
<file path=[Content_Types].xml><?xml version="1.0" encoding="utf-8"?>
<Types xmlns="http://schemas.openxmlformats.org/package/2006/content-types">
  <Default Extension="jpeg" ContentType="image/jpeg"/>
  <Default Extension="JPG" ContentType="image/.jpg"/>
  <Default Extension="xlsx" ContentType="application/vnd.openxmlformats-officedocument.spreadsheetml.sheet"/>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tags/tag59.xml" ContentType="application/vnd.openxmlformats-officedocument.presentationml.tags+xml"/>
  <Override PartName="/ppt/tags/tag6.xml" ContentType="application/vnd.openxmlformats-officedocument.presentationml.tags+xml"/>
  <Override PartName="/ppt/tags/tag60.xml" ContentType="application/vnd.openxmlformats-officedocument.presentationml.tags+xml"/>
  <Override PartName="/ppt/tags/tag61.xml" ContentType="application/vnd.openxmlformats-officedocument.presentationml.tags+xml"/>
  <Override PartName="/ppt/tags/tag62.xml" ContentType="application/vnd.openxmlformats-officedocument.presentationml.tags+xml"/>
  <Override PartName="/ppt/tags/tag63.xml" ContentType="application/vnd.openxmlformats-officedocument.presentationml.tags+xml"/>
  <Override PartName="/ppt/tags/tag64.xml" ContentType="application/vnd.openxmlformats-officedocument.presentationml.tags+xml"/>
  <Override PartName="/ppt/tags/tag65.xml" ContentType="application/vnd.openxmlformats-officedocument.presentationml.tags+xml"/>
  <Override PartName="/ppt/tags/tag66.xml" ContentType="application/vnd.openxmlformats-officedocument.presentationml.tags+xml"/>
  <Override PartName="/ppt/tags/tag67.xml" ContentType="application/vnd.openxmlformats-officedocument.presentationml.tags+xml"/>
  <Override PartName="/ppt/tags/tag68.xml" ContentType="application/vnd.openxmlformats-officedocument.presentationml.tags+xml"/>
  <Override PartName="/ppt/tags/tag69.xml" ContentType="application/vnd.openxmlformats-officedocument.presentationml.tags+xml"/>
  <Override PartName="/ppt/tags/tag7.xml" ContentType="application/vnd.openxmlformats-officedocument.presentationml.tags+xml"/>
  <Override PartName="/ppt/tags/tag70.xml" ContentType="application/vnd.openxmlformats-officedocument.presentationml.tags+xml"/>
  <Override PartName="/ppt/tags/tag71.xml" ContentType="application/vnd.openxmlformats-officedocument.presentationml.tags+xml"/>
  <Override PartName="/ppt/tags/tag72.xml" ContentType="application/vnd.openxmlformats-officedocument.presentationml.tags+xml"/>
  <Override PartName="/ppt/tags/tag73.xml" ContentType="application/vnd.openxmlformats-officedocument.presentationml.tags+xml"/>
  <Override PartName="/ppt/tags/tag74.xml" ContentType="application/vnd.openxmlformats-officedocument.presentationml.tags+xml"/>
  <Override PartName="/ppt/tags/tag75.xml" ContentType="application/vnd.openxmlformats-officedocument.presentationml.tags+xml"/>
  <Override PartName="/ppt/tags/tag76.xml" ContentType="application/vnd.openxmlformats-officedocument.presentationml.tags+xml"/>
  <Override PartName="/ppt/tags/tag77.xml" ContentType="application/vnd.openxmlformats-officedocument.presentationml.tags+xml"/>
  <Override PartName="/ppt/tags/tag78.xml" ContentType="application/vnd.openxmlformats-officedocument.presentationml.tags+xml"/>
  <Override PartName="/ppt/tags/tag79.xml" ContentType="application/vnd.openxmlformats-officedocument.presentationml.tags+xml"/>
  <Override PartName="/ppt/tags/tag8.xml" ContentType="application/vnd.openxmlformats-officedocument.presentationml.tags+xml"/>
  <Override PartName="/ppt/tags/tag80.xml" ContentType="application/vnd.openxmlformats-officedocument.presentationml.tags+xml"/>
  <Override PartName="/ppt/tags/tag81.xml" ContentType="application/vnd.openxmlformats-officedocument.presentationml.tags+xml"/>
  <Override PartName="/ppt/tags/tag82.xml" ContentType="application/vnd.openxmlformats-officedocument.presentationml.tags+xml"/>
  <Override PartName="/ppt/tags/tag83.xml" ContentType="application/vnd.openxmlformats-officedocument.presentationml.tags+xml"/>
  <Override PartName="/ppt/tags/tag84.xml" ContentType="application/vnd.openxmlformats-officedocument.presentationml.tags+xml"/>
  <Override PartName="/ppt/tags/tag85.xml" ContentType="application/vnd.openxmlformats-officedocument.presentationml.tags+xml"/>
  <Override PartName="/ppt/tags/tag86.xml" ContentType="application/vnd.openxmlformats-officedocument.presentationml.tags+xml"/>
  <Override PartName="/ppt/tags/tag87.xml" ContentType="application/vnd.openxmlformats-officedocument.presentationml.tags+xml"/>
  <Override PartName="/ppt/tags/tag88.xml" ContentType="application/vnd.openxmlformats-officedocument.presentationml.tags+xml"/>
  <Override PartName="/ppt/tags/tag89.xml" ContentType="application/vnd.openxmlformats-officedocument.presentationml.tags+xml"/>
  <Override PartName="/ppt/tags/tag9.xml" ContentType="application/vnd.openxmlformats-officedocument.presentationml.tags+xml"/>
  <Override PartName="/ppt/tags/tag90.xml" ContentType="application/vnd.openxmlformats-officedocument.presentationml.tags+xml"/>
  <Override PartName="/ppt/tags/tag91.xml" ContentType="application/vnd.openxmlformats-officedocument.presentationml.tags+xml"/>
  <Override PartName="/ppt/tags/tag92.xml" ContentType="application/vnd.openxmlformats-officedocument.presentationml.tags+xml"/>
  <Override PartName="/ppt/tags/tag93.xml" ContentType="application/vnd.openxmlformats-officedocument.presentationml.tags+xml"/>
  <Override PartName="/ppt/tags/tag94.xml" ContentType="application/vnd.openxmlformats-officedocument.presentationml.tags+xml"/>
  <Override PartName="/ppt/tags/tag95.xml" ContentType="application/vnd.openxmlformats-officedocument.presentationml.tags+xml"/>
  <Override PartName="/ppt/tags/tag96.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1" r:id="rId3"/>
  </p:sldMasterIdLst>
  <p:notesMasterIdLst>
    <p:notesMasterId r:id="rId16"/>
  </p:notesMasterIdLst>
  <p:handoutMasterIdLst>
    <p:handoutMasterId r:id="rId31"/>
  </p:handoutMasterIdLst>
  <p:sldIdLst>
    <p:sldId id="409" r:id="rId4"/>
    <p:sldId id="410" r:id="rId5"/>
    <p:sldId id="411" r:id="rId6"/>
    <p:sldId id="417" r:id="rId7"/>
    <p:sldId id="419" r:id="rId8"/>
    <p:sldId id="420" r:id="rId9"/>
    <p:sldId id="421" r:id="rId10"/>
    <p:sldId id="418" r:id="rId11"/>
    <p:sldId id="412" r:id="rId12"/>
    <p:sldId id="422" r:id="rId13"/>
    <p:sldId id="423" r:id="rId14"/>
    <p:sldId id="424" r:id="rId15"/>
    <p:sldId id="425" r:id="rId17"/>
    <p:sldId id="434" r:id="rId18"/>
    <p:sldId id="413" r:id="rId19"/>
    <p:sldId id="426" r:id="rId20"/>
    <p:sldId id="427" r:id="rId21"/>
    <p:sldId id="429" r:id="rId22"/>
    <p:sldId id="428" r:id="rId23"/>
    <p:sldId id="415" r:id="rId24"/>
    <p:sldId id="430" r:id="rId25"/>
    <p:sldId id="431" r:id="rId26"/>
    <p:sldId id="432" r:id="rId27"/>
    <p:sldId id="433" r:id="rId28"/>
    <p:sldId id="416" r:id="rId29"/>
    <p:sldId id="447" r:id="rId30"/>
  </p:sldIdLst>
  <p:sldSz cx="12192000" cy="6858000"/>
  <p:notesSz cx="6858000" cy="9144000"/>
  <p:custDataLst>
    <p:tags r:id="rId35"/>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56" userDrawn="1">
          <p15:clr>
            <a:srgbClr val="A4A3A4"/>
          </p15:clr>
        </p15:guide>
        <p15:guide id="2" pos="3781"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95BCA"/>
    <a:srgbClr val="FFFFFF"/>
    <a:srgbClr val="1F71D7"/>
    <a:srgbClr val="67A1E9"/>
    <a:srgbClr val="A7C7F2"/>
    <a:srgbClr val="D7E5F9"/>
    <a:srgbClr val="DCDCDC"/>
    <a:srgbClr val="F0F0F0"/>
    <a:srgbClr val="E6E6E6"/>
    <a:srgbClr val="C8C8C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778" autoAdjust="0"/>
    <p:restoredTop sz="96314" autoAdjust="0"/>
  </p:normalViewPr>
  <p:slideViewPr>
    <p:cSldViewPr snapToGrid="0" showGuides="1">
      <p:cViewPr varScale="1">
        <p:scale>
          <a:sx n="108" d="100"/>
          <a:sy n="108" d="100"/>
        </p:scale>
        <p:origin x="780" y="114"/>
      </p:cViewPr>
      <p:guideLst>
        <p:guide orient="horz" pos="2156"/>
        <p:guide pos="3781"/>
      </p:guideLst>
    </p:cSldViewPr>
  </p:slideViewPr>
  <p:notesTextViewPr>
    <p:cViewPr>
      <p:scale>
        <a:sx n="3" d="2"/>
        <a:sy n="3" d="2"/>
      </p:scale>
      <p:origin x="0" y="0"/>
    </p:cViewPr>
  </p:notesTextViewPr>
  <p:notesViewPr>
    <p:cSldViewPr snapToGrid="0">
      <p:cViewPr varScale="1">
        <p:scale>
          <a:sx n="92" d="100"/>
          <a:sy n="92" d="100"/>
        </p:scale>
        <p:origin x="2550" y="102"/>
      </p:cViewPr>
      <p:guideLst/>
    </p:cSldViewPr>
  </p:notes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slide" Target="slides/slide4.xml"/><Relationship Id="rId6" Type="http://schemas.openxmlformats.org/officeDocument/2006/relationships/slide" Target="slides/slide3.xml"/><Relationship Id="rId5" Type="http://schemas.openxmlformats.org/officeDocument/2006/relationships/slide" Target="slides/slide2.xml"/><Relationship Id="rId4" Type="http://schemas.openxmlformats.org/officeDocument/2006/relationships/slide" Target="slides/slide1.xml"/><Relationship Id="rId35" Type="http://schemas.openxmlformats.org/officeDocument/2006/relationships/tags" Target="tags/tag96.xml"/><Relationship Id="rId34" Type="http://schemas.openxmlformats.org/officeDocument/2006/relationships/tableStyles" Target="tableStyles.xml"/><Relationship Id="rId33" Type="http://schemas.openxmlformats.org/officeDocument/2006/relationships/viewProps" Target="viewProps.xml"/><Relationship Id="rId32" Type="http://schemas.openxmlformats.org/officeDocument/2006/relationships/presProps" Target="presProps.xml"/><Relationship Id="rId31" Type="http://schemas.openxmlformats.org/officeDocument/2006/relationships/handoutMaster" Target="handoutMasters/handoutMaster1.xml"/><Relationship Id="rId30" Type="http://schemas.openxmlformats.org/officeDocument/2006/relationships/slide" Target="slides/slide26.xml"/><Relationship Id="rId3" Type="http://schemas.openxmlformats.org/officeDocument/2006/relationships/slideMaster" Target="slideMasters/slideMaster2.xml"/><Relationship Id="rId29" Type="http://schemas.openxmlformats.org/officeDocument/2006/relationships/slide" Target="slides/slide25.xml"/><Relationship Id="rId28" Type="http://schemas.openxmlformats.org/officeDocument/2006/relationships/slide" Target="slides/slide24.xml"/><Relationship Id="rId27" Type="http://schemas.openxmlformats.org/officeDocument/2006/relationships/slide" Target="slides/slide23.xml"/><Relationship Id="rId26" Type="http://schemas.openxmlformats.org/officeDocument/2006/relationships/slide" Target="slides/slide22.xml"/><Relationship Id="rId25" Type="http://schemas.openxmlformats.org/officeDocument/2006/relationships/slide" Target="slides/slide21.xml"/><Relationship Id="rId24" Type="http://schemas.openxmlformats.org/officeDocument/2006/relationships/slide" Target="slides/slide20.xml"/><Relationship Id="rId23" Type="http://schemas.openxmlformats.org/officeDocument/2006/relationships/slide" Target="slides/slide19.xml"/><Relationship Id="rId22" Type="http://schemas.openxmlformats.org/officeDocument/2006/relationships/slide" Target="slides/slide18.xml"/><Relationship Id="rId21" Type="http://schemas.openxmlformats.org/officeDocument/2006/relationships/slide" Target="slides/slide17.xml"/><Relationship Id="rId20" Type="http://schemas.openxmlformats.org/officeDocument/2006/relationships/slide" Target="slides/slide16.xml"/><Relationship Id="rId2" Type="http://schemas.openxmlformats.org/officeDocument/2006/relationships/theme" Target="theme/theme1.xml"/><Relationship Id="rId19" Type="http://schemas.openxmlformats.org/officeDocument/2006/relationships/slide" Target="slides/slide15.xml"/><Relationship Id="rId18" Type="http://schemas.openxmlformats.org/officeDocument/2006/relationships/slide" Target="slides/slide14.xml"/><Relationship Id="rId17" Type="http://schemas.openxmlformats.org/officeDocument/2006/relationships/slide" Target="slides/slide13.xml"/><Relationship Id="rId16" Type="http://schemas.openxmlformats.org/officeDocument/2006/relationships/notesMaster" Target="notesMasters/notesMaster1.xml"/><Relationship Id="rId15" Type="http://schemas.openxmlformats.org/officeDocument/2006/relationships/slide" Target="slides/slide12.xml"/><Relationship Id="rId14" Type="http://schemas.openxmlformats.org/officeDocument/2006/relationships/slide" Target="slides/slide11.xml"/><Relationship Id="rId13" Type="http://schemas.openxmlformats.org/officeDocument/2006/relationships/slide" Target="slides/slide10.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charts/_rels/chart1.xml.rels><?xml version="1.0" encoding="UTF-8" standalone="yes"?>
<Relationships xmlns="http://schemas.openxmlformats.org/package/2006/relationships"><Relationship Id="rId1" Type="http://schemas.openxmlformats.org/officeDocument/2006/relationships/package" Target="../embeddings/Workbook1.xlsx"/></Relationships>
</file>

<file path=ppt/charts/_rels/chart2.xml.rels><?xml version="1.0" encoding="UTF-8" standalone="yes"?>
<Relationships xmlns="http://schemas.openxmlformats.org/package/2006/relationships"><Relationship Id="rId1" Type="http://schemas.openxmlformats.org/officeDocument/2006/relationships/package" Target="../embeddings/Workbook2.xlsx"/></Relationships>
</file>

<file path=ppt/charts/_rels/chart3.xml.rels><?xml version="1.0" encoding="UTF-8" standalone="yes"?>
<Relationships xmlns="http://schemas.openxmlformats.org/package/2006/relationships"><Relationship Id="rId1" Type="http://schemas.openxmlformats.org/officeDocument/2006/relationships/package" Target="../embeddings/Workbook3.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tx>
            <c:strRef>
              <c:f>Sheet1!$B$1</c:f>
              <c:strCache>
                <c:ptCount val="1"/>
                <c:pt idx="0">
                  <c:v>系列 1</c:v>
                </c:pt>
              </c:strCache>
            </c:strRef>
          </c:tx>
          <c:spPr>
            <a:pattFill prst="pct5">
              <a:fgClr>
                <a:srgbClr val="FFFFFF"/>
              </a:fgClr>
              <a:bgClr>
                <a:srgbClr val="1F71D7"/>
              </a:bgClr>
            </a:pattFill>
          </c:spPr>
          <c:invertIfNegative val="0"/>
          <c:dLbls>
            <c:delete val="1"/>
          </c:dLbls>
          <c:cat>
            <c:strRef>
              <c:f>Sheet1!$A$2:$A$5</c:f>
              <c:strCache>
                <c:ptCount val="4"/>
                <c:pt idx="0">
                  <c:v>类别 1</c:v>
                </c:pt>
                <c:pt idx="1">
                  <c:v>类别 2</c:v>
                </c:pt>
                <c:pt idx="2">
                  <c:v>类别 3</c:v>
                </c:pt>
                <c:pt idx="3">
                  <c:v>类别 4</c:v>
                </c:pt>
              </c:strCache>
            </c:strRef>
          </c:cat>
          <c:val>
            <c:numRef>
              <c:f>Sheet1!$B$2:$B$5</c:f>
              <c:numCache>
                <c:formatCode>General</c:formatCode>
                <c:ptCount val="4"/>
                <c:pt idx="0">
                  <c:v>4.3</c:v>
                </c:pt>
                <c:pt idx="1">
                  <c:v>2.5</c:v>
                </c:pt>
                <c:pt idx="2">
                  <c:v>3.5</c:v>
                </c:pt>
                <c:pt idx="3">
                  <c:v>4.5</c:v>
                </c:pt>
              </c:numCache>
            </c:numRef>
          </c:val>
        </c:ser>
        <c:ser>
          <c:idx val="1"/>
          <c:order val="1"/>
          <c:tx>
            <c:strRef>
              <c:f>Sheet1!$C$1</c:f>
              <c:strCache>
                <c:ptCount val="1"/>
                <c:pt idx="0">
                  <c:v>系列 2</c:v>
                </c:pt>
              </c:strCache>
            </c:strRef>
          </c:tx>
          <c:spPr>
            <a:solidFill>
              <a:srgbClr val="67A1E9"/>
            </a:solidFill>
          </c:spPr>
          <c:invertIfNegative val="0"/>
          <c:dLbls>
            <c:delete val="1"/>
          </c:dLbls>
          <c:cat>
            <c:strRef>
              <c:f>Sheet1!$A$2:$A$5</c:f>
              <c:strCache>
                <c:ptCount val="4"/>
                <c:pt idx="0">
                  <c:v>类别 1</c:v>
                </c:pt>
                <c:pt idx="1">
                  <c:v>类别 2</c:v>
                </c:pt>
                <c:pt idx="2">
                  <c:v>类别 3</c:v>
                </c:pt>
                <c:pt idx="3">
                  <c:v>类别 4</c:v>
                </c:pt>
              </c:strCache>
            </c:strRef>
          </c:cat>
          <c:val>
            <c:numRef>
              <c:f>Sheet1!$C$2:$C$5</c:f>
              <c:numCache>
                <c:formatCode>General</c:formatCode>
                <c:ptCount val="4"/>
                <c:pt idx="0">
                  <c:v>2.4</c:v>
                </c:pt>
                <c:pt idx="1">
                  <c:v>4.4</c:v>
                </c:pt>
                <c:pt idx="2">
                  <c:v>1.8</c:v>
                </c:pt>
                <c:pt idx="3">
                  <c:v>2.8</c:v>
                </c:pt>
              </c:numCache>
            </c:numRef>
          </c:val>
        </c:ser>
        <c:dLbls>
          <c:showLegendKey val="0"/>
          <c:showVal val="0"/>
          <c:showCatName val="0"/>
          <c:showSerName val="0"/>
          <c:showPercent val="0"/>
          <c:showBubbleSize val="0"/>
        </c:dLbls>
        <c:gapWidth val="150"/>
        <c:axId val="1365774832"/>
        <c:axId val="1365772112"/>
      </c:barChart>
      <c:catAx>
        <c:axId val="1365774832"/>
        <c:scaling>
          <c:orientation val="minMax"/>
        </c:scaling>
        <c:delete val="1"/>
        <c:axPos val="l"/>
        <c:numFmt formatCode="General" sourceLinked="0"/>
        <c:majorTickMark val="out"/>
        <c:minorTickMark val="none"/>
        <c:tickLblPos val="nextTo"/>
        <c:txPr>
          <a:bodyPr rot="-60000000" spcFirstLastPara="0" vertOverflow="ellipsis" vert="horz" wrap="square" anchor="ctr" anchorCtr="1"/>
          <a:lstStyle/>
          <a:p>
            <a:pPr>
              <a:defRPr lang="zh-CN" sz="1800" b="0" i="0" u="none" strike="noStrike" kern="1200" baseline="0">
                <a:solidFill>
                  <a:schemeClr val="tx1"/>
                </a:solidFill>
                <a:latin typeface="+mn-lt"/>
                <a:ea typeface="+mn-ea"/>
                <a:cs typeface="+mn-ea"/>
                <a:sym typeface="+mn-lt"/>
              </a:defRPr>
            </a:pPr>
          </a:p>
        </c:txPr>
        <c:crossAx val="1365772112"/>
        <c:crosses val="autoZero"/>
        <c:auto val="1"/>
        <c:lblAlgn val="ctr"/>
        <c:lblOffset val="100"/>
        <c:noMultiLvlLbl val="0"/>
      </c:catAx>
      <c:valAx>
        <c:axId val="1365772112"/>
        <c:scaling>
          <c:orientation val="minMax"/>
        </c:scaling>
        <c:delete val="1"/>
        <c:axPos val="b"/>
        <c:numFmt formatCode="General" sourceLinked="1"/>
        <c:majorTickMark val="out"/>
        <c:minorTickMark val="none"/>
        <c:tickLblPos val="nextTo"/>
        <c:txPr>
          <a:bodyPr rot="-60000000" spcFirstLastPara="0" vertOverflow="ellipsis" vert="horz" wrap="square" anchor="ctr" anchorCtr="1"/>
          <a:lstStyle/>
          <a:p>
            <a:pPr>
              <a:defRPr lang="zh-CN" sz="1800" b="0" i="0" u="none" strike="noStrike" kern="1200" baseline="0">
                <a:solidFill>
                  <a:schemeClr val="tx1"/>
                </a:solidFill>
                <a:latin typeface="+mn-lt"/>
                <a:ea typeface="+mn-ea"/>
                <a:cs typeface="+mn-ea"/>
                <a:sym typeface="+mn-lt"/>
              </a:defRPr>
            </a:pPr>
          </a:p>
        </c:txPr>
        <c:crossAx val="1365774832"/>
        <c:crosses val="autoZero"/>
        <c:crossBetween val="between"/>
      </c:valAx>
    </c:plotArea>
    <c:plotVisOnly val="1"/>
    <c:dispBlanksAs val="gap"/>
    <c:showDLblsOverMax val="0"/>
  </c:chart>
  <c:txPr>
    <a:bodyPr/>
    <a:lstStyle/>
    <a:p>
      <a:pPr>
        <a:defRPr lang="zh-CN" sz="1800">
          <a:latin typeface="+mn-lt"/>
          <a:ea typeface="+mn-ea"/>
          <a:cs typeface="+mn-ea"/>
          <a:sym typeface="+mn-lt"/>
        </a:defRPr>
      </a:pPr>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Series 1</c:v>
                </c:pt>
              </c:strCache>
            </c:strRef>
          </c:tx>
          <c:spPr>
            <a:solidFill>
              <a:srgbClr val="395BCA"/>
            </a:solidFill>
            <a:ln>
              <a:noFill/>
            </a:ln>
            <a:effectLst/>
          </c:spPr>
          <c:invertIfNegative val="0"/>
          <c:dLbls>
            <c:delete val="1"/>
          </c:dLbls>
          <c:cat>
            <c:strRef>
              <c:f>Sheet1!$A$2:$A$5</c:f>
              <c:strCache>
                <c:ptCount val="4"/>
                <c:pt idx="0">
                  <c:v>Data 1</c:v>
                </c:pt>
                <c:pt idx="1">
                  <c:v>Data 2</c:v>
                </c:pt>
                <c:pt idx="2">
                  <c:v>Data 3</c:v>
                </c:pt>
                <c:pt idx="3">
                  <c:v>Data 4</c:v>
                </c:pt>
              </c:strCache>
            </c:strRef>
          </c:cat>
          <c:val>
            <c:numRef>
              <c:f>Sheet1!$B$2:$B$5</c:f>
              <c:numCache>
                <c:formatCode>General</c:formatCode>
                <c:ptCount val="4"/>
                <c:pt idx="0">
                  <c:v>4.3</c:v>
                </c:pt>
                <c:pt idx="1">
                  <c:v>2.5</c:v>
                </c:pt>
                <c:pt idx="2">
                  <c:v>3.5</c:v>
                </c:pt>
                <c:pt idx="3">
                  <c:v>4.5</c:v>
                </c:pt>
              </c:numCache>
            </c:numRef>
          </c:val>
        </c:ser>
        <c:ser>
          <c:idx val="1"/>
          <c:order val="1"/>
          <c:tx>
            <c:strRef>
              <c:f>Sheet1!$C$1</c:f>
              <c:strCache>
                <c:ptCount val="1"/>
                <c:pt idx="0">
                  <c:v>Series 2</c:v>
                </c:pt>
              </c:strCache>
            </c:strRef>
          </c:tx>
          <c:spPr>
            <a:solidFill>
              <a:schemeClr val="bg1">
                <a:lumMod val="95000"/>
              </a:schemeClr>
            </a:solidFill>
            <a:ln>
              <a:noFill/>
            </a:ln>
            <a:effectLst/>
          </c:spPr>
          <c:invertIfNegative val="0"/>
          <c:dLbls>
            <c:delete val="1"/>
          </c:dLbls>
          <c:cat>
            <c:strRef>
              <c:f>Sheet1!$A$2:$A$5</c:f>
              <c:strCache>
                <c:ptCount val="4"/>
                <c:pt idx="0">
                  <c:v>Data 1</c:v>
                </c:pt>
                <c:pt idx="1">
                  <c:v>Data 2</c:v>
                </c:pt>
                <c:pt idx="2">
                  <c:v>Data 3</c:v>
                </c:pt>
                <c:pt idx="3">
                  <c:v>Data 4</c:v>
                </c:pt>
              </c:strCache>
            </c:strRef>
          </c:cat>
          <c:val>
            <c:numRef>
              <c:f>Sheet1!$C$2:$C$5</c:f>
              <c:numCache>
                <c:formatCode>General</c:formatCode>
                <c:ptCount val="4"/>
                <c:pt idx="0">
                  <c:v>2.4</c:v>
                </c:pt>
                <c:pt idx="1">
                  <c:v>4.4</c:v>
                </c:pt>
                <c:pt idx="2">
                  <c:v>1.8</c:v>
                </c:pt>
                <c:pt idx="3">
                  <c:v>2.8</c:v>
                </c:pt>
              </c:numCache>
            </c:numRef>
          </c:val>
        </c:ser>
        <c:dLbls>
          <c:showLegendKey val="0"/>
          <c:showVal val="0"/>
          <c:showCatName val="0"/>
          <c:showSerName val="0"/>
          <c:showPercent val="0"/>
          <c:showBubbleSize val="0"/>
        </c:dLbls>
        <c:gapWidth val="219"/>
        <c:overlap val="-27"/>
        <c:axId val="1365778096"/>
        <c:axId val="1365775376"/>
      </c:barChart>
      <c:catAx>
        <c:axId val="136577809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prstDash val="solid"/>
            <a:round/>
          </a:ln>
          <a:effectLst/>
        </c:spPr>
        <c:txPr>
          <a:bodyPr rot="-60000000" spcFirstLastPara="0" vertOverflow="ellipsis" vert="horz" wrap="square" anchor="ctr" anchorCtr="1"/>
          <a:lstStyle/>
          <a:p>
            <a:pPr>
              <a:defRPr lang="zh-CN" sz="1000" b="0" i="0" u="none" strike="noStrike" kern="1200" baseline="0">
                <a:solidFill>
                  <a:schemeClr val="tx1"/>
                </a:solidFill>
                <a:latin typeface="+mn-lt"/>
                <a:ea typeface="+mn-ea"/>
                <a:cs typeface="+mn-ea"/>
                <a:sym typeface="+mn-lt"/>
              </a:defRPr>
            </a:pPr>
          </a:p>
        </c:txPr>
        <c:crossAx val="1365775376"/>
        <c:crosses val="autoZero"/>
        <c:auto val="1"/>
        <c:lblAlgn val="ctr"/>
        <c:lblOffset val="100"/>
        <c:noMultiLvlLbl val="0"/>
      </c:catAx>
      <c:valAx>
        <c:axId val="1365775376"/>
        <c:scaling>
          <c:orientation val="minMax"/>
        </c:scaling>
        <c:delete val="0"/>
        <c:axPos val="l"/>
        <c:majorGridlines>
          <c:spPr>
            <a:ln w="9525" cap="flat" cmpd="sng" algn="ctr">
              <a:solidFill>
                <a:schemeClr val="bg1">
                  <a:lumMod val="95000"/>
                </a:schemeClr>
              </a:solidFill>
              <a:prstDash val="solid"/>
              <a:round/>
            </a:ln>
            <a:effectLst/>
          </c:spPr>
        </c:majorGridlines>
        <c:numFmt formatCode="General" sourceLinked="1"/>
        <c:majorTickMark val="none"/>
        <c:minorTickMark val="none"/>
        <c:tickLblPos val="nextTo"/>
        <c:spPr>
          <a:noFill/>
          <a:ln w="6350" cap="flat" cmpd="sng" algn="ctr">
            <a:noFill/>
            <a:prstDash val="solid"/>
            <a:round/>
          </a:ln>
          <a:effectLst/>
        </c:spPr>
        <c:txPr>
          <a:bodyPr rot="-60000000" spcFirstLastPara="0" vertOverflow="ellipsis" vert="horz" wrap="square" anchor="ctr" anchorCtr="1"/>
          <a:lstStyle/>
          <a:p>
            <a:pPr>
              <a:defRPr lang="zh-CN" sz="1000" b="0" i="0" u="none" strike="noStrike" kern="1200" baseline="0">
                <a:solidFill>
                  <a:schemeClr val="tx1"/>
                </a:solidFill>
                <a:latin typeface="+mn-lt"/>
                <a:ea typeface="+mn-ea"/>
                <a:cs typeface="+mn-ea"/>
                <a:sym typeface="+mn-lt"/>
              </a:defRPr>
            </a:pPr>
          </a:p>
        </c:txPr>
        <c:crossAx val="1365778096"/>
        <c:crosses val="autoZero"/>
        <c:crossBetween val="between"/>
      </c:valAx>
      <c:spPr>
        <a:noFill/>
        <a:ln>
          <a:noFill/>
        </a:ln>
        <a:effectLst/>
      </c:spPr>
    </c:plotArea>
    <c:legend>
      <c:legendPos val="r"/>
      <c:layout/>
      <c:overlay val="0"/>
      <c:spPr>
        <a:noFill/>
        <a:ln>
          <a:noFill/>
        </a:ln>
        <a:effectLst/>
      </c:spPr>
      <c:txPr>
        <a:bodyPr rot="0" spcFirstLastPara="0" vertOverflow="ellipsis" vert="horz" wrap="square" anchor="ctr" anchorCtr="1"/>
        <a:lstStyle/>
        <a:p>
          <a:pPr>
            <a:defRPr lang="zh-CN" sz="1000" b="0" i="0" u="none" strike="noStrike" kern="1200" baseline="0">
              <a:solidFill>
                <a:schemeClr val="tx1"/>
              </a:solidFill>
              <a:latin typeface="+mn-lt"/>
              <a:ea typeface="+mn-ea"/>
              <a:cs typeface="+mn-ea"/>
              <a:sym typeface="+mn-lt"/>
            </a:defRPr>
          </a:pPr>
        </a:p>
      </c:txPr>
    </c:legend>
    <c:plotVisOnly val="1"/>
    <c:dispBlanksAs val="gap"/>
    <c:showDLblsOverMax val="0"/>
  </c:chart>
  <c:spPr>
    <a:noFill/>
    <a:ln>
      <a:noFill/>
    </a:ln>
    <a:effectLst/>
  </c:spPr>
  <c:txPr>
    <a:bodyPr/>
    <a:lstStyle/>
    <a:p>
      <a:pPr>
        <a:defRPr lang="zh-CN">
          <a:latin typeface="+mn-lt"/>
          <a:ea typeface="+mn-ea"/>
          <a:cs typeface="+mn-ea"/>
          <a:sym typeface="+mn-lt"/>
        </a:defRPr>
      </a:pPr>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Series 1</c:v>
                </c:pt>
              </c:strCache>
            </c:strRef>
          </c:tx>
          <c:spPr>
            <a:pattFill prst="pct5">
              <a:fgClr>
                <a:srgbClr val="67A1E9"/>
              </a:fgClr>
              <a:bgClr>
                <a:srgbClr val="1F71D7"/>
              </a:bgClr>
            </a:pattFill>
            <a:ln>
              <a:noFill/>
            </a:ln>
            <a:effectLst/>
          </c:spPr>
          <c:invertIfNegative val="0"/>
          <c:dLbls>
            <c:delete val="1"/>
          </c:dLbls>
          <c:cat>
            <c:strRef>
              <c:f>Sheet1!$A$2:$A$5</c:f>
              <c:strCache>
                <c:ptCount val="4"/>
                <c:pt idx="0">
                  <c:v>Data 1</c:v>
                </c:pt>
                <c:pt idx="1">
                  <c:v>Data 2</c:v>
                </c:pt>
                <c:pt idx="2">
                  <c:v>Data 3</c:v>
                </c:pt>
                <c:pt idx="3">
                  <c:v>Data 4</c:v>
                </c:pt>
              </c:strCache>
            </c:strRef>
          </c:cat>
          <c:val>
            <c:numRef>
              <c:f>Sheet1!$B$2:$B$5</c:f>
              <c:numCache>
                <c:formatCode>General</c:formatCode>
                <c:ptCount val="4"/>
                <c:pt idx="0">
                  <c:v>4.3</c:v>
                </c:pt>
                <c:pt idx="1">
                  <c:v>2.5</c:v>
                </c:pt>
                <c:pt idx="2">
                  <c:v>3.5</c:v>
                </c:pt>
                <c:pt idx="3">
                  <c:v>4.5</c:v>
                </c:pt>
              </c:numCache>
            </c:numRef>
          </c:val>
        </c:ser>
        <c:ser>
          <c:idx val="1"/>
          <c:order val="1"/>
          <c:tx>
            <c:strRef>
              <c:f>Sheet1!$C$1</c:f>
              <c:strCache>
                <c:ptCount val="1"/>
                <c:pt idx="0">
                  <c:v>Series 2</c:v>
                </c:pt>
              </c:strCache>
            </c:strRef>
          </c:tx>
          <c:spPr>
            <a:solidFill>
              <a:schemeClr val="bg1">
                <a:lumMod val="85000"/>
              </a:schemeClr>
            </a:solidFill>
            <a:ln>
              <a:noFill/>
            </a:ln>
            <a:effectLst/>
          </c:spPr>
          <c:invertIfNegative val="0"/>
          <c:dLbls>
            <c:delete val="1"/>
          </c:dLbls>
          <c:cat>
            <c:strRef>
              <c:f>Sheet1!$A$2:$A$5</c:f>
              <c:strCache>
                <c:ptCount val="4"/>
                <c:pt idx="0">
                  <c:v>Data 1</c:v>
                </c:pt>
                <c:pt idx="1">
                  <c:v>Data 2</c:v>
                </c:pt>
                <c:pt idx="2">
                  <c:v>Data 3</c:v>
                </c:pt>
                <c:pt idx="3">
                  <c:v>Data 4</c:v>
                </c:pt>
              </c:strCache>
            </c:strRef>
          </c:cat>
          <c:val>
            <c:numRef>
              <c:f>Sheet1!$C$2:$C$5</c:f>
              <c:numCache>
                <c:formatCode>General</c:formatCode>
                <c:ptCount val="4"/>
                <c:pt idx="0">
                  <c:v>2.4</c:v>
                </c:pt>
                <c:pt idx="1">
                  <c:v>4.4</c:v>
                </c:pt>
                <c:pt idx="2">
                  <c:v>1.8</c:v>
                </c:pt>
                <c:pt idx="3">
                  <c:v>2.8</c:v>
                </c:pt>
              </c:numCache>
            </c:numRef>
          </c:val>
        </c:ser>
        <c:dLbls>
          <c:showLegendKey val="0"/>
          <c:showVal val="0"/>
          <c:showCatName val="0"/>
          <c:showSerName val="0"/>
          <c:showPercent val="0"/>
          <c:showBubbleSize val="0"/>
        </c:dLbls>
        <c:gapWidth val="219"/>
        <c:overlap val="-27"/>
        <c:axId val="1365775920"/>
        <c:axId val="1365776464"/>
      </c:barChart>
      <c:catAx>
        <c:axId val="136577592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prstDash val="solid"/>
            <a:round/>
          </a:ln>
          <a:effectLst/>
        </c:spPr>
        <c:txPr>
          <a:bodyPr rot="-60000000" spcFirstLastPara="0" vertOverflow="ellipsis" vert="horz" wrap="square" anchor="ctr" anchorCtr="1"/>
          <a:lstStyle/>
          <a:p>
            <a:pPr>
              <a:defRPr lang="zh-CN" sz="1000" b="0" i="0" u="none" strike="noStrike" kern="1200" baseline="0">
                <a:solidFill>
                  <a:schemeClr val="tx1"/>
                </a:solidFill>
                <a:latin typeface="+mn-lt"/>
                <a:ea typeface="+mn-ea"/>
                <a:cs typeface="+mn-ea"/>
                <a:sym typeface="+mn-lt"/>
              </a:defRPr>
            </a:pPr>
          </a:p>
        </c:txPr>
        <c:crossAx val="1365776464"/>
        <c:crosses val="autoZero"/>
        <c:auto val="1"/>
        <c:lblAlgn val="ctr"/>
        <c:lblOffset val="100"/>
        <c:noMultiLvlLbl val="0"/>
      </c:catAx>
      <c:valAx>
        <c:axId val="1365776464"/>
        <c:scaling>
          <c:orientation val="minMax"/>
        </c:scaling>
        <c:delete val="0"/>
        <c:axPos val="l"/>
        <c:majorGridlines>
          <c:spPr>
            <a:ln w="9525" cap="flat" cmpd="sng" algn="ctr">
              <a:solidFill>
                <a:schemeClr val="bg1">
                  <a:lumMod val="95000"/>
                </a:schemeClr>
              </a:solidFill>
              <a:prstDash val="solid"/>
              <a:round/>
            </a:ln>
            <a:effectLst/>
          </c:spPr>
        </c:majorGridlines>
        <c:numFmt formatCode="General" sourceLinked="1"/>
        <c:majorTickMark val="none"/>
        <c:minorTickMark val="none"/>
        <c:tickLblPos val="nextTo"/>
        <c:spPr>
          <a:noFill/>
          <a:ln w="6350" cap="flat" cmpd="sng" algn="ctr">
            <a:noFill/>
            <a:prstDash val="solid"/>
            <a:round/>
          </a:ln>
          <a:effectLst/>
        </c:spPr>
        <c:txPr>
          <a:bodyPr rot="-60000000" spcFirstLastPara="0" vertOverflow="ellipsis" vert="horz" wrap="square" anchor="ctr" anchorCtr="1"/>
          <a:lstStyle/>
          <a:p>
            <a:pPr>
              <a:defRPr lang="zh-CN" sz="1000" b="0" i="0" u="none" strike="noStrike" kern="1200" baseline="0">
                <a:solidFill>
                  <a:schemeClr val="tx1"/>
                </a:solidFill>
                <a:latin typeface="+mn-lt"/>
                <a:ea typeface="+mn-ea"/>
                <a:cs typeface="+mn-ea"/>
                <a:sym typeface="+mn-lt"/>
              </a:defRPr>
            </a:pPr>
          </a:p>
        </c:txPr>
        <c:crossAx val="1365775920"/>
        <c:crosses val="autoZero"/>
        <c:crossBetween val="between"/>
      </c:valAx>
      <c:spPr>
        <a:noFill/>
        <a:ln>
          <a:noFill/>
        </a:ln>
        <a:effectLst/>
      </c:spPr>
    </c:plotArea>
    <c:legend>
      <c:legendPos val="r"/>
      <c:layout/>
      <c:overlay val="0"/>
      <c:spPr>
        <a:noFill/>
        <a:ln>
          <a:noFill/>
        </a:ln>
        <a:effectLst/>
      </c:spPr>
      <c:txPr>
        <a:bodyPr rot="0" spcFirstLastPara="0" vertOverflow="ellipsis" vert="horz" wrap="square" anchor="ctr" anchorCtr="1"/>
        <a:lstStyle/>
        <a:p>
          <a:pPr>
            <a:defRPr lang="zh-CN" sz="1000" b="0" i="0" u="none" strike="noStrike" kern="1200" baseline="0">
              <a:solidFill>
                <a:schemeClr val="tx1"/>
              </a:solidFill>
              <a:latin typeface="+mn-lt"/>
              <a:ea typeface="+mn-ea"/>
              <a:cs typeface="+mn-ea"/>
              <a:sym typeface="+mn-lt"/>
            </a:defRPr>
          </a:pPr>
        </a:p>
      </c:txPr>
    </c:legend>
    <c:plotVisOnly val="1"/>
    <c:dispBlanksAs val="gap"/>
    <c:showDLblsOverMax val="0"/>
  </c:chart>
  <c:spPr>
    <a:noFill/>
    <a:ln>
      <a:noFill/>
    </a:ln>
    <a:effectLst/>
  </c:spPr>
  <c:txPr>
    <a:bodyPr/>
    <a:lstStyle/>
    <a:p>
      <a:pPr>
        <a:defRPr lang="zh-CN">
          <a:latin typeface="+mn-lt"/>
          <a:ea typeface="+mn-ea"/>
          <a:cs typeface="+mn-ea"/>
          <a:sym typeface="+mn-lt"/>
        </a:defRPr>
      </a:pPr>
    </a:p>
  </c:txPr>
  <c:externalData r:id="rId1">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latin typeface="思源宋体" panose="02020700000000000000" charset="-122"/>
              <a:ea typeface="思源宋体" panose="02020700000000000000" charset="-122"/>
              <a:cs typeface="思源宋体" panose="02020700000000000000" charset="-122"/>
            </a:endParaRPr>
          </a:p>
        </p:txBody>
      </p:sp>
      <p:sp>
        <p:nvSpPr>
          <p:cNvPr id="3" name="日期占位符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0F9B84EA-7D68-4D60-9CB1-D50884785D1C}" type="datetimeFigureOut">
              <a:rPr lang="zh-CN" altLang="en-US" smtClean="0">
                <a:cs typeface="思源宋体" panose="02020700000000000000" charset="-122"/>
              </a:rPr>
            </a:fld>
            <a:endParaRPr lang="zh-CN" altLang="en-US">
              <a:cs typeface="思源宋体" panose="02020700000000000000" charset="-122"/>
            </a:endParaRPr>
          </a:p>
        </p:txBody>
      </p:sp>
      <p:sp>
        <p:nvSpPr>
          <p:cNvPr id="4" name="页脚占位符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latin typeface="思源宋体" panose="02020700000000000000" charset="-122"/>
              <a:ea typeface="思源宋体" panose="02020700000000000000" charset="-122"/>
              <a:cs typeface="思源宋体" panose="02020700000000000000" charset="-122"/>
            </a:endParaRPr>
          </a:p>
        </p:txBody>
      </p:sp>
      <p:sp>
        <p:nvSpPr>
          <p:cNvPr id="5" name="灯片编号占位符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8D4E0FC9-F1F8-4FAE-9988-3BA365CFD46F}" type="slidenum">
              <a:rPr lang="zh-CN" altLang="en-US" smtClean="0">
                <a:cs typeface="思源宋体" panose="02020700000000000000" charset="-122"/>
              </a:rPr>
            </a:fld>
            <a:endParaRPr lang="zh-CN" altLang="en-US">
              <a:cs typeface="思源宋体" panose="02020700000000000000" charset="-122"/>
            </a:endParaRPr>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atin typeface="思源宋体" panose="02020700000000000000" charset="-122"/>
                <a:ea typeface="思源宋体" panose="02020700000000000000" charset="-122"/>
                <a:cs typeface="思源宋体" panose="02020700000000000000" charset="-122"/>
              </a:defRPr>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atin typeface="思源宋体" panose="02020700000000000000" charset="-122"/>
                <a:ea typeface="思源宋体" panose="02020700000000000000" charset="-122"/>
                <a:cs typeface="思源宋体" panose="02020700000000000000" charset="-122"/>
              </a:defRPr>
            </a:lvl1pPr>
          </a:lstStyle>
          <a:p>
            <a:fld id="{D2A48B96-639E-45A3-A0BA-2464DFDB1FAA}"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atin typeface="思源宋体" panose="02020700000000000000" charset="-122"/>
                <a:ea typeface="思源宋体" panose="02020700000000000000" charset="-122"/>
                <a:cs typeface="思源宋体" panose="02020700000000000000" charset="-122"/>
              </a:defRPr>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atin typeface="思源宋体" panose="02020700000000000000" charset="-122"/>
                <a:ea typeface="思源宋体" panose="02020700000000000000" charset="-122"/>
                <a:cs typeface="思源宋体" panose="02020700000000000000" charset="-122"/>
              </a:defRPr>
            </a:lvl1pPr>
          </a:lstStyle>
          <a:p>
            <a:fld id="{A6837353-30EB-4A48-80EB-173D804AEFBD}"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思源宋体" panose="02020700000000000000" charset="-122"/>
        <a:ea typeface="思源宋体" panose="02020700000000000000" charset="-122"/>
        <a:cs typeface="思源宋体" panose="02020700000000000000" charset="-122"/>
      </a:defRPr>
    </a:lvl1pPr>
    <a:lvl2pPr marL="457200" algn="l" defTabSz="914400" rtl="0" eaLnBrk="1" latinLnBrk="0" hangingPunct="1">
      <a:defRPr sz="1200" kern="1200">
        <a:solidFill>
          <a:schemeClr val="tx1"/>
        </a:solidFill>
        <a:latin typeface="思源宋体" panose="02020700000000000000" charset="-122"/>
        <a:ea typeface="思源宋体" panose="02020700000000000000" charset="-122"/>
        <a:cs typeface="思源宋体" panose="02020700000000000000" charset="-122"/>
      </a:defRPr>
    </a:lvl2pPr>
    <a:lvl3pPr marL="914400" algn="l" defTabSz="914400" rtl="0" eaLnBrk="1" latinLnBrk="0" hangingPunct="1">
      <a:defRPr sz="1200" kern="1200">
        <a:solidFill>
          <a:schemeClr val="tx1"/>
        </a:solidFill>
        <a:latin typeface="思源宋体" panose="02020700000000000000" charset="-122"/>
        <a:ea typeface="思源宋体" panose="02020700000000000000" charset="-122"/>
        <a:cs typeface="思源宋体" panose="02020700000000000000" charset="-122"/>
      </a:defRPr>
    </a:lvl3pPr>
    <a:lvl4pPr marL="1371600" algn="l" defTabSz="914400" rtl="0" eaLnBrk="1" latinLnBrk="0" hangingPunct="1">
      <a:defRPr sz="1200" kern="1200">
        <a:solidFill>
          <a:schemeClr val="tx1"/>
        </a:solidFill>
        <a:latin typeface="思源宋体" panose="02020700000000000000" charset="-122"/>
        <a:ea typeface="思源宋体" panose="02020700000000000000" charset="-122"/>
        <a:cs typeface="思源宋体" panose="02020700000000000000" charset="-122"/>
      </a:defRPr>
    </a:lvl4pPr>
    <a:lvl5pPr marL="1828800" algn="l" defTabSz="914400" rtl="0" eaLnBrk="1" latinLnBrk="0" hangingPunct="1">
      <a:defRPr sz="1200" kern="1200">
        <a:solidFill>
          <a:schemeClr val="tx1"/>
        </a:solidFill>
        <a:latin typeface="思源宋体" panose="02020700000000000000" charset="-122"/>
        <a:ea typeface="思源宋体" panose="02020700000000000000" charset="-122"/>
        <a:cs typeface="思源宋体" panose="02020700000000000000" charset="-122"/>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2.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6.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A6837353-30EB-4A48-80EB-173D804AEFBD}" type="slidenum">
              <a:rPr lang="zh-CN" altLang="en-US" smtClean="0"/>
            </a:fld>
            <a:endParaRPr lang="zh-CN"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39937" name="幻灯片图像占位符 1"/>
          <p:cNvSpPr>
            <a:spLocks noGrp="1" noRot="1" noChangeAspect="1" noTextEdit="1"/>
          </p:cNvSpPr>
          <p:nvPr>
            <p:ph type="sldImg"/>
          </p:nvPr>
        </p:nvSpPr>
        <p:spPr>
          <a:ln>
            <a:solidFill>
              <a:srgbClr val="000000"/>
            </a:solidFill>
            <a:miter/>
          </a:ln>
        </p:spPr>
      </p:sp>
      <p:sp>
        <p:nvSpPr>
          <p:cNvPr id="39938" name="备注占位符 2"/>
          <p:cNvSpPr>
            <a:spLocks noGrp="1"/>
          </p:cNvSpPr>
          <p:nvPr>
            <p:ph type="body"/>
          </p:nvPr>
        </p:nvSpPr>
        <p:spPr>
          <a:noFill/>
          <a:ln>
            <a:noFill/>
          </a:ln>
        </p:spPr>
        <p:txBody>
          <a:bodyPr wrap="square" lIns="91440" tIns="45720" rIns="91440" bIns="45720" anchor="t"/>
          <a:p>
            <a:pPr lvl="0">
              <a:spcBef>
                <a:spcPct val="0"/>
              </a:spcBef>
            </a:pPr>
            <a:r>
              <a:rPr lang="zh-CN" altLang="en-US" dirty="0"/>
              <a:t>模板来自于 </a:t>
            </a:r>
            <a:r>
              <a:rPr lang="en-US" altLang="zh-CN" dirty="0"/>
              <a:t>https://www.pptying.com    【PPT</a:t>
            </a:r>
            <a:r>
              <a:rPr lang="zh-CN" altLang="en-US" dirty="0"/>
              <a:t>营</a:t>
            </a:r>
            <a:r>
              <a:rPr lang="en-US" altLang="zh-CN" dirty="0"/>
              <a:t>】</a:t>
            </a:r>
            <a:endParaRPr lang="zh-CN" altLang="en-US" dirty="0"/>
          </a:p>
        </p:txBody>
      </p:sp>
      <p:sp>
        <p:nvSpPr>
          <p:cNvPr id="39939" name="灯片编号占位符 3"/>
          <p:cNvSpPr>
            <a:spLocks noGrp="1"/>
          </p:cNvSpPr>
          <p:nvPr>
            <p:ph type="sldNum" sz="quarter"/>
          </p:nvPr>
        </p:nvSpPr>
        <p:spPr>
          <a:xfrm>
            <a:off x="3884613" y="8685213"/>
            <a:ext cx="2971800" cy="458787"/>
          </a:xfrm>
          <a:prstGeom prst="rect">
            <a:avLst/>
          </a:prstGeom>
          <a:noFill/>
          <a:ln w="9525">
            <a:noFill/>
          </a:ln>
        </p:spPr>
        <p:txBody>
          <a:bodyPr vert="horz" wrap="square" lIns="91440" tIns="45720" rIns="91440" bIns="45720" anchor="b"/>
          <a:p>
            <a:pPr lvl="0" algn="r" eaLnBrk="1" hangingPunct="1"/>
            <a:fld id="{9A0DB2DC-4C9A-4742-B13C-FB6460FD3503}" type="slidenum">
              <a:rPr lang="zh-CN" altLang="en-US" sz="1200">
                <a:solidFill>
                  <a:srgbClr val="000000"/>
                </a:solidFill>
                <a:latin typeface="Calibri" panose="020F0502020204030204" charset="0"/>
                <a:ea typeface="宋体" panose="02010600030101010101" pitchFamily="2" charset="-122"/>
              </a:rPr>
            </a:fld>
            <a:endParaRPr lang="zh-CN" altLang="en-US" sz="1200">
              <a:solidFill>
                <a:srgbClr val="000000"/>
              </a:solidFill>
              <a:latin typeface="Calibri" panose="020F0502020204030204" charset="0"/>
              <a:ea typeface="宋体" panose="02010600030101010101" pitchFamily="2" charset="-122"/>
            </a:endParaRPr>
          </a:p>
        </p:txBody>
      </p:sp>
    </p:spTree>
  </p:cSld>
  <p:clrMapOvr>
    <a:masterClrMapping/>
  </p:clrMapOvr>
</p:notes>
</file>

<file path=ppt/slideLayouts/_rels/slideLayout1.xml.rels><?xml version="1.0" encoding="UTF-8" standalone="yes"?>
<Relationships xmlns="http://schemas.openxmlformats.org/package/2006/relationships"><Relationship Id="rId6" Type="http://schemas.openxmlformats.org/officeDocument/2006/relationships/tags" Target="../tags/tag5.xml"/><Relationship Id="rId5" Type="http://schemas.openxmlformats.org/officeDocument/2006/relationships/tags" Target="../tags/tag4.xml"/><Relationship Id="rId4" Type="http://schemas.openxmlformats.org/officeDocument/2006/relationships/tags" Target="../tags/tag3.xml"/><Relationship Id="rId3" Type="http://schemas.openxmlformats.org/officeDocument/2006/relationships/tags" Target="../tags/tag2.xml"/><Relationship Id="rId2" Type="http://schemas.openxmlformats.org/officeDocument/2006/relationships/tags" Target="../tags/tag1.xml"/><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6" Type="http://schemas.openxmlformats.org/officeDocument/2006/relationships/tags" Target="../tags/tag55.xml"/><Relationship Id="rId5" Type="http://schemas.openxmlformats.org/officeDocument/2006/relationships/tags" Target="../tags/tag54.xml"/><Relationship Id="rId4" Type="http://schemas.openxmlformats.org/officeDocument/2006/relationships/tags" Target="../tags/tag53.xml"/><Relationship Id="rId3" Type="http://schemas.openxmlformats.org/officeDocument/2006/relationships/tags" Target="../tags/tag52.xml"/><Relationship Id="rId2" Type="http://schemas.openxmlformats.org/officeDocument/2006/relationships/tags" Target="../tags/tag51.xml"/><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5" Type="http://schemas.openxmlformats.org/officeDocument/2006/relationships/tags" Target="../tags/tag59.xml"/><Relationship Id="rId4" Type="http://schemas.openxmlformats.org/officeDocument/2006/relationships/tags" Target="../tags/tag58.xml"/><Relationship Id="rId3" Type="http://schemas.openxmlformats.org/officeDocument/2006/relationships/tags" Target="../tags/tag57.xml"/><Relationship Id="rId2" Type="http://schemas.openxmlformats.org/officeDocument/2006/relationships/tags" Target="../tags/tag56.xml"/><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6" Type="http://schemas.openxmlformats.org/officeDocument/2006/relationships/tags" Target="../tags/tag64.xml"/><Relationship Id="rId5" Type="http://schemas.openxmlformats.org/officeDocument/2006/relationships/tags" Target="../tags/tag63.xml"/><Relationship Id="rId4" Type="http://schemas.openxmlformats.org/officeDocument/2006/relationships/tags" Target="../tags/tag62.xml"/><Relationship Id="rId3" Type="http://schemas.openxmlformats.org/officeDocument/2006/relationships/tags" Target="../tags/tag61.xml"/><Relationship Id="rId2" Type="http://schemas.openxmlformats.org/officeDocument/2006/relationships/tags" Target="../tags/tag60.xml"/><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6" Type="http://schemas.openxmlformats.org/officeDocument/2006/relationships/tags" Target="../tags/tag10.xml"/><Relationship Id="rId5" Type="http://schemas.openxmlformats.org/officeDocument/2006/relationships/tags" Target="../tags/tag9.xml"/><Relationship Id="rId4" Type="http://schemas.openxmlformats.org/officeDocument/2006/relationships/tags" Target="../tags/tag8.xml"/><Relationship Id="rId3" Type="http://schemas.openxmlformats.org/officeDocument/2006/relationships/tags" Target="../tags/tag7.xml"/><Relationship Id="rId2" Type="http://schemas.openxmlformats.org/officeDocument/2006/relationships/tags" Target="../tags/tag6.xml"/><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6" Type="http://schemas.openxmlformats.org/officeDocument/2006/relationships/tags" Target="../tags/tag15.xml"/><Relationship Id="rId5" Type="http://schemas.openxmlformats.org/officeDocument/2006/relationships/tags" Target="../tags/tag14.xml"/><Relationship Id="rId4" Type="http://schemas.openxmlformats.org/officeDocument/2006/relationships/tags" Target="../tags/tag13.xml"/><Relationship Id="rId3" Type="http://schemas.openxmlformats.org/officeDocument/2006/relationships/tags" Target="../tags/tag12.xml"/><Relationship Id="rId2" Type="http://schemas.openxmlformats.org/officeDocument/2006/relationships/tags" Target="../tags/tag11.xml"/><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7" Type="http://schemas.openxmlformats.org/officeDocument/2006/relationships/tags" Target="../tags/tag21.xml"/><Relationship Id="rId6" Type="http://schemas.openxmlformats.org/officeDocument/2006/relationships/tags" Target="../tags/tag20.xml"/><Relationship Id="rId5" Type="http://schemas.openxmlformats.org/officeDocument/2006/relationships/tags" Target="../tags/tag19.xml"/><Relationship Id="rId4" Type="http://schemas.openxmlformats.org/officeDocument/2006/relationships/tags" Target="../tags/tag18.xml"/><Relationship Id="rId3" Type="http://schemas.openxmlformats.org/officeDocument/2006/relationships/tags" Target="../tags/tag17.xml"/><Relationship Id="rId2" Type="http://schemas.openxmlformats.org/officeDocument/2006/relationships/tags" Target="../tags/tag16.xml"/><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9" Type="http://schemas.openxmlformats.org/officeDocument/2006/relationships/tags" Target="../tags/tag29.xml"/><Relationship Id="rId8" Type="http://schemas.openxmlformats.org/officeDocument/2006/relationships/tags" Target="../tags/tag28.xml"/><Relationship Id="rId7" Type="http://schemas.openxmlformats.org/officeDocument/2006/relationships/tags" Target="../tags/tag27.xml"/><Relationship Id="rId6" Type="http://schemas.openxmlformats.org/officeDocument/2006/relationships/tags" Target="../tags/tag26.xml"/><Relationship Id="rId5" Type="http://schemas.openxmlformats.org/officeDocument/2006/relationships/tags" Target="../tags/tag25.xml"/><Relationship Id="rId4" Type="http://schemas.openxmlformats.org/officeDocument/2006/relationships/tags" Target="../tags/tag24.xml"/><Relationship Id="rId3" Type="http://schemas.openxmlformats.org/officeDocument/2006/relationships/tags" Target="../tags/tag23.xml"/><Relationship Id="rId2" Type="http://schemas.openxmlformats.org/officeDocument/2006/relationships/tags" Target="../tags/tag22.xml"/><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9" Type="http://schemas.openxmlformats.org/officeDocument/2006/relationships/tags" Target="../tags/tag37.xml"/><Relationship Id="rId8" Type="http://schemas.openxmlformats.org/officeDocument/2006/relationships/tags" Target="../tags/tag36.xml"/><Relationship Id="rId7" Type="http://schemas.openxmlformats.org/officeDocument/2006/relationships/tags" Target="../tags/tag35.xml"/><Relationship Id="rId6" Type="http://schemas.openxmlformats.org/officeDocument/2006/relationships/tags" Target="../tags/tag34.xml"/><Relationship Id="rId5" Type="http://schemas.openxmlformats.org/officeDocument/2006/relationships/tags" Target="../tags/tag33.xml"/><Relationship Id="rId4" Type="http://schemas.openxmlformats.org/officeDocument/2006/relationships/tags" Target="../tags/tag32.xml"/><Relationship Id="rId3" Type="http://schemas.openxmlformats.org/officeDocument/2006/relationships/tags" Target="../tags/tag31.xml"/><Relationship Id="rId2" Type="http://schemas.openxmlformats.org/officeDocument/2006/relationships/tags" Target="../tags/tag30.xml"/><Relationship Id="rId10" Type="http://schemas.openxmlformats.org/officeDocument/2006/relationships/hyperlink" Target="http://www.1ppt.com/xiazai/" TargetMode="External"/><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5" Type="http://schemas.openxmlformats.org/officeDocument/2006/relationships/tags" Target="../tags/tag41.xml"/><Relationship Id="rId4" Type="http://schemas.openxmlformats.org/officeDocument/2006/relationships/tags" Target="../tags/tag40.xml"/><Relationship Id="rId3" Type="http://schemas.openxmlformats.org/officeDocument/2006/relationships/tags" Target="../tags/tag39.xml"/><Relationship Id="rId2" Type="http://schemas.openxmlformats.org/officeDocument/2006/relationships/tags" Target="../tags/tag38.xml"/><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4" Type="http://schemas.openxmlformats.org/officeDocument/2006/relationships/tags" Target="../tags/tag44.xml"/><Relationship Id="rId3" Type="http://schemas.openxmlformats.org/officeDocument/2006/relationships/tags" Target="../tags/tag43.xml"/><Relationship Id="rId2" Type="http://schemas.openxmlformats.org/officeDocument/2006/relationships/tags" Target="../tags/tag42.xml"/><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7" Type="http://schemas.openxmlformats.org/officeDocument/2006/relationships/tags" Target="../tags/tag50.xml"/><Relationship Id="rId6" Type="http://schemas.openxmlformats.org/officeDocument/2006/relationships/tags" Target="../tags/tag49.xml"/><Relationship Id="rId5" Type="http://schemas.openxmlformats.org/officeDocument/2006/relationships/tags" Target="../tags/tag48.xml"/><Relationship Id="rId4" Type="http://schemas.openxmlformats.org/officeDocument/2006/relationships/tags" Target="../tags/tag47.xml"/><Relationship Id="rId3" Type="http://schemas.openxmlformats.org/officeDocument/2006/relationships/tags" Target="../tags/tag46.xml"/><Relationship Id="rId2" Type="http://schemas.openxmlformats.org/officeDocument/2006/relationships/tags" Target="../tags/tag45.xml"/><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bg>
      <p:bgPr>
        <a:solidFill>
          <a:srgbClr val="FFFFFF"/>
        </a:solidFill>
        <a:effectLst/>
      </p:bgPr>
    </p:bg>
    <p:spTree>
      <p:nvGrpSpPr>
        <p:cNvPr id="1" name=""/>
        <p:cNvGrpSpPr/>
        <p:nvPr/>
      </p:nvGrpSpPr>
      <p:grpSpPr>
        <a:xfrm>
          <a:off x="0" y="0"/>
          <a:ext cx="0" cy="0"/>
          <a:chOff x="0" y="0"/>
          <a:chExt cx="0" cy="0"/>
        </a:xfrm>
      </p:grpSpPr>
      <p:sp>
        <p:nvSpPr>
          <p:cNvPr id="2" name="标题 1"/>
          <p:cNvSpPr>
            <a:spLocks noGrp="1"/>
          </p:cNvSpPr>
          <p:nvPr>
            <p:ph type="ctrTitle" hasCustomPrompt="1"/>
            <p:custDataLst>
              <p:tags r:id="rId2"/>
            </p:custDataLst>
          </p:nvPr>
        </p:nvSpPr>
        <p:spPr>
          <a:xfrm>
            <a:off x="1198800" y="914400"/>
            <a:ext cx="9799200" cy="2570400"/>
          </a:xfrm>
        </p:spPr>
        <p:txBody>
          <a:bodyPr lIns="90000" tIns="46800" rIns="90000" bIns="46800" anchor="b" anchorCtr="0">
            <a:normAutofit/>
          </a:bodyPr>
          <a:lstStyle>
            <a:lvl1pPr algn="ctr">
              <a:defRPr sz="6000" b="1" i="0" spc="300" baseline="0">
                <a:effectLst/>
              </a:defRPr>
            </a:lvl1pPr>
          </a:lstStyle>
          <a:p>
            <a:r>
              <a:rPr lang="zh-CN" altLang="en-US" dirty="0"/>
              <a:t>单击此处编辑标题</a:t>
            </a:r>
            <a:endParaRPr lang="zh-CN" altLang="en-US" dirty="0"/>
          </a:p>
        </p:txBody>
      </p:sp>
      <p:sp>
        <p:nvSpPr>
          <p:cNvPr id="3" name="副标题 2"/>
          <p:cNvSpPr>
            <a:spLocks noGrp="1"/>
          </p:cNvSpPr>
          <p:nvPr>
            <p:ph type="subTitle" idx="1" hasCustomPrompt="1"/>
            <p:custDataLst>
              <p:tags r:id="rId3"/>
            </p:custDataLst>
          </p:nvPr>
        </p:nvSpPr>
        <p:spPr>
          <a:xfrm>
            <a:off x="1198800" y="3560400"/>
            <a:ext cx="9799200" cy="1472400"/>
          </a:xfrm>
        </p:spPr>
        <p:txBody>
          <a:bodyPr lIns="90000" tIns="46800" rIns="90000" bIns="46800">
            <a:normAutofit/>
          </a:bodyPr>
          <a:lstStyle>
            <a:lvl1pPr marL="0" indent="0" algn="ctr" eaLnBrk="1" fontAlgn="auto" latinLnBrk="0" hangingPunct="1">
              <a:lnSpc>
                <a:spcPct val="110000"/>
              </a:lnSpc>
              <a:buNone/>
              <a:defRPr sz="2400" u="none" strike="noStrike" kern="1200" cap="none" spc="200" normalizeH="0" baseline="0">
                <a:uFillTx/>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dirty="0"/>
              <a:t>单击此处编辑副标题</a:t>
            </a:r>
            <a:endParaRPr lang="zh-CN" altLang="en-US" dirty="0"/>
          </a:p>
        </p:txBody>
      </p:sp>
      <p:sp>
        <p:nvSpPr>
          <p:cNvPr id="16" name="日期占位符 15"/>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17" name="页脚占位符 16"/>
          <p:cNvSpPr>
            <a:spLocks noGrp="1"/>
          </p:cNvSpPr>
          <p:nvPr>
            <p:ph type="ftr" sz="quarter" idx="11"/>
            <p:custDataLst>
              <p:tags r:id="rId5"/>
            </p:custDataLst>
          </p:nvPr>
        </p:nvSpPr>
        <p:spPr/>
        <p:txBody>
          <a:bodyPr/>
          <a:lstStyle/>
          <a:p>
            <a:endParaRPr lang="zh-CN" altLang="en-US" dirty="0"/>
          </a:p>
        </p:txBody>
      </p:sp>
      <p:sp>
        <p:nvSpPr>
          <p:cNvPr id="18" name="灯片编号占位符 17"/>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dirty="0"/>
          </a:p>
        </p:txBody>
      </p:sp>
    </p:spTree>
  </p:cSld>
  <p:clrMapOvr>
    <a:masterClrMapping/>
  </p:clrMapOvr>
  <p:transition advClick="0" advTm="0">
    <p:random/>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竖排标题与文本">
    <p:bg>
      <p:bgPr>
        <a:solidFill>
          <a:srgbClr val="FFFFFF"/>
        </a:solidFill>
        <a:effectLst/>
      </p:bgPr>
    </p:bg>
    <p:spTree>
      <p:nvGrpSpPr>
        <p:cNvPr id="1" name=""/>
        <p:cNvGrpSpPr/>
        <p:nvPr/>
      </p:nvGrpSpPr>
      <p:grpSpPr>
        <a:xfrm>
          <a:off x="0" y="0"/>
          <a:ext cx="0" cy="0"/>
          <a:chOff x="0" y="0"/>
          <a:chExt cx="0" cy="0"/>
        </a:xfrm>
      </p:grpSpPr>
      <p:sp>
        <p:nvSpPr>
          <p:cNvPr id="2" name="竖排标题 1"/>
          <p:cNvSpPr>
            <a:spLocks noGrp="1"/>
          </p:cNvSpPr>
          <p:nvPr>
            <p:ph type="title" orient="vert" hasCustomPrompt="1"/>
            <p:custDataLst>
              <p:tags r:id="rId2"/>
            </p:custDataLst>
          </p:nvPr>
        </p:nvSpPr>
        <p:spPr>
          <a:xfrm>
            <a:off x="10234800" y="914400"/>
            <a:ext cx="1044000" cy="5029200"/>
          </a:xfrm>
        </p:spPr>
        <p:txBody>
          <a:bodyPr vert="eaVert" lIns="90000" tIns="46800" rIns="90000" bIns="46800" rtlCol="0" anchor="ctr" anchorCtr="0">
            <a:normAutofit/>
          </a:bodyPr>
          <a:lstStyle>
            <a:lvl1pPr marL="0" marR="0" lvl="0" algn="l" defTabSz="914400" rtl="0" eaLnBrk="1" fontAlgn="auto" latinLnBrk="0" hangingPunct="1">
              <a:lnSpc>
                <a:spcPct val="100000"/>
              </a:lnSpc>
              <a:spcAft>
                <a:spcPts val="0"/>
              </a:spcAft>
              <a:buNone/>
              <a:defRPr kumimoji="0" lang="zh-CN" altLang="en-US" sz="2800" b="1" i="0" u="none" strike="noStrike" kern="1200" cap="none" spc="300" normalizeH="0" baseline="0" noProof="1" dirty="0">
                <a:uFillTx/>
                <a:latin typeface="思源宋体" panose="02020700000000000000" charset="-122"/>
                <a:ea typeface="思源宋体" panose="02020700000000000000" charset="-122"/>
                <a:cs typeface="思源宋体" panose="02020700000000000000" charset="-122"/>
                <a:sym typeface="+mn-ea"/>
              </a:defRPr>
            </a:lvl1pPr>
          </a:lstStyle>
          <a:p>
            <a:pPr lvl="0"/>
            <a:r>
              <a:rPr dirty="0">
                <a:sym typeface="+mn-ea"/>
              </a:rPr>
              <a:t>单击此处编辑标题</a:t>
            </a:r>
            <a:endParaRPr dirty="0">
              <a:sym typeface="+mn-ea"/>
            </a:endParaRPr>
          </a:p>
        </p:txBody>
      </p:sp>
      <p:sp>
        <p:nvSpPr>
          <p:cNvPr id="3" name="竖排文字占位符 2"/>
          <p:cNvSpPr>
            <a:spLocks noGrp="1"/>
          </p:cNvSpPr>
          <p:nvPr>
            <p:ph type="body" orient="vert" idx="1"/>
            <p:custDataLst>
              <p:tags r:id="rId3"/>
            </p:custDataLst>
          </p:nvPr>
        </p:nvSpPr>
        <p:spPr>
          <a:xfrm>
            <a:off x="914400" y="914400"/>
            <a:ext cx="9169200" cy="5029200"/>
          </a:xfrm>
        </p:spPr>
        <p:txBody>
          <a:bodyPr vert="eaVert" lIns="46800" tIns="46800" rIns="46800" bIns="46800"/>
          <a:lstStyle>
            <a:lvl1pPr marL="228600" indent="-228600" eaLnBrk="1" fontAlgn="auto" latinLnBrk="0" hangingPunct="1">
              <a:lnSpc>
                <a:spcPct val="130000"/>
              </a:lnSpc>
              <a:spcAft>
                <a:spcPts val="1000"/>
              </a:spcAft>
              <a:defRPr u="none" strike="noStrike" kern="1200" cap="none" spc="150" normalizeH="0" baseline="0">
                <a:uFillTx/>
              </a:defRPr>
            </a:lvl1pPr>
            <a:lvl2pPr marL="685800" indent="-228600" defTabSz="914400" eaLnBrk="1" fontAlgn="auto" latinLnBrk="0" hangingPunct="1">
              <a:lnSpc>
                <a:spcPct val="120000"/>
              </a:lnSpc>
              <a:spcAft>
                <a:spcPts val="600"/>
              </a:spcAft>
              <a:tabLst>
                <a:tab pos="1609725" algn="l"/>
                <a:tab pos="1609725" algn="l"/>
                <a:tab pos="1609725" algn="l"/>
                <a:tab pos="1609725" algn="l"/>
              </a:tabLst>
              <a:defRPr u="none" strike="noStrike" kern="1200" cap="none" spc="150" normalizeH="0" baseline="0">
                <a:uFillTx/>
              </a:defRPr>
            </a:lvl2pPr>
            <a:lvl3pPr marL="1143000" indent="-228600" eaLnBrk="1" fontAlgn="auto" latinLnBrk="0" hangingPunct="1">
              <a:lnSpc>
                <a:spcPct val="120000"/>
              </a:lnSpc>
              <a:spcAft>
                <a:spcPts val="600"/>
              </a:spcAft>
              <a:defRPr u="none" strike="noStrike" kern="1200" cap="none" spc="150" normalizeH="0" baseline="0">
                <a:uFillTx/>
              </a:defRPr>
            </a:lvl3pPr>
            <a:lvl4pPr marL="1600200" indent="-228600" eaLnBrk="1" fontAlgn="auto" latinLnBrk="0" hangingPunct="1">
              <a:lnSpc>
                <a:spcPct val="120000"/>
              </a:lnSpc>
              <a:spcAft>
                <a:spcPts val="300"/>
              </a:spcAft>
              <a:defRPr u="none" strike="noStrike" kern="1200" cap="none" spc="150" normalizeH="0" baseline="0">
                <a:uFillTx/>
              </a:defRPr>
            </a:lvl4pPr>
            <a:lvl5pPr marL="2057400" indent="-228600" eaLnBrk="1" fontAlgn="auto" latinLnBrk="0" hangingPunct="1">
              <a:lnSpc>
                <a:spcPct val="120000"/>
              </a:lnSpc>
              <a:spcAft>
                <a:spcPts val="300"/>
              </a:spcAft>
              <a:defRPr u="none" strike="noStrike" kern="1200" cap="none" spc="150" normalizeH="0" baseline="0">
                <a:uFillTx/>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日期占位符 3"/>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custDataLst>
              <p:tags r:id="rId5"/>
            </p:custDataLst>
          </p:nvPr>
        </p:nvSpPr>
        <p:spPr/>
        <p:txBody>
          <a:bodyPr/>
          <a:lstStyle/>
          <a:p>
            <a:endParaRPr lang="zh-CN" altLang="en-US"/>
          </a:p>
        </p:txBody>
      </p:sp>
      <p:sp>
        <p:nvSpPr>
          <p:cNvPr id="6" name="灯片编号占位符 5"/>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a:p>
        </p:txBody>
      </p:sp>
    </p:spTree>
  </p:cSld>
  <p:clrMapOvr>
    <a:masterClrMapping/>
  </p:clrMapOvr>
  <p:transition advClick="0" advTm="0">
    <p:random/>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内容">
    <p:bg>
      <p:bgPr>
        <a:solidFill>
          <a:srgbClr val="FFFFFF"/>
        </a:solidFill>
        <a:effectLst/>
      </p:bgPr>
    </p:bg>
    <p:spTree>
      <p:nvGrpSpPr>
        <p:cNvPr id="1" name=""/>
        <p:cNvGrpSpPr/>
        <p:nvPr/>
      </p:nvGrpSpPr>
      <p:grpSpPr>
        <a:xfrm>
          <a:off x="0" y="0"/>
          <a:ext cx="0" cy="0"/>
          <a:chOff x="0" y="0"/>
          <a:chExt cx="0" cy="0"/>
        </a:xfrm>
      </p:grpSpPr>
      <p:sp>
        <p:nvSpPr>
          <p:cNvPr id="3" name="日期占位符 2"/>
          <p:cNvSpPr>
            <a:spLocks noGrp="1"/>
          </p:cNvSpPr>
          <p:nvPr>
            <p:ph type="dt" sz="half" idx="10"/>
            <p:custDataLst>
              <p:tags r:id="rId2"/>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3"/>
            </p:custDataLst>
          </p:nvPr>
        </p:nvSpPr>
        <p:spPr/>
        <p:txBody>
          <a:bodyPr/>
          <a:lstStyle/>
          <a:p>
            <a:endParaRPr lang="zh-CN" altLang="en-US"/>
          </a:p>
        </p:txBody>
      </p:sp>
      <p:sp>
        <p:nvSpPr>
          <p:cNvPr id="5" name="灯片编号占位符 4"/>
          <p:cNvSpPr>
            <a:spLocks noGrp="1"/>
          </p:cNvSpPr>
          <p:nvPr>
            <p:ph type="sldNum" sz="quarter" idx="12"/>
            <p:custDataLst>
              <p:tags r:id="rId4"/>
            </p:custDataLst>
          </p:nvPr>
        </p:nvSpPr>
        <p:spPr/>
        <p:txBody>
          <a:bodyPr/>
          <a:lstStyle/>
          <a:p>
            <a:fld id="{49AE70B2-8BF9-45C0-BB95-33D1B9D3A854}" type="slidenum">
              <a:rPr lang="zh-CN" altLang="en-US" smtClean="0"/>
            </a:fld>
            <a:endParaRPr lang="zh-CN" altLang="en-US"/>
          </a:p>
        </p:txBody>
      </p:sp>
      <p:sp>
        <p:nvSpPr>
          <p:cNvPr id="7" name="内容占位符 6"/>
          <p:cNvSpPr>
            <a:spLocks noGrp="1"/>
          </p:cNvSpPr>
          <p:nvPr>
            <p:ph sz="quarter" idx="13"/>
            <p:custDataLst>
              <p:tags r:id="rId5"/>
            </p:custDataLst>
          </p:nvPr>
        </p:nvSpPr>
        <p:spPr>
          <a:xfrm>
            <a:off x="608400" y="774000"/>
            <a:ext cx="10972800" cy="5482800"/>
          </a:xfrm>
        </p:spPr>
        <p:txBody>
          <a:bodyPr/>
          <a:lstStyle>
            <a:lvl1pPr marL="228600" indent="-228600" eaLnBrk="1" fontAlgn="auto" latinLnBrk="0" hangingPunct="1">
              <a:lnSpc>
                <a:spcPct val="130000"/>
              </a:lnSpc>
              <a:defRPr u="none" strike="noStrike" kern="1200" cap="none" spc="150" normalizeH="0" baseline="0">
                <a:uFillTx/>
              </a:defRPr>
            </a:lvl1pPr>
            <a:lvl2pPr marL="685800" indent="-228600" defTabSz="914400" eaLnBrk="1" fontAlgn="auto" latinLnBrk="0" hangingPunct="1">
              <a:lnSpc>
                <a:spcPct val="120000"/>
              </a:lnSpc>
              <a:tabLst>
                <a:tab pos="1609725" algn="l"/>
                <a:tab pos="1609725" algn="l"/>
                <a:tab pos="1609725" algn="l"/>
                <a:tab pos="1609725" algn="l"/>
              </a:tabLst>
              <a:defRPr u="none" strike="noStrike" kern="1200" cap="none" spc="150" normalizeH="0" baseline="0">
                <a:uFillTx/>
              </a:defRPr>
            </a:lvl2pPr>
            <a:lvl3pPr marL="1143000" indent="-228600" eaLnBrk="1" fontAlgn="auto" latinLnBrk="0" hangingPunct="1">
              <a:lnSpc>
                <a:spcPct val="120000"/>
              </a:lnSpc>
              <a:defRPr u="none" strike="noStrike" kern="1200" cap="none" spc="150" normalizeH="0" baseline="0">
                <a:uFillTx/>
              </a:defRPr>
            </a:lvl3pPr>
            <a:lvl4pPr marL="1600200" indent="-228600" eaLnBrk="1" fontAlgn="auto" latinLnBrk="0" hangingPunct="1">
              <a:lnSpc>
                <a:spcPct val="120000"/>
              </a:lnSpc>
              <a:defRPr u="none" strike="noStrike" kern="1200" cap="none" spc="150" normalizeH="0" baseline="0">
                <a:uFillTx/>
              </a:defRPr>
            </a:lvl4pPr>
            <a:lvl5pPr marL="2057400" indent="-228600" eaLnBrk="1" fontAlgn="auto" latinLnBrk="0" hangingPunct="1">
              <a:lnSpc>
                <a:spcPct val="120000"/>
              </a:lnSpc>
              <a:defRPr u="none" strike="noStrike" kern="1200" cap="none" spc="150" normalizeH="0" baseline="0">
                <a:uFillTx/>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Tree>
  </p:cSld>
  <p:clrMapOvr>
    <a:masterClrMapping/>
  </p:clrMapOvr>
  <p:transition advClick="0" advTm="0">
    <p:random/>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末尾幻灯片">
    <p:bg>
      <p:bgPr>
        <a:solidFill>
          <a:srgbClr val="FFFFFF"/>
        </a:solidFill>
        <a:effectLst/>
      </p:bgPr>
    </p:bg>
    <p:spTree>
      <p:nvGrpSpPr>
        <p:cNvPr id="1" name=""/>
        <p:cNvGrpSpPr/>
        <p:nvPr/>
      </p:nvGrpSpPr>
      <p:grpSpPr>
        <a:xfrm>
          <a:off x="0" y="0"/>
          <a:ext cx="0" cy="0"/>
          <a:chOff x="0" y="0"/>
          <a:chExt cx="0" cy="0"/>
        </a:xfrm>
      </p:grpSpPr>
      <p:sp>
        <p:nvSpPr>
          <p:cNvPr id="3" name="日期占位符 2"/>
          <p:cNvSpPr>
            <a:spLocks noGrp="1"/>
          </p:cNvSpPr>
          <p:nvPr>
            <p:ph type="dt" sz="half" idx="10"/>
            <p:custDataLst>
              <p:tags r:id="rId2"/>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3"/>
            </p:custDataLst>
          </p:nvPr>
        </p:nvSpPr>
        <p:spPr/>
        <p:txBody>
          <a:bodyPr/>
          <a:lstStyle/>
          <a:p>
            <a:endParaRPr lang="zh-CN" altLang="en-US"/>
          </a:p>
        </p:txBody>
      </p:sp>
      <p:sp>
        <p:nvSpPr>
          <p:cNvPr id="5" name="灯片编号占位符 4"/>
          <p:cNvSpPr>
            <a:spLocks noGrp="1"/>
          </p:cNvSpPr>
          <p:nvPr>
            <p:ph type="sldNum" sz="quarter" idx="12"/>
            <p:custDataLst>
              <p:tags r:id="rId4"/>
            </p:custDataLst>
          </p:nvPr>
        </p:nvSpPr>
        <p:spPr/>
        <p:txBody>
          <a:bodyPr/>
          <a:lstStyle/>
          <a:p>
            <a:fld id="{49AE70B2-8BF9-45C0-BB95-33D1B9D3A854}" type="slidenum">
              <a:rPr lang="zh-CN" altLang="en-US" smtClean="0"/>
            </a:fld>
            <a:endParaRPr lang="zh-CN" altLang="en-US"/>
          </a:p>
        </p:txBody>
      </p:sp>
      <p:sp>
        <p:nvSpPr>
          <p:cNvPr id="2" name="标题 1"/>
          <p:cNvSpPr>
            <a:spLocks noGrp="1"/>
          </p:cNvSpPr>
          <p:nvPr>
            <p:ph type="title" hasCustomPrompt="1"/>
            <p:custDataLst>
              <p:tags r:id="rId5"/>
            </p:custDataLst>
          </p:nvPr>
        </p:nvSpPr>
        <p:spPr>
          <a:xfrm>
            <a:off x="1198800" y="2484000"/>
            <a:ext cx="9799200" cy="1018800"/>
          </a:xfrm>
        </p:spPr>
        <p:txBody>
          <a:bodyPr vert="horz" lIns="90000" tIns="46800" rIns="90000" bIns="46800" rtlCol="0" anchor="t" anchorCtr="0">
            <a:normAutofit/>
          </a:bodyPr>
          <a:lstStyle>
            <a:lvl1pPr marL="0" marR="0" algn="ctr" defTabSz="914400" rtl="0" eaLnBrk="1" fontAlgn="auto" latinLnBrk="0" hangingPunct="1">
              <a:lnSpc>
                <a:spcPct val="100000"/>
              </a:lnSpc>
              <a:buNone/>
              <a:defRPr kumimoji="0" lang="zh-CN" altLang="en-US" sz="6000" b="1" i="0" u="none" strike="noStrike" kern="1200" cap="none" spc="300" normalizeH="0" baseline="0" noProof="1" dirty="0">
                <a:effectLst/>
                <a:uFillTx/>
                <a:latin typeface="思源宋体" panose="02020700000000000000" charset="-122"/>
                <a:ea typeface="思源宋体" panose="02020700000000000000" charset="-122"/>
                <a:cs typeface="思源宋体" panose="02020700000000000000" charset="-122"/>
                <a:sym typeface="+mn-ea"/>
              </a:defRPr>
            </a:lvl1pPr>
          </a:lstStyle>
          <a:p>
            <a:pPr lvl="0"/>
            <a:r>
              <a:rPr>
                <a:sym typeface="+mn-ea"/>
              </a:rPr>
              <a:t>单击此处编辑标题</a:t>
            </a:r>
            <a:endParaRPr>
              <a:sym typeface="+mn-ea"/>
            </a:endParaRPr>
          </a:p>
        </p:txBody>
      </p:sp>
      <p:sp>
        <p:nvSpPr>
          <p:cNvPr id="7" name="文本占位符 6"/>
          <p:cNvSpPr>
            <a:spLocks noGrp="1"/>
          </p:cNvSpPr>
          <p:nvPr>
            <p:ph type="body" sz="quarter" idx="13"/>
            <p:custDataLst>
              <p:tags r:id="rId6"/>
            </p:custDataLst>
          </p:nvPr>
        </p:nvSpPr>
        <p:spPr>
          <a:xfrm>
            <a:off x="1198800" y="3560400"/>
            <a:ext cx="9799200" cy="471600"/>
          </a:xfrm>
        </p:spPr>
        <p:txBody>
          <a:bodyPr lIns="90000" tIns="46800" rIns="90000" bIns="46800">
            <a:normAutofit/>
          </a:bodyPr>
          <a:lstStyle>
            <a:lvl1pPr marL="0" indent="0" algn="ctr">
              <a:lnSpc>
                <a:spcPct val="110000"/>
              </a:lnSpc>
              <a:buNone/>
              <a:defRPr sz="2400" spc="200" baseline="0"/>
            </a:lvl1pPr>
          </a:lstStyle>
          <a:p>
            <a:pPr lvl="0"/>
            <a:r>
              <a:rPr lang="zh-CN" altLang="en-US" dirty="0"/>
              <a:t>单击此处编辑母版文本样式</a:t>
            </a:r>
            <a:endParaRPr lang="zh-CN" altLang="en-US" dirty="0"/>
          </a:p>
        </p:txBody>
      </p:sp>
    </p:spTree>
  </p:cSld>
  <p:clrMapOvr>
    <a:masterClrMapping/>
  </p:clrMapOvr>
  <p:transition advClick="0" advTm="0">
    <p:random/>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a:xfrm>
            <a:off x="609600" y="274638"/>
            <a:ext cx="10972800" cy="1143000"/>
          </a:xfrm>
          <a:prstGeom prst="rect">
            <a:avLst/>
          </a:prstGeom>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609600" y="1600201"/>
            <a:ext cx="10972800" cy="4525963"/>
          </a:xfrm>
          <a:prstGeom prst="rect">
            <a:avLst/>
          </a:prstGeom>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a:xfrm>
            <a:off x="609600" y="6356351"/>
            <a:ext cx="2844800" cy="365125"/>
          </a:xfrm>
          <a:prstGeom prst="rect">
            <a:avLst/>
          </a:prstGeom>
        </p:spPr>
        <p:txBody>
          <a:bodyPr/>
          <a:lstStyle/>
          <a:p>
            <a:fld id="{2E3AAC11-D570-4EA9-AFC0-30FB72BA45EB}" type="datetimeFigureOut">
              <a:rPr lang="zh-CN" altLang="en-US" smtClean="0">
                <a:solidFill>
                  <a:prstClr val="black"/>
                </a:solidFill>
              </a:rPr>
            </a:fld>
            <a:endParaRPr lang="zh-CN" altLang="en-US">
              <a:solidFill>
                <a:prstClr val="black"/>
              </a:solidFill>
            </a:endParaRPr>
          </a:p>
        </p:txBody>
      </p:sp>
      <p:sp>
        <p:nvSpPr>
          <p:cNvPr id="5" name="页脚占位符 4"/>
          <p:cNvSpPr>
            <a:spLocks noGrp="1"/>
          </p:cNvSpPr>
          <p:nvPr>
            <p:ph type="ftr" sz="quarter" idx="11"/>
          </p:nvPr>
        </p:nvSpPr>
        <p:spPr>
          <a:xfrm>
            <a:off x="4165600" y="6356351"/>
            <a:ext cx="3860800" cy="365125"/>
          </a:xfrm>
          <a:prstGeom prst="rect">
            <a:avLst/>
          </a:prstGeom>
        </p:spPr>
        <p:txBody>
          <a:bodyPr/>
          <a:lstStyle/>
          <a:p>
            <a:endParaRPr lang="zh-CN" altLang="en-US">
              <a:solidFill>
                <a:prstClr val="black"/>
              </a:solidFill>
            </a:endParaRPr>
          </a:p>
        </p:txBody>
      </p:sp>
      <p:sp>
        <p:nvSpPr>
          <p:cNvPr id="6" name="灯片编号占位符 5"/>
          <p:cNvSpPr>
            <a:spLocks noGrp="1"/>
          </p:cNvSpPr>
          <p:nvPr>
            <p:ph type="sldNum" sz="quarter" idx="12"/>
          </p:nvPr>
        </p:nvSpPr>
        <p:spPr>
          <a:xfrm>
            <a:off x="8737600" y="6356351"/>
            <a:ext cx="2844800" cy="365125"/>
          </a:xfrm>
          <a:prstGeom prst="rect">
            <a:avLst/>
          </a:prstGeom>
        </p:spPr>
        <p:txBody>
          <a:bodyPr/>
          <a:lstStyle/>
          <a:p>
            <a:fld id="{55ECCFAA-F4FB-487C-9F1E-C8836D0C3DC9}" type="slidenum">
              <a:rPr lang="zh-CN" altLang="en-US" smtClean="0">
                <a:solidFill>
                  <a:prstClr val="black"/>
                </a:solidFill>
              </a:rPr>
            </a:fld>
            <a:endParaRPr lang="zh-CN" altLang="en-US">
              <a:solidFill>
                <a:prstClr val="black"/>
              </a:solidFill>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839200" y="274639"/>
            <a:ext cx="2743200" cy="5851525"/>
          </a:xfrm>
          <a:prstGeom prst="rect">
            <a:avLst/>
          </a:prstGeo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609600" y="274639"/>
            <a:ext cx="8026400" cy="5851525"/>
          </a:xfrm>
          <a:prstGeom prst="rect">
            <a:avLst/>
          </a:prstGeom>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a:xfrm>
            <a:off x="609600" y="6356351"/>
            <a:ext cx="2844800" cy="365125"/>
          </a:xfrm>
          <a:prstGeom prst="rect">
            <a:avLst/>
          </a:prstGeom>
        </p:spPr>
        <p:txBody>
          <a:bodyPr/>
          <a:lstStyle/>
          <a:p>
            <a:fld id="{2E3AAC11-D570-4EA9-AFC0-30FB72BA45EB}" type="datetimeFigureOut">
              <a:rPr lang="zh-CN" altLang="en-US" smtClean="0">
                <a:solidFill>
                  <a:prstClr val="black"/>
                </a:solidFill>
              </a:rPr>
            </a:fld>
            <a:endParaRPr lang="zh-CN" altLang="en-US">
              <a:solidFill>
                <a:prstClr val="black"/>
              </a:solidFill>
            </a:endParaRPr>
          </a:p>
        </p:txBody>
      </p:sp>
      <p:sp>
        <p:nvSpPr>
          <p:cNvPr id="5" name="页脚占位符 4"/>
          <p:cNvSpPr>
            <a:spLocks noGrp="1"/>
          </p:cNvSpPr>
          <p:nvPr>
            <p:ph type="ftr" sz="quarter" idx="11"/>
          </p:nvPr>
        </p:nvSpPr>
        <p:spPr>
          <a:xfrm>
            <a:off x="4165600" y="6356351"/>
            <a:ext cx="3860800" cy="365125"/>
          </a:xfrm>
          <a:prstGeom prst="rect">
            <a:avLst/>
          </a:prstGeom>
        </p:spPr>
        <p:txBody>
          <a:bodyPr/>
          <a:lstStyle/>
          <a:p>
            <a:endParaRPr lang="zh-CN" altLang="en-US">
              <a:solidFill>
                <a:prstClr val="black"/>
              </a:solidFill>
            </a:endParaRPr>
          </a:p>
        </p:txBody>
      </p:sp>
      <p:sp>
        <p:nvSpPr>
          <p:cNvPr id="6" name="灯片编号占位符 5"/>
          <p:cNvSpPr>
            <a:spLocks noGrp="1"/>
          </p:cNvSpPr>
          <p:nvPr>
            <p:ph type="sldNum" sz="quarter" idx="12"/>
          </p:nvPr>
        </p:nvSpPr>
        <p:spPr>
          <a:xfrm>
            <a:off x="8737600" y="6356351"/>
            <a:ext cx="2844800" cy="365125"/>
          </a:xfrm>
          <a:prstGeom prst="rect">
            <a:avLst/>
          </a:prstGeom>
        </p:spPr>
        <p:txBody>
          <a:bodyPr/>
          <a:lstStyle/>
          <a:p>
            <a:fld id="{55ECCFAA-F4FB-487C-9F1E-C8836D0C3DC9}" type="slidenum">
              <a:rPr lang="zh-CN" altLang="en-US" smtClean="0">
                <a:solidFill>
                  <a:prstClr val="black"/>
                </a:solidFill>
              </a:rPr>
            </a:fld>
            <a:endParaRPr lang="zh-CN" altLang="en-US">
              <a:solidFill>
                <a:prstClr val="black"/>
              </a:solidFill>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自定义版式">
    <p:spTree>
      <p:nvGrpSpPr>
        <p:cNvPr id="1" name=""/>
        <p:cNvGrpSpPr/>
        <p:nvPr/>
      </p:nvGrpSpPr>
      <p:grpSpPr>
        <a:xfrm>
          <a:off x="0" y="0"/>
          <a:ext cx="0" cy="0"/>
          <a:chOff x="0" y="0"/>
          <a:chExt cx="0" cy="0"/>
        </a:xfrm>
      </p:grpSpPr>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bg>
      <p:bgPr>
        <a:solidFill>
          <a:srgbClr val="FFFFFF"/>
        </a:solidFill>
        <a:effectLst/>
      </p:bgPr>
    </p:bg>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08400" y="608400"/>
            <a:ext cx="10969200" cy="705600"/>
          </a:xfrm>
        </p:spPr>
        <p:txBody>
          <a:bodyPr vert="horz" lIns="90000" tIns="46800" rIns="90000" bIns="46800" rtlCol="0" anchor="ctr" anchorCtr="0">
            <a:normAutofit/>
          </a:bodyPr>
          <a:lstStyle>
            <a:lvl1pPr marL="0" marR="0" algn="l" defTabSz="914400" rtl="0" eaLnBrk="1" fontAlgn="auto" latinLnBrk="0" hangingPunct="1">
              <a:lnSpc>
                <a:spcPct val="100000"/>
              </a:lnSpc>
              <a:buNone/>
              <a:defRPr kumimoji="0" lang="zh-CN" altLang="en-US" sz="3600" b="1" i="0" u="none" strike="noStrike" kern="1200" cap="none" spc="300" normalizeH="0" baseline="0" noProof="1" dirty="0">
                <a:uFillTx/>
                <a:latin typeface="思源宋体" panose="02020700000000000000" charset="-122"/>
                <a:ea typeface="思源宋体" panose="02020700000000000000" charset="-122"/>
                <a:cs typeface="思源宋体" panose="02020700000000000000" charset="-122"/>
                <a:sym typeface="+mn-ea"/>
              </a:defRPr>
            </a:lvl1pPr>
          </a:lstStyle>
          <a:p>
            <a:pPr lvl="0"/>
            <a:r>
              <a:rPr dirty="0">
                <a:sym typeface="+mn-ea"/>
              </a:rPr>
              <a:t>单击此处编辑母版标题样式</a:t>
            </a:r>
            <a:endParaRPr dirty="0">
              <a:sym typeface="+mn-ea"/>
            </a:endParaRPr>
          </a:p>
        </p:txBody>
      </p:sp>
      <p:sp>
        <p:nvSpPr>
          <p:cNvPr id="3" name="内容占位符 2"/>
          <p:cNvSpPr>
            <a:spLocks noGrp="1"/>
          </p:cNvSpPr>
          <p:nvPr>
            <p:ph idx="1"/>
            <p:custDataLst>
              <p:tags r:id="rId3"/>
            </p:custDataLst>
          </p:nvPr>
        </p:nvSpPr>
        <p:spPr>
          <a:xfrm>
            <a:off x="608400" y="1490400"/>
            <a:ext cx="10969200" cy="4759200"/>
          </a:xfrm>
        </p:spPr>
        <p:txBody>
          <a:bodyPr vert="horz" lIns="90000" tIns="46800" rIns="90000" bIns="46800" rtlCol="0">
            <a:normAutofit/>
          </a:bodyPr>
          <a:lstStyle>
            <a:lvl1pPr marL="228600" marR="0" lvl="0" indent="-228600" algn="l" defTabSz="914400" rtl="0" eaLnBrk="1" fontAlgn="auto" latinLnBrk="0" hangingPunct="1">
              <a:lnSpc>
                <a:spcPct val="130000"/>
              </a:lnSpc>
              <a:spcBef>
                <a:spcPts val="0"/>
              </a:spcBef>
              <a:spcAft>
                <a:spcPts val="1000"/>
              </a:spcAft>
              <a:defRPr kumimoji="0" lang="zh-CN" altLang="en-US" sz="1800" b="0" i="0" u="none" strike="noStrike" kern="1200" cap="none" spc="150" normalizeH="0" baseline="0" noProof="1" dirty="0">
                <a:uFillTx/>
                <a:latin typeface="思源宋体" panose="02020700000000000000" charset="-122"/>
                <a:ea typeface="思源宋体" panose="02020700000000000000" charset="-122"/>
                <a:cs typeface="思源宋体" panose="02020700000000000000" charset="-122"/>
                <a:sym typeface="+mn-ea"/>
              </a:defRPr>
            </a:lvl1pPr>
            <a:lvl2pPr marL="685800" marR="0" lvl="1" indent="-228600" algn="l" defTabSz="914400" rtl="0" eaLnBrk="1" fontAlgn="auto" latinLnBrk="0" hangingPunct="1">
              <a:lnSpc>
                <a:spcPct val="120000"/>
              </a:lnSpc>
              <a:spcBef>
                <a:spcPts val="0"/>
              </a:spcBef>
              <a:spcAft>
                <a:spcPts val="600"/>
              </a:spcAft>
              <a:tabLst>
                <a:tab pos="1609725" algn="l"/>
              </a:tabLst>
              <a:defRPr kumimoji="0" lang="zh-CN" altLang="en-US" sz="1600" b="0" i="0" u="none" strike="noStrike" kern="1200" cap="none" spc="150" normalizeH="0" baseline="0" noProof="1" dirty="0">
                <a:uFillTx/>
                <a:latin typeface="思源宋体" panose="02020700000000000000" charset="-122"/>
                <a:ea typeface="思源宋体" panose="02020700000000000000" charset="-122"/>
                <a:cs typeface="思源宋体" panose="02020700000000000000" charset="-122"/>
                <a:sym typeface="+mn-ea"/>
              </a:defRPr>
            </a:lvl2pPr>
            <a:lvl3pPr marL="1143000" marR="0" lvl="2" indent="-228600" algn="l" defTabSz="914400" rtl="0" eaLnBrk="1" fontAlgn="auto" latinLnBrk="0" hangingPunct="1">
              <a:lnSpc>
                <a:spcPct val="120000"/>
              </a:lnSpc>
              <a:spcBef>
                <a:spcPts val="0"/>
              </a:spcBef>
              <a:spcAft>
                <a:spcPts val="600"/>
              </a:spcAft>
              <a:defRPr kumimoji="0" lang="zh-CN" altLang="en-US" sz="1600" b="0" i="0" u="none" strike="noStrike" kern="1200" cap="none" spc="150" normalizeH="0" baseline="0" noProof="1" dirty="0">
                <a:uFillTx/>
                <a:latin typeface="思源宋体" panose="02020700000000000000" charset="-122"/>
                <a:ea typeface="思源宋体" panose="02020700000000000000" charset="-122"/>
                <a:cs typeface="思源宋体" panose="02020700000000000000" charset="-122"/>
                <a:sym typeface="+mn-ea"/>
              </a:defRPr>
            </a:lvl3pPr>
            <a:lvl4pPr marL="1600200" marR="0" lvl="3" indent="-228600" algn="l" defTabSz="914400" rtl="0" eaLnBrk="1" fontAlgn="auto" latinLnBrk="0" hangingPunct="1">
              <a:lnSpc>
                <a:spcPct val="120000"/>
              </a:lnSpc>
              <a:spcBef>
                <a:spcPts val="0"/>
              </a:spcBef>
              <a:spcAft>
                <a:spcPts val="300"/>
              </a:spcAft>
              <a:defRPr kumimoji="0" lang="zh-CN" altLang="en-US" sz="1400" b="0" i="0" u="none" strike="noStrike" kern="1200" cap="none" spc="150" normalizeH="0" baseline="0" noProof="1" dirty="0">
                <a:uFillTx/>
                <a:latin typeface="思源宋体" panose="02020700000000000000" charset="-122"/>
                <a:ea typeface="思源宋体" panose="02020700000000000000" charset="-122"/>
                <a:cs typeface="思源宋体" panose="02020700000000000000" charset="-122"/>
                <a:sym typeface="+mn-ea"/>
              </a:defRPr>
            </a:lvl4pPr>
            <a:lvl5pPr marL="2057400" marR="0" lvl="4" indent="-228600" algn="l" defTabSz="914400" rtl="0" eaLnBrk="1" fontAlgn="auto" latinLnBrk="0" hangingPunct="1">
              <a:lnSpc>
                <a:spcPct val="120000"/>
              </a:lnSpc>
              <a:spcBef>
                <a:spcPts val="0"/>
              </a:spcBef>
              <a:spcAft>
                <a:spcPts val="300"/>
              </a:spcAft>
              <a:defRPr kumimoji="0" lang="zh-CN" altLang="en-US" sz="1400" b="0" i="0" u="none" strike="noStrike" kern="1200" cap="none" spc="150" normalizeH="0" baseline="0" noProof="1" dirty="0">
                <a:uFillTx/>
                <a:latin typeface="思源宋体" panose="02020700000000000000" charset="-122"/>
                <a:ea typeface="思源宋体" panose="02020700000000000000" charset="-122"/>
                <a:cs typeface="思源宋体" panose="02020700000000000000" charset="-122"/>
                <a:sym typeface="+mn-ea"/>
              </a:defRPr>
            </a:lvl5pPr>
            <a:lvl6pPr marL="2286000" indent="0">
              <a:buNone/>
              <a:defRPr/>
            </a:lvl6p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a:p>
            <a:pPr lvl="4"/>
            <a:r>
              <a:rPr dirty="0">
                <a:sym typeface="+mn-ea"/>
              </a:rPr>
              <a:t>第五级</a:t>
            </a:r>
            <a:endParaRPr dirty="0">
              <a:sym typeface="+mn-ea"/>
            </a:endParaRPr>
          </a:p>
        </p:txBody>
      </p:sp>
      <p:sp>
        <p:nvSpPr>
          <p:cNvPr id="4" name="日期占位符 3"/>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custDataLst>
              <p:tags r:id="rId5"/>
            </p:custDataLst>
          </p:nvPr>
        </p:nvSpPr>
        <p:spPr/>
        <p:txBody>
          <a:bodyPr/>
          <a:lstStyle/>
          <a:p>
            <a:endParaRPr lang="zh-CN" altLang="en-US"/>
          </a:p>
        </p:txBody>
      </p:sp>
      <p:sp>
        <p:nvSpPr>
          <p:cNvPr id="6" name="灯片编号占位符 5"/>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a:p>
        </p:txBody>
      </p:sp>
    </p:spTree>
  </p:cSld>
  <p:clrMapOvr>
    <a:masterClrMapping/>
  </p:clrMapOvr>
  <p:transition advClick="0" advTm="0">
    <p:random/>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bg>
      <p:bgPr>
        <a:solidFill>
          <a:srgbClr val="FFFFFF"/>
        </a:solidFill>
        <a:effectLst/>
      </p:bgPr>
    </p:bg>
    <p:spTree>
      <p:nvGrpSpPr>
        <p:cNvPr id="1" name=""/>
        <p:cNvGrpSpPr/>
        <p:nvPr/>
      </p:nvGrpSpPr>
      <p:grpSpPr>
        <a:xfrm>
          <a:off x="0" y="0"/>
          <a:ext cx="0" cy="0"/>
          <a:chOff x="0" y="0"/>
          <a:chExt cx="0" cy="0"/>
        </a:xfrm>
      </p:grpSpPr>
      <p:sp>
        <p:nvSpPr>
          <p:cNvPr id="2" name="标题 1"/>
          <p:cNvSpPr>
            <a:spLocks noGrp="1"/>
          </p:cNvSpPr>
          <p:nvPr>
            <p:ph type="title" hasCustomPrompt="1"/>
            <p:custDataLst>
              <p:tags r:id="rId2"/>
            </p:custDataLst>
          </p:nvPr>
        </p:nvSpPr>
        <p:spPr>
          <a:xfrm>
            <a:off x="1990800" y="3848400"/>
            <a:ext cx="7768800" cy="766800"/>
          </a:xfrm>
        </p:spPr>
        <p:txBody>
          <a:bodyPr lIns="90000" tIns="46800" rIns="90000" bIns="46800" anchor="b" anchorCtr="0">
            <a:normAutofit/>
          </a:bodyPr>
          <a:lstStyle>
            <a:lvl1pPr>
              <a:defRPr sz="4400" b="1" i="0" u="none" strike="noStrike" kern="1200" cap="none" spc="300" normalizeH="0" baseline="0">
                <a:effectLst/>
                <a:uFillTx/>
              </a:defRPr>
            </a:lvl1pPr>
          </a:lstStyle>
          <a:p>
            <a:r>
              <a:rPr lang="zh-CN" altLang="en-US" dirty="0"/>
              <a:t>单击此处编辑标题</a:t>
            </a:r>
            <a:endParaRPr lang="zh-CN" altLang="en-US" dirty="0"/>
          </a:p>
        </p:txBody>
      </p:sp>
      <p:sp>
        <p:nvSpPr>
          <p:cNvPr id="3" name="文本占位符 2"/>
          <p:cNvSpPr>
            <a:spLocks noGrp="1"/>
          </p:cNvSpPr>
          <p:nvPr>
            <p:ph type="body" idx="1" hasCustomPrompt="1"/>
            <p:custDataLst>
              <p:tags r:id="rId3"/>
            </p:custDataLst>
          </p:nvPr>
        </p:nvSpPr>
        <p:spPr>
          <a:xfrm>
            <a:off x="1990800" y="4615200"/>
            <a:ext cx="7768800" cy="867600"/>
          </a:xfrm>
        </p:spPr>
        <p:txBody>
          <a:bodyPr lIns="90000" tIns="46800" rIns="90000" bIns="46800">
            <a:normAutofit/>
          </a:bodyPr>
          <a:lstStyle>
            <a:lvl1pPr marL="0" indent="0" eaLnBrk="1" fontAlgn="auto" latinLnBrk="0" hangingPunct="1">
              <a:lnSpc>
                <a:spcPct val="130000"/>
              </a:lnSpc>
              <a:buNone/>
              <a:defRPr kumimoji="0" lang="zh-CN" altLang="en-US" sz="1800" b="0" i="0" u="none" strike="noStrike" kern="1200" cap="none" spc="150" normalizeH="0" baseline="0" noProof="1">
                <a:uFillTx/>
                <a:latin typeface="思源宋体" panose="02020700000000000000" charset="-122"/>
                <a:ea typeface="思源宋体" panose="02020700000000000000" charset="-122"/>
                <a:cs typeface="思源宋体" panose="02020700000000000000" charset="-122"/>
                <a:sym typeface="+mn-ea"/>
              </a:defRPr>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zh-CN" altLang="en-US" dirty="0"/>
              <a:t>单击此处编辑文本</a:t>
            </a:r>
            <a:endParaRPr lang="zh-CN" altLang="en-US" dirty="0"/>
          </a:p>
        </p:txBody>
      </p:sp>
      <p:sp>
        <p:nvSpPr>
          <p:cNvPr id="4" name="日期占位符 3"/>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custDataLst>
              <p:tags r:id="rId5"/>
            </p:custDataLst>
          </p:nvPr>
        </p:nvSpPr>
        <p:spPr/>
        <p:txBody>
          <a:bodyPr/>
          <a:lstStyle/>
          <a:p>
            <a:endParaRPr lang="zh-CN" altLang="en-US"/>
          </a:p>
        </p:txBody>
      </p:sp>
      <p:sp>
        <p:nvSpPr>
          <p:cNvPr id="6" name="灯片编号占位符 5"/>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a:p>
        </p:txBody>
      </p:sp>
    </p:spTree>
  </p:cSld>
  <p:clrMapOvr>
    <a:masterClrMapping/>
  </p:clrMapOvr>
  <p:transition advClick="0" advTm="0">
    <p:random/>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bg>
      <p:bgPr>
        <a:solidFill>
          <a:srgbClr val="FFFFFF"/>
        </a:solidFill>
        <a:effectLst/>
      </p:bgPr>
    </p:bg>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08400" y="608400"/>
            <a:ext cx="10969200" cy="705600"/>
          </a:xfrm>
        </p:spPr>
        <p:txBody>
          <a:bodyPr vert="horz" lIns="90000" tIns="46800" rIns="90000" bIns="46800" rtlCol="0" anchor="ctr" anchorCtr="0">
            <a:normAutofit/>
          </a:bodyPr>
          <a:lstStyle>
            <a:lvl1pPr marL="0" marR="0" lvl="0" algn="l" defTabSz="914400" rtl="0" eaLnBrk="1" fontAlgn="auto" latinLnBrk="0" hangingPunct="1">
              <a:lnSpc>
                <a:spcPct val="100000"/>
              </a:lnSpc>
              <a:buNone/>
              <a:defRPr kumimoji="0" lang="zh-CN" altLang="en-US" sz="3600" b="1" i="0" u="none" strike="noStrike" kern="1200" cap="none" spc="300" normalizeH="0" baseline="0" noProof="1" dirty="0">
                <a:uFillTx/>
                <a:latin typeface="思源宋体" panose="02020700000000000000" charset="-122"/>
                <a:ea typeface="思源宋体" panose="02020700000000000000" charset="-122"/>
                <a:cs typeface="思源宋体" panose="02020700000000000000" charset="-122"/>
                <a:sym typeface="+mn-ea"/>
              </a:defRPr>
            </a:lvl1pPr>
          </a:lstStyle>
          <a:p>
            <a:pPr lvl="0"/>
            <a:r>
              <a:rPr dirty="0">
                <a:sym typeface="+mn-ea"/>
              </a:rPr>
              <a:t>单击此处编辑母版标题样式</a:t>
            </a:r>
            <a:endParaRPr dirty="0">
              <a:sym typeface="+mn-ea"/>
            </a:endParaRPr>
          </a:p>
        </p:txBody>
      </p:sp>
      <p:sp>
        <p:nvSpPr>
          <p:cNvPr id="3" name="内容占位符 2"/>
          <p:cNvSpPr>
            <a:spLocks noGrp="1"/>
          </p:cNvSpPr>
          <p:nvPr>
            <p:ph sz="half" idx="1"/>
            <p:custDataLst>
              <p:tags r:id="rId3"/>
            </p:custDataLst>
          </p:nvPr>
        </p:nvSpPr>
        <p:spPr>
          <a:xfrm>
            <a:off x="608400" y="1501200"/>
            <a:ext cx="5176800" cy="4748400"/>
          </a:xfrm>
        </p:spPr>
        <p:txBody>
          <a:bodyPr vert="horz" lIns="90000" tIns="46800" rIns="90000" bIns="46800" rtlCol="0">
            <a:normAutofit/>
          </a:bodyPr>
          <a:lstStyle>
            <a:lvl1pPr marL="228600" marR="0" lvl="0" indent="-228600" algn="l" defTabSz="914400" rtl="0" eaLnBrk="1" fontAlgn="auto" latinLnBrk="0" hangingPunct="1">
              <a:lnSpc>
                <a:spcPct val="130000"/>
              </a:lnSpc>
              <a:spcBef>
                <a:spcPts val="0"/>
              </a:spcBef>
              <a:spcAft>
                <a:spcPts val="600"/>
              </a:spcAft>
              <a:defRPr kumimoji="0" lang="zh-CN" altLang="en-US" sz="1600" b="0" i="0" u="none" strike="noStrike" kern="1200" cap="none" spc="150" normalizeH="0" baseline="0" noProof="1" dirty="0">
                <a:uFillTx/>
                <a:latin typeface="思源宋体" panose="02020700000000000000" charset="-122"/>
                <a:ea typeface="思源宋体" panose="02020700000000000000" charset="-122"/>
                <a:cs typeface="思源宋体" panose="02020700000000000000" charset="-122"/>
                <a:sym typeface="+mn-ea"/>
              </a:defRPr>
            </a:lvl1pPr>
            <a:lvl2pPr marL="685800" marR="0" lvl="1" indent="-228600" algn="l" defTabSz="914400" rtl="0" eaLnBrk="1" fontAlgn="auto" latinLnBrk="0" hangingPunct="1">
              <a:lnSpc>
                <a:spcPct val="120000"/>
              </a:lnSpc>
              <a:spcBef>
                <a:spcPts val="0"/>
              </a:spcBef>
              <a:spcAft>
                <a:spcPts val="600"/>
              </a:spcAft>
              <a:tabLst>
                <a:tab pos="1609725" algn="l"/>
              </a:tabLst>
              <a:defRPr kumimoji="0" lang="zh-CN" altLang="en-US" sz="1600" b="0" i="0" u="none" strike="noStrike" kern="1200" cap="none" spc="150" normalizeH="0" baseline="0" noProof="1" dirty="0">
                <a:uFillTx/>
                <a:latin typeface="思源宋体" panose="02020700000000000000" charset="-122"/>
                <a:ea typeface="思源宋体" panose="02020700000000000000" charset="-122"/>
                <a:cs typeface="思源宋体" panose="02020700000000000000" charset="-122"/>
                <a:sym typeface="+mn-ea"/>
              </a:defRPr>
            </a:lvl2pPr>
            <a:lvl3pPr marL="1143000" marR="0" lvl="2" indent="-228600" algn="l" defTabSz="914400" rtl="0" eaLnBrk="1" fontAlgn="auto" latinLnBrk="0" hangingPunct="1">
              <a:lnSpc>
                <a:spcPct val="120000"/>
              </a:lnSpc>
              <a:spcBef>
                <a:spcPts val="0"/>
              </a:spcBef>
              <a:spcAft>
                <a:spcPts val="600"/>
              </a:spcAft>
              <a:defRPr kumimoji="0" lang="zh-CN" altLang="en-US" sz="1600" b="0" i="0" u="none" strike="noStrike" kern="1200" cap="none" spc="150" normalizeH="0" baseline="0" noProof="1" dirty="0">
                <a:uFillTx/>
                <a:latin typeface="思源宋体" panose="02020700000000000000" charset="-122"/>
                <a:ea typeface="思源宋体" panose="02020700000000000000" charset="-122"/>
                <a:cs typeface="思源宋体" panose="02020700000000000000" charset="-122"/>
                <a:sym typeface="+mn-ea"/>
              </a:defRPr>
            </a:lvl3pPr>
            <a:lvl4pPr marL="1600200" marR="0" lvl="3" indent="-228600" algn="l" defTabSz="914400" rtl="0" eaLnBrk="1" fontAlgn="auto" latinLnBrk="0" hangingPunct="1">
              <a:lnSpc>
                <a:spcPct val="120000"/>
              </a:lnSpc>
              <a:spcBef>
                <a:spcPts val="0"/>
              </a:spcBef>
              <a:spcAft>
                <a:spcPts val="300"/>
              </a:spcAft>
              <a:defRPr kumimoji="0" lang="zh-CN" altLang="en-US" sz="1400" b="0" i="0" u="none" strike="noStrike" kern="1200" cap="none" spc="150" normalizeH="0" baseline="0" noProof="1" dirty="0">
                <a:uFillTx/>
                <a:latin typeface="思源宋体" panose="02020700000000000000" charset="-122"/>
                <a:ea typeface="思源宋体" panose="02020700000000000000" charset="-122"/>
                <a:cs typeface="思源宋体" panose="02020700000000000000" charset="-122"/>
                <a:sym typeface="+mn-ea"/>
              </a:defRPr>
            </a:lvl4pPr>
            <a:lvl5pPr marL="2057400" marR="0" lvl="4" indent="-228600" algn="l" defTabSz="914400" rtl="0" eaLnBrk="1" fontAlgn="auto" latinLnBrk="0" hangingPunct="1">
              <a:lnSpc>
                <a:spcPct val="120000"/>
              </a:lnSpc>
              <a:spcBef>
                <a:spcPts val="0"/>
              </a:spcBef>
              <a:spcAft>
                <a:spcPts val="300"/>
              </a:spcAft>
              <a:defRPr kumimoji="0" lang="zh-CN" altLang="en-US" sz="1400" b="0" i="0" u="none" strike="noStrike" kern="1200" cap="none" spc="150" normalizeH="0" baseline="0" noProof="1" dirty="0">
                <a:uFillTx/>
                <a:latin typeface="思源宋体" panose="02020700000000000000" charset="-122"/>
                <a:ea typeface="思源宋体" panose="02020700000000000000" charset="-122"/>
                <a:cs typeface="思源宋体" panose="02020700000000000000" charset="-122"/>
                <a:sym typeface="+mn-ea"/>
              </a:defRPr>
            </a:lvl5p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a:p>
            <a:pPr lvl="4"/>
            <a:r>
              <a:rPr dirty="0">
                <a:sym typeface="+mn-ea"/>
              </a:rPr>
              <a:t>第五级</a:t>
            </a:r>
            <a:endParaRPr dirty="0">
              <a:sym typeface="+mn-ea"/>
            </a:endParaRPr>
          </a:p>
        </p:txBody>
      </p:sp>
      <p:sp>
        <p:nvSpPr>
          <p:cNvPr id="4" name="内容占位符 3"/>
          <p:cNvSpPr>
            <a:spLocks noGrp="1"/>
          </p:cNvSpPr>
          <p:nvPr>
            <p:ph sz="half" idx="2"/>
            <p:custDataLst>
              <p:tags r:id="rId4"/>
            </p:custDataLst>
          </p:nvPr>
        </p:nvSpPr>
        <p:spPr>
          <a:xfrm>
            <a:off x="6411600" y="1501200"/>
            <a:ext cx="5176800" cy="4748400"/>
          </a:xfrm>
        </p:spPr>
        <p:txBody>
          <a:bodyPr lIns="90000" tIns="46800" rIns="90000" bIns="46800">
            <a:normAutofit/>
          </a:bodyPr>
          <a:lstStyle>
            <a:lvl1pPr marL="228600" indent="-228600" eaLnBrk="1" fontAlgn="auto" latinLnBrk="0" hangingPunct="1">
              <a:lnSpc>
                <a:spcPct val="130000"/>
              </a:lnSpc>
              <a:spcAft>
                <a:spcPts val="600"/>
              </a:spcAft>
              <a:defRPr sz="1600" u="none" strike="noStrike" kern="1200" cap="none" spc="150" normalizeH="0" baseline="0">
                <a:latin typeface="思源宋体" panose="02020700000000000000" charset="-122"/>
                <a:ea typeface="思源宋体" panose="02020700000000000000" charset="-122"/>
              </a:defRPr>
            </a:lvl1pPr>
            <a:lvl2pPr marL="685800" indent="-228600" defTabSz="914400" eaLnBrk="1" fontAlgn="auto" latinLnBrk="0" hangingPunct="1">
              <a:lnSpc>
                <a:spcPct val="120000"/>
              </a:lnSpc>
              <a:tabLst>
                <a:tab pos="1609725" algn="l"/>
                <a:tab pos="1609725" algn="l"/>
                <a:tab pos="1609725" algn="l"/>
                <a:tab pos="1609725" algn="l"/>
              </a:tabLst>
              <a:defRPr sz="1600" u="none" strike="noStrike" kern="1200" cap="none" spc="150" normalizeH="0" baseline="0">
                <a:latin typeface="思源宋体" panose="02020700000000000000" charset="-122"/>
                <a:ea typeface="思源宋体" panose="02020700000000000000" charset="-122"/>
              </a:defRPr>
            </a:lvl2pPr>
            <a:lvl3pPr marL="1143000" indent="-228600" eaLnBrk="1" fontAlgn="auto" latinLnBrk="0" hangingPunct="1">
              <a:lnSpc>
                <a:spcPct val="120000"/>
              </a:lnSpc>
              <a:defRPr sz="1600" u="none" strike="noStrike" kern="1200" cap="none" spc="150" normalizeH="0" baseline="0">
                <a:latin typeface="思源宋体" panose="02020700000000000000" charset="-122"/>
                <a:ea typeface="思源宋体" panose="02020700000000000000" charset="-122"/>
              </a:defRPr>
            </a:lvl3pPr>
            <a:lvl4pPr marL="1600200" indent="-228600" eaLnBrk="1" fontAlgn="auto" latinLnBrk="0" hangingPunct="1">
              <a:lnSpc>
                <a:spcPct val="120000"/>
              </a:lnSpc>
              <a:defRPr sz="1400" u="none" strike="noStrike" kern="1200" cap="none" spc="150" normalizeH="0" baseline="0">
                <a:latin typeface="思源宋体" panose="02020700000000000000" charset="-122"/>
                <a:ea typeface="思源宋体" panose="02020700000000000000" charset="-122"/>
              </a:defRPr>
            </a:lvl4pPr>
            <a:lvl5pPr eaLnBrk="1" fontAlgn="auto" latinLnBrk="0" hangingPunct="1">
              <a:lnSpc>
                <a:spcPct val="120000"/>
              </a:lnSpc>
              <a:defRPr sz="1400" u="none" strike="noStrike" kern="1200" cap="none" spc="150" normalizeH="0">
                <a:latin typeface="思源宋体" panose="02020700000000000000" charset="-122"/>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5" name="日期占位符 4"/>
          <p:cNvSpPr>
            <a:spLocks noGrp="1"/>
          </p:cNvSpPr>
          <p:nvPr>
            <p:ph type="dt" sz="half" idx="10"/>
            <p:custDataLst>
              <p:tags r:id="rId5"/>
            </p:custDataLst>
          </p:nvPr>
        </p:nvSpPr>
        <p:spPr/>
        <p:txBody>
          <a:bodyPr/>
          <a:lstStyle/>
          <a:p>
            <a:fld id="{760FBDFE-C587-4B4C-A407-44438C67B59E}" type="datetimeFigureOut">
              <a:rPr lang="zh-CN" altLang="en-US" smtClean="0"/>
            </a:fld>
            <a:endParaRPr lang="zh-CN" altLang="en-US"/>
          </a:p>
        </p:txBody>
      </p:sp>
      <p:sp>
        <p:nvSpPr>
          <p:cNvPr id="6" name="页脚占位符 5"/>
          <p:cNvSpPr>
            <a:spLocks noGrp="1"/>
          </p:cNvSpPr>
          <p:nvPr>
            <p:ph type="ftr" sz="quarter" idx="11"/>
            <p:custDataLst>
              <p:tags r:id="rId6"/>
            </p:custDataLst>
          </p:nvPr>
        </p:nvSpPr>
        <p:spPr/>
        <p:txBody>
          <a:bodyPr/>
          <a:lstStyle/>
          <a:p>
            <a:endParaRPr lang="zh-CN" altLang="en-US"/>
          </a:p>
        </p:txBody>
      </p:sp>
      <p:sp>
        <p:nvSpPr>
          <p:cNvPr id="7" name="灯片编号占位符 6"/>
          <p:cNvSpPr>
            <a:spLocks noGrp="1"/>
          </p:cNvSpPr>
          <p:nvPr>
            <p:ph type="sldNum" sz="quarter" idx="12"/>
            <p:custDataLst>
              <p:tags r:id="rId7"/>
            </p:custDataLst>
          </p:nvPr>
        </p:nvSpPr>
        <p:spPr/>
        <p:txBody>
          <a:bodyPr/>
          <a:lstStyle/>
          <a:p>
            <a:fld id="{49AE70B2-8BF9-45C0-BB95-33D1B9D3A854}" type="slidenum">
              <a:rPr lang="zh-CN" altLang="en-US" smtClean="0"/>
            </a:fld>
            <a:endParaRPr lang="zh-CN" altLang="en-US"/>
          </a:p>
        </p:txBody>
      </p:sp>
    </p:spTree>
  </p:cSld>
  <p:clrMapOvr>
    <a:masterClrMapping/>
  </p:clrMapOvr>
  <p:transition advClick="0" advTm="0">
    <p:random/>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bg>
      <p:bgPr>
        <a:solidFill>
          <a:srgbClr val="FFFFFF"/>
        </a:solidFill>
        <a:effectLst/>
      </p:bgPr>
    </p:bg>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08400" y="608400"/>
            <a:ext cx="10969200" cy="705600"/>
          </a:xfrm>
        </p:spPr>
        <p:txBody>
          <a:bodyPr vert="horz" lIns="90000" tIns="46800" rIns="90000" bIns="46800" rtlCol="0" anchor="ctr" anchorCtr="0">
            <a:normAutofit/>
          </a:bodyPr>
          <a:lstStyle>
            <a:lvl1pPr marL="0" marR="0" lvl="0" algn="l" defTabSz="914400" rtl="0" eaLnBrk="1" fontAlgn="auto" latinLnBrk="0" hangingPunct="1">
              <a:lnSpc>
                <a:spcPct val="100000"/>
              </a:lnSpc>
              <a:buNone/>
              <a:defRPr kumimoji="0" lang="zh-CN" altLang="en-US" sz="3600" b="1" i="0" u="none" strike="noStrike" kern="1200" cap="none" spc="300" normalizeH="0" baseline="0" noProof="1" dirty="0">
                <a:uFillTx/>
                <a:latin typeface="思源宋体" panose="02020700000000000000" charset="-122"/>
                <a:ea typeface="思源宋体" panose="02020700000000000000" charset="-122"/>
                <a:cs typeface="思源宋体" panose="02020700000000000000" charset="-122"/>
                <a:sym typeface="+mn-ea"/>
              </a:defRPr>
            </a:lvl1pPr>
          </a:lstStyle>
          <a:p>
            <a:pPr lvl="0"/>
            <a:r>
              <a:rPr dirty="0">
                <a:sym typeface="+mn-ea"/>
              </a:rPr>
              <a:t>单击此处编辑母版标题样式</a:t>
            </a:r>
            <a:endParaRPr dirty="0">
              <a:sym typeface="+mn-ea"/>
            </a:endParaRPr>
          </a:p>
        </p:txBody>
      </p:sp>
      <p:sp>
        <p:nvSpPr>
          <p:cNvPr id="3" name="文本占位符 2"/>
          <p:cNvSpPr>
            <a:spLocks noGrp="1"/>
          </p:cNvSpPr>
          <p:nvPr>
            <p:ph type="body" idx="1" hasCustomPrompt="1"/>
            <p:custDataLst>
              <p:tags r:id="rId3"/>
            </p:custDataLst>
          </p:nvPr>
        </p:nvSpPr>
        <p:spPr>
          <a:xfrm>
            <a:off x="608400" y="1429200"/>
            <a:ext cx="5342400" cy="381600"/>
          </a:xfrm>
        </p:spPr>
        <p:txBody>
          <a:bodyPr lIns="101600" tIns="38100" rIns="76200" bIns="38100" anchor="t" anchorCtr="0">
            <a:normAutofit/>
          </a:bodyPr>
          <a:lstStyle>
            <a:lvl1pPr marL="0" indent="0" eaLnBrk="1" fontAlgn="auto" latinLnBrk="0" hangingPunct="1">
              <a:lnSpc>
                <a:spcPct val="100000"/>
              </a:lnSpc>
              <a:spcAft>
                <a:spcPts val="0"/>
              </a:spcAft>
              <a:buNone/>
              <a:defRPr sz="2000" b="1" u="none" strike="noStrike" kern="1200" cap="none" spc="200" normalizeH="0" baseline="0">
                <a:uFillTx/>
                <a:latin typeface="思源宋体" panose="02020700000000000000" charset="-122"/>
                <a:ea typeface="思源宋体" panose="02020700000000000000" charset="-12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dirty="0"/>
              <a:t>单击此处编辑文本</a:t>
            </a:r>
            <a:endParaRPr lang="zh-CN" altLang="en-US" dirty="0"/>
          </a:p>
        </p:txBody>
      </p:sp>
      <p:sp>
        <p:nvSpPr>
          <p:cNvPr id="4" name="内容占位符 3"/>
          <p:cNvSpPr>
            <a:spLocks noGrp="1"/>
          </p:cNvSpPr>
          <p:nvPr>
            <p:ph sz="half" idx="2"/>
            <p:custDataLst>
              <p:tags r:id="rId4"/>
            </p:custDataLst>
          </p:nvPr>
        </p:nvSpPr>
        <p:spPr>
          <a:xfrm>
            <a:off x="608400" y="1854000"/>
            <a:ext cx="5342400" cy="4395600"/>
          </a:xfrm>
        </p:spPr>
        <p:txBody>
          <a:bodyPr vert="horz" lIns="101600" tIns="0" rIns="82550" bIns="0" rtlCol="0">
            <a:normAutofit/>
          </a:bodyPr>
          <a:lstStyle>
            <a:lvl1pPr marL="228600" marR="0" lvl="0" indent="-228600" algn="l" defTabSz="914400" rtl="0" eaLnBrk="1" fontAlgn="auto" latinLnBrk="0" hangingPunct="1">
              <a:lnSpc>
                <a:spcPct val="130000"/>
              </a:lnSpc>
              <a:spcBef>
                <a:spcPts val="0"/>
              </a:spcBef>
              <a:spcAft>
                <a:spcPts val="600"/>
              </a:spcAft>
              <a:defRPr kumimoji="0" lang="zh-CN" altLang="en-US" sz="1600" b="0" i="0" u="none" strike="noStrike" kern="1200" cap="none" spc="150" normalizeH="0" baseline="0" noProof="1" dirty="0">
                <a:uFillTx/>
                <a:latin typeface="思源宋体" panose="02020700000000000000" charset="-122"/>
                <a:ea typeface="思源宋体" panose="02020700000000000000" charset="-122"/>
                <a:cs typeface="思源宋体" panose="02020700000000000000" charset="-122"/>
                <a:sym typeface="+mn-ea"/>
              </a:defRPr>
            </a:lvl1pPr>
            <a:lvl2pPr marL="685800" marR="0" lvl="1" indent="-228600" algn="l" defTabSz="914400" rtl="0" eaLnBrk="1" fontAlgn="auto" latinLnBrk="0" hangingPunct="1">
              <a:lnSpc>
                <a:spcPct val="120000"/>
              </a:lnSpc>
              <a:spcBef>
                <a:spcPts val="0"/>
              </a:spcBef>
              <a:spcAft>
                <a:spcPts val="600"/>
              </a:spcAft>
              <a:tabLst>
                <a:tab pos="1609725" algn="l"/>
              </a:tabLst>
              <a:defRPr kumimoji="0" lang="zh-CN" altLang="en-US" sz="1600" b="0" i="0" u="none" strike="noStrike" kern="1200" cap="none" spc="150" normalizeH="0" baseline="0" noProof="1" dirty="0">
                <a:uFillTx/>
                <a:latin typeface="思源宋体" panose="02020700000000000000" charset="-122"/>
                <a:ea typeface="思源宋体" panose="02020700000000000000" charset="-122"/>
                <a:cs typeface="思源宋体" panose="02020700000000000000" charset="-122"/>
                <a:sym typeface="+mn-ea"/>
              </a:defRPr>
            </a:lvl2pPr>
            <a:lvl3pPr marL="1143000" marR="0" lvl="2" indent="-228600" algn="l" defTabSz="914400" rtl="0" eaLnBrk="1" fontAlgn="auto" latinLnBrk="0" hangingPunct="1">
              <a:lnSpc>
                <a:spcPct val="120000"/>
              </a:lnSpc>
              <a:spcBef>
                <a:spcPts val="0"/>
              </a:spcBef>
              <a:spcAft>
                <a:spcPts val="600"/>
              </a:spcAft>
              <a:defRPr kumimoji="0" lang="zh-CN" altLang="en-US" sz="1600" b="0" i="0" u="none" strike="noStrike" kern="1200" cap="none" spc="150" normalizeH="0" baseline="0" noProof="1" dirty="0">
                <a:uFillTx/>
                <a:latin typeface="思源宋体" panose="02020700000000000000" charset="-122"/>
                <a:ea typeface="思源宋体" panose="02020700000000000000" charset="-122"/>
                <a:cs typeface="思源宋体" panose="02020700000000000000" charset="-122"/>
                <a:sym typeface="+mn-ea"/>
              </a:defRPr>
            </a:lvl3pPr>
            <a:lvl4pPr marL="1600200" marR="0" lvl="3" indent="-228600" algn="l" defTabSz="914400" rtl="0" eaLnBrk="1" fontAlgn="auto" latinLnBrk="0" hangingPunct="1">
              <a:lnSpc>
                <a:spcPct val="120000"/>
              </a:lnSpc>
              <a:spcBef>
                <a:spcPts val="0"/>
              </a:spcBef>
              <a:spcAft>
                <a:spcPts val="300"/>
              </a:spcAft>
              <a:defRPr kumimoji="0" lang="zh-CN" altLang="en-US" sz="1400" b="0" i="0" u="none" strike="noStrike" kern="1200" cap="none" spc="150" normalizeH="0" baseline="0" noProof="1" dirty="0">
                <a:uFillTx/>
                <a:latin typeface="思源宋体" panose="02020700000000000000" charset="-122"/>
                <a:ea typeface="思源宋体" panose="02020700000000000000" charset="-122"/>
                <a:cs typeface="思源宋体" panose="02020700000000000000" charset="-122"/>
                <a:sym typeface="+mn-ea"/>
              </a:defRPr>
            </a:lvl4pPr>
            <a:lvl5pPr marL="2057400" marR="0" lvl="4" indent="-228600" algn="l" defTabSz="914400" rtl="0" eaLnBrk="1" fontAlgn="auto" latinLnBrk="0" hangingPunct="1">
              <a:lnSpc>
                <a:spcPct val="120000"/>
              </a:lnSpc>
              <a:spcBef>
                <a:spcPts val="0"/>
              </a:spcBef>
              <a:spcAft>
                <a:spcPts val="300"/>
              </a:spcAft>
              <a:defRPr kumimoji="0" lang="zh-CN" altLang="en-US" sz="1400" b="0" i="0" u="none" strike="noStrike" kern="1200" cap="none" spc="150" normalizeH="0" baseline="0" noProof="1" dirty="0">
                <a:uFillTx/>
                <a:latin typeface="思源宋体" panose="02020700000000000000" charset="-122"/>
                <a:ea typeface="思源宋体" panose="02020700000000000000" charset="-122"/>
                <a:cs typeface="思源宋体" panose="02020700000000000000" charset="-122"/>
                <a:sym typeface="+mn-ea"/>
              </a:defRPr>
            </a:lvl5p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a:p>
            <a:pPr lvl="4"/>
            <a:r>
              <a:rPr dirty="0">
                <a:sym typeface="+mn-ea"/>
              </a:rPr>
              <a:t>第五级</a:t>
            </a:r>
            <a:endParaRPr dirty="0">
              <a:sym typeface="+mn-ea"/>
            </a:endParaRPr>
          </a:p>
        </p:txBody>
      </p:sp>
      <p:sp>
        <p:nvSpPr>
          <p:cNvPr id="5" name="文本占位符 4"/>
          <p:cNvSpPr>
            <a:spLocks noGrp="1"/>
          </p:cNvSpPr>
          <p:nvPr>
            <p:ph type="body" sz="quarter" idx="3" hasCustomPrompt="1"/>
            <p:custDataLst>
              <p:tags r:id="rId5"/>
            </p:custDataLst>
          </p:nvPr>
        </p:nvSpPr>
        <p:spPr>
          <a:xfrm>
            <a:off x="6235750" y="1421729"/>
            <a:ext cx="5342400" cy="381600"/>
          </a:xfrm>
        </p:spPr>
        <p:txBody>
          <a:bodyPr vert="horz" lIns="101600" tIns="38100" rIns="76200" bIns="38100" rtlCol="0" anchor="t" anchorCtr="0">
            <a:normAutofit/>
          </a:bodyPr>
          <a:lstStyle>
            <a:lvl1pPr marL="0" marR="0" lvl="0" indent="0" algn="l" defTabSz="914400" rtl="0" eaLnBrk="1" fontAlgn="auto" latinLnBrk="0" hangingPunct="1">
              <a:lnSpc>
                <a:spcPct val="100000"/>
              </a:lnSpc>
              <a:spcBef>
                <a:spcPts val="0"/>
              </a:spcBef>
              <a:spcAft>
                <a:spcPts val="0"/>
              </a:spcAft>
              <a:buNone/>
              <a:defRPr kumimoji="0" lang="zh-CN" altLang="en-US" sz="2000" b="1" i="0" u="none" strike="noStrike" kern="1200" cap="none" spc="200" normalizeH="0" baseline="0" noProof="1" dirty="0">
                <a:uFillTx/>
                <a:latin typeface="思源宋体" panose="02020700000000000000" charset="-122"/>
                <a:ea typeface="思源宋体" panose="02020700000000000000" charset="-122"/>
                <a:cs typeface="思源宋体" panose="02020700000000000000" charset="-122"/>
                <a:sym typeface="+mn-ea"/>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a:sym typeface="+mn-ea"/>
              </a:rPr>
              <a:t>单击此处编辑文本</a:t>
            </a:r>
            <a:endParaRPr>
              <a:sym typeface="+mn-ea"/>
            </a:endParaRPr>
          </a:p>
        </p:txBody>
      </p:sp>
      <p:sp>
        <p:nvSpPr>
          <p:cNvPr id="6" name="内容占位符 5"/>
          <p:cNvSpPr>
            <a:spLocks noGrp="1"/>
          </p:cNvSpPr>
          <p:nvPr>
            <p:ph sz="quarter" idx="4"/>
            <p:custDataLst>
              <p:tags r:id="rId6"/>
            </p:custDataLst>
          </p:nvPr>
        </p:nvSpPr>
        <p:spPr>
          <a:xfrm>
            <a:off x="6235750" y="1854000"/>
            <a:ext cx="5342400" cy="4395600"/>
          </a:xfrm>
        </p:spPr>
        <p:txBody>
          <a:bodyPr vert="horz" lIns="101600" tIns="0" rIns="82550" bIns="0" rtlCol="0">
            <a:normAutofit/>
          </a:bodyPr>
          <a:lstStyle>
            <a:lvl1pPr marL="228600" marR="0" lvl="0" indent="-228600" algn="l" defTabSz="914400" rtl="0" eaLnBrk="1" fontAlgn="auto" latinLnBrk="0" hangingPunct="1">
              <a:lnSpc>
                <a:spcPct val="130000"/>
              </a:lnSpc>
              <a:spcBef>
                <a:spcPts val="0"/>
              </a:spcBef>
              <a:spcAft>
                <a:spcPts val="600"/>
              </a:spcAft>
              <a:defRPr kumimoji="0" lang="zh-CN" altLang="en-US" sz="1600" b="0" i="0" u="none" strike="noStrike" kern="1200" cap="none" spc="150" normalizeH="0" baseline="0" noProof="1" dirty="0">
                <a:uFillTx/>
                <a:latin typeface="思源宋体" panose="02020700000000000000" charset="-122"/>
                <a:ea typeface="思源宋体" panose="02020700000000000000" charset="-122"/>
                <a:cs typeface="思源宋体" panose="02020700000000000000" charset="-122"/>
                <a:sym typeface="+mn-ea"/>
              </a:defRPr>
            </a:lvl1pPr>
            <a:lvl2pPr marL="685800" marR="0" lvl="1" indent="-228600" algn="l" defTabSz="914400" rtl="0" eaLnBrk="1" fontAlgn="auto" latinLnBrk="0" hangingPunct="1">
              <a:lnSpc>
                <a:spcPct val="120000"/>
              </a:lnSpc>
              <a:spcBef>
                <a:spcPts val="0"/>
              </a:spcBef>
              <a:spcAft>
                <a:spcPts val="600"/>
              </a:spcAft>
              <a:tabLst>
                <a:tab pos="1609725" algn="l"/>
              </a:tabLst>
              <a:defRPr kumimoji="0" lang="zh-CN" altLang="en-US" sz="1600" b="0" i="0" u="none" strike="noStrike" kern="1200" cap="none" spc="150" normalizeH="0" baseline="0" noProof="1" dirty="0">
                <a:uFillTx/>
                <a:latin typeface="思源宋体" panose="02020700000000000000" charset="-122"/>
                <a:ea typeface="思源宋体" panose="02020700000000000000" charset="-122"/>
                <a:cs typeface="思源宋体" panose="02020700000000000000" charset="-122"/>
                <a:sym typeface="+mn-ea"/>
              </a:defRPr>
            </a:lvl2pPr>
            <a:lvl3pPr marL="1143000" marR="0" lvl="2" indent="-228600" algn="l" defTabSz="914400" rtl="0" eaLnBrk="1" fontAlgn="auto" latinLnBrk="0" hangingPunct="1">
              <a:lnSpc>
                <a:spcPct val="120000"/>
              </a:lnSpc>
              <a:spcBef>
                <a:spcPts val="0"/>
              </a:spcBef>
              <a:spcAft>
                <a:spcPts val="600"/>
              </a:spcAft>
              <a:defRPr kumimoji="0" lang="zh-CN" altLang="en-US" sz="1600" b="0" i="0" u="none" strike="noStrike" kern="1200" cap="none" spc="150" normalizeH="0" baseline="0" noProof="1" dirty="0">
                <a:uFillTx/>
                <a:latin typeface="思源宋体" panose="02020700000000000000" charset="-122"/>
                <a:ea typeface="思源宋体" panose="02020700000000000000" charset="-122"/>
                <a:cs typeface="思源宋体" panose="02020700000000000000" charset="-122"/>
                <a:sym typeface="+mn-ea"/>
              </a:defRPr>
            </a:lvl3pPr>
            <a:lvl4pPr marL="1600200" marR="0" lvl="3" indent="-228600" algn="l" defTabSz="914400" rtl="0" eaLnBrk="1" fontAlgn="auto" latinLnBrk="0" hangingPunct="1">
              <a:lnSpc>
                <a:spcPct val="120000"/>
              </a:lnSpc>
              <a:spcBef>
                <a:spcPts val="0"/>
              </a:spcBef>
              <a:spcAft>
                <a:spcPts val="300"/>
              </a:spcAft>
              <a:defRPr kumimoji="0" lang="zh-CN" altLang="en-US" sz="1400" b="0" i="0" u="none" strike="noStrike" kern="1200" cap="none" spc="150" normalizeH="0" baseline="0" noProof="1" dirty="0">
                <a:uFillTx/>
                <a:latin typeface="思源宋体" panose="02020700000000000000" charset="-122"/>
                <a:ea typeface="思源宋体" panose="02020700000000000000" charset="-122"/>
                <a:cs typeface="思源宋体" panose="02020700000000000000" charset="-122"/>
                <a:sym typeface="+mn-ea"/>
              </a:defRPr>
            </a:lvl4pPr>
            <a:lvl5pPr marL="2057400" marR="0" lvl="4" indent="-228600" algn="l" defTabSz="914400" rtl="0" eaLnBrk="1" fontAlgn="auto" latinLnBrk="0" hangingPunct="1">
              <a:lnSpc>
                <a:spcPct val="120000"/>
              </a:lnSpc>
              <a:spcBef>
                <a:spcPts val="0"/>
              </a:spcBef>
              <a:spcAft>
                <a:spcPts val="300"/>
              </a:spcAft>
              <a:defRPr kumimoji="0" lang="zh-CN" altLang="en-US" sz="1400" b="0" i="0" u="none" strike="noStrike" kern="1200" cap="none" spc="150" normalizeH="0" baseline="0" noProof="1" dirty="0">
                <a:uFillTx/>
                <a:latin typeface="思源宋体" panose="02020700000000000000" charset="-122"/>
                <a:ea typeface="思源宋体" panose="02020700000000000000" charset="-122"/>
                <a:cs typeface="思源宋体" panose="02020700000000000000" charset="-122"/>
                <a:sym typeface="+mn-ea"/>
              </a:defRPr>
            </a:lvl5p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a:p>
            <a:pPr lvl="4"/>
            <a:r>
              <a:rPr dirty="0">
                <a:sym typeface="+mn-ea"/>
              </a:rPr>
              <a:t>第五级</a:t>
            </a:r>
            <a:endParaRPr dirty="0">
              <a:sym typeface="+mn-ea"/>
            </a:endParaRPr>
          </a:p>
        </p:txBody>
      </p:sp>
      <p:sp>
        <p:nvSpPr>
          <p:cNvPr id="7" name="日期占位符 6"/>
          <p:cNvSpPr>
            <a:spLocks noGrp="1"/>
          </p:cNvSpPr>
          <p:nvPr>
            <p:ph type="dt" sz="half" idx="10"/>
            <p:custDataLst>
              <p:tags r:id="rId7"/>
            </p:custDataLst>
          </p:nvPr>
        </p:nvSpPr>
        <p:spPr/>
        <p:txBody>
          <a:bodyPr/>
          <a:lstStyle/>
          <a:p>
            <a:fld id="{760FBDFE-C587-4B4C-A407-44438C67B59E}" type="datetimeFigureOut">
              <a:rPr lang="zh-CN" altLang="en-US" smtClean="0"/>
            </a:fld>
            <a:endParaRPr lang="zh-CN" altLang="en-US"/>
          </a:p>
        </p:txBody>
      </p:sp>
      <p:sp>
        <p:nvSpPr>
          <p:cNvPr id="8" name="页脚占位符 7"/>
          <p:cNvSpPr>
            <a:spLocks noGrp="1"/>
          </p:cNvSpPr>
          <p:nvPr>
            <p:ph type="ftr" sz="quarter" idx="11"/>
            <p:custDataLst>
              <p:tags r:id="rId8"/>
            </p:custDataLst>
          </p:nvPr>
        </p:nvSpPr>
        <p:spPr/>
        <p:txBody>
          <a:bodyPr/>
          <a:lstStyle/>
          <a:p>
            <a:endParaRPr lang="zh-CN" altLang="en-US"/>
          </a:p>
        </p:txBody>
      </p:sp>
      <p:sp>
        <p:nvSpPr>
          <p:cNvPr id="9" name="灯片编号占位符 8"/>
          <p:cNvSpPr>
            <a:spLocks noGrp="1"/>
          </p:cNvSpPr>
          <p:nvPr>
            <p:ph type="sldNum" sz="quarter" idx="12"/>
            <p:custDataLst>
              <p:tags r:id="rId9"/>
            </p:custDataLst>
          </p:nvPr>
        </p:nvSpPr>
        <p:spPr/>
        <p:txBody>
          <a:bodyPr/>
          <a:lstStyle/>
          <a:p>
            <a:fld id="{49AE70B2-8BF9-45C0-BB95-33D1B9D3A854}" type="slidenum">
              <a:rPr lang="zh-CN" altLang="en-US" smtClean="0"/>
            </a:fld>
            <a:endParaRPr lang="zh-CN" altLang="en-US"/>
          </a:p>
        </p:txBody>
      </p:sp>
    </p:spTree>
  </p:cSld>
  <p:clrMapOvr>
    <a:masterClrMapping/>
  </p:clrMapOvr>
  <p:transition advClick="0" advTm="0">
    <p:random/>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1_比较">
    <p:bg>
      <p:bgPr>
        <a:solidFill>
          <a:srgbClr val="FFFFFF"/>
        </a:solidFill>
        <a:effectLst/>
      </p:bgPr>
    </p:bg>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08400" y="608400"/>
            <a:ext cx="10969200" cy="705600"/>
          </a:xfrm>
        </p:spPr>
        <p:txBody>
          <a:bodyPr vert="horz" lIns="90000" tIns="46800" rIns="90000" bIns="46800" rtlCol="0" anchor="ctr" anchorCtr="0">
            <a:normAutofit/>
          </a:bodyPr>
          <a:lstStyle>
            <a:lvl1pPr marL="0" marR="0" lvl="0" algn="l" defTabSz="914400" rtl="0" eaLnBrk="1" fontAlgn="auto" latinLnBrk="0" hangingPunct="1">
              <a:lnSpc>
                <a:spcPct val="100000"/>
              </a:lnSpc>
              <a:buNone/>
              <a:defRPr kumimoji="0" lang="zh-CN" altLang="en-US" sz="3600" b="1" i="0" u="none" strike="noStrike" kern="1200" cap="none" spc="300" normalizeH="0" baseline="0" noProof="1" dirty="0">
                <a:uFillTx/>
                <a:latin typeface="思源宋体" panose="02020700000000000000" charset="-122"/>
                <a:ea typeface="思源宋体" panose="02020700000000000000" charset="-122"/>
                <a:cs typeface="思源宋体" panose="02020700000000000000" charset="-122"/>
                <a:sym typeface="+mn-ea"/>
              </a:defRPr>
            </a:lvl1pPr>
          </a:lstStyle>
          <a:p>
            <a:pPr lvl="0"/>
            <a:r>
              <a:rPr dirty="0">
                <a:sym typeface="+mn-ea"/>
              </a:rPr>
              <a:t>单击此处编辑母版标题样式</a:t>
            </a:r>
            <a:endParaRPr dirty="0">
              <a:sym typeface="+mn-ea"/>
            </a:endParaRPr>
          </a:p>
        </p:txBody>
      </p:sp>
      <p:sp>
        <p:nvSpPr>
          <p:cNvPr id="3" name="文本占位符 2"/>
          <p:cNvSpPr>
            <a:spLocks noGrp="1"/>
          </p:cNvSpPr>
          <p:nvPr>
            <p:ph type="body" idx="1" hasCustomPrompt="1"/>
            <p:custDataLst>
              <p:tags r:id="rId3"/>
            </p:custDataLst>
          </p:nvPr>
        </p:nvSpPr>
        <p:spPr>
          <a:xfrm>
            <a:off x="608400" y="1429200"/>
            <a:ext cx="5342400" cy="381600"/>
          </a:xfrm>
        </p:spPr>
        <p:txBody>
          <a:bodyPr lIns="101600" tIns="38100" rIns="76200" bIns="38100" anchor="t" anchorCtr="0">
            <a:normAutofit/>
          </a:bodyPr>
          <a:lstStyle>
            <a:lvl1pPr marL="0" indent="0" eaLnBrk="1" fontAlgn="auto" latinLnBrk="0" hangingPunct="1">
              <a:lnSpc>
                <a:spcPct val="100000"/>
              </a:lnSpc>
              <a:spcAft>
                <a:spcPts val="0"/>
              </a:spcAft>
              <a:buNone/>
              <a:defRPr sz="2000" b="1" u="none" strike="noStrike" kern="1200" cap="none" spc="200" normalizeH="0" baseline="0">
                <a:uFillTx/>
                <a:latin typeface="思源宋体" panose="02020700000000000000" charset="-122"/>
                <a:ea typeface="思源宋体" panose="02020700000000000000" charset="-12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dirty="0"/>
              <a:t>单击此处编辑文本</a:t>
            </a:r>
            <a:endParaRPr lang="zh-CN" altLang="en-US" dirty="0"/>
          </a:p>
        </p:txBody>
      </p:sp>
      <p:sp>
        <p:nvSpPr>
          <p:cNvPr id="4" name="内容占位符 3"/>
          <p:cNvSpPr>
            <a:spLocks noGrp="1"/>
          </p:cNvSpPr>
          <p:nvPr>
            <p:ph sz="half" idx="2"/>
            <p:custDataLst>
              <p:tags r:id="rId4"/>
            </p:custDataLst>
          </p:nvPr>
        </p:nvSpPr>
        <p:spPr>
          <a:xfrm>
            <a:off x="608400" y="1854000"/>
            <a:ext cx="5342400" cy="4395600"/>
          </a:xfrm>
        </p:spPr>
        <p:txBody>
          <a:bodyPr vert="horz" lIns="101600" tIns="0" rIns="82550" bIns="0" rtlCol="0">
            <a:normAutofit/>
          </a:bodyPr>
          <a:lstStyle>
            <a:lvl1pPr marL="228600" marR="0" lvl="0" indent="-228600" algn="l" defTabSz="914400" rtl="0" eaLnBrk="1" fontAlgn="auto" latinLnBrk="0" hangingPunct="1">
              <a:lnSpc>
                <a:spcPct val="130000"/>
              </a:lnSpc>
              <a:spcBef>
                <a:spcPts val="0"/>
              </a:spcBef>
              <a:spcAft>
                <a:spcPts val="600"/>
              </a:spcAft>
              <a:defRPr kumimoji="0" lang="zh-CN" altLang="en-US" sz="1600" b="0" i="0" u="none" strike="noStrike" kern="1200" cap="none" spc="150" normalizeH="0" baseline="0" noProof="1" dirty="0">
                <a:uFillTx/>
                <a:latin typeface="思源宋体" panose="02020700000000000000" charset="-122"/>
                <a:ea typeface="思源宋体" panose="02020700000000000000" charset="-122"/>
                <a:cs typeface="思源宋体" panose="02020700000000000000" charset="-122"/>
                <a:sym typeface="+mn-ea"/>
              </a:defRPr>
            </a:lvl1pPr>
            <a:lvl2pPr marL="685800" marR="0" lvl="1" indent="-228600" algn="l" defTabSz="914400" rtl="0" eaLnBrk="1" fontAlgn="auto" latinLnBrk="0" hangingPunct="1">
              <a:lnSpc>
                <a:spcPct val="120000"/>
              </a:lnSpc>
              <a:spcBef>
                <a:spcPts val="0"/>
              </a:spcBef>
              <a:spcAft>
                <a:spcPts val="600"/>
              </a:spcAft>
              <a:tabLst>
                <a:tab pos="1609725" algn="l"/>
              </a:tabLst>
              <a:defRPr kumimoji="0" lang="zh-CN" altLang="en-US" sz="1600" b="0" i="0" u="none" strike="noStrike" kern="1200" cap="none" spc="150" normalizeH="0" baseline="0" noProof="1" dirty="0">
                <a:uFillTx/>
                <a:latin typeface="思源宋体" panose="02020700000000000000" charset="-122"/>
                <a:ea typeface="思源宋体" panose="02020700000000000000" charset="-122"/>
                <a:cs typeface="思源宋体" panose="02020700000000000000" charset="-122"/>
                <a:sym typeface="+mn-ea"/>
              </a:defRPr>
            </a:lvl2pPr>
            <a:lvl3pPr marL="1143000" marR="0" lvl="2" indent="-228600" algn="l" defTabSz="914400" rtl="0" eaLnBrk="1" fontAlgn="auto" latinLnBrk="0" hangingPunct="1">
              <a:lnSpc>
                <a:spcPct val="120000"/>
              </a:lnSpc>
              <a:spcBef>
                <a:spcPts val="0"/>
              </a:spcBef>
              <a:spcAft>
                <a:spcPts val="600"/>
              </a:spcAft>
              <a:defRPr kumimoji="0" lang="zh-CN" altLang="en-US" sz="1600" b="0" i="0" u="none" strike="noStrike" kern="1200" cap="none" spc="150" normalizeH="0" baseline="0" noProof="1" dirty="0">
                <a:uFillTx/>
                <a:latin typeface="思源宋体" panose="02020700000000000000" charset="-122"/>
                <a:ea typeface="思源宋体" panose="02020700000000000000" charset="-122"/>
                <a:cs typeface="思源宋体" panose="02020700000000000000" charset="-122"/>
                <a:sym typeface="+mn-ea"/>
              </a:defRPr>
            </a:lvl3pPr>
            <a:lvl4pPr marL="1600200" marR="0" lvl="3" indent="-228600" algn="l" defTabSz="914400" rtl="0" eaLnBrk="1" fontAlgn="auto" latinLnBrk="0" hangingPunct="1">
              <a:lnSpc>
                <a:spcPct val="120000"/>
              </a:lnSpc>
              <a:spcBef>
                <a:spcPts val="0"/>
              </a:spcBef>
              <a:spcAft>
                <a:spcPts val="300"/>
              </a:spcAft>
              <a:defRPr kumimoji="0" lang="zh-CN" altLang="en-US" sz="1400" b="0" i="0" u="none" strike="noStrike" kern="1200" cap="none" spc="150" normalizeH="0" baseline="0" noProof="1" dirty="0">
                <a:uFillTx/>
                <a:latin typeface="思源宋体" panose="02020700000000000000" charset="-122"/>
                <a:ea typeface="思源宋体" panose="02020700000000000000" charset="-122"/>
                <a:cs typeface="思源宋体" panose="02020700000000000000" charset="-122"/>
                <a:sym typeface="+mn-ea"/>
              </a:defRPr>
            </a:lvl4pPr>
            <a:lvl5pPr marL="2057400" marR="0" lvl="4" indent="-228600" algn="l" defTabSz="914400" rtl="0" eaLnBrk="1" fontAlgn="auto" latinLnBrk="0" hangingPunct="1">
              <a:lnSpc>
                <a:spcPct val="120000"/>
              </a:lnSpc>
              <a:spcBef>
                <a:spcPts val="0"/>
              </a:spcBef>
              <a:spcAft>
                <a:spcPts val="300"/>
              </a:spcAft>
              <a:defRPr kumimoji="0" lang="zh-CN" altLang="en-US" sz="1400" b="0" i="0" u="none" strike="noStrike" kern="1200" cap="none" spc="150" normalizeH="0" baseline="0" noProof="1" dirty="0">
                <a:uFillTx/>
                <a:latin typeface="思源宋体" panose="02020700000000000000" charset="-122"/>
                <a:ea typeface="思源宋体" panose="02020700000000000000" charset="-122"/>
                <a:cs typeface="思源宋体" panose="02020700000000000000" charset="-122"/>
                <a:sym typeface="+mn-ea"/>
              </a:defRPr>
            </a:lvl5p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a:p>
            <a:pPr lvl="4"/>
            <a:r>
              <a:rPr dirty="0">
                <a:sym typeface="+mn-ea"/>
              </a:rPr>
              <a:t>第五级</a:t>
            </a:r>
            <a:endParaRPr dirty="0">
              <a:sym typeface="+mn-ea"/>
            </a:endParaRPr>
          </a:p>
        </p:txBody>
      </p:sp>
      <p:sp>
        <p:nvSpPr>
          <p:cNvPr id="5" name="文本占位符 4"/>
          <p:cNvSpPr>
            <a:spLocks noGrp="1"/>
          </p:cNvSpPr>
          <p:nvPr>
            <p:ph type="body" sz="quarter" idx="3" hasCustomPrompt="1"/>
            <p:custDataLst>
              <p:tags r:id="rId5"/>
            </p:custDataLst>
          </p:nvPr>
        </p:nvSpPr>
        <p:spPr>
          <a:xfrm>
            <a:off x="6235750" y="1421729"/>
            <a:ext cx="5342400" cy="381600"/>
          </a:xfrm>
        </p:spPr>
        <p:txBody>
          <a:bodyPr vert="horz" lIns="101600" tIns="38100" rIns="76200" bIns="38100" rtlCol="0" anchor="t" anchorCtr="0">
            <a:normAutofit/>
          </a:bodyPr>
          <a:lstStyle>
            <a:lvl1pPr marL="0" marR="0" lvl="0" indent="0" algn="l" defTabSz="914400" rtl="0" eaLnBrk="1" fontAlgn="auto" latinLnBrk="0" hangingPunct="1">
              <a:lnSpc>
                <a:spcPct val="100000"/>
              </a:lnSpc>
              <a:spcBef>
                <a:spcPts val="0"/>
              </a:spcBef>
              <a:spcAft>
                <a:spcPts val="0"/>
              </a:spcAft>
              <a:buNone/>
              <a:defRPr kumimoji="0" lang="zh-CN" altLang="en-US" sz="2000" b="1" i="0" u="none" strike="noStrike" kern="1200" cap="none" spc="200" normalizeH="0" baseline="0" noProof="1" dirty="0">
                <a:uFillTx/>
                <a:latin typeface="思源宋体" panose="02020700000000000000" charset="-122"/>
                <a:ea typeface="思源宋体" panose="02020700000000000000" charset="-122"/>
                <a:cs typeface="思源宋体" panose="02020700000000000000" charset="-122"/>
                <a:sym typeface="+mn-ea"/>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a:sym typeface="+mn-ea"/>
              </a:rPr>
              <a:t>单击此处编辑文本</a:t>
            </a:r>
            <a:endParaRPr>
              <a:sym typeface="+mn-ea"/>
            </a:endParaRPr>
          </a:p>
        </p:txBody>
      </p:sp>
      <p:sp>
        <p:nvSpPr>
          <p:cNvPr id="6" name="内容占位符 5"/>
          <p:cNvSpPr>
            <a:spLocks noGrp="1"/>
          </p:cNvSpPr>
          <p:nvPr>
            <p:ph sz="quarter" idx="4"/>
            <p:custDataLst>
              <p:tags r:id="rId6"/>
            </p:custDataLst>
          </p:nvPr>
        </p:nvSpPr>
        <p:spPr>
          <a:xfrm>
            <a:off x="6235750" y="1854000"/>
            <a:ext cx="5342400" cy="4395600"/>
          </a:xfrm>
        </p:spPr>
        <p:txBody>
          <a:bodyPr vert="horz" lIns="101600" tIns="0" rIns="82550" bIns="0" rtlCol="0">
            <a:normAutofit/>
          </a:bodyPr>
          <a:lstStyle>
            <a:lvl1pPr marL="228600" marR="0" lvl="0" indent="-228600" algn="l" defTabSz="914400" rtl="0" eaLnBrk="1" fontAlgn="auto" latinLnBrk="0" hangingPunct="1">
              <a:lnSpc>
                <a:spcPct val="130000"/>
              </a:lnSpc>
              <a:spcBef>
                <a:spcPts val="0"/>
              </a:spcBef>
              <a:spcAft>
                <a:spcPts val="600"/>
              </a:spcAft>
              <a:defRPr kumimoji="0" lang="zh-CN" altLang="en-US" sz="1600" b="0" i="0" u="none" strike="noStrike" kern="1200" cap="none" spc="150" normalizeH="0" baseline="0" noProof="1" dirty="0">
                <a:uFillTx/>
                <a:latin typeface="思源宋体" panose="02020700000000000000" charset="-122"/>
                <a:ea typeface="思源宋体" panose="02020700000000000000" charset="-122"/>
                <a:cs typeface="思源宋体" panose="02020700000000000000" charset="-122"/>
                <a:sym typeface="+mn-ea"/>
              </a:defRPr>
            </a:lvl1pPr>
            <a:lvl2pPr marL="685800" marR="0" lvl="1" indent="-228600" algn="l" defTabSz="914400" rtl="0" eaLnBrk="1" fontAlgn="auto" latinLnBrk="0" hangingPunct="1">
              <a:lnSpc>
                <a:spcPct val="120000"/>
              </a:lnSpc>
              <a:spcBef>
                <a:spcPts val="0"/>
              </a:spcBef>
              <a:spcAft>
                <a:spcPts val="600"/>
              </a:spcAft>
              <a:tabLst>
                <a:tab pos="1609725" algn="l"/>
              </a:tabLst>
              <a:defRPr kumimoji="0" lang="zh-CN" altLang="en-US" sz="1600" b="0" i="0" u="none" strike="noStrike" kern="1200" cap="none" spc="150" normalizeH="0" baseline="0" noProof="1" dirty="0">
                <a:uFillTx/>
                <a:latin typeface="思源宋体" panose="02020700000000000000" charset="-122"/>
                <a:ea typeface="思源宋体" panose="02020700000000000000" charset="-122"/>
                <a:cs typeface="思源宋体" panose="02020700000000000000" charset="-122"/>
                <a:sym typeface="+mn-ea"/>
              </a:defRPr>
            </a:lvl2pPr>
            <a:lvl3pPr marL="1143000" marR="0" lvl="2" indent="-228600" algn="l" defTabSz="914400" rtl="0" eaLnBrk="1" fontAlgn="auto" latinLnBrk="0" hangingPunct="1">
              <a:lnSpc>
                <a:spcPct val="120000"/>
              </a:lnSpc>
              <a:spcBef>
                <a:spcPts val="0"/>
              </a:spcBef>
              <a:spcAft>
                <a:spcPts val="600"/>
              </a:spcAft>
              <a:defRPr kumimoji="0" lang="zh-CN" altLang="en-US" sz="1600" b="0" i="0" u="none" strike="noStrike" kern="1200" cap="none" spc="150" normalizeH="0" baseline="0" noProof="1" dirty="0">
                <a:uFillTx/>
                <a:latin typeface="思源宋体" panose="02020700000000000000" charset="-122"/>
                <a:ea typeface="思源宋体" panose="02020700000000000000" charset="-122"/>
                <a:cs typeface="思源宋体" panose="02020700000000000000" charset="-122"/>
                <a:sym typeface="+mn-ea"/>
              </a:defRPr>
            </a:lvl3pPr>
            <a:lvl4pPr marL="1600200" marR="0" lvl="3" indent="-228600" algn="l" defTabSz="914400" rtl="0" eaLnBrk="1" fontAlgn="auto" latinLnBrk="0" hangingPunct="1">
              <a:lnSpc>
                <a:spcPct val="120000"/>
              </a:lnSpc>
              <a:spcBef>
                <a:spcPts val="0"/>
              </a:spcBef>
              <a:spcAft>
                <a:spcPts val="300"/>
              </a:spcAft>
              <a:defRPr kumimoji="0" lang="zh-CN" altLang="en-US" sz="1400" b="0" i="0" u="none" strike="noStrike" kern="1200" cap="none" spc="150" normalizeH="0" baseline="0" noProof="1" dirty="0">
                <a:uFillTx/>
                <a:latin typeface="思源宋体" panose="02020700000000000000" charset="-122"/>
                <a:ea typeface="思源宋体" panose="02020700000000000000" charset="-122"/>
                <a:cs typeface="思源宋体" panose="02020700000000000000" charset="-122"/>
                <a:sym typeface="+mn-ea"/>
              </a:defRPr>
            </a:lvl4pPr>
            <a:lvl5pPr marL="2057400" marR="0" lvl="4" indent="-228600" algn="l" defTabSz="914400" rtl="0" eaLnBrk="1" fontAlgn="auto" latinLnBrk="0" hangingPunct="1">
              <a:lnSpc>
                <a:spcPct val="120000"/>
              </a:lnSpc>
              <a:spcBef>
                <a:spcPts val="0"/>
              </a:spcBef>
              <a:spcAft>
                <a:spcPts val="300"/>
              </a:spcAft>
              <a:defRPr kumimoji="0" lang="zh-CN" altLang="en-US" sz="1400" b="0" i="0" u="none" strike="noStrike" kern="1200" cap="none" spc="150" normalizeH="0" baseline="0" noProof="1" dirty="0">
                <a:uFillTx/>
                <a:latin typeface="思源宋体" panose="02020700000000000000" charset="-122"/>
                <a:ea typeface="思源宋体" panose="02020700000000000000" charset="-122"/>
                <a:cs typeface="思源宋体" panose="02020700000000000000" charset="-122"/>
                <a:sym typeface="+mn-ea"/>
              </a:defRPr>
            </a:lvl5p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a:p>
            <a:pPr lvl="4"/>
            <a:r>
              <a:rPr dirty="0">
                <a:sym typeface="+mn-ea"/>
              </a:rPr>
              <a:t>第五级</a:t>
            </a:r>
            <a:endParaRPr dirty="0">
              <a:sym typeface="+mn-ea"/>
            </a:endParaRPr>
          </a:p>
        </p:txBody>
      </p:sp>
      <p:sp>
        <p:nvSpPr>
          <p:cNvPr id="7" name="日期占位符 6"/>
          <p:cNvSpPr>
            <a:spLocks noGrp="1"/>
          </p:cNvSpPr>
          <p:nvPr>
            <p:ph type="dt" sz="half" idx="10"/>
            <p:custDataLst>
              <p:tags r:id="rId7"/>
            </p:custDataLst>
          </p:nvPr>
        </p:nvSpPr>
        <p:spPr/>
        <p:txBody>
          <a:bodyPr/>
          <a:lstStyle/>
          <a:p>
            <a:fld id="{760FBDFE-C587-4B4C-A407-44438C67B59E}" type="datetimeFigureOut">
              <a:rPr lang="zh-CN" altLang="en-US" smtClean="0"/>
            </a:fld>
            <a:endParaRPr lang="zh-CN" altLang="en-US"/>
          </a:p>
        </p:txBody>
      </p:sp>
      <p:sp>
        <p:nvSpPr>
          <p:cNvPr id="8" name="页脚占位符 7"/>
          <p:cNvSpPr>
            <a:spLocks noGrp="1"/>
          </p:cNvSpPr>
          <p:nvPr>
            <p:ph type="ftr" sz="quarter" idx="11"/>
            <p:custDataLst>
              <p:tags r:id="rId8"/>
            </p:custDataLst>
          </p:nvPr>
        </p:nvSpPr>
        <p:spPr/>
        <p:txBody>
          <a:bodyPr/>
          <a:lstStyle/>
          <a:p>
            <a:endParaRPr lang="zh-CN" altLang="en-US"/>
          </a:p>
        </p:txBody>
      </p:sp>
      <p:sp>
        <p:nvSpPr>
          <p:cNvPr id="9" name="灯片编号占位符 8"/>
          <p:cNvSpPr>
            <a:spLocks noGrp="1"/>
          </p:cNvSpPr>
          <p:nvPr>
            <p:ph type="sldNum" sz="quarter" idx="12"/>
            <p:custDataLst>
              <p:tags r:id="rId9"/>
            </p:custDataLst>
          </p:nvPr>
        </p:nvSpPr>
        <p:spPr/>
        <p:txBody>
          <a:bodyPr/>
          <a:lstStyle/>
          <a:p>
            <a:fld id="{49AE70B2-8BF9-45C0-BB95-33D1B9D3A854}" type="slidenum">
              <a:rPr lang="zh-CN" altLang="en-US" smtClean="0"/>
            </a:fld>
            <a:endParaRPr lang="zh-CN" altLang="en-US"/>
          </a:p>
        </p:txBody>
      </p:sp>
      <p:sp>
        <p:nvSpPr>
          <p:cNvPr id="11" name="TextBox 10"/>
          <p:cNvSpPr txBox="1"/>
          <p:nvPr userDrawn="1"/>
        </p:nvSpPr>
        <p:spPr>
          <a:xfrm>
            <a:off x="2110904" y="6711609"/>
            <a:ext cx="1224136" cy="123111"/>
          </a:xfrm>
          <a:prstGeom prst="rect">
            <a:avLst/>
          </a:prstGeom>
          <a:noFill/>
        </p:spPr>
        <p:txBody>
          <a:bodyPr wrap="square" rtlCol="0">
            <a:spAutoFit/>
          </a:bodyPr>
          <a:lstStyle/>
          <a:p>
            <a:pPr marL="0" marR="0" lvl="0" indent="0" defTabSz="914400" eaLnBrk="1" fontAlgn="auto" latinLnBrk="0" hangingPunct="1">
              <a:lnSpc>
                <a:spcPct val="200000"/>
              </a:lnSpc>
              <a:spcBef>
                <a:spcPts val="0"/>
              </a:spcBef>
              <a:spcAft>
                <a:spcPts val="0"/>
              </a:spcAft>
              <a:buClrTx/>
              <a:buSzTx/>
              <a:buFontTx/>
              <a:buNone/>
              <a:defRPr/>
            </a:pPr>
            <a:r>
              <a:rPr kumimoji="0" lang="en-US" altLang="zh-CN" sz="100" b="0" i="0" u="none" strike="noStrike" kern="0" cap="none" spc="0" normalizeH="0" baseline="0" noProof="0" dirty="0" smtClean="0">
                <a:ln>
                  <a:noFill/>
                </a:ln>
                <a:solidFill>
                  <a:prstClr val="black"/>
                </a:solidFill>
                <a:effectLst/>
                <a:uLnTx/>
                <a:uFillTx/>
                <a:hlinkClick r:id="rId10"/>
              </a:rPr>
              <a:t>PPT</a:t>
            </a:r>
            <a:r>
              <a:rPr kumimoji="0" lang="zh-CN" altLang="en-US" sz="100" b="0" i="0" u="none" strike="noStrike" kern="0" cap="none" spc="0" normalizeH="0" baseline="0" noProof="0" dirty="0" smtClean="0">
                <a:ln>
                  <a:noFill/>
                </a:ln>
                <a:solidFill>
                  <a:prstClr val="black"/>
                </a:solidFill>
                <a:effectLst/>
                <a:uLnTx/>
                <a:uFillTx/>
                <a:hlinkClick r:id="rId10"/>
              </a:rPr>
              <a:t>下载</a:t>
            </a:r>
            <a:r>
              <a:rPr kumimoji="0" lang="zh-CN" altLang="en-US" sz="100" b="0" i="0" u="none" strike="noStrike" kern="0" cap="none" spc="0" normalizeH="0" baseline="0" noProof="0" dirty="0" smtClean="0">
                <a:ln>
                  <a:noFill/>
                </a:ln>
                <a:solidFill>
                  <a:prstClr val="black"/>
                </a:solidFill>
                <a:effectLst/>
                <a:uLnTx/>
                <a:uFillTx/>
              </a:rPr>
              <a:t> </a:t>
            </a:r>
            <a:r>
              <a:rPr kumimoji="0" lang="en-US" altLang="zh-CN" sz="100" b="0" i="0" u="none" strike="noStrike" kern="0" cap="none" spc="0" normalizeH="0" baseline="0" noProof="0" dirty="0" smtClean="0">
                <a:ln>
                  <a:noFill/>
                </a:ln>
                <a:solidFill>
                  <a:prstClr val="black"/>
                </a:solidFill>
                <a:effectLst/>
                <a:uLnTx/>
                <a:uFillTx/>
              </a:rPr>
              <a:t>http://</a:t>
            </a:r>
            <a:r>
              <a:rPr kumimoji="0" lang="en-US" altLang="zh-CN" sz="100" b="0" i="0" u="none" strike="noStrike" kern="0" cap="none" spc="0" normalizeH="0" baseline="0" noProof="0" dirty="0" smtClean="0">
                <a:ln>
                  <a:noFill/>
                </a:ln>
                <a:solidFill>
                  <a:prstClr val="black"/>
                </a:solidFill>
                <a:effectLst/>
                <a:uLnTx/>
                <a:uFillTx/>
              </a:rPr>
              <a:t>www.ypppt.com/xiazai</a:t>
            </a:r>
            <a:r>
              <a:rPr kumimoji="0" lang="en-US" altLang="zh-CN" sz="100" b="0" i="0" u="none" strike="noStrike" kern="0" cap="none" spc="0" normalizeH="0" baseline="0" noProof="0" dirty="0" smtClean="0">
                <a:ln>
                  <a:noFill/>
                </a:ln>
                <a:solidFill>
                  <a:prstClr val="black"/>
                </a:solidFill>
                <a:effectLst/>
                <a:uLnTx/>
                <a:uFillTx/>
              </a:rPr>
              <a:t>/</a:t>
            </a:r>
            <a:endParaRPr kumimoji="0" lang="en-US" altLang="zh-CN" sz="100" b="0" i="0" u="none" strike="noStrike" kern="0" cap="none" spc="0" normalizeH="0" baseline="0" noProof="0" dirty="0" smtClean="0">
              <a:ln>
                <a:noFill/>
              </a:ln>
              <a:solidFill>
                <a:prstClr val="black"/>
              </a:solidFill>
              <a:effectLst/>
              <a:uLnTx/>
              <a:uFillTx/>
            </a:endParaRPr>
          </a:p>
        </p:txBody>
      </p:sp>
    </p:spTree>
  </p:cSld>
  <p:clrMapOvr>
    <a:masterClrMapping/>
  </p:clrMapOvr>
  <p:transition advClick="0" advTm="0">
    <p:random/>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仅标题">
    <p:bg>
      <p:bgPr>
        <a:solidFill>
          <a:srgbClr val="FFFFFF"/>
        </a:solidFill>
        <a:effectLst/>
      </p:bgPr>
    </p:bg>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08400" y="608400"/>
            <a:ext cx="10969200" cy="705600"/>
          </a:xfrm>
        </p:spPr>
        <p:txBody>
          <a:bodyPr vert="horz" lIns="90000" tIns="46800" rIns="90000" bIns="46800" rtlCol="0" anchor="ctr" anchorCtr="0">
            <a:normAutofit/>
          </a:bodyPr>
          <a:lstStyle>
            <a:lvl1pPr marL="0" marR="0" lvl="0" algn="l" defTabSz="914400" rtl="0" eaLnBrk="1" fontAlgn="auto" latinLnBrk="0" hangingPunct="1">
              <a:lnSpc>
                <a:spcPct val="100000"/>
              </a:lnSpc>
              <a:buNone/>
              <a:defRPr kumimoji="0" lang="zh-CN" altLang="en-US" sz="3600" b="1" i="0" u="none" strike="noStrike" kern="1200" cap="none" spc="300" normalizeH="0" baseline="0" noProof="1" dirty="0">
                <a:uFillTx/>
                <a:latin typeface="思源宋体" panose="02020700000000000000" charset="-122"/>
                <a:ea typeface="思源宋体" panose="02020700000000000000" charset="-122"/>
                <a:cs typeface="思源宋体" panose="02020700000000000000" charset="-122"/>
                <a:sym typeface="+mn-ea"/>
              </a:defRPr>
            </a:lvl1pPr>
          </a:lstStyle>
          <a:p>
            <a:pPr lvl="0"/>
            <a:r>
              <a:rPr>
                <a:sym typeface="+mn-ea"/>
              </a:rPr>
              <a:t>单击此处编辑母版标题样式</a:t>
            </a:r>
            <a:endParaRPr>
              <a:sym typeface="+mn-ea"/>
            </a:endParaRPr>
          </a:p>
        </p:txBody>
      </p:sp>
      <p:sp>
        <p:nvSpPr>
          <p:cNvPr id="3" name="日期占位符 2"/>
          <p:cNvSpPr>
            <a:spLocks noGrp="1"/>
          </p:cNvSpPr>
          <p:nvPr>
            <p:ph type="dt" sz="half" idx="10"/>
            <p:custDataLst>
              <p:tags r:id="rId3"/>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4"/>
            </p:custDataLst>
          </p:nvPr>
        </p:nvSpPr>
        <p:spPr/>
        <p:txBody>
          <a:bodyPr/>
          <a:lstStyle/>
          <a:p>
            <a:endParaRPr lang="zh-CN" altLang="en-US"/>
          </a:p>
        </p:txBody>
      </p:sp>
      <p:sp>
        <p:nvSpPr>
          <p:cNvPr id="5" name="灯片编号占位符 4"/>
          <p:cNvSpPr>
            <a:spLocks noGrp="1"/>
          </p:cNvSpPr>
          <p:nvPr>
            <p:ph type="sldNum" sz="quarter" idx="12"/>
            <p:custDataLst>
              <p:tags r:id="rId5"/>
            </p:custDataLst>
          </p:nvPr>
        </p:nvSpPr>
        <p:spPr/>
        <p:txBody>
          <a:bodyPr/>
          <a:lstStyle/>
          <a:p>
            <a:fld id="{49AE70B2-8BF9-45C0-BB95-33D1B9D3A854}" type="slidenum">
              <a:rPr lang="zh-CN" altLang="en-US" smtClean="0"/>
            </a:fld>
            <a:endParaRPr lang="zh-CN" altLang="en-US"/>
          </a:p>
        </p:txBody>
      </p:sp>
    </p:spTree>
  </p:cSld>
  <p:clrMapOvr>
    <a:masterClrMapping/>
  </p:clrMapOvr>
  <p:transition advClick="0" advTm="0">
    <p:random/>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空白">
    <p:bg>
      <p:bgPr>
        <a:solidFill>
          <a:srgbClr val="FFFFFF"/>
        </a:solidFill>
        <a:effectLst/>
      </p:bgPr>
    </p:bg>
    <p:spTree>
      <p:nvGrpSpPr>
        <p:cNvPr id="1" name=""/>
        <p:cNvGrpSpPr/>
        <p:nvPr/>
      </p:nvGrpSpPr>
      <p:grpSpPr>
        <a:xfrm>
          <a:off x="0" y="0"/>
          <a:ext cx="0" cy="0"/>
          <a:chOff x="0" y="0"/>
          <a:chExt cx="0" cy="0"/>
        </a:xfrm>
      </p:grpSpPr>
      <p:sp>
        <p:nvSpPr>
          <p:cNvPr id="2" name="日期占位符 1"/>
          <p:cNvSpPr>
            <a:spLocks noGrp="1"/>
          </p:cNvSpPr>
          <p:nvPr>
            <p:ph type="dt" sz="half" idx="10"/>
            <p:custDataLst>
              <p:tags r:id="rId2"/>
            </p:custDataLst>
          </p:nvPr>
        </p:nvSpPr>
        <p:spPr/>
        <p:txBody>
          <a:bodyPr/>
          <a:lstStyle/>
          <a:p>
            <a:fld id="{760FBDFE-C587-4B4C-A407-44438C67B59E}" type="datetimeFigureOut">
              <a:rPr lang="zh-CN" altLang="en-US" smtClean="0"/>
            </a:fld>
            <a:endParaRPr lang="zh-CN" altLang="en-US"/>
          </a:p>
        </p:txBody>
      </p:sp>
      <p:sp>
        <p:nvSpPr>
          <p:cNvPr id="3" name="页脚占位符 2"/>
          <p:cNvSpPr>
            <a:spLocks noGrp="1"/>
          </p:cNvSpPr>
          <p:nvPr>
            <p:ph type="ftr" sz="quarter" idx="11"/>
            <p:custDataLst>
              <p:tags r:id="rId3"/>
            </p:custDataLst>
          </p:nvPr>
        </p:nvSpPr>
        <p:spPr/>
        <p:txBody>
          <a:bodyPr/>
          <a:lstStyle/>
          <a:p>
            <a:endParaRPr lang="zh-CN" altLang="en-US"/>
          </a:p>
        </p:txBody>
      </p:sp>
      <p:sp>
        <p:nvSpPr>
          <p:cNvPr id="4" name="灯片编号占位符 3"/>
          <p:cNvSpPr>
            <a:spLocks noGrp="1"/>
          </p:cNvSpPr>
          <p:nvPr>
            <p:ph type="sldNum" sz="quarter" idx="12"/>
            <p:custDataLst>
              <p:tags r:id="rId4"/>
            </p:custDataLst>
          </p:nvPr>
        </p:nvSpPr>
        <p:spPr/>
        <p:txBody>
          <a:bodyPr/>
          <a:lstStyle/>
          <a:p>
            <a:fld id="{49AE70B2-8BF9-45C0-BB95-33D1B9D3A854}" type="slidenum">
              <a:rPr lang="zh-CN" altLang="en-US" smtClean="0"/>
            </a:fld>
            <a:endParaRPr lang="zh-CN" altLang="en-US"/>
          </a:p>
        </p:txBody>
      </p:sp>
    </p:spTree>
  </p:cSld>
  <p:clrMapOvr>
    <a:masterClrMapping/>
  </p:clrMapOvr>
  <p:transition advClick="0" advTm="0">
    <p:random/>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图片与标题">
    <p:bg>
      <p:bgPr>
        <a:solidFill>
          <a:srgbClr val="FFFFFF"/>
        </a:solidFill>
        <a:effectLst/>
      </p:bgPr>
    </p:bg>
    <p:spTree>
      <p:nvGrpSpPr>
        <p:cNvPr id="1" name=""/>
        <p:cNvGrpSpPr/>
        <p:nvPr/>
      </p:nvGrpSpPr>
      <p:grpSpPr>
        <a:xfrm>
          <a:off x="0" y="0"/>
          <a:ext cx="0" cy="0"/>
          <a:chOff x="0" y="0"/>
          <a:chExt cx="0" cy="0"/>
        </a:xfrm>
      </p:grpSpPr>
      <p:sp>
        <p:nvSpPr>
          <p:cNvPr id="3" name="图片占位符 2"/>
          <p:cNvSpPr>
            <a:spLocks noGrp="1"/>
          </p:cNvSpPr>
          <p:nvPr>
            <p:ph type="pic" idx="1"/>
            <p:custDataLst>
              <p:tags r:id="rId2"/>
            </p:custDataLst>
          </p:nvPr>
        </p:nvSpPr>
        <p:spPr>
          <a:xfrm>
            <a:off x="608400" y="1555200"/>
            <a:ext cx="5233077" cy="4608000"/>
          </a:xfrm>
        </p:spPr>
        <p:txBody>
          <a:bodyPr vert="horz" lIns="90000" tIns="46800" rIns="90000" bIns="46800" rtlCol="0">
            <a:normAutofit/>
          </a:bodyPr>
          <a:lstStyle>
            <a:lvl1pPr marL="0" marR="0" lvl="0" indent="0" algn="l" defTabSz="914400" rtl="0" eaLnBrk="1" fontAlgn="auto" latinLnBrk="0" hangingPunct="1">
              <a:lnSpc>
                <a:spcPct val="130000"/>
              </a:lnSpc>
              <a:spcBef>
                <a:spcPts val="0"/>
              </a:spcBef>
              <a:spcAft>
                <a:spcPts val="1000"/>
              </a:spcAft>
              <a:buFont typeface="Arial" panose="020B0604020202020204" pitchFamily="34" charset="0"/>
              <a:buNone/>
              <a:defRPr kumimoji="0" lang="zh-CN" altLang="en-US" sz="1600" b="0" i="0" u="none" strike="noStrike" kern="1200" cap="none" spc="0" normalizeH="0" baseline="0" noProof="1" dirty="0">
                <a:uFillTx/>
                <a:latin typeface="Arial" panose="020B0604020202020204" pitchFamily="34" charset="0"/>
                <a:ea typeface="微软雅黑" panose="020B0503020204020204" pitchFamily="34" charset="-122"/>
                <a:cs typeface="+mn-cs"/>
                <a:sym typeface="+mn-ea"/>
              </a:defRPr>
            </a:lvl1pPr>
            <a:lvl2pPr marL="685800" marR="0" lvl="1" indent="-228600" algn="l" defTabSz="914400" rtl="0" eaLnBrk="1" fontAlgn="auto" latinLnBrk="0" hangingPunct="1">
              <a:lnSpc>
                <a:spcPct val="130000"/>
              </a:lnSpc>
              <a:spcBef>
                <a:spcPts val="0"/>
              </a:spcBef>
              <a:spcAft>
                <a:spcPts val="1000"/>
              </a:spcAft>
              <a:buFont typeface="Arial" panose="020B0604020202020204" pitchFamily="34" charset="0"/>
              <a:buChar char="•"/>
              <a:tabLst>
                <a:tab pos="1609725" algn="l"/>
              </a:tabLst>
              <a:defRPr kumimoji="0" lang="zh-CN" altLang="en-US" sz="1600" b="0" i="0" u="none" strike="noStrike" kern="1200" cap="none" spc="150" normalizeH="0" baseline="0" noProof="1" dirty="0">
                <a:uFillTx/>
                <a:latin typeface="+mn-lt"/>
                <a:ea typeface="+mn-ea"/>
                <a:cs typeface="+mn-cs"/>
                <a:sym typeface="+mn-ea"/>
              </a:defRPr>
            </a:lvl2pPr>
            <a:lvl3pPr marL="1143000" marR="0" lvl="2"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uFillTx/>
                <a:latin typeface="+mn-lt"/>
                <a:ea typeface="+mn-ea"/>
                <a:cs typeface="+mn-cs"/>
                <a:sym typeface="+mn-ea"/>
              </a:defRPr>
            </a:lvl3pPr>
            <a:lvl4pPr marL="1600200" marR="0" lvl="3"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uFillTx/>
                <a:latin typeface="+mn-lt"/>
                <a:ea typeface="+mn-ea"/>
                <a:cs typeface="+mn-cs"/>
                <a:sym typeface="+mn-ea"/>
              </a:defRPr>
            </a:lvl4pPr>
            <a:lvl5pPr marL="2057400" marR="0" lvl="4"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uFillTx/>
                <a:latin typeface="+mn-lt"/>
                <a:ea typeface="+mn-ea"/>
                <a:cs typeface="+mn-cs"/>
                <a:sym typeface="+mn-ea"/>
              </a:defRPr>
            </a:lvl5pPr>
          </a:lstStyle>
          <a:p>
            <a:pPr lvl="0"/>
            <a:endParaRPr dirty="0">
              <a:sym typeface="+mn-ea"/>
            </a:endParaRPr>
          </a:p>
        </p:txBody>
      </p:sp>
      <p:sp>
        <p:nvSpPr>
          <p:cNvPr id="4" name="文本占位符 3"/>
          <p:cNvSpPr>
            <a:spLocks noGrp="1"/>
          </p:cNvSpPr>
          <p:nvPr>
            <p:ph type="body" sz="half" idx="2"/>
            <p:custDataLst>
              <p:tags r:id="rId3"/>
            </p:custDataLst>
          </p:nvPr>
        </p:nvSpPr>
        <p:spPr>
          <a:xfrm>
            <a:off x="6350400" y="1555200"/>
            <a:ext cx="5227200" cy="4608000"/>
          </a:xfrm>
        </p:spPr>
        <p:txBody>
          <a:bodyPr vert="horz" lIns="90000" tIns="46800" rIns="90000" bIns="46800" rtlCol="0">
            <a:normAutofit/>
          </a:bodyPr>
          <a:lstStyle>
            <a:lvl1pPr marL="0" marR="0" lvl="0" indent="0" algn="l" defTabSz="914400" rtl="0" eaLnBrk="1" fontAlgn="auto" latinLnBrk="0" hangingPunct="1">
              <a:lnSpc>
                <a:spcPct val="130000"/>
              </a:lnSpc>
              <a:spcBef>
                <a:spcPts val="0"/>
              </a:spcBef>
              <a:spcAft>
                <a:spcPts val="600"/>
              </a:spcAft>
              <a:buFont typeface="Arial" panose="020B0604020202020204" pitchFamily="34" charset="0"/>
              <a:buNone/>
              <a:defRPr kumimoji="0" lang="zh-CN" altLang="en-US" sz="1600" b="0" i="0" u="none" strike="noStrike" kern="1200" cap="none" spc="150" normalizeH="0" baseline="0" noProof="1" dirty="0">
                <a:uFillTx/>
                <a:latin typeface="思源宋体" panose="02020700000000000000" charset="-122"/>
                <a:ea typeface="思源宋体" panose="02020700000000000000" charset="-122"/>
                <a:cs typeface="思源宋体" panose="02020700000000000000" charset="-122"/>
                <a:sym typeface="+mn-ea"/>
              </a:defRPr>
            </a:lvl1pPr>
            <a:lvl2pPr marL="457200" indent="0" defTabSz="914400" eaLnBrk="1" fontAlgn="auto" latinLnBrk="0" hangingPunct="1">
              <a:buFont typeface="Arial" panose="020B0604020202020204" pitchFamily="34" charset="0"/>
              <a:buNone/>
              <a:tabLst>
                <a:tab pos="1609725" algn="l"/>
                <a:tab pos="1609725" algn="l"/>
                <a:tab pos="1609725" algn="l"/>
                <a:tab pos="1609725" algn="l"/>
              </a:tabLst>
              <a:defRPr u="none" strike="noStrike" kern="1200" cap="none" spc="150" normalizeH="0">
                <a:uFillTx/>
                <a:latin typeface="Arial" panose="020B0604020202020204" pitchFamily="34" charset="0"/>
                <a:ea typeface="微软雅黑" panose="020B0503020204020204" pitchFamily="34" charset="-122"/>
              </a:defRPr>
            </a:lvl2pPr>
            <a:lvl3pPr eaLnBrk="1" fontAlgn="auto" latinLnBrk="0" hangingPunct="1">
              <a:buFont typeface="Arial" panose="020B0604020202020204" pitchFamily="34" charset="0"/>
              <a:buChar char="●"/>
              <a:defRPr u="none" strike="noStrike" kern="1200" cap="none" spc="150" normalizeH="0">
                <a:uFillTx/>
                <a:latin typeface="Arial" panose="020B0604020202020204" pitchFamily="34" charset="0"/>
                <a:ea typeface="微软雅黑" panose="020B0503020204020204" pitchFamily="34" charset="-122"/>
              </a:defRPr>
            </a:lvl3pPr>
            <a:lvl4pPr eaLnBrk="1" fontAlgn="auto" latinLnBrk="0" hangingPunct="1">
              <a:defRPr u="none" strike="noStrike" kern="1200" cap="none" spc="150" normalizeH="0">
                <a:uFillTx/>
                <a:latin typeface="Arial" panose="020B0604020202020204" pitchFamily="34" charset="0"/>
                <a:ea typeface="微软雅黑" panose="020B0503020204020204" pitchFamily="34" charset="-122"/>
              </a:defRPr>
            </a:lvl4pPr>
            <a:lvl5pPr eaLnBrk="1" fontAlgn="auto" latinLnBrk="0" hangingPunct="1">
              <a:defRPr u="none" strike="noStrike" kern="1200" cap="none" spc="150" normalizeH="0">
                <a:uFillTx/>
                <a:latin typeface="Arial" panose="020B0604020202020204" pitchFamily="34" charset="0"/>
                <a:ea typeface="微软雅黑" panose="020B0503020204020204" pitchFamily="34" charset="-122"/>
              </a:defRPr>
            </a:lvl5pPr>
          </a:lstStyle>
          <a:p>
            <a:pPr lvl="0"/>
            <a:r>
              <a:rPr dirty="0">
                <a:sym typeface="+mn-ea"/>
              </a:rPr>
              <a:t>单击此处编辑母版文本样式</a:t>
            </a:r>
            <a:endParaRPr dirty="0">
              <a:sym typeface="+mn-ea"/>
            </a:endParaRPr>
          </a:p>
        </p:txBody>
      </p:sp>
      <p:sp>
        <p:nvSpPr>
          <p:cNvPr id="5" name="日期占位符 4"/>
          <p:cNvSpPr>
            <a:spLocks noGrp="1"/>
          </p:cNvSpPr>
          <p:nvPr>
            <p:ph type="dt" sz="half" idx="10"/>
            <p:custDataLst>
              <p:tags r:id="rId4"/>
            </p:custDataLst>
          </p:nvPr>
        </p:nvSpPr>
        <p:spPr/>
        <p:txBody>
          <a:bodyPr/>
          <a:lstStyle/>
          <a:p>
            <a:fld id="{9EFD9D74-47D9-4702-A33C-335B63B48DBF}" type="datetimeFigureOut">
              <a:rPr lang="zh-CN" altLang="en-US" smtClean="0"/>
            </a:fld>
            <a:endParaRPr lang="zh-CN" altLang="en-US" dirty="0"/>
          </a:p>
        </p:txBody>
      </p:sp>
      <p:sp>
        <p:nvSpPr>
          <p:cNvPr id="6" name="页脚占位符 5"/>
          <p:cNvSpPr>
            <a:spLocks noGrp="1"/>
          </p:cNvSpPr>
          <p:nvPr>
            <p:ph type="ftr" sz="quarter" idx="11"/>
            <p:custDataLst>
              <p:tags r:id="rId5"/>
            </p:custDataLst>
          </p:nvPr>
        </p:nvSpPr>
        <p:spPr/>
        <p:txBody>
          <a:bodyPr/>
          <a:lstStyle/>
          <a:p>
            <a:endParaRPr lang="zh-CN" altLang="en-US" dirty="0"/>
          </a:p>
        </p:txBody>
      </p:sp>
      <p:sp>
        <p:nvSpPr>
          <p:cNvPr id="7" name="灯片编号占位符 6"/>
          <p:cNvSpPr>
            <a:spLocks noGrp="1"/>
          </p:cNvSpPr>
          <p:nvPr>
            <p:ph type="sldNum" sz="quarter" idx="12"/>
            <p:custDataLst>
              <p:tags r:id="rId6"/>
            </p:custDataLst>
          </p:nvPr>
        </p:nvSpPr>
        <p:spPr/>
        <p:txBody>
          <a:bodyPr/>
          <a:lstStyle/>
          <a:p>
            <a:fld id="{FABC47A4-756D-490B-A52F-7D9E2C9FC05F}" type="slidenum">
              <a:rPr lang="zh-CN" altLang="en-US" smtClean="0"/>
            </a:fld>
            <a:endParaRPr lang="zh-CN" altLang="en-US"/>
          </a:p>
        </p:txBody>
      </p:sp>
      <p:sp>
        <p:nvSpPr>
          <p:cNvPr id="9" name="标题 8"/>
          <p:cNvSpPr>
            <a:spLocks noGrp="1"/>
          </p:cNvSpPr>
          <p:nvPr>
            <p:ph type="title"/>
            <p:custDataLst>
              <p:tags r:id="rId7"/>
            </p:custDataLst>
          </p:nvPr>
        </p:nvSpPr>
        <p:spPr/>
        <p:txBody>
          <a:bodyPr/>
          <a:lstStyle>
            <a:lvl1pPr>
              <a:defRPr baseline="0"/>
            </a:lvl1pPr>
          </a:lstStyle>
          <a:p>
            <a:r>
              <a:rPr lang="zh-CN" altLang="en-US"/>
              <a:t>单击此处编辑母版标题样式</a:t>
            </a:r>
            <a:endParaRPr lang="zh-CN" altLang="en-US"/>
          </a:p>
        </p:txBody>
      </p:sp>
    </p:spTree>
  </p:cSld>
  <p:clrMapOvr>
    <a:masterClrMapping/>
  </p:clrMapOvr>
  <p:transition advClick="0" advTm="0">
    <p:random/>
  </p:transition>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9" Type="http://schemas.openxmlformats.org/officeDocument/2006/relationships/theme" Target="../theme/theme1.xml"/><Relationship Id="rId18" Type="http://schemas.openxmlformats.org/officeDocument/2006/relationships/tags" Target="../tags/tag70.xml"/><Relationship Id="rId17" Type="http://schemas.openxmlformats.org/officeDocument/2006/relationships/tags" Target="../tags/tag69.xml"/><Relationship Id="rId16" Type="http://schemas.openxmlformats.org/officeDocument/2006/relationships/tags" Target="../tags/tag68.xml"/><Relationship Id="rId15" Type="http://schemas.openxmlformats.org/officeDocument/2006/relationships/tags" Target="../tags/tag67.xml"/><Relationship Id="rId14" Type="http://schemas.openxmlformats.org/officeDocument/2006/relationships/tags" Target="../tags/tag66.xml"/><Relationship Id="rId13" Type="http://schemas.openxmlformats.org/officeDocument/2006/relationships/tags" Target="../tags/tag65.xml"/><Relationship Id="rId12" Type="http://schemas.openxmlformats.org/officeDocument/2006/relationships/slideLayout" Target="../slideLayouts/slideLayout12.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4" Type="http://schemas.openxmlformats.org/officeDocument/2006/relationships/theme" Target="../theme/theme2.xml"/><Relationship Id="rId3" Type="http://schemas.openxmlformats.org/officeDocument/2006/relationships/slideLayout" Target="../slideLayouts/slideLayout15.xml"/><Relationship Id="rId2" Type="http://schemas.openxmlformats.org/officeDocument/2006/relationships/slideLayout" Target="../slideLayouts/slideLayout14.xml"/><Relationship Id="rId1" Type="http://schemas.openxmlformats.org/officeDocument/2006/relationships/slideLayout" Target="../slideLayouts/slideLayout1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标题占位符 1"/>
          <p:cNvSpPr>
            <a:spLocks noGrp="1"/>
          </p:cNvSpPr>
          <p:nvPr>
            <p:ph type="title"/>
            <p:custDataLst>
              <p:tags r:id="rId13"/>
            </p:custDataLst>
          </p:nvPr>
        </p:nvSpPr>
        <p:spPr>
          <a:xfrm>
            <a:off x="608400" y="608400"/>
            <a:ext cx="10969200" cy="705600"/>
          </a:xfrm>
          <a:prstGeom prst="rect">
            <a:avLst/>
          </a:prstGeom>
        </p:spPr>
        <p:txBody>
          <a:bodyPr vert="horz" lIns="90170" tIns="46990" rIns="90170" bIns="46990" rtlCol="0" anchor="ctr" anchorCtr="0">
            <a:normAutofit/>
          </a:bodyPr>
          <a:lstStyle/>
          <a:p>
            <a:r>
              <a:rPr lang="zh-CN" altLang="en-US" dirty="0"/>
              <a:t>单击此处编辑母版标题样式</a:t>
            </a:r>
            <a:endParaRPr lang="zh-CN" altLang="en-US" dirty="0"/>
          </a:p>
        </p:txBody>
      </p:sp>
      <p:sp>
        <p:nvSpPr>
          <p:cNvPr id="3" name="文本占位符 2"/>
          <p:cNvSpPr>
            <a:spLocks noGrp="1"/>
          </p:cNvSpPr>
          <p:nvPr>
            <p:ph type="body" idx="1"/>
            <p:custDataLst>
              <p:tags r:id="rId14"/>
            </p:custDataLst>
          </p:nvPr>
        </p:nvSpPr>
        <p:spPr>
          <a:xfrm>
            <a:off x="608400" y="1490400"/>
            <a:ext cx="10969200" cy="4759200"/>
          </a:xfrm>
          <a:prstGeom prst="rect">
            <a:avLst/>
          </a:prstGeom>
        </p:spPr>
        <p:txBody>
          <a:bodyPr vert="horz" lIns="90000" tIns="46800" rIns="90000" bIns="46800" rtlCol="0">
            <a:normAutofit/>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日期占位符 3"/>
          <p:cNvSpPr>
            <a:spLocks noGrp="1"/>
          </p:cNvSpPr>
          <p:nvPr>
            <p:ph type="dt" sz="half" idx="2"/>
            <p:custDataLst>
              <p:tags r:id="rId15"/>
            </p:custDataLst>
          </p:nvPr>
        </p:nvSpPr>
        <p:spPr>
          <a:xfrm>
            <a:off x="612000" y="6314400"/>
            <a:ext cx="2700000" cy="316800"/>
          </a:xfrm>
          <a:prstGeom prst="rect">
            <a:avLst/>
          </a:prstGeom>
        </p:spPr>
        <p:txBody>
          <a:bodyPr vert="horz" lIns="91440" tIns="45720" rIns="91440" bIns="45720" rtlCol="0" anchor="ctr">
            <a:normAutofit/>
          </a:bodyPr>
          <a:lstStyle>
            <a:lvl1pPr algn="l">
              <a:defRPr sz="1000" baseline="0">
                <a:solidFill>
                  <a:schemeClr val="tx1">
                    <a:tint val="75000"/>
                  </a:schemeClr>
                </a:solidFill>
                <a:latin typeface="思源宋体" panose="02020700000000000000" charset="-122"/>
                <a:ea typeface="思源宋体" panose="02020700000000000000" charset="-122"/>
                <a:cs typeface="思源宋体" panose="02020700000000000000" charset="-122"/>
              </a:defRPr>
            </a:lvl1pPr>
          </a:lstStyle>
          <a:p>
            <a:fld id="{760FBDFE-C587-4B4C-A407-44438C67B59E}" type="datetimeFigureOut">
              <a:rPr lang="zh-CN" altLang="en-US" smtClean="0"/>
            </a:fld>
            <a:endParaRPr lang="zh-CN" altLang="en-US"/>
          </a:p>
        </p:txBody>
      </p:sp>
      <p:sp>
        <p:nvSpPr>
          <p:cNvPr id="5" name="页脚占位符 4"/>
          <p:cNvSpPr>
            <a:spLocks noGrp="1"/>
          </p:cNvSpPr>
          <p:nvPr>
            <p:ph type="ftr" sz="quarter" idx="3"/>
            <p:custDataLst>
              <p:tags r:id="rId16"/>
            </p:custDataLst>
          </p:nvPr>
        </p:nvSpPr>
        <p:spPr>
          <a:xfrm>
            <a:off x="4116000" y="6314400"/>
            <a:ext cx="3960000" cy="316800"/>
          </a:xfrm>
          <a:prstGeom prst="rect">
            <a:avLst/>
          </a:prstGeom>
        </p:spPr>
        <p:txBody>
          <a:bodyPr vert="horz" lIns="91440" tIns="45720" rIns="91440" bIns="45720" rtlCol="0" anchor="ctr">
            <a:normAutofit/>
          </a:bodyPr>
          <a:lstStyle>
            <a:lvl1pPr algn="ctr">
              <a:defRPr sz="1000" baseline="0">
                <a:solidFill>
                  <a:schemeClr val="tx1">
                    <a:tint val="75000"/>
                  </a:schemeClr>
                </a:solidFill>
                <a:latin typeface="思源宋体" panose="02020700000000000000" charset="-122"/>
                <a:ea typeface="思源宋体" panose="02020700000000000000" charset="-122"/>
                <a:cs typeface="思源宋体" panose="02020700000000000000" charset="-122"/>
              </a:defRPr>
            </a:lvl1pPr>
          </a:lstStyle>
          <a:p>
            <a:endParaRPr lang="zh-CN" altLang="en-US" dirty="0"/>
          </a:p>
        </p:txBody>
      </p:sp>
      <p:sp>
        <p:nvSpPr>
          <p:cNvPr id="6" name="灯片编号占位符 5"/>
          <p:cNvSpPr>
            <a:spLocks noGrp="1"/>
          </p:cNvSpPr>
          <p:nvPr>
            <p:ph type="sldNum" sz="quarter" idx="4"/>
            <p:custDataLst>
              <p:tags r:id="rId17"/>
            </p:custDataLst>
          </p:nvPr>
        </p:nvSpPr>
        <p:spPr>
          <a:xfrm>
            <a:off x="8877600" y="6314400"/>
            <a:ext cx="2700000" cy="316800"/>
          </a:xfrm>
          <a:prstGeom prst="rect">
            <a:avLst/>
          </a:prstGeom>
        </p:spPr>
        <p:txBody>
          <a:bodyPr vert="horz" lIns="91440" tIns="45720" rIns="91440" bIns="45720" rtlCol="0" anchor="ctr">
            <a:normAutofit/>
          </a:bodyPr>
          <a:lstStyle>
            <a:lvl1pPr algn="r">
              <a:defRPr sz="1000" baseline="0">
                <a:solidFill>
                  <a:schemeClr val="tx1">
                    <a:tint val="75000"/>
                  </a:schemeClr>
                </a:solidFill>
                <a:latin typeface="思源宋体" panose="02020700000000000000" charset="-122"/>
                <a:ea typeface="思源宋体" panose="02020700000000000000" charset="-122"/>
                <a:cs typeface="思源宋体" panose="02020700000000000000" charset="-122"/>
              </a:defRPr>
            </a:lvl1pPr>
          </a:lstStyle>
          <a:p>
            <a:fld id="{49AE70B2-8BF9-45C0-BB95-33D1B9D3A854}" type="slidenum">
              <a:rPr lang="zh-CN" altLang="en-US" smtClean="0"/>
            </a:fld>
            <a:endParaRPr lang="zh-CN" altLang="en-US" dirty="0"/>
          </a:p>
        </p:txBody>
      </p:sp>
    </p:spTree>
    <p:custDataLst>
      <p:tags r:id="rId18"/>
    </p:custData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ransition advClick="0" advTm="0">
    <p:random/>
  </p:transition>
  <p:txStyles>
    <p:titleStyle>
      <a:lvl1pPr algn="l" defTabSz="914400" rtl="0" eaLnBrk="1" fontAlgn="auto" latinLnBrk="0" hangingPunct="1">
        <a:lnSpc>
          <a:spcPct val="100000"/>
        </a:lnSpc>
        <a:spcBef>
          <a:spcPct val="0"/>
        </a:spcBef>
        <a:buNone/>
        <a:defRPr sz="3600" b="1" u="none" strike="noStrike" kern="1200" cap="none" spc="300" normalizeH="0" baseline="0">
          <a:solidFill>
            <a:schemeClr val="tx1">
              <a:lumMod val="85000"/>
              <a:lumOff val="15000"/>
            </a:schemeClr>
          </a:solidFill>
          <a:uFillTx/>
          <a:latin typeface="思源宋体" panose="02020700000000000000" charset="-122"/>
          <a:ea typeface="思源宋体" panose="02020700000000000000" charset="-122"/>
          <a:cs typeface="思源宋体" panose="02020700000000000000" charset="-122"/>
        </a:defRPr>
      </a:lvl1pPr>
    </p:titleStyle>
    <p:bodyStyle>
      <a:lvl1pPr marL="228600" indent="-228600" algn="l" defTabSz="914400" rtl="0" eaLnBrk="1" fontAlgn="auto" latinLnBrk="0" hangingPunct="1">
        <a:lnSpc>
          <a:spcPct val="130000"/>
        </a:lnSpc>
        <a:spcBef>
          <a:spcPts val="0"/>
        </a:spcBef>
        <a:spcAft>
          <a:spcPts val="1000"/>
        </a:spcAft>
        <a:buFont typeface="Arial" panose="020B0604020202020204" pitchFamily="34" charset="0"/>
        <a:buChar char="●"/>
        <a:defRPr sz="1800" u="none" strike="noStrike" kern="1200" cap="none" spc="150" normalizeH="0" baseline="0">
          <a:solidFill>
            <a:schemeClr val="tx1">
              <a:lumMod val="65000"/>
              <a:lumOff val="35000"/>
            </a:schemeClr>
          </a:solidFill>
          <a:uFillTx/>
          <a:latin typeface="思源宋体" panose="02020700000000000000" charset="-122"/>
          <a:ea typeface="思源宋体" panose="02020700000000000000" charset="-122"/>
          <a:cs typeface="思源宋体" panose="02020700000000000000" charset="-122"/>
        </a:defRPr>
      </a:lvl1pPr>
      <a:lvl2pPr marL="685800" indent="-228600" algn="l" defTabSz="914400" rtl="0" eaLnBrk="1" fontAlgn="auto" latinLnBrk="0" hangingPunct="1">
        <a:lnSpc>
          <a:spcPct val="120000"/>
        </a:lnSpc>
        <a:spcBef>
          <a:spcPts val="0"/>
        </a:spcBef>
        <a:spcAft>
          <a:spcPts val="600"/>
        </a:spcAft>
        <a:buFont typeface="Arial" panose="020B0604020202020204" pitchFamily="34" charset="0"/>
        <a:buChar char="●"/>
        <a:tabLst>
          <a:tab pos="1609725" algn="l"/>
          <a:tab pos="1609725" algn="l"/>
          <a:tab pos="1609725" algn="l"/>
          <a:tab pos="1609725" algn="l"/>
        </a:tabLst>
        <a:defRPr sz="1600" u="none" strike="noStrike" kern="1200" cap="none" spc="150" normalizeH="0" baseline="0">
          <a:solidFill>
            <a:schemeClr val="tx1">
              <a:lumMod val="65000"/>
              <a:lumOff val="35000"/>
            </a:schemeClr>
          </a:solidFill>
          <a:uFillTx/>
          <a:latin typeface="思源宋体" panose="02020700000000000000" charset="-122"/>
          <a:ea typeface="思源宋体" panose="02020700000000000000" charset="-122"/>
          <a:cs typeface="思源宋体" panose="02020700000000000000" charset="-122"/>
        </a:defRPr>
      </a:lvl2pPr>
      <a:lvl3pPr marL="1143000" indent="-228600" algn="l" defTabSz="914400" rtl="0" eaLnBrk="1" fontAlgn="auto" latinLnBrk="0" hangingPunct="1">
        <a:lnSpc>
          <a:spcPct val="120000"/>
        </a:lnSpc>
        <a:spcBef>
          <a:spcPts val="0"/>
        </a:spcBef>
        <a:spcAft>
          <a:spcPts val="600"/>
        </a:spcAft>
        <a:buFont typeface="Arial" panose="020B0604020202020204" pitchFamily="34" charset="0"/>
        <a:buChar char="●"/>
        <a:defRPr sz="1600" u="none" strike="noStrike" kern="1200" cap="none" spc="150" normalizeH="0" baseline="0">
          <a:solidFill>
            <a:schemeClr val="tx1">
              <a:lumMod val="65000"/>
              <a:lumOff val="35000"/>
            </a:schemeClr>
          </a:solidFill>
          <a:uFillTx/>
          <a:latin typeface="思源宋体" panose="02020700000000000000" charset="-122"/>
          <a:ea typeface="思源宋体" panose="02020700000000000000" charset="-122"/>
          <a:cs typeface="思源宋体" panose="02020700000000000000" charset="-122"/>
        </a:defRPr>
      </a:lvl3pPr>
      <a:lvl4pPr marL="1600200" indent="-228600" algn="l" defTabSz="914400" rtl="0" eaLnBrk="1" fontAlgn="auto" latinLnBrk="0" hangingPunct="1">
        <a:lnSpc>
          <a:spcPct val="120000"/>
        </a:lnSpc>
        <a:spcBef>
          <a:spcPts val="0"/>
        </a:spcBef>
        <a:spcAft>
          <a:spcPts val="300"/>
        </a:spcAft>
        <a:buFont typeface="Wingdings" panose="05000000000000000000" charset="0"/>
        <a:buChar char=""/>
        <a:defRPr sz="1400" u="none" strike="noStrike" kern="1200" cap="none" spc="150" normalizeH="0" baseline="0">
          <a:solidFill>
            <a:schemeClr val="tx1">
              <a:lumMod val="65000"/>
              <a:lumOff val="35000"/>
            </a:schemeClr>
          </a:solidFill>
          <a:uFillTx/>
          <a:latin typeface="思源宋体" panose="02020700000000000000" charset="-122"/>
          <a:ea typeface="思源宋体" panose="02020700000000000000" charset="-122"/>
          <a:cs typeface="思源宋体" panose="02020700000000000000" charset="-122"/>
        </a:defRPr>
      </a:lvl4pPr>
      <a:lvl5pPr marL="2057400" indent="-228600" algn="l" defTabSz="914400" rtl="0" eaLnBrk="1" fontAlgn="auto" latinLnBrk="0" hangingPunct="1">
        <a:lnSpc>
          <a:spcPct val="120000"/>
        </a:lnSpc>
        <a:spcBef>
          <a:spcPts val="0"/>
        </a:spcBef>
        <a:spcAft>
          <a:spcPts val="300"/>
        </a:spcAft>
        <a:buFont typeface="Arial" panose="020B0604020202020204" pitchFamily="34" charset="0"/>
        <a:buChar char="•"/>
        <a:defRPr sz="1400" u="none" strike="noStrike" kern="1200" cap="none" spc="150" normalizeH="0" baseline="0">
          <a:solidFill>
            <a:schemeClr val="tx1">
              <a:lumMod val="65000"/>
              <a:lumOff val="35000"/>
            </a:schemeClr>
          </a:solidFill>
          <a:uFillTx/>
          <a:latin typeface="思源宋体" panose="02020700000000000000" charset="-122"/>
          <a:ea typeface="思源宋体" panose="02020700000000000000" charset="-122"/>
          <a:cs typeface="思源宋体" panose="02020700000000000000" charset="-122"/>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4" Type="http://schemas.openxmlformats.org/officeDocument/2006/relationships/slideLayout" Target="../slideLayouts/slideLayout1.xml"/><Relationship Id="rId3" Type="http://schemas.openxmlformats.org/officeDocument/2006/relationships/tags" Target="../tags/tag71.xml"/><Relationship Id="rId2" Type="http://schemas.openxmlformats.org/officeDocument/2006/relationships/image" Target="../media/image2.png"/><Relationship Id="rId1" Type="http://schemas.openxmlformats.org/officeDocument/2006/relationships/image" Target="../media/image1.jpeg"/></Relationships>
</file>

<file path=ppt/slides/_rels/slide10.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80.xml"/><Relationship Id="rId1" Type="http://schemas.openxmlformats.org/officeDocument/2006/relationships/image" Target="../media/image4.png"/></Relationships>
</file>

<file path=ppt/slides/_rels/slide11.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81.xml"/><Relationship Id="rId1" Type="http://schemas.openxmlformats.org/officeDocument/2006/relationships/image" Target="../media/image4.png"/></Relationships>
</file>

<file path=ppt/slides/_rels/slide12.xml.rels><?xml version="1.0" encoding="UTF-8" standalone="yes"?>
<Relationships xmlns="http://schemas.openxmlformats.org/package/2006/relationships"><Relationship Id="rId4" Type="http://schemas.openxmlformats.org/officeDocument/2006/relationships/notesSlide" Target="../notesSlides/notesSlide1.xml"/><Relationship Id="rId3" Type="http://schemas.openxmlformats.org/officeDocument/2006/relationships/slideLayout" Target="../slideLayouts/slideLayout2.xml"/><Relationship Id="rId2" Type="http://schemas.openxmlformats.org/officeDocument/2006/relationships/tags" Target="../tags/tag82.xml"/><Relationship Id="rId1" Type="http://schemas.openxmlformats.org/officeDocument/2006/relationships/image" Target="../media/image4.png"/></Relationships>
</file>

<file path=ppt/slides/_rels/slide13.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83.xml"/><Relationship Id="rId1" Type="http://schemas.openxmlformats.org/officeDocument/2006/relationships/image" Target="../media/image4.png"/></Relationships>
</file>

<file path=ppt/slides/_rels/slide14.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84.xml"/><Relationship Id="rId1" Type="http://schemas.openxmlformats.org/officeDocument/2006/relationships/image" Target="../media/image4.png"/></Relationships>
</file>

<file path=ppt/slides/_rels/slide15.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85.xml"/><Relationship Id="rId1" Type="http://schemas.openxmlformats.org/officeDocument/2006/relationships/image" Target="../media/image1.jpeg"/></Relationships>
</file>

<file path=ppt/slides/_rels/slide16.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86.xml"/><Relationship Id="rId1" Type="http://schemas.openxmlformats.org/officeDocument/2006/relationships/image" Target="../media/image4.png"/></Relationships>
</file>

<file path=ppt/slides/_rels/slide17.xml.rels><?xml version="1.0" encoding="UTF-8" standalone="yes"?>
<Relationships xmlns="http://schemas.openxmlformats.org/package/2006/relationships"><Relationship Id="rId4" Type="http://schemas.openxmlformats.org/officeDocument/2006/relationships/slideLayout" Target="../slideLayouts/slideLayout2.xml"/><Relationship Id="rId3" Type="http://schemas.openxmlformats.org/officeDocument/2006/relationships/tags" Target="../tags/tag87.xml"/><Relationship Id="rId2" Type="http://schemas.openxmlformats.org/officeDocument/2006/relationships/image" Target="../media/image4.png"/><Relationship Id="rId1" Type="http://schemas.openxmlformats.org/officeDocument/2006/relationships/image" Target="../media/image6.png"/></Relationships>
</file>

<file path=ppt/slides/_rels/slide18.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88.xml"/><Relationship Id="rId1" Type="http://schemas.openxmlformats.org/officeDocument/2006/relationships/image" Target="../media/image4.png"/></Relationships>
</file>

<file path=ppt/slides/_rels/slide19.xml.rels><?xml version="1.0" encoding="UTF-8" standalone="yes"?>
<Relationships xmlns="http://schemas.openxmlformats.org/package/2006/relationships"><Relationship Id="rId5" Type="http://schemas.openxmlformats.org/officeDocument/2006/relationships/slideLayout" Target="../slideLayouts/slideLayout2.xml"/><Relationship Id="rId4" Type="http://schemas.openxmlformats.org/officeDocument/2006/relationships/tags" Target="../tags/tag89.xml"/><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image" Target="../media/image4.png"/></Relationships>
</file>

<file path=ppt/slides/_rels/slide2.xml.rels><?xml version="1.0" encoding="UTF-8" standalone="yes"?>
<Relationships xmlns="http://schemas.openxmlformats.org/package/2006/relationships"><Relationship Id="rId4" Type="http://schemas.openxmlformats.org/officeDocument/2006/relationships/slideLayout" Target="../slideLayouts/slideLayout2.xml"/><Relationship Id="rId3" Type="http://schemas.openxmlformats.org/officeDocument/2006/relationships/tags" Target="../tags/tag72.xml"/><Relationship Id="rId2" Type="http://schemas.openxmlformats.org/officeDocument/2006/relationships/image" Target="../media/image2.png"/><Relationship Id="rId1" Type="http://schemas.openxmlformats.org/officeDocument/2006/relationships/image" Target="../media/image3.jpeg"/></Relationships>
</file>

<file path=ppt/slides/_rels/slide20.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90.xml"/><Relationship Id="rId1" Type="http://schemas.openxmlformats.org/officeDocument/2006/relationships/image" Target="../media/image1.jpeg"/></Relationships>
</file>

<file path=ppt/slides/_rels/slide21.xml.rels><?xml version="1.0" encoding="UTF-8" standalone="yes"?>
<Relationships xmlns="http://schemas.openxmlformats.org/package/2006/relationships"><Relationship Id="rId5" Type="http://schemas.openxmlformats.org/officeDocument/2006/relationships/slideLayout" Target="../slideLayouts/slideLayout2.xml"/><Relationship Id="rId4" Type="http://schemas.openxmlformats.org/officeDocument/2006/relationships/tags" Target="../tags/tag91.xml"/><Relationship Id="rId3" Type="http://schemas.openxmlformats.org/officeDocument/2006/relationships/image" Target="../media/image4.png"/><Relationship Id="rId2" Type="http://schemas.openxmlformats.org/officeDocument/2006/relationships/chart" Target="../charts/chart3.xml"/><Relationship Id="rId1" Type="http://schemas.openxmlformats.org/officeDocument/2006/relationships/chart" Target="../charts/chart2.xml"/></Relationships>
</file>

<file path=ppt/slides/_rels/slide22.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92.xml"/><Relationship Id="rId1" Type="http://schemas.openxmlformats.org/officeDocument/2006/relationships/image" Target="../media/image4.png"/></Relationships>
</file>

<file path=ppt/slides/_rels/slide23.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93.xml"/><Relationship Id="rId1" Type="http://schemas.openxmlformats.org/officeDocument/2006/relationships/image" Target="../media/image4.png"/></Relationships>
</file>

<file path=ppt/slides/_rels/slide24.xml.rels><?xml version="1.0" encoding="UTF-8" standalone="yes"?>
<Relationships xmlns="http://schemas.openxmlformats.org/package/2006/relationships"><Relationship Id="rId4" Type="http://schemas.openxmlformats.org/officeDocument/2006/relationships/slideLayout" Target="../slideLayouts/slideLayout2.xml"/><Relationship Id="rId3" Type="http://schemas.openxmlformats.org/officeDocument/2006/relationships/tags" Target="../tags/tag94.xml"/><Relationship Id="rId2" Type="http://schemas.openxmlformats.org/officeDocument/2006/relationships/image" Target="../media/image9.png"/><Relationship Id="rId1" Type="http://schemas.openxmlformats.org/officeDocument/2006/relationships/image" Target="../media/image4.png"/></Relationships>
</file>

<file path=ppt/slides/_rels/slide25.xml.rels><?xml version="1.0" encoding="UTF-8" standalone="yes"?>
<Relationships xmlns="http://schemas.openxmlformats.org/package/2006/relationships"><Relationship Id="rId4" Type="http://schemas.openxmlformats.org/officeDocument/2006/relationships/slideLayout" Target="../slideLayouts/slideLayout1.xml"/><Relationship Id="rId3" Type="http://schemas.openxmlformats.org/officeDocument/2006/relationships/tags" Target="../tags/tag95.xml"/><Relationship Id="rId2" Type="http://schemas.openxmlformats.org/officeDocument/2006/relationships/image" Target="../media/image2.png"/><Relationship Id="rId1" Type="http://schemas.openxmlformats.org/officeDocument/2006/relationships/image" Target="../media/image1.jpeg"/></Relationships>
</file>

<file path=ppt/slides/_rels/slide26.xml.rels><?xml version="1.0" encoding="UTF-8" standalone="yes"?>
<Relationships xmlns="http://schemas.openxmlformats.org/package/2006/relationships"><Relationship Id="rId4" Type="http://schemas.openxmlformats.org/officeDocument/2006/relationships/notesSlide" Target="../notesSlides/notesSlide2.xml"/><Relationship Id="rId3" Type="http://schemas.openxmlformats.org/officeDocument/2006/relationships/slideLayout" Target="../slideLayouts/slideLayout8.xml"/><Relationship Id="rId2" Type="http://schemas.openxmlformats.org/officeDocument/2006/relationships/hyperlink" Target="https://www.pptying.com" TargetMode="External"/><Relationship Id="rId1" Type="http://schemas.openxmlformats.org/officeDocument/2006/relationships/image" Target="../media/image10.png"/></Relationships>
</file>

<file path=ppt/slides/_rels/slide3.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73.xml"/><Relationship Id="rId1" Type="http://schemas.openxmlformats.org/officeDocument/2006/relationships/image" Target="../media/image1.jpeg"/></Relationships>
</file>

<file path=ppt/slides/_rels/slide4.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74.xml"/><Relationship Id="rId1" Type="http://schemas.openxmlformats.org/officeDocument/2006/relationships/image" Target="../media/image4.png"/></Relationships>
</file>

<file path=ppt/slides/_rels/slide5.xml.rels><?xml version="1.0" encoding="UTF-8" standalone="yes"?>
<Relationships xmlns="http://schemas.openxmlformats.org/package/2006/relationships"><Relationship Id="rId4" Type="http://schemas.openxmlformats.org/officeDocument/2006/relationships/slideLayout" Target="../slideLayouts/slideLayout2.xml"/><Relationship Id="rId3" Type="http://schemas.openxmlformats.org/officeDocument/2006/relationships/tags" Target="../tags/tag75.xml"/><Relationship Id="rId2" Type="http://schemas.openxmlformats.org/officeDocument/2006/relationships/image" Target="../media/image5.jpeg"/><Relationship Id="rId1"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76.xml"/><Relationship Id="rId1" Type="http://schemas.openxmlformats.org/officeDocument/2006/relationships/image" Target="../media/image4.png"/></Relationships>
</file>

<file path=ppt/slides/_rels/slide7.xml.rels><?xml version="1.0" encoding="UTF-8" standalone="yes"?>
<Relationships xmlns="http://schemas.openxmlformats.org/package/2006/relationships"><Relationship Id="rId4" Type="http://schemas.openxmlformats.org/officeDocument/2006/relationships/slideLayout" Target="../slideLayouts/slideLayout2.xml"/><Relationship Id="rId3" Type="http://schemas.openxmlformats.org/officeDocument/2006/relationships/tags" Target="../tags/tag77.xml"/><Relationship Id="rId2" Type="http://schemas.openxmlformats.org/officeDocument/2006/relationships/image" Target="../media/image4.png"/><Relationship Id="rId1" Type="http://schemas.openxmlformats.org/officeDocument/2006/relationships/chart" Target="../charts/chart1.xml"/></Relationships>
</file>

<file path=ppt/slides/_rels/slide8.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78.xml"/><Relationship Id="rId1" Type="http://schemas.openxmlformats.org/officeDocument/2006/relationships/image" Target="../media/image4.png"/></Relationships>
</file>

<file path=ppt/slides/_rels/slide9.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79.xml"/><Relationship Id="rId1" Type="http://schemas.openxmlformats.org/officeDocument/2006/relationships/image" Target="../media/image1.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图片 3" descr="a1a1a1"/>
          <p:cNvPicPr>
            <a:picLocks noChangeAspect="1"/>
          </p:cNvPicPr>
          <p:nvPr/>
        </p:nvPicPr>
        <p:blipFill>
          <a:blip r:embed="rId1" cstate="screen"/>
          <a:srcRect/>
          <a:stretch>
            <a:fillRect/>
          </a:stretch>
        </p:blipFill>
        <p:spPr>
          <a:xfrm>
            <a:off x="0" y="0"/>
            <a:ext cx="12415520" cy="6858635"/>
          </a:xfrm>
          <a:prstGeom prst="rect">
            <a:avLst/>
          </a:prstGeom>
        </p:spPr>
      </p:pic>
      <p:sp>
        <p:nvSpPr>
          <p:cNvPr id="7" name="文本框 6"/>
          <p:cNvSpPr txBox="1"/>
          <p:nvPr/>
        </p:nvSpPr>
        <p:spPr>
          <a:xfrm>
            <a:off x="4192905" y="748030"/>
            <a:ext cx="3806190" cy="2230120"/>
          </a:xfrm>
          <a:prstGeom prst="rect">
            <a:avLst/>
          </a:prstGeom>
          <a:noFill/>
        </p:spPr>
        <p:txBody>
          <a:bodyPr wrap="square" rtlCol="0">
            <a:spAutoFit/>
          </a:bodyPr>
          <a:lstStyle/>
          <a:p>
            <a:pPr algn="dist"/>
            <a:r>
              <a:rPr lang="zh-CN" altLang="en-US" sz="13900" dirty="0">
                <a:solidFill>
                  <a:schemeClr val="bg1"/>
                </a:solidFill>
                <a:effectLst>
                  <a:outerShdw blurRad="190500" dist="38100" dir="2700000" sx="104000" sy="104000" algn="tl" rotWithShape="0">
                    <a:schemeClr val="tx1">
                      <a:lumMod val="65000"/>
                      <a:lumOff val="35000"/>
                      <a:alpha val="36000"/>
                    </a:schemeClr>
                  </a:outerShdw>
                </a:effectLst>
                <a:latin typeface="方正正黑简体" panose="02000000000000000000" pitchFamily="2" charset="-122"/>
                <a:ea typeface="方正正黑简体" panose="02000000000000000000" pitchFamily="2" charset="-122"/>
                <a:cs typeface="+mn-ea"/>
                <a:sym typeface="+mn-lt"/>
              </a:rPr>
              <a:t>起航</a:t>
            </a:r>
            <a:endParaRPr lang="zh-CN" altLang="en-US" sz="13900" dirty="0">
              <a:solidFill>
                <a:schemeClr val="bg1"/>
              </a:solidFill>
              <a:effectLst>
                <a:outerShdw blurRad="190500" dist="38100" dir="2700000" sx="104000" sy="104000" algn="tl" rotWithShape="0">
                  <a:schemeClr val="tx1">
                    <a:lumMod val="65000"/>
                    <a:lumOff val="35000"/>
                    <a:alpha val="36000"/>
                  </a:schemeClr>
                </a:outerShdw>
              </a:effectLst>
              <a:latin typeface="方正正黑简体" panose="02000000000000000000" pitchFamily="2" charset="-122"/>
              <a:ea typeface="方正正黑简体" panose="02000000000000000000" pitchFamily="2" charset="-122"/>
              <a:cs typeface="+mn-ea"/>
              <a:sym typeface="+mn-lt"/>
            </a:endParaRPr>
          </a:p>
        </p:txBody>
      </p:sp>
      <p:sp>
        <p:nvSpPr>
          <p:cNvPr id="8" name="文本框 7"/>
          <p:cNvSpPr txBox="1"/>
          <p:nvPr/>
        </p:nvSpPr>
        <p:spPr>
          <a:xfrm>
            <a:off x="4456430" y="2486660"/>
            <a:ext cx="3279140" cy="1322070"/>
          </a:xfrm>
          <a:prstGeom prst="rect">
            <a:avLst/>
          </a:prstGeom>
          <a:noFill/>
        </p:spPr>
        <p:txBody>
          <a:bodyPr wrap="square" rtlCol="0">
            <a:spAutoFit/>
          </a:bodyPr>
          <a:lstStyle/>
          <a:p>
            <a:pPr algn="dist"/>
            <a:r>
              <a:rPr lang="en-US" altLang="zh-CN" sz="8000" i="1" dirty="0" smtClean="0">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bg1"/>
                    </a:gs>
                  </a:gsLst>
                  <a:lin ang="5400000" scaled="0"/>
                </a:gradFill>
                <a:effectLst>
                  <a:outerShdw blurRad="190500" dist="38100" dir="2700000" sx="104000" sy="104000" algn="tl" rotWithShape="0">
                    <a:schemeClr val="tx1">
                      <a:lumMod val="65000"/>
                      <a:lumOff val="35000"/>
                      <a:alpha val="36000"/>
                    </a:schemeClr>
                  </a:outerShdw>
                </a:effectLst>
                <a:cs typeface="+mn-ea"/>
                <a:sym typeface="+mn-lt"/>
              </a:rPr>
              <a:t>20XX</a:t>
            </a:r>
            <a:endParaRPr lang="en-US" altLang="zh-CN" sz="8000" i="1" dirty="0">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bg1"/>
                  </a:gs>
                </a:gsLst>
                <a:lin ang="5400000" scaled="0"/>
              </a:gradFill>
              <a:effectLst>
                <a:outerShdw blurRad="190500" dist="38100" dir="2700000" sx="104000" sy="104000" algn="tl" rotWithShape="0">
                  <a:schemeClr val="tx1">
                    <a:lumMod val="65000"/>
                    <a:lumOff val="35000"/>
                    <a:alpha val="36000"/>
                  </a:schemeClr>
                </a:outerShdw>
              </a:effectLst>
              <a:cs typeface="+mn-ea"/>
              <a:sym typeface="+mn-lt"/>
            </a:endParaRPr>
          </a:p>
        </p:txBody>
      </p:sp>
      <p:sp>
        <p:nvSpPr>
          <p:cNvPr id="5" name="文本框 4"/>
          <p:cNvSpPr txBox="1"/>
          <p:nvPr/>
        </p:nvSpPr>
        <p:spPr>
          <a:xfrm>
            <a:off x="1348740" y="2609850"/>
            <a:ext cx="2844165" cy="368300"/>
          </a:xfrm>
          <a:prstGeom prst="rect">
            <a:avLst/>
          </a:prstGeom>
          <a:noFill/>
        </p:spPr>
        <p:txBody>
          <a:bodyPr wrap="square" rtlCol="0">
            <a:spAutoFit/>
          </a:bodyPr>
          <a:lstStyle/>
          <a:p>
            <a:pPr algn="dist"/>
            <a:r>
              <a:rPr lang="zh-CN" altLang="en-US">
                <a:solidFill>
                  <a:srgbClr val="D7E5F9"/>
                </a:solidFill>
                <a:cs typeface="+mn-ea"/>
                <a:sym typeface="+mn-lt"/>
              </a:rPr>
              <a:t>不 </a:t>
            </a:r>
            <a:r>
              <a:rPr lang="en-US" altLang="zh-CN">
                <a:solidFill>
                  <a:srgbClr val="D7E5F9"/>
                </a:solidFill>
                <a:cs typeface="+mn-ea"/>
                <a:sym typeface="+mn-lt"/>
              </a:rPr>
              <a:t>| </a:t>
            </a:r>
            <a:r>
              <a:rPr lang="zh-CN" altLang="en-US">
                <a:solidFill>
                  <a:srgbClr val="D7E5F9"/>
                </a:solidFill>
                <a:cs typeface="+mn-ea"/>
                <a:sym typeface="+mn-lt"/>
              </a:rPr>
              <a:t>忘 </a:t>
            </a:r>
            <a:r>
              <a:rPr lang="en-US" altLang="zh-CN">
                <a:solidFill>
                  <a:srgbClr val="D7E5F9"/>
                </a:solidFill>
                <a:cs typeface="+mn-ea"/>
                <a:sym typeface="+mn-lt"/>
              </a:rPr>
              <a:t>| </a:t>
            </a:r>
            <a:r>
              <a:rPr lang="zh-CN" altLang="en-US">
                <a:solidFill>
                  <a:srgbClr val="D7E5F9"/>
                </a:solidFill>
                <a:cs typeface="+mn-ea"/>
                <a:sym typeface="+mn-lt"/>
              </a:rPr>
              <a:t>初 </a:t>
            </a:r>
            <a:r>
              <a:rPr lang="en-US" altLang="zh-CN">
                <a:solidFill>
                  <a:srgbClr val="D7E5F9"/>
                </a:solidFill>
                <a:cs typeface="+mn-ea"/>
                <a:sym typeface="+mn-lt"/>
              </a:rPr>
              <a:t>| </a:t>
            </a:r>
            <a:r>
              <a:rPr lang="zh-CN" altLang="en-US">
                <a:solidFill>
                  <a:srgbClr val="D7E5F9"/>
                </a:solidFill>
                <a:cs typeface="+mn-ea"/>
                <a:sym typeface="+mn-lt"/>
              </a:rPr>
              <a:t>心</a:t>
            </a:r>
            <a:endParaRPr lang="zh-CN" altLang="en-US">
              <a:solidFill>
                <a:srgbClr val="D7E5F9"/>
              </a:solidFill>
              <a:cs typeface="+mn-ea"/>
              <a:sym typeface="+mn-lt"/>
            </a:endParaRPr>
          </a:p>
        </p:txBody>
      </p:sp>
      <p:sp>
        <p:nvSpPr>
          <p:cNvPr id="6" name="文本框 5"/>
          <p:cNvSpPr txBox="1"/>
          <p:nvPr/>
        </p:nvSpPr>
        <p:spPr>
          <a:xfrm>
            <a:off x="8133715" y="2609850"/>
            <a:ext cx="2844165" cy="368300"/>
          </a:xfrm>
          <a:prstGeom prst="rect">
            <a:avLst/>
          </a:prstGeom>
          <a:noFill/>
        </p:spPr>
        <p:txBody>
          <a:bodyPr wrap="square" rtlCol="0">
            <a:spAutoFit/>
          </a:bodyPr>
          <a:lstStyle/>
          <a:p>
            <a:pPr algn="dist"/>
            <a:r>
              <a:rPr lang="zh-CN" altLang="en-US">
                <a:solidFill>
                  <a:srgbClr val="D7E5F9"/>
                </a:solidFill>
                <a:cs typeface="+mn-ea"/>
                <a:sym typeface="+mn-lt"/>
              </a:rPr>
              <a:t>逐 </a:t>
            </a:r>
            <a:r>
              <a:rPr lang="en-US" altLang="zh-CN">
                <a:solidFill>
                  <a:srgbClr val="D7E5F9"/>
                </a:solidFill>
                <a:cs typeface="+mn-ea"/>
                <a:sym typeface="+mn-lt"/>
              </a:rPr>
              <a:t>| </a:t>
            </a:r>
            <a:r>
              <a:rPr lang="zh-CN" altLang="en-US">
                <a:solidFill>
                  <a:srgbClr val="D7E5F9"/>
                </a:solidFill>
                <a:cs typeface="+mn-ea"/>
                <a:sym typeface="+mn-lt"/>
              </a:rPr>
              <a:t>梦 </a:t>
            </a:r>
            <a:r>
              <a:rPr lang="en-US" altLang="zh-CN">
                <a:solidFill>
                  <a:srgbClr val="D7E5F9"/>
                </a:solidFill>
                <a:cs typeface="+mn-ea"/>
                <a:sym typeface="+mn-lt"/>
              </a:rPr>
              <a:t>| </a:t>
            </a:r>
            <a:r>
              <a:rPr lang="zh-CN" altLang="en-US">
                <a:solidFill>
                  <a:srgbClr val="D7E5F9"/>
                </a:solidFill>
                <a:cs typeface="+mn-ea"/>
                <a:sym typeface="+mn-lt"/>
              </a:rPr>
              <a:t>前 </a:t>
            </a:r>
            <a:r>
              <a:rPr lang="en-US" altLang="zh-CN">
                <a:solidFill>
                  <a:srgbClr val="D7E5F9"/>
                </a:solidFill>
                <a:cs typeface="+mn-ea"/>
                <a:sym typeface="+mn-lt"/>
              </a:rPr>
              <a:t>| </a:t>
            </a:r>
            <a:r>
              <a:rPr lang="zh-CN" altLang="en-US">
                <a:solidFill>
                  <a:srgbClr val="D7E5F9"/>
                </a:solidFill>
                <a:cs typeface="+mn-ea"/>
                <a:sym typeface="+mn-lt"/>
              </a:rPr>
              <a:t>行</a:t>
            </a:r>
            <a:endParaRPr lang="zh-CN" altLang="en-US">
              <a:solidFill>
                <a:srgbClr val="D7E5F9"/>
              </a:solidFill>
              <a:cs typeface="+mn-ea"/>
              <a:sym typeface="+mn-lt"/>
            </a:endParaRPr>
          </a:p>
        </p:txBody>
      </p:sp>
      <p:pic>
        <p:nvPicPr>
          <p:cNvPr id="29" name="图片 28"/>
          <p:cNvPicPr>
            <a:picLocks noChangeAspect="1"/>
          </p:cNvPicPr>
          <p:nvPr/>
        </p:nvPicPr>
        <p:blipFill>
          <a:blip r:embed="rId2" cstate="screen"/>
          <a:stretch>
            <a:fillRect/>
          </a:stretch>
        </p:blipFill>
        <p:spPr>
          <a:xfrm>
            <a:off x="1191652" y="628164"/>
            <a:ext cx="957034" cy="507184"/>
          </a:xfrm>
          <a:prstGeom prst="rect">
            <a:avLst/>
          </a:prstGeom>
        </p:spPr>
      </p:pic>
      <p:sp>
        <p:nvSpPr>
          <p:cNvPr id="10" name="文本框 9"/>
          <p:cNvSpPr txBox="1"/>
          <p:nvPr/>
        </p:nvSpPr>
        <p:spPr>
          <a:xfrm>
            <a:off x="5713095" y="4152900"/>
            <a:ext cx="1184910" cy="368300"/>
          </a:xfrm>
          <a:prstGeom prst="rect">
            <a:avLst/>
          </a:prstGeom>
          <a:noFill/>
        </p:spPr>
        <p:txBody>
          <a:bodyPr wrap="square" rtlCol="0">
            <a:spAutoFit/>
          </a:bodyPr>
          <a:lstStyle/>
          <a:p>
            <a:pPr algn="dist"/>
            <a:r>
              <a:rPr lang="en-US" altLang="zh-CN" b="1" i="1" dirty="0">
                <a:solidFill>
                  <a:schemeClr val="bg1"/>
                </a:solidFill>
                <a:cs typeface="+mn-ea"/>
                <a:sym typeface="+mn-lt"/>
              </a:rPr>
              <a:t>PPT</a:t>
            </a:r>
            <a:r>
              <a:rPr lang="zh-CN" altLang="en-US" b="1" i="1" dirty="0">
                <a:solidFill>
                  <a:schemeClr val="bg1"/>
                </a:solidFill>
                <a:cs typeface="+mn-ea"/>
                <a:sym typeface="+mn-lt"/>
              </a:rPr>
              <a:t>营</a:t>
            </a:r>
            <a:endParaRPr lang="zh-CN" altLang="en-US" b="1" i="1" dirty="0">
              <a:solidFill>
                <a:schemeClr val="bg1"/>
              </a:solidFill>
              <a:cs typeface="+mn-ea"/>
              <a:sym typeface="+mn-lt"/>
            </a:endParaRPr>
          </a:p>
        </p:txBody>
      </p:sp>
      <p:cxnSp>
        <p:nvCxnSpPr>
          <p:cNvPr id="11" name="直接连接符 10"/>
          <p:cNvCxnSpPr/>
          <p:nvPr/>
        </p:nvCxnSpPr>
        <p:spPr>
          <a:xfrm>
            <a:off x="6108065" y="4521200"/>
            <a:ext cx="394970" cy="8255"/>
          </a:xfrm>
          <a:prstGeom prst="line">
            <a:avLst/>
          </a:prstGeom>
          <a:ln w="19050">
            <a:solidFill>
              <a:schemeClr val="bg1">
                <a:alpha val="67000"/>
              </a:schemeClr>
            </a:solidFill>
          </a:ln>
        </p:spPr>
        <p:style>
          <a:lnRef idx="1">
            <a:schemeClr val="accent1"/>
          </a:lnRef>
          <a:fillRef idx="0">
            <a:schemeClr val="accent1"/>
          </a:fillRef>
          <a:effectRef idx="0">
            <a:schemeClr val="accent1"/>
          </a:effectRef>
          <a:fontRef idx="minor">
            <a:schemeClr val="tx1"/>
          </a:fontRef>
        </p:style>
      </p:cxnSp>
    </p:spTree>
    <p:custDataLst>
      <p:tags r:id="rId3"/>
    </p:custDataLst>
  </p:cSld>
  <p:clrMapOvr>
    <a:masterClrMapping/>
  </p:clrMapOvr>
  <p:transition advClick="0" advTm="0">
    <p:random/>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barn(inVertical)">
                                      <p:cBhvr>
                                        <p:cTn id="7" dur="500"/>
                                        <p:tgtEl>
                                          <p:spTgt spid="8"/>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7"/>
                                        </p:tgtEl>
                                        <p:attrNameLst>
                                          <p:attrName>style.visibility</p:attrName>
                                        </p:attrNameLst>
                                      </p:cBhvr>
                                      <p:to>
                                        <p:strVal val="visible"/>
                                      </p:to>
                                    </p:set>
                                    <p:animEffect transition="in" filter="barn(inVertical)">
                                      <p:cBhvr>
                                        <p:cTn id="10" dur="500"/>
                                        <p:tgtEl>
                                          <p:spTgt spid="7"/>
                                        </p:tgtEl>
                                      </p:cBhvr>
                                    </p:animEffect>
                                  </p:childTnLst>
                                </p:cTn>
                              </p:par>
                              <p:par>
                                <p:cTn id="11" presetID="55" presetClass="entr" presetSubtype="0" fill="hold" grpId="0" nodeType="withEffect">
                                  <p:stCondLst>
                                    <p:cond delay="0"/>
                                  </p:stCondLst>
                                  <p:childTnLst>
                                    <p:set>
                                      <p:cBhvr>
                                        <p:cTn id="12" dur="1" fill="hold">
                                          <p:stCondLst>
                                            <p:cond delay="0"/>
                                          </p:stCondLst>
                                        </p:cTn>
                                        <p:tgtEl>
                                          <p:spTgt spid="6"/>
                                        </p:tgtEl>
                                        <p:attrNameLst>
                                          <p:attrName>style.visibility</p:attrName>
                                        </p:attrNameLst>
                                      </p:cBhvr>
                                      <p:to>
                                        <p:strVal val="visible"/>
                                      </p:to>
                                    </p:set>
                                    <p:anim calcmode="lin" valueType="num">
                                      <p:cBhvr>
                                        <p:cTn id="13" dur="1000" fill="hold"/>
                                        <p:tgtEl>
                                          <p:spTgt spid="6"/>
                                        </p:tgtEl>
                                        <p:attrNameLst>
                                          <p:attrName>ppt_w</p:attrName>
                                        </p:attrNameLst>
                                      </p:cBhvr>
                                      <p:tavLst>
                                        <p:tav tm="0">
                                          <p:val>
                                            <p:strVal val="#ppt_w*0.70"/>
                                          </p:val>
                                        </p:tav>
                                        <p:tav tm="100000">
                                          <p:val>
                                            <p:strVal val="#ppt_w"/>
                                          </p:val>
                                        </p:tav>
                                      </p:tavLst>
                                    </p:anim>
                                    <p:anim calcmode="lin" valueType="num">
                                      <p:cBhvr>
                                        <p:cTn id="14" dur="1000" fill="hold"/>
                                        <p:tgtEl>
                                          <p:spTgt spid="6"/>
                                        </p:tgtEl>
                                        <p:attrNameLst>
                                          <p:attrName>ppt_h</p:attrName>
                                        </p:attrNameLst>
                                      </p:cBhvr>
                                      <p:tavLst>
                                        <p:tav tm="0">
                                          <p:val>
                                            <p:strVal val="#ppt_h"/>
                                          </p:val>
                                        </p:tav>
                                        <p:tav tm="100000">
                                          <p:val>
                                            <p:strVal val="#ppt_h"/>
                                          </p:val>
                                        </p:tav>
                                      </p:tavLst>
                                    </p:anim>
                                    <p:animEffect transition="in" filter="fade">
                                      <p:cBhvr>
                                        <p:cTn id="15" dur="1000"/>
                                        <p:tgtEl>
                                          <p:spTgt spid="6"/>
                                        </p:tgtEl>
                                      </p:cBhvr>
                                    </p:animEffect>
                                  </p:childTnLst>
                                </p:cTn>
                              </p:par>
                              <p:par>
                                <p:cTn id="16" presetID="55" presetClass="entr" presetSubtype="0" fill="hold" grpId="0" nodeType="withEffect">
                                  <p:stCondLst>
                                    <p:cond delay="0"/>
                                  </p:stCondLst>
                                  <p:childTnLst>
                                    <p:set>
                                      <p:cBhvr>
                                        <p:cTn id="17" dur="1" fill="hold">
                                          <p:stCondLst>
                                            <p:cond delay="0"/>
                                          </p:stCondLst>
                                        </p:cTn>
                                        <p:tgtEl>
                                          <p:spTgt spid="5"/>
                                        </p:tgtEl>
                                        <p:attrNameLst>
                                          <p:attrName>style.visibility</p:attrName>
                                        </p:attrNameLst>
                                      </p:cBhvr>
                                      <p:to>
                                        <p:strVal val="visible"/>
                                      </p:to>
                                    </p:set>
                                    <p:anim calcmode="lin" valueType="num">
                                      <p:cBhvr>
                                        <p:cTn id="18" dur="1000" fill="hold"/>
                                        <p:tgtEl>
                                          <p:spTgt spid="5"/>
                                        </p:tgtEl>
                                        <p:attrNameLst>
                                          <p:attrName>ppt_w</p:attrName>
                                        </p:attrNameLst>
                                      </p:cBhvr>
                                      <p:tavLst>
                                        <p:tav tm="0">
                                          <p:val>
                                            <p:strVal val="#ppt_w*0.70"/>
                                          </p:val>
                                        </p:tav>
                                        <p:tav tm="100000">
                                          <p:val>
                                            <p:strVal val="#ppt_w"/>
                                          </p:val>
                                        </p:tav>
                                      </p:tavLst>
                                    </p:anim>
                                    <p:anim calcmode="lin" valueType="num">
                                      <p:cBhvr>
                                        <p:cTn id="19" dur="1000" fill="hold"/>
                                        <p:tgtEl>
                                          <p:spTgt spid="5"/>
                                        </p:tgtEl>
                                        <p:attrNameLst>
                                          <p:attrName>ppt_h</p:attrName>
                                        </p:attrNameLst>
                                      </p:cBhvr>
                                      <p:tavLst>
                                        <p:tav tm="0">
                                          <p:val>
                                            <p:strVal val="#ppt_h"/>
                                          </p:val>
                                        </p:tav>
                                        <p:tav tm="100000">
                                          <p:val>
                                            <p:strVal val="#ppt_h"/>
                                          </p:val>
                                        </p:tav>
                                      </p:tavLst>
                                    </p:anim>
                                    <p:animEffect transition="in" filter="fade">
                                      <p:cBhvr>
                                        <p:cTn id="20" dur="1000"/>
                                        <p:tgtEl>
                                          <p:spTgt spid="5"/>
                                        </p:tgtEl>
                                      </p:cBhvr>
                                    </p:animEffect>
                                  </p:childTnLst>
                                </p:cTn>
                              </p:par>
                            </p:childTnLst>
                          </p:cTn>
                        </p:par>
                        <p:par>
                          <p:cTn id="21" fill="hold">
                            <p:stCondLst>
                              <p:cond delay="500"/>
                            </p:stCondLst>
                            <p:childTnLst>
                              <p:par>
                                <p:cTn id="22" presetID="22" presetClass="entr" presetSubtype="4" fill="hold" nodeType="afterEffect">
                                  <p:stCondLst>
                                    <p:cond delay="0"/>
                                  </p:stCondLst>
                                  <p:childTnLst>
                                    <p:set>
                                      <p:cBhvr>
                                        <p:cTn id="23" dur="1" fill="hold">
                                          <p:stCondLst>
                                            <p:cond delay="0"/>
                                          </p:stCondLst>
                                        </p:cTn>
                                        <p:tgtEl>
                                          <p:spTgt spid="29"/>
                                        </p:tgtEl>
                                        <p:attrNameLst>
                                          <p:attrName>style.visibility</p:attrName>
                                        </p:attrNameLst>
                                      </p:cBhvr>
                                      <p:to>
                                        <p:strVal val="visible"/>
                                      </p:to>
                                    </p:set>
                                    <p:animEffect transition="in" filter="wipe(down)">
                                      <p:cBhvr>
                                        <p:cTn id="24" dur="500"/>
                                        <p:tgtEl>
                                          <p:spTgt spid="29"/>
                                        </p:tgtEl>
                                      </p:cBhvr>
                                    </p:animEffect>
                                  </p:childTnLst>
                                </p:cTn>
                              </p:par>
                            </p:childTnLst>
                          </p:cTn>
                        </p:par>
                        <p:par>
                          <p:cTn id="25" fill="hold">
                            <p:stCondLst>
                              <p:cond delay="1000"/>
                            </p:stCondLst>
                            <p:childTnLst>
                              <p:par>
                                <p:cTn id="26" presetID="16" presetClass="entr" presetSubtype="21" fill="hold" grpId="0" nodeType="afterEffect">
                                  <p:stCondLst>
                                    <p:cond delay="0"/>
                                  </p:stCondLst>
                                  <p:childTnLst>
                                    <p:set>
                                      <p:cBhvr>
                                        <p:cTn id="27" dur="1000" fill="hold">
                                          <p:stCondLst>
                                            <p:cond delay="0"/>
                                          </p:stCondLst>
                                        </p:cTn>
                                        <p:tgtEl>
                                          <p:spTgt spid="10"/>
                                        </p:tgtEl>
                                        <p:attrNameLst>
                                          <p:attrName>style.visibility</p:attrName>
                                        </p:attrNameLst>
                                      </p:cBhvr>
                                      <p:to>
                                        <p:strVal val="visible"/>
                                      </p:to>
                                    </p:set>
                                    <p:animEffect transition="in" filter="barn(inVertical)">
                                      <p:cBhvr>
                                        <p:cTn id="28" dur="1000"/>
                                        <p:tgtEl>
                                          <p:spTgt spid="10"/>
                                        </p:tgtEl>
                                      </p:cBhvr>
                                    </p:animEffect>
                                  </p:childTnLst>
                                </p:cTn>
                              </p:par>
                              <p:par>
                                <p:cTn id="29" presetID="16" presetClass="entr" presetSubtype="21" fill="hold" nodeType="withEffect">
                                  <p:stCondLst>
                                    <p:cond delay="0"/>
                                  </p:stCondLst>
                                  <p:childTnLst>
                                    <p:set>
                                      <p:cBhvr>
                                        <p:cTn id="30" dur="1000" fill="hold">
                                          <p:stCondLst>
                                            <p:cond delay="0"/>
                                          </p:stCondLst>
                                        </p:cTn>
                                        <p:tgtEl>
                                          <p:spTgt spid="11"/>
                                        </p:tgtEl>
                                        <p:attrNameLst>
                                          <p:attrName>style.visibility</p:attrName>
                                        </p:attrNameLst>
                                      </p:cBhvr>
                                      <p:to>
                                        <p:strVal val="visible"/>
                                      </p:to>
                                    </p:set>
                                    <p:animEffect transition="in" filter="barn(inVertical)">
                                      <p:cBhvr>
                                        <p:cTn id="31" dur="10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P spid="5" grpId="0"/>
      <p:bldP spid="6" grpId="0"/>
      <p:bldP spid="10"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图片 3" descr="232323"/>
          <p:cNvPicPr>
            <a:picLocks noChangeAspect="1"/>
          </p:cNvPicPr>
          <p:nvPr/>
        </p:nvPicPr>
        <p:blipFill>
          <a:blip r:embed="rId1" cstate="screen"/>
          <a:stretch>
            <a:fillRect/>
          </a:stretch>
        </p:blipFill>
        <p:spPr>
          <a:xfrm>
            <a:off x="0" y="641985"/>
            <a:ext cx="2356485" cy="326390"/>
          </a:xfrm>
          <a:prstGeom prst="rect">
            <a:avLst/>
          </a:prstGeom>
        </p:spPr>
      </p:pic>
      <p:sp>
        <p:nvSpPr>
          <p:cNvPr id="9" name="文本框 8"/>
          <p:cNvSpPr txBox="1"/>
          <p:nvPr/>
        </p:nvSpPr>
        <p:spPr>
          <a:xfrm>
            <a:off x="1485900" y="510540"/>
            <a:ext cx="2357120" cy="368300"/>
          </a:xfrm>
          <a:prstGeom prst="rect">
            <a:avLst/>
          </a:prstGeom>
          <a:noFill/>
        </p:spPr>
        <p:txBody>
          <a:bodyPr wrap="square" rtlCol="0">
            <a:spAutoFit/>
          </a:bodyPr>
          <a:lstStyle/>
          <a:p>
            <a:pPr algn="dist"/>
            <a:r>
              <a:rPr lang="zh-CN" altLang="en-US">
                <a:solidFill>
                  <a:schemeClr val="tx1">
                    <a:lumMod val="75000"/>
                    <a:lumOff val="25000"/>
                  </a:schemeClr>
                </a:solidFill>
                <a:effectLst/>
                <a:cs typeface="+mn-ea"/>
                <a:sym typeface="+mn-lt"/>
              </a:rPr>
              <a:t>工作成果展示</a:t>
            </a:r>
            <a:endParaRPr lang="zh-CN" altLang="en-US">
              <a:solidFill>
                <a:schemeClr val="tx1">
                  <a:lumMod val="75000"/>
                  <a:lumOff val="25000"/>
                </a:schemeClr>
              </a:solidFill>
              <a:effectLst/>
              <a:cs typeface="+mn-ea"/>
              <a:sym typeface="+mn-lt"/>
            </a:endParaRPr>
          </a:p>
        </p:txBody>
      </p:sp>
      <p:sp>
        <p:nvSpPr>
          <p:cNvPr id="5" name="文本框 4"/>
          <p:cNvSpPr txBox="1"/>
          <p:nvPr/>
        </p:nvSpPr>
        <p:spPr>
          <a:xfrm>
            <a:off x="238125" y="556895"/>
            <a:ext cx="406400" cy="275590"/>
          </a:xfrm>
          <a:prstGeom prst="rect">
            <a:avLst/>
          </a:prstGeom>
          <a:noFill/>
        </p:spPr>
        <p:txBody>
          <a:bodyPr wrap="square" rtlCol="0">
            <a:spAutoFit/>
          </a:bodyPr>
          <a:lstStyle/>
          <a:p>
            <a:pPr algn="l"/>
            <a:r>
              <a:rPr lang="en-US" altLang="zh-CN" sz="1200">
                <a:solidFill>
                  <a:schemeClr val="tx2">
                    <a:lumMod val="50000"/>
                    <a:lumOff val="50000"/>
                  </a:schemeClr>
                </a:solidFill>
                <a:effectLst/>
                <a:cs typeface="+mn-ea"/>
                <a:sym typeface="+mn-lt"/>
              </a:rPr>
              <a:t>02</a:t>
            </a:r>
            <a:endParaRPr lang="en-US" altLang="zh-CN" sz="1200">
              <a:solidFill>
                <a:schemeClr val="tx2">
                  <a:lumMod val="50000"/>
                  <a:lumOff val="50000"/>
                </a:schemeClr>
              </a:solidFill>
              <a:effectLst/>
              <a:cs typeface="+mn-ea"/>
              <a:sym typeface="+mn-lt"/>
            </a:endParaRPr>
          </a:p>
        </p:txBody>
      </p:sp>
      <p:grpSp>
        <p:nvGrpSpPr>
          <p:cNvPr id="2" name="ísḷidè"/>
          <p:cNvGrpSpPr/>
          <p:nvPr/>
        </p:nvGrpSpPr>
        <p:grpSpPr>
          <a:xfrm>
            <a:off x="7332980" y="3714115"/>
            <a:ext cx="3795395" cy="358775"/>
            <a:chOff x="3724275" y="1396446"/>
            <a:chExt cx="2028825" cy="276225"/>
          </a:xfrm>
          <a:solidFill>
            <a:schemeClr val="tx2">
              <a:lumMod val="60000"/>
              <a:lumOff val="40000"/>
            </a:schemeClr>
          </a:solidFill>
        </p:grpSpPr>
        <p:sp>
          <p:nvSpPr>
            <p:cNvPr id="36" name="ïşḷîdê"/>
            <p:cNvSpPr/>
            <p:nvPr/>
          </p:nvSpPr>
          <p:spPr>
            <a:xfrm>
              <a:off x="3724275" y="1396446"/>
              <a:ext cx="2028825" cy="276225"/>
            </a:xfrm>
            <a:prstGeom prst="rect">
              <a:avLst/>
            </a:prstGeom>
            <a:solidFill>
              <a:srgbClr val="D7E5F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a:cs typeface="+mn-ea"/>
                <a:sym typeface="+mn-lt"/>
              </a:endParaRPr>
            </a:p>
          </p:txBody>
        </p:sp>
        <p:sp>
          <p:nvSpPr>
            <p:cNvPr id="37" name="ïsḻîḓê"/>
            <p:cNvSpPr/>
            <p:nvPr/>
          </p:nvSpPr>
          <p:spPr>
            <a:xfrm>
              <a:off x="3724275" y="1396446"/>
              <a:ext cx="1026834" cy="276225"/>
            </a:xfrm>
            <a:prstGeom prst="rect">
              <a:avLst/>
            </a:prstGeom>
            <a:pattFill prst="pct5">
              <a:fgClr>
                <a:srgbClr val="A7C7F2"/>
              </a:fgClr>
              <a:bgClr>
                <a:srgbClr val="395BCA"/>
              </a:bgClr>
            </a:pattFill>
            <a:ln>
              <a:noFill/>
            </a:ln>
          </p:spPr>
          <p:style>
            <a:lnRef idx="2">
              <a:schemeClr val="accent1">
                <a:shade val="50000"/>
              </a:schemeClr>
            </a:lnRef>
            <a:fillRef idx="1">
              <a:schemeClr val="accent1"/>
            </a:fillRef>
            <a:effectRef idx="0">
              <a:schemeClr val="accent1"/>
            </a:effectRef>
            <a:fontRef idx="minor">
              <a:schemeClr val="lt1"/>
            </a:fontRef>
          </p:style>
          <p:txBody>
            <a:bodyPr wrap="none" anchor="ctr">
              <a:normAutofit/>
            </a:bodyPr>
            <a:lstStyle/>
            <a:p>
              <a:pPr algn="ctr"/>
              <a:r>
                <a:rPr lang="en-US" sz="1100" b="1">
                  <a:cs typeface="+mn-ea"/>
                  <a:sym typeface="+mn-lt"/>
                </a:rPr>
                <a:t>50%</a:t>
              </a:r>
              <a:endParaRPr lang="en-US" sz="1100" b="1">
                <a:cs typeface="+mn-ea"/>
                <a:sym typeface="+mn-lt"/>
              </a:endParaRPr>
            </a:p>
          </p:txBody>
        </p:sp>
      </p:grpSp>
      <p:grpSp>
        <p:nvGrpSpPr>
          <p:cNvPr id="3" name="işlidè"/>
          <p:cNvGrpSpPr/>
          <p:nvPr/>
        </p:nvGrpSpPr>
        <p:grpSpPr>
          <a:xfrm>
            <a:off x="7332980" y="4274820"/>
            <a:ext cx="3795395" cy="358775"/>
            <a:chOff x="3724275" y="1396446"/>
            <a:chExt cx="2028825" cy="276225"/>
          </a:xfrm>
        </p:grpSpPr>
        <p:sp>
          <p:nvSpPr>
            <p:cNvPr id="6" name="íṥ1îḑè"/>
            <p:cNvSpPr/>
            <p:nvPr/>
          </p:nvSpPr>
          <p:spPr>
            <a:xfrm>
              <a:off x="3724275" y="1396446"/>
              <a:ext cx="2028825" cy="276225"/>
            </a:xfrm>
            <a:prstGeom prst="rect">
              <a:avLst/>
            </a:prstGeom>
            <a:solidFill>
              <a:srgbClr val="D7E5F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a:cs typeface="+mn-ea"/>
                <a:sym typeface="+mn-lt"/>
              </a:endParaRPr>
            </a:p>
          </p:txBody>
        </p:sp>
        <p:sp>
          <p:nvSpPr>
            <p:cNvPr id="35" name="iṩḷïḍê"/>
            <p:cNvSpPr/>
            <p:nvPr/>
          </p:nvSpPr>
          <p:spPr>
            <a:xfrm>
              <a:off x="3724275" y="1396446"/>
              <a:ext cx="1200733" cy="276225"/>
            </a:xfrm>
            <a:prstGeom prst="rect">
              <a:avLst/>
            </a:prstGeom>
            <a:pattFill prst="pct5">
              <a:fgClr>
                <a:srgbClr val="A7C7F2"/>
              </a:fgClr>
              <a:bgClr>
                <a:srgbClr val="395BCA"/>
              </a:bgClr>
            </a:pattFill>
            <a:ln>
              <a:noFill/>
            </a:ln>
          </p:spPr>
          <p:style>
            <a:lnRef idx="2">
              <a:schemeClr val="accent1">
                <a:shade val="50000"/>
              </a:schemeClr>
            </a:lnRef>
            <a:fillRef idx="1">
              <a:schemeClr val="accent1"/>
            </a:fillRef>
            <a:effectRef idx="0">
              <a:schemeClr val="accent1"/>
            </a:effectRef>
            <a:fontRef idx="minor">
              <a:schemeClr val="lt1"/>
            </a:fontRef>
          </p:style>
          <p:txBody>
            <a:bodyPr wrap="none" anchor="ctr">
              <a:normAutofit/>
            </a:bodyPr>
            <a:lstStyle/>
            <a:p>
              <a:pPr algn="ctr"/>
              <a:r>
                <a:rPr lang="en-US" sz="1100" b="1">
                  <a:cs typeface="+mn-ea"/>
                  <a:sym typeface="+mn-lt"/>
                </a:rPr>
                <a:t>60%</a:t>
              </a:r>
              <a:endParaRPr lang="en-US" sz="1100" b="1">
                <a:cs typeface="+mn-ea"/>
                <a:sym typeface="+mn-lt"/>
              </a:endParaRPr>
            </a:p>
          </p:txBody>
        </p:sp>
      </p:grpSp>
      <p:grpSp>
        <p:nvGrpSpPr>
          <p:cNvPr id="25" name="íśḻíḑé"/>
          <p:cNvGrpSpPr/>
          <p:nvPr/>
        </p:nvGrpSpPr>
        <p:grpSpPr>
          <a:xfrm>
            <a:off x="7332980" y="4883785"/>
            <a:ext cx="3795395" cy="358775"/>
            <a:chOff x="3724275" y="1396446"/>
            <a:chExt cx="2028825" cy="276225"/>
          </a:xfrm>
          <a:solidFill>
            <a:srgbClr val="585469"/>
          </a:solidFill>
        </p:grpSpPr>
        <p:sp>
          <p:nvSpPr>
            <p:cNvPr id="32" name="îṣļíḑe"/>
            <p:cNvSpPr/>
            <p:nvPr/>
          </p:nvSpPr>
          <p:spPr>
            <a:xfrm>
              <a:off x="3724275" y="1396446"/>
              <a:ext cx="2028825" cy="276225"/>
            </a:xfrm>
            <a:prstGeom prst="rect">
              <a:avLst/>
            </a:prstGeom>
            <a:solidFill>
              <a:srgbClr val="D7E5F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a:cs typeface="+mn-ea"/>
                <a:sym typeface="+mn-lt"/>
              </a:endParaRPr>
            </a:p>
          </p:txBody>
        </p:sp>
        <p:sp>
          <p:nvSpPr>
            <p:cNvPr id="33" name="íşlíḍê"/>
            <p:cNvSpPr/>
            <p:nvPr/>
          </p:nvSpPr>
          <p:spPr>
            <a:xfrm>
              <a:off x="3724275" y="1396446"/>
              <a:ext cx="1407756" cy="276225"/>
            </a:xfrm>
            <a:prstGeom prst="rect">
              <a:avLst/>
            </a:prstGeom>
            <a:pattFill prst="pct5">
              <a:fgClr>
                <a:srgbClr val="D7E5F9"/>
              </a:fgClr>
              <a:bgClr>
                <a:srgbClr val="395BCA"/>
              </a:bgClr>
            </a:pattFill>
            <a:ln>
              <a:noFill/>
            </a:ln>
          </p:spPr>
          <p:style>
            <a:lnRef idx="2">
              <a:schemeClr val="accent1">
                <a:shade val="50000"/>
              </a:schemeClr>
            </a:lnRef>
            <a:fillRef idx="1">
              <a:schemeClr val="accent1"/>
            </a:fillRef>
            <a:effectRef idx="0">
              <a:schemeClr val="accent1"/>
            </a:effectRef>
            <a:fontRef idx="minor">
              <a:schemeClr val="lt1"/>
            </a:fontRef>
          </p:style>
          <p:txBody>
            <a:bodyPr wrap="none" anchor="ctr">
              <a:normAutofit/>
            </a:bodyPr>
            <a:lstStyle/>
            <a:p>
              <a:pPr algn="ctr"/>
              <a:r>
                <a:rPr lang="en-US" sz="1100" b="1">
                  <a:cs typeface="+mn-ea"/>
                  <a:sym typeface="+mn-lt"/>
                </a:rPr>
                <a:t>70%</a:t>
              </a:r>
              <a:endParaRPr lang="en-US" sz="1100" b="1">
                <a:cs typeface="+mn-ea"/>
                <a:sym typeface="+mn-lt"/>
              </a:endParaRPr>
            </a:p>
          </p:txBody>
        </p:sp>
      </p:grpSp>
      <p:sp>
        <p:nvSpPr>
          <p:cNvPr id="26" name="íŝlíḑe"/>
          <p:cNvSpPr txBox="1"/>
          <p:nvPr/>
        </p:nvSpPr>
        <p:spPr>
          <a:xfrm>
            <a:off x="6009005" y="3792220"/>
            <a:ext cx="923290" cy="184785"/>
          </a:xfrm>
          <a:prstGeom prst="rect">
            <a:avLst/>
          </a:prstGeom>
          <a:noFill/>
        </p:spPr>
        <p:txBody>
          <a:bodyPr wrap="none" lIns="0" tIns="0" rIns="0" bIns="0" anchor="t">
            <a:noAutofit/>
          </a:bodyPr>
          <a:lstStyle/>
          <a:p>
            <a:r>
              <a:rPr lang="zh-CN" altLang="en-US" sz="1600" b="1">
                <a:solidFill>
                  <a:schemeClr val="tx1">
                    <a:lumMod val="65000"/>
                    <a:lumOff val="35000"/>
                  </a:schemeClr>
                </a:solidFill>
                <a:cs typeface="+mn-ea"/>
                <a:sym typeface="+mn-lt"/>
              </a:rPr>
              <a:t>标题文本预设</a:t>
            </a:r>
            <a:endParaRPr lang="zh-CN" altLang="en-US" sz="1600" b="1">
              <a:solidFill>
                <a:schemeClr val="tx1">
                  <a:lumMod val="65000"/>
                  <a:lumOff val="35000"/>
                </a:schemeClr>
              </a:solidFill>
              <a:cs typeface="+mn-ea"/>
              <a:sym typeface="+mn-lt"/>
            </a:endParaRPr>
          </a:p>
        </p:txBody>
      </p:sp>
      <p:sp>
        <p:nvSpPr>
          <p:cNvPr id="7" name="ís1idê"/>
          <p:cNvSpPr txBox="1"/>
          <p:nvPr/>
        </p:nvSpPr>
        <p:spPr>
          <a:xfrm>
            <a:off x="6009005" y="4361815"/>
            <a:ext cx="923290" cy="184785"/>
          </a:xfrm>
          <a:prstGeom prst="rect">
            <a:avLst/>
          </a:prstGeom>
          <a:noFill/>
        </p:spPr>
        <p:txBody>
          <a:bodyPr wrap="none" lIns="0" tIns="0" rIns="0" bIns="0" anchor="t">
            <a:noAutofit/>
          </a:bodyPr>
          <a:lstStyle/>
          <a:p>
            <a:r>
              <a:rPr lang="zh-CN" altLang="en-US" sz="1600" b="1">
                <a:solidFill>
                  <a:schemeClr val="tx1">
                    <a:lumMod val="65000"/>
                    <a:lumOff val="35000"/>
                  </a:schemeClr>
                </a:solidFill>
                <a:cs typeface="+mn-ea"/>
                <a:sym typeface="+mn-lt"/>
              </a:rPr>
              <a:t>标题文本预设</a:t>
            </a:r>
            <a:endParaRPr lang="zh-CN" altLang="en-US" sz="1600" b="1">
              <a:solidFill>
                <a:schemeClr val="tx1">
                  <a:lumMod val="65000"/>
                  <a:lumOff val="35000"/>
                </a:schemeClr>
              </a:solidFill>
              <a:cs typeface="+mn-ea"/>
              <a:sym typeface="+mn-lt"/>
            </a:endParaRPr>
          </a:p>
        </p:txBody>
      </p:sp>
      <p:sp>
        <p:nvSpPr>
          <p:cNvPr id="28" name="íṣļïḋê"/>
          <p:cNvSpPr txBox="1"/>
          <p:nvPr/>
        </p:nvSpPr>
        <p:spPr>
          <a:xfrm>
            <a:off x="6009005" y="4931410"/>
            <a:ext cx="923290" cy="184785"/>
          </a:xfrm>
          <a:prstGeom prst="rect">
            <a:avLst/>
          </a:prstGeom>
          <a:noFill/>
        </p:spPr>
        <p:txBody>
          <a:bodyPr wrap="none" lIns="0" tIns="0" rIns="0" bIns="0" anchor="t">
            <a:noAutofit/>
          </a:bodyPr>
          <a:lstStyle/>
          <a:p>
            <a:r>
              <a:rPr lang="zh-CN" altLang="en-US" sz="1600" b="1">
                <a:solidFill>
                  <a:schemeClr val="tx1">
                    <a:lumMod val="65000"/>
                    <a:lumOff val="35000"/>
                  </a:schemeClr>
                </a:solidFill>
                <a:cs typeface="+mn-ea"/>
                <a:sym typeface="+mn-lt"/>
              </a:rPr>
              <a:t>标题文本预设</a:t>
            </a:r>
            <a:endParaRPr lang="zh-CN" altLang="en-US" sz="1600" b="1">
              <a:solidFill>
                <a:schemeClr val="tx1">
                  <a:lumMod val="65000"/>
                  <a:lumOff val="35000"/>
                </a:schemeClr>
              </a:solidFill>
              <a:cs typeface="+mn-ea"/>
              <a:sym typeface="+mn-lt"/>
            </a:endParaRPr>
          </a:p>
        </p:txBody>
      </p:sp>
      <p:grpSp>
        <p:nvGrpSpPr>
          <p:cNvPr id="30" name="4"/>
          <p:cNvGrpSpPr/>
          <p:nvPr/>
        </p:nvGrpSpPr>
        <p:grpSpPr>
          <a:xfrm flipH="1">
            <a:off x="7184519" y="1656888"/>
            <a:ext cx="1046392" cy="1046388"/>
            <a:chOff x="953424" y="1486519"/>
            <a:chExt cx="2228412" cy="2228408"/>
          </a:xfrm>
          <a:solidFill>
            <a:srgbClr val="395BCA"/>
          </a:solidFill>
        </p:grpSpPr>
        <p:sp>
          <p:nvSpPr>
            <p:cNvPr id="44" name="4"/>
            <p:cNvSpPr/>
            <p:nvPr/>
          </p:nvSpPr>
          <p:spPr>
            <a:xfrm>
              <a:off x="953424" y="1486519"/>
              <a:ext cx="2228412" cy="2228408"/>
            </a:xfrm>
            <a:custGeom>
              <a:avLst/>
              <a:gdLst>
                <a:gd name="connsiteX0" fmla="*/ 1124074 w 1583637"/>
                <a:gd name="connsiteY0" fmla="*/ 252493 h 1583637"/>
                <a:gd name="connsiteX1" fmla="*/ 1247256 w 1583637"/>
                <a:gd name="connsiteY1" fmla="*/ 149126 h 1583637"/>
                <a:gd name="connsiteX2" fmla="*/ 1345663 w 1583637"/>
                <a:gd name="connsiteY2" fmla="*/ 231701 h 1583637"/>
                <a:gd name="connsiteX3" fmla="*/ 1265256 w 1583637"/>
                <a:gd name="connsiteY3" fmla="*/ 370961 h 1583637"/>
                <a:gd name="connsiteX4" fmla="*/ 1393012 w 1583637"/>
                <a:gd name="connsiteY4" fmla="*/ 592241 h 1583637"/>
                <a:gd name="connsiteX5" fmla="*/ 1553818 w 1583637"/>
                <a:gd name="connsiteY5" fmla="*/ 592237 h 1583637"/>
                <a:gd name="connsiteX6" fmla="*/ 1576125 w 1583637"/>
                <a:gd name="connsiteY6" fmla="*/ 718748 h 1583637"/>
                <a:gd name="connsiteX7" fmla="*/ 1425015 w 1583637"/>
                <a:gd name="connsiteY7" fmla="*/ 773743 h 1583637"/>
                <a:gd name="connsiteX8" fmla="*/ 1380646 w 1583637"/>
                <a:gd name="connsiteY8" fmla="*/ 1025372 h 1583637"/>
                <a:gd name="connsiteX9" fmla="*/ 1503833 w 1583637"/>
                <a:gd name="connsiteY9" fmla="*/ 1128733 h 1583637"/>
                <a:gd name="connsiteX10" fmla="*/ 1439602 w 1583637"/>
                <a:gd name="connsiteY10" fmla="*/ 1239984 h 1583637"/>
                <a:gd name="connsiteX11" fmla="*/ 1288495 w 1583637"/>
                <a:gd name="connsiteY11" fmla="*/ 1184982 h 1583637"/>
                <a:gd name="connsiteX12" fmla="*/ 1092761 w 1583637"/>
                <a:gd name="connsiteY12" fmla="*/ 1349222 h 1583637"/>
                <a:gd name="connsiteX13" fmla="*/ 1120689 w 1583637"/>
                <a:gd name="connsiteY13" fmla="*/ 1507584 h 1583637"/>
                <a:gd name="connsiteX14" fmla="*/ 999974 w 1583637"/>
                <a:gd name="connsiteY14" fmla="*/ 1551521 h 1583637"/>
                <a:gd name="connsiteX15" fmla="*/ 919574 w 1583637"/>
                <a:gd name="connsiteY15" fmla="*/ 1412257 h 1583637"/>
                <a:gd name="connsiteX16" fmla="*/ 664062 w 1583637"/>
                <a:gd name="connsiteY16" fmla="*/ 1412257 h 1583637"/>
                <a:gd name="connsiteX17" fmla="*/ 583663 w 1583637"/>
                <a:gd name="connsiteY17" fmla="*/ 1551521 h 1583637"/>
                <a:gd name="connsiteX18" fmla="*/ 462948 w 1583637"/>
                <a:gd name="connsiteY18" fmla="*/ 1507584 h 1583637"/>
                <a:gd name="connsiteX19" fmla="*/ 490876 w 1583637"/>
                <a:gd name="connsiteY19" fmla="*/ 1349222 h 1583637"/>
                <a:gd name="connsiteX20" fmla="*/ 295142 w 1583637"/>
                <a:gd name="connsiteY20" fmla="*/ 1184981 h 1583637"/>
                <a:gd name="connsiteX21" fmla="*/ 144035 w 1583637"/>
                <a:gd name="connsiteY21" fmla="*/ 1239984 h 1583637"/>
                <a:gd name="connsiteX22" fmla="*/ 79804 w 1583637"/>
                <a:gd name="connsiteY22" fmla="*/ 1128733 h 1583637"/>
                <a:gd name="connsiteX23" fmla="*/ 202991 w 1583637"/>
                <a:gd name="connsiteY23" fmla="*/ 1025372 h 1583637"/>
                <a:gd name="connsiteX24" fmla="*/ 158622 w 1583637"/>
                <a:gd name="connsiteY24" fmla="*/ 773743 h 1583637"/>
                <a:gd name="connsiteX25" fmla="*/ 7512 w 1583637"/>
                <a:gd name="connsiteY25" fmla="*/ 718748 h 1583637"/>
                <a:gd name="connsiteX26" fmla="*/ 29819 w 1583637"/>
                <a:gd name="connsiteY26" fmla="*/ 592237 h 1583637"/>
                <a:gd name="connsiteX27" fmla="*/ 190625 w 1583637"/>
                <a:gd name="connsiteY27" fmla="*/ 592241 h 1583637"/>
                <a:gd name="connsiteX28" fmla="*/ 318381 w 1583637"/>
                <a:gd name="connsiteY28" fmla="*/ 370961 h 1583637"/>
                <a:gd name="connsiteX29" fmla="*/ 237974 w 1583637"/>
                <a:gd name="connsiteY29" fmla="*/ 231701 h 1583637"/>
                <a:gd name="connsiteX30" fmla="*/ 336381 w 1583637"/>
                <a:gd name="connsiteY30" fmla="*/ 149126 h 1583637"/>
                <a:gd name="connsiteX31" fmla="*/ 459563 w 1583637"/>
                <a:gd name="connsiteY31" fmla="*/ 252493 h 1583637"/>
                <a:gd name="connsiteX32" fmla="*/ 699666 w 1583637"/>
                <a:gd name="connsiteY32" fmla="*/ 165103 h 1583637"/>
                <a:gd name="connsiteX33" fmla="*/ 727586 w 1583637"/>
                <a:gd name="connsiteY33" fmla="*/ 6739 h 1583637"/>
                <a:gd name="connsiteX34" fmla="*/ 856051 w 1583637"/>
                <a:gd name="connsiteY34" fmla="*/ 6739 h 1583637"/>
                <a:gd name="connsiteX35" fmla="*/ 883970 w 1583637"/>
                <a:gd name="connsiteY35" fmla="*/ 165102 h 1583637"/>
                <a:gd name="connsiteX36" fmla="*/ 1124073 w 1583637"/>
                <a:gd name="connsiteY36" fmla="*/ 252493 h 1583637"/>
                <a:gd name="connsiteX37" fmla="*/ 1124074 w 1583637"/>
                <a:gd name="connsiteY37" fmla="*/ 252493 h 1583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583637" h="1583637">
                  <a:moveTo>
                    <a:pt x="1124074" y="252493"/>
                  </a:moveTo>
                  <a:lnTo>
                    <a:pt x="1247256" y="149126"/>
                  </a:lnTo>
                  <a:lnTo>
                    <a:pt x="1345663" y="231701"/>
                  </a:lnTo>
                  <a:lnTo>
                    <a:pt x="1265256" y="370961"/>
                  </a:lnTo>
                  <a:cubicBezTo>
                    <a:pt x="1322430" y="435278"/>
                    <a:pt x="1365899" y="510569"/>
                    <a:pt x="1393012" y="592241"/>
                  </a:cubicBezTo>
                  <a:lnTo>
                    <a:pt x="1553818" y="592237"/>
                  </a:lnTo>
                  <a:lnTo>
                    <a:pt x="1576125" y="718748"/>
                  </a:lnTo>
                  <a:lnTo>
                    <a:pt x="1425015" y="773743"/>
                  </a:lnTo>
                  <a:cubicBezTo>
                    <a:pt x="1427471" y="859762"/>
                    <a:pt x="1412374" y="945380"/>
                    <a:pt x="1380646" y="1025372"/>
                  </a:cubicBezTo>
                  <a:lnTo>
                    <a:pt x="1503833" y="1128733"/>
                  </a:lnTo>
                  <a:lnTo>
                    <a:pt x="1439602" y="1239984"/>
                  </a:lnTo>
                  <a:lnTo>
                    <a:pt x="1288495" y="1184982"/>
                  </a:lnTo>
                  <a:cubicBezTo>
                    <a:pt x="1235084" y="1252456"/>
                    <a:pt x="1168484" y="1308339"/>
                    <a:pt x="1092761" y="1349222"/>
                  </a:cubicBezTo>
                  <a:lnTo>
                    <a:pt x="1120689" y="1507584"/>
                  </a:lnTo>
                  <a:lnTo>
                    <a:pt x="999974" y="1551521"/>
                  </a:lnTo>
                  <a:lnTo>
                    <a:pt x="919574" y="1412257"/>
                  </a:lnTo>
                  <a:cubicBezTo>
                    <a:pt x="835287" y="1429613"/>
                    <a:pt x="748348" y="1429613"/>
                    <a:pt x="664062" y="1412257"/>
                  </a:cubicBezTo>
                  <a:lnTo>
                    <a:pt x="583663" y="1551521"/>
                  </a:lnTo>
                  <a:lnTo>
                    <a:pt x="462948" y="1507584"/>
                  </a:lnTo>
                  <a:lnTo>
                    <a:pt x="490876" y="1349222"/>
                  </a:lnTo>
                  <a:cubicBezTo>
                    <a:pt x="415153" y="1308339"/>
                    <a:pt x="348553" y="1252455"/>
                    <a:pt x="295142" y="1184981"/>
                  </a:cubicBezTo>
                  <a:lnTo>
                    <a:pt x="144035" y="1239984"/>
                  </a:lnTo>
                  <a:lnTo>
                    <a:pt x="79804" y="1128733"/>
                  </a:lnTo>
                  <a:lnTo>
                    <a:pt x="202991" y="1025372"/>
                  </a:lnTo>
                  <a:cubicBezTo>
                    <a:pt x="171263" y="945380"/>
                    <a:pt x="156166" y="859762"/>
                    <a:pt x="158622" y="773743"/>
                  </a:cubicBezTo>
                  <a:lnTo>
                    <a:pt x="7512" y="718748"/>
                  </a:lnTo>
                  <a:lnTo>
                    <a:pt x="29819" y="592237"/>
                  </a:lnTo>
                  <a:lnTo>
                    <a:pt x="190625" y="592241"/>
                  </a:lnTo>
                  <a:cubicBezTo>
                    <a:pt x="217738" y="510569"/>
                    <a:pt x="261208" y="435277"/>
                    <a:pt x="318381" y="370961"/>
                  </a:cubicBezTo>
                  <a:lnTo>
                    <a:pt x="237974" y="231701"/>
                  </a:lnTo>
                  <a:lnTo>
                    <a:pt x="336381" y="149126"/>
                  </a:lnTo>
                  <a:lnTo>
                    <a:pt x="459563" y="252493"/>
                  </a:lnTo>
                  <a:cubicBezTo>
                    <a:pt x="532831" y="207356"/>
                    <a:pt x="614527" y="177621"/>
                    <a:pt x="699666" y="165103"/>
                  </a:cubicBezTo>
                  <a:lnTo>
                    <a:pt x="727586" y="6739"/>
                  </a:lnTo>
                  <a:lnTo>
                    <a:pt x="856051" y="6739"/>
                  </a:lnTo>
                  <a:lnTo>
                    <a:pt x="883970" y="165102"/>
                  </a:lnTo>
                  <a:cubicBezTo>
                    <a:pt x="969110" y="177621"/>
                    <a:pt x="1050806" y="207356"/>
                    <a:pt x="1124073" y="252493"/>
                  </a:cubicBezTo>
                  <a:lnTo>
                    <a:pt x="1124074" y="252493"/>
                  </a:lnTo>
                  <a:close/>
                </a:path>
              </a:pathLst>
            </a:custGeom>
            <a:solidFill>
              <a:srgbClr val="67A1E9"/>
            </a:solid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nchor="ctr"/>
            <a:lstStyle/>
            <a:p>
              <a:pPr algn="ctr"/>
              <a:endParaRPr>
                <a:cs typeface="+mn-ea"/>
                <a:sym typeface="+mn-lt"/>
              </a:endParaRPr>
            </a:p>
          </p:txBody>
        </p:sp>
        <p:sp>
          <p:nvSpPr>
            <p:cNvPr id="45" name="4"/>
            <p:cNvSpPr/>
            <p:nvPr/>
          </p:nvSpPr>
          <p:spPr>
            <a:xfrm>
              <a:off x="1376346" y="1909439"/>
              <a:ext cx="1382568" cy="1382568"/>
            </a:xfrm>
            <a:prstGeom prst="ellipse">
              <a:avLst/>
            </a:prstGeom>
            <a:solidFill>
              <a:srgbClr val="1F71D7"/>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a:cs typeface="+mn-ea"/>
                <a:sym typeface="+mn-lt"/>
              </a:endParaRPr>
            </a:p>
          </p:txBody>
        </p:sp>
      </p:grpSp>
      <p:grpSp>
        <p:nvGrpSpPr>
          <p:cNvPr id="31" name="3"/>
          <p:cNvGrpSpPr/>
          <p:nvPr/>
        </p:nvGrpSpPr>
        <p:grpSpPr>
          <a:xfrm rot="342038" flipH="1">
            <a:off x="8133185" y="1786043"/>
            <a:ext cx="1401441" cy="1401440"/>
            <a:chOff x="953424" y="1486519"/>
            <a:chExt cx="2228412" cy="2228408"/>
          </a:xfrm>
          <a:solidFill>
            <a:srgbClr val="395BCA"/>
          </a:solidFill>
        </p:grpSpPr>
        <p:sp>
          <p:nvSpPr>
            <p:cNvPr id="42" name="3"/>
            <p:cNvSpPr/>
            <p:nvPr/>
          </p:nvSpPr>
          <p:spPr>
            <a:xfrm>
              <a:off x="953424" y="1486519"/>
              <a:ext cx="2228412" cy="2228408"/>
            </a:xfrm>
            <a:custGeom>
              <a:avLst/>
              <a:gdLst>
                <a:gd name="connsiteX0" fmla="*/ 1124074 w 1583637"/>
                <a:gd name="connsiteY0" fmla="*/ 252493 h 1583637"/>
                <a:gd name="connsiteX1" fmla="*/ 1247256 w 1583637"/>
                <a:gd name="connsiteY1" fmla="*/ 149126 h 1583637"/>
                <a:gd name="connsiteX2" fmla="*/ 1345663 w 1583637"/>
                <a:gd name="connsiteY2" fmla="*/ 231701 h 1583637"/>
                <a:gd name="connsiteX3" fmla="*/ 1265256 w 1583637"/>
                <a:gd name="connsiteY3" fmla="*/ 370961 h 1583637"/>
                <a:gd name="connsiteX4" fmla="*/ 1393012 w 1583637"/>
                <a:gd name="connsiteY4" fmla="*/ 592241 h 1583637"/>
                <a:gd name="connsiteX5" fmla="*/ 1553818 w 1583637"/>
                <a:gd name="connsiteY5" fmla="*/ 592237 h 1583637"/>
                <a:gd name="connsiteX6" fmla="*/ 1576125 w 1583637"/>
                <a:gd name="connsiteY6" fmla="*/ 718748 h 1583637"/>
                <a:gd name="connsiteX7" fmla="*/ 1425015 w 1583637"/>
                <a:gd name="connsiteY7" fmla="*/ 773743 h 1583637"/>
                <a:gd name="connsiteX8" fmla="*/ 1380646 w 1583637"/>
                <a:gd name="connsiteY8" fmla="*/ 1025372 h 1583637"/>
                <a:gd name="connsiteX9" fmla="*/ 1503833 w 1583637"/>
                <a:gd name="connsiteY9" fmla="*/ 1128733 h 1583637"/>
                <a:gd name="connsiteX10" fmla="*/ 1439602 w 1583637"/>
                <a:gd name="connsiteY10" fmla="*/ 1239984 h 1583637"/>
                <a:gd name="connsiteX11" fmla="*/ 1288495 w 1583637"/>
                <a:gd name="connsiteY11" fmla="*/ 1184982 h 1583637"/>
                <a:gd name="connsiteX12" fmla="*/ 1092761 w 1583637"/>
                <a:gd name="connsiteY12" fmla="*/ 1349222 h 1583637"/>
                <a:gd name="connsiteX13" fmla="*/ 1120689 w 1583637"/>
                <a:gd name="connsiteY13" fmla="*/ 1507584 h 1583637"/>
                <a:gd name="connsiteX14" fmla="*/ 999974 w 1583637"/>
                <a:gd name="connsiteY14" fmla="*/ 1551521 h 1583637"/>
                <a:gd name="connsiteX15" fmla="*/ 919574 w 1583637"/>
                <a:gd name="connsiteY15" fmla="*/ 1412257 h 1583637"/>
                <a:gd name="connsiteX16" fmla="*/ 664062 w 1583637"/>
                <a:gd name="connsiteY16" fmla="*/ 1412257 h 1583637"/>
                <a:gd name="connsiteX17" fmla="*/ 583663 w 1583637"/>
                <a:gd name="connsiteY17" fmla="*/ 1551521 h 1583637"/>
                <a:gd name="connsiteX18" fmla="*/ 462948 w 1583637"/>
                <a:gd name="connsiteY18" fmla="*/ 1507584 h 1583637"/>
                <a:gd name="connsiteX19" fmla="*/ 490876 w 1583637"/>
                <a:gd name="connsiteY19" fmla="*/ 1349222 h 1583637"/>
                <a:gd name="connsiteX20" fmla="*/ 295142 w 1583637"/>
                <a:gd name="connsiteY20" fmla="*/ 1184981 h 1583637"/>
                <a:gd name="connsiteX21" fmla="*/ 144035 w 1583637"/>
                <a:gd name="connsiteY21" fmla="*/ 1239984 h 1583637"/>
                <a:gd name="connsiteX22" fmla="*/ 79804 w 1583637"/>
                <a:gd name="connsiteY22" fmla="*/ 1128733 h 1583637"/>
                <a:gd name="connsiteX23" fmla="*/ 202991 w 1583637"/>
                <a:gd name="connsiteY23" fmla="*/ 1025372 h 1583637"/>
                <a:gd name="connsiteX24" fmla="*/ 158622 w 1583637"/>
                <a:gd name="connsiteY24" fmla="*/ 773743 h 1583637"/>
                <a:gd name="connsiteX25" fmla="*/ 7512 w 1583637"/>
                <a:gd name="connsiteY25" fmla="*/ 718748 h 1583637"/>
                <a:gd name="connsiteX26" fmla="*/ 29819 w 1583637"/>
                <a:gd name="connsiteY26" fmla="*/ 592237 h 1583637"/>
                <a:gd name="connsiteX27" fmla="*/ 190625 w 1583637"/>
                <a:gd name="connsiteY27" fmla="*/ 592241 h 1583637"/>
                <a:gd name="connsiteX28" fmla="*/ 318381 w 1583637"/>
                <a:gd name="connsiteY28" fmla="*/ 370961 h 1583637"/>
                <a:gd name="connsiteX29" fmla="*/ 237974 w 1583637"/>
                <a:gd name="connsiteY29" fmla="*/ 231701 h 1583637"/>
                <a:gd name="connsiteX30" fmla="*/ 336381 w 1583637"/>
                <a:gd name="connsiteY30" fmla="*/ 149126 h 1583637"/>
                <a:gd name="connsiteX31" fmla="*/ 459563 w 1583637"/>
                <a:gd name="connsiteY31" fmla="*/ 252493 h 1583637"/>
                <a:gd name="connsiteX32" fmla="*/ 699666 w 1583637"/>
                <a:gd name="connsiteY32" fmla="*/ 165103 h 1583637"/>
                <a:gd name="connsiteX33" fmla="*/ 727586 w 1583637"/>
                <a:gd name="connsiteY33" fmla="*/ 6739 h 1583637"/>
                <a:gd name="connsiteX34" fmla="*/ 856051 w 1583637"/>
                <a:gd name="connsiteY34" fmla="*/ 6739 h 1583637"/>
                <a:gd name="connsiteX35" fmla="*/ 883970 w 1583637"/>
                <a:gd name="connsiteY35" fmla="*/ 165102 h 1583637"/>
                <a:gd name="connsiteX36" fmla="*/ 1124073 w 1583637"/>
                <a:gd name="connsiteY36" fmla="*/ 252493 h 1583637"/>
                <a:gd name="connsiteX37" fmla="*/ 1124074 w 1583637"/>
                <a:gd name="connsiteY37" fmla="*/ 252493 h 1583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583637" h="1583637">
                  <a:moveTo>
                    <a:pt x="1124074" y="252493"/>
                  </a:moveTo>
                  <a:lnTo>
                    <a:pt x="1247256" y="149126"/>
                  </a:lnTo>
                  <a:lnTo>
                    <a:pt x="1345663" y="231701"/>
                  </a:lnTo>
                  <a:lnTo>
                    <a:pt x="1265256" y="370961"/>
                  </a:lnTo>
                  <a:cubicBezTo>
                    <a:pt x="1322430" y="435278"/>
                    <a:pt x="1365899" y="510569"/>
                    <a:pt x="1393012" y="592241"/>
                  </a:cubicBezTo>
                  <a:lnTo>
                    <a:pt x="1553818" y="592237"/>
                  </a:lnTo>
                  <a:lnTo>
                    <a:pt x="1576125" y="718748"/>
                  </a:lnTo>
                  <a:lnTo>
                    <a:pt x="1425015" y="773743"/>
                  </a:lnTo>
                  <a:cubicBezTo>
                    <a:pt x="1427471" y="859762"/>
                    <a:pt x="1412374" y="945380"/>
                    <a:pt x="1380646" y="1025372"/>
                  </a:cubicBezTo>
                  <a:lnTo>
                    <a:pt x="1503833" y="1128733"/>
                  </a:lnTo>
                  <a:lnTo>
                    <a:pt x="1439602" y="1239984"/>
                  </a:lnTo>
                  <a:lnTo>
                    <a:pt x="1288495" y="1184982"/>
                  </a:lnTo>
                  <a:cubicBezTo>
                    <a:pt x="1235084" y="1252456"/>
                    <a:pt x="1168484" y="1308339"/>
                    <a:pt x="1092761" y="1349222"/>
                  </a:cubicBezTo>
                  <a:lnTo>
                    <a:pt x="1120689" y="1507584"/>
                  </a:lnTo>
                  <a:lnTo>
                    <a:pt x="999974" y="1551521"/>
                  </a:lnTo>
                  <a:lnTo>
                    <a:pt x="919574" y="1412257"/>
                  </a:lnTo>
                  <a:cubicBezTo>
                    <a:pt x="835287" y="1429613"/>
                    <a:pt x="748348" y="1429613"/>
                    <a:pt x="664062" y="1412257"/>
                  </a:cubicBezTo>
                  <a:lnTo>
                    <a:pt x="583663" y="1551521"/>
                  </a:lnTo>
                  <a:lnTo>
                    <a:pt x="462948" y="1507584"/>
                  </a:lnTo>
                  <a:lnTo>
                    <a:pt x="490876" y="1349222"/>
                  </a:lnTo>
                  <a:cubicBezTo>
                    <a:pt x="415153" y="1308339"/>
                    <a:pt x="348553" y="1252455"/>
                    <a:pt x="295142" y="1184981"/>
                  </a:cubicBezTo>
                  <a:lnTo>
                    <a:pt x="144035" y="1239984"/>
                  </a:lnTo>
                  <a:lnTo>
                    <a:pt x="79804" y="1128733"/>
                  </a:lnTo>
                  <a:lnTo>
                    <a:pt x="202991" y="1025372"/>
                  </a:lnTo>
                  <a:cubicBezTo>
                    <a:pt x="171263" y="945380"/>
                    <a:pt x="156166" y="859762"/>
                    <a:pt x="158622" y="773743"/>
                  </a:cubicBezTo>
                  <a:lnTo>
                    <a:pt x="7512" y="718748"/>
                  </a:lnTo>
                  <a:lnTo>
                    <a:pt x="29819" y="592237"/>
                  </a:lnTo>
                  <a:lnTo>
                    <a:pt x="190625" y="592241"/>
                  </a:lnTo>
                  <a:cubicBezTo>
                    <a:pt x="217738" y="510569"/>
                    <a:pt x="261208" y="435277"/>
                    <a:pt x="318381" y="370961"/>
                  </a:cubicBezTo>
                  <a:lnTo>
                    <a:pt x="237974" y="231701"/>
                  </a:lnTo>
                  <a:lnTo>
                    <a:pt x="336381" y="149126"/>
                  </a:lnTo>
                  <a:lnTo>
                    <a:pt x="459563" y="252493"/>
                  </a:lnTo>
                  <a:cubicBezTo>
                    <a:pt x="532831" y="207356"/>
                    <a:pt x="614527" y="177621"/>
                    <a:pt x="699666" y="165103"/>
                  </a:cubicBezTo>
                  <a:lnTo>
                    <a:pt x="727586" y="6739"/>
                  </a:lnTo>
                  <a:lnTo>
                    <a:pt x="856051" y="6739"/>
                  </a:lnTo>
                  <a:lnTo>
                    <a:pt x="883970" y="165102"/>
                  </a:lnTo>
                  <a:cubicBezTo>
                    <a:pt x="969110" y="177621"/>
                    <a:pt x="1050806" y="207356"/>
                    <a:pt x="1124073" y="252493"/>
                  </a:cubicBezTo>
                  <a:lnTo>
                    <a:pt x="1124074" y="252493"/>
                  </a:lnTo>
                  <a:close/>
                </a:path>
              </a:pathLst>
            </a:custGeom>
            <a:grp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nchor="ctr"/>
            <a:lstStyle/>
            <a:p>
              <a:pPr algn="ctr"/>
              <a:endParaRPr>
                <a:cs typeface="+mn-ea"/>
                <a:sym typeface="+mn-lt"/>
              </a:endParaRPr>
            </a:p>
          </p:txBody>
        </p:sp>
        <p:sp>
          <p:nvSpPr>
            <p:cNvPr id="43" name="3"/>
            <p:cNvSpPr/>
            <p:nvPr/>
          </p:nvSpPr>
          <p:spPr>
            <a:xfrm>
              <a:off x="1376346" y="1909439"/>
              <a:ext cx="1382568" cy="1382568"/>
            </a:xfrm>
            <a:prstGeom prst="ellipse">
              <a:avLst/>
            </a:prstGeom>
            <a:grp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a:cs typeface="+mn-ea"/>
                <a:sym typeface="+mn-lt"/>
              </a:endParaRPr>
            </a:p>
          </p:txBody>
        </p:sp>
      </p:grpSp>
      <p:sp>
        <p:nvSpPr>
          <p:cNvPr id="8" name="1"/>
          <p:cNvSpPr/>
          <p:nvPr/>
        </p:nvSpPr>
        <p:spPr>
          <a:xfrm>
            <a:off x="7005774" y="1478078"/>
            <a:ext cx="1225128" cy="1225128"/>
          </a:xfrm>
          <a:prstGeom prst="arc">
            <a:avLst>
              <a:gd name="adj1" fmla="val 11101589"/>
              <a:gd name="adj2" fmla="val 18700949"/>
            </a:avLst>
          </a:prstGeom>
          <a:ln w="28575" cap="rnd">
            <a:solidFill>
              <a:srgbClr val="1F71D7"/>
            </a:solidFill>
            <a:prstDash val="sysDot"/>
            <a:headEnd type="none" w="med" len="med"/>
            <a:tailEnd type="triangle" w="lg" len="med"/>
          </a:ln>
        </p:spPr>
        <p:style>
          <a:lnRef idx="1">
            <a:schemeClr val="accent1"/>
          </a:lnRef>
          <a:fillRef idx="0">
            <a:schemeClr val="accent1"/>
          </a:fillRef>
          <a:effectRef idx="0">
            <a:schemeClr val="accent1"/>
          </a:effectRef>
          <a:fontRef idx="minor">
            <a:schemeClr val="tx1"/>
          </a:fontRef>
        </p:style>
        <p:txBody>
          <a:bodyPr anchor="ctr"/>
          <a:lstStyle/>
          <a:p>
            <a:pPr algn="ctr"/>
            <a:endParaRPr>
              <a:cs typeface="+mn-ea"/>
              <a:sym typeface="+mn-lt"/>
            </a:endParaRPr>
          </a:p>
        </p:txBody>
      </p:sp>
      <p:sp>
        <p:nvSpPr>
          <p:cNvPr id="10" name="1"/>
          <p:cNvSpPr/>
          <p:nvPr/>
        </p:nvSpPr>
        <p:spPr>
          <a:xfrm flipV="1">
            <a:off x="8148241" y="1871098"/>
            <a:ext cx="1479741" cy="1479741"/>
          </a:xfrm>
          <a:prstGeom prst="arc">
            <a:avLst>
              <a:gd name="adj1" fmla="val 13730012"/>
              <a:gd name="adj2" fmla="val 256323"/>
            </a:avLst>
          </a:prstGeom>
          <a:ln w="28575" cap="rnd">
            <a:solidFill>
              <a:srgbClr val="1F71D7"/>
            </a:solidFill>
            <a:prstDash val="sysDot"/>
            <a:headEnd type="none" w="med" len="med"/>
            <a:tailEnd type="triangle" w="lg" len="med"/>
          </a:ln>
        </p:spPr>
        <p:style>
          <a:lnRef idx="1">
            <a:schemeClr val="accent1"/>
          </a:lnRef>
          <a:fillRef idx="0">
            <a:schemeClr val="accent1"/>
          </a:fillRef>
          <a:effectRef idx="0">
            <a:schemeClr val="accent1"/>
          </a:effectRef>
          <a:fontRef idx="minor">
            <a:schemeClr val="tx1"/>
          </a:fontRef>
        </p:style>
        <p:txBody>
          <a:bodyPr anchor="ctr"/>
          <a:lstStyle/>
          <a:p>
            <a:pPr algn="ctr"/>
            <a:endParaRPr>
              <a:cs typeface="+mn-ea"/>
              <a:sym typeface="+mn-lt"/>
            </a:endParaRPr>
          </a:p>
        </p:txBody>
      </p:sp>
      <p:sp>
        <p:nvSpPr>
          <p:cNvPr id="59" name="AutoShape 112"/>
          <p:cNvSpPr/>
          <p:nvPr/>
        </p:nvSpPr>
        <p:spPr bwMode="auto">
          <a:xfrm>
            <a:off x="8629756" y="2284318"/>
            <a:ext cx="407876" cy="406079"/>
          </a:xfrm>
          <a:custGeom>
            <a:avLst/>
            <a:gdLst>
              <a:gd name="T0" fmla="*/ 10510 w 21020"/>
              <a:gd name="T1" fmla="*/ 10800 h 21600"/>
              <a:gd name="T2" fmla="*/ 10510 w 21020"/>
              <a:gd name="T3" fmla="*/ 10800 h 21600"/>
              <a:gd name="T4" fmla="*/ 10510 w 21020"/>
              <a:gd name="T5" fmla="*/ 10800 h 21600"/>
              <a:gd name="T6" fmla="*/ 10510 w 21020"/>
              <a:gd name="T7" fmla="*/ 10800 h 21600"/>
            </a:gdLst>
            <a:ahLst/>
            <a:cxnLst>
              <a:cxn ang="0">
                <a:pos x="T0" y="T1"/>
              </a:cxn>
              <a:cxn ang="0">
                <a:pos x="T2" y="T3"/>
              </a:cxn>
              <a:cxn ang="0">
                <a:pos x="T4" y="T5"/>
              </a:cxn>
              <a:cxn ang="0">
                <a:pos x="T6" y="T7"/>
              </a:cxn>
            </a:cxnLst>
            <a:rect l="0" t="0" r="r" b="b"/>
            <a:pathLst>
              <a:path w="21020" h="21600">
                <a:moveTo>
                  <a:pt x="18846" y="7946"/>
                </a:moveTo>
                <a:lnTo>
                  <a:pt x="17740" y="9091"/>
                </a:lnTo>
                <a:cubicBezTo>
                  <a:pt x="17740" y="8939"/>
                  <a:pt x="17758" y="8792"/>
                  <a:pt x="17744" y="8636"/>
                </a:cubicBezTo>
                <a:cubicBezTo>
                  <a:pt x="17629" y="7331"/>
                  <a:pt x="17036" y="6068"/>
                  <a:pt x="16074" y="5080"/>
                </a:cubicBezTo>
                <a:cubicBezTo>
                  <a:pt x="15004" y="3980"/>
                  <a:pt x="13585" y="3348"/>
                  <a:pt x="12180" y="3345"/>
                </a:cubicBezTo>
                <a:lnTo>
                  <a:pt x="13268" y="2218"/>
                </a:lnTo>
                <a:cubicBezTo>
                  <a:pt x="13812" y="1659"/>
                  <a:pt x="14572" y="1350"/>
                  <a:pt x="15403" y="1350"/>
                </a:cubicBezTo>
                <a:cubicBezTo>
                  <a:pt x="16460" y="1350"/>
                  <a:pt x="17546" y="1840"/>
                  <a:pt x="18381" y="2696"/>
                </a:cubicBezTo>
                <a:cubicBezTo>
                  <a:pt x="19165" y="3500"/>
                  <a:pt x="19631" y="4499"/>
                  <a:pt x="19698" y="5510"/>
                </a:cubicBezTo>
                <a:cubicBezTo>
                  <a:pt x="19760" y="6453"/>
                  <a:pt x="19457" y="7317"/>
                  <a:pt x="18846" y="7946"/>
                </a:cubicBezTo>
                <a:moveTo>
                  <a:pt x="5828" y="19329"/>
                </a:moveTo>
                <a:cubicBezTo>
                  <a:pt x="5813" y="18424"/>
                  <a:pt x="5454" y="17481"/>
                  <a:pt x="4730" y="16739"/>
                </a:cubicBezTo>
                <a:cubicBezTo>
                  <a:pt x="4046" y="16034"/>
                  <a:pt x="3150" y="15628"/>
                  <a:pt x="2257" y="15592"/>
                </a:cubicBezTo>
                <a:lnTo>
                  <a:pt x="2911" y="13157"/>
                </a:lnTo>
                <a:cubicBezTo>
                  <a:pt x="2959" y="12995"/>
                  <a:pt x="3052" y="12835"/>
                  <a:pt x="3168" y="12695"/>
                </a:cubicBezTo>
                <a:cubicBezTo>
                  <a:pt x="4485" y="11726"/>
                  <a:pt x="6512" y="12012"/>
                  <a:pt x="7920" y="13460"/>
                </a:cubicBezTo>
                <a:cubicBezTo>
                  <a:pt x="9409" y="14990"/>
                  <a:pt x="9639" y="17230"/>
                  <a:pt x="8492" y="18568"/>
                </a:cubicBezTo>
                <a:cubicBezTo>
                  <a:pt x="8416" y="18609"/>
                  <a:pt x="8339" y="18648"/>
                  <a:pt x="8256" y="18675"/>
                </a:cubicBezTo>
                <a:cubicBezTo>
                  <a:pt x="8256" y="18675"/>
                  <a:pt x="5828" y="19329"/>
                  <a:pt x="5828" y="19329"/>
                </a:cubicBezTo>
                <a:close/>
                <a:moveTo>
                  <a:pt x="2737" y="20164"/>
                </a:moveTo>
                <a:cubicBezTo>
                  <a:pt x="2665" y="20181"/>
                  <a:pt x="2443" y="20239"/>
                  <a:pt x="2291" y="20249"/>
                </a:cubicBezTo>
                <a:cubicBezTo>
                  <a:pt x="1751" y="20244"/>
                  <a:pt x="1313" y="19792"/>
                  <a:pt x="1313" y="19237"/>
                </a:cubicBezTo>
                <a:cubicBezTo>
                  <a:pt x="1321" y="19124"/>
                  <a:pt x="1365" y="18929"/>
                  <a:pt x="1380" y="18857"/>
                </a:cubicBezTo>
                <a:lnTo>
                  <a:pt x="2071" y="16283"/>
                </a:lnTo>
                <a:cubicBezTo>
                  <a:pt x="2822" y="16261"/>
                  <a:pt x="3630" y="16562"/>
                  <a:pt x="4265" y="17215"/>
                </a:cubicBezTo>
                <a:cubicBezTo>
                  <a:pt x="4911" y="17878"/>
                  <a:pt x="5214" y="18725"/>
                  <a:pt x="5181" y="19504"/>
                </a:cubicBezTo>
                <a:cubicBezTo>
                  <a:pt x="5181" y="19504"/>
                  <a:pt x="2737" y="20164"/>
                  <a:pt x="2737" y="20164"/>
                </a:cubicBezTo>
                <a:close/>
                <a:moveTo>
                  <a:pt x="6888" y="11179"/>
                </a:moveTo>
                <a:cubicBezTo>
                  <a:pt x="6280" y="10927"/>
                  <a:pt x="5642" y="10783"/>
                  <a:pt x="5004" y="10774"/>
                </a:cubicBezTo>
                <a:lnTo>
                  <a:pt x="10063" y="5536"/>
                </a:lnTo>
                <a:cubicBezTo>
                  <a:pt x="10838" y="4759"/>
                  <a:pt x="11966" y="4536"/>
                  <a:pt x="13077" y="4819"/>
                </a:cubicBezTo>
                <a:cubicBezTo>
                  <a:pt x="13077" y="4819"/>
                  <a:pt x="6888" y="11179"/>
                  <a:pt x="6888" y="11179"/>
                </a:cubicBezTo>
                <a:close/>
                <a:moveTo>
                  <a:pt x="9717" y="13672"/>
                </a:moveTo>
                <a:cubicBezTo>
                  <a:pt x="9473" y="13258"/>
                  <a:pt x="9194" y="12859"/>
                  <a:pt x="8848" y="12505"/>
                </a:cubicBezTo>
                <a:cubicBezTo>
                  <a:pt x="8447" y="12093"/>
                  <a:pt x="7986" y="11770"/>
                  <a:pt x="7507" y="11498"/>
                </a:cubicBezTo>
                <a:lnTo>
                  <a:pt x="13767" y="5064"/>
                </a:lnTo>
                <a:cubicBezTo>
                  <a:pt x="14259" y="5288"/>
                  <a:pt x="14729" y="5607"/>
                  <a:pt x="15145" y="6035"/>
                </a:cubicBezTo>
                <a:cubicBezTo>
                  <a:pt x="15500" y="6398"/>
                  <a:pt x="15775" y="6806"/>
                  <a:pt x="15987" y="7229"/>
                </a:cubicBezTo>
                <a:cubicBezTo>
                  <a:pt x="15987" y="7229"/>
                  <a:pt x="9717" y="13672"/>
                  <a:pt x="9717" y="13672"/>
                </a:cubicBezTo>
                <a:close/>
                <a:moveTo>
                  <a:pt x="10519" y="16061"/>
                </a:moveTo>
                <a:cubicBezTo>
                  <a:pt x="10465" y="15452"/>
                  <a:pt x="10298" y="14854"/>
                  <a:pt x="10047" y="14288"/>
                </a:cubicBezTo>
                <a:lnTo>
                  <a:pt x="16257" y="7906"/>
                </a:lnTo>
                <a:cubicBezTo>
                  <a:pt x="16637" y="9140"/>
                  <a:pt x="16442" y="10429"/>
                  <a:pt x="15610" y="11284"/>
                </a:cubicBezTo>
                <a:cubicBezTo>
                  <a:pt x="15604" y="11290"/>
                  <a:pt x="15598" y="11293"/>
                  <a:pt x="15593" y="11298"/>
                </a:cubicBezTo>
                <a:lnTo>
                  <a:pt x="15602" y="11306"/>
                </a:lnTo>
                <a:lnTo>
                  <a:pt x="10525" y="16565"/>
                </a:lnTo>
                <a:cubicBezTo>
                  <a:pt x="10527" y="16397"/>
                  <a:pt x="10534" y="16232"/>
                  <a:pt x="10519" y="16061"/>
                </a:cubicBezTo>
                <a:moveTo>
                  <a:pt x="19308" y="1741"/>
                </a:moveTo>
                <a:cubicBezTo>
                  <a:pt x="18228" y="632"/>
                  <a:pt x="16805" y="0"/>
                  <a:pt x="15403" y="0"/>
                </a:cubicBezTo>
                <a:cubicBezTo>
                  <a:pt x="14220" y="0"/>
                  <a:pt x="13131" y="450"/>
                  <a:pt x="12335" y="1266"/>
                </a:cubicBezTo>
                <a:lnTo>
                  <a:pt x="9138" y="4577"/>
                </a:lnTo>
                <a:cubicBezTo>
                  <a:pt x="9129" y="4585"/>
                  <a:pt x="9118" y="4592"/>
                  <a:pt x="9108" y="4602"/>
                </a:cubicBezTo>
                <a:cubicBezTo>
                  <a:pt x="9103" y="4608"/>
                  <a:pt x="9100" y="4614"/>
                  <a:pt x="9095" y="4620"/>
                </a:cubicBezTo>
                <a:lnTo>
                  <a:pt x="9096" y="4621"/>
                </a:lnTo>
                <a:lnTo>
                  <a:pt x="2310" y="11647"/>
                </a:lnTo>
                <a:cubicBezTo>
                  <a:pt x="1998" y="11966"/>
                  <a:pt x="1771" y="12364"/>
                  <a:pt x="1645" y="12797"/>
                </a:cubicBezTo>
                <a:lnTo>
                  <a:pt x="102" y="18541"/>
                </a:lnTo>
                <a:cubicBezTo>
                  <a:pt x="100" y="18557"/>
                  <a:pt x="0" y="19008"/>
                  <a:pt x="0" y="19237"/>
                </a:cubicBezTo>
                <a:cubicBezTo>
                  <a:pt x="0" y="20541"/>
                  <a:pt x="1030" y="21599"/>
                  <a:pt x="2302" y="21599"/>
                </a:cubicBezTo>
                <a:cubicBezTo>
                  <a:pt x="2554" y="21599"/>
                  <a:pt x="3044" y="21475"/>
                  <a:pt x="3062" y="21473"/>
                </a:cubicBezTo>
                <a:lnTo>
                  <a:pt x="8630" y="19969"/>
                </a:lnTo>
                <a:cubicBezTo>
                  <a:pt x="9054" y="19839"/>
                  <a:pt x="9439" y="19604"/>
                  <a:pt x="9750" y="19283"/>
                </a:cubicBezTo>
                <a:lnTo>
                  <a:pt x="19776" y="8899"/>
                </a:lnTo>
                <a:cubicBezTo>
                  <a:pt x="21600" y="7023"/>
                  <a:pt x="21394" y="3881"/>
                  <a:pt x="19308" y="1741"/>
                </a:cubicBezTo>
              </a:path>
            </a:pathLst>
          </a:custGeom>
          <a:solidFill>
            <a:schemeClr val="bg1"/>
          </a:solidFill>
          <a:ln>
            <a:noFill/>
          </a:ln>
          <a:effectLst/>
        </p:spPr>
        <p:txBody>
          <a:bodyPr lIns="19050" tIns="19050" rIns="19050" bIns="19050" anchor="ctr"/>
          <a:lstStyle/>
          <a:p>
            <a:pPr algn="ctr" defTabSz="228600" fontAlgn="base" hangingPunct="0">
              <a:spcBef>
                <a:spcPct val="0"/>
              </a:spcBef>
              <a:spcAft>
                <a:spcPct val="0"/>
              </a:spcAft>
              <a:defRPr/>
            </a:pPr>
            <a:endParaRPr lang="en-US" sz="1500" kern="0">
              <a:solidFill>
                <a:srgbClr val="FFFFFF"/>
              </a:solidFill>
              <a:effectLst>
                <a:outerShdw blurRad="38100" dist="38100" dir="2700000" algn="tl">
                  <a:srgbClr val="000000"/>
                </a:outerShdw>
              </a:effectLst>
              <a:cs typeface="+mn-ea"/>
              <a:sym typeface="+mn-lt"/>
            </a:endParaRPr>
          </a:p>
        </p:txBody>
      </p:sp>
      <p:grpSp>
        <p:nvGrpSpPr>
          <p:cNvPr id="85" name="组合 84"/>
          <p:cNvGrpSpPr/>
          <p:nvPr/>
        </p:nvGrpSpPr>
        <p:grpSpPr>
          <a:xfrm>
            <a:off x="7562132" y="2043753"/>
            <a:ext cx="272655" cy="272655"/>
            <a:chOff x="2473104" y="2145028"/>
            <a:chExt cx="359165" cy="359165"/>
          </a:xfrm>
          <a:solidFill>
            <a:schemeClr val="bg1"/>
          </a:solidFill>
        </p:grpSpPr>
        <p:sp>
          <p:nvSpPr>
            <p:cNvPr id="86" name="AutoShape 126"/>
            <p:cNvSpPr/>
            <p:nvPr/>
          </p:nvSpPr>
          <p:spPr bwMode="auto">
            <a:xfrm>
              <a:off x="2473104" y="2145028"/>
              <a:ext cx="359165" cy="35916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3499" y="14850"/>
                  </a:moveTo>
                  <a:cubicBezTo>
                    <a:pt x="9772" y="14850"/>
                    <a:pt x="6749" y="11827"/>
                    <a:pt x="6749" y="8100"/>
                  </a:cubicBezTo>
                  <a:cubicBezTo>
                    <a:pt x="6749" y="4372"/>
                    <a:pt x="9772" y="1350"/>
                    <a:pt x="13499" y="1350"/>
                  </a:cubicBezTo>
                  <a:cubicBezTo>
                    <a:pt x="17227" y="1350"/>
                    <a:pt x="20249" y="4372"/>
                    <a:pt x="20249" y="8100"/>
                  </a:cubicBezTo>
                  <a:cubicBezTo>
                    <a:pt x="20249" y="11827"/>
                    <a:pt x="17227" y="14850"/>
                    <a:pt x="13499" y="14850"/>
                  </a:cubicBezTo>
                  <a:moveTo>
                    <a:pt x="3236" y="20042"/>
                  </a:moveTo>
                  <a:cubicBezTo>
                    <a:pt x="3019" y="20266"/>
                    <a:pt x="2718" y="20408"/>
                    <a:pt x="2382" y="20408"/>
                  </a:cubicBezTo>
                  <a:cubicBezTo>
                    <a:pt x="1724" y="20408"/>
                    <a:pt x="1191" y="19875"/>
                    <a:pt x="1191" y="19218"/>
                  </a:cubicBezTo>
                  <a:cubicBezTo>
                    <a:pt x="1191" y="18881"/>
                    <a:pt x="1332" y="18580"/>
                    <a:pt x="1557" y="18363"/>
                  </a:cubicBezTo>
                  <a:lnTo>
                    <a:pt x="1551" y="18358"/>
                  </a:lnTo>
                  <a:lnTo>
                    <a:pt x="6996" y="12913"/>
                  </a:lnTo>
                  <a:cubicBezTo>
                    <a:pt x="7472" y="13555"/>
                    <a:pt x="8039" y="14122"/>
                    <a:pt x="8680" y="14599"/>
                  </a:cubicBezTo>
                  <a:cubicBezTo>
                    <a:pt x="8680" y="14599"/>
                    <a:pt x="3236" y="20042"/>
                    <a:pt x="3236" y="20042"/>
                  </a:cubicBezTo>
                  <a:close/>
                  <a:moveTo>
                    <a:pt x="13499" y="0"/>
                  </a:moveTo>
                  <a:cubicBezTo>
                    <a:pt x="9026" y="0"/>
                    <a:pt x="5399" y="3626"/>
                    <a:pt x="5399" y="8100"/>
                  </a:cubicBezTo>
                  <a:cubicBezTo>
                    <a:pt x="5399" y="9467"/>
                    <a:pt x="5742" y="10754"/>
                    <a:pt x="6341" y="11884"/>
                  </a:cubicBezTo>
                  <a:lnTo>
                    <a:pt x="709" y="17515"/>
                  </a:lnTo>
                  <a:lnTo>
                    <a:pt x="713" y="17520"/>
                  </a:lnTo>
                  <a:cubicBezTo>
                    <a:pt x="274" y="17953"/>
                    <a:pt x="0" y="18552"/>
                    <a:pt x="0" y="19218"/>
                  </a:cubicBezTo>
                  <a:cubicBezTo>
                    <a:pt x="0" y="20533"/>
                    <a:pt x="1066" y="21599"/>
                    <a:pt x="2382" y="21599"/>
                  </a:cubicBezTo>
                  <a:cubicBezTo>
                    <a:pt x="3047" y="21599"/>
                    <a:pt x="3647" y="21326"/>
                    <a:pt x="4079" y="20885"/>
                  </a:cubicBezTo>
                  <a:lnTo>
                    <a:pt x="4078" y="20884"/>
                  </a:lnTo>
                  <a:lnTo>
                    <a:pt x="9708" y="15255"/>
                  </a:lnTo>
                  <a:cubicBezTo>
                    <a:pt x="10839" y="15856"/>
                    <a:pt x="12128" y="16200"/>
                    <a:pt x="13499" y="16200"/>
                  </a:cubicBezTo>
                  <a:cubicBezTo>
                    <a:pt x="17973" y="16200"/>
                    <a:pt x="21600" y="12573"/>
                    <a:pt x="21600" y="8100"/>
                  </a:cubicBezTo>
                  <a:cubicBezTo>
                    <a:pt x="21600" y="3626"/>
                    <a:pt x="17973" y="0"/>
                    <a:pt x="13499" y="0"/>
                  </a:cubicBezTo>
                </a:path>
              </a:pathLst>
            </a:custGeom>
            <a:grpFill/>
            <a:ln>
              <a:noFill/>
            </a:ln>
            <a:effectLst/>
          </p:spPr>
          <p:txBody>
            <a:bodyPr lIns="19050" tIns="19050" rIns="19050" bIns="19050" anchor="ctr"/>
            <a:lstStyle/>
            <a:p>
              <a:pPr algn="ctr" defTabSz="228600" fontAlgn="base" hangingPunct="0">
                <a:spcBef>
                  <a:spcPct val="0"/>
                </a:spcBef>
                <a:spcAft>
                  <a:spcPct val="0"/>
                </a:spcAft>
                <a:defRPr/>
              </a:pPr>
              <a:endParaRPr lang="en-US" sz="1500" kern="0">
                <a:solidFill>
                  <a:srgbClr val="FFFFFF"/>
                </a:solidFill>
                <a:effectLst>
                  <a:outerShdw blurRad="38100" dist="38100" dir="2700000" algn="tl">
                    <a:srgbClr val="000000"/>
                  </a:outerShdw>
                </a:effectLst>
                <a:cs typeface="+mn-ea"/>
                <a:sym typeface="+mn-lt"/>
              </a:endParaRPr>
            </a:p>
          </p:txBody>
        </p:sp>
        <p:sp>
          <p:nvSpPr>
            <p:cNvPr id="87" name="AutoShape 127"/>
            <p:cNvSpPr/>
            <p:nvPr/>
          </p:nvSpPr>
          <p:spPr bwMode="auto">
            <a:xfrm>
              <a:off x="2618611" y="2200897"/>
              <a:ext cx="84727" cy="8411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0160" y="0"/>
                  </a:moveTo>
                  <a:cubicBezTo>
                    <a:pt x="9025" y="0"/>
                    <a:pt x="0" y="9025"/>
                    <a:pt x="0" y="20160"/>
                  </a:cubicBezTo>
                  <a:cubicBezTo>
                    <a:pt x="0" y="20954"/>
                    <a:pt x="644" y="21600"/>
                    <a:pt x="1440" y="21600"/>
                  </a:cubicBezTo>
                  <a:cubicBezTo>
                    <a:pt x="2235" y="21600"/>
                    <a:pt x="2880" y="20954"/>
                    <a:pt x="2880" y="20160"/>
                  </a:cubicBezTo>
                  <a:cubicBezTo>
                    <a:pt x="2880" y="10618"/>
                    <a:pt x="10617" y="2880"/>
                    <a:pt x="20160" y="2880"/>
                  </a:cubicBezTo>
                  <a:cubicBezTo>
                    <a:pt x="20955" y="2880"/>
                    <a:pt x="21599" y="2234"/>
                    <a:pt x="21599" y="1440"/>
                  </a:cubicBezTo>
                  <a:cubicBezTo>
                    <a:pt x="21599" y="645"/>
                    <a:pt x="20955" y="0"/>
                    <a:pt x="20160" y="0"/>
                  </a:cubicBezTo>
                </a:path>
              </a:pathLst>
            </a:custGeom>
            <a:grpFill/>
            <a:ln>
              <a:noFill/>
            </a:ln>
            <a:effectLst/>
          </p:spPr>
          <p:txBody>
            <a:bodyPr lIns="19050" tIns="19050" rIns="19050" bIns="19050" anchor="ctr"/>
            <a:lstStyle/>
            <a:p>
              <a:pPr algn="ctr" defTabSz="228600" fontAlgn="base" hangingPunct="0">
                <a:spcBef>
                  <a:spcPct val="0"/>
                </a:spcBef>
                <a:spcAft>
                  <a:spcPct val="0"/>
                </a:spcAft>
                <a:defRPr/>
              </a:pPr>
              <a:endParaRPr lang="en-US" sz="1500" kern="0">
                <a:solidFill>
                  <a:srgbClr val="FFFFFF"/>
                </a:solidFill>
                <a:effectLst>
                  <a:outerShdw blurRad="38100" dist="38100" dir="2700000" algn="tl">
                    <a:srgbClr val="000000"/>
                  </a:outerShdw>
                </a:effectLst>
                <a:cs typeface="+mn-ea"/>
                <a:sym typeface="+mn-lt"/>
              </a:endParaRPr>
            </a:p>
          </p:txBody>
        </p:sp>
      </p:grpSp>
      <p:grpSp>
        <p:nvGrpSpPr>
          <p:cNvPr id="11" name="î$ḻíḍe"/>
          <p:cNvGrpSpPr/>
          <p:nvPr/>
        </p:nvGrpSpPr>
        <p:grpSpPr>
          <a:xfrm>
            <a:off x="1203325" y="2167890"/>
            <a:ext cx="4548505" cy="3365500"/>
            <a:chOff x="6023992" y="1726102"/>
            <a:chExt cx="4259458" cy="3365468"/>
          </a:xfrm>
        </p:grpSpPr>
        <p:grpSp>
          <p:nvGrpSpPr>
            <p:cNvPr id="12" name="iṧľiḍé"/>
            <p:cNvGrpSpPr/>
            <p:nvPr/>
          </p:nvGrpSpPr>
          <p:grpSpPr>
            <a:xfrm>
              <a:off x="6023992" y="1726102"/>
              <a:ext cx="4248430" cy="700515"/>
              <a:chOff x="5403632" y="1998273"/>
              <a:chExt cx="4248430" cy="700515"/>
            </a:xfrm>
          </p:grpSpPr>
          <p:grpSp>
            <p:nvGrpSpPr>
              <p:cNvPr id="13" name="ïSḷiḓe"/>
              <p:cNvGrpSpPr/>
              <p:nvPr/>
            </p:nvGrpSpPr>
            <p:grpSpPr>
              <a:xfrm>
                <a:off x="5403632" y="2028913"/>
                <a:ext cx="399214" cy="399214"/>
                <a:chOff x="0" y="0"/>
                <a:chExt cx="767929" cy="767929"/>
              </a:xfrm>
            </p:grpSpPr>
            <p:sp>
              <p:nvSpPr>
                <p:cNvPr id="14" name="íśḷïdê"/>
                <p:cNvSpPr/>
                <p:nvPr/>
              </p:nvSpPr>
              <p:spPr>
                <a:xfrm>
                  <a:off x="0" y="0"/>
                  <a:ext cx="767929" cy="767929"/>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pattFill prst="pct5">
                  <a:fgClr>
                    <a:srgbClr val="D7E5F9"/>
                  </a:fgClr>
                  <a:bgClr>
                    <a:srgbClr val="395BCA"/>
                  </a:bgClr>
                </a:pattFill>
                <a:ln w="12700" cap="flat">
                  <a:noFill/>
                  <a:miter lim="400000"/>
                </a:ln>
                <a:effectLst/>
              </p:spPr>
              <p:txBody>
                <a:bodyPr anchor="ctr"/>
                <a:lstStyle/>
                <a:p>
                  <a:pPr algn="ctr"/>
                  <a:endParaRPr sz="2000">
                    <a:cs typeface="+mn-ea"/>
                    <a:sym typeface="+mn-lt"/>
                  </a:endParaRPr>
                </a:p>
              </p:txBody>
            </p:sp>
            <p:sp>
              <p:nvSpPr>
                <p:cNvPr id="15" name="ïşḷîḓè"/>
                <p:cNvSpPr/>
                <p:nvPr/>
              </p:nvSpPr>
              <p:spPr>
                <a:xfrm>
                  <a:off x="234638" y="227334"/>
                  <a:ext cx="298653" cy="313261"/>
                </a:xfrm>
                <a:custGeom>
                  <a:avLst/>
                  <a:gdLst/>
                  <a:ahLst/>
                  <a:cxnLst>
                    <a:cxn ang="0">
                      <a:pos x="wd2" y="hd2"/>
                    </a:cxn>
                    <a:cxn ang="5400000">
                      <a:pos x="wd2" y="hd2"/>
                    </a:cxn>
                    <a:cxn ang="10800000">
                      <a:pos x="wd2" y="hd2"/>
                    </a:cxn>
                    <a:cxn ang="16200000">
                      <a:pos x="wd2" y="hd2"/>
                    </a:cxn>
                  </a:cxnLst>
                  <a:rect l="0" t="0" r="r" b="b"/>
                  <a:pathLst>
                    <a:path w="21004" h="21302" extrusionOk="0">
                      <a:moveTo>
                        <a:pt x="7816" y="21302"/>
                      </a:moveTo>
                      <a:cubicBezTo>
                        <a:pt x="7132" y="21302"/>
                        <a:pt x="6483" y="20993"/>
                        <a:pt x="6068" y="20461"/>
                      </a:cubicBezTo>
                      <a:lnTo>
                        <a:pt x="445" y="13277"/>
                      </a:lnTo>
                      <a:cubicBezTo>
                        <a:pt x="-287" y="12344"/>
                        <a:pt x="-97" y="11016"/>
                        <a:pt x="870" y="10308"/>
                      </a:cubicBezTo>
                      <a:cubicBezTo>
                        <a:pt x="1838" y="9597"/>
                        <a:pt x="3211" y="9785"/>
                        <a:pt x="3943" y="10719"/>
                      </a:cubicBezTo>
                      <a:lnTo>
                        <a:pt x="7643" y="15442"/>
                      </a:lnTo>
                      <a:lnTo>
                        <a:pt x="16946" y="999"/>
                      </a:lnTo>
                      <a:cubicBezTo>
                        <a:pt x="17586" y="6"/>
                        <a:pt x="18940" y="-298"/>
                        <a:pt x="19969" y="321"/>
                      </a:cubicBezTo>
                      <a:cubicBezTo>
                        <a:pt x="20997" y="939"/>
                        <a:pt x="21313" y="2248"/>
                        <a:pt x="20671" y="3243"/>
                      </a:cubicBezTo>
                      <a:lnTo>
                        <a:pt x="9680" y="20301"/>
                      </a:lnTo>
                      <a:cubicBezTo>
                        <a:pt x="9299" y="20896"/>
                        <a:pt x="8639" y="21267"/>
                        <a:pt x="7917" y="21299"/>
                      </a:cubicBezTo>
                      <a:cubicBezTo>
                        <a:pt x="7882" y="21302"/>
                        <a:pt x="7851" y="21302"/>
                        <a:pt x="7816" y="21302"/>
                      </a:cubicBezTo>
                      <a:close/>
                    </a:path>
                  </a:pathLst>
                </a:custGeom>
                <a:solidFill>
                  <a:srgbClr val="FFFFFF"/>
                </a:solidFill>
                <a:ln w="12700" cap="flat">
                  <a:noFill/>
                  <a:miter lim="400000"/>
                </a:ln>
                <a:effectLst/>
              </p:spPr>
              <p:txBody>
                <a:bodyPr anchor="ctr"/>
                <a:lstStyle/>
                <a:p>
                  <a:pPr algn="ctr"/>
                  <a:endParaRPr sz="2000">
                    <a:cs typeface="+mn-ea"/>
                    <a:sym typeface="+mn-lt"/>
                  </a:endParaRPr>
                </a:p>
              </p:txBody>
            </p:sp>
          </p:grpSp>
          <p:grpSp>
            <p:nvGrpSpPr>
              <p:cNvPr id="29" name="îS1iḑè"/>
              <p:cNvGrpSpPr/>
              <p:nvPr/>
            </p:nvGrpSpPr>
            <p:grpSpPr>
              <a:xfrm>
                <a:off x="5802845" y="1998273"/>
                <a:ext cx="3849217" cy="700515"/>
                <a:chOff x="6729846" y="3935367"/>
                <a:chExt cx="3849217" cy="700515"/>
              </a:xfrm>
            </p:grpSpPr>
            <p:sp>
              <p:nvSpPr>
                <p:cNvPr id="16" name="íšḷíďê"/>
                <p:cNvSpPr/>
                <p:nvPr/>
              </p:nvSpPr>
              <p:spPr>
                <a:xfrm>
                  <a:off x="6729846" y="3935367"/>
                  <a:ext cx="1368030" cy="215444"/>
                </a:xfrm>
                <a:prstGeom prst="rect">
                  <a:avLst/>
                </a:prstGeom>
              </p:spPr>
              <p:txBody>
                <a:bodyPr wrap="none" lIns="144000" tIns="0" rIns="144000" bIns="0" anchor="ctr">
                  <a:noAutofit/>
                </a:bodyPr>
                <a:lstStyle/>
                <a:p>
                  <a:r>
                    <a:rPr lang="zh-CN" altLang="en-US" sz="1600" b="1" dirty="0">
                      <a:solidFill>
                        <a:schemeClr val="tx1">
                          <a:lumMod val="75000"/>
                          <a:lumOff val="25000"/>
                        </a:schemeClr>
                      </a:solidFill>
                      <a:cs typeface="+mn-ea"/>
                      <a:sym typeface="+mn-lt"/>
                    </a:rPr>
                    <a:t>标题文本预设</a:t>
                  </a:r>
                  <a:endParaRPr lang="zh-CN" altLang="en-US" sz="1600" b="1" dirty="0">
                    <a:solidFill>
                      <a:schemeClr val="tx1">
                        <a:lumMod val="75000"/>
                        <a:lumOff val="25000"/>
                      </a:schemeClr>
                    </a:solidFill>
                    <a:cs typeface="+mn-ea"/>
                    <a:sym typeface="+mn-lt"/>
                  </a:endParaRPr>
                </a:p>
              </p:txBody>
            </p:sp>
            <p:sp>
              <p:nvSpPr>
                <p:cNvPr id="17" name="íṥľíďé"/>
                <p:cNvSpPr/>
                <p:nvPr/>
              </p:nvSpPr>
              <p:spPr>
                <a:xfrm>
                  <a:off x="6729846" y="4150812"/>
                  <a:ext cx="3849217" cy="485070"/>
                </a:xfrm>
                <a:prstGeom prst="rect">
                  <a:avLst/>
                </a:prstGeom>
              </p:spPr>
              <p:txBody>
                <a:bodyPr wrap="square" lIns="144000" tIns="0" rIns="144000" bIns="0" anchor="t">
                  <a:normAutofit/>
                </a:bodyPr>
                <a:lstStyle/>
                <a:p>
                  <a:pPr>
                    <a:lnSpc>
                      <a:spcPct val="120000"/>
                    </a:lnSpc>
                  </a:pPr>
                  <a:r>
                    <a:rPr lang="zh-CN" altLang="en-US" sz="1200">
                      <a:solidFill>
                        <a:srgbClr val="000000"/>
                      </a:solidFill>
                      <a:cs typeface="+mn-ea"/>
                      <a:sym typeface="+mn-lt"/>
                    </a:rPr>
                    <a:t>此部分内容作为文字排版占位显示（建议使用主题字体）</a:t>
                  </a:r>
                  <a:endParaRPr lang="zh-CN" altLang="en-US" sz="1200">
                    <a:solidFill>
                      <a:srgbClr val="000000"/>
                    </a:solidFill>
                    <a:cs typeface="+mn-ea"/>
                    <a:sym typeface="+mn-lt"/>
                  </a:endParaRPr>
                </a:p>
              </p:txBody>
            </p:sp>
          </p:grpSp>
        </p:grpSp>
        <p:grpSp>
          <p:nvGrpSpPr>
            <p:cNvPr id="18" name="iṣļîdé"/>
            <p:cNvGrpSpPr/>
            <p:nvPr/>
          </p:nvGrpSpPr>
          <p:grpSpPr>
            <a:xfrm>
              <a:off x="6023992" y="2614420"/>
              <a:ext cx="4259458" cy="700515"/>
              <a:chOff x="5403632" y="2988092"/>
              <a:chExt cx="4259458" cy="700515"/>
            </a:xfrm>
          </p:grpSpPr>
          <p:grpSp>
            <p:nvGrpSpPr>
              <p:cNvPr id="19" name="iṩḷïḍê"/>
              <p:cNvGrpSpPr/>
              <p:nvPr/>
            </p:nvGrpSpPr>
            <p:grpSpPr>
              <a:xfrm>
                <a:off x="5403632" y="3066578"/>
                <a:ext cx="399214" cy="399214"/>
                <a:chOff x="0" y="0"/>
                <a:chExt cx="767929" cy="767929"/>
              </a:xfrm>
            </p:grpSpPr>
            <p:sp>
              <p:nvSpPr>
                <p:cNvPr id="20" name="ïṣḷiďê"/>
                <p:cNvSpPr/>
                <p:nvPr/>
              </p:nvSpPr>
              <p:spPr>
                <a:xfrm>
                  <a:off x="0" y="0"/>
                  <a:ext cx="767929" cy="767929"/>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pattFill prst="pct5">
                  <a:fgClr>
                    <a:srgbClr val="D7E5F9"/>
                  </a:fgClr>
                  <a:bgClr>
                    <a:srgbClr val="395BCA"/>
                  </a:bgClr>
                </a:pattFill>
                <a:ln w="12700" cap="flat">
                  <a:noFill/>
                  <a:miter lim="400000"/>
                </a:ln>
                <a:effectLst/>
              </p:spPr>
              <p:txBody>
                <a:bodyPr anchor="ctr"/>
                <a:lstStyle/>
                <a:p>
                  <a:pPr algn="ctr"/>
                  <a:endParaRPr sz="2000">
                    <a:cs typeface="+mn-ea"/>
                    <a:sym typeface="+mn-lt"/>
                  </a:endParaRPr>
                </a:p>
              </p:txBody>
            </p:sp>
            <p:sp>
              <p:nvSpPr>
                <p:cNvPr id="21" name="ïṧľîdê"/>
                <p:cNvSpPr/>
                <p:nvPr/>
              </p:nvSpPr>
              <p:spPr>
                <a:xfrm>
                  <a:off x="234638" y="227334"/>
                  <a:ext cx="298653" cy="313261"/>
                </a:xfrm>
                <a:custGeom>
                  <a:avLst/>
                  <a:gdLst/>
                  <a:ahLst/>
                  <a:cxnLst>
                    <a:cxn ang="0">
                      <a:pos x="wd2" y="hd2"/>
                    </a:cxn>
                    <a:cxn ang="5400000">
                      <a:pos x="wd2" y="hd2"/>
                    </a:cxn>
                    <a:cxn ang="10800000">
                      <a:pos x="wd2" y="hd2"/>
                    </a:cxn>
                    <a:cxn ang="16200000">
                      <a:pos x="wd2" y="hd2"/>
                    </a:cxn>
                  </a:cxnLst>
                  <a:rect l="0" t="0" r="r" b="b"/>
                  <a:pathLst>
                    <a:path w="21004" h="21302" extrusionOk="0">
                      <a:moveTo>
                        <a:pt x="7816" y="21302"/>
                      </a:moveTo>
                      <a:cubicBezTo>
                        <a:pt x="7132" y="21302"/>
                        <a:pt x="6483" y="20993"/>
                        <a:pt x="6068" y="20461"/>
                      </a:cubicBezTo>
                      <a:lnTo>
                        <a:pt x="445" y="13277"/>
                      </a:lnTo>
                      <a:cubicBezTo>
                        <a:pt x="-287" y="12344"/>
                        <a:pt x="-97" y="11016"/>
                        <a:pt x="870" y="10308"/>
                      </a:cubicBezTo>
                      <a:cubicBezTo>
                        <a:pt x="1838" y="9597"/>
                        <a:pt x="3211" y="9785"/>
                        <a:pt x="3943" y="10719"/>
                      </a:cubicBezTo>
                      <a:lnTo>
                        <a:pt x="7643" y="15442"/>
                      </a:lnTo>
                      <a:lnTo>
                        <a:pt x="16946" y="999"/>
                      </a:lnTo>
                      <a:cubicBezTo>
                        <a:pt x="17586" y="6"/>
                        <a:pt x="18940" y="-298"/>
                        <a:pt x="19969" y="321"/>
                      </a:cubicBezTo>
                      <a:cubicBezTo>
                        <a:pt x="20997" y="939"/>
                        <a:pt x="21313" y="2248"/>
                        <a:pt x="20671" y="3243"/>
                      </a:cubicBezTo>
                      <a:lnTo>
                        <a:pt x="9680" y="20301"/>
                      </a:lnTo>
                      <a:cubicBezTo>
                        <a:pt x="9299" y="20896"/>
                        <a:pt x="8639" y="21267"/>
                        <a:pt x="7917" y="21299"/>
                      </a:cubicBezTo>
                      <a:cubicBezTo>
                        <a:pt x="7882" y="21302"/>
                        <a:pt x="7851" y="21302"/>
                        <a:pt x="7816" y="21302"/>
                      </a:cubicBezTo>
                      <a:close/>
                    </a:path>
                  </a:pathLst>
                </a:custGeom>
                <a:solidFill>
                  <a:srgbClr val="FFFFFF"/>
                </a:solidFill>
                <a:ln w="12700" cap="flat">
                  <a:noFill/>
                  <a:miter lim="400000"/>
                </a:ln>
                <a:effectLst/>
              </p:spPr>
              <p:txBody>
                <a:bodyPr anchor="ctr"/>
                <a:lstStyle/>
                <a:p>
                  <a:pPr algn="ctr"/>
                  <a:endParaRPr sz="2000">
                    <a:cs typeface="+mn-ea"/>
                    <a:sym typeface="+mn-lt"/>
                  </a:endParaRPr>
                </a:p>
              </p:txBody>
            </p:sp>
          </p:grpSp>
          <p:grpSp>
            <p:nvGrpSpPr>
              <p:cNvPr id="38" name="iṥḻide"/>
              <p:cNvGrpSpPr/>
              <p:nvPr/>
            </p:nvGrpSpPr>
            <p:grpSpPr>
              <a:xfrm>
                <a:off x="5813873" y="2988092"/>
                <a:ext cx="3849217" cy="700515"/>
                <a:chOff x="6729846" y="3935367"/>
                <a:chExt cx="3849217" cy="700515"/>
              </a:xfrm>
            </p:grpSpPr>
            <p:sp>
              <p:nvSpPr>
                <p:cNvPr id="39" name="íṧ1iďê"/>
                <p:cNvSpPr/>
                <p:nvPr/>
              </p:nvSpPr>
              <p:spPr>
                <a:xfrm>
                  <a:off x="6729846" y="3935367"/>
                  <a:ext cx="1368030" cy="215444"/>
                </a:xfrm>
                <a:prstGeom prst="rect">
                  <a:avLst/>
                </a:prstGeom>
              </p:spPr>
              <p:txBody>
                <a:bodyPr wrap="none" lIns="144000" tIns="0" rIns="144000" bIns="0" anchor="ctr">
                  <a:noAutofit/>
                </a:bodyPr>
                <a:lstStyle/>
                <a:p>
                  <a:r>
                    <a:rPr lang="zh-CN" altLang="en-US" sz="1600" b="1">
                      <a:solidFill>
                        <a:schemeClr val="tx1">
                          <a:lumMod val="75000"/>
                          <a:lumOff val="25000"/>
                        </a:schemeClr>
                      </a:solidFill>
                      <a:cs typeface="+mn-ea"/>
                      <a:sym typeface="+mn-lt"/>
                    </a:rPr>
                    <a:t>标题文本预设</a:t>
                  </a:r>
                  <a:endParaRPr lang="zh-CN" altLang="en-US" sz="1600" b="1">
                    <a:solidFill>
                      <a:schemeClr val="tx1">
                        <a:lumMod val="75000"/>
                        <a:lumOff val="25000"/>
                      </a:schemeClr>
                    </a:solidFill>
                    <a:cs typeface="+mn-ea"/>
                    <a:sym typeface="+mn-lt"/>
                  </a:endParaRPr>
                </a:p>
              </p:txBody>
            </p:sp>
            <p:sp>
              <p:nvSpPr>
                <p:cNvPr id="40" name="îṩlíḓè"/>
                <p:cNvSpPr/>
                <p:nvPr/>
              </p:nvSpPr>
              <p:spPr>
                <a:xfrm>
                  <a:off x="6729846" y="4150812"/>
                  <a:ext cx="3849217" cy="485070"/>
                </a:xfrm>
                <a:prstGeom prst="rect">
                  <a:avLst/>
                </a:prstGeom>
              </p:spPr>
              <p:txBody>
                <a:bodyPr wrap="square" lIns="144000" tIns="0" rIns="144000" bIns="0" anchor="t">
                  <a:normAutofit/>
                </a:bodyPr>
                <a:lstStyle/>
                <a:p>
                  <a:pPr>
                    <a:lnSpc>
                      <a:spcPct val="120000"/>
                    </a:lnSpc>
                  </a:pPr>
                  <a:r>
                    <a:rPr lang="zh-CN" altLang="en-US" sz="1200">
                      <a:solidFill>
                        <a:srgbClr val="000000"/>
                      </a:solidFill>
                      <a:cs typeface="+mn-ea"/>
                      <a:sym typeface="+mn-lt"/>
                    </a:rPr>
                    <a:t>此部分内容作为文字排版占位显示（建议使用主题字体）</a:t>
                  </a:r>
                  <a:endParaRPr lang="zh-CN" altLang="en-US" sz="1200">
                    <a:solidFill>
                      <a:srgbClr val="000000"/>
                    </a:solidFill>
                    <a:cs typeface="+mn-ea"/>
                    <a:sym typeface="+mn-lt"/>
                  </a:endParaRPr>
                </a:p>
              </p:txBody>
            </p:sp>
          </p:grpSp>
        </p:grpSp>
        <p:grpSp>
          <p:nvGrpSpPr>
            <p:cNvPr id="41" name="îSḷide"/>
            <p:cNvGrpSpPr/>
            <p:nvPr/>
          </p:nvGrpSpPr>
          <p:grpSpPr>
            <a:xfrm>
              <a:off x="6023992" y="3502738"/>
              <a:ext cx="4248430" cy="700515"/>
              <a:chOff x="5403632" y="4279235"/>
              <a:chExt cx="4248430" cy="700515"/>
            </a:xfrm>
          </p:grpSpPr>
          <p:grpSp>
            <p:nvGrpSpPr>
              <p:cNvPr id="46" name="îṥ1îdé"/>
              <p:cNvGrpSpPr/>
              <p:nvPr/>
            </p:nvGrpSpPr>
            <p:grpSpPr>
              <a:xfrm>
                <a:off x="5403632" y="4279235"/>
                <a:ext cx="399214" cy="399214"/>
                <a:chOff x="0" y="0"/>
                <a:chExt cx="767929" cy="767929"/>
              </a:xfrm>
            </p:grpSpPr>
            <p:sp>
              <p:nvSpPr>
                <p:cNvPr id="47" name="iśľïďè"/>
                <p:cNvSpPr/>
                <p:nvPr/>
              </p:nvSpPr>
              <p:spPr>
                <a:xfrm>
                  <a:off x="0" y="0"/>
                  <a:ext cx="767929" cy="767929"/>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pattFill prst="pct5">
                  <a:fgClr>
                    <a:srgbClr val="D7E5F9"/>
                  </a:fgClr>
                  <a:bgClr>
                    <a:srgbClr val="395BCA"/>
                  </a:bgClr>
                </a:pattFill>
                <a:ln w="12700" cap="flat">
                  <a:noFill/>
                  <a:miter lim="400000"/>
                </a:ln>
                <a:effectLst/>
              </p:spPr>
              <p:txBody>
                <a:bodyPr anchor="ctr"/>
                <a:lstStyle/>
                <a:p>
                  <a:pPr algn="ctr"/>
                  <a:endParaRPr sz="2000">
                    <a:cs typeface="+mn-ea"/>
                    <a:sym typeface="+mn-lt"/>
                  </a:endParaRPr>
                </a:p>
              </p:txBody>
            </p:sp>
            <p:sp>
              <p:nvSpPr>
                <p:cNvPr id="48" name="işľiďè"/>
                <p:cNvSpPr/>
                <p:nvPr/>
              </p:nvSpPr>
              <p:spPr>
                <a:xfrm>
                  <a:off x="234638" y="227334"/>
                  <a:ext cx="298653" cy="313261"/>
                </a:xfrm>
                <a:custGeom>
                  <a:avLst/>
                  <a:gdLst/>
                  <a:ahLst/>
                  <a:cxnLst>
                    <a:cxn ang="0">
                      <a:pos x="wd2" y="hd2"/>
                    </a:cxn>
                    <a:cxn ang="5400000">
                      <a:pos x="wd2" y="hd2"/>
                    </a:cxn>
                    <a:cxn ang="10800000">
                      <a:pos x="wd2" y="hd2"/>
                    </a:cxn>
                    <a:cxn ang="16200000">
                      <a:pos x="wd2" y="hd2"/>
                    </a:cxn>
                  </a:cxnLst>
                  <a:rect l="0" t="0" r="r" b="b"/>
                  <a:pathLst>
                    <a:path w="21004" h="21302" extrusionOk="0">
                      <a:moveTo>
                        <a:pt x="7816" y="21302"/>
                      </a:moveTo>
                      <a:cubicBezTo>
                        <a:pt x="7132" y="21302"/>
                        <a:pt x="6483" y="20993"/>
                        <a:pt x="6068" y="20461"/>
                      </a:cubicBezTo>
                      <a:lnTo>
                        <a:pt x="445" y="13277"/>
                      </a:lnTo>
                      <a:cubicBezTo>
                        <a:pt x="-287" y="12344"/>
                        <a:pt x="-97" y="11016"/>
                        <a:pt x="870" y="10308"/>
                      </a:cubicBezTo>
                      <a:cubicBezTo>
                        <a:pt x="1838" y="9597"/>
                        <a:pt x="3211" y="9785"/>
                        <a:pt x="3943" y="10719"/>
                      </a:cubicBezTo>
                      <a:lnTo>
                        <a:pt x="7643" y="15442"/>
                      </a:lnTo>
                      <a:lnTo>
                        <a:pt x="16946" y="999"/>
                      </a:lnTo>
                      <a:cubicBezTo>
                        <a:pt x="17586" y="6"/>
                        <a:pt x="18940" y="-298"/>
                        <a:pt x="19969" y="321"/>
                      </a:cubicBezTo>
                      <a:cubicBezTo>
                        <a:pt x="20997" y="939"/>
                        <a:pt x="21313" y="2248"/>
                        <a:pt x="20671" y="3243"/>
                      </a:cubicBezTo>
                      <a:lnTo>
                        <a:pt x="9680" y="20301"/>
                      </a:lnTo>
                      <a:cubicBezTo>
                        <a:pt x="9299" y="20896"/>
                        <a:pt x="8639" y="21267"/>
                        <a:pt x="7917" y="21299"/>
                      </a:cubicBezTo>
                      <a:cubicBezTo>
                        <a:pt x="7882" y="21302"/>
                        <a:pt x="7851" y="21302"/>
                        <a:pt x="7816" y="21302"/>
                      </a:cubicBezTo>
                      <a:close/>
                    </a:path>
                  </a:pathLst>
                </a:custGeom>
                <a:solidFill>
                  <a:srgbClr val="FFFFFF"/>
                </a:solidFill>
                <a:ln w="12700" cap="flat">
                  <a:noFill/>
                  <a:miter lim="400000"/>
                </a:ln>
                <a:effectLst/>
              </p:spPr>
              <p:txBody>
                <a:bodyPr anchor="ctr"/>
                <a:lstStyle/>
                <a:p>
                  <a:pPr algn="ctr"/>
                  <a:endParaRPr sz="2000">
                    <a:cs typeface="+mn-ea"/>
                    <a:sym typeface="+mn-lt"/>
                  </a:endParaRPr>
                </a:p>
              </p:txBody>
            </p:sp>
          </p:grpSp>
          <p:grpSp>
            <p:nvGrpSpPr>
              <p:cNvPr id="49" name="ïṥļíḋê"/>
              <p:cNvGrpSpPr/>
              <p:nvPr/>
            </p:nvGrpSpPr>
            <p:grpSpPr>
              <a:xfrm>
                <a:off x="5802845" y="4279235"/>
                <a:ext cx="3849217" cy="700515"/>
                <a:chOff x="6729846" y="3935367"/>
                <a:chExt cx="3849217" cy="700515"/>
              </a:xfrm>
            </p:grpSpPr>
            <p:sp>
              <p:nvSpPr>
                <p:cNvPr id="50" name="iš1ïḓê"/>
                <p:cNvSpPr/>
                <p:nvPr/>
              </p:nvSpPr>
              <p:spPr>
                <a:xfrm>
                  <a:off x="6729846" y="3935367"/>
                  <a:ext cx="1368030" cy="215444"/>
                </a:xfrm>
                <a:prstGeom prst="rect">
                  <a:avLst/>
                </a:prstGeom>
              </p:spPr>
              <p:txBody>
                <a:bodyPr wrap="none" lIns="144000" tIns="0" rIns="144000" bIns="0" anchor="ctr">
                  <a:noAutofit/>
                </a:bodyPr>
                <a:lstStyle/>
                <a:p>
                  <a:r>
                    <a:rPr lang="zh-CN" altLang="en-US" sz="1600" b="1">
                      <a:solidFill>
                        <a:schemeClr val="tx1">
                          <a:lumMod val="75000"/>
                          <a:lumOff val="25000"/>
                        </a:schemeClr>
                      </a:solidFill>
                      <a:cs typeface="+mn-ea"/>
                      <a:sym typeface="+mn-lt"/>
                    </a:rPr>
                    <a:t>标题文本预设</a:t>
                  </a:r>
                  <a:endParaRPr lang="zh-CN" altLang="en-US" sz="1600" b="1">
                    <a:solidFill>
                      <a:schemeClr val="tx1">
                        <a:lumMod val="75000"/>
                        <a:lumOff val="25000"/>
                      </a:schemeClr>
                    </a:solidFill>
                    <a:cs typeface="+mn-ea"/>
                    <a:sym typeface="+mn-lt"/>
                  </a:endParaRPr>
                </a:p>
              </p:txBody>
            </p:sp>
            <p:sp>
              <p:nvSpPr>
                <p:cNvPr id="51" name="ïṧḷïďe"/>
                <p:cNvSpPr/>
                <p:nvPr/>
              </p:nvSpPr>
              <p:spPr>
                <a:xfrm>
                  <a:off x="6729846" y="4150812"/>
                  <a:ext cx="3849217" cy="485070"/>
                </a:xfrm>
                <a:prstGeom prst="rect">
                  <a:avLst/>
                </a:prstGeom>
              </p:spPr>
              <p:txBody>
                <a:bodyPr wrap="square" lIns="144000" tIns="0" rIns="144000" bIns="0" anchor="t">
                  <a:normAutofit/>
                </a:bodyPr>
                <a:lstStyle/>
                <a:p>
                  <a:pPr>
                    <a:lnSpc>
                      <a:spcPct val="120000"/>
                    </a:lnSpc>
                  </a:pPr>
                  <a:r>
                    <a:rPr lang="zh-CN" altLang="en-US" sz="1200">
                      <a:solidFill>
                        <a:srgbClr val="000000"/>
                      </a:solidFill>
                      <a:cs typeface="+mn-ea"/>
                      <a:sym typeface="+mn-lt"/>
                    </a:rPr>
                    <a:t>此部分内容作为文字排版占位显示（建议使用主题字体）</a:t>
                  </a:r>
                  <a:endParaRPr lang="zh-CN" altLang="en-US" sz="1200">
                    <a:solidFill>
                      <a:srgbClr val="000000"/>
                    </a:solidFill>
                    <a:cs typeface="+mn-ea"/>
                    <a:sym typeface="+mn-lt"/>
                  </a:endParaRPr>
                </a:p>
              </p:txBody>
            </p:sp>
          </p:grpSp>
        </p:grpSp>
        <p:grpSp>
          <p:nvGrpSpPr>
            <p:cNvPr id="52" name="îṥḷïdê"/>
            <p:cNvGrpSpPr/>
            <p:nvPr/>
          </p:nvGrpSpPr>
          <p:grpSpPr>
            <a:xfrm>
              <a:off x="6023992" y="4391055"/>
              <a:ext cx="4248430" cy="700515"/>
              <a:chOff x="5403632" y="4279235"/>
              <a:chExt cx="4248430" cy="700515"/>
            </a:xfrm>
          </p:grpSpPr>
          <p:grpSp>
            <p:nvGrpSpPr>
              <p:cNvPr id="53" name="ïsļïde"/>
              <p:cNvGrpSpPr/>
              <p:nvPr/>
            </p:nvGrpSpPr>
            <p:grpSpPr>
              <a:xfrm>
                <a:off x="5403632" y="4279235"/>
                <a:ext cx="399214" cy="399214"/>
                <a:chOff x="0" y="0"/>
                <a:chExt cx="767929" cy="767929"/>
              </a:xfrm>
            </p:grpSpPr>
            <p:sp>
              <p:nvSpPr>
                <p:cNvPr id="54" name="ïsļíḓè"/>
                <p:cNvSpPr/>
                <p:nvPr/>
              </p:nvSpPr>
              <p:spPr>
                <a:xfrm>
                  <a:off x="0" y="0"/>
                  <a:ext cx="767929" cy="767929"/>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pattFill prst="pct5">
                  <a:fgClr>
                    <a:srgbClr val="D7E5F9"/>
                  </a:fgClr>
                  <a:bgClr>
                    <a:srgbClr val="395BCA"/>
                  </a:bgClr>
                </a:pattFill>
                <a:ln w="12700" cap="flat">
                  <a:noFill/>
                  <a:miter lim="400000"/>
                </a:ln>
                <a:effectLst/>
              </p:spPr>
              <p:txBody>
                <a:bodyPr anchor="ctr"/>
                <a:lstStyle/>
                <a:p>
                  <a:pPr algn="ctr"/>
                  <a:endParaRPr sz="2000">
                    <a:cs typeface="+mn-ea"/>
                    <a:sym typeface="+mn-lt"/>
                  </a:endParaRPr>
                </a:p>
              </p:txBody>
            </p:sp>
            <p:sp>
              <p:nvSpPr>
                <p:cNvPr id="55" name="iṥḷiďé"/>
                <p:cNvSpPr/>
                <p:nvPr/>
              </p:nvSpPr>
              <p:spPr>
                <a:xfrm>
                  <a:off x="234638" y="227334"/>
                  <a:ext cx="298653" cy="313261"/>
                </a:xfrm>
                <a:custGeom>
                  <a:avLst/>
                  <a:gdLst/>
                  <a:ahLst/>
                  <a:cxnLst>
                    <a:cxn ang="0">
                      <a:pos x="wd2" y="hd2"/>
                    </a:cxn>
                    <a:cxn ang="5400000">
                      <a:pos x="wd2" y="hd2"/>
                    </a:cxn>
                    <a:cxn ang="10800000">
                      <a:pos x="wd2" y="hd2"/>
                    </a:cxn>
                    <a:cxn ang="16200000">
                      <a:pos x="wd2" y="hd2"/>
                    </a:cxn>
                  </a:cxnLst>
                  <a:rect l="0" t="0" r="r" b="b"/>
                  <a:pathLst>
                    <a:path w="21004" h="21302" extrusionOk="0">
                      <a:moveTo>
                        <a:pt x="7816" y="21302"/>
                      </a:moveTo>
                      <a:cubicBezTo>
                        <a:pt x="7132" y="21302"/>
                        <a:pt x="6483" y="20993"/>
                        <a:pt x="6068" y="20461"/>
                      </a:cubicBezTo>
                      <a:lnTo>
                        <a:pt x="445" y="13277"/>
                      </a:lnTo>
                      <a:cubicBezTo>
                        <a:pt x="-287" y="12344"/>
                        <a:pt x="-97" y="11016"/>
                        <a:pt x="870" y="10308"/>
                      </a:cubicBezTo>
                      <a:cubicBezTo>
                        <a:pt x="1838" y="9597"/>
                        <a:pt x="3211" y="9785"/>
                        <a:pt x="3943" y="10719"/>
                      </a:cubicBezTo>
                      <a:lnTo>
                        <a:pt x="7643" y="15442"/>
                      </a:lnTo>
                      <a:lnTo>
                        <a:pt x="16946" y="999"/>
                      </a:lnTo>
                      <a:cubicBezTo>
                        <a:pt x="17586" y="6"/>
                        <a:pt x="18940" y="-298"/>
                        <a:pt x="19969" y="321"/>
                      </a:cubicBezTo>
                      <a:cubicBezTo>
                        <a:pt x="20997" y="939"/>
                        <a:pt x="21313" y="2248"/>
                        <a:pt x="20671" y="3243"/>
                      </a:cubicBezTo>
                      <a:lnTo>
                        <a:pt x="9680" y="20301"/>
                      </a:lnTo>
                      <a:cubicBezTo>
                        <a:pt x="9299" y="20896"/>
                        <a:pt x="8639" y="21267"/>
                        <a:pt x="7917" y="21299"/>
                      </a:cubicBezTo>
                      <a:cubicBezTo>
                        <a:pt x="7882" y="21302"/>
                        <a:pt x="7851" y="21302"/>
                        <a:pt x="7816" y="21302"/>
                      </a:cubicBezTo>
                      <a:close/>
                    </a:path>
                  </a:pathLst>
                </a:custGeom>
                <a:solidFill>
                  <a:schemeClr val="bg1"/>
                </a:solidFill>
                <a:ln w="12700" cap="flat">
                  <a:noFill/>
                  <a:miter lim="400000"/>
                </a:ln>
                <a:effectLst/>
              </p:spPr>
              <p:txBody>
                <a:bodyPr anchor="ctr"/>
                <a:lstStyle/>
                <a:p>
                  <a:pPr algn="ctr"/>
                  <a:endParaRPr sz="2000">
                    <a:cs typeface="+mn-ea"/>
                    <a:sym typeface="+mn-lt"/>
                  </a:endParaRPr>
                </a:p>
              </p:txBody>
            </p:sp>
          </p:grpSp>
          <p:grpSp>
            <p:nvGrpSpPr>
              <p:cNvPr id="56" name="íṩḻïḍé"/>
              <p:cNvGrpSpPr/>
              <p:nvPr/>
            </p:nvGrpSpPr>
            <p:grpSpPr>
              <a:xfrm>
                <a:off x="5802845" y="4279235"/>
                <a:ext cx="3849217" cy="700515"/>
                <a:chOff x="6729846" y="3935367"/>
                <a:chExt cx="3849217" cy="700515"/>
              </a:xfrm>
            </p:grpSpPr>
            <p:sp>
              <p:nvSpPr>
                <p:cNvPr id="105" name="îşḻïḑe"/>
                <p:cNvSpPr/>
                <p:nvPr/>
              </p:nvSpPr>
              <p:spPr>
                <a:xfrm>
                  <a:off x="6729846" y="3935367"/>
                  <a:ext cx="1368030" cy="215444"/>
                </a:xfrm>
                <a:prstGeom prst="rect">
                  <a:avLst/>
                </a:prstGeom>
              </p:spPr>
              <p:txBody>
                <a:bodyPr wrap="none" lIns="144000" tIns="0" rIns="144000" bIns="0" anchor="ctr">
                  <a:noAutofit/>
                </a:bodyPr>
                <a:lstStyle/>
                <a:p>
                  <a:r>
                    <a:rPr lang="zh-CN" altLang="en-US" sz="1600" b="1">
                      <a:solidFill>
                        <a:schemeClr val="tx1">
                          <a:lumMod val="75000"/>
                          <a:lumOff val="25000"/>
                        </a:schemeClr>
                      </a:solidFill>
                      <a:cs typeface="+mn-ea"/>
                      <a:sym typeface="+mn-lt"/>
                    </a:rPr>
                    <a:t>标题文本预设</a:t>
                  </a:r>
                  <a:endParaRPr lang="zh-CN" altLang="en-US" sz="1600" b="1">
                    <a:solidFill>
                      <a:schemeClr val="tx1">
                        <a:lumMod val="75000"/>
                        <a:lumOff val="25000"/>
                      </a:schemeClr>
                    </a:solidFill>
                    <a:cs typeface="+mn-ea"/>
                    <a:sym typeface="+mn-lt"/>
                  </a:endParaRPr>
                </a:p>
              </p:txBody>
            </p:sp>
            <p:sp>
              <p:nvSpPr>
                <p:cNvPr id="106" name="í$ḷîďe"/>
                <p:cNvSpPr/>
                <p:nvPr/>
              </p:nvSpPr>
              <p:spPr>
                <a:xfrm>
                  <a:off x="6729846" y="4150812"/>
                  <a:ext cx="3849217" cy="485070"/>
                </a:xfrm>
                <a:prstGeom prst="rect">
                  <a:avLst/>
                </a:prstGeom>
              </p:spPr>
              <p:txBody>
                <a:bodyPr wrap="square" lIns="144000" tIns="0" rIns="144000" bIns="0" anchor="t">
                  <a:normAutofit/>
                </a:bodyPr>
                <a:lstStyle/>
                <a:p>
                  <a:pPr>
                    <a:lnSpc>
                      <a:spcPct val="120000"/>
                    </a:lnSpc>
                  </a:pPr>
                  <a:r>
                    <a:rPr lang="zh-CN" altLang="en-US" sz="1200">
                      <a:solidFill>
                        <a:srgbClr val="000000"/>
                      </a:solidFill>
                      <a:cs typeface="+mn-ea"/>
                      <a:sym typeface="+mn-lt"/>
                    </a:rPr>
                    <a:t>此部分内容作为文字排版占位显示（建议使用主题字体）</a:t>
                  </a:r>
                  <a:endParaRPr lang="zh-CN" altLang="en-US" sz="1200">
                    <a:solidFill>
                      <a:srgbClr val="000000"/>
                    </a:solidFill>
                    <a:cs typeface="+mn-ea"/>
                    <a:sym typeface="+mn-lt"/>
                  </a:endParaRPr>
                </a:p>
              </p:txBody>
            </p:sp>
          </p:grpSp>
        </p:grpSp>
      </p:grpSp>
    </p:spTree>
    <p:custDataLst>
      <p:tags r:id="rId2"/>
    </p:custDataLst>
  </p:cSld>
  <p:clrMapOvr>
    <a:masterClrMapping/>
  </p:clrMapOvr>
  <p:transition advClick="0" advTm="0">
    <p:random/>
  </p:transition>
  <p:timing>
    <p:tnLst>
      <p:par>
        <p:cTn id="1" dur="indefinite" restart="never" fill="hold"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par>
                                <p:cTn id="8" presetID="5" presetClass="entr" presetSubtype="10" fill="hold" nodeType="withEffect">
                                  <p:stCondLst>
                                    <p:cond delay="0"/>
                                  </p:stCondLst>
                                  <p:childTnLst>
                                    <p:set>
                                      <p:cBhvr>
                                        <p:cTn id="9" dur="1" fill="hold">
                                          <p:stCondLst>
                                            <p:cond delay="0"/>
                                          </p:stCondLst>
                                        </p:cTn>
                                        <p:tgtEl>
                                          <p:spTgt spid="3"/>
                                        </p:tgtEl>
                                        <p:attrNameLst>
                                          <p:attrName>style.visibility</p:attrName>
                                        </p:attrNameLst>
                                      </p:cBhvr>
                                      <p:to>
                                        <p:strVal val="visible"/>
                                      </p:to>
                                    </p:set>
                                    <p:animEffect transition="in" filter="checkerboard(across)">
                                      <p:cBhvr>
                                        <p:cTn id="10" dur="500"/>
                                        <p:tgtEl>
                                          <p:spTgt spid="3"/>
                                        </p:tgtEl>
                                      </p:cBhvr>
                                    </p:animEffect>
                                  </p:childTnLst>
                                </p:cTn>
                              </p:par>
                              <p:par>
                                <p:cTn id="11" presetID="5" presetClass="entr" presetSubtype="10" fill="hold" nodeType="withEffect">
                                  <p:stCondLst>
                                    <p:cond delay="0"/>
                                  </p:stCondLst>
                                  <p:childTnLst>
                                    <p:set>
                                      <p:cBhvr>
                                        <p:cTn id="12" dur="1" fill="hold">
                                          <p:stCondLst>
                                            <p:cond delay="0"/>
                                          </p:stCondLst>
                                        </p:cTn>
                                        <p:tgtEl>
                                          <p:spTgt spid="25"/>
                                        </p:tgtEl>
                                        <p:attrNameLst>
                                          <p:attrName>style.visibility</p:attrName>
                                        </p:attrNameLst>
                                      </p:cBhvr>
                                      <p:to>
                                        <p:strVal val="visible"/>
                                      </p:to>
                                    </p:set>
                                    <p:animEffect transition="in" filter="checkerboard(across)">
                                      <p:cBhvr>
                                        <p:cTn id="13" dur="500"/>
                                        <p:tgtEl>
                                          <p:spTgt spid="25"/>
                                        </p:tgtEl>
                                      </p:cBhvr>
                                    </p:animEffect>
                                  </p:childTnLst>
                                </p:cTn>
                              </p:par>
                              <p:par>
                                <p:cTn id="14" presetID="5" presetClass="entr" presetSubtype="10" fill="hold" grpId="0" nodeType="withEffect">
                                  <p:stCondLst>
                                    <p:cond delay="0"/>
                                  </p:stCondLst>
                                  <p:childTnLst>
                                    <p:set>
                                      <p:cBhvr>
                                        <p:cTn id="15" dur="1" fill="hold">
                                          <p:stCondLst>
                                            <p:cond delay="0"/>
                                          </p:stCondLst>
                                        </p:cTn>
                                        <p:tgtEl>
                                          <p:spTgt spid="26"/>
                                        </p:tgtEl>
                                        <p:attrNameLst>
                                          <p:attrName>style.visibility</p:attrName>
                                        </p:attrNameLst>
                                      </p:cBhvr>
                                      <p:to>
                                        <p:strVal val="visible"/>
                                      </p:to>
                                    </p:set>
                                    <p:animEffect transition="in" filter="checkerboard(across)">
                                      <p:cBhvr>
                                        <p:cTn id="16" dur="500"/>
                                        <p:tgtEl>
                                          <p:spTgt spid="26"/>
                                        </p:tgtEl>
                                      </p:cBhvr>
                                    </p:animEffect>
                                  </p:childTnLst>
                                </p:cTn>
                              </p:par>
                              <p:par>
                                <p:cTn id="17" presetID="5" presetClass="entr" presetSubtype="10" fill="hold" grpId="0" nodeType="withEffect">
                                  <p:stCondLst>
                                    <p:cond delay="0"/>
                                  </p:stCondLst>
                                  <p:childTnLst>
                                    <p:set>
                                      <p:cBhvr>
                                        <p:cTn id="18" dur="1" fill="hold">
                                          <p:stCondLst>
                                            <p:cond delay="0"/>
                                          </p:stCondLst>
                                        </p:cTn>
                                        <p:tgtEl>
                                          <p:spTgt spid="7"/>
                                        </p:tgtEl>
                                        <p:attrNameLst>
                                          <p:attrName>style.visibility</p:attrName>
                                        </p:attrNameLst>
                                      </p:cBhvr>
                                      <p:to>
                                        <p:strVal val="visible"/>
                                      </p:to>
                                    </p:set>
                                    <p:animEffect transition="in" filter="checkerboard(across)">
                                      <p:cBhvr>
                                        <p:cTn id="19" dur="500"/>
                                        <p:tgtEl>
                                          <p:spTgt spid="7"/>
                                        </p:tgtEl>
                                      </p:cBhvr>
                                    </p:animEffect>
                                  </p:childTnLst>
                                </p:cTn>
                              </p:par>
                              <p:par>
                                <p:cTn id="20" presetID="5" presetClass="entr" presetSubtype="10" fill="hold" grpId="0" nodeType="withEffect">
                                  <p:stCondLst>
                                    <p:cond delay="0"/>
                                  </p:stCondLst>
                                  <p:childTnLst>
                                    <p:set>
                                      <p:cBhvr>
                                        <p:cTn id="21" dur="1" fill="hold">
                                          <p:stCondLst>
                                            <p:cond delay="0"/>
                                          </p:stCondLst>
                                        </p:cTn>
                                        <p:tgtEl>
                                          <p:spTgt spid="28"/>
                                        </p:tgtEl>
                                        <p:attrNameLst>
                                          <p:attrName>style.visibility</p:attrName>
                                        </p:attrNameLst>
                                      </p:cBhvr>
                                      <p:to>
                                        <p:strVal val="visible"/>
                                      </p:to>
                                    </p:set>
                                    <p:animEffect transition="in" filter="checkerboard(across)">
                                      <p:cBhvr>
                                        <p:cTn id="22" dur="500"/>
                                        <p:tgtEl>
                                          <p:spTgt spid="28"/>
                                        </p:tgtEl>
                                      </p:cBhvr>
                                    </p:animEffect>
                                  </p:childTnLst>
                                </p:cTn>
                              </p:par>
                            </p:childTnLst>
                          </p:cTn>
                        </p:par>
                        <p:par>
                          <p:cTn id="23" fill="hold">
                            <p:stCondLst>
                              <p:cond delay="500"/>
                            </p:stCondLst>
                            <p:childTnLst>
                              <p:par>
                                <p:cTn id="24" presetID="5" presetClass="entr" presetSubtype="10" fill="hold" nodeType="afterEffect">
                                  <p:stCondLst>
                                    <p:cond delay="0"/>
                                  </p:stCondLst>
                                  <p:childTnLst>
                                    <p:set>
                                      <p:cBhvr>
                                        <p:cTn id="25" dur="1" fill="hold">
                                          <p:stCondLst>
                                            <p:cond delay="0"/>
                                          </p:stCondLst>
                                        </p:cTn>
                                        <p:tgtEl>
                                          <p:spTgt spid="30"/>
                                        </p:tgtEl>
                                        <p:attrNameLst>
                                          <p:attrName>style.visibility</p:attrName>
                                        </p:attrNameLst>
                                      </p:cBhvr>
                                      <p:to>
                                        <p:strVal val="visible"/>
                                      </p:to>
                                    </p:set>
                                    <p:animEffect transition="in" filter="checkerboard(across)">
                                      <p:cBhvr>
                                        <p:cTn id="26" dur="500"/>
                                        <p:tgtEl>
                                          <p:spTgt spid="30"/>
                                        </p:tgtEl>
                                      </p:cBhvr>
                                    </p:animEffect>
                                  </p:childTnLst>
                                </p:cTn>
                              </p:par>
                              <p:par>
                                <p:cTn id="27" presetID="5" presetClass="entr" presetSubtype="10" fill="hold" nodeType="withEffect">
                                  <p:stCondLst>
                                    <p:cond delay="0"/>
                                  </p:stCondLst>
                                  <p:childTnLst>
                                    <p:set>
                                      <p:cBhvr>
                                        <p:cTn id="28" dur="1" fill="hold">
                                          <p:stCondLst>
                                            <p:cond delay="0"/>
                                          </p:stCondLst>
                                        </p:cTn>
                                        <p:tgtEl>
                                          <p:spTgt spid="31"/>
                                        </p:tgtEl>
                                        <p:attrNameLst>
                                          <p:attrName>style.visibility</p:attrName>
                                        </p:attrNameLst>
                                      </p:cBhvr>
                                      <p:to>
                                        <p:strVal val="visible"/>
                                      </p:to>
                                    </p:set>
                                    <p:animEffect transition="in" filter="checkerboard(across)">
                                      <p:cBhvr>
                                        <p:cTn id="29" dur="500"/>
                                        <p:tgtEl>
                                          <p:spTgt spid="31"/>
                                        </p:tgtEl>
                                      </p:cBhvr>
                                    </p:animEffect>
                                  </p:childTnLst>
                                </p:cTn>
                              </p:par>
                              <p:par>
                                <p:cTn id="30" presetID="5" presetClass="entr" presetSubtype="10" fill="hold" grpId="0" nodeType="withEffect">
                                  <p:stCondLst>
                                    <p:cond delay="0"/>
                                  </p:stCondLst>
                                  <p:childTnLst>
                                    <p:set>
                                      <p:cBhvr>
                                        <p:cTn id="31" dur="1" fill="hold">
                                          <p:stCondLst>
                                            <p:cond delay="0"/>
                                          </p:stCondLst>
                                        </p:cTn>
                                        <p:tgtEl>
                                          <p:spTgt spid="8"/>
                                        </p:tgtEl>
                                        <p:attrNameLst>
                                          <p:attrName>style.visibility</p:attrName>
                                        </p:attrNameLst>
                                      </p:cBhvr>
                                      <p:to>
                                        <p:strVal val="visible"/>
                                      </p:to>
                                    </p:set>
                                    <p:animEffect transition="in" filter="checkerboard(across)">
                                      <p:cBhvr>
                                        <p:cTn id="32" dur="500"/>
                                        <p:tgtEl>
                                          <p:spTgt spid="8"/>
                                        </p:tgtEl>
                                      </p:cBhvr>
                                    </p:animEffect>
                                  </p:childTnLst>
                                </p:cTn>
                              </p:par>
                              <p:par>
                                <p:cTn id="33" presetID="5" presetClass="entr" presetSubtype="10" fill="hold" grpId="0" nodeType="withEffect">
                                  <p:stCondLst>
                                    <p:cond delay="0"/>
                                  </p:stCondLst>
                                  <p:childTnLst>
                                    <p:set>
                                      <p:cBhvr>
                                        <p:cTn id="34" dur="1" fill="hold">
                                          <p:stCondLst>
                                            <p:cond delay="0"/>
                                          </p:stCondLst>
                                        </p:cTn>
                                        <p:tgtEl>
                                          <p:spTgt spid="10"/>
                                        </p:tgtEl>
                                        <p:attrNameLst>
                                          <p:attrName>style.visibility</p:attrName>
                                        </p:attrNameLst>
                                      </p:cBhvr>
                                      <p:to>
                                        <p:strVal val="visible"/>
                                      </p:to>
                                    </p:set>
                                    <p:animEffect transition="in" filter="checkerboard(across)">
                                      <p:cBhvr>
                                        <p:cTn id="35" dur="500"/>
                                        <p:tgtEl>
                                          <p:spTgt spid="10"/>
                                        </p:tgtEl>
                                      </p:cBhvr>
                                    </p:animEffect>
                                  </p:childTnLst>
                                </p:cTn>
                              </p:par>
                              <p:par>
                                <p:cTn id="36" presetID="5" presetClass="entr" presetSubtype="10" fill="hold" grpId="0" nodeType="withEffect">
                                  <p:stCondLst>
                                    <p:cond delay="0"/>
                                  </p:stCondLst>
                                  <p:childTnLst>
                                    <p:set>
                                      <p:cBhvr>
                                        <p:cTn id="37" dur="1" fill="hold">
                                          <p:stCondLst>
                                            <p:cond delay="0"/>
                                          </p:stCondLst>
                                        </p:cTn>
                                        <p:tgtEl>
                                          <p:spTgt spid="59"/>
                                        </p:tgtEl>
                                        <p:attrNameLst>
                                          <p:attrName>style.visibility</p:attrName>
                                        </p:attrNameLst>
                                      </p:cBhvr>
                                      <p:to>
                                        <p:strVal val="visible"/>
                                      </p:to>
                                    </p:set>
                                    <p:animEffect transition="in" filter="checkerboard(across)">
                                      <p:cBhvr>
                                        <p:cTn id="38" dur="500"/>
                                        <p:tgtEl>
                                          <p:spTgt spid="59"/>
                                        </p:tgtEl>
                                      </p:cBhvr>
                                    </p:animEffect>
                                  </p:childTnLst>
                                </p:cTn>
                              </p:par>
                              <p:par>
                                <p:cTn id="39" presetID="5" presetClass="entr" presetSubtype="10" fill="hold" nodeType="withEffect">
                                  <p:stCondLst>
                                    <p:cond delay="0"/>
                                  </p:stCondLst>
                                  <p:childTnLst>
                                    <p:set>
                                      <p:cBhvr>
                                        <p:cTn id="40" dur="1" fill="hold">
                                          <p:stCondLst>
                                            <p:cond delay="0"/>
                                          </p:stCondLst>
                                        </p:cTn>
                                        <p:tgtEl>
                                          <p:spTgt spid="85"/>
                                        </p:tgtEl>
                                        <p:attrNameLst>
                                          <p:attrName>style.visibility</p:attrName>
                                        </p:attrNameLst>
                                      </p:cBhvr>
                                      <p:to>
                                        <p:strVal val="visible"/>
                                      </p:to>
                                    </p:set>
                                    <p:animEffect transition="in" filter="checkerboard(across)">
                                      <p:cBhvr>
                                        <p:cTn id="41" dur="500"/>
                                        <p:tgtEl>
                                          <p:spTgt spid="85"/>
                                        </p:tgtEl>
                                      </p:cBhvr>
                                    </p:animEffect>
                                  </p:childTnLst>
                                </p:cTn>
                              </p:par>
                            </p:childTnLst>
                          </p:cTn>
                        </p:par>
                        <p:par>
                          <p:cTn id="42" fill="hold">
                            <p:stCondLst>
                              <p:cond delay="1000"/>
                            </p:stCondLst>
                            <p:childTnLst>
                              <p:par>
                                <p:cTn id="43" presetID="42" presetClass="entr" presetSubtype="0" fill="hold" nodeType="afterEffect">
                                  <p:stCondLst>
                                    <p:cond delay="0"/>
                                  </p:stCondLst>
                                  <p:childTnLst>
                                    <p:set>
                                      <p:cBhvr>
                                        <p:cTn id="44" dur="1" fill="hold">
                                          <p:stCondLst>
                                            <p:cond delay="0"/>
                                          </p:stCondLst>
                                        </p:cTn>
                                        <p:tgtEl>
                                          <p:spTgt spid="11"/>
                                        </p:tgtEl>
                                        <p:attrNameLst>
                                          <p:attrName>style.visibility</p:attrName>
                                        </p:attrNameLst>
                                      </p:cBhvr>
                                      <p:to>
                                        <p:strVal val="visible"/>
                                      </p:to>
                                    </p:set>
                                    <p:animEffect transition="in" filter="fade">
                                      <p:cBhvr>
                                        <p:cTn id="45" dur="1000"/>
                                        <p:tgtEl>
                                          <p:spTgt spid="11"/>
                                        </p:tgtEl>
                                      </p:cBhvr>
                                    </p:animEffect>
                                    <p:anim calcmode="lin" valueType="num">
                                      <p:cBhvr>
                                        <p:cTn id="46" dur="1000" fill="hold"/>
                                        <p:tgtEl>
                                          <p:spTgt spid="11"/>
                                        </p:tgtEl>
                                        <p:attrNameLst>
                                          <p:attrName>ppt_x</p:attrName>
                                        </p:attrNameLst>
                                      </p:cBhvr>
                                      <p:tavLst>
                                        <p:tav tm="0">
                                          <p:val>
                                            <p:strVal val="#ppt_x"/>
                                          </p:val>
                                        </p:tav>
                                        <p:tav tm="100000">
                                          <p:val>
                                            <p:strVal val="#ppt_x"/>
                                          </p:val>
                                        </p:tav>
                                      </p:tavLst>
                                    </p:anim>
                                    <p:anim calcmode="lin" valueType="num">
                                      <p:cBhvr>
                                        <p:cTn id="47" dur="1000" fill="hold"/>
                                        <p:tgtEl>
                                          <p:spTgt spid="1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 grpId="0"/>
      <p:bldP spid="7" grpId="0"/>
      <p:bldP spid="28" grpId="0"/>
      <p:bldP spid="8" grpId="0" bldLvl="0" animBg="1"/>
      <p:bldP spid="10" grpId="0" bldLvl="0" animBg="1"/>
      <p:bldP spid="59" grpId="0" bldLvl="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图片 3" descr="232323"/>
          <p:cNvPicPr>
            <a:picLocks noChangeAspect="1"/>
          </p:cNvPicPr>
          <p:nvPr/>
        </p:nvPicPr>
        <p:blipFill>
          <a:blip r:embed="rId1" cstate="screen"/>
          <a:stretch>
            <a:fillRect/>
          </a:stretch>
        </p:blipFill>
        <p:spPr>
          <a:xfrm>
            <a:off x="0" y="641985"/>
            <a:ext cx="2356485" cy="326390"/>
          </a:xfrm>
          <a:prstGeom prst="rect">
            <a:avLst/>
          </a:prstGeom>
        </p:spPr>
      </p:pic>
      <p:sp>
        <p:nvSpPr>
          <p:cNvPr id="9" name="文本框 8"/>
          <p:cNvSpPr txBox="1"/>
          <p:nvPr/>
        </p:nvSpPr>
        <p:spPr>
          <a:xfrm>
            <a:off x="1485900" y="510540"/>
            <a:ext cx="2357120" cy="368300"/>
          </a:xfrm>
          <a:prstGeom prst="rect">
            <a:avLst/>
          </a:prstGeom>
          <a:noFill/>
        </p:spPr>
        <p:txBody>
          <a:bodyPr wrap="square" rtlCol="0">
            <a:spAutoFit/>
          </a:bodyPr>
          <a:lstStyle/>
          <a:p>
            <a:pPr algn="dist"/>
            <a:r>
              <a:rPr lang="zh-CN" altLang="en-US">
                <a:solidFill>
                  <a:schemeClr val="tx1">
                    <a:lumMod val="75000"/>
                    <a:lumOff val="25000"/>
                  </a:schemeClr>
                </a:solidFill>
                <a:effectLst/>
                <a:cs typeface="+mn-ea"/>
                <a:sym typeface="+mn-lt"/>
              </a:rPr>
              <a:t>工作成果展示</a:t>
            </a:r>
            <a:endParaRPr lang="zh-CN" altLang="en-US">
              <a:solidFill>
                <a:schemeClr val="tx1">
                  <a:lumMod val="75000"/>
                  <a:lumOff val="25000"/>
                </a:schemeClr>
              </a:solidFill>
              <a:effectLst/>
              <a:cs typeface="+mn-ea"/>
              <a:sym typeface="+mn-lt"/>
            </a:endParaRPr>
          </a:p>
        </p:txBody>
      </p:sp>
      <p:sp>
        <p:nvSpPr>
          <p:cNvPr id="5" name="文本框 4"/>
          <p:cNvSpPr txBox="1"/>
          <p:nvPr/>
        </p:nvSpPr>
        <p:spPr>
          <a:xfrm>
            <a:off x="238125" y="556895"/>
            <a:ext cx="406400" cy="275590"/>
          </a:xfrm>
          <a:prstGeom prst="rect">
            <a:avLst/>
          </a:prstGeom>
          <a:noFill/>
        </p:spPr>
        <p:txBody>
          <a:bodyPr wrap="square" rtlCol="0">
            <a:spAutoFit/>
          </a:bodyPr>
          <a:lstStyle/>
          <a:p>
            <a:pPr algn="l"/>
            <a:r>
              <a:rPr lang="en-US" altLang="zh-CN" sz="1200">
                <a:solidFill>
                  <a:schemeClr val="tx2">
                    <a:lumMod val="50000"/>
                    <a:lumOff val="50000"/>
                  </a:schemeClr>
                </a:solidFill>
                <a:effectLst/>
                <a:cs typeface="+mn-ea"/>
                <a:sym typeface="+mn-lt"/>
              </a:rPr>
              <a:t>02</a:t>
            </a:r>
            <a:endParaRPr lang="en-US" altLang="zh-CN" sz="1200">
              <a:solidFill>
                <a:schemeClr val="tx2">
                  <a:lumMod val="50000"/>
                  <a:lumOff val="50000"/>
                </a:schemeClr>
              </a:solidFill>
              <a:effectLst/>
              <a:cs typeface="+mn-ea"/>
              <a:sym typeface="+mn-lt"/>
            </a:endParaRPr>
          </a:p>
        </p:txBody>
      </p:sp>
      <p:sp>
        <p:nvSpPr>
          <p:cNvPr id="24" name="Flowchart: Data 40"/>
          <p:cNvSpPr/>
          <p:nvPr/>
        </p:nvSpPr>
        <p:spPr>
          <a:xfrm rot="16200000" flipH="1" flipV="1">
            <a:off x="5566009" y="3451042"/>
            <a:ext cx="853440" cy="285300"/>
          </a:xfrm>
          <a:prstGeom prst="flowChartInputOutput">
            <a:avLst/>
          </a:prstGeom>
          <a:solidFill>
            <a:srgbClr val="67A1E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65">
              <a:solidFill>
                <a:schemeClr val="bg1"/>
              </a:solidFill>
              <a:cs typeface="+mn-ea"/>
              <a:sym typeface="+mn-lt"/>
            </a:endParaRPr>
          </a:p>
        </p:txBody>
      </p:sp>
      <p:sp>
        <p:nvSpPr>
          <p:cNvPr id="67" name="Flowchart: Data 32"/>
          <p:cNvSpPr/>
          <p:nvPr/>
        </p:nvSpPr>
        <p:spPr>
          <a:xfrm rot="16200000" flipH="1" flipV="1">
            <a:off x="3022115" y="3468186"/>
            <a:ext cx="853440" cy="285300"/>
          </a:xfrm>
          <a:prstGeom prst="flowChartInputOutput">
            <a:avLst/>
          </a:prstGeom>
          <a:solidFill>
            <a:srgbClr val="67A1E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65">
              <a:solidFill>
                <a:schemeClr val="bg1"/>
              </a:solidFill>
              <a:cs typeface="+mn-ea"/>
              <a:sym typeface="+mn-lt"/>
            </a:endParaRPr>
          </a:p>
          <a:p>
            <a:pPr algn="ctr"/>
            <a:endParaRPr lang="en-US" sz="1465">
              <a:solidFill>
                <a:schemeClr val="bg1"/>
              </a:solidFill>
              <a:cs typeface="+mn-ea"/>
              <a:sym typeface="+mn-lt"/>
            </a:endParaRPr>
          </a:p>
          <a:p>
            <a:pPr algn="ctr"/>
            <a:endParaRPr lang="en-US" sz="1465">
              <a:solidFill>
                <a:schemeClr val="bg1"/>
              </a:solidFill>
              <a:cs typeface="+mn-ea"/>
              <a:sym typeface="+mn-lt"/>
            </a:endParaRPr>
          </a:p>
          <a:p>
            <a:pPr algn="ctr"/>
            <a:endParaRPr lang="en-US" sz="1465">
              <a:solidFill>
                <a:schemeClr val="bg1"/>
              </a:solidFill>
              <a:cs typeface="+mn-ea"/>
              <a:sym typeface="+mn-lt"/>
            </a:endParaRPr>
          </a:p>
          <a:p>
            <a:pPr algn="ctr"/>
            <a:endParaRPr lang="en-US" sz="1465">
              <a:solidFill>
                <a:schemeClr val="bg1"/>
              </a:solidFill>
              <a:cs typeface="+mn-ea"/>
              <a:sym typeface="+mn-lt"/>
            </a:endParaRPr>
          </a:p>
          <a:p>
            <a:pPr algn="ctr"/>
            <a:endParaRPr lang="en-US" sz="1465">
              <a:solidFill>
                <a:schemeClr val="bg1"/>
              </a:solidFill>
              <a:cs typeface="+mn-ea"/>
              <a:sym typeface="+mn-lt"/>
            </a:endParaRPr>
          </a:p>
          <a:p>
            <a:pPr algn="ctr"/>
            <a:endParaRPr lang="en-US" sz="1465">
              <a:solidFill>
                <a:schemeClr val="bg1"/>
              </a:solidFill>
              <a:cs typeface="+mn-ea"/>
              <a:sym typeface="+mn-lt"/>
            </a:endParaRPr>
          </a:p>
          <a:p>
            <a:pPr algn="ctr"/>
            <a:endParaRPr lang="en-US" sz="1465">
              <a:solidFill>
                <a:schemeClr val="bg1"/>
              </a:solidFill>
              <a:cs typeface="+mn-ea"/>
              <a:sym typeface="+mn-lt"/>
            </a:endParaRPr>
          </a:p>
          <a:p>
            <a:pPr algn="ctr"/>
            <a:endParaRPr lang="en-US" sz="1465">
              <a:solidFill>
                <a:schemeClr val="bg1"/>
              </a:solidFill>
              <a:cs typeface="+mn-ea"/>
              <a:sym typeface="+mn-lt"/>
            </a:endParaRPr>
          </a:p>
          <a:p>
            <a:pPr algn="ctr"/>
            <a:endParaRPr lang="en-US" sz="1465">
              <a:solidFill>
                <a:schemeClr val="bg1"/>
              </a:solidFill>
              <a:cs typeface="+mn-ea"/>
              <a:sym typeface="+mn-lt"/>
            </a:endParaRPr>
          </a:p>
          <a:p>
            <a:pPr algn="ctr"/>
            <a:endParaRPr lang="en-US" sz="1465">
              <a:solidFill>
                <a:schemeClr val="bg1"/>
              </a:solidFill>
              <a:cs typeface="+mn-ea"/>
              <a:sym typeface="+mn-lt"/>
            </a:endParaRPr>
          </a:p>
        </p:txBody>
      </p:sp>
      <p:sp>
        <p:nvSpPr>
          <p:cNvPr id="68" name="Rectangle 34"/>
          <p:cNvSpPr/>
          <p:nvPr/>
        </p:nvSpPr>
        <p:spPr>
          <a:xfrm>
            <a:off x="3592133" y="3326071"/>
            <a:ext cx="2543247" cy="684298"/>
          </a:xfrm>
          <a:prstGeom prst="rect">
            <a:avLst/>
          </a:prstGeom>
          <a:pattFill prst="pct5">
            <a:fgClr>
              <a:srgbClr val="AC997A"/>
            </a:fgClr>
            <a:bgClr>
              <a:srgbClr val="395BCA"/>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865" b="1" dirty="0">
                <a:solidFill>
                  <a:schemeClr val="bg1"/>
                </a:solidFill>
                <a:cs typeface="+mn-ea"/>
                <a:sym typeface="+mn-lt"/>
              </a:rPr>
              <a:t>Step Two</a:t>
            </a:r>
            <a:endParaRPr lang="en-US" sz="1865" b="1" dirty="0">
              <a:solidFill>
                <a:schemeClr val="bg1"/>
              </a:solidFill>
              <a:cs typeface="+mn-ea"/>
              <a:sym typeface="+mn-lt"/>
            </a:endParaRPr>
          </a:p>
        </p:txBody>
      </p:sp>
      <p:sp>
        <p:nvSpPr>
          <p:cNvPr id="69" name="Flowchart: Data 37"/>
          <p:cNvSpPr/>
          <p:nvPr/>
        </p:nvSpPr>
        <p:spPr>
          <a:xfrm rot="16200000" flipH="1" flipV="1">
            <a:off x="8112278" y="2100437"/>
            <a:ext cx="853440" cy="285300"/>
          </a:xfrm>
          <a:prstGeom prst="flowChartInputOutput">
            <a:avLst/>
          </a:prstGeom>
          <a:solidFill>
            <a:srgbClr val="67A1E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65">
              <a:solidFill>
                <a:schemeClr val="bg1"/>
              </a:solidFill>
              <a:cs typeface="+mn-ea"/>
              <a:sym typeface="+mn-lt"/>
            </a:endParaRPr>
          </a:p>
        </p:txBody>
      </p:sp>
      <p:sp>
        <p:nvSpPr>
          <p:cNvPr id="70" name="Pentagon 39"/>
          <p:cNvSpPr/>
          <p:nvPr/>
        </p:nvSpPr>
        <p:spPr>
          <a:xfrm>
            <a:off x="8672123" y="1975465"/>
            <a:ext cx="2543247" cy="684299"/>
          </a:xfrm>
          <a:prstGeom prst="homePlate">
            <a:avLst/>
          </a:prstGeom>
          <a:pattFill prst="pct5">
            <a:fgClr>
              <a:srgbClr val="AC997A"/>
            </a:fgClr>
            <a:bgClr>
              <a:srgbClr val="395BCA"/>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865" b="1" dirty="0">
                <a:solidFill>
                  <a:schemeClr val="bg1"/>
                </a:solidFill>
                <a:cs typeface="+mn-ea"/>
                <a:sym typeface="+mn-lt"/>
              </a:rPr>
              <a:t>Step Four</a:t>
            </a:r>
            <a:endParaRPr lang="en-US" sz="1865" b="1" dirty="0">
              <a:solidFill>
                <a:schemeClr val="bg1"/>
              </a:solidFill>
              <a:cs typeface="+mn-ea"/>
              <a:sym typeface="+mn-lt"/>
            </a:endParaRPr>
          </a:p>
        </p:txBody>
      </p:sp>
      <p:sp>
        <p:nvSpPr>
          <p:cNvPr id="71" name="Flowchart: Data 42"/>
          <p:cNvSpPr/>
          <p:nvPr/>
        </p:nvSpPr>
        <p:spPr>
          <a:xfrm rot="16200000" flipH="1" flipV="1">
            <a:off x="8109256" y="2780292"/>
            <a:ext cx="853440" cy="285300"/>
          </a:xfrm>
          <a:prstGeom prst="flowChartInputOutput">
            <a:avLst/>
          </a:prstGeom>
          <a:solidFill>
            <a:srgbClr val="67A1E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65">
              <a:solidFill>
                <a:schemeClr val="bg1"/>
              </a:solidFill>
              <a:cs typeface="+mn-ea"/>
              <a:sym typeface="+mn-lt"/>
            </a:endParaRPr>
          </a:p>
        </p:txBody>
      </p:sp>
      <p:sp>
        <p:nvSpPr>
          <p:cNvPr id="72" name="Rectangle 44"/>
          <p:cNvSpPr/>
          <p:nvPr/>
        </p:nvSpPr>
        <p:spPr>
          <a:xfrm>
            <a:off x="6135380" y="2651298"/>
            <a:ext cx="2543247" cy="684298"/>
          </a:xfrm>
          <a:prstGeom prst="rect">
            <a:avLst/>
          </a:prstGeom>
          <a:pattFill prst="pct5">
            <a:fgClr>
              <a:srgbClr val="AC997A"/>
            </a:fgClr>
            <a:bgClr>
              <a:srgbClr val="395BCA"/>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865" b="1" dirty="0">
                <a:solidFill>
                  <a:schemeClr val="bg1"/>
                </a:solidFill>
                <a:cs typeface="+mn-ea"/>
                <a:sym typeface="+mn-lt"/>
              </a:rPr>
              <a:t>Step Three</a:t>
            </a:r>
            <a:endParaRPr lang="en-US" sz="1865" b="1" dirty="0">
              <a:solidFill>
                <a:schemeClr val="bg1"/>
              </a:solidFill>
              <a:cs typeface="+mn-ea"/>
              <a:sym typeface="+mn-lt"/>
            </a:endParaRPr>
          </a:p>
        </p:txBody>
      </p:sp>
      <p:sp>
        <p:nvSpPr>
          <p:cNvPr id="73" name="Flowchart: Data 41"/>
          <p:cNvSpPr/>
          <p:nvPr/>
        </p:nvSpPr>
        <p:spPr>
          <a:xfrm rot="16200000" flipH="1" flipV="1">
            <a:off x="5566010" y="2775002"/>
            <a:ext cx="853440" cy="285300"/>
          </a:xfrm>
          <a:prstGeom prst="flowChartInputOutput">
            <a:avLst/>
          </a:prstGeom>
          <a:solidFill>
            <a:srgbClr val="67A1E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65">
              <a:solidFill>
                <a:schemeClr val="bg1"/>
              </a:solidFill>
              <a:cs typeface="+mn-ea"/>
              <a:sym typeface="+mn-lt"/>
            </a:endParaRPr>
          </a:p>
          <a:p>
            <a:pPr algn="ctr"/>
            <a:endParaRPr lang="en-US" sz="1465">
              <a:solidFill>
                <a:schemeClr val="bg1"/>
              </a:solidFill>
              <a:cs typeface="+mn-ea"/>
              <a:sym typeface="+mn-lt"/>
            </a:endParaRPr>
          </a:p>
          <a:p>
            <a:pPr algn="ctr"/>
            <a:endParaRPr lang="en-US" sz="1465">
              <a:solidFill>
                <a:schemeClr val="bg1"/>
              </a:solidFill>
              <a:cs typeface="+mn-ea"/>
              <a:sym typeface="+mn-lt"/>
            </a:endParaRPr>
          </a:p>
          <a:p>
            <a:pPr algn="ctr"/>
            <a:endParaRPr lang="en-US" sz="1465">
              <a:solidFill>
                <a:schemeClr val="bg1"/>
              </a:solidFill>
              <a:cs typeface="+mn-ea"/>
              <a:sym typeface="+mn-lt"/>
            </a:endParaRPr>
          </a:p>
          <a:p>
            <a:pPr algn="ctr"/>
            <a:endParaRPr lang="en-US" sz="1465">
              <a:solidFill>
                <a:schemeClr val="bg1"/>
              </a:solidFill>
              <a:cs typeface="+mn-ea"/>
              <a:sym typeface="+mn-lt"/>
            </a:endParaRPr>
          </a:p>
          <a:p>
            <a:pPr algn="ctr"/>
            <a:endParaRPr lang="en-US" sz="1465">
              <a:solidFill>
                <a:schemeClr val="bg1"/>
              </a:solidFill>
              <a:cs typeface="+mn-ea"/>
              <a:sym typeface="+mn-lt"/>
            </a:endParaRPr>
          </a:p>
          <a:p>
            <a:pPr algn="ctr"/>
            <a:endParaRPr lang="en-US" sz="1465">
              <a:solidFill>
                <a:schemeClr val="bg1"/>
              </a:solidFill>
              <a:cs typeface="+mn-ea"/>
              <a:sym typeface="+mn-lt"/>
            </a:endParaRPr>
          </a:p>
          <a:p>
            <a:pPr algn="ctr"/>
            <a:endParaRPr lang="en-US" sz="1465">
              <a:solidFill>
                <a:schemeClr val="bg1"/>
              </a:solidFill>
              <a:cs typeface="+mn-ea"/>
              <a:sym typeface="+mn-lt"/>
            </a:endParaRPr>
          </a:p>
          <a:p>
            <a:pPr algn="ctr"/>
            <a:endParaRPr lang="en-US" sz="1465">
              <a:solidFill>
                <a:schemeClr val="bg1"/>
              </a:solidFill>
              <a:cs typeface="+mn-ea"/>
              <a:sym typeface="+mn-lt"/>
            </a:endParaRPr>
          </a:p>
          <a:p>
            <a:pPr algn="ctr"/>
            <a:endParaRPr lang="en-US" sz="1465">
              <a:solidFill>
                <a:schemeClr val="bg1"/>
              </a:solidFill>
              <a:cs typeface="+mn-ea"/>
              <a:sym typeface="+mn-lt"/>
            </a:endParaRPr>
          </a:p>
          <a:p>
            <a:pPr algn="ctr"/>
            <a:endParaRPr lang="en-US" sz="1465">
              <a:solidFill>
                <a:schemeClr val="bg1"/>
              </a:solidFill>
              <a:cs typeface="+mn-ea"/>
              <a:sym typeface="+mn-lt"/>
            </a:endParaRPr>
          </a:p>
          <a:p>
            <a:pPr algn="ctr"/>
            <a:endParaRPr lang="en-US" sz="1465">
              <a:solidFill>
                <a:schemeClr val="bg1"/>
              </a:solidFill>
              <a:cs typeface="+mn-ea"/>
              <a:sym typeface="+mn-lt"/>
            </a:endParaRPr>
          </a:p>
          <a:p>
            <a:pPr algn="ctr"/>
            <a:endParaRPr lang="en-US" sz="1465">
              <a:solidFill>
                <a:schemeClr val="bg1"/>
              </a:solidFill>
              <a:cs typeface="+mn-ea"/>
              <a:sym typeface="+mn-lt"/>
            </a:endParaRPr>
          </a:p>
          <a:p>
            <a:pPr algn="ctr"/>
            <a:endParaRPr lang="en-US" sz="1465">
              <a:solidFill>
                <a:schemeClr val="bg1"/>
              </a:solidFill>
              <a:cs typeface="+mn-ea"/>
              <a:sym typeface="+mn-lt"/>
            </a:endParaRPr>
          </a:p>
          <a:p>
            <a:pPr algn="ctr"/>
            <a:endParaRPr lang="en-US" sz="1465">
              <a:solidFill>
                <a:schemeClr val="bg1"/>
              </a:solidFill>
              <a:cs typeface="+mn-ea"/>
              <a:sym typeface="+mn-lt"/>
            </a:endParaRPr>
          </a:p>
        </p:txBody>
      </p:sp>
      <p:sp>
        <p:nvSpPr>
          <p:cNvPr id="74" name="Flowchart: Data 26"/>
          <p:cNvSpPr/>
          <p:nvPr/>
        </p:nvSpPr>
        <p:spPr>
          <a:xfrm rot="16200000" flipH="1" flipV="1">
            <a:off x="3024020" y="4135340"/>
            <a:ext cx="853440" cy="285300"/>
          </a:xfrm>
          <a:prstGeom prst="flowChartInputOutpu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65">
              <a:solidFill>
                <a:schemeClr val="bg1"/>
              </a:solidFill>
              <a:cs typeface="+mn-ea"/>
              <a:sym typeface="+mn-lt"/>
            </a:endParaRPr>
          </a:p>
        </p:txBody>
      </p:sp>
      <p:sp>
        <p:nvSpPr>
          <p:cNvPr id="75" name="Rectangle 29"/>
          <p:cNvSpPr/>
          <p:nvPr/>
        </p:nvSpPr>
        <p:spPr>
          <a:xfrm>
            <a:off x="1048885" y="4010370"/>
            <a:ext cx="2543247" cy="684298"/>
          </a:xfrm>
          <a:prstGeom prst="rect">
            <a:avLst/>
          </a:prstGeom>
          <a:pattFill prst="pct5">
            <a:fgClr>
              <a:srgbClr val="AC997A"/>
            </a:fgClr>
            <a:bgClr>
              <a:srgbClr val="395BCA"/>
            </a:bgClr>
          </a:pattFill>
          <a:ln>
            <a:no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ctr"/>
            <a:r>
              <a:rPr lang="en-US" sz="1865" b="1" dirty="0">
                <a:solidFill>
                  <a:schemeClr val="bg1"/>
                </a:solidFill>
                <a:cs typeface="+mn-ea"/>
                <a:sym typeface="+mn-lt"/>
              </a:rPr>
              <a:t>Step One</a:t>
            </a:r>
            <a:endParaRPr lang="en-US" sz="1865" b="1" dirty="0">
              <a:solidFill>
                <a:schemeClr val="bg1"/>
              </a:solidFill>
              <a:cs typeface="+mn-ea"/>
              <a:sym typeface="+mn-lt"/>
            </a:endParaRPr>
          </a:p>
        </p:txBody>
      </p:sp>
      <p:sp>
        <p:nvSpPr>
          <p:cNvPr id="76" name="Rectangle 49"/>
          <p:cNvSpPr/>
          <p:nvPr/>
        </p:nvSpPr>
        <p:spPr>
          <a:xfrm>
            <a:off x="1679479" y="4162575"/>
            <a:ext cx="184731" cy="379656"/>
          </a:xfrm>
          <a:prstGeom prst="rect">
            <a:avLst/>
          </a:prstGeom>
        </p:spPr>
        <p:txBody>
          <a:bodyPr wrap="none">
            <a:spAutoFit/>
          </a:bodyPr>
          <a:lstStyle/>
          <a:p>
            <a:endParaRPr lang="en-US" sz="1865" dirty="0">
              <a:cs typeface="+mn-ea"/>
              <a:sym typeface="+mn-lt"/>
            </a:endParaRPr>
          </a:p>
        </p:txBody>
      </p:sp>
      <p:sp>
        <p:nvSpPr>
          <p:cNvPr id="77" name="Freeform 42"/>
          <p:cNvSpPr>
            <a:spLocks noEditPoints="1"/>
          </p:cNvSpPr>
          <p:nvPr/>
        </p:nvSpPr>
        <p:spPr bwMode="auto">
          <a:xfrm>
            <a:off x="1886727" y="3196400"/>
            <a:ext cx="806575" cy="694267"/>
          </a:xfrm>
          <a:custGeom>
            <a:avLst/>
            <a:gdLst/>
            <a:ahLst/>
            <a:cxnLst>
              <a:cxn ang="0">
                <a:pos x="73" y="47"/>
              </a:cxn>
              <a:cxn ang="0">
                <a:pos x="67" y="53"/>
              </a:cxn>
              <a:cxn ang="0">
                <a:pos x="46" y="53"/>
              </a:cxn>
              <a:cxn ang="0">
                <a:pos x="48" y="60"/>
              </a:cxn>
              <a:cxn ang="0">
                <a:pos x="46" y="63"/>
              </a:cxn>
              <a:cxn ang="0">
                <a:pos x="26" y="63"/>
              </a:cxn>
              <a:cxn ang="0">
                <a:pos x="24" y="60"/>
              </a:cxn>
              <a:cxn ang="0">
                <a:pos x="26" y="53"/>
              </a:cxn>
              <a:cxn ang="0">
                <a:pos x="6" y="53"/>
              </a:cxn>
              <a:cxn ang="0">
                <a:pos x="0" y="47"/>
              </a:cxn>
              <a:cxn ang="0">
                <a:pos x="0" y="6"/>
              </a:cxn>
              <a:cxn ang="0">
                <a:pos x="6" y="0"/>
              </a:cxn>
              <a:cxn ang="0">
                <a:pos x="67" y="0"/>
              </a:cxn>
              <a:cxn ang="0">
                <a:pos x="73" y="6"/>
              </a:cxn>
              <a:cxn ang="0">
                <a:pos x="73" y="47"/>
              </a:cxn>
              <a:cxn ang="0">
                <a:pos x="68" y="6"/>
              </a:cxn>
              <a:cxn ang="0">
                <a:pos x="67" y="5"/>
              </a:cxn>
              <a:cxn ang="0">
                <a:pos x="6" y="5"/>
              </a:cxn>
              <a:cxn ang="0">
                <a:pos x="5" y="6"/>
              </a:cxn>
              <a:cxn ang="0">
                <a:pos x="5" y="37"/>
              </a:cxn>
              <a:cxn ang="0">
                <a:pos x="6" y="39"/>
              </a:cxn>
              <a:cxn ang="0">
                <a:pos x="67" y="39"/>
              </a:cxn>
              <a:cxn ang="0">
                <a:pos x="68" y="37"/>
              </a:cxn>
              <a:cxn ang="0">
                <a:pos x="68" y="6"/>
              </a:cxn>
            </a:cxnLst>
            <a:rect l="0" t="0" r="r" b="b"/>
            <a:pathLst>
              <a:path w="73" h="63">
                <a:moveTo>
                  <a:pt x="73" y="47"/>
                </a:moveTo>
                <a:cubicBezTo>
                  <a:pt x="73" y="50"/>
                  <a:pt x="70" y="53"/>
                  <a:pt x="67" y="53"/>
                </a:cubicBezTo>
                <a:cubicBezTo>
                  <a:pt x="46" y="53"/>
                  <a:pt x="46" y="53"/>
                  <a:pt x="46" y="53"/>
                </a:cubicBezTo>
                <a:cubicBezTo>
                  <a:pt x="46" y="56"/>
                  <a:pt x="48" y="59"/>
                  <a:pt x="48" y="60"/>
                </a:cubicBezTo>
                <a:cubicBezTo>
                  <a:pt x="48" y="62"/>
                  <a:pt x="47" y="63"/>
                  <a:pt x="46" y="63"/>
                </a:cubicBezTo>
                <a:cubicBezTo>
                  <a:pt x="26" y="63"/>
                  <a:pt x="26" y="63"/>
                  <a:pt x="26" y="63"/>
                </a:cubicBezTo>
                <a:cubicBezTo>
                  <a:pt x="25" y="63"/>
                  <a:pt x="24" y="62"/>
                  <a:pt x="24" y="60"/>
                </a:cubicBezTo>
                <a:cubicBezTo>
                  <a:pt x="24" y="59"/>
                  <a:pt x="26" y="56"/>
                  <a:pt x="26" y="53"/>
                </a:cubicBezTo>
                <a:cubicBezTo>
                  <a:pt x="6" y="53"/>
                  <a:pt x="6" y="53"/>
                  <a:pt x="6" y="53"/>
                </a:cubicBezTo>
                <a:cubicBezTo>
                  <a:pt x="2" y="53"/>
                  <a:pt x="0" y="50"/>
                  <a:pt x="0" y="47"/>
                </a:cubicBezTo>
                <a:cubicBezTo>
                  <a:pt x="0" y="6"/>
                  <a:pt x="0" y="6"/>
                  <a:pt x="0" y="6"/>
                </a:cubicBezTo>
                <a:cubicBezTo>
                  <a:pt x="0" y="2"/>
                  <a:pt x="2" y="0"/>
                  <a:pt x="6" y="0"/>
                </a:cubicBezTo>
                <a:cubicBezTo>
                  <a:pt x="67" y="0"/>
                  <a:pt x="67" y="0"/>
                  <a:pt x="67" y="0"/>
                </a:cubicBezTo>
                <a:cubicBezTo>
                  <a:pt x="70" y="0"/>
                  <a:pt x="73" y="2"/>
                  <a:pt x="73" y="6"/>
                </a:cubicBezTo>
                <a:lnTo>
                  <a:pt x="73" y="47"/>
                </a:lnTo>
                <a:close/>
                <a:moveTo>
                  <a:pt x="68" y="6"/>
                </a:moveTo>
                <a:cubicBezTo>
                  <a:pt x="68" y="5"/>
                  <a:pt x="67" y="5"/>
                  <a:pt x="67" y="5"/>
                </a:cubicBezTo>
                <a:cubicBezTo>
                  <a:pt x="6" y="5"/>
                  <a:pt x="6" y="5"/>
                  <a:pt x="6" y="5"/>
                </a:cubicBezTo>
                <a:cubicBezTo>
                  <a:pt x="5" y="5"/>
                  <a:pt x="5" y="5"/>
                  <a:pt x="5" y="6"/>
                </a:cubicBezTo>
                <a:cubicBezTo>
                  <a:pt x="5" y="37"/>
                  <a:pt x="5" y="37"/>
                  <a:pt x="5" y="37"/>
                </a:cubicBezTo>
                <a:cubicBezTo>
                  <a:pt x="5" y="38"/>
                  <a:pt x="5" y="39"/>
                  <a:pt x="6" y="39"/>
                </a:cubicBezTo>
                <a:cubicBezTo>
                  <a:pt x="67" y="39"/>
                  <a:pt x="67" y="39"/>
                  <a:pt x="67" y="39"/>
                </a:cubicBezTo>
                <a:cubicBezTo>
                  <a:pt x="67" y="39"/>
                  <a:pt x="68" y="38"/>
                  <a:pt x="68" y="37"/>
                </a:cubicBezTo>
                <a:lnTo>
                  <a:pt x="68" y="6"/>
                </a:lnTo>
                <a:close/>
              </a:path>
            </a:pathLst>
          </a:custGeom>
          <a:gradFill>
            <a:gsLst>
              <a:gs pos="0">
                <a:srgbClr val="67A1E9"/>
              </a:gs>
              <a:gs pos="80000">
                <a:srgbClr val="395BCA"/>
              </a:gs>
            </a:gsLst>
            <a:lin ang="9780000" scaled="0"/>
          </a:gradFill>
          <a:ln w="9525">
            <a:noFill/>
            <a:round/>
          </a:ln>
        </p:spPr>
        <p:txBody>
          <a:bodyPr vert="horz" wrap="square" lIns="121920" tIns="60960" rIns="121920" bIns="60960" numCol="1" anchor="t" anchorCtr="0" compatLnSpc="1"/>
          <a:lstStyle/>
          <a:p>
            <a:endParaRPr lang="en-US" sz="2400">
              <a:cs typeface="+mn-ea"/>
              <a:sym typeface="+mn-lt"/>
            </a:endParaRPr>
          </a:p>
        </p:txBody>
      </p:sp>
      <p:sp>
        <p:nvSpPr>
          <p:cNvPr id="78" name="Freeform 86"/>
          <p:cNvSpPr>
            <a:spLocks noEditPoints="1"/>
          </p:cNvSpPr>
          <p:nvPr/>
        </p:nvSpPr>
        <p:spPr bwMode="auto">
          <a:xfrm>
            <a:off x="4499463" y="2357823"/>
            <a:ext cx="460856" cy="775404"/>
          </a:xfrm>
          <a:custGeom>
            <a:avLst/>
            <a:gdLst/>
            <a:ahLst/>
            <a:cxnLst>
              <a:cxn ang="0">
                <a:pos x="29" y="44"/>
              </a:cxn>
              <a:cxn ang="0">
                <a:pos x="24" y="49"/>
              </a:cxn>
              <a:cxn ang="0">
                <a:pos x="5" y="49"/>
              </a:cxn>
              <a:cxn ang="0">
                <a:pos x="0" y="44"/>
              </a:cxn>
              <a:cxn ang="0">
                <a:pos x="0" y="5"/>
              </a:cxn>
              <a:cxn ang="0">
                <a:pos x="5" y="0"/>
              </a:cxn>
              <a:cxn ang="0">
                <a:pos x="24" y="0"/>
              </a:cxn>
              <a:cxn ang="0">
                <a:pos x="29" y="5"/>
              </a:cxn>
              <a:cxn ang="0">
                <a:pos x="29" y="44"/>
              </a:cxn>
              <a:cxn ang="0">
                <a:pos x="25" y="11"/>
              </a:cxn>
              <a:cxn ang="0">
                <a:pos x="24" y="10"/>
              </a:cxn>
              <a:cxn ang="0">
                <a:pos x="5" y="10"/>
              </a:cxn>
              <a:cxn ang="0">
                <a:pos x="3" y="11"/>
              </a:cxn>
              <a:cxn ang="0">
                <a:pos x="3" y="38"/>
              </a:cxn>
              <a:cxn ang="0">
                <a:pos x="5" y="39"/>
              </a:cxn>
              <a:cxn ang="0">
                <a:pos x="24" y="39"/>
              </a:cxn>
              <a:cxn ang="0">
                <a:pos x="25" y="38"/>
              </a:cxn>
              <a:cxn ang="0">
                <a:pos x="25" y="11"/>
              </a:cxn>
              <a:cxn ang="0">
                <a:pos x="17" y="5"/>
              </a:cxn>
              <a:cxn ang="0">
                <a:pos x="11" y="5"/>
              </a:cxn>
              <a:cxn ang="0">
                <a:pos x="11" y="6"/>
              </a:cxn>
              <a:cxn ang="0">
                <a:pos x="11" y="6"/>
              </a:cxn>
              <a:cxn ang="0">
                <a:pos x="17" y="6"/>
              </a:cxn>
              <a:cxn ang="0">
                <a:pos x="18" y="6"/>
              </a:cxn>
              <a:cxn ang="0">
                <a:pos x="17" y="5"/>
              </a:cxn>
              <a:cxn ang="0">
                <a:pos x="14" y="41"/>
              </a:cxn>
              <a:cxn ang="0">
                <a:pos x="11" y="44"/>
              </a:cxn>
              <a:cxn ang="0">
                <a:pos x="14" y="47"/>
              </a:cxn>
              <a:cxn ang="0">
                <a:pos x="17" y="44"/>
              </a:cxn>
              <a:cxn ang="0">
                <a:pos x="14" y="41"/>
              </a:cxn>
            </a:cxnLst>
            <a:rect l="0" t="0" r="r" b="b"/>
            <a:pathLst>
              <a:path w="29" h="49">
                <a:moveTo>
                  <a:pt x="29" y="44"/>
                </a:moveTo>
                <a:cubicBezTo>
                  <a:pt x="29" y="47"/>
                  <a:pt x="27" y="49"/>
                  <a:pt x="24" y="49"/>
                </a:cubicBezTo>
                <a:cubicBezTo>
                  <a:pt x="5" y="49"/>
                  <a:pt x="5" y="49"/>
                  <a:pt x="5" y="49"/>
                </a:cubicBezTo>
                <a:cubicBezTo>
                  <a:pt x="2" y="49"/>
                  <a:pt x="0" y="47"/>
                  <a:pt x="0" y="44"/>
                </a:cubicBezTo>
                <a:cubicBezTo>
                  <a:pt x="0" y="5"/>
                  <a:pt x="0" y="5"/>
                  <a:pt x="0" y="5"/>
                </a:cubicBezTo>
                <a:cubicBezTo>
                  <a:pt x="0" y="3"/>
                  <a:pt x="2" y="0"/>
                  <a:pt x="5" y="0"/>
                </a:cubicBezTo>
                <a:cubicBezTo>
                  <a:pt x="24" y="0"/>
                  <a:pt x="24" y="0"/>
                  <a:pt x="24" y="0"/>
                </a:cubicBezTo>
                <a:cubicBezTo>
                  <a:pt x="27" y="0"/>
                  <a:pt x="29" y="3"/>
                  <a:pt x="29" y="5"/>
                </a:cubicBezTo>
                <a:lnTo>
                  <a:pt x="29" y="44"/>
                </a:lnTo>
                <a:close/>
                <a:moveTo>
                  <a:pt x="25" y="11"/>
                </a:moveTo>
                <a:cubicBezTo>
                  <a:pt x="25" y="11"/>
                  <a:pt x="25" y="10"/>
                  <a:pt x="24" y="10"/>
                </a:cubicBezTo>
                <a:cubicBezTo>
                  <a:pt x="5" y="10"/>
                  <a:pt x="5" y="10"/>
                  <a:pt x="5" y="10"/>
                </a:cubicBezTo>
                <a:cubicBezTo>
                  <a:pt x="4" y="10"/>
                  <a:pt x="3" y="11"/>
                  <a:pt x="3" y="11"/>
                </a:cubicBezTo>
                <a:cubicBezTo>
                  <a:pt x="3" y="38"/>
                  <a:pt x="3" y="38"/>
                  <a:pt x="3" y="38"/>
                </a:cubicBezTo>
                <a:cubicBezTo>
                  <a:pt x="3" y="39"/>
                  <a:pt x="4" y="39"/>
                  <a:pt x="5" y="39"/>
                </a:cubicBezTo>
                <a:cubicBezTo>
                  <a:pt x="24" y="39"/>
                  <a:pt x="24" y="39"/>
                  <a:pt x="24" y="39"/>
                </a:cubicBezTo>
                <a:cubicBezTo>
                  <a:pt x="25" y="39"/>
                  <a:pt x="25" y="39"/>
                  <a:pt x="25" y="38"/>
                </a:cubicBezTo>
                <a:lnTo>
                  <a:pt x="25" y="11"/>
                </a:lnTo>
                <a:close/>
                <a:moveTo>
                  <a:pt x="17" y="5"/>
                </a:moveTo>
                <a:cubicBezTo>
                  <a:pt x="11" y="5"/>
                  <a:pt x="11" y="5"/>
                  <a:pt x="11" y="5"/>
                </a:cubicBezTo>
                <a:cubicBezTo>
                  <a:pt x="11" y="5"/>
                  <a:pt x="11" y="6"/>
                  <a:pt x="11" y="6"/>
                </a:cubicBezTo>
                <a:cubicBezTo>
                  <a:pt x="11" y="6"/>
                  <a:pt x="11" y="6"/>
                  <a:pt x="11" y="6"/>
                </a:cubicBezTo>
                <a:cubicBezTo>
                  <a:pt x="17" y="6"/>
                  <a:pt x="17" y="6"/>
                  <a:pt x="17" y="6"/>
                </a:cubicBezTo>
                <a:cubicBezTo>
                  <a:pt x="18" y="6"/>
                  <a:pt x="18" y="6"/>
                  <a:pt x="18" y="6"/>
                </a:cubicBezTo>
                <a:cubicBezTo>
                  <a:pt x="18" y="6"/>
                  <a:pt x="18" y="5"/>
                  <a:pt x="17" y="5"/>
                </a:cubicBezTo>
                <a:close/>
                <a:moveTo>
                  <a:pt x="14" y="41"/>
                </a:moveTo>
                <a:cubicBezTo>
                  <a:pt x="13" y="41"/>
                  <a:pt x="11" y="42"/>
                  <a:pt x="11" y="44"/>
                </a:cubicBezTo>
                <a:cubicBezTo>
                  <a:pt x="11" y="46"/>
                  <a:pt x="13" y="47"/>
                  <a:pt x="14" y="47"/>
                </a:cubicBezTo>
                <a:cubicBezTo>
                  <a:pt x="16" y="47"/>
                  <a:pt x="17" y="46"/>
                  <a:pt x="17" y="44"/>
                </a:cubicBezTo>
                <a:cubicBezTo>
                  <a:pt x="17" y="42"/>
                  <a:pt x="16" y="41"/>
                  <a:pt x="14" y="41"/>
                </a:cubicBezTo>
                <a:close/>
              </a:path>
            </a:pathLst>
          </a:custGeom>
          <a:gradFill>
            <a:gsLst>
              <a:gs pos="0">
                <a:srgbClr val="67A1E9"/>
              </a:gs>
              <a:gs pos="80000">
                <a:srgbClr val="395BCA"/>
              </a:gs>
            </a:gsLst>
            <a:lin ang="9780000" scaled="0"/>
          </a:gradFill>
          <a:ln w="9525">
            <a:noFill/>
            <a:round/>
          </a:ln>
        </p:spPr>
        <p:txBody>
          <a:bodyPr vert="horz" wrap="square" lIns="121920" tIns="60960" rIns="121920" bIns="60960" numCol="1" anchor="t" anchorCtr="0" compatLnSpc="1"/>
          <a:lstStyle/>
          <a:p>
            <a:endParaRPr lang="en-US" sz="2400">
              <a:cs typeface="+mn-ea"/>
              <a:sym typeface="+mn-lt"/>
            </a:endParaRPr>
          </a:p>
        </p:txBody>
      </p:sp>
      <p:sp>
        <p:nvSpPr>
          <p:cNvPr id="79" name="Freeform 57"/>
          <p:cNvSpPr>
            <a:spLocks noEditPoints="1"/>
          </p:cNvSpPr>
          <p:nvPr/>
        </p:nvSpPr>
        <p:spPr bwMode="auto">
          <a:xfrm>
            <a:off x="7016019" y="1883560"/>
            <a:ext cx="614475" cy="544747"/>
          </a:xfrm>
          <a:custGeom>
            <a:avLst/>
            <a:gdLst/>
            <a:ahLst/>
            <a:cxnLst>
              <a:cxn ang="0">
                <a:pos x="7" y="9"/>
              </a:cxn>
              <a:cxn ang="0">
                <a:pos x="7" y="57"/>
              </a:cxn>
              <a:cxn ang="0">
                <a:pos x="6" y="58"/>
              </a:cxn>
              <a:cxn ang="0">
                <a:pos x="4" y="58"/>
              </a:cxn>
              <a:cxn ang="0">
                <a:pos x="2" y="57"/>
              </a:cxn>
              <a:cxn ang="0">
                <a:pos x="2" y="9"/>
              </a:cxn>
              <a:cxn ang="0">
                <a:pos x="0" y="4"/>
              </a:cxn>
              <a:cxn ang="0">
                <a:pos x="5" y="0"/>
              </a:cxn>
              <a:cxn ang="0">
                <a:pos x="10" y="4"/>
              </a:cxn>
              <a:cxn ang="0">
                <a:pos x="7" y="9"/>
              </a:cxn>
              <a:cxn ang="0">
                <a:pos x="65" y="36"/>
              </a:cxn>
              <a:cxn ang="0">
                <a:pos x="63" y="38"/>
              </a:cxn>
              <a:cxn ang="0">
                <a:pos x="49" y="43"/>
              </a:cxn>
              <a:cxn ang="0">
                <a:pos x="31" y="37"/>
              </a:cxn>
              <a:cxn ang="0">
                <a:pos x="13" y="43"/>
              </a:cxn>
              <a:cxn ang="0">
                <a:pos x="12" y="43"/>
              </a:cxn>
              <a:cxn ang="0">
                <a:pos x="10" y="41"/>
              </a:cxn>
              <a:cxn ang="0">
                <a:pos x="10" y="13"/>
              </a:cxn>
              <a:cxn ang="0">
                <a:pos x="11" y="11"/>
              </a:cxn>
              <a:cxn ang="0">
                <a:pos x="14" y="9"/>
              </a:cxn>
              <a:cxn ang="0">
                <a:pos x="30" y="4"/>
              </a:cxn>
              <a:cxn ang="0">
                <a:pos x="46" y="9"/>
              </a:cxn>
              <a:cxn ang="0">
                <a:pos x="49" y="10"/>
              </a:cxn>
              <a:cxn ang="0">
                <a:pos x="63" y="4"/>
              </a:cxn>
              <a:cxn ang="0">
                <a:pos x="65" y="7"/>
              </a:cxn>
              <a:cxn ang="0">
                <a:pos x="65" y="36"/>
              </a:cxn>
            </a:cxnLst>
            <a:rect l="0" t="0" r="r" b="b"/>
            <a:pathLst>
              <a:path w="65" h="58">
                <a:moveTo>
                  <a:pt x="7" y="9"/>
                </a:moveTo>
                <a:cubicBezTo>
                  <a:pt x="7" y="57"/>
                  <a:pt x="7" y="57"/>
                  <a:pt x="7" y="57"/>
                </a:cubicBezTo>
                <a:cubicBezTo>
                  <a:pt x="7" y="57"/>
                  <a:pt x="7" y="58"/>
                  <a:pt x="6" y="58"/>
                </a:cubicBezTo>
                <a:cubicBezTo>
                  <a:pt x="4" y="58"/>
                  <a:pt x="4" y="58"/>
                  <a:pt x="4" y="58"/>
                </a:cubicBezTo>
                <a:cubicBezTo>
                  <a:pt x="3" y="58"/>
                  <a:pt x="2" y="57"/>
                  <a:pt x="2" y="57"/>
                </a:cubicBezTo>
                <a:cubicBezTo>
                  <a:pt x="2" y="9"/>
                  <a:pt x="2" y="9"/>
                  <a:pt x="2" y="9"/>
                </a:cubicBezTo>
                <a:cubicBezTo>
                  <a:pt x="1" y="8"/>
                  <a:pt x="0" y="6"/>
                  <a:pt x="0" y="4"/>
                </a:cubicBezTo>
                <a:cubicBezTo>
                  <a:pt x="0" y="2"/>
                  <a:pt x="2" y="0"/>
                  <a:pt x="5" y="0"/>
                </a:cubicBezTo>
                <a:cubicBezTo>
                  <a:pt x="7" y="0"/>
                  <a:pt x="10" y="2"/>
                  <a:pt x="10" y="4"/>
                </a:cubicBezTo>
                <a:cubicBezTo>
                  <a:pt x="10" y="6"/>
                  <a:pt x="9" y="8"/>
                  <a:pt x="7" y="9"/>
                </a:cubicBezTo>
                <a:close/>
                <a:moveTo>
                  <a:pt x="65" y="36"/>
                </a:moveTo>
                <a:cubicBezTo>
                  <a:pt x="65" y="37"/>
                  <a:pt x="65" y="38"/>
                  <a:pt x="63" y="38"/>
                </a:cubicBezTo>
                <a:cubicBezTo>
                  <a:pt x="59" y="41"/>
                  <a:pt x="54" y="43"/>
                  <a:pt x="49" y="43"/>
                </a:cubicBezTo>
                <a:cubicBezTo>
                  <a:pt x="43" y="43"/>
                  <a:pt x="39" y="37"/>
                  <a:pt x="31" y="37"/>
                </a:cubicBezTo>
                <a:cubicBezTo>
                  <a:pt x="25" y="37"/>
                  <a:pt x="19" y="40"/>
                  <a:pt x="13" y="43"/>
                </a:cubicBezTo>
                <a:cubicBezTo>
                  <a:pt x="13" y="43"/>
                  <a:pt x="12" y="43"/>
                  <a:pt x="12" y="43"/>
                </a:cubicBezTo>
                <a:cubicBezTo>
                  <a:pt x="11" y="43"/>
                  <a:pt x="10" y="42"/>
                  <a:pt x="10" y="41"/>
                </a:cubicBezTo>
                <a:cubicBezTo>
                  <a:pt x="10" y="13"/>
                  <a:pt x="10" y="13"/>
                  <a:pt x="10" y="13"/>
                </a:cubicBezTo>
                <a:cubicBezTo>
                  <a:pt x="10" y="12"/>
                  <a:pt x="10" y="11"/>
                  <a:pt x="11" y="11"/>
                </a:cubicBezTo>
                <a:cubicBezTo>
                  <a:pt x="12" y="10"/>
                  <a:pt x="13" y="9"/>
                  <a:pt x="14" y="9"/>
                </a:cubicBezTo>
                <a:cubicBezTo>
                  <a:pt x="19" y="7"/>
                  <a:pt x="24" y="4"/>
                  <a:pt x="30" y="4"/>
                </a:cubicBezTo>
                <a:cubicBezTo>
                  <a:pt x="36" y="4"/>
                  <a:pt x="40" y="6"/>
                  <a:pt x="46" y="9"/>
                </a:cubicBezTo>
                <a:cubicBezTo>
                  <a:pt x="47" y="9"/>
                  <a:pt x="48" y="10"/>
                  <a:pt x="49" y="10"/>
                </a:cubicBezTo>
                <a:cubicBezTo>
                  <a:pt x="55" y="10"/>
                  <a:pt x="61" y="4"/>
                  <a:pt x="63" y="4"/>
                </a:cubicBezTo>
                <a:cubicBezTo>
                  <a:pt x="64" y="4"/>
                  <a:pt x="65" y="6"/>
                  <a:pt x="65" y="7"/>
                </a:cubicBezTo>
                <a:lnTo>
                  <a:pt x="65" y="36"/>
                </a:lnTo>
                <a:close/>
              </a:path>
            </a:pathLst>
          </a:custGeom>
          <a:gradFill>
            <a:gsLst>
              <a:gs pos="0">
                <a:srgbClr val="67A1E9"/>
              </a:gs>
              <a:gs pos="80000">
                <a:srgbClr val="395BCA"/>
              </a:gs>
            </a:gsLst>
            <a:lin ang="9780000" scaled="0"/>
          </a:gradFill>
          <a:ln w="9525">
            <a:noFill/>
            <a:round/>
          </a:ln>
        </p:spPr>
        <p:txBody>
          <a:bodyPr vert="horz" wrap="square" lIns="121920" tIns="60960" rIns="121920" bIns="60960" numCol="1" anchor="t" anchorCtr="0" compatLnSpc="1"/>
          <a:lstStyle/>
          <a:p>
            <a:endParaRPr lang="en-US" sz="2400">
              <a:cs typeface="+mn-ea"/>
              <a:sym typeface="+mn-lt"/>
            </a:endParaRPr>
          </a:p>
        </p:txBody>
      </p:sp>
      <p:sp>
        <p:nvSpPr>
          <p:cNvPr id="80" name="Freeform 152"/>
          <p:cNvSpPr>
            <a:spLocks noEditPoints="1"/>
          </p:cNvSpPr>
          <p:nvPr/>
        </p:nvSpPr>
        <p:spPr bwMode="auto">
          <a:xfrm>
            <a:off x="9455157" y="1238071"/>
            <a:ext cx="690919" cy="638503"/>
          </a:xfrm>
          <a:custGeom>
            <a:avLst/>
            <a:gdLst/>
            <a:ahLst/>
            <a:cxnLst>
              <a:cxn ang="0">
                <a:pos x="67" y="20"/>
              </a:cxn>
              <a:cxn ang="0">
                <a:pos x="46" y="36"/>
              </a:cxn>
              <a:cxn ang="0">
                <a:pos x="42" y="40"/>
              </a:cxn>
              <a:cxn ang="0">
                <a:pos x="39" y="47"/>
              </a:cxn>
              <a:cxn ang="0">
                <a:pos x="44" y="52"/>
              </a:cxn>
              <a:cxn ang="0">
                <a:pos x="52" y="58"/>
              </a:cxn>
              <a:cxn ang="0">
                <a:pos x="52" y="61"/>
              </a:cxn>
              <a:cxn ang="0">
                <a:pos x="51" y="62"/>
              </a:cxn>
              <a:cxn ang="0">
                <a:pos x="17" y="62"/>
              </a:cxn>
              <a:cxn ang="0">
                <a:pos x="16" y="61"/>
              </a:cxn>
              <a:cxn ang="0">
                <a:pos x="16" y="58"/>
              </a:cxn>
              <a:cxn ang="0">
                <a:pos x="24" y="52"/>
              </a:cxn>
              <a:cxn ang="0">
                <a:pos x="29" y="47"/>
              </a:cxn>
              <a:cxn ang="0">
                <a:pos x="26" y="40"/>
              </a:cxn>
              <a:cxn ang="0">
                <a:pos x="22" y="36"/>
              </a:cxn>
              <a:cxn ang="0">
                <a:pos x="0" y="20"/>
              </a:cxn>
              <a:cxn ang="0">
                <a:pos x="0" y="15"/>
              </a:cxn>
              <a:cxn ang="0">
                <a:pos x="4" y="11"/>
              </a:cxn>
              <a:cxn ang="0">
                <a:pos x="16" y="11"/>
              </a:cxn>
              <a:cxn ang="0">
                <a:pos x="16" y="7"/>
              </a:cxn>
              <a:cxn ang="0">
                <a:pos x="22" y="0"/>
              </a:cxn>
              <a:cxn ang="0">
                <a:pos x="45" y="0"/>
              </a:cxn>
              <a:cxn ang="0">
                <a:pos x="52" y="7"/>
              </a:cxn>
              <a:cxn ang="0">
                <a:pos x="52" y="11"/>
              </a:cxn>
              <a:cxn ang="0">
                <a:pos x="63" y="11"/>
              </a:cxn>
              <a:cxn ang="0">
                <a:pos x="67" y="15"/>
              </a:cxn>
              <a:cxn ang="0">
                <a:pos x="67" y="20"/>
              </a:cxn>
              <a:cxn ang="0">
                <a:pos x="16" y="16"/>
              </a:cxn>
              <a:cxn ang="0">
                <a:pos x="6" y="16"/>
              </a:cxn>
              <a:cxn ang="0">
                <a:pos x="6" y="20"/>
              </a:cxn>
              <a:cxn ang="0">
                <a:pos x="19" y="31"/>
              </a:cxn>
              <a:cxn ang="0">
                <a:pos x="16" y="16"/>
              </a:cxn>
              <a:cxn ang="0">
                <a:pos x="62" y="16"/>
              </a:cxn>
              <a:cxn ang="0">
                <a:pos x="52" y="16"/>
              </a:cxn>
              <a:cxn ang="0">
                <a:pos x="49" y="31"/>
              </a:cxn>
              <a:cxn ang="0">
                <a:pos x="62" y="20"/>
              </a:cxn>
              <a:cxn ang="0">
                <a:pos x="62" y="16"/>
              </a:cxn>
            </a:cxnLst>
            <a:rect l="0" t="0" r="r" b="b"/>
            <a:pathLst>
              <a:path w="67" h="62">
                <a:moveTo>
                  <a:pt x="67" y="20"/>
                </a:moveTo>
                <a:cubicBezTo>
                  <a:pt x="67" y="27"/>
                  <a:pt x="58" y="36"/>
                  <a:pt x="46" y="36"/>
                </a:cubicBezTo>
                <a:cubicBezTo>
                  <a:pt x="44" y="38"/>
                  <a:pt x="42" y="40"/>
                  <a:pt x="42" y="40"/>
                </a:cubicBezTo>
                <a:cubicBezTo>
                  <a:pt x="40" y="42"/>
                  <a:pt x="39" y="44"/>
                  <a:pt x="39" y="47"/>
                </a:cubicBezTo>
                <a:cubicBezTo>
                  <a:pt x="39" y="49"/>
                  <a:pt x="40" y="52"/>
                  <a:pt x="44" y="52"/>
                </a:cubicBezTo>
                <a:cubicBezTo>
                  <a:pt x="48" y="52"/>
                  <a:pt x="52" y="54"/>
                  <a:pt x="52" y="58"/>
                </a:cubicBezTo>
                <a:cubicBezTo>
                  <a:pt x="52" y="61"/>
                  <a:pt x="52" y="61"/>
                  <a:pt x="52" y="61"/>
                </a:cubicBezTo>
                <a:cubicBezTo>
                  <a:pt x="52" y="62"/>
                  <a:pt x="51" y="62"/>
                  <a:pt x="51" y="62"/>
                </a:cubicBezTo>
                <a:cubicBezTo>
                  <a:pt x="17" y="62"/>
                  <a:pt x="17" y="62"/>
                  <a:pt x="17" y="62"/>
                </a:cubicBezTo>
                <a:cubicBezTo>
                  <a:pt x="16" y="62"/>
                  <a:pt x="16" y="62"/>
                  <a:pt x="16" y="61"/>
                </a:cubicBezTo>
                <a:cubicBezTo>
                  <a:pt x="16" y="58"/>
                  <a:pt x="16" y="58"/>
                  <a:pt x="16" y="58"/>
                </a:cubicBezTo>
                <a:cubicBezTo>
                  <a:pt x="16" y="54"/>
                  <a:pt x="20" y="52"/>
                  <a:pt x="24" y="52"/>
                </a:cubicBezTo>
                <a:cubicBezTo>
                  <a:pt x="27" y="52"/>
                  <a:pt x="29" y="49"/>
                  <a:pt x="29" y="47"/>
                </a:cubicBezTo>
                <a:cubicBezTo>
                  <a:pt x="29" y="44"/>
                  <a:pt x="28" y="42"/>
                  <a:pt x="26" y="40"/>
                </a:cubicBezTo>
                <a:cubicBezTo>
                  <a:pt x="25" y="40"/>
                  <a:pt x="24" y="38"/>
                  <a:pt x="22" y="36"/>
                </a:cubicBezTo>
                <a:cubicBezTo>
                  <a:pt x="10" y="36"/>
                  <a:pt x="0" y="27"/>
                  <a:pt x="0" y="20"/>
                </a:cubicBezTo>
                <a:cubicBezTo>
                  <a:pt x="0" y="15"/>
                  <a:pt x="0" y="15"/>
                  <a:pt x="0" y="15"/>
                </a:cubicBezTo>
                <a:cubicBezTo>
                  <a:pt x="0" y="12"/>
                  <a:pt x="2" y="11"/>
                  <a:pt x="4" y="11"/>
                </a:cubicBezTo>
                <a:cubicBezTo>
                  <a:pt x="16" y="11"/>
                  <a:pt x="16" y="11"/>
                  <a:pt x="16" y="11"/>
                </a:cubicBezTo>
                <a:cubicBezTo>
                  <a:pt x="16" y="7"/>
                  <a:pt x="16" y="7"/>
                  <a:pt x="16" y="7"/>
                </a:cubicBezTo>
                <a:cubicBezTo>
                  <a:pt x="16" y="3"/>
                  <a:pt x="19" y="0"/>
                  <a:pt x="22" y="0"/>
                </a:cubicBezTo>
                <a:cubicBezTo>
                  <a:pt x="45" y="0"/>
                  <a:pt x="45" y="0"/>
                  <a:pt x="45" y="0"/>
                </a:cubicBezTo>
                <a:cubicBezTo>
                  <a:pt x="49" y="0"/>
                  <a:pt x="52" y="3"/>
                  <a:pt x="52" y="7"/>
                </a:cubicBezTo>
                <a:cubicBezTo>
                  <a:pt x="52" y="11"/>
                  <a:pt x="52" y="11"/>
                  <a:pt x="52" y="11"/>
                </a:cubicBezTo>
                <a:cubicBezTo>
                  <a:pt x="63" y="11"/>
                  <a:pt x="63" y="11"/>
                  <a:pt x="63" y="11"/>
                </a:cubicBezTo>
                <a:cubicBezTo>
                  <a:pt x="66" y="11"/>
                  <a:pt x="67" y="12"/>
                  <a:pt x="67" y="15"/>
                </a:cubicBezTo>
                <a:lnTo>
                  <a:pt x="67" y="20"/>
                </a:lnTo>
                <a:close/>
                <a:moveTo>
                  <a:pt x="16" y="16"/>
                </a:moveTo>
                <a:cubicBezTo>
                  <a:pt x="6" y="16"/>
                  <a:pt x="6" y="16"/>
                  <a:pt x="6" y="16"/>
                </a:cubicBezTo>
                <a:cubicBezTo>
                  <a:pt x="6" y="20"/>
                  <a:pt x="6" y="20"/>
                  <a:pt x="6" y="20"/>
                </a:cubicBezTo>
                <a:cubicBezTo>
                  <a:pt x="6" y="24"/>
                  <a:pt x="11" y="29"/>
                  <a:pt x="19" y="31"/>
                </a:cubicBezTo>
                <a:cubicBezTo>
                  <a:pt x="17" y="27"/>
                  <a:pt x="16" y="22"/>
                  <a:pt x="16" y="16"/>
                </a:cubicBezTo>
                <a:close/>
                <a:moveTo>
                  <a:pt x="62" y="16"/>
                </a:moveTo>
                <a:cubicBezTo>
                  <a:pt x="52" y="16"/>
                  <a:pt x="52" y="16"/>
                  <a:pt x="52" y="16"/>
                </a:cubicBezTo>
                <a:cubicBezTo>
                  <a:pt x="52" y="22"/>
                  <a:pt x="51" y="27"/>
                  <a:pt x="49" y="31"/>
                </a:cubicBezTo>
                <a:cubicBezTo>
                  <a:pt x="57" y="29"/>
                  <a:pt x="62" y="24"/>
                  <a:pt x="62" y="20"/>
                </a:cubicBezTo>
                <a:lnTo>
                  <a:pt x="62" y="16"/>
                </a:lnTo>
                <a:close/>
              </a:path>
            </a:pathLst>
          </a:custGeom>
          <a:gradFill>
            <a:gsLst>
              <a:gs pos="0">
                <a:srgbClr val="67A1E9"/>
              </a:gs>
              <a:gs pos="80000">
                <a:srgbClr val="395BCA"/>
              </a:gs>
            </a:gsLst>
            <a:lin ang="9780000" scaled="0"/>
          </a:gradFill>
          <a:ln w="9525">
            <a:noFill/>
            <a:round/>
          </a:ln>
        </p:spPr>
        <p:txBody>
          <a:bodyPr vert="horz" wrap="square" lIns="121920" tIns="60960" rIns="121920" bIns="60960" numCol="1" anchor="t" anchorCtr="0" compatLnSpc="1"/>
          <a:lstStyle/>
          <a:p>
            <a:endParaRPr lang="en-US" sz="2400">
              <a:cs typeface="+mn-ea"/>
              <a:sym typeface="+mn-lt"/>
            </a:endParaRPr>
          </a:p>
        </p:txBody>
      </p:sp>
      <p:grpSp>
        <p:nvGrpSpPr>
          <p:cNvPr id="81" name="组合 80"/>
          <p:cNvGrpSpPr/>
          <p:nvPr/>
        </p:nvGrpSpPr>
        <p:grpSpPr>
          <a:xfrm>
            <a:off x="1330325" y="4951413"/>
            <a:ext cx="1981200" cy="711200"/>
            <a:chOff x="2408" y="3190"/>
            <a:chExt cx="3120" cy="1121"/>
          </a:xfrm>
        </p:grpSpPr>
        <p:sp>
          <p:nvSpPr>
            <p:cNvPr id="82" name="TextBox 45"/>
            <p:cNvSpPr txBox="1"/>
            <p:nvPr/>
          </p:nvSpPr>
          <p:spPr>
            <a:xfrm>
              <a:off x="2408" y="3190"/>
              <a:ext cx="3120" cy="663"/>
            </a:xfrm>
            <a:prstGeom prst="rect">
              <a:avLst/>
            </a:prstGeom>
            <a:noFill/>
            <a:ln w="9525">
              <a:noFill/>
            </a:ln>
          </p:spPr>
          <p:txBody>
            <a:bodyPr wrap="none" lIns="0" tIns="0" rIns="0" bIns="0" anchor="b" anchorCtr="1"/>
            <a:lstStyle/>
            <a:p>
              <a:pPr algn="ctr" eaLnBrk="1" hangingPunct="1"/>
              <a:r>
                <a:rPr lang="zh-CN" altLang="en-US" sz="1600" dirty="0">
                  <a:solidFill>
                    <a:srgbClr val="404040"/>
                  </a:solidFill>
                  <a:cs typeface="+mn-ea"/>
                  <a:sym typeface="+mn-lt"/>
                </a:rPr>
                <a:t>标题文本预设</a:t>
              </a:r>
              <a:endParaRPr lang="zh-CN" altLang="en-US" sz="1600" dirty="0">
                <a:solidFill>
                  <a:srgbClr val="404040"/>
                </a:solidFill>
                <a:cs typeface="+mn-ea"/>
                <a:sym typeface="+mn-lt"/>
              </a:endParaRPr>
            </a:p>
          </p:txBody>
        </p:sp>
        <p:sp>
          <p:nvSpPr>
            <p:cNvPr id="83" name="TextBox 46"/>
            <p:cNvSpPr txBox="1"/>
            <p:nvPr/>
          </p:nvSpPr>
          <p:spPr>
            <a:xfrm>
              <a:off x="2408" y="3853"/>
              <a:ext cx="2977" cy="459"/>
            </a:xfrm>
            <a:prstGeom prst="rect">
              <a:avLst/>
            </a:prstGeom>
            <a:noFill/>
            <a:ln w="9525">
              <a:noFill/>
            </a:ln>
          </p:spPr>
          <p:txBody>
            <a:bodyPr lIns="0" tIns="0" rIns="0" bIns="0" anchor="t" anchorCtr="1"/>
            <a:lstStyle/>
            <a:p>
              <a:pPr algn="ctr" eaLnBrk="1" hangingPunct="1">
                <a:lnSpc>
                  <a:spcPct val="120000"/>
                </a:lnSpc>
              </a:pPr>
              <a:r>
                <a:rPr lang="zh-CN" altLang="en-US" sz="900" dirty="0">
                  <a:solidFill>
                    <a:srgbClr val="404040"/>
                  </a:solidFill>
                  <a:cs typeface="+mn-ea"/>
                  <a:sym typeface="+mn-lt"/>
                </a:rPr>
                <a:t>此部分内容作为文字排版占位显示</a:t>
              </a:r>
              <a:br>
                <a:rPr lang="zh-CN" altLang="en-US" sz="900" dirty="0">
                  <a:solidFill>
                    <a:srgbClr val="404040"/>
                  </a:solidFill>
                  <a:cs typeface="+mn-ea"/>
                  <a:sym typeface="+mn-lt"/>
                </a:rPr>
              </a:br>
              <a:r>
                <a:rPr lang="zh-CN" altLang="en-US" sz="900" dirty="0">
                  <a:solidFill>
                    <a:srgbClr val="404040"/>
                  </a:solidFill>
                  <a:cs typeface="+mn-ea"/>
                  <a:sym typeface="+mn-lt"/>
                </a:rPr>
                <a:t>（建议使用主题字体）</a:t>
              </a:r>
              <a:endParaRPr lang="zh-CN" altLang="en-US" sz="900" dirty="0">
                <a:solidFill>
                  <a:srgbClr val="404040"/>
                </a:solidFill>
                <a:cs typeface="+mn-ea"/>
                <a:sym typeface="+mn-lt"/>
              </a:endParaRPr>
            </a:p>
          </p:txBody>
        </p:sp>
      </p:grpSp>
      <p:grpSp>
        <p:nvGrpSpPr>
          <p:cNvPr id="84" name="组合 83"/>
          <p:cNvGrpSpPr/>
          <p:nvPr/>
        </p:nvGrpSpPr>
        <p:grpSpPr>
          <a:xfrm>
            <a:off x="3869055" y="4240213"/>
            <a:ext cx="1981200" cy="711200"/>
            <a:chOff x="2408" y="3190"/>
            <a:chExt cx="3120" cy="1121"/>
          </a:xfrm>
        </p:grpSpPr>
        <p:sp>
          <p:nvSpPr>
            <p:cNvPr id="85" name="TextBox 45"/>
            <p:cNvSpPr txBox="1"/>
            <p:nvPr/>
          </p:nvSpPr>
          <p:spPr>
            <a:xfrm>
              <a:off x="2408" y="3190"/>
              <a:ext cx="3120" cy="663"/>
            </a:xfrm>
            <a:prstGeom prst="rect">
              <a:avLst/>
            </a:prstGeom>
            <a:noFill/>
            <a:ln w="9525">
              <a:noFill/>
            </a:ln>
          </p:spPr>
          <p:txBody>
            <a:bodyPr wrap="none" lIns="0" tIns="0" rIns="0" bIns="0" anchor="b" anchorCtr="1"/>
            <a:lstStyle/>
            <a:p>
              <a:pPr algn="ctr" eaLnBrk="1" hangingPunct="1"/>
              <a:r>
                <a:rPr lang="zh-CN" altLang="en-US" sz="1600" dirty="0">
                  <a:solidFill>
                    <a:srgbClr val="404040"/>
                  </a:solidFill>
                  <a:cs typeface="+mn-ea"/>
                  <a:sym typeface="+mn-lt"/>
                </a:rPr>
                <a:t>标题文本预设</a:t>
              </a:r>
              <a:endParaRPr lang="zh-CN" altLang="en-US" sz="1600" dirty="0">
                <a:solidFill>
                  <a:srgbClr val="404040"/>
                </a:solidFill>
                <a:cs typeface="+mn-ea"/>
                <a:sym typeface="+mn-lt"/>
              </a:endParaRPr>
            </a:p>
          </p:txBody>
        </p:sp>
        <p:sp>
          <p:nvSpPr>
            <p:cNvPr id="86" name="TextBox 46"/>
            <p:cNvSpPr txBox="1"/>
            <p:nvPr/>
          </p:nvSpPr>
          <p:spPr>
            <a:xfrm>
              <a:off x="2408" y="3853"/>
              <a:ext cx="2977" cy="459"/>
            </a:xfrm>
            <a:prstGeom prst="rect">
              <a:avLst/>
            </a:prstGeom>
            <a:noFill/>
            <a:ln w="9525">
              <a:noFill/>
            </a:ln>
          </p:spPr>
          <p:txBody>
            <a:bodyPr lIns="0" tIns="0" rIns="0" bIns="0" anchor="t" anchorCtr="1"/>
            <a:lstStyle/>
            <a:p>
              <a:pPr algn="ctr" eaLnBrk="1" hangingPunct="1">
                <a:lnSpc>
                  <a:spcPct val="120000"/>
                </a:lnSpc>
              </a:pPr>
              <a:r>
                <a:rPr lang="zh-CN" altLang="en-US" sz="900" dirty="0">
                  <a:solidFill>
                    <a:srgbClr val="404040"/>
                  </a:solidFill>
                  <a:cs typeface="+mn-ea"/>
                  <a:sym typeface="+mn-lt"/>
                </a:rPr>
                <a:t>此部分内容作为文字排版占位显示</a:t>
              </a:r>
              <a:br>
                <a:rPr lang="zh-CN" altLang="en-US" sz="900" dirty="0">
                  <a:solidFill>
                    <a:srgbClr val="404040"/>
                  </a:solidFill>
                  <a:cs typeface="+mn-ea"/>
                  <a:sym typeface="+mn-lt"/>
                </a:rPr>
              </a:br>
              <a:r>
                <a:rPr lang="zh-CN" altLang="en-US" sz="900" dirty="0">
                  <a:solidFill>
                    <a:srgbClr val="404040"/>
                  </a:solidFill>
                  <a:cs typeface="+mn-ea"/>
                  <a:sym typeface="+mn-lt"/>
                </a:rPr>
                <a:t>（建议使用主题字体）</a:t>
              </a:r>
              <a:endParaRPr lang="zh-CN" altLang="en-US" sz="900" dirty="0">
                <a:solidFill>
                  <a:srgbClr val="404040"/>
                </a:solidFill>
                <a:cs typeface="+mn-ea"/>
                <a:sym typeface="+mn-lt"/>
              </a:endParaRPr>
            </a:p>
          </p:txBody>
        </p:sp>
      </p:grpSp>
      <p:grpSp>
        <p:nvGrpSpPr>
          <p:cNvPr id="87" name="组合 86"/>
          <p:cNvGrpSpPr/>
          <p:nvPr/>
        </p:nvGrpSpPr>
        <p:grpSpPr>
          <a:xfrm>
            <a:off x="6405880" y="3595688"/>
            <a:ext cx="1981200" cy="711200"/>
            <a:chOff x="2408" y="3190"/>
            <a:chExt cx="3120" cy="1121"/>
          </a:xfrm>
        </p:grpSpPr>
        <p:sp>
          <p:nvSpPr>
            <p:cNvPr id="88" name="TextBox 45"/>
            <p:cNvSpPr txBox="1"/>
            <p:nvPr/>
          </p:nvSpPr>
          <p:spPr>
            <a:xfrm>
              <a:off x="2408" y="3190"/>
              <a:ext cx="3120" cy="663"/>
            </a:xfrm>
            <a:prstGeom prst="rect">
              <a:avLst/>
            </a:prstGeom>
            <a:noFill/>
            <a:ln w="9525">
              <a:noFill/>
            </a:ln>
          </p:spPr>
          <p:txBody>
            <a:bodyPr wrap="none" lIns="0" tIns="0" rIns="0" bIns="0" anchor="b" anchorCtr="1"/>
            <a:lstStyle/>
            <a:p>
              <a:pPr algn="ctr" eaLnBrk="1" hangingPunct="1"/>
              <a:r>
                <a:rPr lang="zh-CN" altLang="en-US" sz="1600" dirty="0">
                  <a:solidFill>
                    <a:srgbClr val="404040"/>
                  </a:solidFill>
                  <a:cs typeface="+mn-ea"/>
                  <a:sym typeface="+mn-lt"/>
                </a:rPr>
                <a:t>标题文本预设</a:t>
              </a:r>
              <a:endParaRPr lang="zh-CN" altLang="en-US" sz="1600" dirty="0">
                <a:solidFill>
                  <a:srgbClr val="404040"/>
                </a:solidFill>
                <a:cs typeface="+mn-ea"/>
                <a:sym typeface="+mn-lt"/>
              </a:endParaRPr>
            </a:p>
          </p:txBody>
        </p:sp>
        <p:sp>
          <p:nvSpPr>
            <p:cNvPr id="89" name="TextBox 46"/>
            <p:cNvSpPr txBox="1"/>
            <p:nvPr/>
          </p:nvSpPr>
          <p:spPr>
            <a:xfrm>
              <a:off x="2408" y="3853"/>
              <a:ext cx="2977" cy="459"/>
            </a:xfrm>
            <a:prstGeom prst="rect">
              <a:avLst/>
            </a:prstGeom>
            <a:noFill/>
            <a:ln w="9525">
              <a:noFill/>
            </a:ln>
          </p:spPr>
          <p:txBody>
            <a:bodyPr lIns="0" tIns="0" rIns="0" bIns="0" anchor="t" anchorCtr="1"/>
            <a:lstStyle/>
            <a:p>
              <a:pPr algn="ctr" eaLnBrk="1" hangingPunct="1">
                <a:lnSpc>
                  <a:spcPct val="120000"/>
                </a:lnSpc>
              </a:pPr>
              <a:r>
                <a:rPr lang="zh-CN" altLang="en-US" sz="900" dirty="0">
                  <a:solidFill>
                    <a:srgbClr val="404040"/>
                  </a:solidFill>
                  <a:cs typeface="+mn-ea"/>
                  <a:sym typeface="+mn-lt"/>
                </a:rPr>
                <a:t>此部分内容作为文字排版占位显示</a:t>
              </a:r>
              <a:br>
                <a:rPr lang="zh-CN" altLang="en-US" sz="900" dirty="0">
                  <a:solidFill>
                    <a:srgbClr val="404040"/>
                  </a:solidFill>
                  <a:cs typeface="+mn-ea"/>
                  <a:sym typeface="+mn-lt"/>
                </a:rPr>
              </a:br>
              <a:r>
                <a:rPr lang="zh-CN" altLang="en-US" sz="900" dirty="0">
                  <a:solidFill>
                    <a:srgbClr val="404040"/>
                  </a:solidFill>
                  <a:cs typeface="+mn-ea"/>
                  <a:sym typeface="+mn-lt"/>
                </a:rPr>
                <a:t>（建议使用主题字体）</a:t>
              </a:r>
              <a:endParaRPr lang="zh-CN" altLang="en-US" sz="900" dirty="0">
                <a:solidFill>
                  <a:srgbClr val="404040"/>
                </a:solidFill>
                <a:cs typeface="+mn-ea"/>
                <a:sym typeface="+mn-lt"/>
              </a:endParaRPr>
            </a:p>
          </p:txBody>
        </p:sp>
      </p:grpSp>
      <p:grpSp>
        <p:nvGrpSpPr>
          <p:cNvPr id="90" name="组合 89"/>
          <p:cNvGrpSpPr/>
          <p:nvPr/>
        </p:nvGrpSpPr>
        <p:grpSpPr>
          <a:xfrm>
            <a:off x="8953500" y="2951163"/>
            <a:ext cx="1981200" cy="711200"/>
            <a:chOff x="2408" y="3190"/>
            <a:chExt cx="3120" cy="1121"/>
          </a:xfrm>
        </p:grpSpPr>
        <p:sp>
          <p:nvSpPr>
            <p:cNvPr id="91" name="TextBox 45"/>
            <p:cNvSpPr txBox="1"/>
            <p:nvPr/>
          </p:nvSpPr>
          <p:spPr>
            <a:xfrm>
              <a:off x="2408" y="3190"/>
              <a:ext cx="3120" cy="663"/>
            </a:xfrm>
            <a:prstGeom prst="rect">
              <a:avLst/>
            </a:prstGeom>
            <a:noFill/>
            <a:ln w="9525">
              <a:noFill/>
            </a:ln>
          </p:spPr>
          <p:txBody>
            <a:bodyPr wrap="none" lIns="0" tIns="0" rIns="0" bIns="0" anchor="b" anchorCtr="1"/>
            <a:lstStyle/>
            <a:p>
              <a:pPr algn="ctr" eaLnBrk="1" hangingPunct="1"/>
              <a:r>
                <a:rPr lang="zh-CN" altLang="en-US" sz="1600" dirty="0">
                  <a:solidFill>
                    <a:srgbClr val="404040"/>
                  </a:solidFill>
                  <a:cs typeface="+mn-ea"/>
                  <a:sym typeface="+mn-lt"/>
                </a:rPr>
                <a:t>标题文本预设</a:t>
              </a:r>
              <a:endParaRPr lang="zh-CN" altLang="en-US" sz="1600" dirty="0">
                <a:solidFill>
                  <a:srgbClr val="404040"/>
                </a:solidFill>
                <a:cs typeface="+mn-ea"/>
                <a:sym typeface="+mn-lt"/>
              </a:endParaRPr>
            </a:p>
          </p:txBody>
        </p:sp>
        <p:sp>
          <p:nvSpPr>
            <p:cNvPr id="92" name="TextBox 46"/>
            <p:cNvSpPr txBox="1"/>
            <p:nvPr/>
          </p:nvSpPr>
          <p:spPr>
            <a:xfrm>
              <a:off x="2408" y="3853"/>
              <a:ext cx="2977" cy="459"/>
            </a:xfrm>
            <a:prstGeom prst="rect">
              <a:avLst/>
            </a:prstGeom>
            <a:noFill/>
            <a:ln w="9525">
              <a:noFill/>
            </a:ln>
          </p:spPr>
          <p:txBody>
            <a:bodyPr lIns="0" tIns="0" rIns="0" bIns="0" anchor="t" anchorCtr="1"/>
            <a:lstStyle/>
            <a:p>
              <a:pPr algn="ctr" eaLnBrk="1" hangingPunct="1">
                <a:lnSpc>
                  <a:spcPct val="120000"/>
                </a:lnSpc>
              </a:pPr>
              <a:r>
                <a:rPr lang="zh-CN" altLang="en-US" sz="900" dirty="0">
                  <a:solidFill>
                    <a:srgbClr val="404040"/>
                  </a:solidFill>
                  <a:cs typeface="+mn-ea"/>
                  <a:sym typeface="+mn-lt"/>
                </a:rPr>
                <a:t>此部分内容作为文字排版占位显示</a:t>
              </a:r>
              <a:br>
                <a:rPr lang="zh-CN" altLang="en-US" sz="900" dirty="0">
                  <a:solidFill>
                    <a:srgbClr val="404040"/>
                  </a:solidFill>
                  <a:cs typeface="+mn-ea"/>
                  <a:sym typeface="+mn-lt"/>
                </a:rPr>
              </a:br>
              <a:r>
                <a:rPr lang="zh-CN" altLang="en-US" sz="900" dirty="0">
                  <a:solidFill>
                    <a:srgbClr val="404040"/>
                  </a:solidFill>
                  <a:cs typeface="+mn-ea"/>
                  <a:sym typeface="+mn-lt"/>
                </a:rPr>
                <a:t>（建议使用主题字体）</a:t>
              </a:r>
              <a:endParaRPr lang="zh-CN" altLang="en-US" sz="900" dirty="0">
                <a:solidFill>
                  <a:srgbClr val="404040"/>
                </a:solidFill>
                <a:cs typeface="+mn-ea"/>
                <a:sym typeface="+mn-lt"/>
              </a:endParaRPr>
            </a:p>
          </p:txBody>
        </p:sp>
      </p:grpSp>
    </p:spTree>
    <p:custDataLst>
      <p:tags r:id="rId2"/>
    </p:custDataLst>
  </p:cSld>
  <p:clrMapOvr>
    <a:masterClrMapping/>
  </p:clrMapOvr>
  <p:transition advClick="0" advTm="0">
    <p:random/>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afterEffect">
                                  <p:stCondLst>
                                    <p:cond delay="0"/>
                                  </p:stCondLst>
                                  <p:childTnLst>
                                    <p:set>
                                      <p:cBhvr>
                                        <p:cTn id="6" dur="1" fill="hold">
                                          <p:stCondLst>
                                            <p:cond delay="0"/>
                                          </p:stCondLst>
                                        </p:cTn>
                                        <p:tgtEl>
                                          <p:spTgt spid="24"/>
                                        </p:tgtEl>
                                        <p:attrNameLst>
                                          <p:attrName>style.visibility</p:attrName>
                                        </p:attrNameLst>
                                      </p:cBhvr>
                                      <p:to>
                                        <p:strVal val="visible"/>
                                      </p:to>
                                    </p:set>
                                    <p:animEffect transition="in" filter="fade">
                                      <p:cBhvr>
                                        <p:cTn id="7" dur="1000"/>
                                        <p:tgtEl>
                                          <p:spTgt spid="24"/>
                                        </p:tgtEl>
                                      </p:cBhvr>
                                    </p:animEffect>
                                    <p:anim calcmode="lin" valueType="num">
                                      <p:cBhvr>
                                        <p:cTn id="8" dur="1000" fill="hold"/>
                                        <p:tgtEl>
                                          <p:spTgt spid="24"/>
                                        </p:tgtEl>
                                        <p:attrNameLst>
                                          <p:attrName>ppt_x</p:attrName>
                                        </p:attrNameLst>
                                      </p:cBhvr>
                                      <p:tavLst>
                                        <p:tav tm="0">
                                          <p:val>
                                            <p:strVal val="#ppt_x"/>
                                          </p:val>
                                        </p:tav>
                                        <p:tav tm="100000">
                                          <p:val>
                                            <p:strVal val="#ppt_x"/>
                                          </p:val>
                                        </p:tav>
                                      </p:tavLst>
                                    </p:anim>
                                    <p:anim calcmode="lin" valueType="num">
                                      <p:cBhvr>
                                        <p:cTn id="9" dur="1000" fill="hold"/>
                                        <p:tgtEl>
                                          <p:spTgt spid="24"/>
                                        </p:tgtEl>
                                        <p:attrNameLst>
                                          <p:attrName>ppt_y</p:attrName>
                                        </p:attrNameLst>
                                      </p:cBhvr>
                                      <p:tavLst>
                                        <p:tav tm="0">
                                          <p:val>
                                            <p:strVal val="#ppt_y-.1"/>
                                          </p:val>
                                        </p:tav>
                                        <p:tav tm="100000">
                                          <p:val>
                                            <p:strVal val="#ppt_y"/>
                                          </p:val>
                                        </p:tav>
                                      </p:tavLst>
                                    </p:anim>
                                  </p:childTnLst>
                                </p:cTn>
                              </p:par>
                              <p:par>
                                <p:cTn id="10" presetID="47" presetClass="entr" presetSubtype="0" fill="hold" grpId="0" nodeType="withEffect">
                                  <p:stCondLst>
                                    <p:cond delay="0"/>
                                  </p:stCondLst>
                                  <p:childTnLst>
                                    <p:set>
                                      <p:cBhvr>
                                        <p:cTn id="11" dur="1" fill="hold">
                                          <p:stCondLst>
                                            <p:cond delay="0"/>
                                          </p:stCondLst>
                                        </p:cTn>
                                        <p:tgtEl>
                                          <p:spTgt spid="67"/>
                                        </p:tgtEl>
                                        <p:attrNameLst>
                                          <p:attrName>style.visibility</p:attrName>
                                        </p:attrNameLst>
                                      </p:cBhvr>
                                      <p:to>
                                        <p:strVal val="visible"/>
                                      </p:to>
                                    </p:set>
                                    <p:animEffect transition="in" filter="fade">
                                      <p:cBhvr>
                                        <p:cTn id="12" dur="1000"/>
                                        <p:tgtEl>
                                          <p:spTgt spid="67"/>
                                        </p:tgtEl>
                                      </p:cBhvr>
                                    </p:animEffect>
                                    <p:anim calcmode="lin" valueType="num">
                                      <p:cBhvr>
                                        <p:cTn id="13" dur="1000" fill="hold"/>
                                        <p:tgtEl>
                                          <p:spTgt spid="67"/>
                                        </p:tgtEl>
                                        <p:attrNameLst>
                                          <p:attrName>ppt_x</p:attrName>
                                        </p:attrNameLst>
                                      </p:cBhvr>
                                      <p:tavLst>
                                        <p:tav tm="0">
                                          <p:val>
                                            <p:strVal val="#ppt_x"/>
                                          </p:val>
                                        </p:tav>
                                        <p:tav tm="100000">
                                          <p:val>
                                            <p:strVal val="#ppt_x"/>
                                          </p:val>
                                        </p:tav>
                                      </p:tavLst>
                                    </p:anim>
                                    <p:anim calcmode="lin" valueType="num">
                                      <p:cBhvr>
                                        <p:cTn id="14" dur="1000" fill="hold"/>
                                        <p:tgtEl>
                                          <p:spTgt spid="67"/>
                                        </p:tgtEl>
                                        <p:attrNameLst>
                                          <p:attrName>ppt_y</p:attrName>
                                        </p:attrNameLst>
                                      </p:cBhvr>
                                      <p:tavLst>
                                        <p:tav tm="0">
                                          <p:val>
                                            <p:strVal val="#ppt_y-.1"/>
                                          </p:val>
                                        </p:tav>
                                        <p:tav tm="100000">
                                          <p:val>
                                            <p:strVal val="#ppt_y"/>
                                          </p:val>
                                        </p:tav>
                                      </p:tavLst>
                                    </p:anim>
                                  </p:childTnLst>
                                </p:cTn>
                              </p:par>
                              <p:par>
                                <p:cTn id="15" presetID="47" presetClass="entr" presetSubtype="0" fill="hold" grpId="0" nodeType="withEffect">
                                  <p:stCondLst>
                                    <p:cond delay="0"/>
                                  </p:stCondLst>
                                  <p:childTnLst>
                                    <p:set>
                                      <p:cBhvr>
                                        <p:cTn id="16" dur="1" fill="hold">
                                          <p:stCondLst>
                                            <p:cond delay="0"/>
                                          </p:stCondLst>
                                        </p:cTn>
                                        <p:tgtEl>
                                          <p:spTgt spid="68"/>
                                        </p:tgtEl>
                                        <p:attrNameLst>
                                          <p:attrName>style.visibility</p:attrName>
                                        </p:attrNameLst>
                                      </p:cBhvr>
                                      <p:to>
                                        <p:strVal val="visible"/>
                                      </p:to>
                                    </p:set>
                                    <p:animEffect transition="in" filter="fade">
                                      <p:cBhvr>
                                        <p:cTn id="17" dur="1000"/>
                                        <p:tgtEl>
                                          <p:spTgt spid="68"/>
                                        </p:tgtEl>
                                      </p:cBhvr>
                                    </p:animEffect>
                                    <p:anim calcmode="lin" valueType="num">
                                      <p:cBhvr>
                                        <p:cTn id="18" dur="1000" fill="hold"/>
                                        <p:tgtEl>
                                          <p:spTgt spid="68"/>
                                        </p:tgtEl>
                                        <p:attrNameLst>
                                          <p:attrName>ppt_x</p:attrName>
                                        </p:attrNameLst>
                                      </p:cBhvr>
                                      <p:tavLst>
                                        <p:tav tm="0">
                                          <p:val>
                                            <p:strVal val="#ppt_x"/>
                                          </p:val>
                                        </p:tav>
                                        <p:tav tm="100000">
                                          <p:val>
                                            <p:strVal val="#ppt_x"/>
                                          </p:val>
                                        </p:tav>
                                      </p:tavLst>
                                    </p:anim>
                                    <p:anim calcmode="lin" valueType="num">
                                      <p:cBhvr>
                                        <p:cTn id="19" dur="1000" fill="hold"/>
                                        <p:tgtEl>
                                          <p:spTgt spid="68"/>
                                        </p:tgtEl>
                                        <p:attrNameLst>
                                          <p:attrName>ppt_y</p:attrName>
                                        </p:attrNameLst>
                                      </p:cBhvr>
                                      <p:tavLst>
                                        <p:tav tm="0">
                                          <p:val>
                                            <p:strVal val="#ppt_y-.1"/>
                                          </p:val>
                                        </p:tav>
                                        <p:tav tm="100000">
                                          <p:val>
                                            <p:strVal val="#ppt_y"/>
                                          </p:val>
                                        </p:tav>
                                      </p:tavLst>
                                    </p:anim>
                                  </p:childTnLst>
                                </p:cTn>
                              </p:par>
                              <p:par>
                                <p:cTn id="20" presetID="47" presetClass="entr" presetSubtype="0" fill="hold" grpId="0" nodeType="withEffect">
                                  <p:stCondLst>
                                    <p:cond delay="0"/>
                                  </p:stCondLst>
                                  <p:childTnLst>
                                    <p:set>
                                      <p:cBhvr>
                                        <p:cTn id="21" dur="1" fill="hold">
                                          <p:stCondLst>
                                            <p:cond delay="0"/>
                                          </p:stCondLst>
                                        </p:cTn>
                                        <p:tgtEl>
                                          <p:spTgt spid="69"/>
                                        </p:tgtEl>
                                        <p:attrNameLst>
                                          <p:attrName>style.visibility</p:attrName>
                                        </p:attrNameLst>
                                      </p:cBhvr>
                                      <p:to>
                                        <p:strVal val="visible"/>
                                      </p:to>
                                    </p:set>
                                    <p:animEffect transition="in" filter="fade">
                                      <p:cBhvr>
                                        <p:cTn id="22" dur="1000"/>
                                        <p:tgtEl>
                                          <p:spTgt spid="69"/>
                                        </p:tgtEl>
                                      </p:cBhvr>
                                    </p:animEffect>
                                    <p:anim calcmode="lin" valueType="num">
                                      <p:cBhvr>
                                        <p:cTn id="23" dur="1000" fill="hold"/>
                                        <p:tgtEl>
                                          <p:spTgt spid="69"/>
                                        </p:tgtEl>
                                        <p:attrNameLst>
                                          <p:attrName>ppt_x</p:attrName>
                                        </p:attrNameLst>
                                      </p:cBhvr>
                                      <p:tavLst>
                                        <p:tav tm="0">
                                          <p:val>
                                            <p:strVal val="#ppt_x"/>
                                          </p:val>
                                        </p:tav>
                                        <p:tav tm="100000">
                                          <p:val>
                                            <p:strVal val="#ppt_x"/>
                                          </p:val>
                                        </p:tav>
                                      </p:tavLst>
                                    </p:anim>
                                    <p:anim calcmode="lin" valueType="num">
                                      <p:cBhvr>
                                        <p:cTn id="24" dur="1000" fill="hold"/>
                                        <p:tgtEl>
                                          <p:spTgt spid="69"/>
                                        </p:tgtEl>
                                        <p:attrNameLst>
                                          <p:attrName>ppt_y</p:attrName>
                                        </p:attrNameLst>
                                      </p:cBhvr>
                                      <p:tavLst>
                                        <p:tav tm="0">
                                          <p:val>
                                            <p:strVal val="#ppt_y-.1"/>
                                          </p:val>
                                        </p:tav>
                                        <p:tav tm="100000">
                                          <p:val>
                                            <p:strVal val="#ppt_y"/>
                                          </p:val>
                                        </p:tav>
                                      </p:tavLst>
                                    </p:anim>
                                  </p:childTnLst>
                                </p:cTn>
                              </p:par>
                              <p:par>
                                <p:cTn id="25" presetID="47" presetClass="entr" presetSubtype="0" fill="hold" grpId="0" nodeType="withEffect">
                                  <p:stCondLst>
                                    <p:cond delay="0"/>
                                  </p:stCondLst>
                                  <p:childTnLst>
                                    <p:set>
                                      <p:cBhvr>
                                        <p:cTn id="26" dur="1" fill="hold">
                                          <p:stCondLst>
                                            <p:cond delay="0"/>
                                          </p:stCondLst>
                                        </p:cTn>
                                        <p:tgtEl>
                                          <p:spTgt spid="70"/>
                                        </p:tgtEl>
                                        <p:attrNameLst>
                                          <p:attrName>style.visibility</p:attrName>
                                        </p:attrNameLst>
                                      </p:cBhvr>
                                      <p:to>
                                        <p:strVal val="visible"/>
                                      </p:to>
                                    </p:set>
                                    <p:animEffect transition="in" filter="fade">
                                      <p:cBhvr>
                                        <p:cTn id="27" dur="1000"/>
                                        <p:tgtEl>
                                          <p:spTgt spid="70"/>
                                        </p:tgtEl>
                                      </p:cBhvr>
                                    </p:animEffect>
                                    <p:anim calcmode="lin" valueType="num">
                                      <p:cBhvr>
                                        <p:cTn id="28" dur="1000" fill="hold"/>
                                        <p:tgtEl>
                                          <p:spTgt spid="70"/>
                                        </p:tgtEl>
                                        <p:attrNameLst>
                                          <p:attrName>ppt_x</p:attrName>
                                        </p:attrNameLst>
                                      </p:cBhvr>
                                      <p:tavLst>
                                        <p:tav tm="0">
                                          <p:val>
                                            <p:strVal val="#ppt_x"/>
                                          </p:val>
                                        </p:tav>
                                        <p:tav tm="100000">
                                          <p:val>
                                            <p:strVal val="#ppt_x"/>
                                          </p:val>
                                        </p:tav>
                                      </p:tavLst>
                                    </p:anim>
                                    <p:anim calcmode="lin" valueType="num">
                                      <p:cBhvr>
                                        <p:cTn id="29" dur="1000" fill="hold"/>
                                        <p:tgtEl>
                                          <p:spTgt spid="70"/>
                                        </p:tgtEl>
                                        <p:attrNameLst>
                                          <p:attrName>ppt_y</p:attrName>
                                        </p:attrNameLst>
                                      </p:cBhvr>
                                      <p:tavLst>
                                        <p:tav tm="0">
                                          <p:val>
                                            <p:strVal val="#ppt_y-.1"/>
                                          </p:val>
                                        </p:tav>
                                        <p:tav tm="100000">
                                          <p:val>
                                            <p:strVal val="#ppt_y"/>
                                          </p:val>
                                        </p:tav>
                                      </p:tavLst>
                                    </p:anim>
                                  </p:childTnLst>
                                </p:cTn>
                              </p:par>
                              <p:par>
                                <p:cTn id="30" presetID="47" presetClass="entr" presetSubtype="0" fill="hold" grpId="0" nodeType="withEffect">
                                  <p:stCondLst>
                                    <p:cond delay="0"/>
                                  </p:stCondLst>
                                  <p:childTnLst>
                                    <p:set>
                                      <p:cBhvr>
                                        <p:cTn id="31" dur="1" fill="hold">
                                          <p:stCondLst>
                                            <p:cond delay="0"/>
                                          </p:stCondLst>
                                        </p:cTn>
                                        <p:tgtEl>
                                          <p:spTgt spid="71"/>
                                        </p:tgtEl>
                                        <p:attrNameLst>
                                          <p:attrName>style.visibility</p:attrName>
                                        </p:attrNameLst>
                                      </p:cBhvr>
                                      <p:to>
                                        <p:strVal val="visible"/>
                                      </p:to>
                                    </p:set>
                                    <p:animEffect transition="in" filter="fade">
                                      <p:cBhvr>
                                        <p:cTn id="32" dur="1000"/>
                                        <p:tgtEl>
                                          <p:spTgt spid="71"/>
                                        </p:tgtEl>
                                      </p:cBhvr>
                                    </p:animEffect>
                                    <p:anim calcmode="lin" valueType="num">
                                      <p:cBhvr>
                                        <p:cTn id="33" dur="1000" fill="hold"/>
                                        <p:tgtEl>
                                          <p:spTgt spid="71"/>
                                        </p:tgtEl>
                                        <p:attrNameLst>
                                          <p:attrName>ppt_x</p:attrName>
                                        </p:attrNameLst>
                                      </p:cBhvr>
                                      <p:tavLst>
                                        <p:tav tm="0">
                                          <p:val>
                                            <p:strVal val="#ppt_x"/>
                                          </p:val>
                                        </p:tav>
                                        <p:tav tm="100000">
                                          <p:val>
                                            <p:strVal val="#ppt_x"/>
                                          </p:val>
                                        </p:tav>
                                      </p:tavLst>
                                    </p:anim>
                                    <p:anim calcmode="lin" valueType="num">
                                      <p:cBhvr>
                                        <p:cTn id="34" dur="1000" fill="hold"/>
                                        <p:tgtEl>
                                          <p:spTgt spid="71"/>
                                        </p:tgtEl>
                                        <p:attrNameLst>
                                          <p:attrName>ppt_y</p:attrName>
                                        </p:attrNameLst>
                                      </p:cBhvr>
                                      <p:tavLst>
                                        <p:tav tm="0">
                                          <p:val>
                                            <p:strVal val="#ppt_y-.1"/>
                                          </p:val>
                                        </p:tav>
                                        <p:tav tm="100000">
                                          <p:val>
                                            <p:strVal val="#ppt_y"/>
                                          </p:val>
                                        </p:tav>
                                      </p:tavLst>
                                    </p:anim>
                                  </p:childTnLst>
                                </p:cTn>
                              </p:par>
                              <p:par>
                                <p:cTn id="35" presetID="47" presetClass="entr" presetSubtype="0" fill="hold" grpId="0" nodeType="withEffect">
                                  <p:stCondLst>
                                    <p:cond delay="0"/>
                                  </p:stCondLst>
                                  <p:childTnLst>
                                    <p:set>
                                      <p:cBhvr>
                                        <p:cTn id="36" dur="1" fill="hold">
                                          <p:stCondLst>
                                            <p:cond delay="0"/>
                                          </p:stCondLst>
                                        </p:cTn>
                                        <p:tgtEl>
                                          <p:spTgt spid="72"/>
                                        </p:tgtEl>
                                        <p:attrNameLst>
                                          <p:attrName>style.visibility</p:attrName>
                                        </p:attrNameLst>
                                      </p:cBhvr>
                                      <p:to>
                                        <p:strVal val="visible"/>
                                      </p:to>
                                    </p:set>
                                    <p:animEffect transition="in" filter="fade">
                                      <p:cBhvr>
                                        <p:cTn id="37" dur="1000"/>
                                        <p:tgtEl>
                                          <p:spTgt spid="72"/>
                                        </p:tgtEl>
                                      </p:cBhvr>
                                    </p:animEffect>
                                    <p:anim calcmode="lin" valueType="num">
                                      <p:cBhvr>
                                        <p:cTn id="38" dur="1000" fill="hold"/>
                                        <p:tgtEl>
                                          <p:spTgt spid="72"/>
                                        </p:tgtEl>
                                        <p:attrNameLst>
                                          <p:attrName>ppt_x</p:attrName>
                                        </p:attrNameLst>
                                      </p:cBhvr>
                                      <p:tavLst>
                                        <p:tav tm="0">
                                          <p:val>
                                            <p:strVal val="#ppt_x"/>
                                          </p:val>
                                        </p:tav>
                                        <p:tav tm="100000">
                                          <p:val>
                                            <p:strVal val="#ppt_x"/>
                                          </p:val>
                                        </p:tav>
                                      </p:tavLst>
                                    </p:anim>
                                    <p:anim calcmode="lin" valueType="num">
                                      <p:cBhvr>
                                        <p:cTn id="39" dur="1000" fill="hold"/>
                                        <p:tgtEl>
                                          <p:spTgt spid="72"/>
                                        </p:tgtEl>
                                        <p:attrNameLst>
                                          <p:attrName>ppt_y</p:attrName>
                                        </p:attrNameLst>
                                      </p:cBhvr>
                                      <p:tavLst>
                                        <p:tav tm="0">
                                          <p:val>
                                            <p:strVal val="#ppt_y-.1"/>
                                          </p:val>
                                        </p:tav>
                                        <p:tav tm="100000">
                                          <p:val>
                                            <p:strVal val="#ppt_y"/>
                                          </p:val>
                                        </p:tav>
                                      </p:tavLst>
                                    </p:anim>
                                  </p:childTnLst>
                                </p:cTn>
                              </p:par>
                              <p:par>
                                <p:cTn id="40" presetID="47" presetClass="entr" presetSubtype="0" fill="hold" grpId="0" nodeType="withEffect">
                                  <p:stCondLst>
                                    <p:cond delay="0"/>
                                  </p:stCondLst>
                                  <p:childTnLst>
                                    <p:set>
                                      <p:cBhvr>
                                        <p:cTn id="41" dur="1" fill="hold">
                                          <p:stCondLst>
                                            <p:cond delay="0"/>
                                          </p:stCondLst>
                                        </p:cTn>
                                        <p:tgtEl>
                                          <p:spTgt spid="73"/>
                                        </p:tgtEl>
                                        <p:attrNameLst>
                                          <p:attrName>style.visibility</p:attrName>
                                        </p:attrNameLst>
                                      </p:cBhvr>
                                      <p:to>
                                        <p:strVal val="visible"/>
                                      </p:to>
                                    </p:set>
                                    <p:animEffect transition="in" filter="fade">
                                      <p:cBhvr>
                                        <p:cTn id="42" dur="1000"/>
                                        <p:tgtEl>
                                          <p:spTgt spid="73"/>
                                        </p:tgtEl>
                                      </p:cBhvr>
                                    </p:animEffect>
                                    <p:anim calcmode="lin" valueType="num">
                                      <p:cBhvr>
                                        <p:cTn id="43" dur="1000" fill="hold"/>
                                        <p:tgtEl>
                                          <p:spTgt spid="73"/>
                                        </p:tgtEl>
                                        <p:attrNameLst>
                                          <p:attrName>ppt_x</p:attrName>
                                        </p:attrNameLst>
                                      </p:cBhvr>
                                      <p:tavLst>
                                        <p:tav tm="0">
                                          <p:val>
                                            <p:strVal val="#ppt_x"/>
                                          </p:val>
                                        </p:tav>
                                        <p:tav tm="100000">
                                          <p:val>
                                            <p:strVal val="#ppt_x"/>
                                          </p:val>
                                        </p:tav>
                                      </p:tavLst>
                                    </p:anim>
                                    <p:anim calcmode="lin" valueType="num">
                                      <p:cBhvr>
                                        <p:cTn id="44" dur="1000" fill="hold"/>
                                        <p:tgtEl>
                                          <p:spTgt spid="73"/>
                                        </p:tgtEl>
                                        <p:attrNameLst>
                                          <p:attrName>ppt_y</p:attrName>
                                        </p:attrNameLst>
                                      </p:cBhvr>
                                      <p:tavLst>
                                        <p:tav tm="0">
                                          <p:val>
                                            <p:strVal val="#ppt_y-.1"/>
                                          </p:val>
                                        </p:tav>
                                        <p:tav tm="100000">
                                          <p:val>
                                            <p:strVal val="#ppt_y"/>
                                          </p:val>
                                        </p:tav>
                                      </p:tavLst>
                                    </p:anim>
                                  </p:childTnLst>
                                </p:cTn>
                              </p:par>
                              <p:par>
                                <p:cTn id="45" presetID="47" presetClass="entr" presetSubtype="0" fill="hold" grpId="0" nodeType="withEffect">
                                  <p:stCondLst>
                                    <p:cond delay="0"/>
                                  </p:stCondLst>
                                  <p:childTnLst>
                                    <p:set>
                                      <p:cBhvr>
                                        <p:cTn id="46" dur="1" fill="hold">
                                          <p:stCondLst>
                                            <p:cond delay="0"/>
                                          </p:stCondLst>
                                        </p:cTn>
                                        <p:tgtEl>
                                          <p:spTgt spid="74"/>
                                        </p:tgtEl>
                                        <p:attrNameLst>
                                          <p:attrName>style.visibility</p:attrName>
                                        </p:attrNameLst>
                                      </p:cBhvr>
                                      <p:to>
                                        <p:strVal val="visible"/>
                                      </p:to>
                                    </p:set>
                                    <p:animEffect transition="in" filter="fade">
                                      <p:cBhvr>
                                        <p:cTn id="47" dur="1000"/>
                                        <p:tgtEl>
                                          <p:spTgt spid="74"/>
                                        </p:tgtEl>
                                      </p:cBhvr>
                                    </p:animEffect>
                                    <p:anim calcmode="lin" valueType="num">
                                      <p:cBhvr>
                                        <p:cTn id="48" dur="1000" fill="hold"/>
                                        <p:tgtEl>
                                          <p:spTgt spid="74"/>
                                        </p:tgtEl>
                                        <p:attrNameLst>
                                          <p:attrName>ppt_x</p:attrName>
                                        </p:attrNameLst>
                                      </p:cBhvr>
                                      <p:tavLst>
                                        <p:tav tm="0">
                                          <p:val>
                                            <p:strVal val="#ppt_x"/>
                                          </p:val>
                                        </p:tav>
                                        <p:tav tm="100000">
                                          <p:val>
                                            <p:strVal val="#ppt_x"/>
                                          </p:val>
                                        </p:tav>
                                      </p:tavLst>
                                    </p:anim>
                                    <p:anim calcmode="lin" valueType="num">
                                      <p:cBhvr>
                                        <p:cTn id="49" dur="1000" fill="hold"/>
                                        <p:tgtEl>
                                          <p:spTgt spid="74"/>
                                        </p:tgtEl>
                                        <p:attrNameLst>
                                          <p:attrName>ppt_y</p:attrName>
                                        </p:attrNameLst>
                                      </p:cBhvr>
                                      <p:tavLst>
                                        <p:tav tm="0">
                                          <p:val>
                                            <p:strVal val="#ppt_y-.1"/>
                                          </p:val>
                                        </p:tav>
                                        <p:tav tm="100000">
                                          <p:val>
                                            <p:strVal val="#ppt_y"/>
                                          </p:val>
                                        </p:tav>
                                      </p:tavLst>
                                    </p:anim>
                                  </p:childTnLst>
                                </p:cTn>
                              </p:par>
                              <p:par>
                                <p:cTn id="50" presetID="47" presetClass="entr" presetSubtype="0" fill="hold" grpId="0" nodeType="withEffect">
                                  <p:stCondLst>
                                    <p:cond delay="0"/>
                                  </p:stCondLst>
                                  <p:childTnLst>
                                    <p:set>
                                      <p:cBhvr>
                                        <p:cTn id="51" dur="1" fill="hold">
                                          <p:stCondLst>
                                            <p:cond delay="0"/>
                                          </p:stCondLst>
                                        </p:cTn>
                                        <p:tgtEl>
                                          <p:spTgt spid="75"/>
                                        </p:tgtEl>
                                        <p:attrNameLst>
                                          <p:attrName>style.visibility</p:attrName>
                                        </p:attrNameLst>
                                      </p:cBhvr>
                                      <p:to>
                                        <p:strVal val="visible"/>
                                      </p:to>
                                    </p:set>
                                    <p:animEffect transition="in" filter="fade">
                                      <p:cBhvr>
                                        <p:cTn id="52" dur="1000"/>
                                        <p:tgtEl>
                                          <p:spTgt spid="75"/>
                                        </p:tgtEl>
                                      </p:cBhvr>
                                    </p:animEffect>
                                    <p:anim calcmode="lin" valueType="num">
                                      <p:cBhvr>
                                        <p:cTn id="53" dur="1000" fill="hold"/>
                                        <p:tgtEl>
                                          <p:spTgt spid="75"/>
                                        </p:tgtEl>
                                        <p:attrNameLst>
                                          <p:attrName>ppt_x</p:attrName>
                                        </p:attrNameLst>
                                      </p:cBhvr>
                                      <p:tavLst>
                                        <p:tav tm="0">
                                          <p:val>
                                            <p:strVal val="#ppt_x"/>
                                          </p:val>
                                        </p:tav>
                                        <p:tav tm="100000">
                                          <p:val>
                                            <p:strVal val="#ppt_x"/>
                                          </p:val>
                                        </p:tav>
                                      </p:tavLst>
                                    </p:anim>
                                    <p:anim calcmode="lin" valueType="num">
                                      <p:cBhvr>
                                        <p:cTn id="54" dur="1000" fill="hold"/>
                                        <p:tgtEl>
                                          <p:spTgt spid="75"/>
                                        </p:tgtEl>
                                        <p:attrNameLst>
                                          <p:attrName>ppt_y</p:attrName>
                                        </p:attrNameLst>
                                      </p:cBhvr>
                                      <p:tavLst>
                                        <p:tav tm="0">
                                          <p:val>
                                            <p:strVal val="#ppt_y-.1"/>
                                          </p:val>
                                        </p:tav>
                                        <p:tav tm="100000">
                                          <p:val>
                                            <p:strVal val="#ppt_y"/>
                                          </p:val>
                                        </p:tav>
                                      </p:tavLst>
                                    </p:anim>
                                  </p:childTnLst>
                                </p:cTn>
                              </p:par>
                              <p:par>
                                <p:cTn id="55" presetID="47" presetClass="entr" presetSubtype="0" fill="hold" grpId="0" nodeType="withEffect">
                                  <p:stCondLst>
                                    <p:cond delay="0"/>
                                  </p:stCondLst>
                                  <p:childTnLst>
                                    <p:set>
                                      <p:cBhvr>
                                        <p:cTn id="56" dur="1" fill="hold">
                                          <p:stCondLst>
                                            <p:cond delay="0"/>
                                          </p:stCondLst>
                                        </p:cTn>
                                        <p:tgtEl>
                                          <p:spTgt spid="76"/>
                                        </p:tgtEl>
                                        <p:attrNameLst>
                                          <p:attrName>style.visibility</p:attrName>
                                        </p:attrNameLst>
                                      </p:cBhvr>
                                      <p:to>
                                        <p:strVal val="visible"/>
                                      </p:to>
                                    </p:set>
                                    <p:animEffect transition="in" filter="fade">
                                      <p:cBhvr>
                                        <p:cTn id="57" dur="1000"/>
                                        <p:tgtEl>
                                          <p:spTgt spid="76"/>
                                        </p:tgtEl>
                                      </p:cBhvr>
                                    </p:animEffect>
                                    <p:anim calcmode="lin" valueType="num">
                                      <p:cBhvr>
                                        <p:cTn id="58" dur="1000" fill="hold"/>
                                        <p:tgtEl>
                                          <p:spTgt spid="76"/>
                                        </p:tgtEl>
                                        <p:attrNameLst>
                                          <p:attrName>ppt_x</p:attrName>
                                        </p:attrNameLst>
                                      </p:cBhvr>
                                      <p:tavLst>
                                        <p:tav tm="0">
                                          <p:val>
                                            <p:strVal val="#ppt_x"/>
                                          </p:val>
                                        </p:tav>
                                        <p:tav tm="100000">
                                          <p:val>
                                            <p:strVal val="#ppt_x"/>
                                          </p:val>
                                        </p:tav>
                                      </p:tavLst>
                                    </p:anim>
                                    <p:anim calcmode="lin" valueType="num">
                                      <p:cBhvr>
                                        <p:cTn id="59" dur="1000" fill="hold"/>
                                        <p:tgtEl>
                                          <p:spTgt spid="76"/>
                                        </p:tgtEl>
                                        <p:attrNameLst>
                                          <p:attrName>ppt_y</p:attrName>
                                        </p:attrNameLst>
                                      </p:cBhvr>
                                      <p:tavLst>
                                        <p:tav tm="0">
                                          <p:val>
                                            <p:strVal val="#ppt_y-.1"/>
                                          </p:val>
                                        </p:tav>
                                        <p:tav tm="100000">
                                          <p:val>
                                            <p:strVal val="#ppt_y"/>
                                          </p:val>
                                        </p:tav>
                                      </p:tavLst>
                                    </p:anim>
                                  </p:childTnLst>
                                </p:cTn>
                              </p:par>
                              <p:par>
                                <p:cTn id="60" presetID="47" presetClass="entr" presetSubtype="0" fill="hold" grpId="0" nodeType="withEffect">
                                  <p:stCondLst>
                                    <p:cond delay="0"/>
                                  </p:stCondLst>
                                  <p:childTnLst>
                                    <p:set>
                                      <p:cBhvr>
                                        <p:cTn id="61" dur="1" fill="hold">
                                          <p:stCondLst>
                                            <p:cond delay="0"/>
                                          </p:stCondLst>
                                        </p:cTn>
                                        <p:tgtEl>
                                          <p:spTgt spid="77"/>
                                        </p:tgtEl>
                                        <p:attrNameLst>
                                          <p:attrName>style.visibility</p:attrName>
                                        </p:attrNameLst>
                                      </p:cBhvr>
                                      <p:to>
                                        <p:strVal val="visible"/>
                                      </p:to>
                                    </p:set>
                                    <p:animEffect transition="in" filter="fade">
                                      <p:cBhvr>
                                        <p:cTn id="62" dur="1000"/>
                                        <p:tgtEl>
                                          <p:spTgt spid="77"/>
                                        </p:tgtEl>
                                      </p:cBhvr>
                                    </p:animEffect>
                                    <p:anim calcmode="lin" valueType="num">
                                      <p:cBhvr>
                                        <p:cTn id="63" dur="1000" fill="hold"/>
                                        <p:tgtEl>
                                          <p:spTgt spid="77"/>
                                        </p:tgtEl>
                                        <p:attrNameLst>
                                          <p:attrName>ppt_x</p:attrName>
                                        </p:attrNameLst>
                                      </p:cBhvr>
                                      <p:tavLst>
                                        <p:tav tm="0">
                                          <p:val>
                                            <p:strVal val="#ppt_x"/>
                                          </p:val>
                                        </p:tav>
                                        <p:tav tm="100000">
                                          <p:val>
                                            <p:strVal val="#ppt_x"/>
                                          </p:val>
                                        </p:tav>
                                      </p:tavLst>
                                    </p:anim>
                                    <p:anim calcmode="lin" valueType="num">
                                      <p:cBhvr>
                                        <p:cTn id="64" dur="1000" fill="hold"/>
                                        <p:tgtEl>
                                          <p:spTgt spid="77"/>
                                        </p:tgtEl>
                                        <p:attrNameLst>
                                          <p:attrName>ppt_y</p:attrName>
                                        </p:attrNameLst>
                                      </p:cBhvr>
                                      <p:tavLst>
                                        <p:tav tm="0">
                                          <p:val>
                                            <p:strVal val="#ppt_y-.1"/>
                                          </p:val>
                                        </p:tav>
                                        <p:tav tm="100000">
                                          <p:val>
                                            <p:strVal val="#ppt_y"/>
                                          </p:val>
                                        </p:tav>
                                      </p:tavLst>
                                    </p:anim>
                                  </p:childTnLst>
                                </p:cTn>
                              </p:par>
                              <p:par>
                                <p:cTn id="65" presetID="47" presetClass="entr" presetSubtype="0" fill="hold" grpId="0" nodeType="withEffect">
                                  <p:stCondLst>
                                    <p:cond delay="0"/>
                                  </p:stCondLst>
                                  <p:childTnLst>
                                    <p:set>
                                      <p:cBhvr>
                                        <p:cTn id="66" dur="1" fill="hold">
                                          <p:stCondLst>
                                            <p:cond delay="0"/>
                                          </p:stCondLst>
                                        </p:cTn>
                                        <p:tgtEl>
                                          <p:spTgt spid="78"/>
                                        </p:tgtEl>
                                        <p:attrNameLst>
                                          <p:attrName>style.visibility</p:attrName>
                                        </p:attrNameLst>
                                      </p:cBhvr>
                                      <p:to>
                                        <p:strVal val="visible"/>
                                      </p:to>
                                    </p:set>
                                    <p:animEffect transition="in" filter="fade">
                                      <p:cBhvr>
                                        <p:cTn id="67" dur="1000"/>
                                        <p:tgtEl>
                                          <p:spTgt spid="78"/>
                                        </p:tgtEl>
                                      </p:cBhvr>
                                    </p:animEffect>
                                    <p:anim calcmode="lin" valueType="num">
                                      <p:cBhvr>
                                        <p:cTn id="68" dur="1000" fill="hold"/>
                                        <p:tgtEl>
                                          <p:spTgt spid="78"/>
                                        </p:tgtEl>
                                        <p:attrNameLst>
                                          <p:attrName>ppt_x</p:attrName>
                                        </p:attrNameLst>
                                      </p:cBhvr>
                                      <p:tavLst>
                                        <p:tav tm="0">
                                          <p:val>
                                            <p:strVal val="#ppt_x"/>
                                          </p:val>
                                        </p:tav>
                                        <p:tav tm="100000">
                                          <p:val>
                                            <p:strVal val="#ppt_x"/>
                                          </p:val>
                                        </p:tav>
                                      </p:tavLst>
                                    </p:anim>
                                    <p:anim calcmode="lin" valueType="num">
                                      <p:cBhvr>
                                        <p:cTn id="69" dur="1000" fill="hold"/>
                                        <p:tgtEl>
                                          <p:spTgt spid="78"/>
                                        </p:tgtEl>
                                        <p:attrNameLst>
                                          <p:attrName>ppt_y</p:attrName>
                                        </p:attrNameLst>
                                      </p:cBhvr>
                                      <p:tavLst>
                                        <p:tav tm="0">
                                          <p:val>
                                            <p:strVal val="#ppt_y-.1"/>
                                          </p:val>
                                        </p:tav>
                                        <p:tav tm="100000">
                                          <p:val>
                                            <p:strVal val="#ppt_y"/>
                                          </p:val>
                                        </p:tav>
                                      </p:tavLst>
                                    </p:anim>
                                  </p:childTnLst>
                                </p:cTn>
                              </p:par>
                              <p:par>
                                <p:cTn id="70" presetID="47" presetClass="entr" presetSubtype="0" fill="hold" grpId="0" nodeType="withEffect">
                                  <p:stCondLst>
                                    <p:cond delay="0"/>
                                  </p:stCondLst>
                                  <p:childTnLst>
                                    <p:set>
                                      <p:cBhvr>
                                        <p:cTn id="71" dur="1" fill="hold">
                                          <p:stCondLst>
                                            <p:cond delay="0"/>
                                          </p:stCondLst>
                                        </p:cTn>
                                        <p:tgtEl>
                                          <p:spTgt spid="79"/>
                                        </p:tgtEl>
                                        <p:attrNameLst>
                                          <p:attrName>style.visibility</p:attrName>
                                        </p:attrNameLst>
                                      </p:cBhvr>
                                      <p:to>
                                        <p:strVal val="visible"/>
                                      </p:to>
                                    </p:set>
                                    <p:animEffect transition="in" filter="fade">
                                      <p:cBhvr>
                                        <p:cTn id="72" dur="1000"/>
                                        <p:tgtEl>
                                          <p:spTgt spid="79"/>
                                        </p:tgtEl>
                                      </p:cBhvr>
                                    </p:animEffect>
                                    <p:anim calcmode="lin" valueType="num">
                                      <p:cBhvr>
                                        <p:cTn id="73" dur="1000" fill="hold"/>
                                        <p:tgtEl>
                                          <p:spTgt spid="79"/>
                                        </p:tgtEl>
                                        <p:attrNameLst>
                                          <p:attrName>ppt_x</p:attrName>
                                        </p:attrNameLst>
                                      </p:cBhvr>
                                      <p:tavLst>
                                        <p:tav tm="0">
                                          <p:val>
                                            <p:strVal val="#ppt_x"/>
                                          </p:val>
                                        </p:tav>
                                        <p:tav tm="100000">
                                          <p:val>
                                            <p:strVal val="#ppt_x"/>
                                          </p:val>
                                        </p:tav>
                                      </p:tavLst>
                                    </p:anim>
                                    <p:anim calcmode="lin" valueType="num">
                                      <p:cBhvr>
                                        <p:cTn id="74" dur="1000" fill="hold"/>
                                        <p:tgtEl>
                                          <p:spTgt spid="79"/>
                                        </p:tgtEl>
                                        <p:attrNameLst>
                                          <p:attrName>ppt_y</p:attrName>
                                        </p:attrNameLst>
                                      </p:cBhvr>
                                      <p:tavLst>
                                        <p:tav tm="0">
                                          <p:val>
                                            <p:strVal val="#ppt_y-.1"/>
                                          </p:val>
                                        </p:tav>
                                        <p:tav tm="100000">
                                          <p:val>
                                            <p:strVal val="#ppt_y"/>
                                          </p:val>
                                        </p:tav>
                                      </p:tavLst>
                                    </p:anim>
                                  </p:childTnLst>
                                </p:cTn>
                              </p:par>
                              <p:par>
                                <p:cTn id="75" presetID="47" presetClass="entr" presetSubtype="0" fill="hold" grpId="0" nodeType="withEffect">
                                  <p:stCondLst>
                                    <p:cond delay="0"/>
                                  </p:stCondLst>
                                  <p:childTnLst>
                                    <p:set>
                                      <p:cBhvr>
                                        <p:cTn id="76" dur="1" fill="hold">
                                          <p:stCondLst>
                                            <p:cond delay="0"/>
                                          </p:stCondLst>
                                        </p:cTn>
                                        <p:tgtEl>
                                          <p:spTgt spid="80"/>
                                        </p:tgtEl>
                                        <p:attrNameLst>
                                          <p:attrName>style.visibility</p:attrName>
                                        </p:attrNameLst>
                                      </p:cBhvr>
                                      <p:to>
                                        <p:strVal val="visible"/>
                                      </p:to>
                                    </p:set>
                                    <p:animEffect transition="in" filter="fade">
                                      <p:cBhvr>
                                        <p:cTn id="77" dur="1000"/>
                                        <p:tgtEl>
                                          <p:spTgt spid="80"/>
                                        </p:tgtEl>
                                      </p:cBhvr>
                                    </p:animEffect>
                                    <p:anim calcmode="lin" valueType="num">
                                      <p:cBhvr>
                                        <p:cTn id="78" dur="1000" fill="hold"/>
                                        <p:tgtEl>
                                          <p:spTgt spid="80"/>
                                        </p:tgtEl>
                                        <p:attrNameLst>
                                          <p:attrName>ppt_x</p:attrName>
                                        </p:attrNameLst>
                                      </p:cBhvr>
                                      <p:tavLst>
                                        <p:tav tm="0">
                                          <p:val>
                                            <p:strVal val="#ppt_x"/>
                                          </p:val>
                                        </p:tav>
                                        <p:tav tm="100000">
                                          <p:val>
                                            <p:strVal val="#ppt_x"/>
                                          </p:val>
                                        </p:tav>
                                      </p:tavLst>
                                    </p:anim>
                                    <p:anim calcmode="lin" valueType="num">
                                      <p:cBhvr>
                                        <p:cTn id="79" dur="1000" fill="hold"/>
                                        <p:tgtEl>
                                          <p:spTgt spid="80"/>
                                        </p:tgtEl>
                                        <p:attrNameLst>
                                          <p:attrName>ppt_y</p:attrName>
                                        </p:attrNameLst>
                                      </p:cBhvr>
                                      <p:tavLst>
                                        <p:tav tm="0">
                                          <p:val>
                                            <p:strVal val="#ppt_y-.1"/>
                                          </p:val>
                                        </p:tav>
                                        <p:tav tm="100000">
                                          <p:val>
                                            <p:strVal val="#ppt_y"/>
                                          </p:val>
                                        </p:tav>
                                      </p:tavLst>
                                    </p:anim>
                                  </p:childTnLst>
                                </p:cTn>
                              </p:par>
                            </p:childTnLst>
                          </p:cTn>
                        </p:par>
                        <p:par>
                          <p:cTn id="80" fill="hold">
                            <p:stCondLst>
                              <p:cond delay="1000"/>
                            </p:stCondLst>
                            <p:childTnLst>
                              <p:par>
                                <p:cTn id="81" presetID="5" presetClass="entr" presetSubtype="10" fill="hold" nodeType="afterEffect">
                                  <p:stCondLst>
                                    <p:cond delay="0"/>
                                  </p:stCondLst>
                                  <p:childTnLst>
                                    <p:set>
                                      <p:cBhvr>
                                        <p:cTn id="82" dur="1" fill="hold">
                                          <p:stCondLst>
                                            <p:cond delay="0"/>
                                          </p:stCondLst>
                                        </p:cTn>
                                        <p:tgtEl>
                                          <p:spTgt spid="81"/>
                                        </p:tgtEl>
                                        <p:attrNameLst>
                                          <p:attrName>style.visibility</p:attrName>
                                        </p:attrNameLst>
                                      </p:cBhvr>
                                      <p:to>
                                        <p:strVal val="visible"/>
                                      </p:to>
                                    </p:set>
                                    <p:animEffect transition="in" filter="checkerboard(across)">
                                      <p:cBhvr>
                                        <p:cTn id="83" dur="500"/>
                                        <p:tgtEl>
                                          <p:spTgt spid="81"/>
                                        </p:tgtEl>
                                      </p:cBhvr>
                                    </p:animEffect>
                                  </p:childTnLst>
                                </p:cTn>
                              </p:par>
                            </p:childTnLst>
                          </p:cTn>
                        </p:par>
                        <p:par>
                          <p:cTn id="84" fill="hold">
                            <p:stCondLst>
                              <p:cond delay="1500"/>
                            </p:stCondLst>
                            <p:childTnLst>
                              <p:par>
                                <p:cTn id="85" presetID="5" presetClass="entr" presetSubtype="10" fill="hold" nodeType="afterEffect">
                                  <p:stCondLst>
                                    <p:cond delay="0"/>
                                  </p:stCondLst>
                                  <p:childTnLst>
                                    <p:set>
                                      <p:cBhvr>
                                        <p:cTn id="86" dur="1" fill="hold">
                                          <p:stCondLst>
                                            <p:cond delay="0"/>
                                          </p:stCondLst>
                                        </p:cTn>
                                        <p:tgtEl>
                                          <p:spTgt spid="84"/>
                                        </p:tgtEl>
                                        <p:attrNameLst>
                                          <p:attrName>style.visibility</p:attrName>
                                        </p:attrNameLst>
                                      </p:cBhvr>
                                      <p:to>
                                        <p:strVal val="visible"/>
                                      </p:to>
                                    </p:set>
                                    <p:animEffect transition="in" filter="checkerboard(across)">
                                      <p:cBhvr>
                                        <p:cTn id="87" dur="500"/>
                                        <p:tgtEl>
                                          <p:spTgt spid="84"/>
                                        </p:tgtEl>
                                      </p:cBhvr>
                                    </p:animEffect>
                                  </p:childTnLst>
                                </p:cTn>
                              </p:par>
                            </p:childTnLst>
                          </p:cTn>
                        </p:par>
                        <p:par>
                          <p:cTn id="88" fill="hold">
                            <p:stCondLst>
                              <p:cond delay="2000"/>
                            </p:stCondLst>
                            <p:childTnLst>
                              <p:par>
                                <p:cTn id="89" presetID="5" presetClass="entr" presetSubtype="10" fill="hold" nodeType="afterEffect">
                                  <p:stCondLst>
                                    <p:cond delay="0"/>
                                  </p:stCondLst>
                                  <p:childTnLst>
                                    <p:set>
                                      <p:cBhvr>
                                        <p:cTn id="90" dur="1" fill="hold">
                                          <p:stCondLst>
                                            <p:cond delay="0"/>
                                          </p:stCondLst>
                                        </p:cTn>
                                        <p:tgtEl>
                                          <p:spTgt spid="87"/>
                                        </p:tgtEl>
                                        <p:attrNameLst>
                                          <p:attrName>style.visibility</p:attrName>
                                        </p:attrNameLst>
                                      </p:cBhvr>
                                      <p:to>
                                        <p:strVal val="visible"/>
                                      </p:to>
                                    </p:set>
                                    <p:animEffect transition="in" filter="checkerboard(across)">
                                      <p:cBhvr>
                                        <p:cTn id="91" dur="500"/>
                                        <p:tgtEl>
                                          <p:spTgt spid="87"/>
                                        </p:tgtEl>
                                      </p:cBhvr>
                                    </p:animEffect>
                                  </p:childTnLst>
                                </p:cTn>
                              </p:par>
                            </p:childTnLst>
                          </p:cTn>
                        </p:par>
                        <p:par>
                          <p:cTn id="92" fill="hold">
                            <p:stCondLst>
                              <p:cond delay="2500"/>
                            </p:stCondLst>
                            <p:childTnLst>
                              <p:par>
                                <p:cTn id="93" presetID="5" presetClass="entr" presetSubtype="10" fill="hold" nodeType="afterEffect">
                                  <p:stCondLst>
                                    <p:cond delay="0"/>
                                  </p:stCondLst>
                                  <p:childTnLst>
                                    <p:set>
                                      <p:cBhvr>
                                        <p:cTn id="94" dur="1" fill="hold">
                                          <p:stCondLst>
                                            <p:cond delay="0"/>
                                          </p:stCondLst>
                                        </p:cTn>
                                        <p:tgtEl>
                                          <p:spTgt spid="90"/>
                                        </p:tgtEl>
                                        <p:attrNameLst>
                                          <p:attrName>style.visibility</p:attrName>
                                        </p:attrNameLst>
                                      </p:cBhvr>
                                      <p:to>
                                        <p:strVal val="visible"/>
                                      </p:to>
                                    </p:set>
                                    <p:animEffect transition="in" filter="checkerboard(across)">
                                      <p:cBhvr>
                                        <p:cTn id="95" dur="500"/>
                                        <p:tgtEl>
                                          <p:spTgt spid="9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bldLvl="0" animBg="1"/>
      <p:bldP spid="67" grpId="0" bldLvl="0" animBg="1"/>
      <p:bldP spid="68" grpId="0" bldLvl="0" animBg="1"/>
      <p:bldP spid="69" grpId="0" bldLvl="0" animBg="1"/>
      <p:bldP spid="70" grpId="0" bldLvl="0" animBg="1"/>
      <p:bldP spid="71" grpId="0" bldLvl="0" animBg="1"/>
      <p:bldP spid="72" grpId="0" bldLvl="0" animBg="1"/>
      <p:bldP spid="73" grpId="0" bldLvl="0" animBg="1"/>
      <p:bldP spid="74" grpId="0" bldLvl="0" animBg="1"/>
      <p:bldP spid="75" grpId="0" bldLvl="0" animBg="1"/>
      <p:bldP spid="76" grpId="0"/>
      <p:bldP spid="77" grpId="0" bldLvl="0" animBg="1"/>
      <p:bldP spid="78" grpId="0" bldLvl="0" animBg="1"/>
      <p:bldP spid="79" grpId="0" bldLvl="0" animBg="1"/>
      <p:bldP spid="80" grpId="0" bldLvl="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图片 3" descr="232323"/>
          <p:cNvPicPr>
            <a:picLocks noChangeAspect="1"/>
          </p:cNvPicPr>
          <p:nvPr/>
        </p:nvPicPr>
        <p:blipFill>
          <a:blip r:embed="rId1" cstate="screen"/>
          <a:stretch>
            <a:fillRect/>
          </a:stretch>
        </p:blipFill>
        <p:spPr>
          <a:xfrm>
            <a:off x="0" y="641985"/>
            <a:ext cx="2356485" cy="326390"/>
          </a:xfrm>
          <a:prstGeom prst="rect">
            <a:avLst/>
          </a:prstGeom>
        </p:spPr>
      </p:pic>
      <p:sp>
        <p:nvSpPr>
          <p:cNvPr id="9" name="文本框 8"/>
          <p:cNvSpPr txBox="1"/>
          <p:nvPr/>
        </p:nvSpPr>
        <p:spPr>
          <a:xfrm>
            <a:off x="1485900" y="510540"/>
            <a:ext cx="2357120" cy="368300"/>
          </a:xfrm>
          <a:prstGeom prst="rect">
            <a:avLst/>
          </a:prstGeom>
          <a:noFill/>
        </p:spPr>
        <p:txBody>
          <a:bodyPr wrap="square" rtlCol="0">
            <a:spAutoFit/>
          </a:bodyPr>
          <a:lstStyle/>
          <a:p>
            <a:pPr algn="dist"/>
            <a:r>
              <a:rPr lang="zh-CN" altLang="en-US">
                <a:solidFill>
                  <a:schemeClr val="tx1">
                    <a:lumMod val="75000"/>
                    <a:lumOff val="25000"/>
                  </a:schemeClr>
                </a:solidFill>
                <a:effectLst/>
                <a:cs typeface="+mn-ea"/>
                <a:sym typeface="+mn-lt"/>
              </a:rPr>
              <a:t>工作成果展示</a:t>
            </a:r>
            <a:endParaRPr lang="zh-CN" altLang="en-US">
              <a:solidFill>
                <a:schemeClr val="tx1">
                  <a:lumMod val="75000"/>
                  <a:lumOff val="25000"/>
                </a:schemeClr>
              </a:solidFill>
              <a:effectLst/>
              <a:cs typeface="+mn-ea"/>
              <a:sym typeface="+mn-lt"/>
            </a:endParaRPr>
          </a:p>
        </p:txBody>
      </p:sp>
      <p:sp>
        <p:nvSpPr>
          <p:cNvPr id="5" name="文本框 4"/>
          <p:cNvSpPr txBox="1"/>
          <p:nvPr/>
        </p:nvSpPr>
        <p:spPr>
          <a:xfrm>
            <a:off x="238125" y="556895"/>
            <a:ext cx="406400" cy="275590"/>
          </a:xfrm>
          <a:prstGeom prst="rect">
            <a:avLst/>
          </a:prstGeom>
          <a:noFill/>
        </p:spPr>
        <p:txBody>
          <a:bodyPr wrap="square" rtlCol="0">
            <a:spAutoFit/>
          </a:bodyPr>
          <a:lstStyle/>
          <a:p>
            <a:pPr algn="l"/>
            <a:r>
              <a:rPr lang="en-US" altLang="zh-CN" sz="1200">
                <a:solidFill>
                  <a:schemeClr val="tx2">
                    <a:lumMod val="50000"/>
                    <a:lumOff val="50000"/>
                  </a:schemeClr>
                </a:solidFill>
                <a:effectLst/>
                <a:cs typeface="+mn-ea"/>
                <a:sym typeface="+mn-lt"/>
              </a:rPr>
              <a:t>02</a:t>
            </a:r>
            <a:endParaRPr lang="en-US" altLang="zh-CN" sz="1200">
              <a:solidFill>
                <a:schemeClr val="tx2">
                  <a:lumMod val="50000"/>
                  <a:lumOff val="50000"/>
                </a:schemeClr>
              </a:solidFill>
              <a:effectLst/>
              <a:cs typeface="+mn-ea"/>
              <a:sym typeface="+mn-lt"/>
            </a:endParaRPr>
          </a:p>
        </p:txBody>
      </p:sp>
      <p:sp>
        <p:nvSpPr>
          <p:cNvPr id="2" name="camille"/>
          <p:cNvSpPr/>
          <p:nvPr/>
        </p:nvSpPr>
        <p:spPr>
          <a:xfrm>
            <a:off x="4648835" y="2183765"/>
            <a:ext cx="1016635" cy="986155"/>
          </a:xfrm>
          <a:prstGeom prst="bentArrow">
            <a:avLst>
              <a:gd name="adj1" fmla="val 6832"/>
              <a:gd name="adj2" fmla="val 9894"/>
              <a:gd name="adj3" fmla="val 31260"/>
              <a:gd name="adj4" fmla="val 36703"/>
            </a:avLst>
          </a:prstGeom>
          <a:solidFill>
            <a:srgbClr val="1F71D7">
              <a:alpha val="3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lnSpc>
                <a:spcPct val="120000"/>
              </a:lnSpc>
            </a:pPr>
            <a:endParaRPr lang="zh-CN" altLang="en-US">
              <a:solidFill>
                <a:schemeClr val="bg1"/>
              </a:solidFill>
              <a:cs typeface="+mn-ea"/>
              <a:sym typeface="+mn-lt"/>
            </a:endParaRPr>
          </a:p>
        </p:txBody>
      </p:sp>
      <p:sp>
        <p:nvSpPr>
          <p:cNvPr id="16" name="camille"/>
          <p:cNvSpPr/>
          <p:nvPr/>
        </p:nvSpPr>
        <p:spPr>
          <a:xfrm rot="5400000">
            <a:off x="6570980" y="2239645"/>
            <a:ext cx="1017270" cy="986155"/>
          </a:xfrm>
          <a:prstGeom prst="bentArrow">
            <a:avLst>
              <a:gd name="adj1" fmla="val 6832"/>
              <a:gd name="adj2" fmla="val 9894"/>
              <a:gd name="adj3" fmla="val 31260"/>
              <a:gd name="adj4" fmla="val 36703"/>
            </a:avLst>
          </a:prstGeom>
          <a:solidFill>
            <a:srgbClr val="1F71D7">
              <a:alpha val="3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lnSpc>
                <a:spcPct val="120000"/>
              </a:lnSpc>
            </a:pPr>
            <a:endParaRPr lang="zh-CN" altLang="en-US">
              <a:solidFill>
                <a:schemeClr val="bg1"/>
              </a:solidFill>
              <a:cs typeface="+mn-ea"/>
              <a:sym typeface="+mn-lt"/>
            </a:endParaRPr>
          </a:p>
        </p:txBody>
      </p:sp>
      <p:sp>
        <p:nvSpPr>
          <p:cNvPr id="23" name="camille"/>
          <p:cNvSpPr/>
          <p:nvPr/>
        </p:nvSpPr>
        <p:spPr>
          <a:xfrm rot="16200000">
            <a:off x="4567555" y="4029710"/>
            <a:ext cx="1017270" cy="986155"/>
          </a:xfrm>
          <a:prstGeom prst="bentArrow">
            <a:avLst>
              <a:gd name="adj1" fmla="val 6832"/>
              <a:gd name="adj2" fmla="val 9894"/>
              <a:gd name="adj3" fmla="val 31260"/>
              <a:gd name="adj4" fmla="val 36703"/>
            </a:avLst>
          </a:prstGeom>
          <a:solidFill>
            <a:srgbClr val="1F71D7">
              <a:alpha val="3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lnSpc>
                <a:spcPct val="120000"/>
              </a:lnSpc>
            </a:pPr>
            <a:endParaRPr lang="zh-CN" altLang="en-US">
              <a:solidFill>
                <a:schemeClr val="bg1"/>
              </a:solidFill>
              <a:cs typeface="+mn-ea"/>
              <a:sym typeface="+mn-lt"/>
            </a:endParaRPr>
          </a:p>
        </p:txBody>
      </p:sp>
      <p:sp>
        <p:nvSpPr>
          <p:cNvPr id="24" name="camille"/>
          <p:cNvSpPr/>
          <p:nvPr/>
        </p:nvSpPr>
        <p:spPr>
          <a:xfrm rot="10800000">
            <a:off x="6476365" y="4116705"/>
            <a:ext cx="1016635" cy="986155"/>
          </a:xfrm>
          <a:prstGeom prst="bentArrow">
            <a:avLst>
              <a:gd name="adj1" fmla="val 6832"/>
              <a:gd name="adj2" fmla="val 9894"/>
              <a:gd name="adj3" fmla="val 31260"/>
              <a:gd name="adj4" fmla="val 36703"/>
            </a:avLst>
          </a:prstGeom>
          <a:solidFill>
            <a:srgbClr val="1F71D7">
              <a:alpha val="3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lnSpc>
                <a:spcPct val="120000"/>
              </a:lnSpc>
            </a:pPr>
            <a:endParaRPr lang="zh-CN" altLang="en-US">
              <a:solidFill>
                <a:schemeClr val="bg1"/>
              </a:solidFill>
              <a:cs typeface="+mn-ea"/>
              <a:sym typeface="+mn-lt"/>
            </a:endParaRPr>
          </a:p>
        </p:txBody>
      </p:sp>
      <p:sp>
        <p:nvSpPr>
          <p:cNvPr id="21" name="圆角矩形 20"/>
          <p:cNvSpPr/>
          <p:nvPr/>
        </p:nvSpPr>
        <p:spPr>
          <a:xfrm>
            <a:off x="4309745" y="3268980"/>
            <a:ext cx="712470" cy="712470"/>
          </a:xfrm>
          <a:prstGeom prst="roundRect">
            <a:avLst/>
          </a:prstGeom>
          <a:gradFill>
            <a:gsLst>
              <a:gs pos="0">
                <a:srgbClr val="395BCA"/>
              </a:gs>
              <a:gs pos="70000">
                <a:srgbClr val="67A1E9"/>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800" dirty="0">
                <a:solidFill>
                  <a:schemeClr val="bg1"/>
                </a:solidFill>
                <a:cs typeface="+mn-ea"/>
                <a:sym typeface="+mn-lt"/>
              </a:rPr>
              <a:t>01</a:t>
            </a:r>
            <a:endParaRPr lang="en-US" altLang="zh-CN" sz="2800" dirty="0">
              <a:solidFill>
                <a:schemeClr val="bg1"/>
              </a:solidFill>
              <a:cs typeface="+mn-ea"/>
              <a:sym typeface="+mn-lt"/>
            </a:endParaRPr>
          </a:p>
        </p:txBody>
      </p:sp>
      <p:sp>
        <p:nvSpPr>
          <p:cNvPr id="14" name="圆角矩形 13"/>
          <p:cNvSpPr/>
          <p:nvPr/>
        </p:nvSpPr>
        <p:spPr>
          <a:xfrm>
            <a:off x="7092315" y="3268980"/>
            <a:ext cx="712470" cy="712470"/>
          </a:xfrm>
          <a:prstGeom prst="roundRect">
            <a:avLst/>
          </a:prstGeom>
          <a:gradFill>
            <a:gsLst>
              <a:gs pos="0">
                <a:srgbClr val="395BCA"/>
              </a:gs>
              <a:gs pos="70000">
                <a:srgbClr val="67A1E9"/>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800" dirty="0">
                <a:solidFill>
                  <a:schemeClr val="bg1"/>
                </a:solidFill>
                <a:cs typeface="+mn-ea"/>
                <a:sym typeface="+mn-lt"/>
              </a:rPr>
              <a:t>03</a:t>
            </a:r>
            <a:endParaRPr lang="en-US" altLang="zh-CN" sz="2800" dirty="0">
              <a:solidFill>
                <a:schemeClr val="bg1"/>
              </a:solidFill>
              <a:cs typeface="+mn-ea"/>
              <a:sym typeface="+mn-lt"/>
            </a:endParaRPr>
          </a:p>
        </p:txBody>
      </p:sp>
      <p:sp>
        <p:nvSpPr>
          <p:cNvPr id="15" name="圆角矩形 14"/>
          <p:cNvSpPr/>
          <p:nvPr/>
        </p:nvSpPr>
        <p:spPr>
          <a:xfrm>
            <a:off x="5746750" y="1922780"/>
            <a:ext cx="712470" cy="712470"/>
          </a:xfrm>
          <a:prstGeom prst="roundRect">
            <a:avLst/>
          </a:prstGeom>
          <a:pattFill prst="pct5">
            <a:fgClr>
              <a:srgbClr val="E0AC4D"/>
            </a:fgClr>
            <a:bgClr>
              <a:srgbClr val="395BCA"/>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800">
                <a:solidFill>
                  <a:schemeClr val="bg1"/>
                </a:solidFill>
                <a:cs typeface="+mn-ea"/>
                <a:sym typeface="+mn-lt"/>
              </a:rPr>
              <a:t>02</a:t>
            </a:r>
            <a:endParaRPr lang="en-US" altLang="zh-CN" sz="2800">
              <a:solidFill>
                <a:schemeClr val="bg1"/>
              </a:solidFill>
              <a:cs typeface="+mn-ea"/>
              <a:sym typeface="+mn-lt"/>
            </a:endParaRPr>
          </a:p>
        </p:txBody>
      </p:sp>
      <p:sp>
        <p:nvSpPr>
          <p:cNvPr id="17" name="圆角矩形 16"/>
          <p:cNvSpPr/>
          <p:nvPr/>
        </p:nvSpPr>
        <p:spPr>
          <a:xfrm>
            <a:off x="5746750" y="4667250"/>
            <a:ext cx="712470" cy="712470"/>
          </a:xfrm>
          <a:prstGeom prst="roundRect">
            <a:avLst/>
          </a:prstGeom>
          <a:pattFill prst="pct5">
            <a:fgClr>
              <a:srgbClr val="E0AC4D"/>
            </a:fgClr>
            <a:bgClr>
              <a:srgbClr val="395BCA"/>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800" dirty="0">
                <a:solidFill>
                  <a:schemeClr val="bg1"/>
                </a:solidFill>
                <a:cs typeface="+mn-ea"/>
                <a:sym typeface="+mn-lt"/>
              </a:rPr>
              <a:t>04</a:t>
            </a:r>
            <a:endParaRPr lang="en-US" altLang="zh-CN" sz="2800" dirty="0">
              <a:solidFill>
                <a:schemeClr val="bg1"/>
              </a:solidFill>
              <a:cs typeface="+mn-ea"/>
              <a:sym typeface="+mn-lt"/>
            </a:endParaRPr>
          </a:p>
        </p:txBody>
      </p:sp>
      <p:sp>
        <p:nvSpPr>
          <p:cNvPr id="7" name="Camille 247"/>
          <p:cNvSpPr>
            <a:spLocks noEditPoints="1"/>
          </p:cNvSpPr>
          <p:nvPr/>
        </p:nvSpPr>
        <p:spPr bwMode="auto">
          <a:xfrm>
            <a:off x="5603240" y="3242310"/>
            <a:ext cx="965835" cy="674370"/>
          </a:xfrm>
          <a:custGeom>
            <a:avLst/>
            <a:gdLst>
              <a:gd name="T0" fmla="*/ 48 w 257"/>
              <a:gd name="T1" fmla="*/ 0 h 179"/>
              <a:gd name="T2" fmla="*/ 212 w 257"/>
              <a:gd name="T3" fmla="*/ 0 h 179"/>
              <a:gd name="T4" fmla="*/ 235 w 257"/>
              <a:gd name="T5" fmla="*/ 23 h 179"/>
              <a:gd name="T6" fmla="*/ 235 w 257"/>
              <a:gd name="T7" fmla="*/ 137 h 179"/>
              <a:gd name="T8" fmla="*/ 25 w 257"/>
              <a:gd name="T9" fmla="*/ 137 h 179"/>
              <a:gd name="T10" fmla="*/ 25 w 257"/>
              <a:gd name="T11" fmla="*/ 23 h 179"/>
              <a:gd name="T12" fmla="*/ 48 w 257"/>
              <a:gd name="T13" fmla="*/ 0 h 179"/>
              <a:gd name="T14" fmla="*/ 64 w 257"/>
              <a:gd name="T15" fmla="*/ 84 h 179"/>
              <a:gd name="T16" fmla="*/ 64 w 257"/>
              <a:gd name="T17" fmla="*/ 94 h 179"/>
              <a:gd name="T18" fmla="*/ 137 w 257"/>
              <a:gd name="T19" fmla="*/ 94 h 179"/>
              <a:gd name="T20" fmla="*/ 137 w 257"/>
              <a:gd name="T21" fmla="*/ 84 h 179"/>
              <a:gd name="T22" fmla="*/ 64 w 257"/>
              <a:gd name="T23" fmla="*/ 84 h 179"/>
              <a:gd name="T24" fmla="*/ 64 w 257"/>
              <a:gd name="T25" fmla="*/ 60 h 179"/>
              <a:gd name="T26" fmla="*/ 64 w 257"/>
              <a:gd name="T27" fmla="*/ 70 h 179"/>
              <a:gd name="T28" fmla="*/ 122 w 257"/>
              <a:gd name="T29" fmla="*/ 70 h 179"/>
              <a:gd name="T30" fmla="*/ 122 w 257"/>
              <a:gd name="T31" fmla="*/ 60 h 179"/>
              <a:gd name="T32" fmla="*/ 64 w 257"/>
              <a:gd name="T33" fmla="*/ 60 h 179"/>
              <a:gd name="T34" fmla="*/ 64 w 257"/>
              <a:gd name="T35" fmla="*/ 37 h 179"/>
              <a:gd name="T36" fmla="*/ 64 w 257"/>
              <a:gd name="T37" fmla="*/ 46 h 179"/>
              <a:gd name="T38" fmla="*/ 137 w 257"/>
              <a:gd name="T39" fmla="*/ 46 h 179"/>
              <a:gd name="T40" fmla="*/ 137 w 257"/>
              <a:gd name="T41" fmla="*/ 37 h 179"/>
              <a:gd name="T42" fmla="*/ 64 w 257"/>
              <a:gd name="T43" fmla="*/ 37 h 179"/>
              <a:gd name="T44" fmla="*/ 146 w 257"/>
              <a:gd name="T45" fmla="*/ 67 h 179"/>
              <a:gd name="T46" fmla="*/ 166 w 257"/>
              <a:gd name="T47" fmla="*/ 99 h 179"/>
              <a:gd name="T48" fmla="*/ 172 w 257"/>
              <a:gd name="T49" fmla="*/ 89 h 179"/>
              <a:gd name="T50" fmla="*/ 189 w 257"/>
              <a:gd name="T51" fmla="*/ 100 h 179"/>
              <a:gd name="T52" fmla="*/ 195 w 257"/>
              <a:gd name="T53" fmla="*/ 90 h 179"/>
              <a:gd name="T54" fmla="*/ 178 w 257"/>
              <a:gd name="T55" fmla="*/ 79 h 179"/>
              <a:gd name="T56" fmla="*/ 184 w 257"/>
              <a:gd name="T57" fmla="*/ 70 h 179"/>
              <a:gd name="T58" fmla="*/ 146 w 257"/>
              <a:gd name="T59" fmla="*/ 67 h 179"/>
              <a:gd name="T60" fmla="*/ 0 w 257"/>
              <a:gd name="T61" fmla="*/ 146 h 179"/>
              <a:gd name="T62" fmla="*/ 257 w 257"/>
              <a:gd name="T63" fmla="*/ 146 h 179"/>
              <a:gd name="T64" fmla="*/ 257 w 257"/>
              <a:gd name="T65" fmla="*/ 172 h 179"/>
              <a:gd name="T66" fmla="*/ 249 w 257"/>
              <a:gd name="T67" fmla="*/ 179 h 179"/>
              <a:gd name="T68" fmla="*/ 7 w 257"/>
              <a:gd name="T69" fmla="*/ 179 h 179"/>
              <a:gd name="T70" fmla="*/ 0 w 257"/>
              <a:gd name="T71" fmla="*/ 172 h 179"/>
              <a:gd name="T72" fmla="*/ 0 w 257"/>
              <a:gd name="T73" fmla="*/ 146 h 179"/>
              <a:gd name="T74" fmla="*/ 17 w 257"/>
              <a:gd name="T75" fmla="*/ 155 h 179"/>
              <a:gd name="T76" fmla="*/ 17 w 257"/>
              <a:gd name="T77" fmla="*/ 163 h 179"/>
              <a:gd name="T78" fmla="*/ 39 w 257"/>
              <a:gd name="T79" fmla="*/ 163 h 179"/>
              <a:gd name="T80" fmla="*/ 39 w 257"/>
              <a:gd name="T81" fmla="*/ 155 h 179"/>
              <a:gd name="T82" fmla="*/ 17 w 257"/>
              <a:gd name="T83" fmla="*/ 155 h 179"/>
              <a:gd name="T84" fmla="*/ 220 w 257"/>
              <a:gd name="T85" fmla="*/ 155 h 179"/>
              <a:gd name="T86" fmla="*/ 220 w 257"/>
              <a:gd name="T87" fmla="*/ 163 h 179"/>
              <a:gd name="T88" fmla="*/ 242 w 257"/>
              <a:gd name="T89" fmla="*/ 163 h 179"/>
              <a:gd name="T90" fmla="*/ 242 w 257"/>
              <a:gd name="T91" fmla="*/ 155 h 179"/>
              <a:gd name="T92" fmla="*/ 220 w 257"/>
              <a:gd name="T93" fmla="*/ 155 h 179"/>
              <a:gd name="T94" fmla="*/ 49 w 257"/>
              <a:gd name="T95" fmla="*/ 155 h 179"/>
              <a:gd name="T96" fmla="*/ 49 w 257"/>
              <a:gd name="T97" fmla="*/ 163 h 179"/>
              <a:gd name="T98" fmla="*/ 71 w 257"/>
              <a:gd name="T99" fmla="*/ 163 h 179"/>
              <a:gd name="T100" fmla="*/ 71 w 257"/>
              <a:gd name="T101" fmla="*/ 155 h 179"/>
              <a:gd name="T102" fmla="*/ 49 w 257"/>
              <a:gd name="T103" fmla="*/ 155 h 179"/>
              <a:gd name="T104" fmla="*/ 48 w 257"/>
              <a:gd name="T105" fmla="*/ 21 h 179"/>
              <a:gd name="T106" fmla="*/ 48 w 257"/>
              <a:gd name="T107" fmla="*/ 116 h 179"/>
              <a:gd name="T108" fmla="*/ 213 w 257"/>
              <a:gd name="T109" fmla="*/ 116 h 179"/>
              <a:gd name="T110" fmla="*/ 213 w 257"/>
              <a:gd name="T111" fmla="*/ 21 h 179"/>
              <a:gd name="T112" fmla="*/ 48 w 257"/>
              <a:gd name="T113" fmla="*/ 21 h 1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257" h="179">
                <a:moveTo>
                  <a:pt x="48" y="0"/>
                </a:moveTo>
                <a:cubicBezTo>
                  <a:pt x="212" y="0"/>
                  <a:pt x="212" y="0"/>
                  <a:pt x="212" y="0"/>
                </a:cubicBezTo>
                <a:cubicBezTo>
                  <a:pt x="225" y="0"/>
                  <a:pt x="235" y="10"/>
                  <a:pt x="235" y="23"/>
                </a:cubicBezTo>
                <a:cubicBezTo>
                  <a:pt x="235" y="137"/>
                  <a:pt x="235" y="137"/>
                  <a:pt x="235" y="137"/>
                </a:cubicBezTo>
                <a:cubicBezTo>
                  <a:pt x="25" y="137"/>
                  <a:pt x="25" y="137"/>
                  <a:pt x="25" y="137"/>
                </a:cubicBezTo>
                <a:cubicBezTo>
                  <a:pt x="25" y="23"/>
                  <a:pt x="25" y="23"/>
                  <a:pt x="25" y="23"/>
                </a:cubicBezTo>
                <a:cubicBezTo>
                  <a:pt x="25" y="10"/>
                  <a:pt x="35" y="0"/>
                  <a:pt x="48" y="0"/>
                </a:cubicBezTo>
                <a:close/>
                <a:moveTo>
                  <a:pt x="64" y="84"/>
                </a:moveTo>
                <a:cubicBezTo>
                  <a:pt x="64" y="94"/>
                  <a:pt x="64" y="94"/>
                  <a:pt x="64" y="94"/>
                </a:cubicBezTo>
                <a:cubicBezTo>
                  <a:pt x="137" y="94"/>
                  <a:pt x="137" y="94"/>
                  <a:pt x="137" y="94"/>
                </a:cubicBezTo>
                <a:cubicBezTo>
                  <a:pt x="137" y="84"/>
                  <a:pt x="137" y="84"/>
                  <a:pt x="137" y="84"/>
                </a:cubicBezTo>
                <a:cubicBezTo>
                  <a:pt x="64" y="84"/>
                  <a:pt x="64" y="84"/>
                  <a:pt x="64" y="84"/>
                </a:cubicBezTo>
                <a:close/>
                <a:moveTo>
                  <a:pt x="64" y="60"/>
                </a:moveTo>
                <a:cubicBezTo>
                  <a:pt x="64" y="70"/>
                  <a:pt x="64" y="70"/>
                  <a:pt x="64" y="70"/>
                </a:cubicBezTo>
                <a:cubicBezTo>
                  <a:pt x="122" y="70"/>
                  <a:pt x="122" y="70"/>
                  <a:pt x="122" y="70"/>
                </a:cubicBezTo>
                <a:cubicBezTo>
                  <a:pt x="122" y="60"/>
                  <a:pt x="122" y="60"/>
                  <a:pt x="122" y="60"/>
                </a:cubicBezTo>
                <a:cubicBezTo>
                  <a:pt x="64" y="60"/>
                  <a:pt x="64" y="60"/>
                  <a:pt x="64" y="60"/>
                </a:cubicBezTo>
                <a:close/>
                <a:moveTo>
                  <a:pt x="64" y="37"/>
                </a:moveTo>
                <a:cubicBezTo>
                  <a:pt x="64" y="46"/>
                  <a:pt x="64" y="46"/>
                  <a:pt x="64" y="46"/>
                </a:cubicBezTo>
                <a:cubicBezTo>
                  <a:pt x="137" y="46"/>
                  <a:pt x="137" y="46"/>
                  <a:pt x="137" y="46"/>
                </a:cubicBezTo>
                <a:cubicBezTo>
                  <a:pt x="137" y="37"/>
                  <a:pt x="137" y="37"/>
                  <a:pt x="137" y="37"/>
                </a:cubicBezTo>
                <a:cubicBezTo>
                  <a:pt x="64" y="37"/>
                  <a:pt x="64" y="37"/>
                  <a:pt x="64" y="37"/>
                </a:cubicBezTo>
                <a:close/>
                <a:moveTo>
                  <a:pt x="146" y="67"/>
                </a:moveTo>
                <a:cubicBezTo>
                  <a:pt x="166" y="99"/>
                  <a:pt x="166" y="99"/>
                  <a:pt x="166" y="99"/>
                </a:cubicBezTo>
                <a:cubicBezTo>
                  <a:pt x="172" y="89"/>
                  <a:pt x="172" y="89"/>
                  <a:pt x="172" y="89"/>
                </a:cubicBezTo>
                <a:cubicBezTo>
                  <a:pt x="189" y="100"/>
                  <a:pt x="189" y="100"/>
                  <a:pt x="189" y="100"/>
                </a:cubicBezTo>
                <a:cubicBezTo>
                  <a:pt x="195" y="90"/>
                  <a:pt x="195" y="90"/>
                  <a:pt x="195" y="90"/>
                </a:cubicBezTo>
                <a:cubicBezTo>
                  <a:pt x="178" y="79"/>
                  <a:pt x="178" y="79"/>
                  <a:pt x="178" y="79"/>
                </a:cubicBezTo>
                <a:cubicBezTo>
                  <a:pt x="184" y="70"/>
                  <a:pt x="184" y="70"/>
                  <a:pt x="184" y="70"/>
                </a:cubicBezTo>
                <a:cubicBezTo>
                  <a:pt x="146" y="67"/>
                  <a:pt x="146" y="67"/>
                  <a:pt x="146" y="67"/>
                </a:cubicBezTo>
                <a:close/>
                <a:moveTo>
                  <a:pt x="0" y="146"/>
                </a:moveTo>
                <a:cubicBezTo>
                  <a:pt x="257" y="146"/>
                  <a:pt x="257" y="146"/>
                  <a:pt x="257" y="146"/>
                </a:cubicBezTo>
                <a:cubicBezTo>
                  <a:pt x="257" y="172"/>
                  <a:pt x="257" y="172"/>
                  <a:pt x="257" y="172"/>
                </a:cubicBezTo>
                <a:cubicBezTo>
                  <a:pt x="249" y="179"/>
                  <a:pt x="249" y="179"/>
                  <a:pt x="249" y="179"/>
                </a:cubicBezTo>
                <a:cubicBezTo>
                  <a:pt x="7" y="179"/>
                  <a:pt x="7" y="179"/>
                  <a:pt x="7" y="179"/>
                </a:cubicBezTo>
                <a:cubicBezTo>
                  <a:pt x="0" y="172"/>
                  <a:pt x="0" y="172"/>
                  <a:pt x="0" y="172"/>
                </a:cubicBezTo>
                <a:cubicBezTo>
                  <a:pt x="0" y="146"/>
                  <a:pt x="0" y="146"/>
                  <a:pt x="0" y="146"/>
                </a:cubicBezTo>
                <a:close/>
                <a:moveTo>
                  <a:pt x="17" y="155"/>
                </a:moveTo>
                <a:cubicBezTo>
                  <a:pt x="17" y="163"/>
                  <a:pt x="17" y="163"/>
                  <a:pt x="17" y="163"/>
                </a:cubicBezTo>
                <a:cubicBezTo>
                  <a:pt x="39" y="163"/>
                  <a:pt x="39" y="163"/>
                  <a:pt x="39" y="163"/>
                </a:cubicBezTo>
                <a:cubicBezTo>
                  <a:pt x="39" y="155"/>
                  <a:pt x="39" y="155"/>
                  <a:pt x="39" y="155"/>
                </a:cubicBezTo>
                <a:cubicBezTo>
                  <a:pt x="17" y="155"/>
                  <a:pt x="17" y="155"/>
                  <a:pt x="17" y="155"/>
                </a:cubicBezTo>
                <a:close/>
                <a:moveTo>
                  <a:pt x="220" y="155"/>
                </a:moveTo>
                <a:cubicBezTo>
                  <a:pt x="220" y="163"/>
                  <a:pt x="220" y="163"/>
                  <a:pt x="220" y="163"/>
                </a:cubicBezTo>
                <a:cubicBezTo>
                  <a:pt x="242" y="163"/>
                  <a:pt x="242" y="163"/>
                  <a:pt x="242" y="163"/>
                </a:cubicBezTo>
                <a:cubicBezTo>
                  <a:pt x="242" y="155"/>
                  <a:pt x="242" y="155"/>
                  <a:pt x="242" y="155"/>
                </a:cubicBezTo>
                <a:cubicBezTo>
                  <a:pt x="220" y="155"/>
                  <a:pt x="220" y="155"/>
                  <a:pt x="220" y="155"/>
                </a:cubicBezTo>
                <a:close/>
                <a:moveTo>
                  <a:pt x="49" y="155"/>
                </a:moveTo>
                <a:cubicBezTo>
                  <a:pt x="49" y="163"/>
                  <a:pt x="49" y="163"/>
                  <a:pt x="49" y="163"/>
                </a:cubicBezTo>
                <a:cubicBezTo>
                  <a:pt x="71" y="163"/>
                  <a:pt x="71" y="163"/>
                  <a:pt x="71" y="163"/>
                </a:cubicBezTo>
                <a:cubicBezTo>
                  <a:pt x="71" y="155"/>
                  <a:pt x="71" y="155"/>
                  <a:pt x="71" y="155"/>
                </a:cubicBezTo>
                <a:cubicBezTo>
                  <a:pt x="49" y="155"/>
                  <a:pt x="49" y="155"/>
                  <a:pt x="49" y="155"/>
                </a:cubicBezTo>
                <a:close/>
                <a:moveTo>
                  <a:pt x="48" y="21"/>
                </a:moveTo>
                <a:cubicBezTo>
                  <a:pt x="48" y="116"/>
                  <a:pt x="48" y="116"/>
                  <a:pt x="48" y="116"/>
                </a:cubicBezTo>
                <a:cubicBezTo>
                  <a:pt x="213" y="116"/>
                  <a:pt x="213" y="116"/>
                  <a:pt x="213" y="116"/>
                </a:cubicBezTo>
                <a:cubicBezTo>
                  <a:pt x="213" y="21"/>
                  <a:pt x="213" y="21"/>
                  <a:pt x="213" y="21"/>
                </a:cubicBezTo>
                <a:lnTo>
                  <a:pt x="48" y="21"/>
                </a:lnTo>
                <a:close/>
              </a:path>
            </a:pathLst>
          </a:custGeom>
          <a:gradFill>
            <a:gsLst>
              <a:gs pos="0">
                <a:srgbClr val="465364"/>
              </a:gs>
              <a:gs pos="70000">
                <a:srgbClr val="0A233F"/>
              </a:gs>
            </a:gsLst>
            <a:lin ang="5400000" scaled="0"/>
          </a:gradFill>
          <a:ln>
            <a:noFill/>
          </a:ln>
        </p:spPr>
        <p:txBody>
          <a:bodyPr/>
          <a:lstStyle/>
          <a:p>
            <a:endParaRPr lang="zh-CN" altLang="en-US">
              <a:cs typeface="+mn-ea"/>
              <a:sym typeface="+mn-lt"/>
            </a:endParaRPr>
          </a:p>
        </p:txBody>
      </p:sp>
      <p:grpSp>
        <p:nvGrpSpPr>
          <p:cNvPr id="3" name="组合 2"/>
          <p:cNvGrpSpPr/>
          <p:nvPr/>
        </p:nvGrpSpPr>
        <p:grpSpPr>
          <a:xfrm>
            <a:off x="2356485" y="1923415"/>
            <a:ext cx="1981200" cy="711835"/>
            <a:chOff x="2408" y="3190"/>
            <a:chExt cx="3120" cy="1121"/>
          </a:xfrm>
        </p:grpSpPr>
        <p:sp>
          <p:nvSpPr>
            <p:cNvPr id="25" name="TextBox 45"/>
            <p:cNvSpPr txBox="1"/>
            <p:nvPr/>
          </p:nvSpPr>
          <p:spPr>
            <a:xfrm>
              <a:off x="2408" y="3190"/>
              <a:ext cx="3120" cy="663"/>
            </a:xfrm>
            <a:prstGeom prst="rect">
              <a:avLst/>
            </a:prstGeom>
          </p:spPr>
          <p:txBody>
            <a:bodyPr vert="horz" wrap="none" lIns="0" tIns="0" rIns="0" bIns="0" anchor="b" anchorCtr="1">
              <a:normAutofit/>
            </a:bodyPr>
            <a:lstStyle/>
            <a:p>
              <a:pPr algn="ctr"/>
              <a:r>
                <a:rPr lang="zh-CN" altLang="en-US" sz="1600" b="1" kern="900" dirty="0">
                  <a:solidFill>
                    <a:schemeClr val="tx1">
                      <a:lumMod val="85000"/>
                      <a:lumOff val="15000"/>
                    </a:schemeClr>
                  </a:solidFill>
                  <a:cs typeface="+mn-ea"/>
                  <a:sym typeface="+mn-lt"/>
                </a:rPr>
                <a:t>标题文本预设</a:t>
              </a:r>
              <a:endParaRPr lang="zh-CN" altLang="en-US" sz="1600" b="1" kern="900" dirty="0">
                <a:solidFill>
                  <a:schemeClr val="tx1">
                    <a:lumMod val="85000"/>
                    <a:lumOff val="15000"/>
                  </a:schemeClr>
                </a:solidFill>
                <a:cs typeface="+mn-ea"/>
                <a:sym typeface="+mn-lt"/>
              </a:endParaRPr>
            </a:p>
          </p:txBody>
        </p:sp>
        <p:sp>
          <p:nvSpPr>
            <p:cNvPr id="26" name="TextBox 46"/>
            <p:cNvSpPr txBox="1"/>
            <p:nvPr/>
          </p:nvSpPr>
          <p:spPr>
            <a:xfrm>
              <a:off x="2408" y="3853"/>
              <a:ext cx="2977" cy="459"/>
            </a:xfrm>
            <a:prstGeom prst="rect">
              <a:avLst/>
            </a:prstGeom>
          </p:spPr>
          <p:txBody>
            <a:bodyPr vert="horz" wrap="square" lIns="0" tIns="0" rIns="0" bIns="0" anchor="t" anchorCtr="1">
              <a:noAutofit/>
            </a:bodyPr>
            <a:lstStyle/>
            <a:p>
              <a:pPr lvl="0" algn="ctr">
                <a:lnSpc>
                  <a:spcPct val="120000"/>
                </a:lnSpc>
              </a:pPr>
              <a:r>
                <a:rPr lang="zh-CN" altLang="en-US" sz="900">
                  <a:solidFill>
                    <a:schemeClr val="tx1">
                      <a:lumMod val="85000"/>
                      <a:lumOff val="15000"/>
                    </a:schemeClr>
                  </a:solidFill>
                  <a:cs typeface="+mn-ea"/>
                  <a:sym typeface="+mn-lt"/>
                </a:rPr>
                <a:t>此部分内容作为文字排版占位显示</a:t>
              </a:r>
              <a:br>
                <a:rPr lang="zh-CN" altLang="en-US" sz="900">
                  <a:solidFill>
                    <a:schemeClr val="tx1">
                      <a:lumMod val="85000"/>
                      <a:lumOff val="15000"/>
                    </a:schemeClr>
                  </a:solidFill>
                  <a:cs typeface="+mn-ea"/>
                  <a:sym typeface="+mn-lt"/>
                </a:rPr>
              </a:br>
              <a:r>
                <a:rPr lang="zh-CN" altLang="en-US" sz="900">
                  <a:solidFill>
                    <a:schemeClr val="tx1">
                      <a:lumMod val="85000"/>
                      <a:lumOff val="15000"/>
                    </a:schemeClr>
                  </a:solidFill>
                  <a:cs typeface="+mn-ea"/>
                  <a:sym typeface="+mn-lt"/>
                </a:rPr>
                <a:t>（建议使用主题字体）</a:t>
              </a:r>
              <a:endParaRPr lang="zh-CN" altLang="en-US" sz="900">
                <a:solidFill>
                  <a:schemeClr val="tx1">
                    <a:lumMod val="85000"/>
                    <a:lumOff val="15000"/>
                  </a:schemeClr>
                </a:solidFill>
                <a:cs typeface="+mn-ea"/>
                <a:sym typeface="+mn-lt"/>
              </a:endParaRPr>
            </a:p>
          </p:txBody>
        </p:sp>
      </p:grpSp>
      <p:grpSp>
        <p:nvGrpSpPr>
          <p:cNvPr id="40" name="组合 39"/>
          <p:cNvGrpSpPr/>
          <p:nvPr/>
        </p:nvGrpSpPr>
        <p:grpSpPr>
          <a:xfrm>
            <a:off x="2356485" y="4342765"/>
            <a:ext cx="1981200" cy="711835"/>
            <a:chOff x="2408" y="3190"/>
            <a:chExt cx="3120" cy="1121"/>
          </a:xfrm>
        </p:grpSpPr>
        <p:sp>
          <p:nvSpPr>
            <p:cNvPr id="41" name="TextBox 45"/>
            <p:cNvSpPr txBox="1"/>
            <p:nvPr/>
          </p:nvSpPr>
          <p:spPr>
            <a:xfrm>
              <a:off x="2408" y="3190"/>
              <a:ext cx="3120" cy="663"/>
            </a:xfrm>
            <a:prstGeom prst="rect">
              <a:avLst/>
            </a:prstGeom>
          </p:spPr>
          <p:txBody>
            <a:bodyPr vert="horz" wrap="none" lIns="0" tIns="0" rIns="0" bIns="0" anchor="b" anchorCtr="1">
              <a:normAutofit/>
            </a:bodyPr>
            <a:lstStyle/>
            <a:p>
              <a:pPr algn="ctr"/>
              <a:r>
                <a:rPr lang="zh-CN" altLang="en-US" sz="1600" b="1" kern="900" dirty="0">
                  <a:solidFill>
                    <a:schemeClr val="tx1">
                      <a:lumMod val="85000"/>
                      <a:lumOff val="15000"/>
                    </a:schemeClr>
                  </a:solidFill>
                  <a:cs typeface="+mn-ea"/>
                  <a:sym typeface="+mn-lt"/>
                </a:rPr>
                <a:t>标题文本预设</a:t>
              </a:r>
              <a:endParaRPr lang="zh-CN" altLang="en-US" sz="1600" b="1" kern="900" dirty="0">
                <a:solidFill>
                  <a:schemeClr val="tx1">
                    <a:lumMod val="85000"/>
                    <a:lumOff val="15000"/>
                  </a:schemeClr>
                </a:solidFill>
                <a:cs typeface="+mn-ea"/>
                <a:sym typeface="+mn-lt"/>
              </a:endParaRPr>
            </a:p>
          </p:txBody>
        </p:sp>
        <p:sp>
          <p:nvSpPr>
            <p:cNvPr id="42" name="TextBox 46"/>
            <p:cNvSpPr txBox="1"/>
            <p:nvPr/>
          </p:nvSpPr>
          <p:spPr>
            <a:xfrm>
              <a:off x="2408" y="3853"/>
              <a:ext cx="2977" cy="459"/>
            </a:xfrm>
            <a:prstGeom prst="rect">
              <a:avLst/>
            </a:prstGeom>
          </p:spPr>
          <p:txBody>
            <a:bodyPr vert="horz" wrap="square" lIns="0" tIns="0" rIns="0" bIns="0" anchor="t" anchorCtr="1">
              <a:noAutofit/>
            </a:bodyPr>
            <a:lstStyle/>
            <a:p>
              <a:pPr lvl="0" algn="ctr">
                <a:lnSpc>
                  <a:spcPct val="120000"/>
                </a:lnSpc>
              </a:pPr>
              <a:r>
                <a:rPr lang="zh-CN" altLang="en-US" sz="900">
                  <a:solidFill>
                    <a:schemeClr val="tx1">
                      <a:lumMod val="85000"/>
                      <a:lumOff val="15000"/>
                    </a:schemeClr>
                  </a:solidFill>
                  <a:cs typeface="+mn-ea"/>
                  <a:sym typeface="+mn-lt"/>
                </a:rPr>
                <a:t>此部分内容作为文字排版占位显示</a:t>
              </a:r>
              <a:br>
                <a:rPr lang="zh-CN" altLang="en-US" sz="900">
                  <a:solidFill>
                    <a:schemeClr val="tx1">
                      <a:lumMod val="85000"/>
                      <a:lumOff val="15000"/>
                    </a:schemeClr>
                  </a:solidFill>
                  <a:cs typeface="+mn-ea"/>
                  <a:sym typeface="+mn-lt"/>
                </a:rPr>
              </a:br>
              <a:r>
                <a:rPr lang="zh-CN" altLang="en-US" sz="900">
                  <a:solidFill>
                    <a:schemeClr val="tx1">
                      <a:lumMod val="85000"/>
                      <a:lumOff val="15000"/>
                    </a:schemeClr>
                  </a:solidFill>
                  <a:cs typeface="+mn-ea"/>
                  <a:sym typeface="+mn-lt"/>
                </a:rPr>
                <a:t>（建议使用主题字体）</a:t>
              </a:r>
              <a:endParaRPr lang="zh-CN" altLang="en-US" sz="900">
                <a:solidFill>
                  <a:schemeClr val="tx1">
                    <a:lumMod val="85000"/>
                    <a:lumOff val="15000"/>
                  </a:schemeClr>
                </a:solidFill>
                <a:cs typeface="+mn-ea"/>
                <a:sym typeface="+mn-lt"/>
              </a:endParaRPr>
            </a:p>
          </p:txBody>
        </p:sp>
      </p:grpSp>
      <p:grpSp>
        <p:nvGrpSpPr>
          <p:cNvPr id="43" name="组合 42"/>
          <p:cNvGrpSpPr/>
          <p:nvPr/>
        </p:nvGrpSpPr>
        <p:grpSpPr>
          <a:xfrm>
            <a:off x="7764145" y="1924050"/>
            <a:ext cx="1981200" cy="711835"/>
            <a:chOff x="2408" y="3190"/>
            <a:chExt cx="3120" cy="1121"/>
          </a:xfrm>
        </p:grpSpPr>
        <p:sp>
          <p:nvSpPr>
            <p:cNvPr id="6" name="TextBox 45"/>
            <p:cNvSpPr txBox="1"/>
            <p:nvPr/>
          </p:nvSpPr>
          <p:spPr>
            <a:xfrm>
              <a:off x="2408" y="3190"/>
              <a:ext cx="3120" cy="663"/>
            </a:xfrm>
            <a:prstGeom prst="rect">
              <a:avLst/>
            </a:prstGeom>
          </p:spPr>
          <p:txBody>
            <a:bodyPr vert="horz" wrap="none" lIns="0" tIns="0" rIns="0" bIns="0" anchor="b" anchorCtr="1">
              <a:normAutofit/>
            </a:bodyPr>
            <a:lstStyle/>
            <a:p>
              <a:pPr algn="ctr"/>
              <a:r>
                <a:rPr lang="zh-CN" altLang="en-US" sz="1600" b="1" kern="900" dirty="0">
                  <a:solidFill>
                    <a:schemeClr val="tx1">
                      <a:lumMod val="85000"/>
                      <a:lumOff val="15000"/>
                    </a:schemeClr>
                  </a:solidFill>
                  <a:cs typeface="+mn-ea"/>
                  <a:sym typeface="+mn-lt"/>
                </a:rPr>
                <a:t>标题文本预设</a:t>
              </a:r>
              <a:endParaRPr lang="zh-CN" altLang="en-US" sz="1600" b="1" kern="900" dirty="0">
                <a:solidFill>
                  <a:schemeClr val="tx1">
                    <a:lumMod val="85000"/>
                    <a:lumOff val="15000"/>
                  </a:schemeClr>
                </a:solidFill>
                <a:cs typeface="+mn-ea"/>
                <a:sym typeface="+mn-lt"/>
              </a:endParaRPr>
            </a:p>
          </p:txBody>
        </p:sp>
        <p:sp>
          <p:nvSpPr>
            <p:cNvPr id="45" name="TextBox 46"/>
            <p:cNvSpPr txBox="1"/>
            <p:nvPr/>
          </p:nvSpPr>
          <p:spPr>
            <a:xfrm>
              <a:off x="2408" y="3853"/>
              <a:ext cx="2977" cy="459"/>
            </a:xfrm>
            <a:prstGeom prst="rect">
              <a:avLst/>
            </a:prstGeom>
          </p:spPr>
          <p:txBody>
            <a:bodyPr vert="horz" wrap="square" lIns="0" tIns="0" rIns="0" bIns="0" anchor="t" anchorCtr="1">
              <a:noAutofit/>
            </a:bodyPr>
            <a:lstStyle/>
            <a:p>
              <a:pPr lvl="0" algn="ctr">
                <a:lnSpc>
                  <a:spcPct val="120000"/>
                </a:lnSpc>
              </a:pPr>
              <a:r>
                <a:rPr lang="zh-CN" altLang="en-US" sz="900">
                  <a:solidFill>
                    <a:schemeClr val="tx1">
                      <a:lumMod val="85000"/>
                      <a:lumOff val="15000"/>
                    </a:schemeClr>
                  </a:solidFill>
                  <a:cs typeface="+mn-ea"/>
                  <a:sym typeface="+mn-lt"/>
                </a:rPr>
                <a:t>此部分内容作为文字排版占位显示</a:t>
              </a:r>
              <a:br>
                <a:rPr lang="zh-CN" altLang="en-US" sz="900">
                  <a:solidFill>
                    <a:schemeClr val="tx1">
                      <a:lumMod val="85000"/>
                      <a:lumOff val="15000"/>
                    </a:schemeClr>
                  </a:solidFill>
                  <a:cs typeface="+mn-ea"/>
                  <a:sym typeface="+mn-lt"/>
                </a:rPr>
              </a:br>
              <a:r>
                <a:rPr lang="zh-CN" altLang="en-US" sz="900">
                  <a:solidFill>
                    <a:schemeClr val="tx1">
                      <a:lumMod val="85000"/>
                      <a:lumOff val="15000"/>
                    </a:schemeClr>
                  </a:solidFill>
                  <a:cs typeface="+mn-ea"/>
                  <a:sym typeface="+mn-lt"/>
                </a:rPr>
                <a:t>（建议使用主题字体）</a:t>
              </a:r>
              <a:endParaRPr lang="zh-CN" altLang="en-US" sz="900">
                <a:solidFill>
                  <a:schemeClr val="tx1">
                    <a:lumMod val="85000"/>
                    <a:lumOff val="15000"/>
                  </a:schemeClr>
                </a:solidFill>
                <a:cs typeface="+mn-ea"/>
                <a:sym typeface="+mn-lt"/>
              </a:endParaRPr>
            </a:p>
          </p:txBody>
        </p:sp>
      </p:grpSp>
      <p:grpSp>
        <p:nvGrpSpPr>
          <p:cNvPr id="46" name="组合 45"/>
          <p:cNvGrpSpPr/>
          <p:nvPr/>
        </p:nvGrpSpPr>
        <p:grpSpPr>
          <a:xfrm>
            <a:off x="7764145" y="4343400"/>
            <a:ext cx="1981200" cy="711835"/>
            <a:chOff x="2408" y="3190"/>
            <a:chExt cx="3120" cy="1121"/>
          </a:xfrm>
        </p:grpSpPr>
        <p:sp>
          <p:nvSpPr>
            <p:cNvPr id="47" name="TextBox 45"/>
            <p:cNvSpPr txBox="1"/>
            <p:nvPr/>
          </p:nvSpPr>
          <p:spPr>
            <a:xfrm>
              <a:off x="2408" y="3190"/>
              <a:ext cx="3120" cy="663"/>
            </a:xfrm>
            <a:prstGeom prst="rect">
              <a:avLst/>
            </a:prstGeom>
          </p:spPr>
          <p:txBody>
            <a:bodyPr vert="horz" wrap="none" lIns="0" tIns="0" rIns="0" bIns="0" anchor="b" anchorCtr="1">
              <a:normAutofit/>
            </a:bodyPr>
            <a:lstStyle/>
            <a:p>
              <a:pPr algn="ctr"/>
              <a:r>
                <a:rPr lang="zh-CN" altLang="en-US" sz="1600" b="1" kern="900" dirty="0">
                  <a:solidFill>
                    <a:schemeClr val="tx1">
                      <a:lumMod val="85000"/>
                      <a:lumOff val="15000"/>
                    </a:schemeClr>
                  </a:solidFill>
                  <a:cs typeface="+mn-ea"/>
                  <a:sym typeface="+mn-lt"/>
                </a:rPr>
                <a:t>标题文本预设</a:t>
              </a:r>
              <a:endParaRPr lang="zh-CN" altLang="en-US" sz="1600" b="1" kern="900" dirty="0">
                <a:solidFill>
                  <a:schemeClr val="tx1">
                    <a:lumMod val="85000"/>
                    <a:lumOff val="15000"/>
                  </a:schemeClr>
                </a:solidFill>
                <a:cs typeface="+mn-ea"/>
                <a:sym typeface="+mn-lt"/>
              </a:endParaRPr>
            </a:p>
          </p:txBody>
        </p:sp>
        <p:sp>
          <p:nvSpPr>
            <p:cNvPr id="48" name="TextBox 46"/>
            <p:cNvSpPr txBox="1"/>
            <p:nvPr/>
          </p:nvSpPr>
          <p:spPr>
            <a:xfrm>
              <a:off x="2408" y="3853"/>
              <a:ext cx="2977" cy="459"/>
            </a:xfrm>
            <a:prstGeom prst="rect">
              <a:avLst/>
            </a:prstGeom>
          </p:spPr>
          <p:txBody>
            <a:bodyPr vert="horz" wrap="square" lIns="0" tIns="0" rIns="0" bIns="0" anchor="t" anchorCtr="1">
              <a:noAutofit/>
            </a:bodyPr>
            <a:lstStyle/>
            <a:p>
              <a:pPr lvl="0" algn="ctr">
                <a:lnSpc>
                  <a:spcPct val="120000"/>
                </a:lnSpc>
              </a:pPr>
              <a:r>
                <a:rPr lang="zh-CN" altLang="en-US" sz="900">
                  <a:solidFill>
                    <a:schemeClr val="tx1">
                      <a:lumMod val="85000"/>
                      <a:lumOff val="15000"/>
                    </a:schemeClr>
                  </a:solidFill>
                  <a:cs typeface="+mn-ea"/>
                  <a:sym typeface="+mn-lt"/>
                </a:rPr>
                <a:t>此部分内容作为文字排版占位显示</a:t>
              </a:r>
              <a:br>
                <a:rPr lang="zh-CN" altLang="en-US" sz="900">
                  <a:solidFill>
                    <a:schemeClr val="tx1">
                      <a:lumMod val="85000"/>
                      <a:lumOff val="15000"/>
                    </a:schemeClr>
                  </a:solidFill>
                  <a:cs typeface="+mn-ea"/>
                  <a:sym typeface="+mn-lt"/>
                </a:rPr>
              </a:br>
              <a:r>
                <a:rPr lang="zh-CN" altLang="en-US" sz="900">
                  <a:solidFill>
                    <a:schemeClr val="tx1">
                      <a:lumMod val="85000"/>
                      <a:lumOff val="15000"/>
                    </a:schemeClr>
                  </a:solidFill>
                  <a:cs typeface="+mn-ea"/>
                  <a:sym typeface="+mn-lt"/>
                </a:rPr>
                <a:t>（建议使用主题字体）</a:t>
              </a:r>
              <a:endParaRPr lang="zh-CN" altLang="en-US" sz="900">
                <a:solidFill>
                  <a:schemeClr val="tx1">
                    <a:lumMod val="85000"/>
                    <a:lumOff val="15000"/>
                  </a:schemeClr>
                </a:solidFill>
                <a:cs typeface="+mn-ea"/>
                <a:sym typeface="+mn-lt"/>
              </a:endParaRPr>
            </a:p>
          </p:txBody>
        </p:sp>
      </p:grpSp>
    </p:spTree>
    <p:custDataLst>
      <p:tags r:id="rId2"/>
    </p:custDataLst>
  </p:cSld>
  <p:clrMapOvr>
    <a:masterClrMapping/>
  </p:clrMapOvr>
  <p:transition advClick="0" advTm="0">
    <p:random/>
  </p:transition>
  <p:timing>
    <p:tnLst>
      <p:par>
        <p:cTn id="1" dur="indefinite" restart="never" fill="hold"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16"/>
                                        </p:tgtEl>
                                        <p:attrNameLst>
                                          <p:attrName>style.visibility</p:attrName>
                                        </p:attrNameLst>
                                      </p:cBhvr>
                                      <p:to>
                                        <p:strVal val="visible"/>
                                      </p:to>
                                    </p:set>
                                    <p:animEffect transition="in" filter="barn(inVertical)">
                                      <p:cBhvr>
                                        <p:cTn id="10" dur="500"/>
                                        <p:tgtEl>
                                          <p:spTgt spid="16"/>
                                        </p:tgtEl>
                                      </p:cBhvr>
                                    </p:animEffect>
                                  </p:childTnLst>
                                </p:cTn>
                              </p:par>
                              <p:par>
                                <p:cTn id="11" presetID="16" presetClass="entr" presetSubtype="21" fill="hold" grpId="0" nodeType="withEffect">
                                  <p:stCondLst>
                                    <p:cond delay="0"/>
                                  </p:stCondLst>
                                  <p:childTnLst>
                                    <p:set>
                                      <p:cBhvr>
                                        <p:cTn id="12" dur="1" fill="hold">
                                          <p:stCondLst>
                                            <p:cond delay="0"/>
                                          </p:stCondLst>
                                        </p:cTn>
                                        <p:tgtEl>
                                          <p:spTgt spid="23"/>
                                        </p:tgtEl>
                                        <p:attrNameLst>
                                          <p:attrName>style.visibility</p:attrName>
                                        </p:attrNameLst>
                                      </p:cBhvr>
                                      <p:to>
                                        <p:strVal val="visible"/>
                                      </p:to>
                                    </p:set>
                                    <p:animEffect transition="in" filter="barn(inVertical)">
                                      <p:cBhvr>
                                        <p:cTn id="13" dur="500"/>
                                        <p:tgtEl>
                                          <p:spTgt spid="23"/>
                                        </p:tgtEl>
                                      </p:cBhvr>
                                    </p:animEffect>
                                  </p:childTnLst>
                                </p:cTn>
                              </p:par>
                              <p:par>
                                <p:cTn id="14" presetID="16" presetClass="entr" presetSubtype="21" fill="hold" grpId="0" nodeType="withEffect">
                                  <p:stCondLst>
                                    <p:cond delay="0"/>
                                  </p:stCondLst>
                                  <p:childTnLst>
                                    <p:set>
                                      <p:cBhvr>
                                        <p:cTn id="15" dur="1" fill="hold">
                                          <p:stCondLst>
                                            <p:cond delay="0"/>
                                          </p:stCondLst>
                                        </p:cTn>
                                        <p:tgtEl>
                                          <p:spTgt spid="24"/>
                                        </p:tgtEl>
                                        <p:attrNameLst>
                                          <p:attrName>style.visibility</p:attrName>
                                        </p:attrNameLst>
                                      </p:cBhvr>
                                      <p:to>
                                        <p:strVal val="visible"/>
                                      </p:to>
                                    </p:set>
                                    <p:animEffect transition="in" filter="barn(inVertical)">
                                      <p:cBhvr>
                                        <p:cTn id="16" dur="500"/>
                                        <p:tgtEl>
                                          <p:spTgt spid="24"/>
                                        </p:tgtEl>
                                      </p:cBhvr>
                                    </p:animEffect>
                                  </p:childTnLst>
                                </p:cTn>
                              </p:par>
                              <p:par>
                                <p:cTn id="17" presetID="16" presetClass="entr" presetSubtype="21" fill="hold" grpId="0" nodeType="withEffect">
                                  <p:stCondLst>
                                    <p:cond delay="0"/>
                                  </p:stCondLst>
                                  <p:childTnLst>
                                    <p:set>
                                      <p:cBhvr>
                                        <p:cTn id="18" dur="1" fill="hold">
                                          <p:stCondLst>
                                            <p:cond delay="0"/>
                                          </p:stCondLst>
                                        </p:cTn>
                                        <p:tgtEl>
                                          <p:spTgt spid="21"/>
                                        </p:tgtEl>
                                        <p:attrNameLst>
                                          <p:attrName>style.visibility</p:attrName>
                                        </p:attrNameLst>
                                      </p:cBhvr>
                                      <p:to>
                                        <p:strVal val="visible"/>
                                      </p:to>
                                    </p:set>
                                    <p:animEffect transition="in" filter="barn(inVertical)">
                                      <p:cBhvr>
                                        <p:cTn id="19" dur="500"/>
                                        <p:tgtEl>
                                          <p:spTgt spid="21"/>
                                        </p:tgtEl>
                                      </p:cBhvr>
                                    </p:animEffect>
                                  </p:childTnLst>
                                </p:cTn>
                              </p:par>
                              <p:par>
                                <p:cTn id="20" presetID="16" presetClass="entr" presetSubtype="21" fill="hold" grpId="0" nodeType="withEffect">
                                  <p:stCondLst>
                                    <p:cond delay="0"/>
                                  </p:stCondLst>
                                  <p:childTnLst>
                                    <p:set>
                                      <p:cBhvr>
                                        <p:cTn id="21" dur="1" fill="hold">
                                          <p:stCondLst>
                                            <p:cond delay="0"/>
                                          </p:stCondLst>
                                        </p:cTn>
                                        <p:tgtEl>
                                          <p:spTgt spid="14"/>
                                        </p:tgtEl>
                                        <p:attrNameLst>
                                          <p:attrName>style.visibility</p:attrName>
                                        </p:attrNameLst>
                                      </p:cBhvr>
                                      <p:to>
                                        <p:strVal val="visible"/>
                                      </p:to>
                                    </p:set>
                                    <p:animEffect transition="in" filter="barn(inVertical)">
                                      <p:cBhvr>
                                        <p:cTn id="22" dur="500"/>
                                        <p:tgtEl>
                                          <p:spTgt spid="14"/>
                                        </p:tgtEl>
                                      </p:cBhvr>
                                    </p:animEffect>
                                  </p:childTnLst>
                                </p:cTn>
                              </p:par>
                              <p:par>
                                <p:cTn id="23" presetID="16" presetClass="entr" presetSubtype="21" fill="hold" grpId="0" nodeType="withEffect">
                                  <p:stCondLst>
                                    <p:cond delay="0"/>
                                  </p:stCondLst>
                                  <p:childTnLst>
                                    <p:set>
                                      <p:cBhvr>
                                        <p:cTn id="24" dur="1" fill="hold">
                                          <p:stCondLst>
                                            <p:cond delay="0"/>
                                          </p:stCondLst>
                                        </p:cTn>
                                        <p:tgtEl>
                                          <p:spTgt spid="15"/>
                                        </p:tgtEl>
                                        <p:attrNameLst>
                                          <p:attrName>style.visibility</p:attrName>
                                        </p:attrNameLst>
                                      </p:cBhvr>
                                      <p:to>
                                        <p:strVal val="visible"/>
                                      </p:to>
                                    </p:set>
                                    <p:animEffect transition="in" filter="barn(inVertical)">
                                      <p:cBhvr>
                                        <p:cTn id="25" dur="500"/>
                                        <p:tgtEl>
                                          <p:spTgt spid="15"/>
                                        </p:tgtEl>
                                      </p:cBhvr>
                                    </p:animEffect>
                                  </p:childTnLst>
                                </p:cTn>
                              </p:par>
                              <p:par>
                                <p:cTn id="26" presetID="16" presetClass="entr" presetSubtype="21" fill="hold" grpId="0" nodeType="withEffect">
                                  <p:stCondLst>
                                    <p:cond delay="0"/>
                                  </p:stCondLst>
                                  <p:childTnLst>
                                    <p:set>
                                      <p:cBhvr>
                                        <p:cTn id="27" dur="1" fill="hold">
                                          <p:stCondLst>
                                            <p:cond delay="0"/>
                                          </p:stCondLst>
                                        </p:cTn>
                                        <p:tgtEl>
                                          <p:spTgt spid="17"/>
                                        </p:tgtEl>
                                        <p:attrNameLst>
                                          <p:attrName>style.visibility</p:attrName>
                                        </p:attrNameLst>
                                      </p:cBhvr>
                                      <p:to>
                                        <p:strVal val="visible"/>
                                      </p:to>
                                    </p:set>
                                    <p:animEffect transition="in" filter="barn(inVertical)">
                                      <p:cBhvr>
                                        <p:cTn id="28" dur="500"/>
                                        <p:tgtEl>
                                          <p:spTgt spid="17"/>
                                        </p:tgtEl>
                                      </p:cBhvr>
                                    </p:animEffect>
                                  </p:childTnLst>
                                </p:cTn>
                              </p:par>
                              <p:par>
                                <p:cTn id="29" presetID="16" presetClass="entr" presetSubtype="21" fill="hold" nodeType="withEffect">
                                  <p:stCondLst>
                                    <p:cond delay="0"/>
                                  </p:stCondLst>
                                  <p:childTnLst>
                                    <p:set>
                                      <p:cBhvr>
                                        <p:cTn id="30" dur="1" fill="hold">
                                          <p:stCondLst>
                                            <p:cond delay="0"/>
                                          </p:stCondLst>
                                        </p:cTn>
                                        <p:tgtEl>
                                          <p:spTgt spid="7"/>
                                        </p:tgtEl>
                                        <p:attrNameLst>
                                          <p:attrName>style.visibility</p:attrName>
                                        </p:attrNameLst>
                                      </p:cBhvr>
                                      <p:to>
                                        <p:strVal val="visible"/>
                                      </p:to>
                                    </p:set>
                                    <p:animEffect transition="in" filter="barn(inVertical)">
                                      <p:cBhvr>
                                        <p:cTn id="31" dur="500"/>
                                        <p:tgtEl>
                                          <p:spTgt spid="7"/>
                                        </p:tgtEl>
                                      </p:cBhvr>
                                    </p:animEffect>
                                  </p:childTnLst>
                                </p:cTn>
                              </p:par>
                            </p:childTnLst>
                          </p:cTn>
                        </p:par>
                        <p:par>
                          <p:cTn id="32" fill="hold">
                            <p:stCondLst>
                              <p:cond delay="500"/>
                            </p:stCondLst>
                            <p:childTnLst>
                              <p:par>
                                <p:cTn id="33" presetID="5" presetClass="entr" presetSubtype="10" fill="hold" nodeType="afterEffect">
                                  <p:stCondLst>
                                    <p:cond delay="0"/>
                                  </p:stCondLst>
                                  <p:childTnLst>
                                    <p:set>
                                      <p:cBhvr>
                                        <p:cTn id="34" dur="1" fill="hold">
                                          <p:stCondLst>
                                            <p:cond delay="0"/>
                                          </p:stCondLst>
                                        </p:cTn>
                                        <p:tgtEl>
                                          <p:spTgt spid="3"/>
                                        </p:tgtEl>
                                        <p:attrNameLst>
                                          <p:attrName>style.visibility</p:attrName>
                                        </p:attrNameLst>
                                      </p:cBhvr>
                                      <p:to>
                                        <p:strVal val="visible"/>
                                      </p:to>
                                    </p:set>
                                    <p:animEffect transition="in" filter="checkerboard(across)">
                                      <p:cBhvr>
                                        <p:cTn id="35" dur="500"/>
                                        <p:tgtEl>
                                          <p:spTgt spid="3"/>
                                        </p:tgtEl>
                                      </p:cBhvr>
                                    </p:animEffect>
                                  </p:childTnLst>
                                </p:cTn>
                              </p:par>
                            </p:childTnLst>
                          </p:cTn>
                        </p:par>
                        <p:par>
                          <p:cTn id="36" fill="hold">
                            <p:stCondLst>
                              <p:cond delay="1000"/>
                            </p:stCondLst>
                            <p:childTnLst>
                              <p:par>
                                <p:cTn id="37" presetID="5" presetClass="entr" presetSubtype="10" fill="hold" nodeType="afterEffect">
                                  <p:stCondLst>
                                    <p:cond delay="0"/>
                                  </p:stCondLst>
                                  <p:childTnLst>
                                    <p:set>
                                      <p:cBhvr>
                                        <p:cTn id="38" dur="1" fill="hold">
                                          <p:stCondLst>
                                            <p:cond delay="0"/>
                                          </p:stCondLst>
                                        </p:cTn>
                                        <p:tgtEl>
                                          <p:spTgt spid="40"/>
                                        </p:tgtEl>
                                        <p:attrNameLst>
                                          <p:attrName>style.visibility</p:attrName>
                                        </p:attrNameLst>
                                      </p:cBhvr>
                                      <p:to>
                                        <p:strVal val="visible"/>
                                      </p:to>
                                    </p:set>
                                    <p:animEffect transition="in" filter="checkerboard(across)">
                                      <p:cBhvr>
                                        <p:cTn id="39" dur="500"/>
                                        <p:tgtEl>
                                          <p:spTgt spid="40"/>
                                        </p:tgtEl>
                                      </p:cBhvr>
                                    </p:animEffect>
                                  </p:childTnLst>
                                </p:cTn>
                              </p:par>
                            </p:childTnLst>
                          </p:cTn>
                        </p:par>
                        <p:par>
                          <p:cTn id="40" fill="hold">
                            <p:stCondLst>
                              <p:cond delay="1500"/>
                            </p:stCondLst>
                            <p:childTnLst>
                              <p:par>
                                <p:cTn id="41" presetID="5" presetClass="entr" presetSubtype="10" fill="hold" nodeType="afterEffect">
                                  <p:stCondLst>
                                    <p:cond delay="0"/>
                                  </p:stCondLst>
                                  <p:childTnLst>
                                    <p:set>
                                      <p:cBhvr>
                                        <p:cTn id="42" dur="1" fill="hold">
                                          <p:stCondLst>
                                            <p:cond delay="0"/>
                                          </p:stCondLst>
                                        </p:cTn>
                                        <p:tgtEl>
                                          <p:spTgt spid="43"/>
                                        </p:tgtEl>
                                        <p:attrNameLst>
                                          <p:attrName>style.visibility</p:attrName>
                                        </p:attrNameLst>
                                      </p:cBhvr>
                                      <p:to>
                                        <p:strVal val="visible"/>
                                      </p:to>
                                    </p:set>
                                    <p:animEffect transition="in" filter="checkerboard(across)">
                                      <p:cBhvr>
                                        <p:cTn id="43" dur="500"/>
                                        <p:tgtEl>
                                          <p:spTgt spid="43"/>
                                        </p:tgtEl>
                                      </p:cBhvr>
                                    </p:animEffect>
                                  </p:childTnLst>
                                </p:cTn>
                              </p:par>
                            </p:childTnLst>
                          </p:cTn>
                        </p:par>
                        <p:par>
                          <p:cTn id="44" fill="hold">
                            <p:stCondLst>
                              <p:cond delay="2000"/>
                            </p:stCondLst>
                            <p:childTnLst>
                              <p:par>
                                <p:cTn id="45" presetID="5" presetClass="entr" presetSubtype="10" fill="hold" nodeType="afterEffect">
                                  <p:stCondLst>
                                    <p:cond delay="0"/>
                                  </p:stCondLst>
                                  <p:childTnLst>
                                    <p:set>
                                      <p:cBhvr>
                                        <p:cTn id="46" dur="1" fill="hold">
                                          <p:stCondLst>
                                            <p:cond delay="0"/>
                                          </p:stCondLst>
                                        </p:cTn>
                                        <p:tgtEl>
                                          <p:spTgt spid="46"/>
                                        </p:tgtEl>
                                        <p:attrNameLst>
                                          <p:attrName>style.visibility</p:attrName>
                                        </p:attrNameLst>
                                      </p:cBhvr>
                                      <p:to>
                                        <p:strVal val="visible"/>
                                      </p:to>
                                    </p:set>
                                    <p:animEffect transition="in" filter="checkerboard(across)">
                                      <p:cBhvr>
                                        <p:cTn id="47" dur="500"/>
                                        <p:tgtEl>
                                          <p:spTgt spid="4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16" grpId="0" animBg="1"/>
      <p:bldP spid="23" grpId="0" animBg="1"/>
      <p:bldP spid="24" grpId="0" animBg="1"/>
      <p:bldP spid="21" grpId="0" animBg="1"/>
      <p:bldP spid="14" grpId="0" animBg="1"/>
      <p:bldP spid="15" grpId="0" animBg="1"/>
      <p:bldP spid="17"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图片 3" descr="232323"/>
          <p:cNvPicPr>
            <a:picLocks noChangeAspect="1"/>
          </p:cNvPicPr>
          <p:nvPr/>
        </p:nvPicPr>
        <p:blipFill>
          <a:blip r:embed="rId1" cstate="screen"/>
          <a:stretch>
            <a:fillRect/>
          </a:stretch>
        </p:blipFill>
        <p:spPr>
          <a:xfrm>
            <a:off x="0" y="641985"/>
            <a:ext cx="2356485" cy="326390"/>
          </a:xfrm>
          <a:prstGeom prst="rect">
            <a:avLst/>
          </a:prstGeom>
        </p:spPr>
      </p:pic>
      <p:sp>
        <p:nvSpPr>
          <p:cNvPr id="9" name="文本框 8"/>
          <p:cNvSpPr txBox="1"/>
          <p:nvPr/>
        </p:nvSpPr>
        <p:spPr>
          <a:xfrm>
            <a:off x="1485900" y="510540"/>
            <a:ext cx="2357120" cy="368300"/>
          </a:xfrm>
          <a:prstGeom prst="rect">
            <a:avLst/>
          </a:prstGeom>
          <a:noFill/>
        </p:spPr>
        <p:txBody>
          <a:bodyPr wrap="square" rtlCol="0">
            <a:spAutoFit/>
          </a:bodyPr>
          <a:lstStyle/>
          <a:p>
            <a:pPr algn="dist"/>
            <a:r>
              <a:rPr lang="zh-CN" altLang="en-US">
                <a:solidFill>
                  <a:schemeClr val="tx1">
                    <a:lumMod val="75000"/>
                    <a:lumOff val="25000"/>
                  </a:schemeClr>
                </a:solidFill>
                <a:effectLst/>
                <a:cs typeface="+mn-ea"/>
                <a:sym typeface="+mn-lt"/>
              </a:rPr>
              <a:t>工作成果展示</a:t>
            </a:r>
            <a:endParaRPr lang="zh-CN" altLang="en-US">
              <a:solidFill>
                <a:schemeClr val="tx1">
                  <a:lumMod val="75000"/>
                  <a:lumOff val="25000"/>
                </a:schemeClr>
              </a:solidFill>
              <a:effectLst/>
              <a:cs typeface="+mn-ea"/>
              <a:sym typeface="+mn-lt"/>
            </a:endParaRPr>
          </a:p>
        </p:txBody>
      </p:sp>
      <p:sp>
        <p:nvSpPr>
          <p:cNvPr id="5" name="文本框 4"/>
          <p:cNvSpPr txBox="1"/>
          <p:nvPr/>
        </p:nvSpPr>
        <p:spPr>
          <a:xfrm>
            <a:off x="238125" y="556895"/>
            <a:ext cx="406400" cy="275590"/>
          </a:xfrm>
          <a:prstGeom prst="rect">
            <a:avLst/>
          </a:prstGeom>
          <a:noFill/>
        </p:spPr>
        <p:txBody>
          <a:bodyPr wrap="square" rtlCol="0">
            <a:spAutoFit/>
          </a:bodyPr>
          <a:lstStyle/>
          <a:p>
            <a:pPr algn="l"/>
            <a:r>
              <a:rPr lang="en-US" altLang="zh-CN" sz="1200">
                <a:solidFill>
                  <a:schemeClr val="tx2">
                    <a:lumMod val="50000"/>
                    <a:lumOff val="50000"/>
                  </a:schemeClr>
                </a:solidFill>
                <a:effectLst/>
                <a:cs typeface="+mn-ea"/>
                <a:sym typeface="+mn-lt"/>
              </a:rPr>
              <a:t>02</a:t>
            </a:r>
            <a:endParaRPr lang="en-US" altLang="zh-CN" sz="1200">
              <a:solidFill>
                <a:schemeClr val="tx2">
                  <a:lumMod val="50000"/>
                  <a:lumOff val="50000"/>
                </a:schemeClr>
              </a:solidFill>
              <a:effectLst/>
              <a:cs typeface="+mn-ea"/>
              <a:sym typeface="+mn-lt"/>
            </a:endParaRPr>
          </a:p>
        </p:txBody>
      </p:sp>
      <p:grpSp>
        <p:nvGrpSpPr>
          <p:cNvPr id="2" name="Group 1049"/>
          <p:cNvGrpSpPr/>
          <p:nvPr/>
        </p:nvGrpSpPr>
        <p:grpSpPr>
          <a:xfrm>
            <a:off x="1686027" y="2354471"/>
            <a:ext cx="2147708" cy="2148328"/>
            <a:chOff x="0" y="-1"/>
            <a:chExt cx="4296535" cy="4296654"/>
          </a:xfrm>
          <a:gradFill>
            <a:gsLst>
              <a:gs pos="0">
                <a:srgbClr val="395BCA"/>
              </a:gs>
              <a:gs pos="70000">
                <a:srgbClr val="67A1E9"/>
              </a:gs>
            </a:gsLst>
            <a:lin ang="5400000" scaled="0"/>
          </a:gradFill>
        </p:grpSpPr>
        <p:sp>
          <p:nvSpPr>
            <p:cNvPr id="3" name="Shape 1047"/>
            <p:cNvSpPr/>
            <p:nvPr/>
          </p:nvSpPr>
          <p:spPr>
            <a:xfrm>
              <a:off x="0" y="-1"/>
              <a:ext cx="4296535" cy="4296654"/>
            </a:xfrm>
            <a:custGeom>
              <a:avLst/>
              <a:gdLst/>
              <a:ahLst/>
              <a:cxnLst>
                <a:cxn ang="0">
                  <a:pos x="wd2" y="hd2"/>
                </a:cxn>
                <a:cxn ang="5400000">
                  <a:pos x="wd2" y="hd2"/>
                </a:cxn>
                <a:cxn ang="10800000">
                  <a:pos x="wd2" y="hd2"/>
                </a:cxn>
                <a:cxn ang="16200000">
                  <a:pos x="wd2" y="hd2"/>
                </a:cxn>
              </a:cxnLst>
              <a:rect l="0" t="0" r="r" b="b"/>
              <a:pathLst>
                <a:path w="19806" h="19807" extrusionOk="0">
                  <a:moveTo>
                    <a:pt x="11899" y="19601"/>
                  </a:moveTo>
                  <a:cubicBezTo>
                    <a:pt x="6543" y="20703"/>
                    <a:pt x="1307" y="17255"/>
                    <a:pt x="205" y="11898"/>
                  </a:cubicBezTo>
                  <a:cubicBezTo>
                    <a:pt x="-897" y="6542"/>
                    <a:pt x="2552" y="1307"/>
                    <a:pt x="7907" y="205"/>
                  </a:cubicBezTo>
                  <a:cubicBezTo>
                    <a:pt x="13261" y="-897"/>
                    <a:pt x="18494" y="2548"/>
                    <a:pt x="19599" y="7899"/>
                  </a:cubicBezTo>
                  <a:cubicBezTo>
                    <a:pt x="19600" y="7902"/>
                    <a:pt x="19600" y="7904"/>
                    <a:pt x="19601" y="7908"/>
                  </a:cubicBezTo>
                  <a:cubicBezTo>
                    <a:pt x="20703" y="13264"/>
                    <a:pt x="17254" y="18500"/>
                    <a:pt x="11899" y="19601"/>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lIns="91440" tIns="45720" rIns="91440" bIns="45720" numCol="1" spcCol="0" rtlCol="0" fromWordArt="0" anchor="ctr" anchorCtr="0" forceAA="0" compatLnSpc="1">
              <a:noAutofit/>
            </a:bodyPr>
            <a:lstStyle/>
            <a:p>
              <a:pPr lvl="0" algn="ctr">
                <a:buClrTx/>
                <a:buSzTx/>
                <a:buFontTx/>
              </a:pPr>
              <a:endParaRPr lang="en-US" sz="1865" b="1" dirty="0">
                <a:solidFill>
                  <a:schemeClr val="bg1"/>
                </a:solidFill>
                <a:cs typeface="+mn-ea"/>
                <a:sym typeface="+mn-lt"/>
              </a:endParaRPr>
            </a:p>
          </p:txBody>
        </p:sp>
        <p:sp>
          <p:nvSpPr>
            <p:cNvPr id="10" name="Shape 1048"/>
            <p:cNvSpPr/>
            <p:nvPr/>
          </p:nvSpPr>
          <p:spPr>
            <a:xfrm>
              <a:off x="1128268" y="1485332"/>
              <a:ext cx="2039999" cy="1325989"/>
            </a:xfrm>
            <a:custGeom>
              <a:avLst/>
              <a:gdLst/>
              <a:ahLst/>
              <a:cxnLst>
                <a:cxn ang="0">
                  <a:pos x="wd2" y="hd2"/>
                </a:cxn>
                <a:cxn ang="5400000">
                  <a:pos x="wd2" y="hd2"/>
                </a:cxn>
                <a:cxn ang="10800000">
                  <a:pos x="wd2" y="hd2"/>
                </a:cxn>
                <a:cxn ang="16200000">
                  <a:pos x="wd2" y="hd2"/>
                </a:cxn>
              </a:cxnLst>
              <a:rect l="0" t="0" r="r" b="b"/>
              <a:pathLst>
                <a:path w="21600" h="21600" extrusionOk="0">
                  <a:moveTo>
                    <a:pt x="21600" y="13824"/>
                  </a:moveTo>
                  <a:cubicBezTo>
                    <a:pt x="21600" y="18118"/>
                    <a:pt x="19284" y="21600"/>
                    <a:pt x="16430" y="21600"/>
                  </a:cubicBezTo>
                  <a:lnTo>
                    <a:pt x="3906" y="21600"/>
                  </a:lnTo>
                  <a:cubicBezTo>
                    <a:pt x="1748" y="21600"/>
                    <a:pt x="0" y="18968"/>
                    <a:pt x="0" y="15723"/>
                  </a:cubicBezTo>
                  <a:cubicBezTo>
                    <a:pt x="0" y="12482"/>
                    <a:pt x="1748" y="9850"/>
                    <a:pt x="3906" y="9850"/>
                  </a:cubicBezTo>
                  <a:cubicBezTo>
                    <a:pt x="4064" y="9850"/>
                    <a:pt x="4217" y="9870"/>
                    <a:pt x="4370" y="9894"/>
                  </a:cubicBezTo>
                  <a:cubicBezTo>
                    <a:pt x="4330" y="9486"/>
                    <a:pt x="4308" y="9067"/>
                    <a:pt x="4308" y="8638"/>
                  </a:cubicBezTo>
                  <a:cubicBezTo>
                    <a:pt x="4308" y="3868"/>
                    <a:pt x="6880" y="0"/>
                    <a:pt x="10054" y="0"/>
                  </a:cubicBezTo>
                  <a:cubicBezTo>
                    <a:pt x="12653" y="0"/>
                    <a:pt x="14848" y="2596"/>
                    <a:pt x="15557" y="6159"/>
                  </a:cubicBezTo>
                  <a:cubicBezTo>
                    <a:pt x="15841" y="6088"/>
                    <a:pt x="16132" y="6050"/>
                    <a:pt x="16431" y="6050"/>
                  </a:cubicBezTo>
                  <a:cubicBezTo>
                    <a:pt x="19284" y="6050"/>
                    <a:pt x="21600" y="9527"/>
                    <a:pt x="21600" y="13824"/>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lIns="91440" tIns="45720" rIns="91440" bIns="45720" numCol="1" spcCol="0" rtlCol="0" fromWordArt="0" anchor="ctr" anchorCtr="0" forceAA="0" compatLnSpc="1">
              <a:noAutofit/>
            </a:bodyPr>
            <a:lstStyle/>
            <a:p>
              <a:pPr lvl="0" algn="ctr">
                <a:buClrTx/>
                <a:buSzTx/>
                <a:buFontTx/>
              </a:pPr>
              <a:endParaRPr lang="en-US" sz="1865" b="1" dirty="0">
                <a:solidFill>
                  <a:schemeClr val="bg1"/>
                </a:solidFill>
                <a:cs typeface="+mn-ea"/>
                <a:sym typeface="+mn-lt"/>
              </a:endParaRPr>
            </a:p>
          </p:txBody>
        </p:sp>
      </p:grpSp>
      <p:sp>
        <p:nvSpPr>
          <p:cNvPr id="11" name="Shape 1050"/>
          <p:cNvSpPr/>
          <p:nvPr/>
        </p:nvSpPr>
        <p:spPr>
          <a:xfrm>
            <a:off x="5487272" y="4515767"/>
            <a:ext cx="520515" cy="520651"/>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gradFill>
            <a:gsLst>
              <a:gs pos="0">
                <a:srgbClr val="395BCA"/>
              </a:gs>
              <a:gs pos="70000">
                <a:srgbClr val="67A1E9"/>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lIns="91440" tIns="45720" rIns="91440" bIns="45720" numCol="1" spcCol="0" rtlCol="0" fromWordArt="0" anchor="ctr" anchorCtr="0" forceAA="0" compatLnSpc="1">
            <a:noAutofit/>
          </a:bodyPr>
          <a:lstStyle/>
          <a:p>
            <a:pPr lvl="0" algn="ctr">
              <a:buClrTx/>
              <a:buSzTx/>
              <a:buFontTx/>
            </a:pPr>
            <a:endParaRPr lang="en-US" sz="1865" b="1" dirty="0">
              <a:solidFill>
                <a:schemeClr val="bg1"/>
              </a:solidFill>
              <a:cs typeface="+mn-ea"/>
              <a:sym typeface="+mn-lt"/>
            </a:endParaRPr>
          </a:p>
        </p:txBody>
      </p:sp>
      <p:sp>
        <p:nvSpPr>
          <p:cNvPr id="12" name="Shape 1051"/>
          <p:cNvSpPr/>
          <p:nvPr/>
        </p:nvSpPr>
        <p:spPr>
          <a:xfrm>
            <a:off x="5639973" y="4672909"/>
            <a:ext cx="215113" cy="175246"/>
          </a:xfrm>
          <a:custGeom>
            <a:avLst/>
            <a:gdLst/>
            <a:ahLst/>
            <a:cxnLst>
              <a:cxn ang="0">
                <a:pos x="wd2" y="hd2"/>
              </a:cxn>
              <a:cxn ang="5400000">
                <a:pos x="wd2" y="hd2"/>
              </a:cxn>
              <a:cxn ang="10800000">
                <a:pos x="wd2" y="hd2"/>
              </a:cxn>
              <a:cxn ang="16200000">
                <a:pos x="wd2" y="hd2"/>
              </a:cxn>
            </a:cxnLst>
            <a:rect l="0" t="0" r="r" b="b"/>
            <a:pathLst>
              <a:path w="21600" h="21600" extrusionOk="0">
                <a:moveTo>
                  <a:pt x="17202" y="10800"/>
                </a:moveTo>
                <a:cubicBezTo>
                  <a:pt x="16822" y="10800"/>
                  <a:pt x="16443" y="11266"/>
                  <a:pt x="16443" y="11732"/>
                </a:cubicBezTo>
                <a:cubicBezTo>
                  <a:pt x="16443" y="12212"/>
                  <a:pt x="16822" y="12678"/>
                  <a:pt x="17202" y="12678"/>
                </a:cubicBezTo>
                <a:cubicBezTo>
                  <a:pt x="17771" y="12678"/>
                  <a:pt x="18162" y="12212"/>
                  <a:pt x="18162" y="11732"/>
                </a:cubicBezTo>
                <a:cubicBezTo>
                  <a:pt x="18162" y="11266"/>
                  <a:pt x="17771" y="10800"/>
                  <a:pt x="17202" y="10800"/>
                </a:cubicBezTo>
                <a:close/>
                <a:moveTo>
                  <a:pt x="12994" y="10800"/>
                </a:moveTo>
                <a:cubicBezTo>
                  <a:pt x="12614" y="10800"/>
                  <a:pt x="12234" y="11266"/>
                  <a:pt x="12234" y="11732"/>
                </a:cubicBezTo>
                <a:cubicBezTo>
                  <a:pt x="12234" y="12212"/>
                  <a:pt x="12614" y="12678"/>
                  <a:pt x="12994" y="12678"/>
                </a:cubicBezTo>
                <a:cubicBezTo>
                  <a:pt x="13574" y="12678"/>
                  <a:pt x="13954" y="12212"/>
                  <a:pt x="13954" y="11732"/>
                </a:cubicBezTo>
                <a:cubicBezTo>
                  <a:pt x="13954" y="11266"/>
                  <a:pt x="13574" y="10800"/>
                  <a:pt x="12994" y="10800"/>
                </a:cubicBezTo>
                <a:close/>
                <a:moveTo>
                  <a:pt x="10515" y="3988"/>
                </a:moveTo>
                <a:cubicBezTo>
                  <a:pt x="9935" y="3988"/>
                  <a:pt x="9366" y="4455"/>
                  <a:pt x="9366" y="5167"/>
                </a:cubicBezTo>
                <a:cubicBezTo>
                  <a:pt x="9366" y="5866"/>
                  <a:pt x="9935" y="6332"/>
                  <a:pt x="10515" y="6332"/>
                </a:cubicBezTo>
                <a:cubicBezTo>
                  <a:pt x="11085" y="6332"/>
                  <a:pt x="11464" y="5866"/>
                  <a:pt x="11464" y="5167"/>
                </a:cubicBezTo>
                <a:cubicBezTo>
                  <a:pt x="11464" y="4455"/>
                  <a:pt x="11085" y="3988"/>
                  <a:pt x="10515" y="3988"/>
                </a:cubicBezTo>
                <a:close/>
                <a:moveTo>
                  <a:pt x="18921" y="19256"/>
                </a:moveTo>
                <a:lnTo>
                  <a:pt x="19501" y="21600"/>
                </a:lnTo>
                <a:lnTo>
                  <a:pt x="17402" y="20188"/>
                </a:lnTo>
                <a:cubicBezTo>
                  <a:pt x="16632" y="20422"/>
                  <a:pt x="15862" y="20668"/>
                  <a:pt x="15103" y="20668"/>
                </a:cubicBezTo>
                <a:cubicBezTo>
                  <a:pt x="11464" y="20668"/>
                  <a:pt x="8606" y="17612"/>
                  <a:pt x="8606" y="13856"/>
                </a:cubicBezTo>
                <a:cubicBezTo>
                  <a:pt x="8606" y="10101"/>
                  <a:pt x="11464" y="7045"/>
                  <a:pt x="15103" y="7045"/>
                </a:cubicBezTo>
                <a:cubicBezTo>
                  <a:pt x="18541" y="7045"/>
                  <a:pt x="21600" y="10101"/>
                  <a:pt x="21600" y="13856"/>
                </a:cubicBezTo>
                <a:cubicBezTo>
                  <a:pt x="21600" y="15967"/>
                  <a:pt x="20461" y="17845"/>
                  <a:pt x="18921" y="19256"/>
                </a:cubicBezTo>
                <a:close/>
                <a:moveTo>
                  <a:pt x="5157" y="3988"/>
                </a:moveTo>
                <a:cubicBezTo>
                  <a:pt x="4588" y="3988"/>
                  <a:pt x="4008" y="4455"/>
                  <a:pt x="4008" y="5167"/>
                </a:cubicBezTo>
                <a:cubicBezTo>
                  <a:pt x="4008" y="5866"/>
                  <a:pt x="4588" y="6332"/>
                  <a:pt x="5157" y="6332"/>
                </a:cubicBezTo>
                <a:cubicBezTo>
                  <a:pt x="5737" y="6332"/>
                  <a:pt x="6117" y="5866"/>
                  <a:pt x="6117" y="5167"/>
                </a:cubicBezTo>
                <a:cubicBezTo>
                  <a:pt x="6117" y="4455"/>
                  <a:pt x="5737" y="3988"/>
                  <a:pt x="5157" y="3988"/>
                </a:cubicBezTo>
                <a:close/>
                <a:moveTo>
                  <a:pt x="14618" y="6540"/>
                </a:moveTo>
                <a:cubicBezTo>
                  <a:pt x="10990" y="6540"/>
                  <a:pt x="8121" y="9868"/>
                  <a:pt x="8121" y="13960"/>
                </a:cubicBezTo>
                <a:cubicBezTo>
                  <a:pt x="8121" y="14646"/>
                  <a:pt x="8205" y="15306"/>
                  <a:pt x="8364" y="15928"/>
                </a:cubicBezTo>
                <a:cubicBezTo>
                  <a:pt x="8121" y="15954"/>
                  <a:pt x="7889" y="15967"/>
                  <a:pt x="7646" y="15967"/>
                </a:cubicBezTo>
                <a:cubicBezTo>
                  <a:pt x="6687" y="15967"/>
                  <a:pt x="5927" y="15734"/>
                  <a:pt x="4968" y="15501"/>
                </a:cubicBezTo>
                <a:lnTo>
                  <a:pt x="2299" y="17145"/>
                </a:lnTo>
                <a:lnTo>
                  <a:pt x="3059" y="14322"/>
                </a:lnTo>
                <a:cubicBezTo>
                  <a:pt x="1150" y="12678"/>
                  <a:pt x="0" y="10554"/>
                  <a:pt x="0" y="7977"/>
                </a:cubicBezTo>
                <a:cubicBezTo>
                  <a:pt x="0" y="3509"/>
                  <a:pt x="3438" y="0"/>
                  <a:pt x="7646" y="0"/>
                </a:cubicBezTo>
                <a:cubicBezTo>
                  <a:pt x="11401" y="0"/>
                  <a:pt x="14702" y="2810"/>
                  <a:pt x="15356" y="6591"/>
                </a:cubicBezTo>
                <a:cubicBezTo>
                  <a:pt x="15114" y="6553"/>
                  <a:pt x="14871" y="6540"/>
                  <a:pt x="14618" y="6540"/>
                </a:cubicBezTo>
                <a:close/>
              </a:path>
            </a:pathLst>
          </a:custGeom>
          <a:solidFill>
            <a:srgbClr val="FFFFFF"/>
          </a:solidFill>
          <a:ln w="12700" cap="flat">
            <a:noFill/>
            <a:miter lim="400000"/>
          </a:ln>
          <a:effectLst/>
        </p:spPr>
        <p:txBody>
          <a:bodyPr wrap="square" lIns="38100" tIns="38100" rIns="38100" bIns="38100" numCol="1" anchor="ctr">
            <a:noAutofit/>
          </a:bodyPr>
          <a:lstStyle/>
          <a:p>
            <a:pPr defTabSz="227965">
              <a:defRPr sz="3000">
                <a:solidFill>
                  <a:srgbClr val="FFFFFF"/>
                </a:solidFill>
                <a:effectLst>
                  <a:outerShdw blurRad="38100" dist="12700" dir="5400000" rotWithShape="0">
                    <a:srgbClr val="000000">
                      <a:alpha val="50000"/>
                    </a:srgbClr>
                  </a:outerShdw>
                </a:effectLst>
                <a:latin typeface="Source Sans Pro Light" panose="020B0403030403020204"/>
                <a:ea typeface="Source Sans Pro Light" panose="020B0403030403020204"/>
                <a:cs typeface="Source Sans Pro Light" panose="020B0403030403020204"/>
                <a:sym typeface="Source Sans Pro Light" panose="020B0403030403020204"/>
              </a:defRPr>
            </a:pPr>
            <a:endParaRPr b="1">
              <a:cs typeface="+mn-ea"/>
              <a:sym typeface="+mn-lt"/>
            </a:endParaRPr>
          </a:p>
        </p:txBody>
      </p:sp>
      <p:sp>
        <p:nvSpPr>
          <p:cNvPr id="13" name="Shape 1053"/>
          <p:cNvSpPr/>
          <p:nvPr/>
        </p:nvSpPr>
        <p:spPr>
          <a:xfrm>
            <a:off x="5487272" y="3186091"/>
            <a:ext cx="520515" cy="520651"/>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gradFill>
            <a:gsLst>
              <a:gs pos="0">
                <a:srgbClr val="395BCA"/>
              </a:gs>
              <a:gs pos="70000">
                <a:srgbClr val="67A1E9"/>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lIns="91440" tIns="45720" rIns="91440" bIns="45720" numCol="1" spcCol="0" rtlCol="0" fromWordArt="0" anchor="ctr" anchorCtr="0" forceAA="0" compatLnSpc="1">
            <a:noAutofit/>
          </a:bodyPr>
          <a:lstStyle/>
          <a:p>
            <a:pPr lvl="0" algn="ctr">
              <a:buClrTx/>
              <a:buSzTx/>
              <a:buFontTx/>
            </a:pPr>
            <a:endParaRPr lang="en-US" sz="1865" b="1" dirty="0">
              <a:solidFill>
                <a:schemeClr val="bg1"/>
              </a:solidFill>
              <a:cs typeface="+mn-ea"/>
              <a:sym typeface="+mn-lt"/>
            </a:endParaRPr>
          </a:p>
        </p:txBody>
      </p:sp>
      <p:sp>
        <p:nvSpPr>
          <p:cNvPr id="19" name="Shape 1054"/>
          <p:cNvSpPr/>
          <p:nvPr/>
        </p:nvSpPr>
        <p:spPr>
          <a:xfrm>
            <a:off x="5700447" y="3326942"/>
            <a:ext cx="94164" cy="204753"/>
          </a:xfrm>
          <a:custGeom>
            <a:avLst/>
            <a:gdLst/>
            <a:ahLst/>
            <a:cxnLst>
              <a:cxn ang="0">
                <a:pos x="wd2" y="hd2"/>
              </a:cxn>
              <a:cxn ang="5400000">
                <a:pos x="wd2" y="hd2"/>
              </a:cxn>
              <a:cxn ang="10800000">
                <a:pos x="wd2" y="hd2"/>
              </a:cxn>
              <a:cxn ang="16200000">
                <a:pos x="wd2" y="hd2"/>
              </a:cxn>
            </a:cxnLst>
            <a:rect l="0" t="0" r="r" b="b"/>
            <a:pathLst>
              <a:path w="21600" h="21600" extrusionOk="0">
                <a:moveTo>
                  <a:pt x="6830" y="21600"/>
                </a:moveTo>
                <a:cubicBezTo>
                  <a:pt x="4346" y="21600"/>
                  <a:pt x="2526" y="20896"/>
                  <a:pt x="4264" y="17794"/>
                </a:cubicBezTo>
                <a:lnTo>
                  <a:pt x="7114" y="12295"/>
                </a:lnTo>
                <a:cubicBezTo>
                  <a:pt x="7609" y="11416"/>
                  <a:pt x="7692" y="11062"/>
                  <a:pt x="7114" y="11062"/>
                </a:cubicBezTo>
                <a:cubicBezTo>
                  <a:pt x="6370" y="11062"/>
                  <a:pt x="3149" y="11669"/>
                  <a:pt x="1240" y="12269"/>
                </a:cubicBezTo>
                <a:lnTo>
                  <a:pt x="0" y="11318"/>
                </a:lnTo>
                <a:cubicBezTo>
                  <a:pt x="6039" y="8958"/>
                  <a:pt x="12986" y="7574"/>
                  <a:pt x="15968" y="7574"/>
                </a:cubicBezTo>
                <a:cubicBezTo>
                  <a:pt x="18449" y="7574"/>
                  <a:pt x="18863" y="8949"/>
                  <a:pt x="17623" y="11062"/>
                </a:cubicBezTo>
                <a:lnTo>
                  <a:pt x="14357" y="16843"/>
                </a:lnTo>
                <a:cubicBezTo>
                  <a:pt x="13779" y="17863"/>
                  <a:pt x="14026" y="18215"/>
                  <a:pt x="14606" y="18215"/>
                </a:cubicBezTo>
                <a:cubicBezTo>
                  <a:pt x="15350" y="18215"/>
                  <a:pt x="17792" y="17792"/>
                  <a:pt x="20191" y="16912"/>
                </a:cubicBezTo>
                <a:lnTo>
                  <a:pt x="21600" y="17791"/>
                </a:lnTo>
                <a:cubicBezTo>
                  <a:pt x="15726" y="20542"/>
                  <a:pt x="9310" y="21600"/>
                  <a:pt x="6830" y="21600"/>
                </a:cubicBezTo>
                <a:close/>
                <a:moveTo>
                  <a:pt x="16510" y="0"/>
                </a:moveTo>
                <a:cubicBezTo>
                  <a:pt x="19656" y="0"/>
                  <a:pt x="21229" y="985"/>
                  <a:pt x="21229" y="2114"/>
                </a:cubicBezTo>
                <a:cubicBezTo>
                  <a:pt x="21229" y="3523"/>
                  <a:pt x="18497" y="4826"/>
                  <a:pt x="14939" y="4826"/>
                </a:cubicBezTo>
                <a:cubicBezTo>
                  <a:pt x="11960" y="4826"/>
                  <a:pt x="10222" y="4017"/>
                  <a:pt x="10305" y="2677"/>
                </a:cubicBezTo>
                <a:cubicBezTo>
                  <a:pt x="10305" y="1551"/>
                  <a:pt x="12373" y="0"/>
                  <a:pt x="16510" y="0"/>
                </a:cubicBezTo>
                <a:close/>
              </a:path>
            </a:pathLst>
          </a:custGeom>
          <a:solidFill>
            <a:srgbClr val="FFFFFF"/>
          </a:solidFill>
          <a:ln w="12700" cap="flat">
            <a:noFill/>
            <a:miter lim="400000"/>
          </a:ln>
          <a:effectLst/>
        </p:spPr>
        <p:txBody>
          <a:bodyPr wrap="square" lIns="43656" tIns="43656" rIns="43656" bIns="43656" numCol="1" anchor="ctr">
            <a:noAutofit/>
          </a:bodyPr>
          <a:lstStyle/>
          <a:p>
            <a:pPr defTabSz="227965">
              <a:defRPr sz="3000">
                <a:solidFill>
                  <a:srgbClr val="FFFFFF"/>
                </a:solidFill>
                <a:effectLst>
                  <a:outerShdw blurRad="38100" dist="12700" dir="5400000" rotWithShape="0">
                    <a:srgbClr val="000000">
                      <a:alpha val="50000"/>
                    </a:srgbClr>
                  </a:outerShdw>
                </a:effectLst>
                <a:latin typeface="Source Sans Pro Light" panose="020B0403030403020204"/>
                <a:ea typeface="Source Sans Pro Light" panose="020B0403030403020204"/>
                <a:cs typeface="Source Sans Pro Light" panose="020B0403030403020204"/>
                <a:sym typeface="Source Sans Pro Light" panose="020B0403030403020204"/>
              </a:defRPr>
            </a:pPr>
            <a:endParaRPr b="1">
              <a:cs typeface="+mn-ea"/>
              <a:sym typeface="+mn-lt"/>
            </a:endParaRPr>
          </a:p>
        </p:txBody>
      </p:sp>
      <p:sp>
        <p:nvSpPr>
          <p:cNvPr id="20" name="Shape 1056"/>
          <p:cNvSpPr/>
          <p:nvPr/>
        </p:nvSpPr>
        <p:spPr>
          <a:xfrm>
            <a:off x="5487015" y="1784406"/>
            <a:ext cx="522431" cy="522571"/>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gradFill>
            <a:gsLst>
              <a:gs pos="0">
                <a:srgbClr val="395BCA"/>
              </a:gs>
              <a:gs pos="70000">
                <a:srgbClr val="67A1E9"/>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lIns="91440" tIns="45720" rIns="91440" bIns="45720" numCol="1" spcCol="0" rtlCol="0" fromWordArt="0" anchor="ctr" anchorCtr="0" forceAA="0" compatLnSpc="1">
            <a:noAutofit/>
          </a:bodyPr>
          <a:lstStyle/>
          <a:p>
            <a:pPr lvl="0" algn="ctr">
              <a:buClrTx/>
              <a:buSzTx/>
              <a:buFontTx/>
            </a:pPr>
            <a:endParaRPr lang="en-US" sz="1865" b="1" dirty="0">
              <a:solidFill>
                <a:schemeClr val="bg1"/>
              </a:solidFill>
              <a:cs typeface="+mn-ea"/>
              <a:sym typeface="+mn-lt"/>
            </a:endParaRPr>
          </a:p>
        </p:txBody>
      </p:sp>
      <p:sp>
        <p:nvSpPr>
          <p:cNvPr id="21" name="Shape 1057"/>
          <p:cNvSpPr/>
          <p:nvPr/>
        </p:nvSpPr>
        <p:spPr>
          <a:xfrm>
            <a:off x="5665485" y="1950231"/>
            <a:ext cx="165494" cy="165523"/>
          </a:xfrm>
          <a:custGeom>
            <a:avLst/>
            <a:gdLst/>
            <a:ahLst/>
            <a:cxnLst>
              <a:cxn ang="0">
                <a:pos x="wd2" y="hd2"/>
              </a:cxn>
              <a:cxn ang="5400000">
                <a:pos x="wd2" y="hd2"/>
              </a:cxn>
              <a:cxn ang="10800000">
                <a:pos x="wd2" y="hd2"/>
              </a:cxn>
              <a:cxn ang="16200000">
                <a:pos x="wd2" y="hd2"/>
              </a:cxn>
            </a:cxnLst>
            <a:rect l="0" t="0" r="r" b="b"/>
            <a:pathLst>
              <a:path w="21351" h="21352" extrusionOk="0">
                <a:moveTo>
                  <a:pt x="5435" y="19433"/>
                </a:moveTo>
                <a:lnTo>
                  <a:pt x="3465" y="19857"/>
                </a:lnTo>
                <a:cubicBezTo>
                  <a:pt x="3276" y="19502"/>
                  <a:pt x="3046" y="19146"/>
                  <a:pt x="2628" y="18726"/>
                </a:cubicBezTo>
                <a:cubicBezTo>
                  <a:pt x="2208" y="18307"/>
                  <a:pt x="1853" y="18080"/>
                  <a:pt x="1497" y="17888"/>
                </a:cubicBezTo>
                <a:lnTo>
                  <a:pt x="1922" y="15919"/>
                </a:lnTo>
                <a:lnTo>
                  <a:pt x="2492" y="15350"/>
                </a:lnTo>
                <a:cubicBezTo>
                  <a:pt x="2492" y="15350"/>
                  <a:pt x="3563" y="15372"/>
                  <a:pt x="4774" y="16583"/>
                </a:cubicBezTo>
                <a:cubicBezTo>
                  <a:pt x="5983" y="17791"/>
                  <a:pt x="6006" y="18865"/>
                  <a:pt x="6006" y="18865"/>
                </a:cubicBezTo>
                <a:cubicBezTo>
                  <a:pt x="6006" y="18865"/>
                  <a:pt x="5435" y="19433"/>
                  <a:pt x="5435" y="19433"/>
                </a:cubicBezTo>
                <a:close/>
                <a:moveTo>
                  <a:pt x="19848" y="1503"/>
                </a:moveTo>
                <a:cubicBezTo>
                  <a:pt x="18099" y="-248"/>
                  <a:pt x="16785" y="14"/>
                  <a:pt x="16785" y="14"/>
                </a:cubicBezTo>
                <a:lnTo>
                  <a:pt x="9443" y="7357"/>
                </a:lnTo>
                <a:lnTo>
                  <a:pt x="1225" y="15574"/>
                </a:lnTo>
                <a:lnTo>
                  <a:pt x="0" y="21352"/>
                </a:lnTo>
                <a:lnTo>
                  <a:pt x="5778" y="20126"/>
                </a:lnTo>
                <a:lnTo>
                  <a:pt x="13996" y="11911"/>
                </a:lnTo>
                <a:lnTo>
                  <a:pt x="21338" y="4569"/>
                </a:lnTo>
                <a:cubicBezTo>
                  <a:pt x="21337" y="4569"/>
                  <a:pt x="21600" y="3255"/>
                  <a:pt x="19848" y="1503"/>
                </a:cubicBezTo>
                <a:close/>
              </a:path>
            </a:pathLst>
          </a:custGeom>
          <a:solidFill>
            <a:srgbClr val="FFFFFF"/>
          </a:solidFill>
          <a:ln w="12700" cap="flat">
            <a:noFill/>
            <a:miter lim="400000"/>
          </a:ln>
          <a:effectLst/>
        </p:spPr>
        <p:txBody>
          <a:bodyPr wrap="square" lIns="43656" tIns="43656" rIns="43656" bIns="43656" numCol="1" anchor="ctr">
            <a:noAutofit/>
          </a:bodyPr>
          <a:lstStyle/>
          <a:p>
            <a:pPr defTabSz="227965">
              <a:defRPr sz="3000">
                <a:solidFill>
                  <a:srgbClr val="FFFFFF"/>
                </a:solidFill>
                <a:effectLst>
                  <a:outerShdw blurRad="38100" dist="12700" dir="5400000" rotWithShape="0">
                    <a:srgbClr val="000000">
                      <a:alpha val="50000"/>
                    </a:srgbClr>
                  </a:outerShdw>
                </a:effectLst>
                <a:latin typeface="Source Sans Pro Light" panose="020B0403030403020204"/>
                <a:ea typeface="Source Sans Pro Light" panose="020B0403030403020204"/>
                <a:cs typeface="Source Sans Pro Light" panose="020B0403030403020204"/>
                <a:sym typeface="Source Sans Pro Light" panose="020B0403030403020204"/>
              </a:defRPr>
            </a:pPr>
            <a:endParaRPr b="1">
              <a:cs typeface="+mn-ea"/>
              <a:sym typeface="+mn-lt"/>
            </a:endParaRPr>
          </a:p>
        </p:txBody>
      </p:sp>
      <p:sp>
        <p:nvSpPr>
          <p:cNvPr id="18" name="Shape 1059"/>
          <p:cNvSpPr/>
          <p:nvPr/>
        </p:nvSpPr>
        <p:spPr>
          <a:xfrm flipV="1">
            <a:off x="4044117" y="2090247"/>
            <a:ext cx="1359141" cy="1359496"/>
          </a:xfrm>
          <a:prstGeom prst="line">
            <a:avLst/>
          </a:prstGeom>
          <a:ln w="19050">
            <a:solidFill>
              <a:schemeClr val="tx1">
                <a:lumMod val="65000"/>
                <a:lumOff val="35000"/>
              </a:schemeClr>
            </a:solidFill>
            <a:miter lim="400000"/>
            <a:tailEnd type="triangle"/>
          </a:ln>
        </p:spPr>
        <p:txBody>
          <a:bodyPr lIns="0" tIns="0" rIns="0" bIns="0"/>
          <a:lstStyle/>
          <a:p>
            <a:pPr defTabSz="227965">
              <a:defRPr sz="1200">
                <a:solidFill>
                  <a:srgbClr val="000000"/>
                </a:solidFill>
                <a:latin typeface="Helvetica"/>
                <a:ea typeface="Helvetica"/>
                <a:cs typeface="Helvetica"/>
                <a:sym typeface="Helvetica"/>
              </a:defRPr>
            </a:pPr>
            <a:endParaRPr>
              <a:cs typeface="+mn-ea"/>
              <a:sym typeface="+mn-lt"/>
            </a:endParaRPr>
          </a:p>
        </p:txBody>
      </p:sp>
      <p:sp>
        <p:nvSpPr>
          <p:cNvPr id="23" name="Shape 1060"/>
          <p:cNvSpPr/>
          <p:nvPr/>
        </p:nvSpPr>
        <p:spPr>
          <a:xfrm>
            <a:off x="4044117" y="3444822"/>
            <a:ext cx="1359141" cy="1359495"/>
          </a:xfrm>
          <a:prstGeom prst="line">
            <a:avLst/>
          </a:prstGeom>
          <a:ln w="19050">
            <a:solidFill>
              <a:schemeClr val="tx1">
                <a:lumMod val="65000"/>
                <a:lumOff val="35000"/>
              </a:schemeClr>
            </a:solidFill>
            <a:miter lim="400000"/>
            <a:tailEnd type="triangle"/>
          </a:ln>
        </p:spPr>
        <p:txBody>
          <a:bodyPr lIns="0" tIns="0" rIns="0" bIns="0"/>
          <a:lstStyle/>
          <a:p>
            <a:pPr defTabSz="227965">
              <a:defRPr sz="1200">
                <a:solidFill>
                  <a:srgbClr val="000000"/>
                </a:solidFill>
                <a:latin typeface="Helvetica"/>
                <a:ea typeface="Helvetica"/>
                <a:cs typeface="Helvetica"/>
                <a:sym typeface="Helvetica"/>
              </a:defRPr>
            </a:pPr>
            <a:endParaRPr>
              <a:cs typeface="+mn-ea"/>
              <a:sym typeface="+mn-lt"/>
            </a:endParaRPr>
          </a:p>
        </p:txBody>
      </p:sp>
      <p:sp>
        <p:nvSpPr>
          <p:cNvPr id="24" name="Shape 1061"/>
          <p:cNvSpPr/>
          <p:nvPr/>
        </p:nvSpPr>
        <p:spPr>
          <a:xfrm flipV="1">
            <a:off x="4046570" y="3445268"/>
            <a:ext cx="1356688" cy="1"/>
          </a:xfrm>
          <a:prstGeom prst="line">
            <a:avLst/>
          </a:prstGeom>
          <a:ln w="19050">
            <a:solidFill>
              <a:srgbClr val="4F6948"/>
            </a:solidFill>
            <a:miter lim="400000"/>
            <a:tailEnd type="triangle"/>
          </a:ln>
        </p:spPr>
        <p:txBody>
          <a:bodyPr lIns="0" tIns="0" rIns="0" bIns="0"/>
          <a:lstStyle/>
          <a:p>
            <a:pPr defTabSz="227965">
              <a:defRPr sz="1200">
                <a:solidFill>
                  <a:srgbClr val="000000"/>
                </a:solidFill>
                <a:latin typeface="Helvetica"/>
                <a:ea typeface="Helvetica"/>
                <a:cs typeface="Helvetica"/>
                <a:sym typeface="Helvetica"/>
              </a:defRPr>
            </a:pPr>
            <a:endParaRPr>
              <a:cs typeface="+mn-ea"/>
              <a:sym typeface="+mn-lt"/>
            </a:endParaRPr>
          </a:p>
        </p:txBody>
      </p:sp>
      <p:sp>
        <p:nvSpPr>
          <p:cNvPr id="25" name="文本框 24"/>
          <p:cNvSpPr txBox="1"/>
          <p:nvPr/>
        </p:nvSpPr>
        <p:spPr>
          <a:xfrm>
            <a:off x="6080358" y="2010800"/>
            <a:ext cx="4769810" cy="553085"/>
          </a:xfrm>
          <a:prstGeom prst="rect">
            <a:avLst/>
          </a:prstGeom>
          <a:noFill/>
        </p:spPr>
        <p:txBody>
          <a:bodyPr wrap="square" rtlCol="0">
            <a:spAutoFit/>
          </a:bodyPr>
          <a:lstStyle/>
          <a:p>
            <a:pPr>
              <a:lnSpc>
                <a:spcPct val="125000"/>
              </a:lnSpc>
            </a:pPr>
            <a:r>
              <a:rPr lang="zh-CN" altLang="en-US" sz="1200" dirty="0">
                <a:solidFill>
                  <a:schemeClr val="tx1">
                    <a:lumMod val="75000"/>
                    <a:lumOff val="25000"/>
                  </a:schemeClr>
                </a:solidFill>
                <a:cs typeface="+mn-ea"/>
                <a:sym typeface="+mn-lt"/>
              </a:rPr>
              <a:t>点击文本框即可进行编辑输入相关内容点击文本框即可进行编辑输入相关内容点击文本框即可进行编辑输入相关内容</a:t>
            </a:r>
            <a:endParaRPr lang="zh-CN" altLang="en-US" sz="1200" dirty="0">
              <a:solidFill>
                <a:schemeClr val="tx1">
                  <a:lumMod val="75000"/>
                  <a:lumOff val="25000"/>
                </a:schemeClr>
              </a:solidFill>
              <a:cs typeface="+mn-ea"/>
              <a:sym typeface="+mn-lt"/>
            </a:endParaRPr>
          </a:p>
        </p:txBody>
      </p:sp>
      <p:sp>
        <p:nvSpPr>
          <p:cNvPr id="26" name="文本框 25"/>
          <p:cNvSpPr txBox="1"/>
          <p:nvPr/>
        </p:nvSpPr>
        <p:spPr>
          <a:xfrm>
            <a:off x="6080358" y="1753246"/>
            <a:ext cx="2283643" cy="337185"/>
          </a:xfrm>
          <a:prstGeom prst="rect">
            <a:avLst/>
          </a:prstGeom>
          <a:noFill/>
        </p:spPr>
        <p:txBody>
          <a:bodyPr wrap="square" rtlCol="0">
            <a:spAutoFit/>
          </a:bodyPr>
          <a:lstStyle/>
          <a:p>
            <a:r>
              <a:rPr lang="zh-CN" altLang="en-US" sz="1600" b="1" dirty="0">
                <a:solidFill>
                  <a:srgbClr val="395BCA"/>
                </a:solidFill>
                <a:cs typeface="+mn-ea"/>
                <a:sym typeface="+mn-lt"/>
              </a:rPr>
              <a:t>成果展示</a:t>
            </a:r>
            <a:endParaRPr lang="zh-CN" altLang="en-US" sz="1600" b="1" dirty="0">
              <a:solidFill>
                <a:srgbClr val="395BCA"/>
              </a:solidFill>
              <a:cs typeface="+mn-ea"/>
              <a:sym typeface="+mn-lt"/>
            </a:endParaRPr>
          </a:p>
        </p:txBody>
      </p:sp>
      <p:sp>
        <p:nvSpPr>
          <p:cNvPr id="27" name="文本框 26"/>
          <p:cNvSpPr txBox="1"/>
          <p:nvPr/>
        </p:nvSpPr>
        <p:spPr>
          <a:xfrm>
            <a:off x="6080358" y="3396522"/>
            <a:ext cx="4769810" cy="553998"/>
          </a:xfrm>
          <a:prstGeom prst="rect">
            <a:avLst/>
          </a:prstGeom>
          <a:noFill/>
        </p:spPr>
        <p:txBody>
          <a:bodyPr wrap="square" rtlCol="0">
            <a:spAutoFit/>
          </a:bodyPr>
          <a:lstStyle/>
          <a:p>
            <a:pPr>
              <a:lnSpc>
                <a:spcPct val="125000"/>
              </a:lnSpc>
            </a:pPr>
            <a:r>
              <a:rPr lang="zh-CN" altLang="en-US" sz="1200" dirty="0">
                <a:solidFill>
                  <a:schemeClr val="tx1">
                    <a:lumMod val="75000"/>
                    <a:lumOff val="25000"/>
                  </a:schemeClr>
                </a:solidFill>
                <a:cs typeface="+mn-ea"/>
                <a:sym typeface="+mn-lt"/>
              </a:rPr>
              <a:t>点击文本框即可进行编辑输入相关内容点击文本框即可进行编辑输入相关内容点击文本框即可进行编辑输入相关内容</a:t>
            </a:r>
            <a:endParaRPr lang="zh-CN" altLang="en-US" sz="1200" dirty="0">
              <a:solidFill>
                <a:schemeClr val="tx1">
                  <a:lumMod val="75000"/>
                  <a:lumOff val="25000"/>
                </a:schemeClr>
              </a:solidFill>
              <a:cs typeface="+mn-ea"/>
              <a:sym typeface="+mn-lt"/>
            </a:endParaRPr>
          </a:p>
        </p:txBody>
      </p:sp>
      <p:sp>
        <p:nvSpPr>
          <p:cNvPr id="28" name="文本框 27"/>
          <p:cNvSpPr txBox="1"/>
          <p:nvPr/>
        </p:nvSpPr>
        <p:spPr>
          <a:xfrm>
            <a:off x="6080358" y="3166273"/>
            <a:ext cx="2283643" cy="337185"/>
          </a:xfrm>
          <a:prstGeom prst="rect">
            <a:avLst/>
          </a:prstGeom>
          <a:noFill/>
        </p:spPr>
        <p:txBody>
          <a:bodyPr wrap="square" rtlCol="0">
            <a:spAutoFit/>
          </a:bodyPr>
          <a:lstStyle/>
          <a:p>
            <a:r>
              <a:rPr lang="zh-CN" altLang="en-US" sz="1600" b="1" dirty="0">
                <a:solidFill>
                  <a:srgbClr val="395BCA"/>
                </a:solidFill>
                <a:cs typeface="+mn-ea"/>
                <a:sym typeface="+mn-lt"/>
              </a:rPr>
              <a:t>成果展示</a:t>
            </a:r>
            <a:endParaRPr lang="zh-CN" altLang="en-US" sz="1600" b="1" dirty="0">
              <a:solidFill>
                <a:srgbClr val="395BCA"/>
              </a:solidFill>
              <a:cs typeface="+mn-ea"/>
              <a:sym typeface="+mn-lt"/>
            </a:endParaRPr>
          </a:p>
        </p:txBody>
      </p:sp>
      <p:sp>
        <p:nvSpPr>
          <p:cNvPr id="29" name="文本框 28"/>
          <p:cNvSpPr txBox="1"/>
          <p:nvPr/>
        </p:nvSpPr>
        <p:spPr>
          <a:xfrm>
            <a:off x="6080358" y="4732836"/>
            <a:ext cx="4769810" cy="553998"/>
          </a:xfrm>
          <a:prstGeom prst="rect">
            <a:avLst/>
          </a:prstGeom>
          <a:noFill/>
        </p:spPr>
        <p:txBody>
          <a:bodyPr wrap="square" rtlCol="0">
            <a:spAutoFit/>
          </a:bodyPr>
          <a:lstStyle/>
          <a:p>
            <a:pPr>
              <a:lnSpc>
                <a:spcPct val="125000"/>
              </a:lnSpc>
            </a:pPr>
            <a:r>
              <a:rPr lang="zh-CN" altLang="en-US" sz="1200" dirty="0">
                <a:solidFill>
                  <a:schemeClr val="tx1">
                    <a:lumMod val="75000"/>
                    <a:lumOff val="25000"/>
                  </a:schemeClr>
                </a:solidFill>
                <a:cs typeface="+mn-ea"/>
                <a:sym typeface="+mn-lt"/>
              </a:rPr>
              <a:t>点击文本框即可进行编辑输入相关内容点击文本框即可进行编辑输入相关内容点击文本框即可进行编辑输入相关内容</a:t>
            </a:r>
            <a:endParaRPr lang="zh-CN" altLang="en-US" sz="1200" dirty="0">
              <a:solidFill>
                <a:schemeClr val="tx1">
                  <a:lumMod val="75000"/>
                  <a:lumOff val="25000"/>
                </a:schemeClr>
              </a:solidFill>
              <a:cs typeface="+mn-ea"/>
              <a:sym typeface="+mn-lt"/>
            </a:endParaRPr>
          </a:p>
        </p:txBody>
      </p:sp>
      <p:sp>
        <p:nvSpPr>
          <p:cNvPr id="30" name="文本框 29"/>
          <p:cNvSpPr txBox="1"/>
          <p:nvPr/>
        </p:nvSpPr>
        <p:spPr>
          <a:xfrm>
            <a:off x="6080358" y="4502587"/>
            <a:ext cx="2283643" cy="337185"/>
          </a:xfrm>
          <a:prstGeom prst="rect">
            <a:avLst/>
          </a:prstGeom>
          <a:noFill/>
        </p:spPr>
        <p:txBody>
          <a:bodyPr wrap="square" rtlCol="0">
            <a:spAutoFit/>
          </a:bodyPr>
          <a:lstStyle/>
          <a:p>
            <a:r>
              <a:rPr lang="zh-CN" altLang="en-US" sz="1600" b="1" dirty="0">
                <a:solidFill>
                  <a:srgbClr val="395BCA"/>
                </a:solidFill>
                <a:cs typeface="+mn-ea"/>
                <a:sym typeface="+mn-lt"/>
              </a:rPr>
              <a:t>成果展示</a:t>
            </a:r>
            <a:endParaRPr lang="zh-CN" altLang="en-US" sz="1600" b="1" dirty="0">
              <a:solidFill>
                <a:srgbClr val="395BCA"/>
              </a:solidFill>
              <a:cs typeface="+mn-ea"/>
              <a:sym typeface="+mn-lt"/>
            </a:endParaRPr>
          </a:p>
        </p:txBody>
      </p:sp>
      <p:sp>
        <p:nvSpPr>
          <p:cNvPr id="16" name="Shape 1043"/>
          <p:cNvSpPr/>
          <p:nvPr/>
        </p:nvSpPr>
        <p:spPr>
          <a:xfrm rot="2700000">
            <a:off x="4168779" y="3127851"/>
            <a:ext cx="635001" cy="634835"/>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0" y="21600"/>
                </a:lnTo>
                <a:lnTo>
                  <a:pt x="21600" y="21600"/>
                </a:lnTo>
                <a:close/>
              </a:path>
            </a:pathLst>
          </a:custGeom>
          <a:solidFill>
            <a:srgbClr val="67A1E9"/>
          </a:solidFill>
          <a:ln>
            <a:noFill/>
          </a:ln>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lIns="91440" tIns="45720" rIns="91440" bIns="45720" numCol="1" spcCol="0" rtlCol="0" fromWordArt="0" anchor="ctr" anchorCtr="0" forceAA="0" compatLnSpc="1">
            <a:noAutofit/>
          </a:bodyPr>
          <a:lstStyle/>
          <a:p>
            <a:pPr lvl="0" algn="ctr">
              <a:buClrTx/>
              <a:buSzTx/>
              <a:buFontTx/>
            </a:pPr>
            <a:endParaRPr lang="en-US" sz="1865" b="1" dirty="0">
              <a:solidFill>
                <a:schemeClr val="bg1"/>
              </a:solidFill>
              <a:cs typeface="+mn-ea"/>
              <a:sym typeface="+mn-lt"/>
            </a:endParaRPr>
          </a:p>
        </p:txBody>
      </p:sp>
    </p:spTree>
    <p:custDataLst>
      <p:tags r:id="rId2"/>
    </p:custDataLst>
  </p:cSld>
  <p:clrMapOvr>
    <a:masterClrMapping/>
  </p:clrMapOvr>
  <p:transition advClick="0" advTm="0">
    <p:random/>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par>
                          <p:cTn id="10" fill="hold">
                            <p:stCondLst>
                              <p:cond delay="1000"/>
                            </p:stCondLst>
                            <p:childTnLst>
                              <p:par>
                                <p:cTn id="11" presetID="18" presetClass="entr" presetSubtype="12" fill="hold" grpId="0" nodeType="afterEffect">
                                  <p:stCondLst>
                                    <p:cond delay="0"/>
                                  </p:stCondLst>
                                  <p:childTnLst>
                                    <p:set>
                                      <p:cBhvr>
                                        <p:cTn id="12" dur="1" fill="hold">
                                          <p:stCondLst>
                                            <p:cond delay="0"/>
                                          </p:stCondLst>
                                        </p:cTn>
                                        <p:tgtEl>
                                          <p:spTgt spid="11"/>
                                        </p:tgtEl>
                                        <p:attrNameLst>
                                          <p:attrName>style.visibility</p:attrName>
                                        </p:attrNameLst>
                                      </p:cBhvr>
                                      <p:to>
                                        <p:strVal val="visible"/>
                                      </p:to>
                                    </p:set>
                                    <p:animEffect transition="in" filter="strips(downLeft)">
                                      <p:cBhvr>
                                        <p:cTn id="13" dur="500"/>
                                        <p:tgtEl>
                                          <p:spTgt spid="11"/>
                                        </p:tgtEl>
                                      </p:cBhvr>
                                    </p:animEffect>
                                  </p:childTnLst>
                                </p:cTn>
                              </p:par>
                              <p:par>
                                <p:cTn id="14" presetID="18" presetClass="entr" presetSubtype="12" fill="hold" grpId="0" nodeType="withEffect">
                                  <p:stCondLst>
                                    <p:cond delay="0"/>
                                  </p:stCondLst>
                                  <p:childTnLst>
                                    <p:set>
                                      <p:cBhvr>
                                        <p:cTn id="15" dur="1" fill="hold">
                                          <p:stCondLst>
                                            <p:cond delay="0"/>
                                          </p:stCondLst>
                                        </p:cTn>
                                        <p:tgtEl>
                                          <p:spTgt spid="12"/>
                                        </p:tgtEl>
                                        <p:attrNameLst>
                                          <p:attrName>style.visibility</p:attrName>
                                        </p:attrNameLst>
                                      </p:cBhvr>
                                      <p:to>
                                        <p:strVal val="visible"/>
                                      </p:to>
                                    </p:set>
                                    <p:animEffect transition="in" filter="strips(downLeft)">
                                      <p:cBhvr>
                                        <p:cTn id="16" dur="500"/>
                                        <p:tgtEl>
                                          <p:spTgt spid="12"/>
                                        </p:tgtEl>
                                      </p:cBhvr>
                                    </p:animEffect>
                                  </p:childTnLst>
                                </p:cTn>
                              </p:par>
                              <p:par>
                                <p:cTn id="17" presetID="18" presetClass="entr" presetSubtype="12" fill="hold" grpId="0" nodeType="withEffect">
                                  <p:stCondLst>
                                    <p:cond delay="0"/>
                                  </p:stCondLst>
                                  <p:childTnLst>
                                    <p:set>
                                      <p:cBhvr>
                                        <p:cTn id="18" dur="1" fill="hold">
                                          <p:stCondLst>
                                            <p:cond delay="0"/>
                                          </p:stCondLst>
                                        </p:cTn>
                                        <p:tgtEl>
                                          <p:spTgt spid="13"/>
                                        </p:tgtEl>
                                        <p:attrNameLst>
                                          <p:attrName>style.visibility</p:attrName>
                                        </p:attrNameLst>
                                      </p:cBhvr>
                                      <p:to>
                                        <p:strVal val="visible"/>
                                      </p:to>
                                    </p:set>
                                    <p:animEffect transition="in" filter="strips(downLeft)">
                                      <p:cBhvr>
                                        <p:cTn id="19" dur="500"/>
                                        <p:tgtEl>
                                          <p:spTgt spid="13"/>
                                        </p:tgtEl>
                                      </p:cBhvr>
                                    </p:animEffect>
                                  </p:childTnLst>
                                </p:cTn>
                              </p:par>
                              <p:par>
                                <p:cTn id="20" presetID="18" presetClass="entr" presetSubtype="12" fill="hold" grpId="0" nodeType="withEffect">
                                  <p:stCondLst>
                                    <p:cond delay="0"/>
                                  </p:stCondLst>
                                  <p:childTnLst>
                                    <p:set>
                                      <p:cBhvr>
                                        <p:cTn id="21" dur="1" fill="hold">
                                          <p:stCondLst>
                                            <p:cond delay="0"/>
                                          </p:stCondLst>
                                        </p:cTn>
                                        <p:tgtEl>
                                          <p:spTgt spid="19"/>
                                        </p:tgtEl>
                                        <p:attrNameLst>
                                          <p:attrName>style.visibility</p:attrName>
                                        </p:attrNameLst>
                                      </p:cBhvr>
                                      <p:to>
                                        <p:strVal val="visible"/>
                                      </p:to>
                                    </p:set>
                                    <p:animEffect transition="in" filter="strips(downLeft)">
                                      <p:cBhvr>
                                        <p:cTn id="22" dur="500"/>
                                        <p:tgtEl>
                                          <p:spTgt spid="19"/>
                                        </p:tgtEl>
                                      </p:cBhvr>
                                    </p:animEffect>
                                  </p:childTnLst>
                                </p:cTn>
                              </p:par>
                              <p:par>
                                <p:cTn id="23" presetID="18" presetClass="entr" presetSubtype="12" fill="hold" grpId="0" nodeType="withEffect">
                                  <p:stCondLst>
                                    <p:cond delay="0"/>
                                  </p:stCondLst>
                                  <p:childTnLst>
                                    <p:set>
                                      <p:cBhvr>
                                        <p:cTn id="24" dur="1" fill="hold">
                                          <p:stCondLst>
                                            <p:cond delay="0"/>
                                          </p:stCondLst>
                                        </p:cTn>
                                        <p:tgtEl>
                                          <p:spTgt spid="20"/>
                                        </p:tgtEl>
                                        <p:attrNameLst>
                                          <p:attrName>style.visibility</p:attrName>
                                        </p:attrNameLst>
                                      </p:cBhvr>
                                      <p:to>
                                        <p:strVal val="visible"/>
                                      </p:to>
                                    </p:set>
                                    <p:animEffect transition="in" filter="strips(downLeft)">
                                      <p:cBhvr>
                                        <p:cTn id="25" dur="500"/>
                                        <p:tgtEl>
                                          <p:spTgt spid="20"/>
                                        </p:tgtEl>
                                      </p:cBhvr>
                                    </p:animEffect>
                                  </p:childTnLst>
                                </p:cTn>
                              </p:par>
                              <p:par>
                                <p:cTn id="26" presetID="18" presetClass="entr" presetSubtype="12" fill="hold" grpId="0" nodeType="withEffect">
                                  <p:stCondLst>
                                    <p:cond delay="0"/>
                                  </p:stCondLst>
                                  <p:childTnLst>
                                    <p:set>
                                      <p:cBhvr>
                                        <p:cTn id="27" dur="1" fill="hold">
                                          <p:stCondLst>
                                            <p:cond delay="0"/>
                                          </p:stCondLst>
                                        </p:cTn>
                                        <p:tgtEl>
                                          <p:spTgt spid="21"/>
                                        </p:tgtEl>
                                        <p:attrNameLst>
                                          <p:attrName>style.visibility</p:attrName>
                                        </p:attrNameLst>
                                      </p:cBhvr>
                                      <p:to>
                                        <p:strVal val="visible"/>
                                      </p:to>
                                    </p:set>
                                    <p:animEffect transition="in" filter="strips(downLeft)">
                                      <p:cBhvr>
                                        <p:cTn id="28" dur="500"/>
                                        <p:tgtEl>
                                          <p:spTgt spid="21"/>
                                        </p:tgtEl>
                                      </p:cBhvr>
                                    </p:animEffect>
                                  </p:childTnLst>
                                </p:cTn>
                              </p:par>
                              <p:par>
                                <p:cTn id="29" presetID="18" presetClass="entr" presetSubtype="12" fill="hold" nodeType="withEffect">
                                  <p:stCondLst>
                                    <p:cond delay="0"/>
                                  </p:stCondLst>
                                  <p:childTnLst>
                                    <p:set>
                                      <p:cBhvr>
                                        <p:cTn id="30" dur="1" fill="hold">
                                          <p:stCondLst>
                                            <p:cond delay="0"/>
                                          </p:stCondLst>
                                        </p:cTn>
                                        <p:tgtEl>
                                          <p:spTgt spid="18"/>
                                        </p:tgtEl>
                                        <p:attrNameLst>
                                          <p:attrName>style.visibility</p:attrName>
                                        </p:attrNameLst>
                                      </p:cBhvr>
                                      <p:to>
                                        <p:strVal val="visible"/>
                                      </p:to>
                                    </p:set>
                                    <p:animEffect transition="in" filter="strips(downLeft)">
                                      <p:cBhvr>
                                        <p:cTn id="31" dur="500"/>
                                        <p:tgtEl>
                                          <p:spTgt spid="18"/>
                                        </p:tgtEl>
                                      </p:cBhvr>
                                    </p:animEffect>
                                  </p:childTnLst>
                                </p:cTn>
                              </p:par>
                              <p:par>
                                <p:cTn id="32" presetID="18" presetClass="entr" presetSubtype="12" fill="hold" nodeType="withEffect">
                                  <p:stCondLst>
                                    <p:cond delay="0"/>
                                  </p:stCondLst>
                                  <p:childTnLst>
                                    <p:set>
                                      <p:cBhvr>
                                        <p:cTn id="33" dur="1" fill="hold">
                                          <p:stCondLst>
                                            <p:cond delay="0"/>
                                          </p:stCondLst>
                                        </p:cTn>
                                        <p:tgtEl>
                                          <p:spTgt spid="23"/>
                                        </p:tgtEl>
                                        <p:attrNameLst>
                                          <p:attrName>style.visibility</p:attrName>
                                        </p:attrNameLst>
                                      </p:cBhvr>
                                      <p:to>
                                        <p:strVal val="visible"/>
                                      </p:to>
                                    </p:set>
                                    <p:animEffect transition="in" filter="strips(downLeft)">
                                      <p:cBhvr>
                                        <p:cTn id="34" dur="500"/>
                                        <p:tgtEl>
                                          <p:spTgt spid="23"/>
                                        </p:tgtEl>
                                      </p:cBhvr>
                                    </p:animEffect>
                                  </p:childTnLst>
                                </p:cTn>
                              </p:par>
                              <p:par>
                                <p:cTn id="35" presetID="18" presetClass="entr" presetSubtype="12" fill="hold" nodeType="withEffect">
                                  <p:stCondLst>
                                    <p:cond delay="0"/>
                                  </p:stCondLst>
                                  <p:childTnLst>
                                    <p:set>
                                      <p:cBhvr>
                                        <p:cTn id="36" dur="1" fill="hold">
                                          <p:stCondLst>
                                            <p:cond delay="0"/>
                                          </p:stCondLst>
                                        </p:cTn>
                                        <p:tgtEl>
                                          <p:spTgt spid="24"/>
                                        </p:tgtEl>
                                        <p:attrNameLst>
                                          <p:attrName>style.visibility</p:attrName>
                                        </p:attrNameLst>
                                      </p:cBhvr>
                                      <p:to>
                                        <p:strVal val="visible"/>
                                      </p:to>
                                    </p:set>
                                    <p:animEffect transition="in" filter="strips(downLeft)">
                                      <p:cBhvr>
                                        <p:cTn id="37" dur="500"/>
                                        <p:tgtEl>
                                          <p:spTgt spid="24"/>
                                        </p:tgtEl>
                                      </p:cBhvr>
                                    </p:animEffect>
                                  </p:childTnLst>
                                </p:cTn>
                              </p:par>
                              <p:par>
                                <p:cTn id="38" presetID="18" presetClass="entr" presetSubtype="12" fill="hold" grpId="0" nodeType="withEffect">
                                  <p:stCondLst>
                                    <p:cond delay="0"/>
                                  </p:stCondLst>
                                  <p:childTnLst>
                                    <p:set>
                                      <p:cBhvr>
                                        <p:cTn id="39" dur="1" fill="hold">
                                          <p:stCondLst>
                                            <p:cond delay="0"/>
                                          </p:stCondLst>
                                        </p:cTn>
                                        <p:tgtEl>
                                          <p:spTgt spid="16"/>
                                        </p:tgtEl>
                                        <p:attrNameLst>
                                          <p:attrName>style.visibility</p:attrName>
                                        </p:attrNameLst>
                                      </p:cBhvr>
                                      <p:to>
                                        <p:strVal val="visible"/>
                                      </p:to>
                                    </p:set>
                                    <p:animEffect transition="in" filter="strips(downLeft)">
                                      <p:cBhvr>
                                        <p:cTn id="40" dur="500"/>
                                        <p:tgtEl>
                                          <p:spTgt spid="16"/>
                                        </p:tgtEl>
                                      </p:cBhvr>
                                    </p:animEffect>
                                  </p:childTnLst>
                                </p:cTn>
                              </p:par>
                            </p:childTnLst>
                          </p:cTn>
                        </p:par>
                        <p:par>
                          <p:cTn id="41" fill="hold">
                            <p:stCondLst>
                              <p:cond delay="1500"/>
                            </p:stCondLst>
                            <p:childTnLst>
                              <p:par>
                                <p:cTn id="42" presetID="47" presetClass="entr" presetSubtype="0" fill="hold" grpId="0" nodeType="afterEffect">
                                  <p:stCondLst>
                                    <p:cond delay="0"/>
                                  </p:stCondLst>
                                  <p:childTnLst>
                                    <p:set>
                                      <p:cBhvr>
                                        <p:cTn id="43" dur="1" fill="hold">
                                          <p:stCondLst>
                                            <p:cond delay="0"/>
                                          </p:stCondLst>
                                        </p:cTn>
                                        <p:tgtEl>
                                          <p:spTgt spid="26"/>
                                        </p:tgtEl>
                                        <p:attrNameLst>
                                          <p:attrName>style.visibility</p:attrName>
                                        </p:attrNameLst>
                                      </p:cBhvr>
                                      <p:to>
                                        <p:strVal val="visible"/>
                                      </p:to>
                                    </p:set>
                                    <p:animEffect transition="in" filter="fade">
                                      <p:cBhvr>
                                        <p:cTn id="44" dur="1000"/>
                                        <p:tgtEl>
                                          <p:spTgt spid="26"/>
                                        </p:tgtEl>
                                      </p:cBhvr>
                                    </p:animEffect>
                                    <p:anim calcmode="lin" valueType="num">
                                      <p:cBhvr>
                                        <p:cTn id="45" dur="1000" fill="hold"/>
                                        <p:tgtEl>
                                          <p:spTgt spid="26"/>
                                        </p:tgtEl>
                                        <p:attrNameLst>
                                          <p:attrName>ppt_x</p:attrName>
                                        </p:attrNameLst>
                                      </p:cBhvr>
                                      <p:tavLst>
                                        <p:tav tm="0">
                                          <p:val>
                                            <p:strVal val="#ppt_x"/>
                                          </p:val>
                                        </p:tav>
                                        <p:tav tm="100000">
                                          <p:val>
                                            <p:strVal val="#ppt_x"/>
                                          </p:val>
                                        </p:tav>
                                      </p:tavLst>
                                    </p:anim>
                                    <p:anim calcmode="lin" valueType="num">
                                      <p:cBhvr>
                                        <p:cTn id="46" dur="1000" fill="hold"/>
                                        <p:tgtEl>
                                          <p:spTgt spid="26"/>
                                        </p:tgtEl>
                                        <p:attrNameLst>
                                          <p:attrName>ppt_y</p:attrName>
                                        </p:attrNameLst>
                                      </p:cBhvr>
                                      <p:tavLst>
                                        <p:tav tm="0">
                                          <p:val>
                                            <p:strVal val="#ppt_y-.1"/>
                                          </p:val>
                                        </p:tav>
                                        <p:tav tm="100000">
                                          <p:val>
                                            <p:strVal val="#ppt_y"/>
                                          </p:val>
                                        </p:tav>
                                      </p:tavLst>
                                    </p:anim>
                                  </p:childTnLst>
                                </p:cTn>
                              </p:par>
                              <p:par>
                                <p:cTn id="47" presetID="47" presetClass="entr" presetSubtype="0" fill="hold" grpId="0" nodeType="withEffect">
                                  <p:stCondLst>
                                    <p:cond delay="0"/>
                                  </p:stCondLst>
                                  <p:childTnLst>
                                    <p:set>
                                      <p:cBhvr>
                                        <p:cTn id="48" dur="1" fill="hold">
                                          <p:stCondLst>
                                            <p:cond delay="0"/>
                                          </p:stCondLst>
                                        </p:cTn>
                                        <p:tgtEl>
                                          <p:spTgt spid="25"/>
                                        </p:tgtEl>
                                        <p:attrNameLst>
                                          <p:attrName>style.visibility</p:attrName>
                                        </p:attrNameLst>
                                      </p:cBhvr>
                                      <p:to>
                                        <p:strVal val="visible"/>
                                      </p:to>
                                    </p:set>
                                    <p:animEffect transition="in" filter="fade">
                                      <p:cBhvr>
                                        <p:cTn id="49" dur="1000"/>
                                        <p:tgtEl>
                                          <p:spTgt spid="25"/>
                                        </p:tgtEl>
                                      </p:cBhvr>
                                    </p:animEffect>
                                    <p:anim calcmode="lin" valueType="num">
                                      <p:cBhvr>
                                        <p:cTn id="50" dur="1000" fill="hold"/>
                                        <p:tgtEl>
                                          <p:spTgt spid="25"/>
                                        </p:tgtEl>
                                        <p:attrNameLst>
                                          <p:attrName>ppt_x</p:attrName>
                                        </p:attrNameLst>
                                      </p:cBhvr>
                                      <p:tavLst>
                                        <p:tav tm="0">
                                          <p:val>
                                            <p:strVal val="#ppt_x"/>
                                          </p:val>
                                        </p:tav>
                                        <p:tav tm="100000">
                                          <p:val>
                                            <p:strVal val="#ppt_x"/>
                                          </p:val>
                                        </p:tav>
                                      </p:tavLst>
                                    </p:anim>
                                    <p:anim calcmode="lin" valueType="num">
                                      <p:cBhvr>
                                        <p:cTn id="51" dur="1000" fill="hold"/>
                                        <p:tgtEl>
                                          <p:spTgt spid="25"/>
                                        </p:tgtEl>
                                        <p:attrNameLst>
                                          <p:attrName>ppt_y</p:attrName>
                                        </p:attrNameLst>
                                      </p:cBhvr>
                                      <p:tavLst>
                                        <p:tav tm="0">
                                          <p:val>
                                            <p:strVal val="#ppt_y-.1"/>
                                          </p:val>
                                        </p:tav>
                                        <p:tav tm="100000">
                                          <p:val>
                                            <p:strVal val="#ppt_y"/>
                                          </p:val>
                                        </p:tav>
                                      </p:tavLst>
                                    </p:anim>
                                  </p:childTnLst>
                                </p:cTn>
                              </p:par>
                              <p:par>
                                <p:cTn id="52" presetID="47" presetClass="entr" presetSubtype="0" fill="hold" grpId="0" nodeType="withEffect">
                                  <p:stCondLst>
                                    <p:cond delay="0"/>
                                  </p:stCondLst>
                                  <p:childTnLst>
                                    <p:set>
                                      <p:cBhvr>
                                        <p:cTn id="53" dur="1" fill="hold">
                                          <p:stCondLst>
                                            <p:cond delay="0"/>
                                          </p:stCondLst>
                                        </p:cTn>
                                        <p:tgtEl>
                                          <p:spTgt spid="28"/>
                                        </p:tgtEl>
                                        <p:attrNameLst>
                                          <p:attrName>style.visibility</p:attrName>
                                        </p:attrNameLst>
                                      </p:cBhvr>
                                      <p:to>
                                        <p:strVal val="visible"/>
                                      </p:to>
                                    </p:set>
                                    <p:animEffect transition="in" filter="fade">
                                      <p:cBhvr>
                                        <p:cTn id="54" dur="1000"/>
                                        <p:tgtEl>
                                          <p:spTgt spid="28"/>
                                        </p:tgtEl>
                                      </p:cBhvr>
                                    </p:animEffect>
                                    <p:anim calcmode="lin" valueType="num">
                                      <p:cBhvr>
                                        <p:cTn id="55" dur="1000" fill="hold"/>
                                        <p:tgtEl>
                                          <p:spTgt spid="28"/>
                                        </p:tgtEl>
                                        <p:attrNameLst>
                                          <p:attrName>ppt_x</p:attrName>
                                        </p:attrNameLst>
                                      </p:cBhvr>
                                      <p:tavLst>
                                        <p:tav tm="0">
                                          <p:val>
                                            <p:strVal val="#ppt_x"/>
                                          </p:val>
                                        </p:tav>
                                        <p:tav tm="100000">
                                          <p:val>
                                            <p:strVal val="#ppt_x"/>
                                          </p:val>
                                        </p:tav>
                                      </p:tavLst>
                                    </p:anim>
                                    <p:anim calcmode="lin" valueType="num">
                                      <p:cBhvr>
                                        <p:cTn id="56" dur="1000" fill="hold"/>
                                        <p:tgtEl>
                                          <p:spTgt spid="28"/>
                                        </p:tgtEl>
                                        <p:attrNameLst>
                                          <p:attrName>ppt_y</p:attrName>
                                        </p:attrNameLst>
                                      </p:cBhvr>
                                      <p:tavLst>
                                        <p:tav tm="0">
                                          <p:val>
                                            <p:strVal val="#ppt_y-.1"/>
                                          </p:val>
                                        </p:tav>
                                        <p:tav tm="100000">
                                          <p:val>
                                            <p:strVal val="#ppt_y"/>
                                          </p:val>
                                        </p:tav>
                                      </p:tavLst>
                                    </p:anim>
                                  </p:childTnLst>
                                </p:cTn>
                              </p:par>
                              <p:par>
                                <p:cTn id="57" presetID="47" presetClass="entr" presetSubtype="0" fill="hold" grpId="0" nodeType="withEffect">
                                  <p:stCondLst>
                                    <p:cond delay="0"/>
                                  </p:stCondLst>
                                  <p:childTnLst>
                                    <p:set>
                                      <p:cBhvr>
                                        <p:cTn id="58" dur="1" fill="hold">
                                          <p:stCondLst>
                                            <p:cond delay="0"/>
                                          </p:stCondLst>
                                        </p:cTn>
                                        <p:tgtEl>
                                          <p:spTgt spid="27"/>
                                        </p:tgtEl>
                                        <p:attrNameLst>
                                          <p:attrName>style.visibility</p:attrName>
                                        </p:attrNameLst>
                                      </p:cBhvr>
                                      <p:to>
                                        <p:strVal val="visible"/>
                                      </p:to>
                                    </p:set>
                                    <p:animEffect transition="in" filter="fade">
                                      <p:cBhvr>
                                        <p:cTn id="59" dur="1000"/>
                                        <p:tgtEl>
                                          <p:spTgt spid="27"/>
                                        </p:tgtEl>
                                      </p:cBhvr>
                                    </p:animEffect>
                                    <p:anim calcmode="lin" valueType="num">
                                      <p:cBhvr>
                                        <p:cTn id="60" dur="1000" fill="hold"/>
                                        <p:tgtEl>
                                          <p:spTgt spid="27"/>
                                        </p:tgtEl>
                                        <p:attrNameLst>
                                          <p:attrName>ppt_x</p:attrName>
                                        </p:attrNameLst>
                                      </p:cBhvr>
                                      <p:tavLst>
                                        <p:tav tm="0">
                                          <p:val>
                                            <p:strVal val="#ppt_x"/>
                                          </p:val>
                                        </p:tav>
                                        <p:tav tm="100000">
                                          <p:val>
                                            <p:strVal val="#ppt_x"/>
                                          </p:val>
                                        </p:tav>
                                      </p:tavLst>
                                    </p:anim>
                                    <p:anim calcmode="lin" valueType="num">
                                      <p:cBhvr>
                                        <p:cTn id="61" dur="1000" fill="hold"/>
                                        <p:tgtEl>
                                          <p:spTgt spid="27"/>
                                        </p:tgtEl>
                                        <p:attrNameLst>
                                          <p:attrName>ppt_y</p:attrName>
                                        </p:attrNameLst>
                                      </p:cBhvr>
                                      <p:tavLst>
                                        <p:tav tm="0">
                                          <p:val>
                                            <p:strVal val="#ppt_y-.1"/>
                                          </p:val>
                                        </p:tav>
                                        <p:tav tm="100000">
                                          <p:val>
                                            <p:strVal val="#ppt_y"/>
                                          </p:val>
                                        </p:tav>
                                      </p:tavLst>
                                    </p:anim>
                                  </p:childTnLst>
                                </p:cTn>
                              </p:par>
                              <p:par>
                                <p:cTn id="62" presetID="47" presetClass="entr" presetSubtype="0" fill="hold" grpId="0" nodeType="withEffect">
                                  <p:stCondLst>
                                    <p:cond delay="0"/>
                                  </p:stCondLst>
                                  <p:childTnLst>
                                    <p:set>
                                      <p:cBhvr>
                                        <p:cTn id="63" dur="1" fill="hold">
                                          <p:stCondLst>
                                            <p:cond delay="0"/>
                                          </p:stCondLst>
                                        </p:cTn>
                                        <p:tgtEl>
                                          <p:spTgt spid="30"/>
                                        </p:tgtEl>
                                        <p:attrNameLst>
                                          <p:attrName>style.visibility</p:attrName>
                                        </p:attrNameLst>
                                      </p:cBhvr>
                                      <p:to>
                                        <p:strVal val="visible"/>
                                      </p:to>
                                    </p:set>
                                    <p:animEffect transition="in" filter="fade">
                                      <p:cBhvr>
                                        <p:cTn id="64" dur="1000"/>
                                        <p:tgtEl>
                                          <p:spTgt spid="30"/>
                                        </p:tgtEl>
                                      </p:cBhvr>
                                    </p:animEffect>
                                    <p:anim calcmode="lin" valueType="num">
                                      <p:cBhvr>
                                        <p:cTn id="65" dur="1000" fill="hold"/>
                                        <p:tgtEl>
                                          <p:spTgt spid="30"/>
                                        </p:tgtEl>
                                        <p:attrNameLst>
                                          <p:attrName>ppt_x</p:attrName>
                                        </p:attrNameLst>
                                      </p:cBhvr>
                                      <p:tavLst>
                                        <p:tav tm="0">
                                          <p:val>
                                            <p:strVal val="#ppt_x"/>
                                          </p:val>
                                        </p:tav>
                                        <p:tav tm="100000">
                                          <p:val>
                                            <p:strVal val="#ppt_x"/>
                                          </p:val>
                                        </p:tav>
                                      </p:tavLst>
                                    </p:anim>
                                    <p:anim calcmode="lin" valueType="num">
                                      <p:cBhvr>
                                        <p:cTn id="66" dur="1000" fill="hold"/>
                                        <p:tgtEl>
                                          <p:spTgt spid="30"/>
                                        </p:tgtEl>
                                        <p:attrNameLst>
                                          <p:attrName>ppt_y</p:attrName>
                                        </p:attrNameLst>
                                      </p:cBhvr>
                                      <p:tavLst>
                                        <p:tav tm="0">
                                          <p:val>
                                            <p:strVal val="#ppt_y-.1"/>
                                          </p:val>
                                        </p:tav>
                                        <p:tav tm="100000">
                                          <p:val>
                                            <p:strVal val="#ppt_y"/>
                                          </p:val>
                                        </p:tav>
                                      </p:tavLst>
                                    </p:anim>
                                  </p:childTnLst>
                                </p:cTn>
                              </p:par>
                              <p:par>
                                <p:cTn id="67" presetID="47" presetClass="entr" presetSubtype="0" fill="hold" grpId="0" nodeType="withEffect">
                                  <p:stCondLst>
                                    <p:cond delay="0"/>
                                  </p:stCondLst>
                                  <p:childTnLst>
                                    <p:set>
                                      <p:cBhvr>
                                        <p:cTn id="68" dur="1" fill="hold">
                                          <p:stCondLst>
                                            <p:cond delay="0"/>
                                          </p:stCondLst>
                                        </p:cTn>
                                        <p:tgtEl>
                                          <p:spTgt spid="29"/>
                                        </p:tgtEl>
                                        <p:attrNameLst>
                                          <p:attrName>style.visibility</p:attrName>
                                        </p:attrNameLst>
                                      </p:cBhvr>
                                      <p:to>
                                        <p:strVal val="visible"/>
                                      </p:to>
                                    </p:set>
                                    <p:animEffect transition="in" filter="fade">
                                      <p:cBhvr>
                                        <p:cTn id="69" dur="1000"/>
                                        <p:tgtEl>
                                          <p:spTgt spid="29"/>
                                        </p:tgtEl>
                                      </p:cBhvr>
                                    </p:animEffect>
                                    <p:anim calcmode="lin" valueType="num">
                                      <p:cBhvr>
                                        <p:cTn id="70" dur="1000" fill="hold"/>
                                        <p:tgtEl>
                                          <p:spTgt spid="29"/>
                                        </p:tgtEl>
                                        <p:attrNameLst>
                                          <p:attrName>ppt_x</p:attrName>
                                        </p:attrNameLst>
                                      </p:cBhvr>
                                      <p:tavLst>
                                        <p:tav tm="0">
                                          <p:val>
                                            <p:strVal val="#ppt_x"/>
                                          </p:val>
                                        </p:tav>
                                        <p:tav tm="100000">
                                          <p:val>
                                            <p:strVal val="#ppt_x"/>
                                          </p:val>
                                        </p:tav>
                                      </p:tavLst>
                                    </p:anim>
                                    <p:anim calcmode="lin" valueType="num">
                                      <p:cBhvr>
                                        <p:cTn id="71" dur="1000" fill="hold"/>
                                        <p:tgtEl>
                                          <p:spTgt spid="2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bldLvl="0" animBg="1"/>
      <p:bldP spid="12" grpId="0" bldLvl="0" animBg="1"/>
      <p:bldP spid="13" grpId="0" bldLvl="0" animBg="1"/>
      <p:bldP spid="19" grpId="0" bldLvl="0" animBg="1"/>
      <p:bldP spid="20" grpId="0" bldLvl="0" animBg="1"/>
      <p:bldP spid="21" grpId="0" bldLvl="0" animBg="1"/>
      <p:bldP spid="25" grpId="0"/>
      <p:bldP spid="26" grpId="0"/>
      <p:bldP spid="27" grpId="0"/>
      <p:bldP spid="28" grpId="0"/>
      <p:bldP spid="29" grpId="0"/>
      <p:bldP spid="30" grpId="0"/>
      <p:bldP spid="16" grpId="0" bldLvl="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图片 3" descr="232323"/>
          <p:cNvPicPr>
            <a:picLocks noChangeAspect="1"/>
          </p:cNvPicPr>
          <p:nvPr/>
        </p:nvPicPr>
        <p:blipFill>
          <a:blip r:embed="rId1" cstate="screen"/>
          <a:stretch>
            <a:fillRect/>
          </a:stretch>
        </p:blipFill>
        <p:spPr>
          <a:xfrm>
            <a:off x="0" y="641985"/>
            <a:ext cx="2356485" cy="326390"/>
          </a:xfrm>
          <a:prstGeom prst="rect">
            <a:avLst/>
          </a:prstGeom>
        </p:spPr>
      </p:pic>
      <p:sp>
        <p:nvSpPr>
          <p:cNvPr id="9" name="文本框 8"/>
          <p:cNvSpPr txBox="1"/>
          <p:nvPr/>
        </p:nvSpPr>
        <p:spPr>
          <a:xfrm>
            <a:off x="1485900" y="510540"/>
            <a:ext cx="2357120" cy="368300"/>
          </a:xfrm>
          <a:prstGeom prst="rect">
            <a:avLst/>
          </a:prstGeom>
          <a:noFill/>
        </p:spPr>
        <p:txBody>
          <a:bodyPr wrap="square" rtlCol="0">
            <a:spAutoFit/>
          </a:bodyPr>
          <a:lstStyle/>
          <a:p>
            <a:pPr algn="dist"/>
            <a:r>
              <a:rPr lang="zh-CN" altLang="en-US">
                <a:solidFill>
                  <a:schemeClr val="tx1">
                    <a:lumMod val="75000"/>
                    <a:lumOff val="25000"/>
                  </a:schemeClr>
                </a:solidFill>
                <a:effectLst/>
                <a:cs typeface="+mn-ea"/>
                <a:sym typeface="+mn-lt"/>
              </a:rPr>
              <a:t>工作成果展示</a:t>
            </a:r>
            <a:endParaRPr lang="zh-CN" altLang="en-US">
              <a:solidFill>
                <a:schemeClr val="tx1">
                  <a:lumMod val="75000"/>
                  <a:lumOff val="25000"/>
                </a:schemeClr>
              </a:solidFill>
              <a:effectLst/>
              <a:cs typeface="+mn-ea"/>
              <a:sym typeface="+mn-lt"/>
            </a:endParaRPr>
          </a:p>
        </p:txBody>
      </p:sp>
      <p:sp>
        <p:nvSpPr>
          <p:cNvPr id="5" name="文本框 4"/>
          <p:cNvSpPr txBox="1"/>
          <p:nvPr/>
        </p:nvSpPr>
        <p:spPr>
          <a:xfrm>
            <a:off x="238125" y="556895"/>
            <a:ext cx="406400" cy="275590"/>
          </a:xfrm>
          <a:prstGeom prst="rect">
            <a:avLst/>
          </a:prstGeom>
          <a:noFill/>
        </p:spPr>
        <p:txBody>
          <a:bodyPr wrap="square" rtlCol="0">
            <a:spAutoFit/>
          </a:bodyPr>
          <a:lstStyle/>
          <a:p>
            <a:pPr algn="l"/>
            <a:r>
              <a:rPr lang="en-US" altLang="zh-CN" sz="1200">
                <a:solidFill>
                  <a:schemeClr val="tx2">
                    <a:lumMod val="50000"/>
                    <a:lumOff val="50000"/>
                  </a:schemeClr>
                </a:solidFill>
                <a:effectLst/>
                <a:cs typeface="+mn-ea"/>
                <a:sym typeface="+mn-lt"/>
              </a:rPr>
              <a:t>02</a:t>
            </a:r>
            <a:endParaRPr lang="en-US" altLang="zh-CN" sz="1200">
              <a:solidFill>
                <a:schemeClr val="tx2">
                  <a:lumMod val="50000"/>
                  <a:lumOff val="50000"/>
                </a:schemeClr>
              </a:solidFill>
              <a:effectLst/>
              <a:cs typeface="+mn-ea"/>
              <a:sym typeface="+mn-lt"/>
            </a:endParaRPr>
          </a:p>
        </p:txBody>
      </p:sp>
      <p:sp>
        <p:nvSpPr>
          <p:cNvPr id="7" name="平行四边形 2"/>
          <p:cNvSpPr/>
          <p:nvPr/>
        </p:nvSpPr>
        <p:spPr>
          <a:xfrm rot="2353060">
            <a:off x="4800247" y="3580366"/>
            <a:ext cx="902572" cy="649200"/>
          </a:xfrm>
          <a:custGeom>
            <a:avLst/>
            <a:gdLst>
              <a:gd name="connsiteX0" fmla="*/ 0 w 1620000"/>
              <a:gd name="connsiteY0" fmla="*/ 612000 h 612000"/>
              <a:gd name="connsiteX1" fmla="*/ 143655 w 1620000"/>
              <a:gd name="connsiteY1" fmla="*/ 0 h 612000"/>
              <a:gd name="connsiteX2" fmla="*/ 1620000 w 1620000"/>
              <a:gd name="connsiteY2" fmla="*/ 0 h 612000"/>
              <a:gd name="connsiteX3" fmla="*/ 1476345 w 1620000"/>
              <a:gd name="connsiteY3" fmla="*/ 612000 h 612000"/>
              <a:gd name="connsiteX4" fmla="*/ 0 w 1620000"/>
              <a:gd name="connsiteY4" fmla="*/ 612000 h 612000"/>
              <a:gd name="connsiteX0-1" fmla="*/ 0 w 1620000"/>
              <a:gd name="connsiteY0-2" fmla="*/ 612000 h 612081"/>
              <a:gd name="connsiteX1-3" fmla="*/ 143655 w 1620000"/>
              <a:gd name="connsiteY1-4" fmla="*/ 0 h 612081"/>
              <a:gd name="connsiteX2-5" fmla="*/ 1620000 w 1620000"/>
              <a:gd name="connsiteY2-6" fmla="*/ 0 h 612081"/>
              <a:gd name="connsiteX3-7" fmla="*/ 1525434 w 1620000"/>
              <a:gd name="connsiteY3-8" fmla="*/ 612081 h 612081"/>
              <a:gd name="connsiteX4-9" fmla="*/ 0 w 1620000"/>
              <a:gd name="connsiteY4-10" fmla="*/ 612000 h 612081"/>
              <a:gd name="connsiteX0-11" fmla="*/ 0 w 1525434"/>
              <a:gd name="connsiteY0-12" fmla="*/ 613014 h 613095"/>
              <a:gd name="connsiteX1-13" fmla="*/ 143655 w 1525434"/>
              <a:gd name="connsiteY1-14" fmla="*/ 1014 h 613095"/>
              <a:gd name="connsiteX2-15" fmla="*/ 965458 w 1525434"/>
              <a:gd name="connsiteY2-16" fmla="*/ 0 h 613095"/>
              <a:gd name="connsiteX3-17" fmla="*/ 1525434 w 1525434"/>
              <a:gd name="connsiteY3-18" fmla="*/ 613095 h 613095"/>
              <a:gd name="connsiteX4-19" fmla="*/ 0 w 1525434"/>
              <a:gd name="connsiteY4-20" fmla="*/ 613014 h 613095"/>
              <a:gd name="connsiteX0-21" fmla="*/ 0 w 990402"/>
              <a:gd name="connsiteY0-22" fmla="*/ 613014 h 613285"/>
              <a:gd name="connsiteX1-23" fmla="*/ 143655 w 990402"/>
              <a:gd name="connsiteY1-24" fmla="*/ 1014 h 613285"/>
              <a:gd name="connsiteX2-25" fmla="*/ 965458 w 990402"/>
              <a:gd name="connsiteY2-26" fmla="*/ 0 h 613285"/>
              <a:gd name="connsiteX3-27" fmla="*/ 990402 w 990402"/>
              <a:gd name="connsiteY3-28" fmla="*/ 613285 h 613285"/>
              <a:gd name="connsiteX4-29" fmla="*/ 0 w 990402"/>
              <a:gd name="connsiteY4-30" fmla="*/ 613014 h 613285"/>
              <a:gd name="connsiteX0-31" fmla="*/ 0 w 965458"/>
              <a:gd name="connsiteY0-32" fmla="*/ 613014 h 613014"/>
              <a:gd name="connsiteX1-33" fmla="*/ 143655 w 965458"/>
              <a:gd name="connsiteY1-34" fmla="*/ 1014 h 613014"/>
              <a:gd name="connsiteX2-35" fmla="*/ 965458 w 965458"/>
              <a:gd name="connsiteY2-36" fmla="*/ 0 h 613014"/>
              <a:gd name="connsiteX3-37" fmla="*/ 892039 w 965458"/>
              <a:gd name="connsiteY3-38" fmla="*/ 584330 h 613014"/>
              <a:gd name="connsiteX4-39" fmla="*/ 0 w 965458"/>
              <a:gd name="connsiteY4-40" fmla="*/ 613014 h 613014"/>
              <a:gd name="connsiteX0-41" fmla="*/ 0 w 965458"/>
              <a:gd name="connsiteY0-42" fmla="*/ 613014 h 613014"/>
              <a:gd name="connsiteX1-43" fmla="*/ 143655 w 965458"/>
              <a:gd name="connsiteY1-44" fmla="*/ 1014 h 613014"/>
              <a:gd name="connsiteX2-45" fmla="*/ 965458 w 965458"/>
              <a:gd name="connsiteY2-46" fmla="*/ 0 h 613014"/>
              <a:gd name="connsiteX3-47" fmla="*/ 815065 w 965458"/>
              <a:gd name="connsiteY3-48" fmla="*/ 566027 h 613014"/>
              <a:gd name="connsiteX4-49" fmla="*/ 0 w 965458"/>
              <a:gd name="connsiteY4-50" fmla="*/ 613014 h 613014"/>
              <a:gd name="connsiteX0-51" fmla="*/ 0 w 965458"/>
              <a:gd name="connsiteY0-52" fmla="*/ 613014 h 613014"/>
              <a:gd name="connsiteX1-53" fmla="*/ 143655 w 965458"/>
              <a:gd name="connsiteY1-54" fmla="*/ 1014 h 613014"/>
              <a:gd name="connsiteX2-55" fmla="*/ 965458 w 965458"/>
              <a:gd name="connsiteY2-56" fmla="*/ 0 h 613014"/>
              <a:gd name="connsiteX3-57" fmla="*/ 889102 w 965458"/>
              <a:gd name="connsiteY3-58" fmla="*/ 590436 h 613014"/>
              <a:gd name="connsiteX4-59" fmla="*/ 0 w 965458"/>
              <a:gd name="connsiteY4-60" fmla="*/ 613014 h 613014"/>
              <a:gd name="connsiteX0-61" fmla="*/ 0 w 895659"/>
              <a:gd name="connsiteY0-62" fmla="*/ 612000 h 612000"/>
              <a:gd name="connsiteX1-63" fmla="*/ 143655 w 895659"/>
              <a:gd name="connsiteY1-64" fmla="*/ 0 h 612000"/>
              <a:gd name="connsiteX2-65" fmla="*/ 895659 w 895659"/>
              <a:gd name="connsiteY2-66" fmla="*/ 17644 h 612000"/>
              <a:gd name="connsiteX3-67" fmla="*/ 889102 w 895659"/>
              <a:gd name="connsiteY3-68" fmla="*/ 589422 h 612000"/>
              <a:gd name="connsiteX4-69" fmla="*/ 0 w 895659"/>
              <a:gd name="connsiteY4-70" fmla="*/ 612000 h 612000"/>
              <a:gd name="connsiteX0-71" fmla="*/ 0 w 921393"/>
              <a:gd name="connsiteY0-72" fmla="*/ 612000 h 612000"/>
              <a:gd name="connsiteX1-73" fmla="*/ 143655 w 921393"/>
              <a:gd name="connsiteY1-74" fmla="*/ 0 h 612000"/>
              <a:gd name="connsiteX2-75" fmla="*/ 921393 w 921393"/>
              <a:gd name="connsiteY2-76" fmla="*/ 9538 h 612000"/>
              <a:gd name="connsiteX3-77" fmla="*/ 889102 w 921393"/>
              <a:gd name="connsiteY3-78" fmla="*/ 589422 h 612000"/>
              <a:gd name="connsiteX4-79" fmla="*/ 0 w 921393"/>
              <a:gd name="connsiteY4-80" fmla="*/ 612000 h 612000"/>
              <a:gd name="connsiteX0-81" fmla="*/ 0 w 921393"/>
              <a:gd name="connsiteY0-82" fmla="*/ 612000 h 612000"/>
              <a:gd name="connsiteX1-83" fmla="*/ 143655 w 921393"/>
              <a:gd name="connsiteY1-84" fmla="*/ 0 h 612000"/>
              <a:gd name="connsiteX2-85" fmla="*/ 921393 w 921393"/>
              <a:gd name="connsiteY2-86" fmla="*/ 9538 h 612000"/>
              <a:gd name="connsiteX3-87" fmla="*/ 883698 w 921393"/>
              <a:gd name="connsiteY3-88" fmla="*/ 597414 h 612000"/>
              <a:gd name="connsiteX4-89" fmla="*/ 0 w 921393"/>
              <a:gd name="connsiteY4-90" fmla="*/ 612000 h 612000"/>
              <a:gd name="connsiteX0-91" fmla="*/ 0 w 921393"/>
              <a:gd name="connsiteY0-92" fmla="*/ 612000 h 612000"/>
              <a:gd name="connsiteX1-93" fmla="*/ 143655 w 921393"/>
              <a:gd name="connsiteY1-94" fmla="*/ 0 h 612000"/>
              <a:gd name="connsiteX2-95" fmla="*/ 921393 w 921393"/>
              <a:gd name="connsiteY2-96" fmla="*/ 9538 h 612000"/>
              <a:gd name="connsiteX3-97" fmla="*/ 889602 w 921393"/>
              <a:gd name="connsiteY3-98" fmla="*/ 590004 h 612000"/>
              <a:gd name="connsiteX4-99" fmla="*/ 0 w 921393"/>
              <a:gd name="connsiteY4-100" fmla="*/ 612000 h 612000"/>
              <a:gd name="connsiteX0-101" fmla="*/ 0 w 894278"/>
              <a:gd name="connsiteY0-102" fmla="*/ 612000 h 612000"/>
              <a:gd name="connsiteX1-103" fmla="*/ 143655 w 894278"/>
              <a:gd name="connsiteY1-104" fmla="*/ 0 h 612000"/>
              <a:gd name="connsiteX2-105" fmla="*/ 894278 w 894278"/>
              <a:gd name="connsiteY2-106" fmla="*/ 10138 h 612000"/>
              <a:gd name="connsiteX3-107" fmla="*/ 889602 w 894278"/>
              <a:gd name="connsiteY3-108" fmla="*/ 590004 h 612000"/>
              <a:gd name="connsiteX4-109" fmla="*/ 0 w 894278"/>
              <a:gd name="connsiteY4-110" fmla="*/ 612000 h 612000"/>
              <a:gd name="connsiteX0-111" fmla="*/ 0 w 901763"/>
              <a:gd name="connsiteY0-112" fmla="*/ 612000 h 612000"/>
              <a:gd name="connsiteX1-113" fmla="*/ 143655 w 901763"/>
              <a:gd name="connsiteY1-114" fmla="*/ 0 h 612000"/>
              <a:gd name="connsiteX2-115" fmla="*/ 894278 w 901763"/>
              <a:gd name="connsiteY2-116" fmla="*/ 10138 h 612000"/>
              <a:gd name="connsiteX3-117" fmla="*/ 901487 w 901763"/>
              <a:gd name="connsiteY3-118" fmla="*/ 589544 h 612000"/>
              <a:gd name="connsiteX4-119" fmla="*/ 0 w 901763"/>
              <a:gd name="connsiteY4-120" fmla="*/ 612000 h 612000"/>
              <a:gd name="connsiteX0-121" fmla="*/ 0 w 901770"/>
              <a:gd name="connsiteY0-122" fmla="*/ 612000 h 612000"/>
              <a:gd name="connsiteX1-123" fmla="*/ 143655 w 901770"/>
              <a:gd name="connsiteY1-124" fmla="*/ 0 h 612000"/>
              <a:gd name="connsiteX2-125" fmla="*/ 894617 w 901770"/>
              <a:gd name="connsiteY2-126" fmla="*/ 6980 h 612000"/>
              <a:gd name="connsiteX3-127" fmla="*/ 901487 w 901770"/>
              <a:gd name="connsiteY3-128" fmla="*/ 589544 h 612000"/>
              <a:gd name="connsiteX4-129" fmla="*/ 0 w 901770"/>
              <a:gd name="connsiteY4-130" fmla="*/ 612000 h 612000"/>
            </a:gdLst>
            <a:ahLst/>
            <a:cxnLst>
              <a:cxn ang="0">
                <a:pos x="connsiteX0-1" y="connsiteY0-2"/>
              </a:cxn>
              <a:cxn ang="0">
                <a:pos x="connsiteX1-3" y="connsiteY1-4"/>
              </a:cxn>
              <a:cxn ang="0">
                <a:pos x="connsiteX2-5" y="connsiteY2-6"/>
              </a:cxn>
              <a:cxn ang="0">
                <a:pos x="connsiteX3-7" y="connsiteY3-8"/>
              </a:cxn>
              <a:cxn ang="0">
                <a:pos x="connsiteX4-9" y="connsiteY4-10"/>
              </a:cxn>
            </a:cxnLst>
            <a:rect l="l" t="t" r="r" b="b"/>
            <a:pathLst>
              <a:path w="901770" h="612000">
                <a:moveTo>
                  <a:pt x="0" y="612000"/>
                </a:moveTo>
                <a:lnTo>
                  <a:pt x="143655" y="0"/>
                </a:lnTo>
                <a:lnTo>
                  <a:pt x="894617" y="6980"/>
                </a:lnTo>
                <a:cubicBezTo>
                  <a:pt x="892431" y="197573"/>
                  <a:pt x="903673" y="398951"/>
                  <a:pt x="901487" y="589544"/>
                </a:cubicBezTo>
                <a:lnTo>
                  <a:pt x="0" y="612000"/>
                </a:lnTo>
                <a:close/>
              </a:path>
            </a:pathLst>
          </a:custGeom>
          <a:pattFill prst="pct5">
            <a:fgClr>
              <a:srgbClr val="FFFFFF"/>
            </a:fgClr>
            <a:bgClr>
              <a:srgbClr val="395BCA"/>
            </a:bgClr>
          </a:patt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sz="3600">
              <a:solidFill>
                <a:schemeClr val="bg2">
                  <a:lumMod val="25000"/>
                </a:schemeClr>
              </a:solidFill>
              <a:cs typeface="+mn-ea"/>
              <a:sym typeface="+mn-lt"/>
            </a:endParaRPr>
          </a:p>
        </p:txBody>
      </p:sp>
      <p:sp>
        <p:nvSpPr>
          <p:cNvPr id="8" name="平行四边形 2"/>
          <p:cNvSpPr/>
          <p:nvPr/>
        </p:nvSpPr>
        <p:spPr>
          <a:xfrm rot="8460000" flipV="1">
            <a:off x="6848805" y="3423880"/>
            <a:ext cx="1619032" cy="612692"/>
          </a:xfrm>
          <a:custGeom>
            <a:avLst/>
            <a:gdLst>
              <a:gd name="connsiteX0" fmla="*/ 0 w 1620000"/>
              <a:gd name="connsiteY0" fmla="*/ 612000 h 612000"/>
              <a:gd name="connsiteX1" fmla="*/ 143655 w 1620000"/>
              <a:gd name="connsiteY1" fmla="*/ 0 h 612000"/>
              <a:gd name="connsiteX2" fmla="*/ 1620000 w 1620000"/>
              <a:gd name="connsiteY2" fmla="*/ 0 h 612000"/>
              <a:gd name="connsiteX3" fmla="*/ 1476345 w 1620000"/>
              <a:gd name="connsiteY3" fmla="*/ 612000 h 612000"/>
              <a:gd name="connsiteX4" fmla="*/ 0 w 1620000"/>
              <a:gd name="connsiteY4" fmla="*/ 612000 h 612000"/>
              <a:gd name="connsiteX0-1" fmla="*/ 0 w 1620000"/>
              <a:gd name="connsiteY0-2" fmla="*/ 612000 h 612081"/>
              <a:gd name="connsiteX1-3" fmla="*/ 143655 w 1620000"/>
              <a:gd name="connsiteY1-4" fmla="*/ 0 h 612081"/>
              <a:gd name="connsiteX2-5" fmla="*/ 1620000 w 1620000"/>
              <a:gd name="connsiteY2-6" fmla="*/ 0 h 612081"/>
              <a:gd name="connsiteX3-7" fmla="*/ 1525434 w 1620000"/>
              <a:gd name="connsiteY3-8" fmla="*/ 612081 h 612081"/>
              <a:gd name="connsiteX4-9" fmla="*/ 0 w 1620000"/>
              <a:gd name="connsiteY4-10" fmla="*/ 612000 h 612081"/>
            </a:gdLst>
            <a:ahLst/>
            <a:cxnLst>
              <a:cxn ang="0">
                <a:pos x="connsiteX0-1" y="connsiteY0-2"/>
              </a:cxn>
              <a:cxn ang="0">
                <a:pos x="connsiteX1-3" y="connsiteY1-4"/>
              </a:cxn>
              <a:cxn ang="0">
                <a:pos x="connsiteX2-5" y="connsiteY2-6"/>
              </a:cxn>
              <a:cxn ang="0">
                <a:pos x="connsiteX3-7" y="connsiteY3-8"/>
              </a:cxn>
              <a:cxn ang="0">
                <a:pos x="connsiteX4-9" y="connsiteY4-10"/>
              </a:cxn>
            </a:cxnLst>
            <a:rect l="l" t="t" r="r" b="b"/>
            <a:pathLst>
              <a:path w="1620000" h="612081">
                <a:moveTo>
                  <a:pt x="0" y="612000"/>
                </a:moveTo>
                <a:lnTo>
                  <a:pt x="143655" y="0"/>
                </a:lnTo>
                <a:lnTo>
                  <a:pt x="1620000" y="0"/>
                </a:lnTo>
                <a:lnTo>
                  <a:pt x="1525434" y="612081"/>
                </a:lnTo>
                <a:lnTo>
                  <a:pt x="0" y="612000"/>
                </a:lnTo>
                <a:close/>
              </a:path>
            </a:pathLst>
          </a:custGeom>
          <a:gradFill flip="none" rotWithShape="1">
            <a:gsLst>
              <a:gs pos="0">
                <a:srgbClr val="1F71D7"/>
              </a:gs>
              <a:gs pos="100000">
                <a:srgbClr val="3829CD">
                  <a:alpha val="82000"/>
                </a:srgbClr>
              </a:gs>
            </a:gsLst>
            <a:lin ang="3876160" scaled="0"/>
          </a:gradFill>
          <a:ln w="12700" cap="flat">
            <a:noFill/>
            <a:miter lim="400000"/>
          </a:ln>
          <a:effectLst/>
        </p:spPr>
        <p:txBody>
          <a:bodyPr wrap="square" lIns="50800" tIns="50800" rIns="50800" bIns="50800" numCol="1" anchor="ctr">
            <a:noAutofit/>
          </a:bodyPr>
          <a:lstStyle/>
          <a:p>
            <a:pPr algn="ctr" defTabSz="825500" hangingPunct="0"/>
            <a:endParaRPr lang="zh-CN" altLang="en-US" sz="3200">
              <a:solidFill>
                <a:srgbClr val="FFFFFF"/>
              </a:solidFill>
              <a:cs typeface="+mn-ea"/>
              <a:sym typeface="+mn-lt"/>
            </a:endParaRPr>
          </a:p>
        </p:txBody>
      </p:sp>
      <p:sp>
        <p:nvSpPr>
          <p:cNvPr id="2" name="平行四边形 2"/>
          <p:cNvSpPr/>
          <p:nvPr/>
        </p:nvSpPr>
        <p:spPr>
          <a:xfrm rot="7740000">
            <a:off x="5450408" y="2077860"/>
            <a:ext cx="920626" cy="647614"/>
          </a:xfrm>
          <a:custGeom>
            <a:avLst/>
            <a:gdLst>
              <a:gd name="connsiteX0" fmla="*/ 0 w 1620000"/>
              <a:gd name="connsiteY0" fmla="*/ 612000 h 612000"/>
              <a:gd name="connsiteX1" fmla="*/ 143655 w 1620000"/>
              <a:gd name="connsiteY1" fmla="*/ 0 h 612000"/>
              <a:gd name="connsiteX2" fmla="*/ 1620000 w 1620000"/>
              <a:gd name="connsiteY2" fmla="*/ 0 h 612000"/>
              <a:gd name="connsiteX3" fmla="*/ 1476345 w 1620000"/>
              <a:gd name="connsiteY3" fmla="*/ 612000 h 612000"/>
              <a:gd name="connsiteX4" fmla="*/ 0 w 1620000"/>
              <a:gd name="connsiteY4" fmla="*/ 612000 h 612000"/>
              <a:gd name="connsiteX0-1" fmla="*/ 0 w 1620000"/>
              <a:gd name="connsiteY0-2" fmla="*/ 612000 h 612081"/>
              <a:gd name="connsiteX1-3" fmla="*/ 143655 w 1620000"/>
              <a:gd name="connsiteY1-4" fmla="*/ 0 h 612081"/>
              <a:gd name="connsiteX2-5" fmla="*/ 1620000 w 1620000"/>
              <a:gd name="connsiteY2-6" fmla="*/ 0 h 612081"/>
              <a:gd name="connsiteX3-7" fmla="*/ 1525434 w 1620000"/>
              <a:gd name="connsiteY3-8" fmla="*/ 612081 h 612081"/>
              <a:gd name="connsiteX4-9" fmla="*/ 0 w 1620000"/>
              <a:gd name="connsiteY4-10" fmla="*/ 612000 h 612081"/>
              <a:gd name="connsiteX0-11" fmla="*/ 0 w 1525434"/>
              <a:gd name="connsiteY0-12" fmla="*/ 613014 h 613095"/>
              <a:gd name="connsiteX1-13" fmla="*/ 143655 w 1525434"/>
              <a:gd name="connsiteY1-14" fmla="*/ 1014 h 613095"/>
              <a:gd name="connsiteX2-15" fmla="*/ 965458 w 1525434"/>
              <a:gd name="connsiteY2-16" fmla="*/ 0 h 613095"/>
              <a:gd name="connsiteX3-17" fmla="*/ 1525434 w 1525434"/>
              <a:gd name="connsiteY3-18" fmla="*/ 613095 h 613095"/>
              <a:gd name="connsiteX4-19" fmla="*/ 0 w 1525434"/>
              <a:gd name="connsiteY4-20" fmla="*/ 613014 h 613095"/>
              <a:gd name="connsiteX0-21" fmla="*/ 0 w 990402"/>
              <a:gd name="connsiteY0-22" fmla="*/ 613014 h 613285"/>
              <a:gd name="connsiteX1-23" fmla="*/ 143655 w 990402"/>
              <a:gd name="connsiteY1-24" fmla="*/ 1014 h 613285"/>
              <a:gd name="connsiteX2-25" fmla="*/ 965458 w 990402"/>
              <a:gd name="connsiteY2-26" fmla="*/ 0 h 613285"/>
              <a:gd name="connsiteX3-27" fmla="*/ 990402 w 990402"/>
              <a:gd name="connsiteY3-28" fmla="*/ 613285 h 613285"/>
              <a:gd name="connsiteX4-29" fmla="*/ 0 w 990402"/>
              <a:gd name="connsiteY4-30" fmla="*/ 613014 h 613285"/>
              <a:gd name="connsiteX0-31" fmla="*/ 0 w 965458"/>
              <a:gd name="connsiteY0-32" fmla="*/ 613014 h 613014"/>
              <a:gd name="connsiteX1-33" fmla="*/ 143655 w 965458"/>
              <a:gd name="connsiteY1-34" fmla="*/ 1014 h 613014"/>
              <a:gd name="connsiteX2-35" fmla="*/ 965458 w 965458"/>
              <a:gd name="connsiteY2-36" fmla="*/ 0 h 613014"/>
              <a:gd name="connsiteX3-37" fmla="*/ 892039 w 965458"/>
              <a:gd name="connsiteY3-38" fmla="*/ 584330 h 613014"/>
              <a:gd name="connsiteX4-39" fmla="*/ 0 w 965458"/>
              <a:gd name="connsiteY4-40" fmla="*/ 613014 h 613014"/>
              <a:gd name="connsiteX0-41" fmla="*/ 0 w 965458"/>
              <a:gd name="connsiteY0-42" fmla="*/ 613014 h 613014"/>
              <a:gd name="connsiteX1-43" fmla="*/ 143655 w 965458"/>
              <a:gd name="connsiteY1-44" fmla="*/ 1014 h 613014"/>
              <a:gd name="connsiteX2-45" fmla="*/ 965458 w 965458"/>
              <a:gd name="connsiteY2-46" fmla="*/ 0 h 613014"/>
              <a:gd name="connsiteX3-47" fmla="*/ 815065 w 965458"/>
              <a:gd name="connsiteY3-48" fmla="*/ 566027 h 613014"/>
              <a:gd name="connsiteX4-49" fmla="*/ 0 w 965458"/>
              <a:gd name="connsiteY4-50" fmla="*/ 613014 h 613014"/>
              <a:gd name="connsiteX0-51" fmla="*/ 0 w 965458"/>
              <a:gd name="connsiteY0-52" fmla="*/ 613014 h 613014"/>
              <a:gd name="connsiteX1-53" fmla="*/ 143655 w 965458"/>
              <a:gd name="connsiteY1-54" fmla="*/ 1014 h 613014"/>
              <a:gd name="connsiteX2-55" fmla="*/ 965458 w 965458"/>
              <a:gd name="connsiteY2-56" fmla="*/ 0 h 613014"/>
              <a:gd name="connsiteX3-57" fmla="*/ 889102 w 965458"/>
              <a:gd name="connsiteY3-58" fmla="*/ 590436 h 613014"/>
              <a:gd name="connsiteX4-59" fmla="*/ 0 w 965458"/>
              <a:gd name="connsiteY4-60" fmla="*/ 613014 h 613014"/>
              <a:gd name="connsiteX0-61" fmla="*/ 0 w 895659"/>
              <a:gd name="connsiteY0-62" fmla="*/ 612000 h 612000"/>
              <a:gd name="connsiteX1-63" fmla="*/ 143655 w 895659"/>
              <a:gd name="connsiteY1-64" fmla="*/ 0 h 612000"/>
              <a:gd name="connsiteX2-65" fmla="*/ 895659 w 895659"/>
              <a:gd name="connsiteY2-66" fmla="*/ 17644 h 612000"/>
              <a:gd name="connsiteX3-67" fmla="*/ 889102 w 895659"/>
              <a:gd name="connsiteY3-68" fmla="*/ 589422 h 612000"/>
              <a:gd name="connsiteX4-69" fmla="*/ 0 w 895659"/>
              <a:gd name="connsiteY4-70" fmla="*/ 612000 h 612000"/>
              <a:gd name="connsiteX0-71" fmla="*/ 0 w 921393"/>
              <a:gd name="connsiteY0-72" fmla="*/ 612000 h 612000"/>
              <a:gd name="connsiteX1-73" fmla="*/ 143655 w 921393"/>
              <a:gd name="connsiteY1-74" fmla="*/ 0 h 612000"/>
              <a:gd name="connsiteX2-75" fmla="*/ 921393 w 921393"/>
              <a:gd name="connsiteY2-76" fmla="*/ 9538 h 612000"/>
              <a:gd name="connsiteX3-77" fmla="*/ 889102 w 921393"/>
              <a:gd name="connsiteY3-78" fmla="*/ 589422 h 612000"/>
              <a:gd name="connsiteX4-79" fmla="*/ 0 w 921393"/>
              <a:gd name="connsiteY4-80" fmla="*/ 612000 h 612000"/>
              <a:gd name="connsiteX0-81" fmla="*/ 0 w 921393"/>
              <a:gd name="connsiteY0-82" fmla="*/ 612000 h 612000"/>
              <a:gd name="connsiteX1-83" fmla="*/ 143655 w 921393"/>
              <a:gd name="connsiteY1-84" fmla="*/ 0 h 612000"/>
              <a:gd name="connsiteX2-85" fmla="*/ 921393 w 921393"/>
              <a:gd name="connsiteY2-86" fmla="*/ 9538 h 612000"/>
              <a:gd name="connsiteX3-87" fmla="*/ 883698 w 921393"/>
              <a:gd name="connsiteY3-88" fmla="*/ 597414 h 612000"/>
              <a:gd name="connsiteX4-89" fmla="*/ 0 w 921393"/>
              <a:gd name="connsiteY4-90" fmla="*/ 612000 h 612000"/>
              <a:gd name="connsiteX0-91" fmla="*/ 0 w 921393"/>
              <a:gd name="connsiteY0-92" fmla="*/ 612000 h 612000"/>
              <a:gd name="connsiteX1-93" fmla="*/ 143655 w 921393"/>
              <a:gd name="connsiteY1-94" fmla="*/ 0 h 612000"/>
              <a:gd name="connsiteX2-95" fmla="*/ 921393 w 921393"/>
              <a:gd name="connsiteY2-96" fmla="*/ 9538 h 612000"/>
              <a:gd name="connsiteX3-97" fmla="*/ 889602 w 921393"/>
              <a:gd name="connsiteY3-98" fmla="*/ 590004 h 612000"/>
              <a:gd name="connsiteX4-99" fmla="*/ 0 w 921393"/>
              <a:gd name="connsiteY4-100" fmla="*/ 612000 h 612000"/>
            </a:gdLst>
            <a:ahLst/>
            <a:cxnLst>
              <a:cxn ang="0">
                <a:pos x="connsiteX0-1" y="connsiteY0-2"/>
              </a:cxn>
              <a:cxn ang="0">
                <a:pos x="connsiteX1-3" y="connsiteY1-4"/>
              </a:cxn>
              <a:cxn ang="0">
                <a:pos x="connsiteX2-5" y="connsiteY2-6"/>
              </a:cxn>
              <a:cxn ang="0">
                <a:pos x="connsiteX3-7" y="connsiteY3-8"/>
              </a:cxn>
              <a:cxn ang="0">
                <a:pos x="connsiteX4-9" y="connsiteY4-10"/>
              </a:cxn>
            </a:cxnLst>
            <a:rect l="l" t="t" r="r" b="b"/>
            <a:pathLst>
              <a:path w="921393" h="612000">
                <a:moveTo>
                  <a:pt x="0" y="612000"/>
                </a:moveTo>
                <a:lnTo>
                  <a:pt x="143655" y="0"/>
                </a:lnTo>
                <a:lnTo>
                  <a:pt x="921393" y="9538"/>
                </a:lnTo>
                <a:cubicBezTo>
                  <a:pt x="919207" y="200131"/>
                  <a:pt x="891788" y="399411"/>
                  <a:pt x="889602" y="590004"/>
                </a:cubicBezTo>
                <a:lnTo>
                  <a:pt x="0" y="612000"/>
                </a:lnTo>
                <a:close/>
              </a:path>
            </a:pathLst>
          </a:custGeom>
          <a:pattFill prst="pct5">
            <a:fgClr>
              <a:srgbClr val="FFFFFF"/>
            </a:fgClr>
            <a:bgClr>
              <a:srgbClr val="395BCA"/>
            </a:bgClr>
          </a:patt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sz="3600">
              <a:solidFill>
                <a:schemeClr val="bg2">
                  <a:lumMod val="25000"/>
                </a:schemeClr>
              </a:solidFill>
              <a:cs typeface="+mn-ea"/>
              <a:sym typeface="+mn-lt"/>
            </a:endParaRPr>
          </a:p>
        </p:txBody>
      </p:sp>
      <p:sp>
        <p:nvSpPr>
          <p:cNvPr id="3" name="平行四边形 2"/>
          <p:cNvSpPr/>
          <p:nvPr/>
        </p:nvSpPr>
        <p:spPr>
          <a:xfrm rot="13140000">
            <a:off x="6966267" y="2717537"/>
            <a:ext cx="920626" cy="647614"/>
          </a:xfrm>
          <a:custGeom>
            <a:avLst/>
            <a:gdLst>
              <a:gd name="connsiteX0" fmla="*/ 0 w 1620000"/>
              <a:gd name="connsiteY0" fmla="*/ 612000 h 612000"/>
              <a:gd name="connsiteX1" fmla="*/ 143655 w 1620000"/>
              <a:gd name="connsiteY1" fmla="*/ 0 h 612000"/>
              <a:gd name="connsiteX2" fmla="*/ 1620000 w 1620000"/>
              <a:gd name="connsiteY2" fmla="*/ 0 h 612000"/>
              <a:gd name="connsiteX3" fmla="*/ 1476345 w 1620000"/>
              <a:gd name="connsiteY3" fmla="*/ 612000 h 612000"/>
              <a:gd name="connsiteX4" fmla="*/ 0 w 1620000"/>
              <a:gd name="connsiteY4" fmla="*/ 612000 h 612000"/>
              <a:gd name="connsiteX0-1" fmla="*/ 0 w 1620000"/>
              <a:gd name="connsiteY0-2" fmla="*/ 612000 h 612081"/>
              <a:gd name="connsiteX1-3" fmla="*/ 143655 w 1620000"/>
              <a:gd name="connsiteY1-4" fmla="*/ 0 h 612081"/>
              <a:gd name="connsiteX2-5" fmla="*/ 1620000 w 1620000"/>
              <a:gd name="connsiteY2-6" fmla="*/ 0 h 612081"/>
              <a:gd name="connsiteX3-7" fmla="*/ 1525434 w 1620000"/>
              <a:gd name="connsiteY3-8" fmla="*/ 612081 h 612081"/>
              <a:gd name="connsiteX4-9" fmla="*/ 0 w 1620000"/>
              <a:gd name="connsiteY4-10" fmla="*/ 612000 h 612081"/>
              <a:gd name="connsiteX0-11" fmla="*/ 0 w 1525434"/>
              <a:gd name="connsiteY0-12" fmla="*/ 613014 h 613095"/>
              <a:gd name="connsiteX1-13" fmla="*/ 143655 w 1525434"/>
              <a:gd name="connsiteY1-14" fmla="*/ 1014 h 613095"/>
              <a:gd name="connsiteX2-15" fmla="*/ 965458 w 1525434"/>
              <a:gd name="connsiteY2-16" fmla="*/ 0 h 613095"/>
              <a:gd name="connsiteX3-17" fmla="*/ 1525434 w 1525434"/>
              <a:gd name="connsiteY3-18" fmla="*/ 613095 h 613095"/>
              <a:gd name="connsiteX4-19" fmla="*/ 0 w 1525434"/>
              <a:gd name="connsiteY4-20" fmla="*/ 613014 h 613095"/>
              <a:gd name="connsiteX0-21" fmla="*/ 0 w 990402"/>
              <a:gd name="connsiteY0-22" fmla="*/ 613014 h 613285"/>
              <a:gd name="connsiteX1-23" fmla="*/ 143655 w 990402"/>
              <a:gd name="connsiteY1-24" fmla="*/ 1014 h 613285"/>
              <a:gd name="connsiteX2-25" fmla="*/ 965458 w 990402"/>
              <a:gd name="connsiteY2-26" fmla="*/ 0 h 613285"/>
              <a:gd name="connsiteX3-27" fmla="*/ 990402 w 990402"/>
              <a:gd name="connsiteY3-28" fmla="*/ 613285 h 613285"/>
              <a:gd name="connsiteX4-29" fmla="*/ 0 w 990402"/>
              <a:gd name="connsiteY4-30" fmla="*/ 613014 h 613285"/>
              <a:gd name="connsiteX0-31" fmla="*/ 0 w 965458"/>
              <a:gd name="connsiteY0-32" fmla="*/ 613014 h 613014"/>
              <a:gd name="connsiteX1-33" fmla="*/ 143655 w 965458"/>
              <a:gd name="connsiteY1-34" fmla="*/ 1014 h 613014"/>
              <a:gd name="connsiteX2-35" fmla="*/ 965458 w 965458"/>
              <a:gd name="connsiteY2-36" fmla="*/ 0 h 613014"/>
              <a:gd name="connsiteX3-37" fmla="*/ 892039 w 965458"/>
              <a:gd name="connsiteY3-38" fmla="*/ 584330 h 613014"/>
              <a:gd name="connsiteX4-39" fmla="*/ 0 w 965458"/>
              <a:gd name="connsiteY4-40" fmla="*/ 613014 h 613014"/>
              <a:gd name="connsiteX0-41" fmla="*/ 0 w 965458"/>
              <a:gd name="connsiteY0-42" fmla="*/ 613014 h 613014"/>
              <a:gd name="connsiteX1-43" fmla="*/ 143655 w 965458"/>
              <a:gd name="connsiteY1-44" fmla="*/ 1014 h 613014"/>
              <a:gd name="connsiteX2-45" fmla="*/ 965458 w 965458"/>
              <a:gd name="connsiteY2-46" fmla="*/ 0 h 613014"/>
              <a:gd name="connsiteX3-47" fmla="*/ 815065 w 965458"/>
              <a:gd name="connsiteY3-48" fmla="*/ 566027 h 613014"/>
              <a:gd name="connsiteX4-49" fmla="*/ 0 w 965458"/>
              <a:gd name="connsiteY4-50" fmla="*/ 613014 h 613014"/>
              <a:gd name="connsiteX0-51" fmla="*/ 0 w 965458"/>
              <a:gd name="connsiteY0-52" fmla="*/ 613014 h 613014"/>
              <a:gd name="connsiteX1-53" fmla="*/ 143655 w 965458"/>
              <a:gd name="connsiteY1-54" fmla="*/ 1014 h 613014"/>
              <a:gd name="connsiteX2-55" fmla="*/ 965458 w 965458"/>
              <a:gd name="connsiteY2-56" fmla="*/ 0 h 613014"/>
              <a:gd name="connsiteX3-57" fmla="*/ 889102 w 965458"/>
              <a:gd name="connsiteY3-58" fmla="*/ 590436 h 613014"/>
              <a:gd name="connsiteX4-59" fmla="*/ 0 w 965458"/>
              <a:gd name="connsiteY4-60" fmla="*/ 613014 h 613014"/>
              <a:gd name="connsiteX0-61" fmla="*/ 0 w 895659"/>
              <a:gd name="connsiteY0-62" fmla="*/ 612000 h 612000"/>
              <a:gd name="connsiteX1-63" fmla="*/ 143655 w 895659"/>
              <a:gd name="connsiteY1-64" fmla="*/ 0 h 612000"/>
              <a:gd name="connsiteX2-65" fmla="*/ 895659 w 895659"/>
              <a:gd name="connsiteY2-66" fmla="*/ 17644 h 612000"/>
              <a:gd name="connsiteX3-67" fmla="*/ 889102 w 895659"/>
              <a:gd name="connsiteY3-68" fmla="*/ 589422 h 612000"/>
              <a:gd name="connsiteX4-69" fmla="*/ 0 w 895659"/>
              <a:gd name="connsiteY4-70" fmla="*/ 612000 h 612000"/>
              <a:gd name="connsiteX0-71" fmla="*/ 0 w 921393"/>
              <a:gd name="connsiteY0-72" fmla="*/ 612000 h 612000"/>
              <a:gd name="connsiteX1-73" fmla="*/ 143655 w 921393"/>
              <a:gd name="connsiteY1-74" fmla="*/ 0 h 612000"/>
              <a:gd name="connsiteX2-75" fmla="*/ 921393 w 921393"/>
              <a:gd name="connsiteY2-76" fmla="*/ 9538 h 612000"/>
              <a:gd name="connsiteX3-77" fmla="*/ 889102 w 921393"/>
              <a:gd name="connsiteY3-78" fmla="*/ 589422 h 612000"/>
              <a:gd name="connsiteX4-79" fmla="*/ 0 w 921393"/>
              <a:gd name="connsiteY4-80" fmla="*/ 612000 h 612000"/>
              <a:gd name="connsiteX0-81" fmla="*/ 0 w 921393"/>
              <a:gd name="connsiteY0-82" fmla="*/ 612000 h 612000"/>
              <a:gd name="connsiteX1-83" fmla="*/ 143655 w 921393"/>
              <a:gd name="connsiteY1-84" fmla="*/ 0 h 612000"/>
              <a:gd name="connsiteX2-85" fmla="*/ 921393 w 921393"/>
              <a:gd name="connsiteY2-86" fmla="*/ 9538 h 612000"/>
              <a:gd name="connsiteX3-87" fmla="*/ 883698 w 921393"/>
              <a:gd name="connsiteY3-88" fmla="*/ 597414 h 612000"/>
              <a:gd name="connsiteX4-89" fmla="*/ 0 w 921393"/>
              <a:gd name="connsiteY4-90" fmla="*/ 612000 h 612000"/>
              <a:gd name="connsiteX0-91" fmla="*/ 0 w 921393"/>
              <a:gd name="connsiteY0-92" fmla="*/ 612000 h 612000"/>
              <a:gd name="connsiteX1-93" fmla="*/ 143655 w 921393"/>
              <a:gd name="connsiteY1-94" fmla="*/ 0 h 612000"/>
              <a:gd name="connsiteX2-95" fmla="*/ 921393 w 921393"/>
              <a:gd name="connsiteY2-96" fmla="*/ 9538 h 612000"/>
              <a:gd name="connsiteX3-97" fmla="*/ 889602 w 921393"/>
              <a:gd name="connsiteY3-98" fmla="*/ 590004 h 612000"/>
              <a:gd name="connsiteX4-99" fmla="*/ 0 w 921393"/>
              <a:gd name="connsiteY4-100" fmla="*/ 612000 h 612000"/>
            </a:gdLst>
            <a:ahLst/>
            <a:cxnLst>
              <a:cxn ang="0">
                <a:pos x="connsiteX0-1" y="connsiteY0-2"/>
              </a:cxn>
              <a:cxn ang="0">
                <a:pos x="connsiteX1-3" y="connsiteY1-4"/>
              </a:cxn>
              <a:cxn ang="0">
                <a:pos x="connsiteX2-5" y="connsiteY2-6"/>
              </a:cxn>
              <a:cxn ang="0">
                <a:pos x="connsiteX3-7" y="connsiteY3-8"/>
              </a:cxn>
              <a:cxn ang="0">
                <a:pos x="connsiteX4-9" y="connsiteY4-10"/>
              </a:cxn>
            </a:cxnLst>
            <a:rect l="l" t="t" r="r" b="b"/>
            <a:pathLst>
              <a:path w="921393" h="612000">
                <a:moveTo>
                  <a:pt x="0" y="612000"/>
                </a:moveTo>
                <a:lnTo>
                  <a:pt x="143655" y="0"/>
                </a:lnTo>
                <a:lnTo>
                  <a:pt x="921393" y="9538"/>
                </a:lnTo>
                <a:cubicBezTo>
                  <a:pt x="919207" y="200131"/>
                  <a:pt x="891788" y="399411"/>
                  <a:pt x="889602" y="590004"/>
                </a:cubicBezTo>
                <a:lnTo>
                  <a:pt x="0" y="612000"/>
                </a:lnTo>
                <a:close/>
              </a:path>
            </a:pathLst>
          </a:custGeom>
          <a:pattFill prst="pct5">
            <a:fgClr>
              <a:srgbClr val="FFFFFF"/>
            </a:fgClr>
            <a:bgClr>
              <a:srgbClr val="395BCA"/>
            </a:bgClr>
          </a:patt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sz="3600">
              <a:solidFill>
                <a:schemeClr val="bg2">
                  <a:lumMod val="25000"/>
                </a:schemeClr>
              </a:solidFill>
              <a:cs typeface="+mn-ea"/>
              <a:sym typeface="+mn-lt"/>
            </a:endParaRPr>
          </a:p>
        </p:txBody>
      </p:sp>
      <p:sp>
        <p:nvSpPr>
          <p:cNvPr id="11" name="平行四边形 2"/>
          <p:cNvSpPr/>
          <p:nvPr/>
        </p:nvSpPr>
        <p:spPr>
          <a:xfrm rot="18540000">
            <a:off x="6328971" y="4234189"/>
            <a:ext cx="920626" cy="649200"/>
          </a:xfrm>
          <a:custGeom>
            <a:avLst/>
            <a:gdLst>
              <a:gd name="connsiteX0" fmla="*/ 0 w 1620000"/>
              <a:gd name="connsiteY0" fmla="*/ 612000 h 612000"/>
              <a:gd name="connsiteX1" fmla="*/ 143655 w 1620000"/>
              <a:gd name="connsiteY1" fmla="*/ 0 h 612000"/>
              <a:gd name="connsiteX2" fmla="*/ 1620000 w 1620000"/>
              <a:gd name="connsiteY2" fmla="*/ 0 h 612000"/>
              <a:gd name="connsiteX3" fmla="*/ 1476345 w 1620000"/>
              <a:gd name="connsiteY3" fmla="*/ 612000 h 612000"/>
              <a:gd name="connsiteX4" fmla="*/ 0 w 1620000"/>
              <a:gd name="connsiteY4" fmla="*/ 612000 h 612000"/>
              <a:gd name="connsiteX0-1" fmla="*/ 0 w 1620000"/>
              <a:gd name="connsiteY0-2" fmla="*/ 612000 h 612081"/>
              <a:gd name="connsiteX1-3" fmla="*/ 143655 w 1620000"/>
              <a:gd name="connsiteY1-4" fmla="*/ 0 h 612081"/>
              <a:gd name="connsiteX2-5" fmla="*/ 1620000 w 1620000"/>
              <a:gd name="connsiteY2-6" fmla="*/ 0 h 612081"/>
              <a:gd name="connsiteX3-7" fmla="*/ 1525434 w 1620000"/>
              <a:gd name="connsiteY3-8" fmla="*/ 612081 h 612081"/>
              <a:gd name="connsiteX4-9" fmla="*/ 0 w 1620000"/>
              <a:gd name="connsiteY4-10" fmla="*/ 612000 h 612081"/>
              <a:gd name="connsiteX0-11" fmla="*/ 0 w 1525434"/>
              <a:gd name="connsiteY0-12" fmla="*/ 613014 h 613095"/>
              <a:gd name="connsiteX1-13" fmla="*/ 143655 w 1525434"/>
              <a:gd name="connsiteY1-14" fmla="*/ 1014 h 613095"/>
              <a:gd name="connsiteX2-15" fmla="*/ 965458 w 1525434"/>
              <a:gd name="connsiteY2-16" fmla="*/ 0 h 613095"/>
              <a:gd name="connsiteX3-17" fmla="*/ 1525434 w 1525434"/>
              <a:gd name="connsiteY3-18" fmla="*/ 613095 h 613095"/>
              <a:gd name="connsiteX4-19" fmla="*/ 0 w 1525434"/>
              <a:gd name="connsiteY4-20" fmla="*/ 613014 h 613095"/>
              <a:gd name="connsiteX0-21" fmla="*/ 0 w 990402"/>
              <a:gd name="connsiteY0-22" fmla="*/ 613014 h 613285"/>
              <a:gd name="connsiteX1-23" fmla="*/ 143655 w 990402"/>
              <a:gd name="connsiteY1-24" fmla="*/ 1014 h 613285"/>
              <a:gd name="connsiteX2-25" fmla="*/ 965458 w 990402"/>
              <a:gd name="connsiteY2-26" fmla="*/ 0 h 613285"/>
              <a:gd name="connsiteX3-27" fmla="*/ 990402 w 990402"/>
              <a:gd name="connsiteY3-28" fmla="*/ 613285 h 613285"/>
              <a:gd name="connsiteX4-29" fmla="*/ 0 w 990402"/>
              <a:gd name="connsiteY4-30" fmla="*/ 613014 h 613285"/>
              <a:gd name="connsiteX0-31" fmla="*/ 0 w 965458"/>
              <a:gd name="connsiteY0-32" fmla="*/ 613014 h 613014"/>
              <a:gd name="connsiteX1-33" fmla="*/ 143655 w 965458"/>
              <a:gd name="connsiteY1-34" fmla="*/ 1014 h 613014"/>
              <a:gd name="connsiteX2-35" fmla="*/ 965458 w 965458"/>
              <a:gd name="connsiteY2-36" fmla="*/ 0 h 613014"/>
              <a:gd name="connsiteX3-37" fmla="*/ 892039 w 965458"/>
              <a:gd name="connsiteY3-38" fmla="*/ 584330 h 613014"/>
              <a:gd name="connsiteX4-39" fmla="*/ 0 w 965458"/>
              <a:gd name="connsiteY4-40" fmla="*/ 613014 h 613014"/>
              <a:gd name="connsiteX0-41" fmla="*/ 0 w 965458"/>
              <a:gd name="connsiteY0-42" fmla="*/ 613014 h 613014"/>
              <a:gd name="connsiteX1-43" fmla="*/ 143655 w 965458"/>
              <a:gd name="connsiteY1-44" fmla="*/ 1014 h 613014"/>
              <a:gd name="connsiteX2-45" fmla="*/ 965458 w 965458"/>
              <a:gd name="connsiteY2-46" fmla="*/ 0 h 613014"/>
              <a:gd name="connsiteX3-47" fmla="*/ 815065 w 965458"/>
              <a:gd name="connsiteY3-48" fmla="*/ 566027 h 613014"/>
              <a:gd name="connsiteX4-49" fmla="*/ 0 w 965458"/>
              <a:gd name="connsiteY4-50" fmla="*/ 613014 h 613014"/>
              <a:gd name="connsiteX0-51" fmla="*/ 0 w 965458"/>
              <a:gd name="connsiteY0-52" fmla="*/ 613014 h 613014"/>
              <a:gd name="connsiteX1-53" fmla="*/ 143655 w 965458"/>
              <a:gd name="connsiteY1-54" fmla="*/ 1014 h 613014"/>
              <a:gd name="connsiteX2-55" fmla="*/ 965458 w 965458"/>
              <a:gd name="connsiteY2-56" fmla="*/ 0 h 613014"/>
              <a:gd name="connsiteX3-57" fmla="*/ 889102 w 965458"/>
              <a:gd name="connsiteY3-58" fmla="*/ 590436 h 613014"/>
              <a:gd name="connsiteX4-59" fmla="*/ 0 w 965458"/>
              <a:gd name="connsiteY4-60" fmla="*/ 613014 h 613014"/>
              <a:gd name="connsiteX0-61" fmla="*/ 0 w 895659"/>
              <a:gd name="connsiteY0-62" fmla="*/ 612000 h 612000"/>
              <a:gd name="connsiteX1-63" fmla="*/ 143655 w 895659"/>
              <a:gd name="connsiteY1-64" fmla="*/ 0 h 612000"/>
              <a:gd name="connsiteX2-65" fmla="*/ 895659 w 895659"/>
              <a:gd name="connsiteY2-66" fmla="*/ 17644 h 612000"/>
              <a:gd name="connsiteX3-67" fmla="*/ 889102 w 895659"/>
              <a:gd name="connsiteY3-68" fmla="*/ 589422 h 612000"/>
              <a:gd name="connsiteX4-69" fmla="*/ 0 w 895659"/>
              <a:gd name="connsiteY4-70" fmla="*/ 612000 h 612000"/>
              <a:gd name="connsiteX0-71" fmla="*/ 0 w 921393"/>
              <a:gd name="connsiteY0-72" fmla="*/ 612000 h 612000"/>
              <a:gd name="connsiteX1-73" fmla="*/ 143655 w 921393"/>
              <a:gd name="connsiteY1-74" fmla="*/ 0 h 612000"/>
              <a:gd name="connsiteX2-75" fmla="*/ 921393 w 921393"/>
              <a:gd name="connsiteY2-76" fmla="*/ 9538 h 612000"/>
              <a:gd name="connsiteX3-77" fmla="*/ 889102 w 921393"/>
              <a:gd name="connsiteY3-78" fmla="*/ 589422 h 612000"/>
              <a:gd name="connsiteX4-79" fmla="*/ 0 w 921393"/>
              <a:gd name="connsiteY4-80" fmla="*/ 612000 h 612000"/>
              <a:gd name="connsiteX0-81" fmla="*/ 0 w 921393"/>
              <a:gd name="connsiteY0-82" fmla="*/ 612000 h 612000"/>
              <a:gd name="connsiteX1-83" fmla="*/ 143655 w 921393"/>
              <a:gd name="connsiteY1-84" fmla="*/ 0 h 612000"/>
              <a:gd name="connsiteX2-85" fmla="*/ 921393 w 921393"/>
              <a:gd name="connsiteY2-86" fmla="*/ 9538 h 612000"/>
              <a:gd name="connsiteX3-87" fmla="*/ 883698 w 921393"/>
              <a:gd name="connsiteY3-88" fmla="*/ 597414 h 612000"/>
              <a:gd name="connsiteX4-89" fmla="*/ 0 w 921393"/>
              <a:gd name="connsiteY4-90" fmla="*/ 612000 h 612000"/>
              <a:gd name="connsiteX0-91" fmla="*/ 0 w 921393"/>
              <a:gd name="connsiteY0-92" fmla="*/ 612000 h 612000"/>
              <a:gd name="connsiteX1-93" fmla="*/ 143655 w 921393"/>
              <a:gd name="connsiteY1-94" fmla="*/ 0 h 612000"/>
              <a:gd name="connsiteX2-95" fmla="*/ 921393 w 921393"/>
              <a:gd name="connsiteY2-96" fmla="*/ 9538 h 612000"/>
              <a:gd name="connsiteX3-97" fmla="*/ 889602 w 921393"/>
              <a:gd name="connsiteY3-98" fmla="*/ 590004 h 612000"/>
              <a:gd name="connsiteX4-99" fmla="*/ 0 w 921393"/>
              <a:gd name="connsiteY4-100" fmla="*/ 612000 h 612000"/>
            </a:gdLst>
            <a:ahLst/>
            <a:cxnLst>
              <a:cxn ang="0">
                <a:pos x="connsiteX0-1" y="connsiteY0-2"/>
              </a:cxn>
              <a:cxn ang="0">
                <a:pos x="connsiteX1-3" y="connsiteY1-4"/>
              </a:cxn>
              <a:cxn ang="0">
                <a:pos x="connsiteX2-5" y="connsiteY2-6"/>
              </a:cxn>
              <a:cxn ang="0">
                <a:pos x="connsiteX3-7" y="connsiteY3-8"/>
              </a:cxn>
              <a:cxn ang="0">
                <a:pos x="connsiteX4-9" y="connsiteY4-10"/>
              </a:cxn>
            </a:cxnLst>
            <a:rect l="l" t="t" r="r" b="b"/>
            <a:pathLst>
              <a:path w="921393" h="612000">
                <a:moveTo>
                  <a:pt x="0" y="612000"/>
                </a:moveTo>
                <a:lnTo>
                  <a:pt x="143655" y="0"/>
                </a:lnTo>
                <a:lnTo>
                  <a:pt x="921393" y="9538"/>
                </a:lnTo>
                <a:cubicBezTo>
                  <a:pt x="919207" y="200131"/>
                  <a:pt x="891788" y="399411"/>
                  <a:pt x="889602" y="590004"/>
                </a:cubicBezTo>
                <a:lnTo>
                  <a:pt x="0" y="612000"/>
                </a:lnTo>
                <a:close/>
              </a:path>
            </a:pathLst>
          </a:custGeom>
          <a:pattFill prst="pct5">
            <a:fgClr>
              <a:srgbClr val="FFFFFF"/>
            </a:fgClr>
            <a:bgClr>
              <a:srgbClr val="395BCA"/>
            </a:bgClr>
          </a:patt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sz="3600">
              <a:solidFill>
                <a:schemeClr val="bg2">
                  <a:lumMod val="25000"/>
                </a:schemeClr>
              </a:solidFill>
              <a:cs typeface="+mn-ea"/>
              <a:sym typeface="+mn-lt"/>
            </a:endParaRPr>
          </a:p>
        </p:txBody>
      </p:sp>
      <p:sp>
        <p:nvSpPr>
          <p:cNvPr id="12" name="平行四边形 2"/>
          <p:cNvSpPr/>
          <p:nvPr/>
        </p:nvSpPr>
        <p:spPr>
          <a:xfrm rot="3060000" flipV="1">
            <a:off x="5790086" y="1868340"/>
            <a:ext cx="1619032" cy="612692"/>
          </a:xfrm>
          <a:custGeom>
            <a:avLst/>
            <a:gdLst>
              <a:gd name="connsiteX0" fmla="*/ 0 w 1620000"/>
              <a:gd name="connsiteY0" fmla="*/ 612000 h 612000"/>
              <a:gd name="connsiteX1" fmla="*/ 143655 w 1620000"/>
              <a:gd name="connsiteY1" fmla="*/ 0 h 612000"/>
              <a:gd name="connsiteX2" fmla="*/ 1620000 w 1620000"/>
              <a:gd name="connsiteY2" fmla="*/ 0 h 612000"/>
              <a:gd name="connsiteX3" fmla="*/ 1476345 w 1620000"/>
              <a:gd name="connsiteY3" fmla="*/ 612000 h 612000"/>
              <a:gd name="connsiteX4" fmla="*/ 0 w 1620000"/>
              <a:gd name="connsiteY4" fmla="*/ 612000 h 612000"/>
              <a:gd name="connsiteX0-1" fmla="*/ 0 w 1620000"/>
              <a:gd name="connsiteY0-2" fmla="*/ 612000 h 612081"/>
              <a:gd name="connsiteX1-3" fmla="*/ 143655 w 1620000"/>
              <a:gd name="connsiteY1-4" fmla="*/ 0 h 612081"/>
              <a:gd name="connsiteX2-5" fmla="*/ 1620000 w 1620000"/>
              <a:gd name="connsiteY2-6" fmla="*/ 0 h 612081"/>
              <a:gd name="connsiteX3-7" fmla="*/ 1525434 w 1620000"/>
              <a:gd name="connsiteY3-8" fmla="*/ 612081 h 612081"/>
              <a:gd name="connsiteX4-9" fmla="*/ 0 w 1620000"/>
              <a:gd name="connsiteY4-10" fmla="*/ 612000 h 612081"/>
            </a:gdLst>
            <a:ahLst/>
            <a:cxnLst>
              <a:cxn ang="0">
                <a:pos x="connsiteX0-1" y="connsiteY0-2"/>
              </a:cxn>
              <a:cxn ang="0">
                <a:pos x="connsiteX1-3" y="connsiteY1-4"/>
              </a:cxn>
              <a:cxn ang="0">
                <a:pos x="connsiteX2-5" y="connsiteY2-6"/>
              </a:cxn>
              <a:cxn ang="0">
                <a:pos x="connsiteX3-7" y="connsiteY3-8"/>
              </a:cxn>
              <a:cxn ang="0">
                <a:pos x="connsiteX4-9" y="connsiteY4-10"/>
              </a:cxn>
            </a:cxnLst>
            <a:rect l="l" t="t" r="r" b="b"/>
            <a:pathLst>
              <a:path w="1620000" h="612081">
                <a:moveTo>
                  <a:pt x="0" y="612000"/>
                </a:moveTo>
                <a:lnTo>
                  <a:pt x="143655" y="0"/>
                </a:lnTo>
                <a:lnTo>
                  <a:pt x="1620000" y="0"/>
                </a:lnTo>
                <a:lnTo>
                  <a:pt x="1525434" y="612081"/>
                </a:lnTo>
                <a:lnTo>
                  <a:pt x="0" y="612000"/>
                </a:lnTo>
                <a:close/>
              </a:path>
            </a:pathLst>
          </a:custGeom>
          <a:gradFill flip="none" rotWithShape="1">
            <a:gsLst>
              <a:gs pos="0">
                <a:srgbClr val="1F71D7"/>
              </a:gs>
              <a:gs pos="100000">
                <a:srgbClr val="3829CD">
                  <a:alpha val="82000"/>
                </a:srgbClr>
              </a:gs>
            </a:gsLst>
            <a:lin ang="3876160" scaled="0"/>
          </a:gradFill>
          <a:ln w="12700" cap="flat">
            <a:noFill/>
            <a:miter lim="400000"/>
          </a:ln>
          <a:effectLst/>
        </p:spPr>
        <p:txBody>
          <a:bodyPr wrap="square" lIns="50800" tIns="50800" rIns="50800" bIns="50800" numCol="1" anchor="ctr">
            <a:noAutofit/>
          </a:bodyPr>
          <a:lstStyle/>
          <a:p>
            <a:pPr algn="ctr" defTabSz="825500" hangingPunct="0"/>
            <a:endParaRPr lang="zh-CN" altLang="en-US" sz="3200">
              <a:solidFill>
                <a:srgbClr val="FFFFFF"/>
              </a:solidFill>
              <a:cs typeface="+mn-ea"/>
              <a:sym typeface="+mn-lt"/>
            </a:endParaRPr>
          </a:p>
        </p:txBody>
      </p:sp>
      <p:sp>
        <p:nvSpPr>
          <p:cNvPr id="13" name="平行四边形 2"/>
          <p:cNvSpPr/>
          <p:nvPr/>
        </p:nvSpPr>
        <p:spPr bwMode="auto">
          <a:xfrm rot="3060000" flipV="1">
            <a:off x="5253585" y="4449266"/>
            <a:ext cx="1620619" cy="611106"/>
          </a:xfrm>
          <a:custGeom>
            <a:avLst/>
            <a:gdLst>
              <a:gd name="connsiteX0" fmla="*/ 0 w 1620000"/>
              <a:gd name="connsiteY0" fmla="*/ 612000 h 612000"/>
              <a:gd name="connsiteX1" fmla="*/ 143655 w 1620000"/>
              <a:gd name="connsiteY1" fmla="*/ 0 h 612000"/>
              <a:gd name="connsiteX2" fmla="*/ 1620000 w 1620000"/>
              <a:gd name="connsiteY2" fmla="*/ 0 h 612000"/>
              <a:gd name="connsiteX3" fmla="*/ 1476345 w 1620000"/>
              <a:gd name="connsiteY3" fmla="*/ 612000 h 612000"/>
              <a:gd name="connsiteX4" fmla="*/ 0 w 1620000"/>
              <a:gd name="connsiteY4" fmla="*/ 612000 h 612000"/>
              <a:gd name="connsiteX0-1" fmla="*/ 0 w 1620000"/>
              <a:gd name="connsiteY0-2" fmla="*/ 612000 h 612081"/>
              <a:gd name="connsiteX1-3" fmla="*/ 143655 w 1620000"/>
              <a:gd name="connsiteY1-4" fmla="*/ 0 h 612081"/>
              <a:gd name="connsiteX2-5" fmla="*/ 1620000 w 1620000"/>
              <a:gd name="connsiteY2-6" fmla="*/ 0 h 612081"/>
              <a:gd name="connsiteX3-7" fmla="*/ 1525434 w 1620000"/>
              <a:gd name="connsiteY3-8" fmla="*/ 612081 h 612081"/>
              <a:gd name="connsiteX4-9" fmla="*/ 0 w 1620000"/>
              <a:gd name="connsiteY4-10" fmla="*/ 612000 h 612081"/>
            </a:gdLst>
            <a:ahLst/>
            <a:cxnLst>
              <a:cxn ang="0">
                <a:pos x="connsiteX0-1" y="connsiteY0-2"/>
              </a:cxn>
              <a:cxn ang="0">
                <a:pos x="connsiteX1-3" y="connsiteY1-4"/>
              </a:cxn>
              <a:cxn ang="0">
                <a:pos x="connsiteX2-5" y="connsiteY2-6"/>
              </a:cxn>
              <a:cxn ang="0">
                <a:pos x="connsiteX3-7" y="connsiteY3-8"/>
              </a:cxn>
              <a:cxn ang="0">
                <a:pos x="connsiteX4-9" y="connsiteY4-10"/>
              </a:cxn>
            </a:cxnLst>
            <a:rect l="l" t="t" r="r" b="b"/>
            <a:pathLst>
              <a:path w="1620000" h="612081">
                <a:moveTo>
                  <a:pt x="0" y="612000"/>
                </a:moveTo>
                <a:lnTo>
                  <a:pt x="143655" y="0"/>
                </a:lnTo>
                <a:lnTo>
                  <a:pt x="1620000" y="0"/>
                </a:lnTo>
                <a:lnTo>
                  <a:pt x="1525434" y="612081"/>
                </a:lnTo>
                <a:lnTo>
                  <a:pt x="0" y="612000"/>
                </a:lnTo>
                <a:close/>
              </a:path>
            </a:pathLst>
          </a:custGeom>
          <a:gradFill flip="none" rotWithShape="1">
            <a:gsLst>
              <a:gs pos="0">
                <a:srgbClr val="1F71D7"/>
              </a:gs>
              <a:gs pos="100000">
                <a:srgbClr val="3829CD">
                  <a:alpha val="82000"/>
                </a:srgbClr>
              </a:gs>
            </a:gsLst>
            <a:lin ang="3876160" scaled="0"/>
          </a:gradFill>
          <a:ln w="12700" cap="flat">
            <a:noFill/>
            <a:miter lim="400000"/>
          </a:ln>
          <a:effectLst/>
        </p:spPr>
        <p:txBody>
          <a:bodyPr wrap="square" lIns="50800" tIns="50800" rIns="50800" bIns="50800" numCol="1" anchor="ctr">
            <a:noAutofit/>
          </a:bodyPr>
          <a:lstStyle/>
          <a:p>
            <a:pPr algn="ctr" defTabSz="825500" hangingPunct="0"/>
            <a:endParaRPr lang="zh-CN" altLang="en-US" sz="3200">
              <a:solidFill>
                <a:srgbClr val="FFFFFF"/>
              </a:solidFill>
              <a:cs typeface="+mn-ea"/>
              <a:sym typeface="+mn-lt"/>
            </a:endParaRPr>
          </a:p>
        </p:txBody>
      </p:sp>
      <p:sp>
        <p:nvSpPr>
          <p:cNvPr id="14" name="平行四边形 2"/>
          <p:cNvSpPr/>
          <p:nvPr/>
        </p:nvSpPr>
        <p:spPr bwMode="auto">
          <a:xfrm rot="8460000" flipH="1">
            <a:off x="4238514" y="2923886"/>
            <a:ext cx="1620619" cy="611107"/>
          </a:xfrm>
          <a:custGeom>
            <a:avLst/>
            <a:gdLst>
              <a:gd name="connsiteX0" fmla="*/ 0 w 1620000"/>
              <a:gd name="connsiteY0" fmla="*/ 612000 h 612000"/>
              <a:gd name="connsiteX1" fmla="*/ 143655 w 1620000"/>
              <a:gd name="connsiteY1" fmla="*/ 0 h 612000"/>
              <a:gd name="connsiteX2" fmla="*/ 1620000 w 1620000"/>
              <a:gd name="connsiteY2" fmla="*/ 0 h 612000"/>
              <a:gd name="connsiteX3" fmla="*/ 1476345 w 1620000"/>
              <a:gd name="connsiteY3" fmla="*/ 612000 h 612000"/>
              <a:gd name="connsiteX4" fmla="*/ 0 w 1620000"/>
              <a:gd name="connsiteY4" fmla="*/ 612000 h 612000"/>
              <a:gd name="connsiteX0-1" fmla="*/ 0 w 1620000"/>
              <a:gd name="connsiteY0-2" fmla="*/ 612000 h 612081"/>
              <a:gd name="connsiteX1-3" fmla="*/ 143655 w 1620000"/>
              <a:gd name="connsiteY1-4" fmla="*/ 0 h 612081"/>
              <a:gd name="connsiteX2-5" fmla="*/ 1620000 w 1620000"/>
              <a:gd name="connsiteY2-6" fmla="*/ 0 h 612081"/>
              <a:gd name="connsiteX3-7" fmla="*/ 1525434 w 1620000"/>
              <a:gd name="connsiteY3-8" fmla="*/ 612081 h 612081"/>
              <a:gd name="connsiteX4-9" fmla="*/ 0 w 1620000"/>
              <a:gd name="connsiteY4-10" fmla="*/ 612000 h 612081"/>
            </a:gdLst>
            <a:ahLst/>
            <a:cxnLst>
              <a:cxn ang="0">
                <a:pos x="connsiteX0-1" y="connsiteY0-2"/>
              </a:cxn>
              <a:cxn ang="0">
                <a:pos x="connsiteX1-3" y="connsiteY1-4"/>
              </a:cxn>
              <a:cxn ang="0">
                <a:pos x="connsiteX2-5" y="connsiteY2-6"/>
              </a:cxn>
              <a:cxn ang="0">
                <a:pos x="connsiteX3-7" y="connsiteY3-8"/>
              </a:cxn>
              <a:cxn ang="0">
                <a:pos x="connsiteX4-9" y="connsiteY4-10"/>
              </a:cxn>
            </a:cxnLst>
            <a:rect l="l" t="t" r="r" b="b"/>
            <a:pathLst>
              <a:path w="1620000" h="612081">
                <a:moveTo>
                  <a:pt x="0" y="612000"/>
                </a:moveTo>
                <a:lnTo>
                  <a:pt x="143655" y="0"/>
                </a:lnTo>
                <a:lnTo>
                  <a:pt x="1620000" y="0"/>
                </a:lnTo>
                <a:lnTo>
                  <a:pt x="1525434" y="612081"/>
                </a:lnTo>
                <a:lnTo>
                  <a:pt x="0" y="612000"/>
                </a:lnTo>
                <a:close/>
              </a:path>
            </a:pathLst>
          </a:custGeom>
          <a:gradFill flip="none" rotWithShape="1">
            <a:gsLst>
              <a:gs pos="0">
                <a:srgbClr val="1F71D7"/>
              </a:gs>
              <a:gs pos="100000">
                <a:srgbClr val="3829CD">
                  <a:alpha val="82000"/>
                </a:srgbClr>
              </a:gs>
            </a:gsLst>
            <a:lin ang="3876160" scaled="0"/>
          </a:gradFill>
          <a:ln w="12700" cap="flat">
            <a:noFill/>
            <a:miter lim="400000"/>
          </a:ln>
          <a:effectLst/>
        </p:spPr>
        <p:txBody>
          <a:bodyPr wrap="square" lIns="50800" tIns="50800" rIns="50800" bIns="50800" numCol="1" anchor="ctr">
            <a:noAutofit/>
          </a:bodyPr>
          <a:lstStyle/>
          <a:p>
            <a:pPr algn="ctr" defTabSz="825500" hangingPunct="0"/>
            <a:endParaRPr lang="zh-CN" altLang="en-US" sz="3200">
              <a:solidFill>
                <a:srgbClr val="FFFFFF"/>
              </a:solidFill>
              <a:cs typeface="+mn-ea"/>
              <a:sym typeface="+mn-lt"/>
            </a:endParaRPr>
          </a:p>
        </p:txBody>
      </p:sp>
      <p:grpSp>
        <p:nvGrpSpPr>
          <p:cNvPr id="24" name="组合 23"/>
          <p:cNvGrpSpPr/>
          <p:nvPr/>
        </p:nvGrpSpPr>
        <p:grpSpPr>
          <a:xfrm>
            <a:off x="2496820" y="1770380"/>
            <a:ext cx="1981200" cy="711835"/>
            <a:chOff x="2408" y="3190"/>
            <a:chExt cx="3120" cy="1121"/>
          </a:xfrm>
        </p:grpSpPr>
        <p:sp>
          <p:nvSpPr>
            <p:cNvPr id="25" name="TextBox 45"/>
            <p:cNvSpPr txBox="1"/>
            <p:nvPr/>
          </p:nvSpPr>
          <p:spPr>
            <a:xfrm>
              <a:off x="2408" y="3190"/>
              <a:ext cx="3120" cy="663"/>
            </a:xfrm>
            <a:prstGeom prst="rect">
              <a:avLst/>
            </a:prstGeom>
          </p:spPr>
          <p:txBody>
            <a:bodyPr vert="horz" wrap="none" lIns="0" tIns="0" rIns="0" bIns="0" anchor="b" anchorCtr="1">
              <a:normAutofit/>
            </a:bodyPr>
            <a:lstStyle/>
            <a:p>
              <a:pPr algn="ctr"/>
              <a:r>
                <a:rPr lang="zh-CN" altLang="en-US" sz="1600" b="1" kern="900" dirty="0">
                  <a:solidFill>
                    <a:schemeClr val="tx1">
                      <a:lumMod val="85000"/>
                      <a:lumOff val="15000"/>
                    </a:schemeClr>
                  </a:solidFill>
                  <a:cs typeface="+mn-ea"/>
                  <a:sym typeface="+mn-lt"/>
                </a:rPr>
                <a:t>标题文本预设</a:t>
              </a:r>
              <a:endParaRPr lang="zh-CN" altLang="en-US" sz="1600" b="1" kern="900" dirty="0">
                <a:solidFill>
                  <a:schemeClr val="tx1">
                    <a:lumMod val="85000"/>
                    <a:lumOff val="15000"/>
                  </a:schemeClr>
                </a:solidFill>
                <a:cs typeface="+mn-ea"/>
                <a:sym typeface="+mn-lt"/>
              </a:endParaRPr>
            </a:p>
          </p:txBody>
        </p:sp>
        <p:sp>
          <p:nvSpPr>
            <p:cNvPr id="26" name="TextBox 46"/>
            <p:cNvSpPr txBox="1"/>
            <p:nvPr/>
          </p:nvSpPr>
          <p:spPr>
            <a:xfrm>
              <a:off x="2408" y="3853"/>
              <a:ext cx="2977" cy="459"/>
            </a:xfrm>
            <a:prstGeom prst="rect">
              <a:avLst/>
            </a:prstGeom>
          </p:spPr>
          <p:txBody>
            <a:bodyPr vert="horz" wrap="square" lIns="0" tIns="0" rIns="0" bIns="0" anchor="t" anchorCtr="1">
              <a:noAutofit/>
            </a:bodyPr>
            <a:lstStyle/>
            <a:p>
              <a:pPr lvl="0" algn="ctr">
                <a:lnSpc>
                  <a:spcPct val="120000"/>
                </a:lnSpc>
              </a:pPr>
              <a:r>
                <a:rPr lang="zh-CN" altLang="en-US" sz="900">
                  <a:solidFill>
                    <a:schemeClr val="tx1">
                      <a:lumMod val="85000"/>
                      <a:lumOff val="15000"/>
                    </a:schemeClr>
                  </a:solidFill>
                  <a:cs typeface="+mn-ea"/>
                  <a:sym typeface="+mn-lt"/>
                </a:rPr>
                <a:t>此部分内容作为文字排版占位显示</a:t>
              </a:r>
              <a:br>
                <a:rPr lang="zh-CN" altLang="en-US" sz="900">
                  <a:solidFill>
                    <a:schemeClr val="tx1">
                      <a:lumMod val="85000"/>
                      <a:lumOff val="15000"/>
                    </a:schemeClr>
                  </a:solidFill>
                  <a:cs typeface="+mn-ea"/>
                  <a:sym typeface="+mn-lt"/>
                </a:rPr>
              </a:br>
              <a:r>
                <a:rPr lang="zh-CN" altLang="en-US" sz="900">
                  <a:solidFill>
                    <a:schemeClr val="tx1">
                      <a:lumMod val="85000"/>
                      <a:lumOff val="15000"/>
                    </a:schemeClr>
                  </a:solidFill>
                  <a:cs typeface="+mn-ea"/>
                  <a:sym typeface="+mn-lt"/>
                </a:rPr>
                <a:t>（建议使用主题字体）</a:t>
              </a:r>
              <a:endParaRPr lang="zh-CN" altLang="en-US" sz="900">
                <a:solidFill>
                  <a:schemeClr val="tx1">
                    <a:lumMod val="85000"/>
                    <a:lumOff val="15000"/>
                  </a:schemeClr>
                </a:solidFill>
                <a:cs typeface="+mn-ea"/>
                <a:sym typeface="+mn-lt"/>
              </a:endParaRPr>
            </a:p>
          </p:txBody>
        </p:sp>
      </p:grpSp>
      <p:grpSp>
        <p:nvGrpSpPr>
          <p:cNvPr id="40" name="组合 39"/>
          <p:cNvGrpSpPr/>
          <p:nvPr/>
        </p:nvGrpSpPr>
        <p:grpSpPr>
          <a:xfrm>
            <a:off x="2496820" y="4189730"/>
            <a:ext cx="1981200" cy="711835"/>
            <a:chOff x="2408" y="3190"/>
            <a:chExt cx="3120" cy="1121"/>
          </a:xfrm>
        </p:grpSpPr>
        <p:sp>
          <p:nvSpPr>
            <p:cNvPr id="41" name="TextBox 45"/>
            <p:cNvSpPr txBox="1"/>
            <p:nvPr/>
          </p:nvSpPr>
          <p:spPr>
            <a:xfrm>
              <a:off x="2408" y="3190"/>
              <a:ext cx="3120" cy="663"/>
            </a:xfrm>
            <a:prstGeom prst="rect">
              <a:avLst/>
            </a:prstGeom>
          </p:spPr>
          <p:txBody>
            <a:bodyPr vert="horz" wrap="none" lIns="0" tIns="0" rIns="0" bIns="0" anchor="b" anchorCtr="1">
              <a:normAutofit/>
            </a:bodyPr>
            <a:lstStyle/>
            <a:p>
              <a:pPr algn="ctr"/>
              <a:r>
                <a:rPr lang="zh-CN" altLang="en-US" sz="1600" b="1" kern="900" dirty="0">
                  <a:solidFill>
                    <a:schemeClr val="tx1">
                      <a:lumMod val="85000"/>
                      <a:lumOff val="15000"/>
                    </a:schemeClr>
                  </a:solidFill>
                  <a:cs typeface="+mn-ea"/>
                  <a:sym typeface="+mn-lt"/>
                </a:rPr>
                <a:t>标题文本预设</a:t>
              </a:r>
              <a:endParaRPr lang="zh-CN" altLang="en-US" sz="1600" b="1" kern="900" dirty="0">
                <a:solidFill>
                  <a:schemeClr val="tx1">
                    <a:lumMod val="85000"/>
                    <a:lumOff val="15000"/>
                  </a:schemeClr>
                </a:solidFill>
                <a:cs typeface="+mn-ea"/>
                <a:sym typeface="+mn-lt"/>
              </a:endParaRPr>
            </a:p>
          </p:txBody>
        </p:sp>
        <p:sp>
          <p:nvSpPr>
            <p:cNvPr id="42" name="TextBox 46"/>
            <p:cNvSpPr txBox="1"/>
            <p:nvPr/>
          </p:nvSpPr>
          <p:spPr>
            <a:xfrm>
              <a:off x="2408" y="3853"/>
              <a:ext cx="2977" cy="459"/>
            </a:xfrm>
            <a:prstGeom prst="rect">
              <a:avLst/>
            </a:prstGeom>
          </p:spPr>
          <p:txBody>
            <a:bodyPr vert="horz" wrap="square" lIns="0" tIns="0" rIns="0" bIns="0" anchor="t" anchorCtr="1">
              <a:noAutofit/>
            </a:bodyPr>
            <a:lstStyle/>
            <a:p>
              <a:pPr lvl="0" algn="ctr">
                <a:lnSpc>
                  <a:spcPct val="120000"/>
                </a:lnSpc>
              </a:pPr>
              <a:r>
                <a:rPr lang="zh-CN" altLang="en-US" sz="900">
                  <a:solidFill>
                    <a:schemeClr val="tx1">
                      <a:lumMod val="85000"/>
                      <a:lumOff val="15000"/>
                    </a:schemeClr>
                  </a:solidFill>
                  <a:cs typeface="+mn-ea"/>
                  <a:sym typeface="+mn-lt"/>
                </a:rPr>
                <a:t>此部分内容作为文字排版占位显示</a:t>
              </a:r>
              <a:br>
                <a:rPr lang="zh-CN" altLang="en-US" sz="900">
                  <a:solidFill>
                    <a:schemeClr val="tx1">
                      <a:lumMod val="85000"/>
                      <a:lumOff val="15000"/>
                    </a:schemeClr>
                  </a:solidFill>
                  <a:cs typeface="+mn-ea"/>
                  <a:sym typeface="+mn-lt"/>
                </a:rPr>
              </a:br>
              <a:r>
                <a:rPr lang="zh-CN" altLang="en-US" sz="900">
                  <a:solidFill>
                    <a:schemeClr val="tx1">
                      <a:lumMod val="85000"/>
                      <a:lumOff val="15000"/>
                    </a:schemeClr>
                  </a:solidFill>
                  <a:cs typeface="+mn-ea"/>
                  <a:sym typeface="+mn-lt"/>
                </a:rPr>
                <a:t>（建议使用主题字体）</a:t>
              </a:r>
              <a:endParaRPr lang="zh-CN" altLang="en-US" sz="900">
                <a:solidFill>
                  <a:schemeClr val="tx1">
                    <a:lumMod val="85000"/>
                    <a:lumOff val="15000"/>
                  </a:schemeClr>
                </a:solidFill>
                <a:cs typeface="+mn-ea"/>
                <a:sym typeface="+mn-lt"/>
              </a:endParaRPr>
            </a:p>
          </p:txBody>
        </p:sp>
      </p:grpSp>
      <p:grpSp>
        <p:nvGrpSpPr>
          <p:cNvPr id="43" name="组合 42"/>
          <p:cNvGrpSpPr/>
          <p:nvPr/>
        </p:nvGrpSpPr>
        <p:grpSpPr>
          <a:xfrm>
            <a:off x="7904480" y="1771015"/>
            <a:ext cx="1981200" cy="711835"/>
            <a:chOff x="2408" y="3190"/>
            <a:chExt cx="3120" cy="1121"/>
          </a:xfrm>
        </p:grpSpPr>
        <p:sp>
          <p:nvSpPr>
            <p:cNvPr id="6" name="TextBox 45"/>
            <p:cNvSpPr txBox="1"/>
            <p:nvPr/>
          </p:nvSpPr>
          <p:spPr>
            <a:xfrm>
              <a:off x="2408" y="3190"/>
              <a:ext cx="3120" cy="663"/>
            </a:xfrm>
            <a:prstGeom prst="rect">
              <a:avLst/>
            </a:prstGeom>
          </p:spPr>
          <p:txBody>
            <a:bodyPr vert="horz" wrap="none" lIns="0" tIns="0" rIns="0" bIns="0" anchor="b" anchorCtr="1">
              <a:normAutofit/>
            </a:bodyPr>
            <a:lstStyle/>
            <a:p>
              <a:pPr algn="ctr"/>
              <a:r>
                <a:rPr lang="zh-CN" altLang="en-US" sz="1600" b="1" kern="900" dirty="0">
                  <a:solidFill>
                    <a:schemeClr val="tx1">
                      <a:lumMod val="85000"/>
                      <a:lumOff val="15000"/>
                    </a:schemeClr>
                  </a:solidFill>
                  <a:cs typeface="+mn-ea"/>
                  <a:sym typeface="+mn-lt"/>
                </a:rPr>
                <a:t>标题文本预设</a:t>
              </a:r>
              <a:endParaRPr lang="zh-CN" altLang="en-US" sz="1600" b="1" kern="900" dirty="0">
                <a:solidFill>
                  <a:schemeClr val="tx1">
                    <a:lumMod val="85000"/>
                    <a:lumOff val="15000"/>
                  </a:schemeClr>
                </a:solidFill>
                <a:cs typeface="+mn-ea"/>
                <a:sym typeface="+mn-lt"/>
              </a:endParaRPr>
            </a:p>
          </p:txBody>
        </p:sp>
        <p:sp>
          <p:nvSpPr>
            <p:cNvPr id="45" name="TextBox 46"/>
            <p:cNvSpPr txBox="1"/>
            <p:nvPr/>
          </p:nvSpPr>
          <p:spPr>
            <a:xfrm>
              <a:off x="2408" y="3853"/>
              <a:ext cx="2977" cy="459"/>
            </a:xfrm>
            <a:prstGeom prst="rect">
              <a:avLst/>
            </a:prstGeom>
          </p:spPr>
          <p:txBody>
            <a:bodyPr vert="horz" wrap="square" lIns="0" tIns="0" rIns="0" bIns="0" anchor="t" anchorCtr="1">
              <a:noAutofit/>
            </a:bodyPr>
            <a:lstStyle/>
            <a:p>
              <a:pPr lvl="0" algn="ctr">
                <a:lnSpc>
                  <a:spcPct val="120000"/>
                </a:lnSpc>
              </a:pPr>
              <a:r>
                <a:rPr lang="zh-CN" altLang="en-US" sz="900">
                  <a:solidFill>
                    <a:schemeClr val="tx1">
                      <a:lumMod val="85000"/>
                      <a:lumOff val="15000"/>
                    </a:schemeClr>
                  </a:solidFill>
                  <a:cs typeface="+mn-ea"/>
                  <a:sym typeface="+mn-lt"/>
                </a:rPr>
                <a:t>此部分内容作为文字排版占位显示</a:t>
              </a:r>
              <a:br>
                <a:rPr lang="zh-CN" altLang="en-US" sz="900">
                  <a:solidFill>
                    <a:schemeClr val="tx1">
                      <a:lumMod val="85000"/>
                      <a:lumOff val="15000"/>
                    </a:schemeClr>
                  </a:solidFill>
                  <a:cs typeface="+mn-ea"/>
                  <a:sym typeface="+mn-lt"/>
                </a:rPr>
              </a:br>
              <a:r>
                <a:rPr lang="zh-CN" altLang="en-US" sz="900">
                  <a:solidFill>
                    <a:schemeClr val="tx1">
                      <a:lumMod val="85000"/>
                      <a:lumOff val="15000"/>
                    </a:schemeClr>
                  </a:solidFill>
                  <a:cs typeface="+mn-ea"/>
                  <a:sym typeface="+mn-lt"/>
                </a:rPr>
                <a:t>（建议使用主题字体）</a:t>
              </a:r>
              <a:endParaRPr lang="zh-CN" altLang="en-US" sz="900">
                <a:solidFill>
                  <a:schemeClr val="tx1">
                    <a:lumMod val="85000"/>
                    <a:lumOff val="15000"/>
                  </a:schemeClr>
                </a:solidFill>
                <a:cs typeface="+mn-ea"/>
                <a:sym typeface="+mn-lt"/>
              </a:endParaRPr>
            </a:p>
          </p:txBody>
        </p:sp>
      </p:grpSp>
      <p:grpSp>
        <p:nvGrpSpPr>
          <p:cNvPr id="46" name="组合 45"/>
          <p:cNvGrpSpPr/>
          <p:nvPr/>
        </p:nvGrpSpPr>
        <p:grpSpPr>
          <a:xfrm>
            <a:off x="7904480" y="4190365"/>
            <a:ext cx="1981200" cy="711835"/>
            <a:chOff x="2408" y="3190"/>
            <a:chExt cx="3120" cy="1121"/>
          </a:xfrm>
        </p:grpSpPr>
        <p:sp>
          <p:nvSpPr>
            <p:cNvPr id="47" name="TextBox 45"/>
            <p:cNvSpPr txBox="1"/>
            <p:nvPr/>
          </p:nvSpPr>
          <p:spPr>
            <a:xfrm>
              <a:off x="2408" y="3190"/>
              <a:ext cx="3120" cy="663"/>
            </a:xfrm>
            <a:prstGeom prst="rect">
              <a:avLst/>
            </a:prstGeom>
          </p:spPr>
          <p:txBody>
            <a:bodyPr vert="horz" wrap="none" lIns="0" tIns="0" rIns="0" bIns="0" anchor="b" anchorCtr="1">
              <a:normAutofit/>
            </a:bodyPr>
            <a:lstStyle/>
            <a:p>
              <a:pPr algn="ctr"/>
              <a:r>
                <a:rPr lang="zh-CN" altLang="en-US" sz="1600" b="1" kern="900" dirty="0">
                  <a:solidFill>
                    <a:schemeClr val="tx1">
                      <a:lumMod val="85000"/>
                      <a:lumOff val="15000"/>
                    </a:schemeClr>
                  </a:solidFill>
                  <a:cs typeface="+mn-ea"/>
                  <a:sym typeface="+mn-lt"/>
                </a:rPr>
                <a:t>标题文本预设</a:t>
              </a:r>
              <a:endParaRPr lang="zh-CN" altLang="en-US" sz="1600" b="1" kern="900" dirty="0">
                <a:solidFill>
                  <a:schemeClr val="tx1">
                    <a:lumMod val="85000"/>
                    <a:lumOff val="15000"/>
                  </a:schemeClr>
                </a:solidFill>
                <a:cs typeface="+mn-ea"/>
                <a:sym typeface="+mn-lt"/>
              </a:endParaRPr>
            </a:p>
          </p:txBody>
        </p:sp>
        <p:sp>
          <p:nvSpPr>
            <p:cNvPr id="48" name="TextBox 46"/>
            <p:cNvSpPr txBox="1"/>
            <p:nvPr/>
          </p:nvSpPr>
          <p:spPr>
            <a:xfrm>
              <a:off x="2408" y="3853"/>
              <a:ext cx="2977" cy="459"/>
            </a:xfrm>
            <a:prstGeom prst="rect">
              <a:avLst/>
            </a:prstGeom>
          </p:spPr>
          <p:txBody>
            <a:bodyPr vert="horz" wrap="square" lIns="0" tIns="0" rIns="0" bIns="0" anchor="t" anchorCtr="1">
              <a:noAutofit/>
            </a:bodyPr>
            <a:lstStyle/>
            <a:p>
              <a:pPr lvl="0" algn="ctr">
                <a:lnSpc>
                  <a:spcPct val="120000"/>
                </a:lnSpc>
              </a:pPr>
              <a:r>
                <a:rPr lang="zh-CN" altLang="en-US" sz="900">
                  <a:solidFill>
                    <a:schemeClr val="tx1">
                      <a:lumMod val="85000"/>
                      <a:lumOff val="15000"/>
                    </a:schemeClr>
                  </a:solidFill>
                  <a:cs typeface="+mn-ea"/>
                  <a:sym typeface="+mn-lt"/>
                </a:rPr>
                <a:t>此部分内容作为文字排版占位显示</a:t>
              </a:r>
              <a:br>
                <a:rPr lang="zh-CN" altLang="en-US" sz="900">
                  <a:solidFill>
                    <a:schemeClr val="tx1">
                      <a:lumMod val="85000"/>
                      <a:lumOff val="15000"/>
                    </a:schemeClr>
                  </a:solidFill>
                  <a:cs typeface="+mn-ea"/>
                  <a:sym typeface="+mn-lt"/>
                </a:rPr>
              </a:br>
              <a:r>
                <a:rPr lang="zh-CN" altLang="en-US" sz="900">
                  <a:solidFill>
                    <a:schemeClr val="tx1">
                      <a:lumMod val="85000"/>
                      <a:lumOff val="15000"/>
                    </a:schemeClr>
                  </a:solidFill>
                  <a:cs typeface="+mn-ea"/>
                  <a:sym typeface="+mn-lt"/>
                </a:rPr>
                <a:t>（建议使用主题字体）</a:t>
              </a:r>
              <a:endParaRPr lang="zh-CN" altLang="en-US" sz="900">
                <a:solidFill>
                  <a:schemeClr val="tx1">
                    <a:lumMod val="85000"/>
                    <a:lumOff val="15000"/>
                  </a:schemeClr>
                </a:solidFill>
                <a:cs typeface="+mn-ea"/>
                <a:sym typeface="+mn-lt"/>
              </a:endParaRPr>
            </a:p>
          </p:txBody>
        </p:sp>
      </p:grpSp>
    </p:spTree>
    <p:custDataLst>
      <p:tags r:id="rId2"/>
    </p:custDataLst>
  </p:cSld>
  <p:clrMapOvr>
    <a:masterClrMapping/>
  </p:clrMapOvr>
  <p:transition advClick="0" advTm="0">
    <p:random/>
  </p:transition>
  <p:timing>
    <p:tnLst>
      <p:par>
        <p:cTn id="1" dur="indefinite" restart="never" fill="hold"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linds(horizontal)">
                                      <p:cBhvr>
                                        <p:cTn id="7" dur="500"/>
                                        <p:tgtEl>
                                          <p:spTgt spid="7"/>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8"/>
                                        </p:tgtEl>
                                        <p:attrNameLst>
                                          <p:attrName>style.visibility</p:attrName>
                                        </p:attrNameLst>
                                      </p:cBhvr>
                                      <p:to>
                                        <p:strVal val="visible"/>
                                      </p:to>
                                    </p:set>
                                    <p:animEffect transition="in" filter="blinds(horizontal)">
                                      <p:cBhvr>
                                        <p:cTn id="10" dur="500"/>
                                        <p:tgtEl>
                                          <p:spTgt spid="8"/>
                                        </p:tgtEl>
                                      </p:cBhvr>
                                    </p:animEffect>
                                  </p:childTnLst>
                                </p:cTn>
                              </p:par>
                              <p:par>
                                <p:cTn id="11" presetID="3" presetClass="entr" presetSubtype="10" fill="hold" grpId="0" nodeType="withEffect">
                                  <p:stCondLst>
                                    <p:cond delay="0"/>
                                  </p:stCondLst>
                                  <p:childTnLst>
                                    <p:set>
                                      <p:cBhvr>
                                        <p:cTn id="12" dur="1" fill="hold">
                                          <p:stCondLst>
                                            <p:cond delay="0"/>
                                          </p:stCondLst>
                                        </p:cTn>
                                        <p:tgtEl>
                                          <p:spTgt spid="2"/>
                                        </p:tgtEl>
                                        <p:attrNameLst>
                                          <p:attrName>style.visibility</p:attrName>
                                        </p:attrNameLst>
                                      </p:cBhvr>
                                      <p:to>
                                        <p:strVal val="visible"/>
                                      </p:to>
                                    </p:set>
                                    <p:animEffect transition="in" filter="blinds(horizontal)">
                                      <p:cBhvr>
                                        <p:cTn id="13" dur="500"/>
                                        <p:tgtEl>
                                          <p:spTgt spid="2"/>
                                        </p:tgtEl>
                                      </p:cBhvr>
                                    </p:animEffect>
                                  </p:childTnLst>
                                </p:cTn>
                              </p:par>
                              <p:par>
                                <p:cTn id="14" presetID="3" presetClass="entr" presetSubtype="10" fill="hold" grpId="0" nodeType="withEffect">
                                  <p:stCondLst>
                                    <p:cond delay="0"/>
                                  </p:stCondLst>
                                  <p:childTnLst>
                                    <p:set>
                                      <p:cBhvr>
                                        <p:cTn id="15" dur="1" fill="hold">
                                          <p:stCondLst>
                                            <p:cond delay="0"/>
                                          </p:stCondLst>
                                        </p:cTn>
                                        <p:tgtEl>
                                          <p:spTgt spid="3"/>
                                        </p:tgtEl>
                                        <p:attrNameLst>
                                          <p:attrName>style.visibility</p:attrName>
                                        </p:attrNameLst>
                                      </p:cBhvr>
                                      <p:to>
                                        <p:strVal val="visible"/>
                                      </p:to>
                                    </p:set>
                                    <p:animEffect transition="in" filter="blinds(horizontal)">
                                      <p:cBhvr>
                                        <p:cTn id="16" dur="500"/>
                                        <p:tgtEl>
                                          <p:spTgt spid="3"/>
                                        </p:tgtEl>
                                      </p:cBhvr>
                                    </p:animEffect>
                                  </p:childTnLst>
                                </p:cTn>
                              </p:par>
                              <p:par>
                                <p:cTn id="17" presetID="3" presetClass="entr" presetSubtype="10" fill="hold" grpId="0" nodeType="withEffect">
                                  <p:stCondLst>
                                    <p:cond delay="0"/>
                                  </p:stCondLst>
                                  <p:childTnLst>
                                    <p:set>
                                      <p:cBhvr>
                                        <p:cTn id="18" dur="1" fill="hold">
                                          <p:stCondLst>
                                            <p:cond delay="0"/>
                                          </p:stCondLst>
                                        </p:cTn>
                                        <p:tgtEl>
                                          <p:spTgt spid="11"/>
                                        </p:tgtEl>
                                        <p:attrNameLst>
                                          <p:attrName>style.visibility</p:attrName>
                                        </p:attrNameLst>
                                      </p:cBhvr>
                                      <p:to>
                                        <p:strVal val="visible"/>
                                      </p:to>
                                    </p:set>
                                    <p:animEffect transition="in" filter="blinds(horizontal)">
                                      <p:cBhvr>
                                        <p:cTn id="19" dur="500"/>
                                        <p:tgtEl>
                                          <p:spTgt spid="11"/>
                                        </p:tgtEl>
                                      </p:cBhvr>
                                    </p:animEffect>
                                  </p:childTnLst>
                                </p:cTn>
                              </p:par>
                              <p:par>
                                <p:cTn id="20" presetID="3" presetClass="entr" presetSubtype="10" fill="hold" grpId="0" nodeType="withEffect">
                                  <p:stCondLst>
                                    <p:cond delay="0"/>
                                  </p:stCondLst>
                                  <p:childTnLst>
                                    <p:set>
                                      <p:cBhvr>
                                        <p:cTn id="21" dur="1" fill="hold">
                                          <p:stCondLst>
                                            <p:cond delay="0"/>
                                          </p:stCondLst>
                                        </p:cTn>
                                        <p:tgtEl>
                                          <p:spTgt spid="12"/>
                                        </p:tgtEl>
                                        <p:attrNameLst>
                                          <p:attrName>style.visibility</p:attrName>
                                        </p:attrNameLst>
                                      </p:cBhvr>
                                      <p:to>
                                        <p:strVal val="visible"/>
                                      </p:to>
                                    </p:set>
                                    <p:animEffect transition="in" filter="blinds(horizontal)">
                                      <p:cBhvr>
                                        <p:cTn id="22" dur="500"/>
                                        <p:tgtEl>
                                          <p:spTgt spid="12"/>
                                        </p:tgtEl>
                                      </p:cBhvr>
                                    </p:animEffect>
                                  </p:childTnLst>
                                </p:cTn>
                              </p:par>
                              <p:par>
                                <p:cTn id="23" presetID="3" presetClass="entr" presetSubtype="10" fill="hold" grpId="0" nodeType="withEffect">
                                  <p:stCondLst>
                                    <p:cond delay="0"/>
                                  </p:stCondLst>
                                  <p:childTnLst>
                                    <p:set>
                                      <p:cBhvr>
                                        <p:cTn id="24" dur="1" fill="hold">
                                          <p:stCondLst>
                                            <p:cond delay="0"/>
                                          </p:stCondLst>
                                        </p:cTn>
                                        <p:tgtEl>
                                          <p:spTgt spid="13"/>
                                        </p:tgtEl>
                                        <p:attrNameLst>
                                          <p:attrName>style.visibility</p:attrName>
                                        </p:attrNameLst>
                                      </p:cBhvr>
                                      <p:to>
                                        <p:strVal val="visible"/>
                                      </p:to>
                                    </p:set>
                                    <p:animEffect transition="in" filter="blinds(horizontal)">
                                      <p:cBhvr>
                                        <p:cTn id="25" dur="500"/>
                                        <p:tgtEl>
                                          <p:spTgt spid="13"/>
                                        </p:tgtEl>
                                      </p:cBhvr>
                                    </p:animEffect>
                                  </p:childTnLst>
                                </p:cTn>
                              </p:par>
                              <p:par>
                                <p:cTn id="26" presetID="3" presetClass="entr" presetSubtype="10" fill="hold" grpId="0" nodeType="withEffect">
                                  <p:stCondLst>
                                    <p:cond delay="0"/>
                                  </p:stCondLst>
                                  <p:childTnLst>
                                    <p:set>
                                      <p:cBhvr>
                                        <p:cTn id="27" dur="1" fill="hold">
                                          <p:stCondLst>
                                            <p:cond delay="0"/>
                                          </p:stCondLst>
                                        </p:cTn>
                                        <p:tgtEl>
                                          <p:spTgt spid="14"/>
                                        </p:tgtEl>
                                        <p:attrNameLst>
                                          <p:attrName>style.visibility</p:attrName>
                                        </p:attrNameLst>
                                      </p:cBhvr>
                                      <p:to>
                                        <p:strVal val="visible"/>
                                      </p:to>
                                    </p:set>
                                    <p:animEffect transition="in" filter="blinds(horizontal)">
                                      <p:cBhvr>
                                        <p:cTn id="28" dur="500"/>
                                        <p:tgtEl>
                                          <p:spTgt spid="14"/>
                                        </p:tgtEl>
                                      </p:cBhvr>
                                    </p:animEffect>
                                  </p:childTnLst>
                                </p:cTn>
                              </p:par>
                            </p:childTnLst>
                          </p:cTn>
                        </p:par>
                        <p:par>
                          <p:cTn id="29" fill="hold">
                            <p:stCondLst>
                              <p:cond delay="500"/>
                            </p:stCondLst>
                            <p:childTnLst>
                              <p:par>
                                <p:cTn id="30" presetID="5" presetClass="entr" presetSubtype="10" fill="hold" nodeType="afterEffect">
                                  <p:stCondLst>
                                    <p:cond delay="0"/>
                                  </p:stCondLst>
                                  <p:childTnLst>
                                    <p:set>
                                      <p:cBhvr>
                                        <p:cTn id="31" dur="1" fill="hold">
                                          <p:stCondLst>
                                            <p:cond delay="0"/>
                                          </p:stCondLst>
                                        </p:cTn>
                                        <p:tgtEl>
                                          <p:spTgt spid="24"/>
                                        </p:tgtEl>
                                        <p:attrNameLst>
                                          <p:attrName>style.visibility</p:attrName>
                                        </p:attrNameLst>
                                      </p:cBhvr>
                                      <p:to>
                                        <p:strVal val="visible"/>
                                      </p:to>
                                    </p:set>
                                    <p:animEffect transition="in" filter="checkerboard(across)">
                                      <p:cBhvr>
                                        <p:cTn id="32" dur="500"/>
                                        <p:tgtEl>
                                          <p:spTgt spid="24"/>
                                        </p:tgtEl>
                                      </p:cBhvr>
                                    </p:animEffect>
                                  </p:childTnLst>
                                </p:cTn>
                              </p:par>
                            </p:childTnLst>
                          </p:cTn>
                        </p:par>
                        <p:par>
                          <p:cTn id="33" fill="hold">
                            <p:stCondLst>
                              <p:cond delay="1000"/>
                            </p:stCondLst>
                            <p:childTnLst>
                              <p:par>
                                <p:cTn id="34" presetID="5" presetClass="entr" presetSubtype="10" fill="hold" nodeType="afterEffect">
                                  <p:stCondLst>
                                    <p:cond delay="0"/>
                                  </p:stCondLst>
                                  <p:childTnLst>
                                    <p:set>
                                      <p:cBhvr>
                                        <p:cTn id="35" dur="1" fill="hold">
                                          <p:stCondLst>
                                            <p:cond delay="0"/>
                                          </p:stCondLst>
                                        </p:cTn>
                                        <p:tgtEl>
                                          <p:spTgt spid="40"/>
                                        </p:tgtEl>
                                        <p:attrNameLst>
                                          <p:attrName>style.visibility</p:attrName>
                                        </p:attrNameLst>
                                      </p:cBhvr>
                                      <p:to>
                                        <p:strVal val="visible"/>
                                      </p:to>
                                    </p:set>
                                    <p:animEffect transition="in" filter="checkerboard(across)">
                                      <p:cBhvr>
                                        <p:cTn id="36" dur="500"/>
                                        <p:tgtEl>
                                          <p:spTgt spid="40"/>
                                        </p:tgtEl>
                                      </p:cBhvr>
                                    </p:animEffect>
                                  </p:childTnLst>
                                </p:cTn>
                              </p:par>
                            </p:childTnLst>
                          </p:cTn>
                        </p:par>
                        <p:par>
                          <p:cTn id="37" fill="hold">
                            <p:stCondLst>
                              <p:cond delay="1500"/>
                            </p:stCondLst>
                            <p:childTnLst>
                              <p:par>
                                <p:cTn id="38" presetID="5" presetClass="entr" presetSubtype="10" fill="hold" nodeType="afterEffect">
                                  <p:stCondLst>
                                    <p:cond delay="0"/>
                                  </p:stCondLst>
                                  <p:childTnLst>
                                    <p:set>
                                      <p:cBhvr>
                                        <p:cTn id="39" dur="1" fill="hold">
                                          <p:stCondLst>
                                            <p:cond delay="0"/>
                                          </p:stCondLst>
                                        </p:cTn>
                                        <p:tgtEl>
                                          <p:spTgt spid="43"/>
                                        </p:tgtEl>
                                        <p:attrNameLst>
                                          <p:attrName>style.visibility</p:attrName>
                                        </p:attrNameLst>
                                      </p:cBhvr>
                                      <p:to>
                                        <p:strVal val="visible"/>
                                      </p:to>
                                    </p:set>
                                    <p:animEffect transition="in" filter="checkerboard(across)">
                                      <p:cBhvr>
                                        <p:cTn id="40" dur="500"/>
                                        <p:tgtEl>
                                          <p:spTgt spid="43"/>
                                        </p:tgtEl>
                                      </p:cBhvr>
                                    </p:animEffect>
                                  </p:childTnLst>
                                </p:cTn>
                              </p:par>
                            </p:childTnLst>
                          </p:cTn>
                        </p:par>
                        <p:par>
                          <p:cTn id="41" fill="hold">
                            <p:stCondLst>
                              <p:cond delay="2000"/>
                            </p:stCondLst>
                            <p:childTnLst>
                              <p:par>
                                <p:cTn id="42" presetID="5" presetClass="entr" presetSubtype="10" fill="hold" nodeType="afterEffect">
                                  <p:stCondLst>
                                    <p:cond delay="0"/>
                                  </p:stCondLst>
                                  <p:childTnLst>
                                    <p:set>
                                      <p:cBhvr>
                                        <p:cTn id="43" dur="1" fill="hold">
                                          <p:stCondLst>
                                            <p:cond delay="0"/>
                                          </p:stCondLst>
                                        </p:cTn>
                                        <p:tgtEl>
                                          <p:spTgt spid="46"/>
                                        </p:tgtEl>
                                        <p:attrNameLst>
                                          <p:attrName>style.visibility</p:attrName>
                                        </p:attrNameLst>
                                      </p:cBhvr>
                                      <p:to>
                                        <p:strVal val="visible"/>
                                      </p:to>
                                    </p:set>
                                    <p:animEffect transition="in" filter="checkerboard(across)">
                                      <p:cBhvr>
                                        <p:cTn id="44" dur="500"/>
                                        <p:tgtEl>
                                          <p:spTgt spid="4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P spid="2" grpId="0" animBg="1"/>
      <p:bldP spid="3" grpId="0" animBg="1"/>
      <p:bldP spid="11" grpId="0" animBg="1"/>
      <p:bldP spid="12" grpId="0" animBg="1"/>
      <p:bldP spid="13" grpId="0" animBg="1"/>
      <p:bldP spid="14"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图片 3" descr="a1a1a1"/>
          <p:cNvPicPr>
            <a:picLocks noChangeAspect="1"/>
          </p:cNvPicPr>
          <p:nvPr/>
        </p:nvPicPr>
        <p:blipFill>
          <a:blip r:embed="rId1" cstate="screen"/>
          <a:srcRect/>
          <a:stretch>
            <a:fillRect/>
          </a:stretch>
        </p:blipFill>
        <p:spPr>
          <a:xfrm>
            <a:off x="0" y="0"/>
            <a:ext cx="12415520" cy="6858635"/>
          </a:xfrm>
          <a:prstGeom prst="rect">
            <a:avLst/>
          </a:prstGeom>
        </p:spPr>
      </p:pic>
      <p:sp>
        <p:nvSpPr>
          <p:cNvPr id="11" name="椭圆 10"/>
          <p:cNvSpPr/>
          <p:nvPr/>
        </p:nvSpPr>
        <p:spPr>
          <a:xfrm>
            <a:off x="5845810" y="1167765"/>
            <a:ext cx="1211580" cy="1211580"/>
          </a:xfrm>
          <a:prstGeom prst="ellipse">
            <a:avLst/>
          </a:prstGeom>
          <a:solidFill>
            <a:srgbClr val="D7E5F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2">
                  <a:lumMod val="75000"/>
                  <a:lumOff val="25000"/>
                </a:schemeClr>
              </a:solidFill>
              <a:cs typeface="+mn-ea"/>
              <a:sym typeface="+mn-lt"/>
            </a:endParaRPr>
          </a:p>
        </p:txBody>
      </p:sp>
      <p:grpSp>
        <p:nvGrpSpPr>
          <p:cNvPr id="10" name="组合 9"/>
          <p:cNvGrpSpPr/>
          <p:nvPr/>
        </p:nvGrpSpPr>
        <p:grpSpPr>
          <a:xfrm>
            <a:off x="2780665" y="2614295"/>
            <a:ext cx="7567930" cy="1520825"/>
            <a:chOff x="3903" y="5366"/>
            <a:chExt cx="11918" cy="2395"/>
          </a:xfrm>
        </p:grpSpPr>
        <p:sp>
          <p:nvSpPr>
            <p:cNvPr id="9" name="文本框 8"/>
            <p:cNvSpPr txBox="1"/>
            <p:nvPr/>
          </p:nvSpPr>
          <p:spPr>
            <a:xfrm>
              <a:off x="3903" y="5366"/>
              <a:ext cx="11918" cy="1598"/>
            </a:xfrm>
            <a:prstGeom prst="rect">
              <a:avLst/>
            </a:prstGeom>
            <a:noFill/>
          </p:spPr>
          <p:txBody>
            <a:bodyPr wrap="square" rtlCol="0">
              <a:spAutoFit/>
            </a:bodyPr>
            <a:lstStyle/>
            <a:p>
              <a:pPr algn="dist"/>
              <a:r>
                <a:rPr lang="zh-CN" altLang="en-US" sz="6000">
                  <a:solidFill>
                    <a:schemeClr val="bg1"/>
                  </a:solidFill>
                  <a:effectLst/>
                  <a:cs typeface="+mn-ea"/>
                  <a:sym typeface="+mn-lt"/>
                </a:rPr>
                <a:t>自我评价</a:t>
              </a:r>
              <a:endParaRPr lang="zh-CN" altLang="en-US" sz="6000">
                <a:solidFill>
                  <a:schemeClr val="bg1"/>
                </a:solidFill>
                <a:effectLst/>
                <a:cs typeface="+mn-ea"/>
                <a:sym typeface="+mn-lt"/>
              </a:endParaRPr>
            </a:p>
          </p:txBody>
        </p:sp>
        <p:sp>
          <p:nvSpPr>
            <p:cNvPr id="7" name="文本框 6"/>
            <p:cNvSpPr txBox="1"/>
            <p:nvPr/>
          </p:nvSpPr>
          <p:spPr>
            <a:xfrm>
              <a:off x="4967" y="7181"/>
              <a:ext cx="9435" cy="580"/>
            </a:xfrm>
            <a:prstGeom prst="rect">
              <a:avLst/>
            </a:prstGeom>
            <a:noFill/>
          </p:spPr>
          <p:txBody>
            <a:bodyPr wrap="square" rtlCol="0">
              <a:spAutoFit/>
            </a:bodyPr>
            <a:lstStyle/>
            <a:p>
              <a:pPr algn="ctr"/>
              <a:r>
                <a:rPr lang="zh-CN" altLang="en-US">
                  <a:solidFill>
                    <a:schemeClr val="bg1"/>
                  </a:solidFill>
                  <a:effectLst/>
                  <a:cs typeface="+mn-ea"/>
                  <a:sym typeface="+mn-lt"/>
                </a:rPr>
                <a:t>Self evaluation</a:t>
              </a:r>
              <a:endParaRPr lang="en-US" altLang="zh-CN">
                <a:solidFill>
                  <a:srgbClr val="D7E5F9"/>
                </a:solidFill>
                <a:effectLst/>
                <a:cs typeface="+mn-ea"/>
                <a:sym typeface="+mn-lt"/>
              </a:endParaRPr>
            </a:p>
          </p:txBody>
        </p:sp>
      </p:grpSp>
      <p:sp>
        <p:nvSpPr>
          <p:cNvPr id="6" name="文本框 5"/>
          <p:cNvSpPr txBox="1"/>
          <p:nvPr/>
        </p:nvSpPr>
        <p:spPr>
          <a:xfrm>
            <a:off x="4859020" y="1358900"/>
            <a:ext cx="3185795" cy="829945"/>
          </a:xfrm>
          <a:prstGeom prst="rect">
            <a:avLst/>
          </a:prstGeom>
          <a:noFill/>
        </p:spPr>
        <p:txBody>
          <a:bodyPr wrap="square" rtlCol="0">
            <a:spAutoFit/>
          </a:bodyPr>
          <a:lstStyle/>
          <a:p>
            <a:pPr algn="ctr"/>
            <a:r>
              <a:rPr lang="en-US" altLang="zh-CN" sz="4800">
                <a:solidFill>
                  <a:srgbClr val="395BCA"/>
                </a:solidFill>
                <a:effectLst/>
                <a:cs typeface="+mn-ea"/>
                <a:sym typeface="+mn-lt"/>
              </a:rPr>
              <a:t>03</a:t>
            </a:r>
            <a:endParaRPr lang="en-US" altLang="zh-CN" sz="4800">
              <a:solidFill>
                <a:srgbClr val="395BCA"/>
              </a:solidFill>
              <a:effectLst/>
              <a:cs typeface="+mn-ea"/>
              <a:sym typeface="+mn-lt"/>
            </a:endParaRPr>
          </a:p>
        </p:txBody>
      </p:sp>
    </p:spTree>
    <p:custDataLst>
      <p:tags r:id="rId2"/>
    </p:custDataLst>
  </p:cSld>
  <p:clrMapOvr>
    <a:masterClrMapping/>
  </p:clrMapOvr>
  <p:transition advClick="0" advTm="0">
    <p:random/>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after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fade">
                                      <p:cBhvr>
                                        <p:cTn id="7" dur="1000"/>
                                        <p:tgtEl>
                                          <p:spTgt spid="11"/>
                                        </p:tgtEl>
                                      </p:cBhvr>
                                    </p:animEffect>
                                    <p:anim calcmode="lin" valueType="num">
                                      <p:cBhvr>
                                        <p:cTn id="8" dur="1000" fill="hold"/>
                                        <p:tgtEl>
                                          <p:spTgt spid="11"/>
                                        </p:tgtEl>
                                        <p:attrNameLst>
                                          <p:attrName>ppt_x</p:attrName>
                                        </p:attrNameLst>
                                      </p:cBhvr>
                                      <p:tavLst>
                                        <p:tav tm="0">
                                          <p:val>
                                            <p:strVal val="#ppt_x"/>
                                          </p:val>
                                        </p:tav>
                                        <p:tav tm="100000">
                                          <p:val>
                                            <p:strVal val="#ppt_x"/>
                                          </p:val>
                                        </p:tav>
                                      </p:tavLst>
                                    </p:anim>
                                    <p:anim calcmode="lin" valueType="num">
                                      <p:cBhvr>
                                        <p:cTn id="9" dur="1000" fill="hold"/>
                                        <p:tgtEl>
                                          <p:spTgt spid="11"/>
                                        </p:tgtEl>
                                        <p:attrNameLst>
                                          <p:attrName>ppt_y</p:attrName>
                                        </p:attrNameLst>
                                      </p:cBhvr>
                                      <p:tavLst>
                                        <p:tav tm="0">
                                          <p:val>
                                            <p:strVal val="#ppt_y-.1"/>
                                          </p:val>
                                        </p:tav>
                                        <p:tav tm="100000">
                                          <p:val>
                                            <p:strVal val="#ppt_y"/>
                                          </p:val>
                                        </p:tav>
                                      </p:tavLst>
                                    </p:anim>
                                  </p:childTnLst>
                                </p:cTn>
                              </p:par>
                              <p:par>
                                <p:cTn id="10" presetID="47" presetClass="entr" presetSubtype="0" fill="hold" grpId="0" nodeType="with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fade">
                                      <p:cBhvr>
                                        <p:cTn id="12" dur="1000"/>
                                        <p:tgtEl>
                                          <p:spTgt spid="6"/>
                                        </p:tgtEl>
                                      </p:cBhvr>
                                    </p:animEffect>
                                    <p:anim calcmode="lin" valueType="num">
                                      <p:cBhvr>
                                        <p:cTn id="13" dur="1000" fill="hold"/>
                                        <p:tgtEl>
                                          <p:spTgt spid="6"/>
                                        </p:tgtEl>
                                        <p:attrNameLst>
                                          <p:attrName>ppt_x</p:attrName>
                                        </p:attrNameLst>
                                      </p:cBhvr>
                                      <p:tavLst>
                                        <p:tav tm="0">
                                          <p:val>
                                            <p:strVal val="#ppt_x"/>
                                          </p:val>
                                        </p:tav>
                                        <p:tav tm="100000">
                                          <p:val>
                                            <p:strVal val="#ppt_x"/>
                                          </p:val>
                                        </p:tav>
                                      </p:tavLst>
                                    </p:anim>
                                    <p:anim calcmode="lin" valueType="num">
                                      <p:cBhvr>
                                        <p:cTn id="14" dur="1000" fill="hold"/>
                                        <p:tgtEl>
                                          <p:spTgt spid="6"/>
                                        </p:tgtEl>
                                        <p:attrNameLst>
                                          <p:attrName>ppt_y</p:attrName>
                                        </p:attrNameLst>
                                      </p:cBhvr>
                                      <p:tavLst>
                                        <p:tav tm="0">
                                          <p:val>
                                            <p:strVal val="#ppt_y-.1"/>
                                          </p:val>
                                        </p:tav>
                                        <p:tav tm="100000">
                                          <p:val>
                                            <p:strVal val="#ppt_y"/>
                                          </p:val>
                                        </p:tav>
                                      </p:tavLst>
                                    </p:anim>
                                  </p:childTnLst>
                                </p:cTn>
                              </p:par>
                            </p:childTnLst>
                          </p:cTn>
                        </p:par>
                        <p:par>
                          <p:cTn id="15" fill="hold">
                            <p:stCondLst>
                              <p:cond delay="1000"/>
                            </p:stCondLst>
                            <p:childTnLst>
                              <p:par>
                                <p:cTn id="16" presetID="55" presetClass="entr" presetSubtype="0" fill="hold" nodeType="afterEffect">
                                  <p:stCondLst>
                                    <p:cond delay="0"/>
                                  </p:stCondLst>
                                  <p:childTnLst>
                                    <p:set>
                                      <p:cBhvr>
                                        <p:cTn id="17" dur="1" fill="hold">
                                          <p:stCondLst>
                                            <p:cond delay="0"/>
                                          </p:stCondLst>
                                        </p:cTn>
                                        <p:tgtEl>
                                          <p:spTgt spid="10"/>
                                        </p:tgtEl>
                                        <p:attrNameLst>
                                          <p:attrName>style.visibility</p:attrName>
                                        </p:attrNameLst>
                                      </p:cBhvr>
                                      <p:to>
                                        <p:strVal val="visible"/>
                                      </p:to>
                                    </p:set>
                                    <p:anim calcmode="lin" valueType="num">
                                      <p:cBhvr>
                                        <p:cTn id="18" dur="1000" fill="hold"/>
                                        <p:tgtEl>
                                          <p:spTgt spid="10"/>
                                        </p:tgtEl>
                                        <p:attrNameLst>
                                          <p:attrName>ppt_w</p:attrName>
                                        </p:attrNameLst>
                                      </p:cBhvr>
                                      <p:tavLst>
                                        <p:tav tm="0">
                                          <p:val>
                                            <p:strVal val="#ppt_w*0.70"/>
                                          </p:val>
                                        </p:tav>
                                        <p:tav tm="100000">
                                          <p:val>
                                            <p:strVal val="#ppt_w"/>
                                          </p:val>
                                        </p:tav>
                                      </p:tavLst>
                                    </p:anim>
                                    <p:anim calcmode="lin" valueType="num">
                                      <p:cBhvr>
                                        <p:cTn id="19" dur="1000" fill="hold"/>
                                        <p:tgtEl>
                                          <p:spTgt spid="10"/>
                                        </p:tgtEl>
                                        <p:attrNameLst>
                                          <p:attrName>ppt_h</p:attrName>
                                        </p:attrNameLst>
                                      </p:cBhvr>
                                      <p:tavLst>
                                        <p:tav tm="0">
                                          <p:val>
                                            <p:strVal val="#ppt_h"/>
                                          </p:val>
                                        </p:tav>
                                        <p:tav tm="100000">
                                          <p:val>
                                            <p:strVal val="#ppt_h"/>
                                          </p:val>
                                        </p:tav>
                                      </p:tavLst>
                                    </p:anim>
                                    <p:animEffect transition="in" filter="fade">
                                      <p:cBhvr>
                                        <p:cTn id="20" dur="10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bldLvl="0" animBg="1"/>
      <p:bldP spid="6"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图片 3" descr="232323"/>
          <p:cNvPicPr>
            <a:picLocks noChangeAspect="1"/>
          </p:cNvPicPr>
          <p:nvPr/>
        </p:nvPicPr>
        <p:blipFill>
          <a:blip r:embed="rId1" cstate="screen"/>
          <a:stretch>
            <a:fillRect/>
          </a:stretch>
        </p:blipFill>
        <p:spPr>
          <a:xfrm>
            <a:off x="0" y="641985"/>
            <a:ext cx="2356485" cy="326390"/>
          </a:xfrm>
          <a:prstGeom prst="rect">
            <a:avLst/>
          </a:prstGeom>
        </p:spPr>
      </p:pic>
      <p:sp>
        <p:nvSpPr>
          <p:cNvPr id="9" name="文本框 8"/>
          <p:cNvSpPr txBox="1"/>
          <p:nvPr/>
        </p:nvSpPr>
        <p:spPr>
          <a:xfrm>
            <a:off x="1485900" y="510540"/>
            <a:ext cx="1717040" cy="368300"/>
          </a:xfrm>
          <a:prstGeom prst="rect">
            <a:avLst/>
          </a:prstGeom>
          <a:noFill/>
        </p:spPr>
        <p:txBody>
          <a:bodyPr wrap="square" rtlCol="0">
            <a:spAutoFit/>
          </a:bodyPr>
          <a:lstStyle/>
          <a:p>
            <a:pPr algn="dist"/>
            <a:r>
              <a:rPr lang="zh-CN" altLang="en-US">
                <a:solidFill>
                  <a:schemeClr val="tx1">
                    <a:lumMod val="75000"/>
                    <a:lumOff val="25000"/>
                  </a:schemeClr>
                </a:solidFill>
                <a:effectLst/>
                <a:cs typeface="+mn-ea"/>
                <a:sym typeface="+mn-lt"/>
              </a:rPr>
              <a:t>自我评价</a:t>
            </a:r>
            <a:endParaRPr lang="zh-CN" altLang="en-US">
              <a:solidFill>
                <a:schemeClr val="tx1">
                  <a:lumMod val="75000"/>
                  <a:lumOff val="25000"/>
                </a:schemeClr>
              </a:solidFill>
              <a:effectLst/>
              <a:cs typeface="+mn-ea"/>
              <a:sym typeface="+mn-lt"/>
            </a:endParaRPr>
          </a:p>
        </p:txBody>
      </p:sp>
      <p:sp>
        <p:nvSpPr>
          <p:cNvPr id="5" name="文本框 4"/>
          <p:cNvSpPr txBox="1"/>
          <p:nvPr/>
        </p:nvSpPr>
        <p:spPr>
          <a:xfrm>
            <a:off x="238125" y="556895"/>
            <a:ext cx="406400" cy="275590"/>
          </a:xfrm>
          <a:prstGeom prst="rect">
            <a:avLst/>
          </a:prstGeom>
          <a:noFill/>
        </p:spPr>
        <p:txBody>
          <a:bodyPr wrap="square" rtlCol="0">
            <a:spAutoFit/>
          </a:bodyPr>
          <a:lstStyle/>
          <a:p>
            <a:pPr algn="l"/>
            <a:r>
              <a:rPr lang="en-US" altLang="zh-CN" sz="1200">
                <a:solidFill>
                  <a:schemeClr val="tx2">
                    <a:lumMod val="50000"/>
                    <a:lumOff val="50000"/>
                  </a:schemeClr>
                </a:solidFill>
                <a:effectLst/>
                <a:cs typeface="+mn-ea"/>
                <a:sym typeface="+mn-lt"/>
              </a:rPr>
              <a:t>03</a:t>
            </a:r>
            <a:endParaRPr lang="en-US" altLang="zh-CN" sz="1200">
              <a:solidFill>
                <a:schemeClr val="tx2">
                  <a:lumMod val="50000"/>
                  <a:lumOff val="50000"/>
                </a:schemeClr>
              </a:solidFill>
              <a:effectLst/>
              <a:cs typeface="+mn-ea"/>
              <a:sym typeface="+mn-lt"/>
            </a:endParaRPr>
          </a:p>
        </p:txBody>
      </p:sp>
      <p:grpSp>
        <p:nvGrpSpPr>
          <p:cNvPr id="43" name="组合 42"/>
          <p:cNvGrpSpPr/>
          <p:nvPr/>
        </p:nvGrpSpPr>
        <p:grpSpPr>
          <a:xfrm>
            <a:off x="849161" y="1954473"/>
            <a:ext cx="2861067" cy="3131589"/>
            <a:chOff x="894881" y="1964287"/>
            <a:chExt cx="2861067" cy="3131589"/>
          </a:xfrm>
        </p:grpSpPr>
        <p:sp>
          <p:nvSpPr>
            <p:cNvPr id="11" name="文本框 10"/>
            <p:cNvSpPr txBox="1"/>
            <p:nvPr/>
          </p:nvSpPr>
          <p:spPr>
            <a:xfrm>
              <a:off x="968118" y="2951699"/>
              <a:ext cx="2787830" cy="2144177"/>
            </a:xfrm>
            <a:prstGeom prst="rect">
              <a:avLst/>
            </a:prstGeom>
            <a:noFill/>
          </p:spPr>
          <p:txBody>
            <a:bodyPr wrap="square" rtlCol="0">
              <a:spAutoFit/>
            </a:bodyPr>
            <a:lstStyle/>
            <a:p>
              <a:pPr>
                <a:lnSpc>
                  <a:spcPts val="2000"/>
                </a:lnSpc>
              </a:pPr>
              <a:r>
                <a:rPr lang="zh-CN" altLang="en-US" sz="1400" dirty="0">
                  <a:cs typeface="+mn-ea"/>
                  <a:sym typeface="+mn-lt"/>
                </a:rPr>
                <a:t>正文内容，本段适应大段文字章节。如果文字较多的内容描述比较适合放在这里。</a:t>
              </a:r>
              <a:br>
                <a:rPr lang="en-US" altLang="zh-CN" sz="1400" dirty="0">
                  <a:cs typeface="+mn-ea"/>
                  <a:sym typeface="+mn-lt"/>
                </a:rPr>
              </a:br>
              <a:endParaRPr lang="en-US" altLang="zh-CN" sz="1400" dirty="0">
                <a:cs typeface="+mn-ea"/>
                <a:sym typeface="+mn-lt"/>
              </a:endParaRPr>
            </a:p>
            <a:p>
              <a:pPr>
                <a:lnSpc>
                  <a:spcPts val="2000"/>
                </a:lnSpc>
              </a:pPr>
              <a:r>
                <a:rPr lang="zh-CN" altLang="en-US" sz="1400" dirty="0">
                  <a:cs typeface="+mn-ea"/>
                  <a:sym typeface="+mn-lt"/>
                </a:rPr>
                <a:t>请您在此修改您的内容，或者将内容粘贴到记事本后，复制到此段落中。</a:t>
              </a:r>
              <a:endParaRPr lang="en-US" altLang="zh-CN" sz="1400" dirty="0">
                <a:cs typeface="+mn-ea"/>
                <a:sym typeface="+mn-lt"/>
              </a:endParaRPr>
            </a:p>
            <a:p>
              <a:pPr>
                <a:lnSpc>
                  <a:spcPts val="2000"/>
                </a:lnSpc>
              </a:pPr>
              <a:endParaRPr lang="en-US" altLang="zh-CN" sz="1400" dirty="0">
                <a:cs typeface="+mn-ea"/>
                <a:sym typeface="+mn-lt"/>
              </a:endParaRPr>
            </a:p>
          </p:txBody>
        </p:sp>
        <p:sp>
          <p:nvSpPr>
            <p:cNvPr id="22" name="文本框 21"/>
            <p:cNvSpPr txBox="1"/>
            <p:nvPr/>
          </p:nvSpPr>
          <p:spPr>
            <a:xfrm>
              <a:off x="894881" y="1964287"/>
              <a:ext cx="2418080" cy="768350"/>
            </a:xfrm>
            <a:prstGeom prst="rect">
              <a:avLst/>
            </a:prstGeom>
            <a:noFill/>
          </p:spPr>
          <p:txBody>
            <a:bodyPr wrap="none" rtlCol="0">
              <a:spAutoFit/>
            </a:bodyPr>
            <a:lstStyle/>
            <a:p>
              <a:r>
                <a:rPr lang="zh-CN" altLang="en-US" sz="4400" dirty="0">
                  <a:solidFill>
                    <a:srgbClr val="395BCA"/>
                  </a:solidFill>
                  <a:cs typeface="+mn-ea"/>
                  <a:sym typeface="+mn-lt"/>
                </a:rPr>
                <a:t>工作评价</a:t>
              </a:r>
              <a:endParaRPr lang="zh-CN" altLang="en-US" sz="4400" dirty="0">
                <a:solidFill>
                  <a:srgbClr val="395BCA"/>
                </a:solidFill>
                <a:cs typeface="+mn-ea"/>
                <a:sym typeface="+mn-lt"/>
              </a:endParaRPr>
            </a:p>
          </p:txBody>
        </p:sp>
      </p:grpSp>
      <p:grpSp>
        <p:nvGrpSpPr>
          <p:cNvPr id="42" name="组合 41"/>
          <p:cNvGrpSpPr/>
          <p:nvPr/>
        </p:nvGrpSpPr>
        <p:grpSpPr>
          <a:xfrm>
            <a:off x="4592122" y="1984447"/>
            <a:ext cx="2828760" cy="2958222"/>
            <a:chOff x="4738050" y="1829340"/>
            <a:chExt cx="2828760" cy="2958222"/>
          </a:xfrm>
          <a:effectLst>
            <a:outerShdw blurRad="50800" dist="38100" dir="2700000" algn="tl" rotWithShape="0">
              <a:prstClr val="black">
                <a:alpha val="20000"/>
              </a:prstClr>
            </a:outerShdw>
          </a:effectLst>
        </p:grpSpPr>
        <p:grpSp>
          <p:nvGrpSpPr>
            <p:cNvPr id="38" name="组合 37"/>
            <p:cNvGrpSpPr/>
            <p:nvPr/>
          </p:nvGrpSpPr>
          <p:grpSpPr>
            <a:xfrm>
              <a:off x="5989104" y="3209851"/>
              <a:ext cx="1577706" cy="1577711"/>
              <a:chOff x="5857251" y="3151344"/>
              <a:chExt cx="1577706" cy="1577711"/>
            </a:xfrm>
          </p:grpSpPr>
          <p:sp>
            <p:nvSpPr>
              <p:cNvPr id="32" name="椭圆 31"/>
              <p:cNvSpPr/>
              <p:nvPr/>
            </p:nvSpPr>
            <p:spPr>
              <a:xfrm>
                <a:off x="5857251" y="3151344"/>
                <a:ext cx="1577706" cy="1577711"/>
              </a:xfrm>
              <a:prstGeom prst="ellipse">
                <a:avLst/>
              </a:prstGeom>
              <a:pattFill prst="ltUpDiag">
                <a:fgClr>
                  <a:srgbClr val="E0CCAE"/>
                </a:fgClr>
                <a:bgClr>
                  <a:srgbClr val="67A1E9"/>
                </a:bgClr>
              </a:pattFill>
              <a:ln>
                <a:no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endParaRPr lang="zh-CN" altLang="en-US" sz="4000" dirty="0">
                  <a:cs typeface="+mn-ea"/>
                  <a:sym typeface="+mn-lt"/>
                </a:endParaRPr>
              </a:p>
            </p:txBody>
          </p:sp>
          <p:sp>
            <p:nvSpPr>
              <p:cNvPr id="33" name="文本框 32"/>
              <p:cNvSpPr txBox="1"/>
              <p:nvPr/>
            </p:nvSpPr>
            <p:spPr>
              <a:xfrm>
                <a:off x="6023979" y="3586256"/>
                <a:ext cx="1244251" cy="707886"/>
              </a:xfrm>
              <a:prstGeom prst="rect">
                <a:avLst/>
              </a:prstGeom>
              <a:noFill/>
            </p:spPr>
            <p:txBody>
              <a:bodyPr wrap="none" rtlCol="0">
                <a:spAutoFit/>
              </a:bodyPr>
              <a:lstStyle/>
              <a:p>
                <a:pPr algn="ctr"/>
                <a:r>
                  <a:rPr lang="en-US" altLang="zh-CN" sz="4000" dirty="0">
                    <a:solidFill>
                      <a:schemeClr val="bg1"/>
                    </a:solidFill>
                    <a:cs typeface="+mn-ea"/>
                    <a:sym typeface="+mn-lt"/>
                  </a:rPr>
                  <a:t>25%</a:t>
                </a:r>
                <a:endParaRPr lang="en-US" altLang="zh-CN" sz="4000" dirty="0">
                  <a:solidFill>
                    <a:schemeClr val="bg1"/>
                  </a:solidFill>
                  <a:cs typeface="+mn-ea"/>
                  <a:sym typeface="+mn-lt"/>
                </a:endParaRPr>
              </a:p>
            </p:txBody>
          </p:sp>
        </p:grpSp>
        <p:grpSp>
          <p:nvGrpSpPr>
            <p:cNvPr id="40" name="组合 39"/>
            <p:cNvGrpSpPr/>
            <p:nvPr/>
          </p:nvGrpSpPr>
          <p:grpSpPr>
            <a:xfrm>
              <a:off x="4738050" y="3209851"/>
              <a:ext cx="1298757" cy="1298757"/>
              <a:chOff x="4738050" y="3209851"/>
              <a:chExt cx="1298757" cy="1298757"/>
            </a:xfrm>
          </p:grpSpPr>
          <p:sp>
            <p:nvSpPr>
              <p:cNvPr id="2" name="椭圆 1"/>
              <p:cNvSpPr/>
              <p:nvPr/>
            </p:nvSpPr>
            <p:spPr>
              <a:xfrm>
                <a:off x="4738050" y="3209851"/>
                <a:ext cx="1298757" cy="1298757"/>
              </a:xfrm>
              <a:prstGeom prst="ellipse">
                <a:avLst/>
              </a:prstGeom>
              <a:pattFill prst="ltUpDiag">
                <a:fgClr>
                  <a:srgbClr val="D7E5F9"/>
                </a:fgClr>
                <a:bgClr>
                  <a:srgbClr val="1F71D7"/>
                </a:bgClr>
              </a:pattFill>
              <a:ln w="571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35" name="文本框 34"/>
              <p:cNvSpPr txBox="1"/>
              <p:nvPr/>
            </p:nvSpPr>
            <p:spPr>
              <a:xfrm>
                <a:off x="4765303" y="3530051"/>
                <a:ext cx="1244251" cy="707886"/>
              </a:xfrm>
              <a:prstGeom prst="rect">
                <a:avLst/>
              </a:prstGeom>
              <a:noFill/>
            </p:spPr>
            <p:txBody>
              <a:bodyPr wrap="none" rtlCol="0">
                <a:spAutoFit/>
              </a:bodyPr>
              <a:lstStyle/>
              <a:p>
                <a:pPr algn="ctr"/>
                <a:r>
                  <a:rPr lang="en-US" altLang="zh-CN" sz="4000" dirty="0">
                    <a:solidFill>
                      <a:schemeClr val="bg1"/>
                    </a:solidFill>
                    <a:cs typeface="+mn-ea"/>
                    <a:sym typeface="+mn-lt"/>
                  </a:rPr>
                  <a:t>15%</a:t>
                </a:r>
                <a:endParaRPr lang="zh-CN" altLang="en-US" sz="4000" dirty="0">
                  <a:solidFill>
                    <a:schemeClr val="bg1"/>
                  </a:solidFill>
                  <a:cs typeface="+mn-ea"/>
                  <a:sym typeface="+mn-lt"/>
                </a:endParaRPr>
              </a:p>
            </p:txBody>
          </p:sp>
        </p:grpSp>
        <p:grpSp>
          <p:nvGrpSpPr>
            <p:cNvPr id="39" name="组合 38"/>
            <p:cNvGrpSpPr/>
            <p:nvPr/>
          </p:nvGrpSpPr>
          <p:grpSpPr>
            <a:xfrm>
              <a:off x="5162368" y="1829340"/>
              <a:ext cx="1860077" cy="1860077"/>
              <a:chOff x="5156465" y="1744001"/>
              <a:chExt cx="1860077" cy="1860077"/>
            </a:xfrm>
          </p:grpSpPr>
          <p:sp>
            <p:nvSpPr>
              <p:cNvPr id="36" name="椭圆 35"/>
              <p:cNvSpPr/>
              <p:nvPr/>
            </p:nvSpPr>
            <p:spPr>
              <a:xfrm>
                <a:off x="5156465" y="1744001"/>
                <a:ext cx="1860077" cy="1860077"/>
              </a:xfrm>
              <a:prstGeom prst="ellipse">
                <a:avLst/>
              </a:prstGeom>
              <a:pattFill prst="ltUpDiag">
                <a:fgClr>
                  <a:srgbClr val="67A1E9"/>
                </a:fgClr>
                <a:bgClr>
                  <a:srgbClr val="395BCA"/>
                </a:bgClr>
              </a:pattFill>
              <a:ln>
                <a:no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endParaRPr lang="zh-CN" altLang="en-US" sz="4000" dirty="0">
                  <a:cs typeface="+mn-ea"/>
                  <a:sym typeface="+mn-lt"/>
                </a:endParaRPr>
              </a:p>
            </p:txBody>
          </p:sp>
          <p:sp>
            <p:nvSpPr>
              <p:cNvPr id="37" name="文本框 36"/>
              <p:cNvSpPr txBox="1"/>
              <p:nvPr/>
            </p:nvSpPr>
            <p:spPr>
              <a:xfrm>
                <a:off x="5464378" y="2320096"/>
                <a:ext cx="1244251" cy="707886"/>
              </a:xfrm>
              <a:prstGeom prst="rect">
                <a:avLst/>
              </a:prstGeom>
              <a:noFill/>
            </p:spPr>
            <p:txBody>
              <a:bodyPr wrap="none" rtlCol="0">
                <a:spAutoFit/>
              </a:bodyPr>
              <a:lstStyle/>
              <a:p>
                <a:pPr algn="ctr"/>
                <a:r>
                  <a:rPr lang="en-US" altLang="zh-CN" sz="4000" dirty="0">
                    <a:solidFill>
                      <a:schemeClr val="bg1"/>
                    </a:solidFill>
                    <a:cs typeface="+mn-ea"/>
                    <a:sym typeface="+mn-lt"/>
                  </a:rPr>
                  <a:t>60%</a:t>
                </a:r>
                <a:endParaRPr lang="zh-CN" altLang="en-US" sz="4000" dirty="0">
                  <a:solidFill>
                    <a:schemeClr val="bg1"/>
                  </a:solidFill>
                  <a:cs typeface="+mn-ea"/>
                  <a:sym typeface="+mn-lt"/>
                </a:endParaRPr>
              </a:p>
            </p:txBody>
          </p:sp>
        </p:grpSp>
      </p:grpSp>
      <p:sp>
        <p:nvSpPr>
          <p:cNvPr id="12" name="文本框 11"/>
          <p:cNvSpPr txBox="1"/>
          <p:nvPr/>
        </p:nvSpPr>
        <p:spPr>
          <a:xfrm>
            <a:off x="8392957" y="2437372"/>
            <a:ext cx="1210588" cy="400110"/>
          </a:xfrm>
          <a:prstGeom prst="rect">
            <a:avLst/>
          </a:prstGeom>
          <a:noFill/>
        </p:spPr>
        <p:txBody>
          <a:bodyPr wrap="none" rtlCol="0">
            <a:spAutoFit/>
          </a:bodyPr>
          <a:lstStyle/>
          <a:p>
            <a:r>
              <a:rPr lang="zh-CN" altLang="en-US" sz="2000" dirty="0">
                <a:solidFill>
                  <a:schemeClr val="tx1">
                    <a:lumMod val="75000"/>
                    <a:lumOff val="25000"/>
                  </a:schemeClr>
                </a:solidFill>
                <a:cs typeface="+mn-ea"/>
                <a:sym typeface="+mn-lt"/>
              </a:rPr>
              <a:t>项目名称</a:t>
            </a:r>
            <a:endParaRPr lang="zh-CN" altLang="en-US" sz="2000" dirty="0">
              <a:solidFill>
                <a:schemeClr val="tx1">
                  <a:lumMod val="75000"/>
                  <a:lumOff val="25000"/>
                </a:schemeClr>
              </a:solidFill>
              <a:cs typeface="+mn-ea"/>
              <a:sym typeface="+mn-lt"/>
            </a:endParaRPr>
          </a:p>
        </p:txBody>
      </p:sp>
      <p:sp>
        <p:nvSpPr>
          <p:cNvPr id="13" name="文本框 12"/>
          <p:cNvSpPr txBox="1"/>
          <p:nvPr/>
        </p:nvSpPr>
        <p:spPr>
          <a:xfrm>
            <a:off x="8392957" y="2800360"/>
            <a:ext cx="2236510" cy="338554"/>
          </a:xfrm>
          <a:prstGeom prst="rect">
            <a:avLst/>
          </a:prstGeom>
          <a:noFill/>
        </p:spPr>
        <p:txBody>
          <a:bodyPr wrap="none" rtlCol="0">
            <a:spAutoFit/>
          </a:bodyPr>
          <a:lstStyle/>
          <a:p>
            <a:r>
              <a:rPr lang="zh-CN" altLang="en-US" sz="1600" dirty="0">
                <a:cs typeface="+mn-ea"/>
                <a:sym typeface="+mn-lt"/>
              </a:rPr>
              <a:t>单击此处添加简短说明</a:t>
            </a:r>
            <a:endParaRPr lang="zh-CN" altLang="en-US" sz="1600" dirty="0">
              <a:cs typeface="+mn-ea"/>
              <a:sym typeface="+mn-lt"/>
            </a:endParaRPr>
          </a:p>
        </p:txBody>
      </p:sp>
      <p:sp>
        <p:nvSpPr>
          <p:cNvPr id="14" name="文本框 13"/>
          <p:cNvSpPr txBox="1"/>
          <p:nvPr/>
        </p:nvSpPr>
        <p:spPr>
          <a:xfrm>
            <a:off x="8303925" y="1425480"/>
            <a:ext cx="1346844" cy="769441"/>
          </a:xfrm>
          <a:prstGeom prst="rect">
            <a:avLst/>
          </a:prstGeom>
          <a:noFill/>
        </p:spPr>
        <p:txBody>
          <a:bodyPr wrap="none" rtlCol="0">
            <a:spAutoFit/>
          </a:bodyPr>
          <a:lstStyle/>
          <a:p>
            <a:pPr algn="ctr"/>
            <a:r>
              <a:rPr lang="en-US" altLang="zh-CN" sz="4400" dirty="0">
                <a:solidFill>
                  <a:srgbClr val="395BCA"/>
                </a:solidFill>
                <a:cs typeface="+mn-ea"/>
                <a:sym typeface="+mn-lt"/>
              </a:rPr>
              <a:t>60%</a:t>
            </a:r>
            <a:endParaRPr lang="en-US" altLang="zh-CN" sz="4400" dirty="0">
              <a:solidFill>
                <a:srgbClr val="395BCA"/>
              </a:solidFill>
              <a:cs typeface="+mn-ea"/>
              <a:sym typeface="+mn-lt"/>
            </a:endParaRPr>
          </a:p>
        </p:txBody>
      </p:sp>
      <p:sp>
        <p:nvSpPr>
          <p:cNvPr id="44" name="矩形: 圆角 43"/>
          <p:cNvSpPr/>
          <p:nvPr/>
        </p:nvSpPr>
        <p:spPr>
          <a:xfrm flipV="1">
            <a:off x="8468113" y="2215050"/>
            <a:ext cx="741445" cy="89691"/>
          </a:xfrm>
          <a:prstGeom prst="roundRect">
            <a:avLst>
              <a:gd name="adj" fmla="val 50000"/>
            </a:avLst>
          </a:prstGeom>
          <a:solidFill>
            <a:srgbClr val="67A1E9"/>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47" name="文本框 46"/>
          <p:cNvSpPr txBox="1"/>
          <p:nvPr/>
        </p:nvSpPr>
        <p:spPr>
          <a:xfrm>
            <a:off x="8377717" y="4579750"/>
            <a:ext cx="1210588" cy="400110"/>
          </a:xfrm>
          <a:prstGeom prst="rect">
            <a:avLst/>
          </a:prstGeom>
          <a:noFill/>
        </p:spPr>
        <p:txBody>
          <a:bodyPr wrap="none" rtlCol="0">
            <a:spAutoFit/>
          </a:bodyPr>
          <a:lstStyle/>
          <a:p>
            <a:r>
              <a:rPr lang="zh-CN" altLang="en-US" sz="2000" dirty="0">
                <a:solidFill>
                  <a:schemeClr val="tx1">
                    <a:lumMod val="75000"/>
                    <a:lumOff val="25000"/>
                  </a:schemeClr>
                </a:solidFill>
                <a:cs typeface="+mn-ea"/>
                <a:sym typeface="+mn-lt"/>
              </a:rPr>
              <a:t>项目名称</a:t>
            </a:r>
            <a:endParaRPr lang="zh-CN" altLang="en-US" sz="2000" dirty="0">
              <a:solidFill>
                <a:schemeClr val="tx1">
                  <a:lumMod val="75000"/>
                  <a:lumOff val="25000"/>
                </a:schemeClr>
              </a:solidFill>
              <a:cs typeface="+mn-ea"/>
              <a:sym typeface="+mn-lt"/>
            </a:endParaRPr>
          </a:p>
        </p:txBody>
      </p:sp>
      <p:sp>
        <p:nvSpPr>
          <p:cNvPr id="48" name="文本框 47"/>
          <p:cNvSpPr txBox="1"/>
          <p:nvPr/>
        </p:nvSpPr>
        <p:spPr>
          <a:xfrm>
            <a:off x="8377717" y="4942738"/>
            <a:ext cx="1415772" cy="338554"/>
          </a:xfrm>
          <a:prstGeom prst="rect">
            <a:avLst/>
          </a:prstGeom>
          <a:noFill/>
        </p:spPr>
        <p:txBody>
          <a:bodyPr wrap="none" rtlCol="0">
            <a:spAutoFit/>
          </a:bodyPr>
          <a:lstStyle/>
          <a:p>
            <a:r>
              <a:rPr lang="zh-CN" altLang="en-US" sz="1600" dirty="0">
                <a:cs typeface="+mn-ea"/>
                <a:sym typeface="+mn-lt"/>
              </a:rPr>
              <a:t>添加简短说明</a:t>
            </a:r>
            <a:endParaRPr lang="zh-CN" altLang="en-US" sz="1600" dirty="0">
              <a:cs typeface="+mn-ea"/>
              <a:sym typeface="+mn-lt"/>
            </a:endParaRPr>
          </a:p>
        </p:txBody>
      </p:sp>
      <p:sp>
        <p:nvSpPr>
          <p:cNvPr id="49" name="文本框 48"/>
          <p:cNvSpPr txBox="1"/>
          <p:nvPr/>
        </p:nvSpPr>
        <p:spPr>
          <a:xfrm>
            <a:off x="8306979" y="3583708"/>
            <a:ext cx="1346844" cy="769441"/>
          </a:xfrm>
          <a:prstGeom prst="rect">
            <a:avLst/>
          </a:prstGeom>
          <a:noFill/>
        </p:spPr>
        <p:txBody>
          <a:bodyPr wrap="none" rtlCol="0">
            <a:spAutoFit/>
          </a:bodyPr>
          <a:lstStyle/>
          <a:p>
            <a:pPr algn="ctr"/>
            <a:r>
              <a:rPr lang="en-US" altLang="zh-CN" sz="4400" dirty="0">
                <a:solidFill>
                  <a:srgbClr val="395BCA"/>
                </a:solidFill>
                <a:cs typeface="+mn-ea"/>
                <a:sym typeface="+mn-lt"/>
              </a:rPr>
              <a:t>25%</a:t>
            </a:r>
            <a:endParaRPr lang="en-US" altLang="zh-CN" sz="4400" dirty="0">
              <a:solidFill>
                <a:srgbClr val="395BCA"/>
              </a:solidFill>
              <a:cs typeface="+mn-ea"/>
              <a:sym typeface="+mn-lt"/>
            </a:endParaRPr>
          </a:p>
        </p:txBody>
      </p:sp>
      <p:sp>
        <p:nvSpPr>
          <p:cNvPr id="50" name="矩形: 圆角 49"/>
          <p:cNvSpPr/>
          <p:nvPr/>
        </p:nvSpPr>
        <p:spPr>
          <a:xfrm flipV="1">
            <a:off x="8452873" y="4357428"/>
            <a:ext cx="741445" cy="89691"/>
          </a:xfrm>
          <a:prstGeom prst="roundRect">
            <a:avLst>
              <a:gd name="adj" fmla="val 50000"/>
            </a:avLst>
          </a:prstGeom>
          <a:solidFill>
            <a:srgbClr val="67A1E9"/>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52" name="文本框 51"/>
          <p:cNvSpPr txBox="1"/>
          <p:nvPr/>
        </p:nvSpPr>
        <p:spPr>
          <a:xfrm>
            <a:off x="10108199" y="4579750"/>
            <a:ext cx="1210588" cy="400110"/>
          </a:xfrm>
          <a:prstGeom prst="rect">
            <a:avLst/>
          </a:prstGeom>
          <a:noFill/>
        </p:spPr>
        <p:txBody>
          <a:bodyPr wrap="none" rtlCol="0">
            <a:spAutoFit/>
          </a:bodyPr>
          <a:lstStyle/>
          <a:p>
            <a:r>
              <a:rPr lang="zh-CN" altLang="en-US" sz="2000" dirty="0">
                <a:solidFill>
                  <a:schemeClr val="tx1">
                    <a:lumMod val="75000"/>
                    <a:lumOff val="25000"/>
                  </a:schemeClr>
                </a:solidFill>
                <a:cs typeface="+mn-ea"/>
                <a:sym typeface="+mn-lt"/>
              </a:rPr>
              <a:t>项目名称</a:t>
            </a:r>
            <a:endParaRPr lang="zh-CN" altLang="en-US" sz="2000" dirty="0">
              <a:solidFill>
                <a:schemeClr val="tx1">
                  <a:lumMod val="75000"/>
                  <a:lumOff val="25000"/>
                </a:schemeClr>
              </a:solidFill>
              <a:cs typeface="+mn-ea"/>
              <a:sym typeface="+mn-lt"/>
            </a:endParaRPr>
          </a:p>
        </p:txBody>
      </p:sp>
      <p:sp>
        <p:nvSpPr>
          <p:cNvPr id="53" name="文本框 52"/>
          <p:cNvSpPr txBox="1"/>
          <p:nvPr/>
        </p:nvSpPr>
        <p:spPr>
          <a:xfrm>
            <a:off x="10108199" y="4942738"/>
            <a:ext cx="1415772" cy="338554"/>
          </a:xfrm>
          <a:prstGeom prst="rect">
            <a:avLst/>
          </a:prstGeom>
          <a:noFill/>
        </p:spPr>
        <p:txBody>
          <a:bodyPr wrap="none" rtlCol="0">
            <a:spAutoFit/>
          </a:bodyPr>
          <a:lstStyle/>
          <a:p>
            <a:r>
              <a:rPr lang="zh-CN" altLang="en-US" sz="1600" dirty="0">
                <a:cs typeface="+mn-ea"/>
                <a:sym typeface="+mn-lt"/>
              </a:rPr>
              <a:t>添加简短说明</a:t>
            </a:r>
            <a:endParaRPr lang="zh-CN" altLang="en-US" sz="1600" dirty="0">
              <a:cs typeface="+mn-ea"/>
              <a:sym typeface="+mn-lt"/>
            </a:endParaRPr>
          </a:p>
        </p:txBody>
      </p:sp>
      <p:sp>
        <p:nvSpPr>
          <p:cNvPr id="54" name="文本框 53"/>
          <p:cNvSpPr txBox="1"/>
          <p:nvPr/>
        </p:nvSpPr>
        <p:spPr>
          <a:xfrm>
            <a:off x="10037461" y="3583708"/>
            <a:ext cx="1346844" cy="769441"/>
          </a:xfrm>
          <a:prstGeom prst="rect">
            <a:avLst/>
          </a:prstGeom>
          <a:noFill/>
        </p:spPr>
        <p:txBody>
          <a:bodyPr wrap="none" rtlCol="0">
            <a:spAutoFit/>
          </a:bodyPr>
          <a:lstStyle/>
          <a:p>
            <a:pPr algn="ctr"/>
            <a:r>
              <a:rPr lang="en-US" altLang="zh-CN" sz="4400" dirty="0">
                <a:solidFill>
                  <a:srgbClr val="395BCA"/>
                </a:solidFill>
                <a:cs typeface="+mn-ea"/>
                <a:sym typeface="+mn-lt"/>
              </a:rPr>
              <a:t>15%</a:t>
            </a:r>
            <a:endParaRPr lang="en-US" altLang="zh-CN" sz="4400" dirty="0">
              <a:solidFill>
                <a:srgbClr val="395BCA"/>
              </a:solidFill>
              <a:cs typeface="+mn-ea"/>
              <a:sym typeface="+mn-lt"/>
            </a:endParaRPr>
          </a:p>
        </p:txBody>
      </p:sp>
      <p:sp>
        <p:nvSpPr>
          <p:cNvPr id="55" name="矩形: 圆角 54"/>
          <p:cNvSpPr/>
          <p:nvPr/>
        </p:nvSpPr>
        <p:spPr>
          <a:xfrm flipV="1">
            <a:off x="10183355" y="4357428"/>
            <a:ext cx="741445" cy="89691"/>
          </a:xfrm>
          <a:prstGeom prst="roundRect">
            <a:avLst>
              <a:gd name="adj" fmla="val 50000"/>
            </a:avLst>
          </a:prstGeom>
          <a:solidFill>
            <a:srgbClr val="67A1E9"/>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Tree>
    <p:custDataLst>
      <p:tags r:id="rId2"/>
    </p:custDataLst>
  </p:cSld>
  <p:clrMapOvr>
    <a:masterClrMapping/>
  </p:clrMapOvr>
  <p:transition advClick="0" advTm="0">
    <p:random/>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nodeType="afterEffect">
                                  <p:stCondLst>
                                    <p:cond delay="0"/>
                                  </p:stCondLst>
                                  <p:childTnLst>
                                    <p:set>
                                      <p:cBhvr>
                                        <p:cTn id="6" dur="1" fill="hold">
                                          <p:stCondLst>
                                            <p:cond delay="0"/>
                                          </p:stCondLst>
                                        </p:cTn>
                                        <p:tgtEl>
                                          <p:spTgt spid="43"/>
                                        </p:tgtEl>
                                        <p:attrNameLst>
                                          <p:attrName>style.visibility</p:attrName>
                                        </p:attrNameLst>
                                      </p:cBhvr>
                                      <p:to>
                                        <p:strVal val="visible"/>
                                      </p:to>
                                    </p:set>
                                    <p:animEffect transition="in" filter="blinds(horizontal)">
                                      <p:cBhvr>
                                        <p:cTn id="7" dur="500"/>
                                        <p:tgtEl>
                                          <p:spTgt spid="43"/>
                                        </p:tgtEl>
                                      </p:cBhvr>
                                    </p:animEffect>
                                  </p:childTnLst>
                                </p:cTn>
                              </p:par>
                              <p:par>
                                <p:cTn id="8" presetID="3" presetClass="entr" presetSubtype="10" fill="hold" nodeType="withEffect">
                                  <p:stCondLst>
                                    <p:cond delay="0"/>
                                  </p:stCondLst>
                                  <p:childTnLst>
                                    <p:set>
                                      <p:cBhvr>
                                        <p:cTn id="9" dur="1" fill="hold">
                                          <p:stCondLst>
                                            <p:cond delay="0"/>
                                          </p:stCondLst>
                                        </p:cTn>
                                        <p:tgtEl>
                                          <p:spTgt spid="42"/>
                                        </p:tgtEl>
                                        <p:attrNameLst>
                                          <p:attrName>style.visibility</p:attrName>
                                        </p:attrNameLst>
                                      </p:cBhvr>
                                      <p:to>
                                        <p:strVal val="visible"/>
                                      </p:to>
                                    </p:set>
                                    <p:animEffect transition="in" filter="blinds(horizontal)">
                                      <p:cBhvr>
                                        <p:cTn id="10" dur="500"/>
                                        <p:tgtEl>
                                          <p:spTgt spid="42"/>
                                        </p:tgtEl>
                                      </p:cBhvr>
                                    </p:animEffect>
                                  </p:childTnLst>
                                </p:cTn>
                              </p:par>
                            </p:childTnLst>
                          </p:cTn>
                        </p:par>
                        <p:par>
                          <p:cTn id="11" fill="hold">
                            <p:stCondLst>
                              <p:cond delay="500"/>
                            </p:stCondLst>
                            <p:childTnLst>
                              <p:par>
                                <p:cTn id="12" presetID="4" presetClass="entr" presetSubtype="16" fill="hold" grpId="0" nodeType="afterEffect">
                                  <p:stCondLst>
                                    <p:cond delay="0"/>
                                  </p:stCondLst>
                                  <p:childTnLst>
                                    <p:set>
                                      <p:cBhvr>
                                        <p:cTn id="13" dur="1" fill="hold">
                                          <p:stCondLst>
                                            <p:cond delay="0"/>
                                          </p:stCondLst>
                                        </p:cTn>
                                        <p:tgtEl>
                                          <p:spTgt spid="12"/>
                                        </p:tgtEl>
                                        <p:attrNameLst>
                                          <p:attrName>style.visibility</p:attrName>
                                        </p:attrNameLst>
                                      </p:cBhvr>
                                      <p:to>
                                        <p:strVal val="visible"/>
                                      </p:to>
                                    </p:set>
                                    <p:animEffect transition="in" filter="box(in)">
                                      <p:cBhvr>
                                        <p:cTn id="14" dur="2000"/>
                                        <p:tgtEl>
                                          <p:spTgt spid="12"/>
                                        </p:tgtEl>
                                      </p:cBhvr>
                                    </p:animEffect>
                                  </p:childTnLst>
                                </p:cTn>
                              </p:par>
                              <p:par>
                                <p:cTn id="15" presetID="4" presetClass="entr" presetSubtype="16" fill="hold" grpId="0" nodeType="withEffect">
                                  <p:stCondLst>
                                    <p:cond delay="0"/>
                                  </p:stCondLst>
                                  <p:childTnLst>
                                    <p:set>
                                      <p:cBhvr>
                                        <p:cTn id="16" dur="1" fill="hold">
                                          <p:stCondLst>
                                            <p:cond delay="0"/>
                                          </p:stCondLst>
                                        </p:cTn>
                                        <p:tgtEl>
                                          <p:spTgt spid="13"/>
                                        </p:tgtEl>
                                        <p:attrNameLst>
                                          <p:attrName>style.visibility</p:attrName>
                                        </p:attrNameLst>
                                      </p:cBhvr>
                                      <p:to>
                                        <p:strVal val="visible"/>
                                      </p:to>
                                    </p:set>
                                    <p:animEffect transition="in" filter="box(in)">
                                      <p:cBhvr>
                                        <p:cTn id="17" dur="2000"/>
                                        <p:tgtEl>
                                          <p:spTgt spid="13"/>
                                        </p:tgtEl>
                                      </p:cBhvr>
                                    </p:animEffect>
                                  </p:childTnLst>
                                </p:cTn>
                              </p:par>
                              <p:par>
                                <p:cTn id="18" presetID="4" presetClass="entr" presetSubtype="16" fill="hold" grpId="0" nodeType="withEffect">
                                  <p:stCondLst>
                                    <p:cond delay="0"/>
                                  </p:stCondLst>
                                  <p:childTnLst>
                                    <p:set>
                                      <p:cBhvr>
                                        <p:cTn id="19" dur="1" fill="hold">
                                          <p:stCondLst>
                                            <p:cond delay="0"/>
                                          </p:stCondLst>
                                        </p:cTn>
                                        <p:tgtEl>
                                          <p:spTgt spid="14"/>
                                        </p:tgtEl>
                                        <p:attrNameLst>
                                          <p:attrName>style.visibility</p:attrName>
                                        </p:attrNameLst>
                                      </p:cBhvr>
                                      <p:to>
                                        <p:strVal val="visible"/>
                                      </p:to>
                                    </p:set>
                                    <p:animEffect transition="in" filter="box(in)">
                                      <p:cBhvr>
                                        <p:cTn id="20" dur="2000"/>
                                        <p:tgtEl>
                                          <p:spTgt spid="14"/>
                                        </p:tgtEl>
                                      </p:cBhvr>
                                    </p:animEffect>
                                  </p:childTnLst>
                                </p:cTn>
                              </p:par>
                              <p:par>
                                <p:cTn id="21" presetID="4" presetClass="entr" presetSubtype="16" fill="hold" grpId="0" nodeType="withEffect">
                                  <p:stCondLst>
                                    <p:cond delay="0"/>
                                  </p:stCondLst>
                                  <p:childTnLst>
                                    <p:set>
                                      <p:cBhvr>
                                        <p:cTn id="22" dur="1" fill="hold">
                                          <p:stCondLst>
                                            <p:cond delay="0"/>
                                          </p:stCondLst>
                                        </p:cTn>
                                        <p:tgtEl>
                                          <p:spTgt spid="44"/>
                                        </p:tgtEl>
                                        <p:attrNameLst>
                                          <p:attrName>style.visibility</p:attrName>
                                        </p:attrNameLst>
                                      </p:cBhvr>
                                      <p:to>
                                        <p:strVal val="visible"/>
                                      </p:to>
                                    </p:set>
                                    <p:animEffect transition="in" filter="box(in)">
                                      <p:cBhvr>
                                        <p:cTn id="23" dur="2000"/>
                                        <p:tgtEl>
                                          <p:spTgt spid="44"/>
                                        </p:tgtEl>
                                      </p:cBhvr>
                                    </p:animEffect>
                                  </p:childTnLst>
                                </p:cTn>
                              </p:par>
                              <p:par>
                                <p:cTn id="24" presetID="4" presetClass="entr" presetSubtype="16" fill="hold" grpId="0" nodeType="withEffect">
                                  <p:stCondLst>
                                    <p:cond delay="0"/>
                                  </p:stCondLst>
                                  <p:childTnLst>
                                    <p:set>
                                      <p:cBhvr>
                                        <p:cTn id="25" dur="1" fill="hold">
                                          <p:stCondLst>
                                            <p:cond delay="0"/>
                                          </p:stCondLst>
                                        </p:cTn>
                                        <p:tgtEl>
                                          <p:spTgt spid="47"/>
                                        </p:tgtEl>
                                        <p:attrNameLst>
                                          <p:attrName>style.visibility</p:attrName>
                                        </p:attrNameLst>
                                      </p:cBhvr>
                                      <p:to>
                                        <p:strVal val="visible"/>
                                      </p:to>
                                    </p:set>
                                    <p:animEffect transition="in" filter="box(in)">
                                      <p:cBhvr>
                                        <p:cTn id="26" dur="2000"/>
                                        <p:tgtEl>
                                          <p:spTgt spid="47"/>
                                        </p:tgtEl>
                                      </p:cBhvr>
                                    </p:animEffect>
                                  </p:childTnLst>
                                </p:cTn>
                              </p:par>
                              <p:par>
                                <p:cTn id="27" presetID="4" presetClass="entr" presetSubtype="16" fill="hold" grpId="0" nodeType="withEffect">
                                  <p:stCondLst>
                                    <p:cond delay="0"/>
                                  </p:stCondLst>
                                  <p:childTnLst>
                                    <p:set>
                                      <p:cBhvr>
                                        <p:cTn id="28" dur="1" fill="hold">
                                          <p:stCondLst>
                                            <p:cond delay="0"/>
                                          </p:stCondLst>
                                        </p:cTn>
                                        <p:tgtEl>
                                          <p:spTgt spid="48"/>
                                        </p:tgtEl>
                                        <p:attrNameLst>
                                          <p:attrName>style.visibility</p:attrName>
                                        </p:attrNameLst>
                                      </p:cBhvr>
                                      <p:to>
                                        <p:strVal val="visible"/>
                                      </p:to>
                                    </p:set>
                                    <p:animEffect transition="in" filter="box(in)">
                                      <p:cBhvr>
                                        <p:cTn id="29" dur="2000"/>
                                        <p:tgtEl>
                                          <p:spTgt spid="48"/>
                                        </p:tgtEl>
                                      </p:cBhvr>
                                    </p:animEffect>
                                  </p:childTnLst>
                                </p:cTn>
                              </p:par>
                              <p:par>
                                <p:cTn id="30" presetID="4" presetClass="entr" presetSubtype="16" fill="hold" grpId="0" nodeType="withEffect">
                                  <p:stCondLst>
                                    <p:cond delay="0"/>
                                  </p:stCondLst>
                                  <p:childTnLst>
                                    <p:set>
                                      <p:cBhvr>
                                        <p:cTn id="31" dur="1" fill="hold">
                                          <p:stCondLst>
                                            <p:cond delay="0"/>
                                          </p:stCondLst>
                                        </p:cTn>
                                        <p:tgtEl>
                                          <p:spTgt spid="49"/>
                                        </p:tgtEl>
                                        <p:attrNameLst>
                                          <p:attrName>style.visibility</p:attrName>
                                        </p:attrNameLst>
                                      </p:cBhvr>
                                      <p:to>
                                        <p:strVal val="visible"/>
                                      </p:to>
                                    </p:set>
                                    <p:animEffect transition="in" filter="box(in)">
                                      <p:cBhvr>
                                        <p:cTn id="32" dur="2000"/>
                                        <p:tgtEl>
                                          <p:spTgt spid="49"/>
                                        </p:tgtEl>
                                      </p:cBhvr>
                                    </p:animEffect>
                                  </p:childTnLst>
                                </p:cTn>
                              </p:par>
                              <p:par>
                                <p:cTn id="33" presetID="4" presetClass="entr" presetSubtype="16" fill="hold" grpId="0" nodeType="withEffect">
                                  <p:stCondLst>
                                    <p:cond delay="0"/>
                                  </p:stCondLst>
                                  <p:childTnLst>
                                    <p:set>
                                      <p:cBhvr>
                                        <p:cTn id="34" dur="1" fill="hold">
                                          <p:stCondLst>
                                            <p:cond delay="0"/>
                                          </p:stCondLst>
                                        </p:cTn>
                                        <p:tgtEl>
                                          <p:spTgt spid="50"/>
                                        </p:tgtEl>
                                        <p:attrNameLst>
                                          <p:attrName>style.visibility</p:attrName>
                                        </p:attrNameLst>
                                      </p:cBhvr>
                                      <p:to>
                                        <p:strVal val="visible"/>
                                      </p:to>
                                    </p:set>
                                    <p:animEffect transition="in" filter="box(in)">
                                      <p:cBhvr>
                                        <p:cTn id="35" dur="2000"/>
                                        <p:tgtEl>
                                          <p:spTgt spid="50"/>
                                        </p:tgtEl>
                                      </p:cBhvr>
                                    </p:animEffect>
                                  </p:childTnLst>
                                </p:cTn>
                              </p:par>
                              <p:par>
                                <p:cTn id="36" presetID="4" presetClass="entr" presetSubtype="16" fill="hold" grpId="0" nodeType="withEffect">
                                  <p:stCondLst>
                                    <p:cond delay="0"/>
                                  </p:stCondLst>
                                  <p:childTnLst>
                                    <p:set>
                                      <p:cBhvr>
                                        <p:cTn id="37" dur="1" fill="hold">
                                          <p:stCondLst>
                                            <p:cond delay="0"/>
                                          </p:stCondLst>
                                        </p:cTn>
                                        <p:tgtEl>
                                          <p:spTgt spid="52"/>
                                        </p:tgtEl>
                                        <p:attrNameLst>
                                          <p:attrName>style.visibility</p:attrName>
                                        </p:attrNameLst>
                                      </p:cBhvr>
                                      <p:to>
                                        <p:strVal val="visible"/>
                                      </p:to>
                                    </p:set>
                                    <p:animEffect transition="in" filter="box(in)">
                                      <p:cBhvr>
                                        <p:cTn id="38" dur="2000"/>
                                        <p:tgtEl>
                                          <p:spTgt spid="52"/>
                                        </p:tgtEl>
                                      </p:cBhvr>
                                    </p:animEffect>
                                  </p:childTnLst>
                                </p:cTn>
                              </p:par>
                              <p:par>
                                <p:cTn id="39" presetID="4" presetClass="entr" presetSubtype="16" fill="hold" grpId="0" nodeType="withEffect">
                                  <p:stCondLst>
                                    <p:cond delay="0"/>
                                  </p:stCondLst>
                                  <p:childTnLst>
                                    <p:set>
                                      <p:cBhvr>
                                        <p:cTn id="40" dur="1" fill="hold">
                                          <p:stCondLst>
                                            <p:cond delay="0"/>
                                          </p:stCondLst>
                                        </p:cTn>
                                        <p:tgtEl>
                                          <p:spTgt spid="53"/>
                                        </p:tgtEl>
                                        <p:attrNameLst>
                                          <p:attrName>style.visibility</p:attrName>
                                        </p:attrNameLst>
                                      </p:cBhvr>
                                      <p:to>
                                        <p:strVal val="visible"/>
                                      </p:to>
                                    </p:set>
                                    <p:animEffect transition="in" filter="box(in)">
                                      <p:cBhvr>
                                        <p:cTn id="41" dur="2000"/>
                                        <p:tgtEl>
                                          <p:spTgt spid="53"/>
                                        </p:tgtEl>
                                      </p:cBhvr>
                                    </p:animEffect>
                                  </p:childTnLst>
                                </p:cTn>
                              </p:par>
                              <p:par>
                                <p:cTn id="42" presetID="4" presetClass="entr" presetSubtype="16" fill="hold" grpId="0" nodeType="withEffect">
                                  <p:stCondLst>
                                    <p:cond delay="0"/>
                                  </p:stCondLst>
                                  <p:childTnLst>
                                    <p:set>
                                      <p:cBhvr>
                                        <p:cTn id="43" dur="1" fill="hold">
                                          <p:stCondLst>
                                            <p:cond delay="0"/>
                                          </p:stCondLst>
                                        </p:cTn>
                                        <p:tgtEl>
                                          <p:spTgt spid="54"/>
                                        </p:tgtEl>
                                        <p:attrNameLst>
                                          <p:attrName>style.visibility</p:attrName>
                                        </p:attrNameLst>
                                      </p:cBhvr>
                                      <p:to>
                                        <p:strVal val="visible"/>
                                      </p:to>
                                    </p:set>
                                    <p:animEffect transition="in" filter="box(in)">
                                      <p:cBhvr>
                                        <p:cTn id="44" dur="2000"/>
                                        <p:tgtEl>
                                          <p:spTgt spid="54"/>
                                        </p:tgtEl>
                                      </p:cBhvr>
                                    </p:animEffect>
                                  </p:childTnLst>
                                </p:cTn>
                              </p:par>
                              <p:par>
                                <p:cTn id="45" presetID="4" presetClass="entr" presetSubtype="16" fill="hold" grpId="0" nodeType="withEffect">
                                  <p:stCondLst>
                                    <p:cond delay="0"/>
                                  </p:stCondLst>
                                  <p:childTnLst>
                                    <p:set>
                                      <p:cBhvr>
                                        <p:cTn id="46" dur="1" fill="hold">
                                          <p:stCondLst>
                                            <p:cond delay="0"/>
                                          </p:stCondLst>
                                        </p:cTn>
                                        <p:tgtEl>
                                          <p:spTgt spid="55"/>
                                        </p:tgtEl>
                                        <p:attrNameLst>
                                          <p:attrName>style.visibility</p:attrName>
                                        </p:attrNameLst>
                                      </p:cBhvr>
                                      <p:to>
                                        <p:strVal val="visible"/>
                                      </p:to>
                                    </p:set>
                                    <p:animEffect transition="in" filter="box(in)">
                                      <p:cBhvr>
                                        <p:cTn id="47" dur="2000"/>
                                        <p:tgtEl>
                                          <p:spTgt spid="5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13" grpId="0"/>
      <p:bldP spid="14" grpId="0"/>
      <p:bldP spid="44" grpId="0" bldLvl="0" animBg="1"/>
      <p:bldP spid="47" grpId="0"/>
      <p:bldP spid="48" grpId="0"/>
      <p:bldP spid="49" grpId="0"/>
      <p:bldP spid="50" grpId="0" bldLvl="0" animBg="1"/>
      <p:bldP spid="52" grpId="0"/>
      <p:bldP spid="53" grpId="0"/>
      <p:bldP spid="54" grpId="0"/>
      <p:bldP spid="55" grpId="0" bldLvl="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 name="出自【趣你的PPT】(微信:qunideppt)：最优质的PPT资源库"/>
          <p:cNvPicPr>
            <a:picLocks noChangeAspect="1"/>
          </p:cNvPicPr>
          <p:nvPr/>
        </p:nvPicPr>
        <p:blipFill>
          <a:blip r:embed="rId1" cstate="email"/>
          <a:stretch>
            <a:fillRect/>
          </a:stretch>
        </p:blipFill>
        <p:spPr>
          <a:xfrm>
            <a:off x="6003290" y="2054225"/>
            <a:ext cx="5611495" cy="3429635"/>
          </a:xfrm>
          <a:prstGeom prst="rect">
            <a:avLst/>
          </a:prstGeom>
        </p:spPr>
      </p:pic>
      <p:sp>
        <p:nvSpPr>
          <p:cNvPr id="6" name="矩形 5"/>
          <p:cNvSpPr/>
          <p:nvPr/>
        </p:nvSpPr>
        <p:spPr>
          <a:xfrm>
            <a:off x="6861810" y="2444115"/>
            <a:ext cx="3975100" cy="2472055"/>
          </a:xfrm>
          <a:prstGeom prst="rect">
            <a:avLst/>
          </a:prstGeom>
          <a:pattFill prst="pct10">
            <a:fgClr>
              <a:srgbClr val="D7E5F9"/>
            </a:fgClr>
            <a:bgClr>
              <a:srgbClr val="395BCA"/>
            </a:bgClr>
          </a:patt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23" name="出自【趣你的PPT】(微信:qunideppt)：最优质的PPT资源库"/>
          <p:cNvSpPr/>
          <p:nvPr/>
        </p:nvSpPr>
        <p:spPr>
          <a:xfrm>
            <a:off x="7395210" y="4211320"/>
            <a:ext cx="435610" cy="71945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7" name="出自【趣你的PPT】(微信:qunideppt)：最优质的PPT资源库"/>
          <p:cNvSpPr/>
          <p:nvPr/>
        </p:nvSpPr>
        <p:spPr>
          <a:xfrm>
            <a:off x="8199120" y="3187700"/>
            <a:ext cx="435610" cy="174307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8" name="出自【趣你的PPT】(微信:qunideppt)：最优质的PPT资源库"/>
          <p:cNvSpPr/>
          <p:nvPr/>
        </p:nvSpPr>
        <p:spPr>
          <a:xfrm>
            <a:off x="9889490" y="3633470"/>
            <a:ext cx="435610" cy="129730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3" name="出自【趣你的PPT】(微信:qunideppt)：最优质的PPT资源库"/>
          <p:cNvSpPr/>
          <p:nvPr/>
        </p:nvSpPr>
        <p:spPr>
          <a:xfrm>
            <a:off x="9034780" y="4211320"/>
            <a:ext cx="435610" cy="71945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27" name="出自【趣你的PPT】(微信:qunideppt)：最优质的PPT资源库"/>
          <p:cNvSpPr txBox="1"/>
          <p:nvPr/>
        </p:nvSpPr>
        <p:spPr>
          <a:xfrm>
            <a:off x="7354570" y="3912870"/>
            <a:ext cx="516488" cy="276999"/>
          </a:xfrm>
          <a:prstGeom prst="rect">
            <a:avLst/>
          </a:prstGeom>
          <a:noFill/>
        </p:spPr>
        <p:txBody>
          <a:bodyPr wrap="none" rtlCol="0">
            <a:spAutoFit/>
          </a:bodyPr>
          <a:lstStyle/>
          <a:p>
            <a:r>
              <a:rPr lang="en-US" altLang="zh-CN" sz="1200" b="1" dirty="0">
                <a:solidFill>
                  <a:schemeClr val="bg1"/>
                </a:solidFill>
                <a:cs typeface="+mn-ea"/>
                <a:sym typeface="+mn-lt"/>
              </a:rPr>
              <a:t>10%</a:t>
            </a:r>
            <a:endParaRPr lang="en-US" altLang="zh-CN" sz="1200" b="1" dirty="0">
              <a:solidFill>
                <a:schemeClr val="bg1"/>
              </a:solidFill>
              <a:cs typeface="+mn-ea"/>
              <a:sym typeface="+mn-lt"/>
            </a:endParaRPr>
          </a:p>
        </p:txBody>
      </p:sp>
      <p:sp>
        <p:nvSpPr>
          <p:cNvPr id="10" name="出自【趣你的PPT】(微信:qunideppt)：最优质的PPT资源库"/>
          <p:cNvSpPr txBox="1"/>
          <p:nvPr/>
        </p:nvSpPr>
        <p:spPr>
          <a:xfrm>
            <a:off x="8970010" y="3912870"/>
            <a:ext cx="516488" cy="276999"/>
          </a:xfrm>
          <a:prstGeom prst="rect">
            <a:avLst/>
          </a:prstGeom>
          <a:noFill/>
        </p:spPr>
        <p:txBody>
          <a:bodyPr wrap="none" rtlCol="0">
            <a:spAutoFit/>
          </a:bodyPr>
          <a:lstStyle/>
          <a:p>
            <a:r>
              <a:rPr lang="en-US" altLang="zh-CN" sz="1200" b="1" dirty="0">
                <a:solidFill>
                  <a:schemeClr val="bg1"/>
                </a:solidFill>
                <a:cs typeface="+mn-ea"/>
                <a:sym typeface="+mn-lt"/>
              </a:rPr>
              <a:t>10%</a:t>
            </a:r>
            <a:endParaRPr lang="en-US" altLang="zh-CN" sz="1200" b="1" dirty="0">
              <a:solidFill>
                <a:schemeClr val="bg1"/>
              </a:solidFill>
              <a:cs typeface="+mn-ea"/>
              <a:sym typeface="+mn-lt"/>
            </a:endParaRPr>
          </a:p>
        </p:txBody>
      </p:sp>
      <p:sp>
        <p:nvSpPr>
          <p:cNvPr id="29" name="出自【趣你的PPT】(微信:qunideppt)：最优质的PPT资源库"/>
          <p:cNvSpPr txBox="1"/>
          <p:nvPr/>
        </p:nvSpPr>
        <p:spPr>
          <a:xfrm>
            <a:off x="9815195" y="3351530"/>
            <a:ext cx="516488" cy="276999"/>
          </a:xfrm>
          <a:prstGeom prst="rect">
            <a:avLst/>
          </a:prstGeom>
          <a:noFill/>
        </p:spPr>
        <p:txBody>
          <a:bodyPr wrap="none" rtlCol="0">
            <a:spAutoFit/>
          </a:bodyPr>
          <a:lstStyle/>
          <a:p>
            <a:r>
              <a:rPr lang="en-US" altLang="zh-CN" sz="1200" b="1" dirty="0">
                <a:solidFill>
                  <a:schemeClr val="bg1"/>
                </a:solidFill>
                <a:cs typeface="+mn-ea"/>
                <a:sym typeface="+mn-lt"/>
              </a:rPr>
              <a:t>40%</a:t>
            </a:r>
            <a:endParaRPr lang="en-US" altLang="zh-CN" sz="1200" b="1" dirty="0">
              <a:solidFill>
                <a:schemeClr val="bg1"/>
              </a:solidFill>
              <a:cs typeface="+mn-ea"/>
              <a:sym typeface="+mn-lt"/>
            </a:endParaRPr>
          </a:p>
        </p:txBody>
      </p:sp>
      <p:sp>
        <p:nvSpPr>
          <p:cNvPr id="30" name="出自【趣你的PPT】(微信:qunideppt)：最优质的PPT资源库"/>
          <p:cNvSpPr txBox="1"/>
          <p:nvPr/>
        </p:nvSpPr>
        <p:spPr>
          <a:xfrm>
            <a:off x="8124825" y="2901315"/>
            <a:ext cx="516488" cy="276999"/>
          </a:xfrm>
          <a:prstGeom prst="rect">
            <a:avLst/>
          </a:prstGeom>
          <a:noFill/>
        </p:spPr>
        <p:txBody>
          <a:bodyPr wrap="none" rtlCol="0">
            <a:spAutoFit/>
          </a:bodyPr>
          <a:lstStyle/>
          <a:p>
            <a:r>
              <a:rPr lang="en-US" altLang="zh-CN" sz="1200" b="1" dirty="0">
                <a:solidFill>
                  <a:schemeClr val="bg1"/>
                </a:solidFill>
                <a:cs typeface="+mn-ea"/>
                <a:sym typeface="+mn-lt"/>
              </a:rPr>
              <a:t>50%</a:t>
            </a:r>
            <a:endParaRPr lang="en-US" altLang="zh-CN" sz="1200" b="1" dirty="0">
              <a:solidFill>
                <a:schemeClr val="bg1"/>
              </a:solidFill>
              <a:cs typeface="+mn-ea"/>
              <a:sym typeface="+mn-lt"/>
            </a:endParaRPr>
          </a:p>
        </p:txBody>
      </p:sp>
      <p:pic>
        <p:nvPicPr>
          <p:cNvPr id="4" name="图片 3" descr="232323"/>
          <p:cNvPicPr>
            <a:picLocks noChangeAspect="1"/>
          </p:cNvPicPr>
          <p:nvPr/>
        </p:nvPicPr>
        <p:blipFill>
          <a:blip r:embed="rId2" cstate="screen"/>
          <a:stretch>
            <a:fillRect/>
          </a:stretch>
        </p:blipFill>
        <p:spPr>
          <a:xfrm>
            <a:off x="0" y="641985"/>
            <a:ext cx="2356485" cy="326390"/>
          </a:xfrm>
          <a:prstGeom prst="rect">
            <a:avLst/>
          </a:prstGeom>
        </p:spPr>
      </p:pic>
      <p:sp>
        <p:nvSpPr>
          <p:cNvPr id="9" name="文本框 8"/>
          <p:cNvSpPr txBox="1"/>
          <p:nvPr/>
        </p:nvSpPr>
        <p:spPr>
          <a:xfrm>
            <a:off x="1485900" y="510540"/>
            <a:ext cx="1717040" cy="368300"/>
          </a:xfrm>
          <a:prstGeom prst="rect">
            <a:avLst/>
          </a:prstGeom>
          <a:noFill/>
        </p:spPr>
        <p:txBody>
          <a:bodyPr wrap="square" rtlCol="0">
            <a:spAutoFit/>
          </a:bodyPr>
          <a:lstStyle/>
          <a:p>
            <a:pPr algn="dist"/>
            <a:r>
              <a:rPr lang="zh-CN" altLang="en-US">
                <a:solidFill>
                  <a:schemeClr val="tx1">
                    <a:lumMod val="75000"/>
                    <a:lumOff val="25000"/>
                  </a:schemeClr>
                </a:solidFill>
                <a:effectLst/>
                <a:cs typeface="+mn-ea"/>
                <a:sym typeface="+mn-lt"/>
              </a:rPr>
              <a:t>自我评价</a:t>
            </a:r>
            <a:endParaRPr lang="zh-CN" altLang="en-US">
              <a:solidFill>
                <a:schemeClr val="tx1">
                  <a:lumMod val="75000"/>
                  <a:lumOff val="25000"/>
                </a:schemeClr>
              </a:solidFill>
              <a:effectLst/>
              <a:cs typeface="+mn-ea"/>
              <a:sym typeface="+mn-lt"/>
            </a:endParaRPr>
          </a:p>
        </p:txBody>
      </p:sp>
      <p:sp>
        <p:nvSpPr>
          <p:cNvPr id="5" name="文本框 4"/>
          <p:cNvSpPr txBox="1"/>
          <p:nvPr/>
        </p:nvSpPr>
        <p:spPr>
          <a:xfrm>
            <a:off x="238125" y="556895"/>
            <a:ext cx="406400" cy="275590"/>
          </a:xfrm>
          <a:prstGeom prst="rect">
            <a:avLst/>
          </a:prstGeom>
          <a:noFill/>
        </p:spPr>
        <p:txBody>
          <a:bodyPr wrap="square" rtlCol="0">
            <a:spAutoFit/>
          </a:bodyPr>
          <a:lstStyle/>
          <a:p>
            <a:pPr algn="l"/>
            <a:r>
              <a:rPr lang="en-US" altLang="zh-CN" sz="1200">
                <a:solidFill>
                  <a:schemeClr val="tx2">
                    <a:lumMod val="50000"/>
                    <a:lumOff val="50000"/>
                  </a:schemeClr>
                </a:solidFill>
                <a:effectLst/>
                <a:cs typeface="+mn-ea"/>
                <a:sym typeface="+mn-lt"/>
              </a:rPr>
              <a:t>03</a:t>
            </a:r>
            <a:endParaRPr lang="en-US" altLang="zh-CN" sz="1200">
              <a:solidFill>
                <a:schemeClr val="tx2">
                  <a:lumMod val="50000"/>
                  <a:lumOff val="50000"/>
                </a:schemeClr>
              </a:solidFill>
              <a:effectLst/>
              <a:cs typeface="+mn-ea"/>
              <a:sym typeface="+mn-lt"/>
            </a:endParaRPr>
          </a:p>
        </p:txBody>
      </p:sp>
      <p:sp>
        <p:nvSpPr>
          <p:cNvPr id="24" name="文本占位符 1"/>
          <p:cNvSpPr txBox="1"/>
          <p:nvPr/>
        </p:nvSpPr>
        <p:spPr>
          <a:xfrm>
            <a:off x="2044576" y="1506028"/>
            <a:ext cx="4463981" cy="529569"/>
          </a:xfrm>
          <a:prstGeom prst="rect">
            <a:avLst/>
          </a:prstGeom>
          <a:ln w="12700" cmpd="sng">
            <a:noFill/>
          </a:ln>
        </p:spPr>
        <p:txBody>
          <a:bodyPr vert="horz" anchor="ctr"/>
          <a:lstStyle>
            <a:lvl1pPr marL="0" indent="0" algn="l" defTabSz="914400" rtl="0" eaLnBrk="1" latinLnBrk="0" hangingPunct="1">
              <a:lnSpc>
                <a:spcPct val="90000"/>
              </a:lnSpc>
              <a:spcBef>
                <a:spcPts val="1000"/>
              </a:spcBef>
              <a:buFont typeface="Arial" panose="020B0604020202020204" pitchFamily="34" charset="0"/>
              <a:buNone/>
              <a:defRPr sz="2000" b="1" kern="1200">
                <a:solidFill>
                  <a:schemeClr val="tx1"/>
                </a:solidFill>
                <a:latin typeface="微软雅黑" panose="020B0503020204020204" pitchFamily="34" charset="-122"/>
                <a:ea typeface="微软雅黑" panose="020B0503020204020204" pitchFamily="34" charset="-122"/>
                <a:cs typeface="微软雅黑" panose="020B0503020204020204" pitchFamily="34" charset="-122"/>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defTabSz="914400" rtl="0" eaLnBrk="1" fontAlgn="auto" latinLnBrk="0" hangingPunct="1">
              <a:lnSpc>
                <a:spcPct val="90000"/>
              </a:lnSpc>
              <a:spcBef>
                <a:spcPts val="1000"/>
              </a:spcBef>
              <a:spcAft>
                <a:spcPts val="0"/>
              </a:spcAft>
              <a:buClrTx/>
              <a:buSzTx/>
              <a:buFont typeface="Arial" panose="020B0604020202020204" pitchFamily="34" charset="0"/>
              <a:buNone/>
              <a:defRPr/>
            </a:pPr>
            <a:r>
              <a:rPr kumimoji="1" lang="zh-CN" altLang="en-US" sz="2800" b="1" i="0" u="none" strike="noStrike" kern="1200" cap="none" spc="0" normalizeH="0" baseline="0" noProof="0" dirty="0">
                <a:ln>
                  <a:noFill/>
                </a:ln>
                <a:solidFill>
                  <a:sysClr val="windowText" lastClr="000000"/>
                </a:solidFill>
                <a:effectLst/>
                <a:uLnTx/>
                <a:uFillTx/>
                <a:latin typeface="+mn-lt"/>
                <a:ea typeface="+mn-ea"/>
                <a:cs typeface="+mn-ea"/>
                <a:sym typeface="+mn-lt"/>
              </a:rPr>
              <a:t>发展效率</a:t>
            </a:r>
            <a:endParaRPr kumimoji="1" lang="zh-CN" altLang="en-US" sz="2800" b="1" i="0" u="none" strike="noStrike" kern="1200" cap="none" spc="0" normalizeH="0" baseline="0" noProof="0" dirty="0">
              <a:ln>
                <a:noFill/>
              </a:ln>
              <a:solidFill>
                <a:sysClr val="windowText" lastClr="000000"/>
              </a:solidFill>
              <a:effectLst/>
              <a:uLnTx/>
              <a:uFillTx/>
              <a:latin typeface="+mn-lt"/>
              <a:ea typeface="+mn-ea"/>
              <a:cs typeface="+mn-ea"/>
              <a:sym typeface="+mn-lt"/>
            </a:endParaRPr>
          </a:p>
        </p:txBody>
      </p:sp>
      <p:sp>
        <p:nvSpPr>
          <p:cNvPr id="25" name="文本框 24"/>
          <p:cNvSpPr txBox="1"/>
          <p:nvPr/>
        </p:nvSpPr>
        <p:spPr>
          <a:xfrm>
            <a:off x="1600200" y="2203450"/>
            <a:ext cx="4625975" cy="1920240"/>
          </a:xfrm>
          <a:prstGeom prst="rect">
            <a:avLst/>
          </a:prstGeom>
          <a:noFill/>
        </p:spPr>
        <p:txBody>
          <a:bodyPr wrap="square" lIns="91424" tIns="45712" rIns="91424" bIns="45712" rtlCol="0">
            <a:spAutoFit/>
          </a:bodyPr>
          <a:lstStyle/>
          <a:p>
            <a:pPr lvl="0">
              <a:lnSpc>
                <a:spcPct val="170000"/>
              </a:lnSpc>
            </a:pPr>
            <a:r>
              <a:rPr lang="zh-CN" altLang="en-US" sz="1400" dirty="0">
                <a:solidFill>
                  <a:schemeClr val="tx1">
                    <a:lumMod val="75000"/>
                    <a:lumOff val="25000"/>
                  </a:schemeClr>
                </a:solidFill>
                <a:cs typeface="+mn-ea"/>
                <a:sym typeface="+mn-lt"/>
              </a:rPr>
              <a:t>点击文本框即可进行编辑输入相关内容点击文本框即可进行编辑输入相关内容</a:t>
            </a:r>
            <a:endParaRPr lang="zh-CN" altLang="en-US" sz="1400" dirty="0">
              <a:solidFill>
                <a:schemeClr val="tx1">
                  <a:lumMod val="75000"/>
                  <a:lumOff val="25000"/>
                </a:schemeClr>
              </a:solidFill>
              <a:cs typeface="+mn-ea"/>
              <a:sym typeface="+mn-lt"/>
            </a:endParaRPr>
          </a:p>
          <a:p>
            <a:pPr lvl="0">
              <a:lnSpc>
                <a:spcPct val="170000"/>
              </a:lnSpc>
            </a:pPr>
            <a:r>
              <a:rPr lang="zh-CN" altLang="en-US" sz="1400" dirty="0">
                <a:solidFill>
                  <a:schemeClr val="tx1">
                    <a:lumMod val="75000"/>
                    <a:lumOff val="25000"/>
                  </a:schemeClr>
                </a:solidFill>
                <a:cs typeface="+mn-ea"/>
                <a:sym typeface="+mn-lt"/>
              </a:rPr>
              <a:t>点击文本框即可进行编辑输入相关内容点击文本框即可进行编辑输入相关内容</a:t>
            </a:r>
            <a:endParaRPr lang="zh-CN" altLang="en-US" sz="1400" dirty="0">
              <a:solidFill>
                <a:schemeClr val="tx1">
                  <a:lumMod val="75000"/>
                  <a:lumOff val="25000"/>
                </a:schemeClr>
              </a:solidFill>
              <a:cs typeface="+mn-ea"/>
              <a:sym typeface="+mn-lt"/>
            </a:endParaRPr>
          </a:p>
          <a:p>
            <a:pPr lvl="0">
              <a:lnSpc>
                <a:spcPct val="170000"/>
              </a:lnSpc>
            </a:pPr>
            <a:endParaRPr lang="en-US" altLang="zh-CN" sz="1400" kern="0" dirty="0">
              <a:solidFill>
                <a:schemeClr val="tx1">
                  <a:lumMod val="50000"/>
                  <a:lumOff val="50000"/>
                </a:schemeClr>
              </a:solidFill>
              <a:cs typeface="+mn-ea"/>
              <a:sym typeface="+mn-lt"/>
            </a:endParaRPr>
          </a:p>
        </p:txBody>
      </p:sp>
      <p:cxnSp>
        <p:nvCxnSpPr>
          <p:cNvPr id="26" name="直接连接符 25"/>
          <p:cNvCxnSpPr/>
          <p:nvPr/>
        </p:nvCxnSpPr>
        <p:spPr>
          <a:xfrm>
            <a:off x="1700551" y="2082801"/>
            <a:ext cx="4145967" cy="0"/>
          </a:xfrm>
          <a:prstGeom prst="line">
            <a:avLst/>
          </a:prstGeom>
          <a:noFill/>
          <a:ln w="6350" cap="flat" cmpd="sng" algn="ctr">
            <a:solidFill>
              <a:sysClr val="window" lastClr="FFFFFF">
                <a:lumMod val="85000"/>
              </a:sysClr>
            </a:solidFill>
            <a:prstDash val="solid"/>
            <a:miter lim="800000"/>
          </a:ln>
          <a:effectLst/>
        </p:spPr>
      </p:cxnSp>
      <p:grpSp>
        <p:nvGrpSpPr>
          <p:cNvPr id="28" name="组合 27"/>
          <p:cNvGrpSpPr/>
          <p:nvPr/>
        </p:nvGrpSpPr>
        <p:grpSpPr>
          <a:xfrm>
            <a:off x="1680637" y="1541455"/>
            <a:ext cx="318903" cy="396825"/>
            <a:chOff x="278363" y="350926"/>
            <a:chExt cx="425581" cy="529569"/>
          </a:xfrm>
          <a:solidFill>
            <a:srgbClr val="1F71D7"/>
          </a:solidFill>
        </p:grpSpPr>
        <p:sp>
          <p:nvSpPr>
            <p:cNvPr id="2" name="矩形: 圆角 36"/>
            <p:cNvSpPr/>
            <p:nvPr/>
          </p:nvSpPr>
          <p:spPr>
            <a:xfrm>
              <a:off x="278363" y="486544"/>
              <a:ext cx="114300" cy="393951"/>
            </a:xfrm>
            <a:prstGeom prst="roundRect">
              <a:avLst>
                <a:gd name="adj" fmla="val 50000"/>
              </a:avLst>
            </a:prstGeom>
            <a:grpFill/>
            <a:ln w="12700" cap="flat" cmpd="sng" algn="ctr">
              <a:noFill/>
              <a:prstDash val="solid"/>
              <a:miter lim="800000"/>
            </a:ln>
            <a:effectLst/>
          </p:spPr>
          <p:txBody>
            <a:bodyPr rtlCol="0" anchor="ct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prstClr val="white"/>
                </a:solidFill>
                <a:effectLst/>
                <a:uLnTx/>
                <a:uFillTx/>
                <a:cs typeface="+mn-ea"/>
                <a:sym typeface="+mn-lt"/>
              </a:endParaRPr>
            </a:p>
          </p:txBody>
        </p:sp>
        <p:sp>
          <p:nvSpPr>
            <p:cNvPr id="38" name="矩形: 圆角 37"/>
            <p:cNvSpPr/>
            <p:nvPr/>
          </p:nvSpPr>
          <p:spPr>
            <a:xfrm>
              <a:off x="589644" y="598555"/>
              <a:ext cx="114300" cy="281940"/>
            </a:xfrm>
            <a:prstGeom prst="roundRect">
              <a:avLst>
                <a:gd name="adj" fmla="val 50000"/>
              </a:avLst>
            </a:prstGeom>
            <a:grpFill/>
            <a:ln w="12700" cap="flat" cmpd="sng" algn="ctr">
              <a:noFill/>
              <a:prstDash val="solid"/>
              <a:miter lim="800000"/>
            </a:ln>
            <a:effectLst/>
          </p:spPr>
          <p:txBody>
            <a:bodyPr rtlCol="0" anchor="ct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prstClr val="white"/>
                </a:solidFill>
                <a:effectLst/>
                <a:uLnTx/>
                <a:uFillTx/>
                <a:cs typeface="+mn-ea"/>
                <a:sym typeface="+mn-lt"/>
              </a:endParaRPr>
            </a:p>
          </p:txBody>
        </p:sp>
        <p:sp>
          <p:nvSpPr>
            <p:cNvPr id="39" name="矩形: 圆角 38"/>
            <p:cNvSpPr/>
            <p:nvPr/>
          </p:nvSpPr>
          <p:spPr>
            <a:xfrm>
              <a:off x="435969" y="350926"/>
              <a:ext cx="114300" cy="529569"/>
            </a:xfrm>
            <a:prstGeom prst="roundRect">
              <a:avLst>
                <a:gd name="adj" fmla="val 50000"/>
              </a:avLst>
            </a:prstGeom>
            <a:grpFill/>
            <a:ln w="12700" cap="flat" cmpd="sng" algn="ctr">
              <a:noFill/>
              <a:prstDash val="solid"/>
              <a:miter lim="800000"/>
            </a:ln>
            <a:effectLst/>
          </p:spPr>
          <p:txBody>
            <a:bodyPr rtlCol="0" anchor="ct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prstClr val="white"/>
                </a:solidFill>
                <a:effectLst/>
                <a:uLnTx/>
                <a:uFillTx/>
                <a:cs typeface="+mn-ea"/>
                <a:sym typeface="+mn-lt"/>
              </a:endParaRPr>
            </a:p>
          </p:txBody>
        </p:sp>
      </p:grpSp>
      <p:sp>
        <p:nvSpPr>
          <p:cNvPr id="41" name="圆角矩形 66"/>
          <p:cNvSpPr/>
          <p:nvPr/>
        </p:nvSpPr>
        <p:spPr>
          <a:xfrm>
            <a:off x="2170924" y="4158070"/>
            <a:ext cx="3428342" cy="151779"/>
          </a:xfrm>
          <a:prstGeom prst="roundRect">
            <a:avLst>
              <a:gd name="adj" fmla="val 50000"/>
            </a:avLst>
          </a:prstGeom>
          <a:solidFill>
            <a:srgbClr val="A6A6A6"/>
          </a:solidFill>
          <a:ln w="12700" cap="flat" cmpd="sng" algn="ctr">
            <a:noFill/>
            <a:prstDash val="solid"/>
            <a:miter lim="800000"/>
          </a:ln>
          <a:effectLst/>
        </p:spPr>
        <p:txBody>
          <a:bodyPr rtlCol="0" anchor="ctr"/>
          <a:lstStyle/>
          <a:p>
            <a:pPr marL="0" marR="0" lvl="0" indent="0" algn="ctr" defTabSz="865505" rtl="0" eaLnBrk="1" fontAlgn="base" latinLnBrk="0" hangingPunct="1">
              <a:lnSpc>
                <a:spcPct val="100000"/>
              </a:lnSpc>
              <a:spcBef>
                <a:spcPct val="0"/>
              </a:spcBef>
              <a:spcAft>
                <a:spcPct val="0"/>
              </a:spcAft>
              <a:buClrTx/>
              <a:buSzTx/>
              <a:buFontTx/>
              <a:buNone/>
              <a:defRPr/>
            </a:pPr>
            <a:endParaRPr kumimoji="0" lang="zh-CN" altLang="en-US" sz="1800" b="0" i="0" u="none" strike="noStrike" kern="0" cap="none" spc="0" normalizeH="0" baseline="0" noProof="0">
              <a:ln>
                <a:noFill/>
              </a:ln>
              <a:solidFill>
                <a:srgbClr val="C00000"/>
              </a:solidFill>
              <a:effectLst/>
              <a:uLnTx/>
              <a:uFillTx/>
              <a:cs typeface="+mn-ea"/>
              <a:sym typeface="+mn-lt"/>
            </a:endParaRPr>
          </a:p>
        </p:txBody>
      </p:sp>
      <p:sp>
        <p:nvSpPr>
          <p:cNvPr id="42" name="圆角矩形 67"/>
          <p:cNvSpPr/>
          <p:nvPr/>
        </p:nvSpPr>
        <p:spPr>
          <a:xfrm>
            <a:off x="2170923" y="4158069"/>
            <a:ext cx="2403084" cy="151779"/>
          </a:xfrm>
          <a:prstGeom prst="roundRect">
            <a:avLst>
              <a:gd name="adj" fmla="val 50000"/>
            </a:avLst>
          </a:prstGeom>
          <a:gradFill>
            <a:gsLst>
              <a:gs pos="0">
                <a:srgbClr val="1F71D7"/>
              </a:gs>
              <a:gs pos="100000">
                <a:srgbClr val="3829CD">
                  <a:alpha val="82000"/>
                </a:srgbClr>
              </a:gs>
            </a:gsLst>
            <a:lin ang="3876160" scaled="0"/>
          </a:gradFill>
          <a:ln w="12700" cap="flat">
            <a:noFill/>
            <a:prstDash val="solid"/>
            <a:miter lim="800000"/>
          </a:ln>
          <a:effectLst/>
        </p:spPr>
        <p:txBody>
          <a:bodyPr vert="horz" wrap="square" lIns="96435" tIns="48218" rIns="96435" bIns="48218" numCol="1" anchor="t" anchorCtr="0" compatLnSpc="1"/>
          <a:lstStyle/>
          <a:p>
            <a:pPr marL="0" marR="0" lvl="0" indent="0" algn="l" defTabSz="865505" rtl="0" eaLnBrk="1" fontAlgn="base" latinLnBrk="0" hangingPunct="1">
              <a:lnSpc>
                <a:spcPct val="100000"/>
              </a:lnSpc>
              <a:spcBef>
                <a:spcPct val="0"/>
              </a:spcBef>
              <a:spcAft>
                <a:spcPct val="0"/>
              </a:spcAft>
              <a:buClrTx/>
              <a:buSzTx/>
              <a:buFontTx/>
              <a:buNone/>
              <a:defRPr/>
            </a:pPr>
            <a:endParaRPr kumimoji="0" lang="zh-CN" altLang="en-US" sz="1800" b="0" i="0" u="none" strike="noStrike" kern="0" cap="none" spc="0" normalizeH="0" baseline="0" noProof="0" dirty="0">
              <a:ln>
                <a:noFill/>
              </a:ln>
              <a:solidFill>
                <a:srgbClr val="C00000"/>
              </a:solidFill>
              <a:effectLst/>
              <a:uLnTx/>
              <a:uFillTx/>
              <a:cs typeface="+mn-ea"/>
              <a:sym typeface="+mn-lt"/>
            </a:endParaRPr>
          </a:p>
        </p:txBody>
      </p:sp>
      <p:sp>
        <p:nvSpPr>
          <p:cNvPr id="43" name="圆角矩形 69"/>
          <p:cNvSpPr/>
          <p:nvPr/>
        </p:nvSpPr>
        <p:spPr>
          <a:xfrm>
            <a:off x="2170914" y="4554761"/>
            <a:ext cx="3428342" cy="151779"/>
          </a:xfrm>
          <a:prstGeom prst="roundRect">
            <a:avLst>
              <a:gd name="adj" fmla="val 50000"/>
            </a:avLst>
          </a:prstGeom>
          <a:solidFill>
            <a:srgbClr val="A6A6A6"/>
          </a:solidFill>
          <a:ln w="12700" cap="flat" cmpd="sng" algn="ctr">
            <a:noFill/>
            <a:prstDash val="solid"/>
            <a:miter lim="800000"/>
          </a:ln>
          <a:effectLst/>
        </p:spPr>
        <p:txBody>
          <a:bodyPr rtlCol="0" anchor="ctr"/>
          <a:lstStyle/>
          <a:p>
            <a:pPr marL="0" marR="0" lvl="0" indent="0" algn="ctr" defTabSz="865505" rtl="0" eaLnBrk="1" fontAlgn="base" latinLnBrk="0" hangingPunct="1">
              <a:lnSpc>
                <a:spcPct val="100000"/>
              </a:lnSpc>
              <a:spcBef>
                <a:spcPct val="0"/>
              </a:spcBef>
              <a:spcAft>
                <a:spcPct val="0"/>
              </a:spcAft>
              <a:buClrTx/>
              <a:buSzTx/>
              <a:buFontTx/>
              <a:buNone/>
              <a:defRPr/>
            </a:pPr>
            <a:endParaRPr kumimoji="0" lang="zh-CN" altLang="en-US" sz="1800" b="0" i="0" u="none" strike="noStrike" kern="0" cap="none" spc="0" normalizeH="0" baseline="0" noProof="0">
              <a:ln>
                <a:noFill/>
              </a:ln>
              <a:solidFill>
                <a:srgbClr val="C00000"/>
              </a:solidFill>
              <a:effectLst/>
              <a:uLnTx/>
              <a:uFillTx/>
              <a:cs typeface="+mn-ea"/>
              <a:sym typeface="+mn-lt"/>
            </a:endParaRPr>
          </a:p>
        </p:txBody>
      </p:sp>
      <p:sp>
        <p:nvSpPr>
          <p:cNvPr id="44" name="圆角矩形 70"/>
          <p:cNvSpPr/>
          <p:nvPr/>
        </p:nvSpPr>
        <p:spPr>
          <a:xfrm>
            <a:off x="2170914" y="4554761"/>
            <a:ext cx="1711970" cy="151779"/>
          </a:xfrm>
          <a:prstGeom prst="roundRect">
            <a:avLst>
              <a:gd name="adj" fmla="val 50000"/>
            </a:avLst>
          </a:prstGeom>
          <a:gradFill>
            <a:gsLst>
              <a:gs pos="0">
                <a:srgbClr val="1F71D7"/>
              </a:gs>
              <a:gs pos="100000">
                <a:srgbClr val="3829CD">
                  <a:alpha val="82000"/>
                </a:srgbClr>
              </a:gs>
            </a:gsLst>
            <a:lin ang="3876160" scaled="0"/>
          </a:gradFill>
          <a:ln w="12700" cap="flat">
            <a:noFill/>
            <a:prstDash val="solid"/>
            <a:miter lim="800000"/>
          </a:ln>
          <a:effectLst/>
        </p:spPr>
        <p:txBody>
          <a:bodyPr vert="horz" wrap="square" lIns="96435" tIns="48218" rIns="96435" bIns="48218" numCol="1" anchor="t" anchorCtr="0" compatLnSpc="1"/>
          <a:lstStyle/>
          <a:p>
            <a:pPr marL="0" marR="0" lvl="0" indent="0" algn="l" defTabSz="865505" rtl="0" eaLnBrk="1" fontAlgn="base" latinLnBrk="0" hangingPunct="1">
              <a:lnSpc>
                <a:spcPct val="100000"/>
              </a:lnSpc>
              <a:spcBef>
                <a:spcPct val="0"/>
              </a:spcBef>
              <a:spcAft>
                <a:spcPct val="0"/>
              </a:spcAft>
              <a:buClrTx/>
              <a:buSzTx/>
              <a:buFontTx/>
              <a:buNone/>
              <a:defRPr/>
            </a:pPr>
            <a:endParaRPr kumimoji="0" lang="zh-CN" altLang="en-US" sz="1800" b="0" i="0" u="none" strike="noStrike" kern="0" cap="none" spc="0" normalizeH="0" baseline="0" noProof="0">
              <a:ln>
                <a:noFill/>
              </a:ln>
              <a:solidFill>
                <a:srgbClr val="C00000"/>
              </a:solidFill>
              <a:effectLst/>
              <a:uLnTx/>
              <a:uFillTx/>
              <a:cs typeface="+mn-ea"/>
              <a:sym typeface="+mn-lt"/>
            </a:endParaRPr>
          </a:p>
        </p:txBody>
      </p:sp>
      <p:sp>
        <p:nvSpPr>
          <p:cNvPr id="45" name="圆角矩形 72"/>
          <p:cNvSpPr/>
          <p:nvPr/>
        </p:nvSpPr>
        <p:spPr>
          <a:xfrm>
            <a:off x="2170914" y="4930773"/>
            <a:ext cx="3428342" cy="151779"/>
          </a:xfrm>
          <a:prstGeom prst="roundRect">
            <a:avLst>
              <a:gd name="adj" fmla="val 50000"/>
            </a:avLst>
          </a:prstGeom>
          <a:solidFill>
            <a:srgbClr val="A6A6A6"/>
          </a:solidFill>
          <a:ln w="12700" cap="flat" cmpd="sng" algn="ctr">
            <a:noFill/>
            <a:prstDash val="solid"/>
            <a:miter lim="800000"/>
          </a:ln>
          <a:effectLst/>
        </p:spPr>
        <p:txBody>
          <a:bodyPr rtlCol="0" anchor="ctr"/>
          <a:lstStyle/>
          <a:p>
            <a:pPr marL="0" marR="0" lvl="0" indent="0" algn="ctr" defTabSz="865505" rtl="0" eaLnBrk="1" fontAlgn="base" latinLnBrk="0" hangingPunct="1">
              <a:lnSpc>
                <a:spcPct val="100000"/>
              </a:lnSpc>
              <a:spcBef>
                <a:spcPct val="0"/>
              </a:spcBef>
              <a:spcAft>
                <a:spcPct val="0"/>
              </a:spcAft>
              <a:buClrTx/>
              <a:buSzTx/>
              <a:buFontTx/>
              <a:buNone/>
              <a:defRPr/>
            </a:pPr>
            <a:endParaRPr kumimoji="0" lang="zh-CN" altLang="en-US" sz="1800" b="0" i="0" u="none" strike="noStrike" kern="0" cap="none" spc="0" normalizeH="0" baseline="0" noProof="0">
              <a:ln>
                <a:noFill/>
              </a:ln>
              <a:solidFill>
                <a:srgbClr val="C00000"/>
              </a:solidFill>
              <a:effectLst/>
              <a:uLnTx/>
              <a:uFillTx/>
              <a:cs typeface="+mn-ea"/>
              <a:sym typeface="+mn-lt"/>
            </a:endParaRPr>
          </a:p>
        </p:txBody>
      </p:sp>
      <p:sp>
        <p:nvSpPr>
          <p:cNvPr id="46" name="圆角矩形 73"/>
          <p:cNvSpPr/>
          <p:nvPr/>
        </p:nvSpPr>
        <p:spPr>
          <a:xfrm>
            <a:off x="2170914" y="4930773"/>
            <a:ext cx="3204797" cy="151779"/>
          </a:xfrm>
          <a:prstGeom prst="roundRect">
            <a:avLst>
              <a:gd name="adj" fmla="val 50000"/>
            </a:avLst>
          </a:prstGeom>
          <a:gradFill>
            <a:gsLst>
              <a:gs pos="0">
                <a:srgbClr val="1F71D7"/>
              </a:gs>
              <a:gs pos="100000">
                <a:srgbClr val="3829CD">
                  <a:alpha val="82000"/>
                </a:srgbClr>
              </a:gs>
            </a:gsLst>
            <a:lin ang="3876160" scaled="0"/>
          </a:gradFill>
          <a:ln w="12700" cap="flat">
            <a:noFill/>
            <a:prstDash val="solid"/>
            <a:miter lim="800000"/>
          </a:ln>
          <a:effectLst/>
        </p:spPr>
        <p:txBody>
          <a:bodyPr vert="horz" wrap="square" lIns="96435" tIns="48218" rIns="96435" bIns="48218" numCol="1" anchor="t" anchorCtr="0" compatLnSpc="1"/>
          <a:lstStyle/>
          <a:p>
            <a:pPr marL="0" marR="0" lvl="0" indent="0" algn="l" defTabSz="865505" rtl="0" eaLnBrk="1" fontAlgn="base" latinLnBrk="0" hangingPunct="1">
              <a:lnSpc>
                <a:spcPct val="100000"/>
              </a:lnSpc>
              <a:spcBef>
                <a:spcPct val="0"/>
              </a:spcBef>
              <a:spcAft>
                <a:spcPct val="0"/>
              </a:spcAft>
              <a:buClrTx/>
              <a:buSzTx/>
              <a:buFontTx/>
              <a:buNone/>
              <a:defRPr/>
            </a:pPr>
            <a:endParaRPr kumimoji="0" lang="zh-CN" altLang="en-US" sz="1800" b="0" i="0" u="none" strike="noStrike" kern="0" cap="none" spc="0" normalizeH="0" baseline="0" noProof="0">
              <a:ln>
                <a:noFill/>
              </a:ln>
              <a:solidFill>
                <a:srgbClr val="C00000"/>
              </a:solidFill>
              <a:effectLst/>
              <a:uLnTx/>
              <a:uFillTx/>
              <a:cs typeface="+mn-ea"/>
              <a:sym typeface="+mn-lt"/>
            </a:endParaRPr>
          </a:p>
        </p:txBody>
      </p:sp>
      <p:sp>
        <p:nvSpPr>
          <p:cNvPr id="47" name="文本框 46"/>
          <p:cNvSpPr txBox="1"/>
          <p:nvPr/>
        </p:nvSpPr>
        <p:spPr>
          <a:xfrm>
            <a:off x="1545422" y="4026059"/>
            <a:ext cx="659155" cy="369332"/>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en-US" altLang="zh-CN" sz="1800" b="0" i="0" u="none" strike="noStrike" kern="0" cap="none" spc="0" normalizeH="0" baseline="0" noProof="0" dirty="0">
                <a:ln>
                  <a:noFill/>
                </a:ln>
                <a:solidFill>
                  <a:schemeClr val="tx1">
                    <a:lumMod val="65000"/>
                    <a:lumOff val="35000"/>
                  </a:schemeClr>
                </a:solidFill>
                <a:effectLst/>
                <a:uLnTx/>
                <a:uFillTx/>
                <a:cs typeface="+mn-ea"/>
                <a:sym typeface="+mn-lt"/>
              </a:rPr>
              <a:t>72%</a:t>
            </a:r>
            <a:endParaRPr kumimoji="0" lang="en-US" altLang="zh-CN" sz="1800" b="0" i="0" u="none" strike="noStrike" kern="0" cap="none" spc="0" normalizeH="0" baseline="0" noProof="0" dirty="0">
              <a:ln>
                <a:noFill/>
              </a:ln>
              <a:solidFill>
                <a:schemeClr val="tx1">
                  <a:lumMod val="65000"/>
                  <a:lumOff val="35000"/>
                </a:schemeClr>
              </a:solidFill>
              <a:effectLst/>
              <a:uLnTx/>
              <a:uFillTx/>
              <a:cs typeface="+mn-ea"/>
              <a:sym typeface="+mn-lt"/>
            </a:endParaRPr>
          </a:p>
        </p:txBody>
      </p:sp>
      <p:sp>
        <p:nvSpPr>
          <p:cNvPr id="48" name="文本框 47"/>
          <p:cNvSpPr txBox="1"/>
          <p:nvPr/>
        </p:nvSpPr>
        <p:spPr>
          <a:xfrm>
            <a:off x="1548669" y="4418153"/>
            <a:ext cx="659155" cy="369332"/>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en-US" altLang="zh-CN" sz="1800" b="0" i="0" u="none" strike="noStrike" kern="0" cap="none" spc="0" normalizeH="0" baseline="0" noProof="0" dirty="0">
                <a:ln>
                  <a:noFill/>
                </a:ln>
                <a:solidFill>
                  <a:schemeClr val="tx1">
                    <a:lumMod val="65000"/>
                    <a:lumOff val="35000"/>
                  </a:schemeClr>
                </a:solidFill>
                <a:effectLst/>
                <a:uLnTx/>
                <a:uFillTx/>
                <a:cs typeface="+mn-ea"/>
                <a:sym typeface="+mn-lt"/>
              </a:rPr>
              <a:t>45%</a:t>
            </a:r>
            <a:endParaRPr kumimoji="0" lang="en-US" altLang="zh-CN" sz="1800" b="0" i="0" u="none" strike="noStrike" kern="0" cap="none" spc="0" normalizeH="0" baseline="0" noProof="0" dirty="0">
              <a:ln>
                <a:noFill/>
              </a:ln>
              <a:solidFill>
                <a:schemeClr val="tx1">
                  <a:lumMod val="65000"/>
                  <a:lumOff val="35000"/>
                </a:schemeClr>
              </a:solidFill>
              <a:effectLst/>
              <a:uLnTx/>
              <a:uFillTx/>
              <a:cs typeface="+mn-ea"/>
              <a:sym typeface="+mn-lt"/>
            </a:endParaRPr>
          </a:p>
        </p:txBody>
      </p:sp>
      <p:sp>
        <p:nvSpPr>
          <p:cNvPr id="49" name="文本框 48"/>
          <p:cNvSpPr txBox="1"/>
          <p:nvPr/>
        </p:nvSpPr>
        <p:spPr>
          <a:xfrm>
            <a:off x="1545421" y="4787722"/>
            <a:ext cx="659155" cy="369332"/>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en-US" altLang="zh-CN" sz="1800" b="0" i="0" u="none" strike="noStrike" kern="0" cap="none" spc="0" normalizeH="0" baseline="0" noProof="0" dirty="0">
                <a:ln>
                  <a:noFill/>
                </a:ln>
                <a:solidFill>
                  <a:schemeClr val="tx1">
                    <a:lumMod val="65000"/>
                    <a:lumOff val="35000"/>
                  </a:schemeClr>
                </a:solidFill>
                <a:effectLst/>
                <a:uLnTx/>
                <a:uFillTx/>
                <a:cs typeface="+mn-ea"/>
                <a:sym typeface="+mn-lt"/>
              </a:rPr>
              <a:t>91%</a:t>
            </a:r>
            <a:endParaRPr kumimoji="0" lang="en-US" altLang="zh-CN" sz="1800" b="0" i="0" u="none" strike="noStrike" kern="0" cap="none" spc="0" normalizeH="0" baseline="0" noProof="0" dirty="0">
              <a:ln>
                <a:noFill/>
              </a:ln>
              <a:solidFill>
                <a:schemeClr val="tx1">
                  <a:lumMod val="65000"/>
                  <a:lumOff val="35000"/>
                </a:schemeClr>
              </a:solidFill>
              <a:effectLst/>
              <a:uLnTx/>
              <a:uFillTx/>
              <a:cs typeface="+mn-ea"/>
              <a:sym typeface="+mn-lt"/>
            </a:endParaRPr>
          </a:p>
        </p:txBody>
      </p:sp>
    </p:spTree>
    <p:custDataLst>
      <p:tags r:id="rId3"/>
    </p:custDataLst>
  </p:cSld>
  <p:clrMapOvr>
    <a:masterClrMapping/>
  </p:clrMapOvr>
  <p:transition advClick="0" advTm="0">
    <p:random/>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afterEffect">
                                  <p:stCondLst>
                                    <p:cond delay="0"/>
                                  </p:stCondLst>
                                  <p:childTnLst>
                                    <p:set>
                                      <p:cBhvr>
                                        <p:cTn id="6" dur="1" fill="hold">
                                          <p:stCondLst>
                                            <p:cond delay="0"/>
                                          </p:stCondLst>
                                        </p:cTn>
                                        <p:tgtEl>
                                          <p:spTgt spid="24"/>
                                        </p:tgtEl>
                                        <p:attrNameLst>
                                          <p:attrName>style.visibility</p:attrName>
                                        </p:attrNameLst>
                                      </p:cBhvr>
                                      <p:to>
                                        <p:strVal val="visible"/>
                                      </p:to>
                                    </p:set>
                                    <p:animEffect transition="in" filter="fade">
                                      <p:cBhvr>
                                        <p:cTn id="7" dur="1000"/>
                                        <p:tgtEl>
                                          <p:spTgt spid="24"/>
                                        </p:tgtEl>
                                      </p:cBhvr>
                                    </p:animEffect>
                                    <p:anim calcmode="lin" valueType="num">
                                      <p:cBhvr>
                                        <p:cTn id="8" dur="1000" fill="hold"/>
                                        <p:tgtEl>
                                          <p:spTgt spid="24"/>
                                        </p:tgtEl>
                                        <p:attrNameLst>
                                          <p:attrName>ppt_x</p:attrName>
                                        </p:attrNameLst>
                                      </p:cBhvr>
                                      <p:tavLst>
                                        <p:tav tm="0">
                                          <p:val>
                                            <p:strVal val="#ppt_x"/>
                                          </p:val>
                                        </p:tav>
                                        <p:tav tm="100000">
                                          <p:val>
                                            <p:strVal val="#ppt_x"/>
                                          </p:val>
                                        </p:tav>
                                      </p:tavLst>
                                    </p:anim>
                                    <p:anim calcmode="lin" valueType="num">
                                      <p:cBhvr>
                                        <p:cTn id="9" dur="1000" fill="hold"/>
                                        <p:tgtEl>
                                          <p:spTgt spid="24"/>
                                        </p:tgtEl>
                                        <p:attrNameLst>
                                          <p:attrName>ppt_y</p:attrName>
                                        </p:attrNameLst>
                                      </p:cBhvr>
                                      <p:tavLst>
                                        <p:tav tm="0">
                                          <p:val>
                                            <p:strVal val="#ppt_y-.1"/>
                                          </p:val>
                                        </p:tav>
                                        <p:tav tm="100000">
                                          <p:val>
                                            <p:strVal val="#ppt_y"/>
                                          </p:val>
                                        </p:tav>
                                      </p:tavLst>
                                    </p:anim>
                                  </p:childTnLst>
                                </p:cTn>
                              </p:par>
                              <p:par>
                                <p:cTn id="10" presetID="47" presetClass="entr" presetSubtype="0" fill="hold" grpId="0" nodeType="withEffect">
                                  <p:stCondLst>
                                    <p:cond delay="0"/>
                                  </p:stCondLst>
                                  <p:childTnLst>
                                    <p:set>
                                      <p:cBhvr>
                                        <p:cTn id="11" dur="1" fill="hold">
                                          <p:stCondLst>
                                            <p:cond delay="0"/>
                                          </p:stCondLst>
                                        </p:cTn>
                                        <p:tgtEl>
                                          <p:spTgt spid="25"/>
                                        </p:tgtEl>
                                        <p:attrNameLst>
                                          <p:attrName>style.visibility</p:attrName>
                                        </p:attrNameLst>
                                      </p:cBhvr>
                                      <p:to>
                                        <p:strVal val="visible"/>
                                      </p:to>
                                    </p:set>
                                    <p:animEffect transition="in" filter="fade">
                                      <p:cBhvr>
                                        <p:cTn id="12" dur="1000"/>
                                        <p:tgtEl>
                                          <p:spTgt spid="25"/>
                                        </p:tgtEl>
                                      </p:cBhvr>
                                    </p:animEffect>
                                    <p:anim calcmode="lin" valueType="num">
                                      <p:cBhvr>
                                        <p:cTn id="13" dur="1000" fill="hold"/>
                                        <p:tgtEl>
                                          <p:spTgt spid="25"/>
                                        </p:tgtEl>
                                        <p:attrNameLst>
                                          <p:attrName>ppt_x</p:attrName>
                                        </p:attrNameLst>
                                      </p:cBhvr>
                                      <p:tavLst>
                                        <p:tav tm="0">
                                          <p:val>
                                            <p:strVal val="#ppt_x"/>
                                          </p:val>
                                        </p:tav>
                                        <p:tav tm="100000">
                                          <p:val>
                                            <p:strVal val="#ppt_x"/>
                                          </p:val>
                                        </p:tav>
                                      </p:tavLst>
                                    </p:anim>
                                    <p:anim calcmode="lin" valueType="num">
                                      <p:cBhvr>
                                        <p:cTn id="14" dur="1000" fill="hold"/>
                                        <p:tgtEl>
                                          <p:spTgt spid="25"/>
                                        </p:tgtEl>
                                        <p:attrNameLst>
                                          <p:attrName>ppt_y</p:attrName>
                                        </p:attrNameLst>
                                      </p:cBhvr>
                                      <p:tavLst>
                                        <p:tav tm="0">
                                          <p:val>
                                            <p:strVal val="#ppt_y-.1"/>
                                          </p:val>
                                        </p:tav>
                                        <p:tav tm="100000">
                                          <p:val>
                                            <p:strVal val="#ppt_y"/>
                                          </p:val>
                                        </p:tav>
                                      </p:tavLst>
                                    </p:anim>
                                  </p:childTnLst>
                                </p:cTn>
                              </p:par>
                              <p:par>
                                <p:cTn id="15" presetID="47" presetClass="entr" presetSubtype="0" fill="hold" nodeType="withEffect">
                                  <p:stCondLst>
                                    <p:cond delay="0"/>
                                  </p:stCondLst>
                                  <p:childTnLst>
                                    <p:set>
                                      <p:cBhvr>
                                        <p:cTn id="16" dur="1" fill="hold">
                                          <p:stCondLst>
                                            <p:cond delay="0"/>
                                          </p:stCondLst>
                                        </p:cTn>
                                        <p:tgtEl>
                                          <p:spTgt spid="26"/>
                                        </p:tgtEl>
                                        <p:attrNameLst>
                                          <p:attrName>style.visibility</p:attrName>
                                        </p:attrNameLst>
                                      </p:cBhvr>
                                      <p:to>
                                        <p:strVal val="visible"/>
                                      </p:to>
                                    </p:set>
                                    <p:animEffect transition="in" filter="fade">
                                      <p:cBhvr>
                                        <p:cTn id="17" dur="1000"/>
                                        <p:tgtEl>
                                          <p:spTgt spid="26"/>
                                        </p:tgtEl>
                                      </p:cBhvr>
                                    </p:animEffect>
                                    <p:anim calcmode="lin" valueType="num">
                                      <p:cBhvr>
                                        <p:cTn id="18" dur="1000" fill="hold"/>
                                        <p:tgtEl>
                                          <p:spTgt spid="26"/>
                                        </p:tgtEl>
                                        <p:attrNameLst>
                                          <p:attrName>ppt_x</p:attrName>
                                        </p:attrNameLst>
                                      </p:cBhvr>
                                      <p:tavLst>
                                        <p:tav tm="0">
                                          <p:val>
                                            <p:strVal val="#ppt_x"/>
                                          </p:val>
                                        </p:tav>
                                        <p:tav tm="100000">
                                          <p:val>
                                            <p:strVal val="#ppt_x"/>
                                          </p:val>
                                        </p:tav>
                                      </p:tavLst>
                                    </p:anim>
                                    <p:anim calcmode="lin" valueType="num">
                                      <p:cBhvr>
                                        <p:cTn id="19" dur="1000" fill="hold"/>
                                        <p:tgtEl>
                                          <p:spTgt spid="26"/>
                                        </p:tgtEl>
                                        <p:attrNameLst>
                                          <p:attrName>ppt_y</p:attrName>
                                        </p:attrNameLst>
                                      </p:cBhvr>
                                      <p:tavLst>
                                        <p:tav tm="0">
                                          <p:val>
                                            <p:strVal val="#ppt_y-.1"/>
                                          </p:val>
                                        </p:tav>
                                        <p:tav tm="100000">
                                          <p:val>
                                            <p:strVal val="#ppt_y"/>
                                          </p:val>
                                        </p:tav>
                                      </p:tavLst>
                                    </p:anim>
                                  </p:childTnLst>
                                </p:cTn>
                              </p:par>
                              <p:par>
                                <p:cTn id="20" presetID="47" presetClass="entr" presetSubtype="0" fill="hold" nodeType="withEffect">
                                  <p:stCondLst>
                                    <p:cond delay="0"/>
                                  </p:stCondLst>
                                  <p:childTnLst>
                                    <p:set>
                                      <p:cBhvr>
                                        <p:cTn id="21" dur="1" fill="hold">
                                          <p:stCondLst>
                                            <p:cond delay="0"/>
                                          </p:stCondLst>
                                        </p:cTn>
                                        <p:tgtEl>
                                          <p:spTgt spid="28"/>
                                        </p:tgtEl>
                                        <p:attrNameLst>
                                          <p:attrName>style.visibility</p:attrName>
                                        </p:attrNameLst>
                                      </p:cBhvr>
                                      <p:to>
                                        <p:strVal val="visible"/>
                                      </p:to>
                                    </p:set>
                                    <p:animEffect transition="in" filter="fade">
                                      <p:cBhvr>
                                        <p:cTn id="22" dur="1000"/>
                                        <p:tgtEl>
                                          <p:spTgt spid="28"/>
                                        </p:tgtEl>
                                      </p:cBhvr>
                                    </p:animEffect>
                                    <p:anim calcmode="lin" valueType="num">
                                      <p:cBhvr>
                                        <p:cTn id="23" dur="1000" fill="hold"/>
                                        <p:tgtEl>
                                          <p:spTgt spid="28"/>
                                        </p:tgtEl>
                                        <p:attrNameLst>
                                          <p:attrName>ppt_x</p:attrName>
                                        </p:attrNameLst>
                                      </p:cBhvr>
                                      <p:tavLst>
                                        <p:tav tm="0">
                                          <p:val>
                                            <p:strVal val="#ppt_x"/>
                                          </p:val>
                                        </p:tav>
                                        <p:tav tm="100000">
                                          <p:val>
                                            <p:strVal val="#ppt_x"/>
                                          </p:val>
                                        </p:tav>
                                      </p:tavLst>
                                    </p:anim>
                                    <p:anim calcmode="lin" valueType="num">
                                      <p:cBhvr>
                                        <p:cTn id="24" dur="1000" fill="hold"/>
                                        <p:tgtEl>
                                          <p:spTgt spid="28"/>
                                        </p:tgtEl>
                                        <p:attrNameLst>
                                          <p:attrName>ppt_y</p:attrName>
                                        </p:attrNameLst>
                                      </p:cBhvr>
                                      <p:tavLst>
                                        <p:tav tm="0">
                                          <p:val>
                                            <p:strVal val="#ppt_y-.1"/>
                                          </p:val>
                                        </p:tav>
                                        <p:tav tm="100000">
                                          <p:val>
                                            <p:strVal val="#ppt_y"/>
                                          </p:val>
                                        </p:tav>
                                      </p:tavLst>
                                    </p:anim>
                                  </p:childTnLst>
                                </p:cTn>
                              </p:par>
                              <p:par>
                                <p:cTn id="25" presetID="22" presetClass="entr" presetSubtype="4" fill="hold" grpId="0" nodeType="withEffect">
                                  <p:stCondLst>
                                    <p:cond delay="0"/>
                                  </p:stCondLst>
                                  <p:childTnLst>
                                    <p:set>
                                      <p:cBhvr>
                                        <p:cTn id="26" dur="1" fill="hold">
                                          <p:stCondLst>
                                            <p:cond delay="0"/>
                                          </p:stCondLst>
                                        </p:cTn>
                                        <p:tgtEl>
                                          <p:spTgt spid="41"/>
                                        </p:tgtEl>
                                        <p:attrNameLst>
                                          <p:attrName>style.visibility</p:attrName>
                                        </p:attrNameLst>
                                      </p:cBhvr>
                                      <p:to>
                                        <p:strVal val="visible"/>
                                      </p:to>
                                    </p:set>
                                    <p:animEffect transition="in" filter="wipe(down)">
                                      <p:cBhvr>
                                        <p:cTn id="27" dur="500"/>
                                        <p:tgtEl>
                                          <p:spTgt spid="41"/>
                                        </p:tgtEl>
                                      </p:cBhvr>
                                    </p:animEffect>
                                  </p:childTnLst>
                                </p:cTn>
                              </p:par>
                              <p:par>
                                <p:cTn id="28" presetID="22" presetClass="entr" presetSubtype="4" fill="hold" grpId="0" nodeType="withEffect">
                                  <p:stCondLst>
                                    <p:cond delay="0"/>
                                  </p:stCondLst>
                                  <p:childTnLst>
                                    <p:set>
                                      <p:cBhvr>
                                        <p:cTn id="29" dur="1" fill="hold">
                                          <p:stCondLst>
                                            <p:cond delay="0"/>
                                          </p:stCondLst>
                                        </p:cTn>
                                        <p:tgtEl>
                                          <p:spTgt spid="42"/>
                                        </p:tgtEl>
                                        <p:attrNameLst>
                                          <p:attrName>style.visibility</p:attrName>
                                        </p:attrNameLst>
                                      </p:cBhvr>
                                      <p:to>
                                        <p:strVal val="visible"/>
                                      </p:to>
                                    </p:set>
                                    <p:animEffect transition="in" filter="wipe(down)">
                                      <p:cBhvr>
                                        <p:cTn id="30" dur="500"/>
                                        <p:tgtEl>
                                          <p:spTgt spid="42"/>
                                        </p:tgtEl>
                                      </p:cBhvr>
                                    </p:animEffect>
                                  </p:childTnLst>
                                </p:cTn>
                              </p:par>
                              <p:par>
                                <p:cTn id="31" presetID="22" presetClass="entr" presetSubtype="4" fill="hold" grpId="0" nodeType="withEffect">
                                  <p:stCondLst>
                                    <p:cond delay="0"/>
                                  </p:stCondLst>
                                  <p:childTnLst>
                                    <p:set>
                                      <p:cBhvr>
                                        <p:cTn id="32" dur="1" fill="hold">
                                          <p:stCondLst>
                                            <p:cond delay="0"/>
                                          </p:stCondLst>
                                        </p:cTn>
                                        <p:tgtEl>
                                          <p:spTgt spid="43"/>
                                        </p:tgtEl>
                                        <p:attrNameLst>
                                          <p:attrName>style.visibility</p:attrName>
                                        </p:attrNameLst>
                                      </p:cBhvr>
                                      <p:to>
                                        <p:strVal val="visible"/>
                                      </p:to>
                                    </p:set>
                                    <p:animEffect transition="in" filter="wipe(down)">
                                      <p:cBhvr>
                                        <p:cTn id="33" dur="500"/>
                                        <p:tgtEl>
                                          <p:spTgt spid="43"/>
                                        </p:tgtEl>
                                      </p:cBhvr>
                                    </p:animEffect>
                                  </p:childTnLst>
                                </p:cTn>
                              </p:par>
                              <p:par>
                                <p:cTn id="34" presetID="22" presetClass="entr" presetSubtype="4" fill="hold" grpId="0" nodeType="withEffect">
                                  <p:stCondLst>
                                    <p:cond delay="0"/>
                                  </p:stCondLst>
                                  <p:childTnLst>
                                    <p:set>
                                      <p:cBhvr>
                                        <p:cTn id="35" dur="1" fill="hold">
                                          <p:stCondLst>
                                            <p:cond delay="0"/>
                                          </p:stCondLst>
                                        </p:cTn>
                                        <p:tgtEl>
                                          <p:spTgt spid="44"/>
                                        </p:tgtEl>
                                        <p:attrNameLst>
                                          <p:attrName>style.visibility</p:attrName>
                                        </p:attrNameLst>
                                      </p:cBhvr>
                                      <p:to>
                                        <p:strVal val="visible"/>
                                      </p:to>
                                    </p:set>
                                    <p:animEffect transition="in" filter="wipe(down)">
                                      <p:cBhvr>
                                        <p:cTn id="36" dur="500"/>
                                        <p:tgtEl>
                                          <p:spTgt spid="44"/>
                                        </p:tgtEl>
                                      </p:cBhvr>
                                    </p:animEffect>
                                  </p:childTnLst>
                                </p:cTn>
                              </p:par>
                              <p:par>
                                <p:cTn id="37" presetID="22" presetClass="entr" presetSubtype="4" fill="hold" grpId="0" nodeType="withEffect">
                                  <p:stCondLst>
                                    <p:cond delay="0"/>
                                  </p:stCondLst>
                                  <p:childTnLst>
                                    <p:set>
                                      <p:cBhvr>
                                        <p:cTn id="38" dur="1" fill="hold">
                                          <p:stCondLst>
                                            <p:cond delay="0"/>
                                          </p:stCondLst>
                                        </p:cTn>
                                        <p:tgtEl>
                                          <p:spTgt spid="45"/>
                                        </p:tgtEl>
                                        <p:attrNameLst>
                                          <p:attrName>style.visibility</p:attrName>
                                        </p:attrNameLst>
                                      </p:cBhvr>
                                      <p:to>
                                        <p:strVal val="visible"/>
                                      </p:to>
                                    </p:set>
                                    <p:animEffect transition="in" filter="wipe(down)">
                                      <p:cBhvr>
                                        <p:cTn id="39" dur="500"/>
                                        <p:tgtEl>
                                          <p:spTgt spid="45"/>
                                        </p:tgtEl>
                                      </p:cBhvr>
                                    </p:animEffect>
                                  </p:childTnLst>
                                </p:cTn>
                              </p:par>
                              <p:par>
                                <p:cTn id="40" presetID="22" presetClass="entr" presetSubtype="4" fill="hold" grpId="0" nodeType="withEffect">
                                  <p:stCondLst>
                                    <p:cond delay="0"/>
                                  </p:stCondLst>
                                  <p:childTnLst>
                                    <p:set>
                                      <p:cBhvr>
                                        <p:cTn id="41" dur="1" fill="hold">
                                          <p:stCondLst>
                                            <p:cond delay="0"/>
                                          </p:stCondLst>
                                        </p:cTn>
                                        <p:tgtEl>
                                          <p:spTgt spid="46"/>
                                        </p:tgtEl>
                                        <p:attrNameLst>
                                          <p:attrName>style.visibility</p:attrName>
                                        </p:attrNameLst>
                                      </p:cBhvr>
                                      <p:to>
                                        <p:strVal val="visible"/>
                                      </p:to>
                                    </p:set>
                                    <p:animEffect transition="in" filter="wipe(down)">
                                      <p:cBhvr>
                                        <p:cTn id="42" dur="500"/>
                                        <p:tgtEl>
                                          <p:spTgt spid="46"/>
                                        </p:tgtEl>
                                      </p:cBhvr>
                                    </p:animEffect>
                                  </p:childTnLst>
                                </p:cTn>
                              </p:par>
                              <p:par>
                                <p:cTn id="43" presetID="22" presetClass="entr" presetSubtype="4" fill="hold" grpId="0" nodeType="withEffect">
                                  <p:stCondLst>
                                    <p:cond delay="0"/>
                                  </p:stCondLst>
                                  <p:childTnLst>
                                    <p:set>
                                      <p:cBhvr>
                                        <p:cTn id="44" dur="1" fill="hold">
                                          <p:stCondLst>
                                            <p:cond delay="0"/>
                                          </p:stCondLst>
                                        </p:cTn>
                                        <p:tgtEl>
                                          <p:spTgt spid="47"/>
                                        </p:tgtEl>
                                        <p:attrNameLst>
                                          <p:attrName>style.visibility</p:attrName>
                                        </p:attrNameLst>
                                      </p:cBhvr>
                                      <p:to>
                                        <p:strVal val="visible"/>
                                      </p:to>
                                    </p:set>
                                    <p:animEffect transition="in" filter="wipe(down)">
                                      <p:cBhvr>
                                        <p:cTn id="45" dur="500"/>
                                        <p:tgtEl>
                                          <p:spTgt spid="47"/>
                                        </p:tgtEl>
                                      </p:cBhvr>
                                    </p:animEffect>
                                  </p:childTnLst>
                                </p:cTn>
                              </p:par>
                              <p:par>
                                <p:cTn id="46" presetID="22" presetClass="entr" presetSubtype="4" fill="hold" grpId="0" nodeType="withEffect">
                                  <p:stCondLst>
                                    <p:cond delay="0"/>
                                  </p:stCondLst>
                                  <p:childTnLst>
                                    <p:set>
                                      <p:cBhvr>
                                        <p:cTn id="47" dur="1" fill="hold">
                                          <p:stCondLst>
                                            <p:cond delay="0"/>
                                          </p:stCondLst>
                                        </p:cTn>
                                        <p:tgtEl>
                                          <p:spTgt spid="48"/>
                                        </p:tgtEl>
                                        <p:attrNameLst>
                                          <p:attrName>style.visibility</p:attrName>
                                        </p:attrNameLst>
                                      </p:cBhvr>
                                      <p:to>
                                        <p:strVal val="visible"/>
                                      </p:to>
                                    </p:set>
                                    <p:animEffect transition="in" filter="wipe(down)">
                                      <p:cBhvr>
                                        <p:cTn id="48" dur="500"/>
                                        <p:tgtEl>
                                          <p:spTgt spid="48"/>
                                        </p:tgtEl>
                                      </p:cBhvr>
                                    </p:animEffect>
                                  </p:childTnLst>
                                </p:cTn>
                              </p:par>
                              <p:par>
                                <p:cTn id="49" presetID="22" presetClass="entr" presetSubtype="4" fill="hold" grpId="0" nodeType="withEffect">
                                  <p:stCondLst>
                                    <p:cond delay="0"/>
                                  </p:stCondLst>
                                  <p:childTnLst>
                                    <p:set>
                                      <p:cBhvr>
                                        <p:cTn id="50" dur="1" fill="hold">
                                          <p:stCondLst>
                                            <p:cond delay="0"/>
                                          </p:stCondLst>
                                        </p:cTn>
                                        <p:tgtEl>
                                          <p:spTgt spid="49"/>
                                        </p:tgtEl>
                                        <p:attrNameLst>
                                          <p:attrName>style.visibility</p:attrName>
                                        </p:attrNameLst>
                                      </p:cBhvr>
                                      <p:to>
                                        <p:strVal val="visible"/>
                                      </p:to>
                                    </p:set>
                                    <p:animEffect transition="in" filter="wipe(down)">
                                      <p:cBhvr>
                                        <p:cTn id="51" dur="500"/>
                                        <p:tgtEl>
                                          <p:spTgt spid="4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p:bldP spid="25" grpId="0"/>
      <p:bldP spid="41" grpId="0" bldLvl="0" animBg="1"/>
      <p:bldP spid="42" grpId="0" bldLvl="0" animBg="1"/>
      <p:bldP spid="43" grpId="0" bldLvl="0" animBg="1"/>
      <p:bldP spid="44" grpId="0" bldLvl="0" animBg="1"/>
      <p:bldP spid="45" grpId="0" bldLvl="0" animBg="1"/>
      <p:bldP spid="46" grpId="0" bldLvl="0" animBg="1"/>
      <p:bldP spid="47" grpId="0"/>
      <p:bldP spid="48" grpId="0"/>
      <p:bldP spid="49"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图片 3" descr="232323"/>
          <p:cNvPicPr>
            <a:picLocks noChangeAspect="1"/>
          </p:cNvPicPr>
          <p:nvPr/>
        </p:nvPicPr>
        <p:blipFill>
          <a:blip r:embed="rId1" cstate="screen"/>
          <a:stretch>
            <a:fillRect/>
          </a:stretch>
        </p:blipFill>
        <p:spPr>
          <a:xfrm>
            <a:off x="0" y="641985"/>
            <a:ext cx="2356485" cy="326390"/>
          </a:xfrm>
          <a:prstGeom prst="rect">
            <a:avLst/>
          </a:prstGeom>
        </p:spPr>
      </p:pic>
      <p:sp>
        <p:nvSpPr>
          <p:cNvPr id="9" name="文本框 8"/>
          <p:cNvSpPr txBox="1"/>
          <p:nvPr/>
        </p:nvSpPr>
        <p:spPr>
          <a:xfrm>
            <a:off x="1485900" y="510540"/>
            <a:ext cx="1717040" cy="368300"/>
          </a:xfrm>
          <a:prstGeom prst="rect">
            <a:avLst/>
          </a:prstGeom>
          <a:noFill/>
        </p:spPr>
        <p:txBody>
          <a:bodyPr wrap="square" rtlCol="0">
            <a:spAutoFit/>
          </a:bodyPr>
          <a:lstStyle/>
          <a:p>
            <a:pPr algn="dist"/>
            <a:r>
              <a:rPr lang="zh-CN" altLang="en-US">
                <a:solidFill>
                  <a:schemeClr val="tx1">
                    <a:lumMod val="75000"/>
                    <a:lumOff val="25000"/>
                  </a:schemeClr>
                </a:solidFill>
                <a:effectLst/>
                <a:cs typeface="+mn-ea"/>
                <a:sym typeface="+mn-lt"/>
              </a:rPr>
              <a:t>自我评价</a:t>
            </a:r>
            <a:endParaRPr lang="zh-CN" altLang="en-US">
              <a:solidFill>
                <a:schemeClr val="tx1">
                  <a:lumMod val="75000"/>
                  <a:lumOff val="25000"/>
                </a:schemeClr>
              </a:solidFill>
              <a:effectLst/>
              <a:cs typeface="+mn-ea"/>
              <a:sym typeface="+mn-lt"/>
            </a:endParaRPr>
          </a:p>
        </p:txBody>
      </p:sp>
      <p:sp>
        <p:nvSpPr>
          <p:cNvPr id="5" name="文本框 4"/>
          <p:cNvSpPr txBox="1"/>
          <p:nvPr/>
        </p:nvSpPr>
        <p:spPr>
          <a:xfrm>
            <a:off x="238125" y="556895"/>
            <a:ext cx="406400" cy="275590"/>
          </a:xfrm>
          <a:prstGeom prst="rect">
            <a:avLst/>
          </a:prstGeom>
          <a:noFill/>
        </p:spPr>
        <p:txBody>
          <a:bodyPr wrap="square" rtlCol="0">
            <a:spAutoFit/>
          </a:bodyPr>
          <a:lstStyle/>
          <a:p>
            <a:pPr algn="l"/>
            <a:r>
              <a:rPr lang="en-US" altLang="zh-CN" sz="1200">
                <a:solidFill>
                  <a:schemeClr val="tx2">
                    <a:lumMod val="50000"/>
                    <a:lumOff val="50000"/>
                  </a:schemeClr>
                </a:solidFill>
                <a:effectLst/>
                <a:cs typeface="+mn-ea"/>
                <a:sym typeface="+mn-lt"/>
              </a:rPr>
              <a:t>03</a:t>
            </a:r>
            <a:endParaRPr lang="en-US" altLang="zh-CN" sz="1200">
              <a:solidFill>
                <a:schemeClr val="tx2">
                  <a:lumMod val="50000"/>
                  <a:lumOff val="50000"/>
                </a:schemeClr>
              </a:solidFill>
              <a:effectLst/>
              <a:cs typeface="+mn-ea"/>
              <a:sym typeface="+mn-lt"/>
            </a:endParaRPr>
          </a:p>
        </p:txBody>
      </p:sp>
      <p:grpSp>
        <p:nvGrpSpPr>
          <p:cNvPr id="2" name="组合 1"/>
          <p:cNvGrpSpPr/>
          <p:nvPr/>
        </p:nvGrpSpPr>
        <p:grpSpPr>
          <a:xfrm>
            <a:off x="4152900" y="2346960"/>
            <a:ext cx="3893185" cy="3479696"/>
            <a:chOff x="5894" y="3124"/>
            <a:chExt cx="7331" cy="6552"/>
          </a:xfrm>
        </p:grpSpPr>
        <p:sp>
          <p:nvSpPr>
            <p:cNvPr id="3" name="椭圆 2"/>
            <p:cNvSpPr/>
            <p:nvPr/>
          </p:nvSpPr>
          <p:spPr>
            <a:xfrm>
              <a:off x="8331" y="3124"/>
              <a:ext cx="2444" cy="2444"/>
            </a:xfrm>
            <a:prstGeom prst="ellipse">
              <a:avLst/>
            </a:prstGeom>
            <a:gradFill>
              <a:gsLst>
                <a:gs pos="0">
                  <a:srgbClr val="1F71D7"/>
                </a:gs>
                <a:gs pos="100000">
                  <a:srgbClr val="3829CD">
                    <a:alpha val="82000"/>
                  </a:srgbClr>
                </a:gs>
              </a:gsLst>
              <a:lin ang="387616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6" name="椭圆 5"/>
            <p:cNvSpPr/>
            <p:nvPr/>
          </p:nvSpPr>
          <p:spPr>
            <a:xfrm>
              <a:off x="5894" y="7021"/>
              <a:ext cx="2444" cy="2444"/>
            </a:xfrm>
            <a:prstGeom prst="ellipse">
              <a:avLst/>
            </a:prstGeom>
            <a:pattFill prst="pct10">
              <a:fgClr>
                <a:srgbClr val="D8B98D"/>
              </a:fgClr>
              <a:bgClr>
                <a:srgbClr val="395BCA"/>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a:p>
              <a:pPr algn="ctr"/>
              <a:endParaRPr lang="zh-CN" altLang="en-US">
                <a:cs typeface="+mn-ea"/>
                <a:sym typeface="+mn-lt"/>
              </a:endParaRPr>
            </a:p>
            <a:p>
              <a:pPr algn="ctr"/>
              <a:endParaRPr lang="zh-CN" altLang="en-US">
                <a:cs typeface="+mn-ea"/>
                <a:sym typeface="+mn-lt"/>
              </a:endParaRPr>
            </a:p>
            <a:p>
              <a:pPr algn="ctr"/>
              <a:endParaRPr lang="zh-CN" altLang="en-US">
                <a:cs typeface="+mn-ea"/>
                <a:sym typeface="+mn-lt"/>
              </a:endParaRPr>
            </a:p>
            <a:p>
              <a:pPr algn="ctr"/>
              <a:endParaRPr lang="zh-CN" altLang="en-US">
                <a:cs typeface="+mn-ea"/>
                <a:sym typeface="+mn-lt"/>
              </a:endParaRPr>
            </a:p>
            <a:p>
              <a:pPr algn="ctr"/>
              <a:endParaRPr lang="zh-CN" altLang="en-US">
                <a:cs typeface="+mn-ea"/>
                <a:sym typeface="+mn-lt"/>
              </a:endParaRPr>
            </a:p>
            <a:p>
              <a:pPr algn="ctr"/>
              <a:endParaRPr lang="zh-CN" altLang="en-US">
                <a:cs typeface="+mn-ea"/>
                <a:sym typeface="+mn-lt"/>
              </a:endParaRPr>
            </a:p>
            <a:p>
              <a:pPr algn="ctr"/>
              <a:endParaRPr lang="zh-CN" altLang="en-US">
                <a:cs typeface="+mn-ea"/>
                <a:sym typeface="+mn-lt"/>
              </a:endParaRPr>
            </a:p>
            <a:p>
              <a:pPr algn="ctr"/>
              <a:endParaRPr lang="zh-CN" altLang="en-US">
                <a:cs typeface="+mn-ea"/>
                <a:sym typeface="+mn-lt"/>
              </a:endParaRPr>
            </a:p>
            <a:p>
              <a:pPr algn="ctr"/>
              <a:endParaRPr lang="zh-CN" altLang="en-US">
                <a:cs typeface="+mn-ea"/>
                <a:sym typeface="+mn-lt"/>
              </a:endParaRPr>
            </a:p>
            <a:p>
              <a:pPr algn="ctr"/>
              <a:endParaRPr lang="zh-CN" altLang="en-US">
                <a:cs typeface="+mn-ea"/>
                <a:sym typeface="+mn-lt"/>
              </a:endParaRPr>
            </a:p>
            <a:p>
              <a:pPr algn="ctr"/>
              <a:endParaRPr lang="zh-CN" altLang="en-US">
                <a:cs typeface="+mn-ea"/>
                <a:sym typeface="+mn-lt"/>
              </a:endParaRPr>
            </a:p>
            <a:p>
              <a:pPr algn="ctr"/>
              <a:endParaRPr lang="zh-CN" altLang="en-US">
                <a:cs typeface="+mn-ea"/>
                <a:sym typeface="+mn-lt"/>
              </a:endParaRPr>
            </a:p>
            <a:p>
              <a:pPr algn="ctr"/>
              <a:endParaRPr lang="zh-CN" altLang="en-US">
                <a:cs typeface="+mn-ea"/>
                <a:sym typeface="+mn-lt"/>
              </a:endParaRPr>
            </a:p>
            <a:p>
              <a:pPr algn="ctr"/>
              <a:endParaRPr lang="zh-CN" altLang="en-US">
                <a:cs typeface="+mn-ea"/>
                <a:sym typeface="+mn-lt"/>
              </a:endParaRPr>
            </a:p>
            <a:p>
              <a:pPr algn="ctr"/>
              <a:endParaRPr lang="zh-CN" altLang="en-US">
                <a:cs typeface="+mn-ea"/>
                <a:sym typeface="+mn-lt"/>
              </a:endParaRPr>
            </a:p>
            <a:p>
              <a:pPr algn="ctr"/>
              <a:endParaRPr lang="zh-CN" altLang="en-US">
                <a:cs typeface="+mn-ea"/>
                <a:sym typeface="+mn-lt"/>
              </a:endParaRPr>
            </a:p>
            <a:p>
              <a:pPr algn="ctr"/>
              <a:endParaRPr lang="zh-CN" altLang="en-US">
                <a:cs typeface="+mn-ea"/>
                <a:sym typeface="+mn-lt"/>
              </a:endParaRPr>
            </a:p>
          </p:txBody>
        </p:sp>
        <p:sp>
          <p:nvSpPr>
            <p:cNvPr id="7" name="椭圆 6"/>
            <p:cNvSpPr/>
            <p:nvPr/>
          </p:nvSpPr>
          <p:spPr>
            <a:xfrm>
              <a:off x="10781" y="7021"/>
              <a:ext cx="2444" cy="2444"/>
            </a:xfrm>
            <a:prstGeom prst="ellipse">
              <a:avLst/>
            </a:prstGeom>
            <a:pattFill prst="pct10">
              <a:fgClr>
                <a:srgbClr val="D8B98D"/>
              </a:fgClr>
              <a:bgClr>
                <a:srgbClr val="395BCA"/>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8" name="环形箭头 7"/>
            <p:cNvSpPr/>
            <p:nvPr/>
          </p:nvSpPr>
          <p:spPr>
            <a:xfrm rot="3160710">
              <a:off x="10528" y="4992"/>
              <a:ext cx="2007" cy="1949"/>
            </a:xfrm>
            <a:prstGeom prst="circularArrow">
              <a:avLst>
                <a:gd name="adj1" fmla="val 12500"/>
                <a:gd name="adj2" fmla="val 1142319"/>
                <a:gd name="adj3" fmla="val 20457681"/>
                <a:gd name="adj4" fmla="val 11826568"/>
                <a:gd name="adj5" fmla="val 12500"/>
              </a:avLst>
            </a:prstGeom>
            <a:solidFill>
              <a:srgbClr val="1F71D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cs typeface="+mn-ea"/>
                <a:sym typeface="+mn-lt"/>
              </a:endParaRPr>
            </a:p>
          </p:txBody>
        </p:sp>
        <p:sp>
          <p:nvSpPr>
            <p:cNvPr id="10" name="环形箭头 9"/>
            <p:cNvSpPr/>
            <p:nvPr/>
          </p:nvSpPr>
          <p:spPr>
            <a:xfrm rot="10464281">
              <a:off x="8664" y="7727"/>
              <a:ext cx="2007" cy="1949"/>
            </a:xfrm>
            <a:prstGeom prst="circularArrow">
              <a:avLst>
                <a:gd name="adj1" fmla="val 12500"/>
                <a:gd name="adj2" fmla="val 1142319"/>
                <a:gd name="adj3" fmla="val 20457681"/>
                <a:gd name="adj4" fmla="val 11826568"/>
                <a:gd name="adj5" fmla="val 12500"/>
              </a:avLst>
            </a:prstGeom>
            <a:solidFill>
              <a:srgbClr val="1F71D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cs typeface="+mn-ea"/>
                <a:sym typeface="+mn-lt"/>
              </a:endParaRPr>
            </a:p>
          </p:txBody>
        </p:sp>
        <p:sp>
          <p:nvSpPr>
            <p:cNvPr id="11" name="环形箭头 10"/>
            <p:cNvSpPr/>
            <p:nvPr/>
          </p:nvSpPr>
          <p:spPr>
            <a:xfrm rot="17024473">
              <a:off x="6756" y="4992"/>
              <a:ext cx="2007" cy="1949"/>
            </a:xfrm>
            <a:prstGeom prst="circularArrow">
              <a:avLst>
                <a:gd name="adj1" fmla="val 12500"/>
                <a:gd name="adj2" fmla="val 1142319"/>
                <a:gd name="adj3" fmla="val 20457681"/>
                <a:gd name="adj4" fmla="val 11826568"/>
                <a:gd name="adj5" fmla="val 12500"/>
              </a:avLst>
            </a:prstGeom>
            <a:solidFill>
              <a:srgbClr val="1F71D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cs typeface="+mn-ea"/>
                <a:sym typeface="+mn-lt"/>
              </a:endParaRPr>
            </a:p>
            <a:p>
              <a:pPr algn="ctr"/>
              <a:endParaRPr lang="zh-CN" altLang="en-US">
                <a:solidFill>
                  <a:schemeClr val="tx1"/>
                </a:solidFill>
                <a:cs typeface="+mn-ea"/>
                <a:sym typeface="+mn-lt"/>
              </a:endParaRPr>
            </a:p>
            <a:p>
              <a:pPr algn="ctr"/>
              <a:endParaRPr lang="zh-CN" altLang="en-US">
                <a:solidFill>
                  <a:schemeClr val="tx1"/>
                </a:solidFill>
                <a:cs typeface="+mn-ea"/>
                <a:sym typeface="+mn-lt"/>
              </a:endParaRPr>
            </a:p>
            <a:p>
              <a:pPr algn="ctr"/>
              <a:endParaRPr lang="zh-CN" altLang="en-US">
                <a:solidFill>
                  <a:schemeClr val="tx1"/>
                </a:solidFill>
                <a:cs typeface="+mn-ea"/>
                <a:sym typeface="+mn-lt"/>
              </a:endParaRPr>
            </a:p>
            <a:p>
              <a:pPr algn="ctr"/>
              <a:endParaRPr lang="zh-CN" altLang="en-US">
                <a:solidFill>
                  <a:schemeClr val="tx1"/>
                </a:solidFill>
                <a:cs typeface="+mn-ea"/>
                <a:sym typeface="+mn-lt"/>
              </a:endParaRPr>
            </a:p>
            <a:p>
              <a:pPr algn="ctr"/>
              <a:endParaRPr lang="zh-CN" altLang="en-US">
                <a:solidFill>
                  <a:schemeClr val="tx1"/>
                </a:solidFill>
                <a:cs typeface="+mn-ea"/>
                <a:sym typeface="+mn-lt"/>
              </a:endParaRPr>
            </a:p>
            <a:p>
              <a:pPr algn="ctr"/>
              <a:endParaRPr lang="zh-CN" altLang="en-US">
                <a:solidFill>
                  <a:schemeClr val="tx1"/>
                </a:solidFill>
                <a:cs typeface="+mn-ea"/>
                <a:sym typeface="+mn-lt"/>
              </a:endParaRPr>
            </a:p>
            <a:p>
              <a:pPr algn="ctr"/>
              <a:endParaRPr lang="zh-CN" altLang="en-US">
                <a:solidFill>
                  <a:schemeClr val="tx1"/>
                </a:solidFill>
                <a:cs typeface="+mn-ea"/>
                <a:sym typeface="+mn-lt"/>
              </a:endParaRPr>
            </a:p>
          </p:txBody>
        </p:sp>
        <p:sp>
          <p:nvSpPr>
            <p:cNvPr id="12" name="Freeform 6"/>
            <p:cNvSpPr>
              <a:spLocks noEditPoints="1"/>
            </p:cNvSpPr>
            <p:nvPr/>
          </p:nvSpPr>
          <p:spPr bwMode="auto">
            <a:xfrm>
              <a:off x="9173" y="4009"/>
              <a:ext cx="818" cy="577"/>
            </a:xfrm>
            <a:custGeom>
              <a:avLst/>
              <a:gdLst>
                <a:gd name="T0" fmla="*/ 1550 w 3428"/>
                <a:gd name="T1" fmla="*/ 1093 h 2559"/>
                <a:gd name="T2" fmla="*/ 1371 w 3428"/>
                <a:gd name="T3" fmla="*/ 1254 h 2559"/>
                <a:gd name="T4" fmla="*/ 1302 w 3428"/>
                <a:gd name="T5" fmla="*/ 1492 h 2559"/>
                <a:gd name="T6" fmla="*/ 1368 w 3428"/>
                <a:gd name="T7" fmla="*/ 1726 h 2559"/>
                <a:gd name="T8" fmla="*/ 1470 w 3428"/>
                <a:gd name="T9" fmla="*/ 1826 h 2559"/>
                <a:gd name="T10" fmla="*/ 1379 w 3428"/>
                <a:gd name="T11" fmla="*/ 1605 h 2559"/>
                <a:gd name="T12" fmla="*/ 1421 w 3428"/>
                <a:gd name="T13" fmla="*/ 1360 h 2559"/>
                <a:gd name="T14" fmla="*/ 1583 w 3428"/>
                <a:gd name="T15" fmla="*/ 1180 h 2559"/>
                <a:gd name="T16" fmla="*/ 1820 w 3428"/>
                <a:gd name="T17" fmla="*/ 1111 h 2559"/>
                <a:gd name="T18" fmla="*/ 2064 w 3428"/>
                <a:gd name="T19" fmla="*/ 1184 h 2559"/>
                <a:gd name="T20" fmla="*/ 1850 w 3428"/>
                <a:gd name="T21" fmla="*/ 1061 h 2559"/>
                <a:gd name="T22" fmla="*/ 1871 w 3428"/>
                <a:gd name="T23" fmla="*/ 881 h 2559"/>
                <a:gd name="T24" fmla="*/ 2142 w 3428"/>
                <a:gd name="T25" fmla="*/ 1011 h 2559"/>
                <a:gd name="T26" fmla="*/ 2321 w 3428"/>
                <a:gd name="T27" fmla="*/ 1249 h 2559"/>
                <a:gd name="T28" fmla="*/ 2367 w 3428"/>
                <a:gd name="T29" fmla="*/ 1556 h 2559"/>
                <a:gd name="T30" fmla="*/ 2263 w 3428"/>
                <a:gd name="T31" fmla="*/ 1841 h 2559"/>
                <a:gd name="T32" fmla="*/ 2043 w 3428"/>
                <a:gd name="T33" fmla="*/ 2041 h 2559"/>
                <a:gd name="T34" fmla="*/ 1745 w 3428"/>
                <a:gd name="T35" fmla="*/ 2117 h 2559"/>
                <a:gd name="T36" fmla="*/ 1448 w 3428"/>
                <a:gd name="T37" fmla="*/ 2041 h 2559"/>
                <a:gd name="T38" fmla="*/ 1227 w 3428"/>
                <a:gd name="T39" fmla="*/ 1841 h 2559"/>
                <a:gd name="T40" fmla="*/ 1124 w 3428"/>
                <a:gd name="T41" fmla="*/ 1556 h 2559"/>
                <a:gd name="T42" fmla="*/ 1169 w 3428"/>
                <a:gd name="T43" fmla="*/ 1249 h 2559"/>
                <a:gd name="T44" fmla="*/ 1348 w 3428"/>
                <a:gd name="T45" fmla="*/ 1011 h 2559"/>
                <a:gd name="T46" fmla="*/ 1620 w 3428"/>
                <a:gd name="T47" fmla="*/ 881 h 2559"/>
                <a:gd name="T48" fmla="*/ 1597 w 3428"/>
                <a:gd name="T49" fmla="*/ 681 h 2559"/>
                <a:gd name="T50" fmla="*/ 1270 w 3428"/>
                <a:gd name="T51" fmla="*/ 819 h 2559"/>
                <a:gd name="T52" fmla="*/ 1032 w 3428"/>
                <a:gd name="T53" fmla="*/ 1077 h 2559"/>
                <a:gd name="T54" fmla="*/ 923 w 3428"/>
                <a:gd name="T55" fmla="*/ 1417 h 2559"/>
                <a:gd name="T56" fmla="*/ 972 w 3428"/>
                <a:gd name="T57" fmla="*/ 1779 h 2559"/>
                <a:gd name="T58" fmla="*/ 1162 w 3428"/>
                <a:gd name="T59" fmla="*/ 2074 h 2559"/>
                <a:gd name="T60" fmla="*/ 1458 w 3428"/>
                <a:gd name="T61" fmla="*/ 2264 h 2559"/>
                <a:gd name="T62" fmla="*/ 1820 w 3428"/>
                <a:gd name="T63" fmla="*/ 2313 h 2559"/>
                <a:gd name="T64" fmla="*/ 2161 w 3428"/>
                <a:gd name="T65" fmla="*/ 2204 h 2559"/>
                <a:gd name="T66" fmla="*/ 2419 w 3428"/>
                <a:gd name="T67" fmla="*/ 1967 h 2559"/>
                <a:gd name="T68" fmla="*/ 2558 w 3428"/>
                <a:gd name="T69" fmla="*/ 1640 h 2559"/>
                <a:gd name="T70" fmla="*/ 2541 w 3428"/>
                <a:gd name="T71" fmla="*/ 1273 h 2559"/>
                <a:gd name="T72" fmla="*/ 2377 w 3428"/>
                <a:gd name="T73" fmla="*/ 961 h 2559"/>
                <a:gd name="T74" fmla="*/ 2099 w 3428"/>
                <a:gd name="T75" fmla="*/ 747 h 2559"/>
                <a:gd name="T76" fmla="*/ 1745 w 3428"/>
                <a:gd name="T77" fmla="*/ 668 h 2559"/>
                <a:gd name="T78" fmla="*/ 0 w 3428"/>
                <a:gd name="T79" fmla="*/ 649 h 2559"/>
                <a:gd name="T80" fmla="*/ 2227 w 3428"/>
                <a:gd name="T81" fmla="*/ 28 h 2559"/>
                <a:gd name="T82" fmla="*/ 2324 w 3428"/>
                <a:gd name="T83" fmla="*/ 164 h 2559"/>
                <a:gd name="T84" fmla="*/ 3298 w 3428"/>
                <a:gd name="T85" fmla="*/ 250 h 2559"/>
                <a:gd name="T86" fmla="*/ 3415 w 3428"/>
                <a:gd name="T87" fmla="*/ 367 h 2559"/>
                <a:gd name="T88" fmla="*/ 3415 w 3428"/>
                <a:gd name="T89" fmla="*/ 2429 h 2559"/>
                <a:gd name="T90" fmla="*/ 3298 w 3428"/>
                <a:gd name="T91" fmla="*/ 2546 h 2559"/>
                <a:gd name="T92" fmla="*/ 130 w 3428"/>
                <a:gd name="T93" fmla="*/ 2546 h 2559"/>
                <a:gd name="T94" fmla="*/ 13 w 3428"/>
                <a:gd name="T95" fmla="*/ 2429 h 2559"/>
                <a:gd name="T96" fmla="*/ 546 w 3428"/>
                <a:gd name="T97" fmla="*/ 2295 h 2559"/>
                <a:gd name="T98" fmla="*/ 601 w 3428"/>
                <a:gd name="T99" fmla="*/ 2223 h 2559"/>
                <a:gd name="T100" fmla="*/ 564 w 3428"/>
                <a:gd name="T101" fmla="*/ 510 h 2559"/>
                <a:gd name="T102" fmla="*/ 3 w 3428"/>
                <a:gd name="T103" fmla="*/ 401 h 2559"/>
                <a:gd name="T104" fmla="*/ 99 w 3428"/>
                <a:gd name="T105" fmla="*/ 265 h 2559"/>
                <a:gd name="T106" fmla="*/ 219 w 3428"/>
                <a:gd name="T107" fmla="*/ 207 h 2559"/>
                <a:gd name="T108" fmla="*/ 335 w 3428"/>
                <a:gd name="T109" fmla="*/ 99 h 2559"/>
                <a:gd name="T110" fmla="*/ 767 w 3428"/>
                <a:gd name="T111" fmla="*/ 99 h 2559"/>
                <a:gd name="T112" fmla="*/ 883 w 3428"/>
                <a:gd name="T113" fmla="*/ 207 h 2559"/>
                <a:gd name="T114" fmla="*/ 1114 w 3428"/>
                <a:gd name="T115" fmla="*/ 130 h 2559"/>
                <a:gd name="T116" fmla="*/ 1232 w 3428"/>
                <a:gd name="T117" fmla="*/ 13 h 25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3428" h="2559">
                  <a:moveTo>
                    <a:pt x="1745" y="1049"/>
                  </a:moveTo>
                  <a:lnTo>
                    <a:pt x="1694" y="1052"/>
                  </a:lnTo>
                  <a:lnTo>
                    <a:pt x="1644" y="1061"/>
                  </a:lnTo>
                  <a:lnTo>
                    <a:pt x="1595" y="1074"/>
                  </a:lnTo>
                  <a:lnTo>
                    <a:pt x="1550" y="1093"/>
                  </a:lnTo>
                  <a:lnTo>
                    <a:pt x="1507" y="1118"/>
                  </a:lnTo>
                  <a:lnTo>
                    <a:pt x="1468" y="1146"/>
                  </a:lnTo>
                  <a:lnTo>
                    <a:pt x="1431" y="1179"/>
                  </a:lnTo>
                  <a:lnTo>
                    <a:pt x="1399" y="1215"/>
                  </a:lnTo>
                  <a:lnTo>
                    <a:pt x="1371" y="1254"/>
                  </a:lnTo>
                  <a:lnTo>
                    <a:pt x="1346" y="1298"/>
                  </a:lnTo>
                  <a:lnTo>
                    <a:pt x="1327" y="1342"/>
                  </a:lnTo>
                  <a:lnTo>
                    <a:pt x="1313" y="1391"/>
                  </a:lnTo>
                  <a:lnTo>
                    <a:pt x="1305" y="1441"/>
                  </a:lnTo>
                  <a:lnTo>
                    <a:pt x="1302" y="1492"/>
                  </a:lnTo>
                  <a:lnTo>
                    <a:pt x="1305" y="1543"/>
                  </a:lnTo>
                  <a:lnTo>
                    <a:pt x="1313" y="1592"/>
                  </a:lnTo>
                  <a:lnTo>
                    <a:pt x="1327" y="1640"/>
                  </a:lnTo>
                  <a:lnTo>
                    <a:pt x="1345" y="1684"/>
                  </a:lnTo>
                  <a:lnTo>
                    <a:pt x="1368" y="1726"/>
                  </a:lnTo>
                  <a:lnTo>
                    <a:pt x="1396" y="1765"/>
                  </a:lnTo>
                  <a:lnTo>
                    <a:pt x="1428" y="1801"/>
                  </a:lnTo>
                  <a:lnTo>
                    <a:pt x="1463" y="1833"/>
                  </a:lnTo>
                  <a:lnTo>
                    <a:pt x="1502" y="1862"/>
                  </a:lnTo>
                  <a:lnTo>
                    <a:pt x="1470" y="1826"/>
                  </a:lnTo>
                  <a:lnTo>
                    <a:pt x="1443" y="1787"/>
                  </a:lnTo>
                  <a:lnTo>
                    <a:pt x="1420" y="1745"/>
                  </a:lnTo>
                  <a:lnTo>
                    <a:pt x="1401" y="1701"/>
                  </a:lnTo>
                  <a:lnTo>
                    <a:pt x="1388" y="1653"/>
                  </a:lnTo>
                  <a:lnTo>
                    <a:pt x="1379" y="1605"/>
                  </a:lnTo>
                  <a:lnTo>
                    <a:pt x="1376" y="1555"/>
                  </a:lnTo>
                  <a:lnTo>
                    <a:pt x="1379" y="1503"/>
                  </a:lnTo>
                  <a:lnTo>
                    <a:pt x="1388" y="1453"/>
                  </a:lnTo>
                  <a:lnTo>
                    <a:pt x="1402" y="1405"/>
                  </a:lnTo>
                  <a:lnTo>
                    <a:pt x="1421" y="1360"/>
                  </a:lnTo>
                  <a:lnTo>
                    <a:pt x="1446" y="1317"/>
                  </a:lnTo>
                  <a:lnTo>
                    <a:pt x="1473" y="1278"/>
                  </a:lnTo>
                  <a:lnTo>
                    <a:pt x="1506" y="1242"/>
                  </a:lnTo>
                  <a:lnTo>
                    <a:pt x="1542" y="1209"/>
                  </a:lnTo>
                  <a:lnTo>
                    <a:pt x="1583" y="1180"/>
                  </a:lnTo>
                  <a:lnTo>
                    <a:pt x="1625" y="1156"/>
                  </a:lnTo>
                  <a:lnTo>
                    <a:pt x="1671" y="1137"/>
                  </a:lnTo>
                  <a:lnTo>
                    <a:pt x="1718" y="1123"/>
                  </a:lnTo>
                  <a:lnTo>
                    <a:pt x="1768" y="1115"/>
                  </a:lnTo>
                  <a:lnTo>
                    <a:pt x="1820" y="1111"/>
                  </a:lnTo>
                  <a:lnTo>
                    <a:pt x="1873" y="1115"/>
                  </a:lnTo>
                  <a:lnTo>
                    <a:pt x="1925" y="1124"/>
                  </a:lnTo>
                  <a:lnTo>
                    <a:pt x="1974" y="1139"/>
                  </a:lnTo>
                  <a:lnTo>
                    <a:pt x="2020" y="1159"/>
                  </a:lnTo>
                  <a:lnTo>
                    <a:pt x="2064" y="1184"/>
                  </a:lnTo>
                  <a:lnTo>
                    <a:pt x="2028" y="1151"/>
                  </a:lnTo>
                  <a:lnTo>
                    <a:pt x="1988" y="1121"/>
                  </a:lnTo>
                  <a:lnTo>
                    <a:pt x="1944" y="1096"/>
                  </a:lnTo>
                  <a:lnTo>
                    <a:pt x="1898" y="1075"/>
                  </a:lnTo>
                  <a:lnTo>
                    <a:pt x="1850" y="1061"/>
                  </a:lnTo>
                  <a:lnTo>
                    <a:pt x="1798" y="1052"/>
                  </a:lnTo>
                  <a:lnTo>
                    <a:pt x="1745" y="1049"/>
                  </a:lnTo>
                  <a:close/>
                  <a:moveTo>
                    <a:pt x="1745" y="868"/>
                  </a:moveTo>
                  <a:lnTo>
                    <a:pt x="1809" y="871"/>
                  </a:lnTo>
                  <a:lnTo>
                    <a:pt x="1871" y="881"/>
                  </a:lnTo>
                  <a:lnTo>
                    <a:pt x="1931" y="897"/>
                  </a:lnTo>
                  <a:lnTo>
                    <a:pt x="1989" y="917"/>
                  </a:lnTo>
                  <a:lnTo>
                    <a:pt x="2043" y="943"/>
                  </a:lnTo>
                  <a:lnTo>
                    <a:pt x="2095" y="975"/>
                  </a:lnTo>
                  <a:lnTo>
                    <a:pt x="2142" y="1011"/>
                  </a:lnTo>
                  <a:lnTo>
                    <a:pt x="2187" y="1051"/>
                  </a:lnTo>
                  <a:lnTo>
                    <a:pt x="2227" y="1096"/>
                  </a:lnTo>
                  <a:lnTo>
                    <a:pt x="2263" y="1143"/>
                  </a:lnTo>
                  <a:lnTo>
                    <a:pt x="2295" y="1195"/>
                  </a:lnTo>
                  <a:lnTo>
                    <a:pt x="2321" y="1249"/>
                  </a:lnTo>
                  <a:lnTo>
                    <a:pt x="2343" y="1306"/>
                  </a:lnTo>
                  <a:lnTo>
                    <a:pt x="2357" y="1366"/>
                  </a:lnTo>
                  <a:lnTo>
                    <a:pt x="2367" y="1429"/>
                  </a:lnTo>
                  <a:lnTo>
                    <a:pt x="2370" y="1492"/>
                  </a:lnTo>
                  <a:lnTo>
                    <a:pt x="2367" y="1556"/>
                  </a:lnTo>
                  <a:lnTo>
                    <a:pt x="2357" y="1617"/>
                  </a:lnTo>
                  <a:lnTo>
                    <a:pt x="2343" y="1678"/>
                  </a:lnTo>
                  <a:lnTo>
                    <a:pt x="2321" y="1735"/>
                  </a:lnTo>
                  <a:lnTo>
                    <a:pt x="2295" y="1790"/>
                  </a:lnTo>
                  <a:lnTo>
                    <a:pt x="2263" y="1841"/>
                  </a:lnTo>
                  <a:lnTo>
                    <a:pt x="2227" y="1889"/>
                  </a:lnTo>
                  <a:lnTo>
                    <a:pt x="2187" y="1934"/>
                  </a:lnTo>
                  <a:lnTo>
                    <a:pt x="2142" y="1974"/>
                  </a:lnTo>
                  <a:lnTo>
                    <a:pt x="2095" y="2010"/>
                  </a:lnTo>
                  <a:lnTo>
                    <a:pt x="2043" y="2041"/>
                  </a:lnTo>
                  <a:lnTo>
                    <a:pt x="1989" y="2067"/>
                  </a:lnTo>
                  <a:lnTo>
                    <a:pt x="1931" y="2088"/>
                  </a:lnTo>
                  <a:lnTo>
                    <a:pt x="1871" y="2104"/>
                  </a:lnTo>
                  <a:lnTo>
                    <a:pt x="1809" y="2114"/>
                  </a:lnTo>
                  <a:lnTo>
                    <a:pt x="1745" y="2117"/>
                  </a:lnTo>
                  <a:lnTo>
                    <a:pt x="1681" y="2114"/>
                  </a:lnTo>
                  <a:lnTo>
                    <a:pt x="1620" y="2104"/>
                  </a:lnTo>
                  <a:lnTo>
                    <a:pt x="1559" y="2088"/>
                  </a:lnTo>
                  <a:lnTo>
                    <a:pt x="1502" y="2067"/>
                  </a:lnTo>
                  <a:lnTo>
                    <a:pt x="1448" y="2041"/>
                  </a:lnTo>
                  <a:lnTo>
                    <a:pt x="1396" y="2010"/>
                  </a:lnTo>
                  <a:lnTo>
                    <a:pt x="1348" y="1974"/>
                  </a:lnTo>
                  <a:lnTo>
                    <a:pt x="1304" y="1934"/>
                  </a:lnTo>
                  <a:lnTo>
                    <a:pt x="1264" y="1889"/>
                  </a:lnTo>
                  <a:lnTo>
                    <a:pt x="1227" y="1841"/>
                  </a:lnTo>
                  <a:lnTo>
                    <a:pt x="1196" y="1790"/>
                  </a:lnTo>
                  <a:lnTo>
                    <a:pt x="1169" y="1735"/>
                  </a:lnTo>
                  <a:lnTo>
                    <a:pt x="1148" y="1678"/>
                  </a:lnTo>
                  <a:lnTo>
                    <a:pt x="1133" y="1617"/>
                  </a:lnTo>
                  <a:lnTo>
                    <a:pt x="1124" y="1556"/>
                  </a:lnTo>
                  <a:lnTo>
                    <a:pt x="1120" y="1492"/>
                  </a:lnTo>
                  <a:lnTo>
                    <a:pt x="1124" y="1429"/>
                  </a:lnTo>
                  <a:lnTo>
                    <a:pt x="1133" y="1366"/>
                  </a:lnTo>
                  <a:lnTo>
                    <a:pt x="1148" y="1307"/>
                  </a:lnTo>
                  <a:lnTo>
                    <a:pt x="1169" y="1249"/>
                  </a:lnTo>
                  <a:lnTo>
                    <a:pt x="1196" y="1195"/>
                  </a:lnTo>
                  <a:lnTo>
                    <a:pt x="1227" y="1143"/>
                  </a:lnTo>
                  <a:lnTo>
                    <a:pt x="1264" y="1096"/>
                  </a:lnTo>
                  <a:lnTo>
                    <a:pt x="1304" y="1051"/>
                  </a:lnTo>
                  <a:lnTo>
                    <a:pt x="1348" y="1011"/>
                  </a:lnTo>
                  <a:lnTo>
                    <a:pt x="1396" y="975"/>
                  </a:lnTo>
                  <a:lnTo>
                    <a:pt x="1448" y="943"/>
                  </a:lnTo>
                  <a:lnTo>
                    <a:pt x="1502" y="917"/>
                  </a:lnTo>
                  <a:lnTo>
                    <a:pt x="1559" y="897"/>
                  </a:lnTo>
                  <a:lnTo>
                    <a:pt x="1620" y="881"/>
                  </a:lnTo>
                  <a:lnTo>
                    <a:pt x="1681" y="871"/>
                  </a:lnTo>
                  <a:lnTo>
                    <a:pt x="1745" y="868"/>
                  </a:lnTo>
                  <a:close/>
                  <a:moveTo>
                    <a:pt x="1745" y="668"/>
                  </a:moveTo>
                  <a:lnTo>
                    <a:pt x="1671" y="671"/>
                  </a:lnTo>
                  <a:lnTo>
                    <a:pt x="1597" y="681"/>
                  </a:lnTo>
                  <a:lnTo>
                    <a:pt x="1526" y="698"/>
                  </a:lnTo>
                  <a:lnTo>
                    <a:pt x="1458" y="720"/>
                  </a:lnTo>
                  <a:lnTo>
                    <a:pt x="1392" y="747"/>
                  </a:lnTo>
                  <a:lnTo>
                    <a:pt x="1329" y="780"/>
                  </a:lnTo>
                  <a:lnTo>
                    <a:pt x="1270" y="819"/>
                  </a:lnTo>
                  <a:lnTo>
                    <a:pt x="1214" y="862"/>
                  </a:lnTo>
                  <a:lnTo>
                    <a:pt x="1162" y="909"/>
                  </a:lnTo>
                  <a:lnTo>
                    <a:pt x="1114" y="961"/>
                  </a:lnTo>
                  <a:lnTo>
                    <a:pt x="1072" y="1017"/>
                  </a:lnTo>
                  <a:lnTo>
                    <a:pt x="1032" y="1077"/>
                  </a:lnTo>
                  <a:lnTo>
                    <a:pt x="1000" y="1139"/>
                  </a:lnTo>
                  <a:lnTo>
                    <a:pt x="972" y="1205"/>
                  </a:lnTo>
                  <a:lnTo>
                    <a:pt x="950" y="1273"/>
                  </a:lnTo>
                  <a:lnTo>
                    <a:pt x="933" y="1344"/>
                  </a:lnTo>
                  <a:lnTo>
                    <a:pt x="923" y="1417"/>
                  </a:lnTo>
                  <a:lnTo>
                    <a:pt x="920" y="1491"/>
                  </a:lnTo>
                  <a:lnTo>
                    <a:pt x="923" y="1567"/>
                  </a:lnTo>
                  <a:lnTo>
                    <a:pt x="933" y="1640"/>
                  </a:lnTo>
                  <a:lnTo>
                    <a:pt x="950" y="1710"/>
                  </a:lnTo>
                  <a:lnTo>
                    <a:pt x="972" y="1779"/>
                  </a:lnTo>
                  <a:lnTo>
                    <a:pt x="1000" y="1845"/>
                  </a:lnTo>
                  <a:lnTo>
                    <a:pt x="1032" y="1907"/>
                  </a:lnTo>
                  <a:lnTo>
                    <a:pt x="1072" y="1967"/>
                  </a:lnTo>
                  <a:lnTo>
                    <a:pt x="1114" y="2023"/>
                  </a:lnTo>
                  <a:lnTo>
                    <a:pt x="1162" y="2074"/>
                  </a:lnTo>
                  <a:lnTo>
                    <a:pt x="1214" y="2122"/>
                  </a:lnTo>
                  <a:lnTo>
                    <a:pt x="1270" y="2164"/>
                  </a:lnTo>
                  <a:lnTo>
                    <a:pt x="1329" y="2204"/>
                  </a:lnTo>
                  <a:lnTo>
                    <a:pt x="1392" y="2236"/>
                  </a:lnTo>
                  <a:lnTo>
                    <a:pt x="1458" y="2264"/>
                  </a:lnTo>
                  <a:lnTo>
                    <a:pt x="1526" y="2286"/>
                  </a:lnTo>
                  <a:lnTo>
                    <a:pt x="1597" y="2303"/>
                  </a:lnTo>
                  <a:lnTo>
                    <a:pt x="1671" y="2313"/>
                  </a:lnTo>
                  <a:lnTo>
                    <a:pt x="1745" y="2316"/>
                  </a:lnTo>
                  <a:lnTo>
                    <a:pt x="1820" y="2313"/>
                  </a:lnTo>
                  <a:lnTo>
                    <a:pt x="1893" y="2303"/>
                  </a:lnTo>
                  <a:lnTo>
                    <a:pt x="1964" y="2286"/>
                  </a:lnTo>
                  <a:lnTo>
                    <a:pt x="2033" y="2264"/>
                  </a:lnTo>
                  <a:lnTo>
                    <a:pt x="2099" y="2236"/>
                  </a:lnTo>
                  <a:lnTo>
                    <a:pt x="2161" y="2204"/>
                  </a:lnTo>
                  <a:lnTo>
                    <a:pt x="2221" y="2164"/>
                  </a:lnTo>
                  <a:lnTo>
                    <a:pt x="2277" y="2122"/>
                  </a:lnTo>
                  <a:lnTo>
                    <a:pt x="2329" y="2074"/>
                  </a:lnTo>
                  <a:lnTo>
                    <a:pt x="2377" y="2023"/>
                  </a:lnTo>
                  <a:lnTo>
                    <a:pt x="2419" y="1967"/>
                  </a:lnTo>
                  <a:lnTo>
                    <a:pt x="2458" y="1907"/>
                  </a:lnTo>
                  <a:lnTo>
                    <a:pt x="2491" y="1845"/>
                  </a:lnTo>
                  <a:lnTo>
                    <a:pt x="2519" y="1779"/>
                  </a:lnTo>
                  <a:lnTo>
                    <a:pt x="2541" y="1710"/>
                  </a:lnTo>
                  <a:lnTo>
                    <a:pt x="2558" y="1640"/>
                  </a:lnTo>
                  <a:lnTo>
                    <a:pt x="2567" y="1567"/>
                  </a:lnTo>
                  <a:lnTo>
                    <a:pt x="2571" y="1491"/>
                  </a:lnTo>
                  <a:lnTo>
                    <a:pt x="2567" y="1417"/>
                  </a:lnTo>
                  <a:lnTo>
                    <a:pt x="2558" y="1344"/>
                  </a:lnTo>
                  <a:lnTo>
                    <a:pt x="2541" y="1273"/>
                  </a:lnTo>
                  <a:lnTo>
                    <a:pt x="2519" y="1205"/>
                  </a:lnTo>
                  <a:lnTo>
                    <a:pt x="2491" y="1139"/>
                  </a:lnTo>
                  <a:lnTo>
                    <a:pt x="2458" y="1077"/>
                  </a:lnTo>
                  <a:lnTo>
                    <a:pt x="2419" y="1017"/>
                  </a:lnTo>
                  <a:lnTo>
                    <a:pt x="2377" y="961"/>
                  </a:lnTo>
                  <a:lnTo>
                    <a:pt x="2329" y="909"/>
                  </a:lnTo>
                  <a:lnTo>
                    <a:pt x="2277" y="862"/>
                  </a:lnTo>
                  <a:lnTo>
                    <a:pt x="2221" y="819"/>
                  </a:lnTo>
                  <a:lnTo>
                    <a:pt x="2161" y="780"/>
                  </a:lnTo>
                  <a:lnTo>
                    <a:pt x="2099" y="747"/>
                  </a:lnTo>
                  <a:lnTo>
                    <a:pt x="2033" y="720"/>
                  </a:lnTo>
                  <a:lnTo>
                    <a:pt x="1964" y="698"/>
                  </a:lnTo>
                  <a:lnTo>
                    <a:pt x="1893" y="681"/>
                  </a:lnTo>
                  <a:lnTo>
                    <a:pt x="1820" y="671"/>
                  </a:lnTo>
                  <a:lnTo>
                    <a:pt x="1745" y="668"/>
                  </a:lnTo>
                  <a:close/>
                  <a:moveTo>
                    <a:pt x="0" y="649"/>
                  </a:moveTo>
                  <a:lnTo>
                    <a:pt x="452" y="649"/>
                  </a:lnTo>
                  <a:lnTo>
                    <a:pt x="452" y="2147"/>
                  </a:lnTo>
                  <a:lnTo>
                    <a:pt x="0" y="2147"/>
                  </a:lnTo>
                  <a:lnTo>
                    <a:pt x="0" y="649"/>
                  </a:lnTo>
                  <a:close/>
                  <a:moveTo>
                    <a:pt x="1302" y="0"/>
                  </a:moveTo>
                  <a:lnTo>
                    <a:pt x="2126" y="0"/>
                  </a:lnTo>
                  <a:lnTo>
                    <a:pt x="2162" y="3"/>
                  </a:lnTo>
                  <a:lnTo>
                    <a:pt x="2196" y="13"/>
                  </a:lnTo>
                  <a:lnTo>
                    <a:pt x="2227" y="28"/>
                  </a:lnTo>
                  <a:lnTo>
                    <a:pt x="2256" y="48"/>
                  </a:lnTo>
                  <a:lnTo>
                    <a:pt x="2279" y="71"/>
                  </a:lnTo>
                  <a:lnTo>
                    <a:pt x="2299" y="100"/>
                  </a:lnTo>
                  <a:lnTo>
                    <a:pt x="2314" y="130"/>
                  </a:lnTo>
                  <a:lnTo>
                    <a:pt x="2324" y="164"/>
                  </a:lnTo>
                  <a:lnTo>
                    <a:pt x="2327" y="200"/>
                  </a:lnTo>
                  <a:lnTo>
                    <a:pt x="2327" y="237"/>
                  </a:lnTo>
                  <a:lnTo>
                    <a:pt x="3228" y="237"/>
                  </a:lnTo>
                  <a:lnTo>
                    <a:pt x="3264" y="240"/>
                  </a:lnTo>
                  <a:lnTo>
                    <a:pt x="3298" y="250"/>
                  </a:lnTo>
                  <a:lnTo>
                    <a:pt x="3329" y="265"/>
                  </a:lnTo>
                  <a:lnTo>
                    <a:pt x="3357" y="285"/>
                  </a:lnTo>
                  <a:lnTo>
                    <a:pt x="3381" y="308"/>
                  </a:lnTo>
                  <a:lnTo>
                    <a:pt x="3400" y="337"/>
                  </a:lnTo>
                  <a:lnTo>
                    <a:pt x="3415" y="367"/>
                  </a:lnTo>
                  <a:lnTo>
                    <a:pt x="3425" y="401"/>
                  </a:lnTo>
                  <a:lnTo>
                    <a:pt x="3428" y="437"/>
                  </a:lnTo>
                  <a:lnTo>
                    <a:pt x="3428" y="2360"/>
                  </a:lnTo>
                  <a:lnTo>
                    <a:pt x="3425" y="2396"/>
                  </a:lnTo>
                  <a:lnTo>
                    <a:pt x="3415" y="2429"/>
                  </a:lnTo>
                  <a:lnTo>
                    <a:pt x="3400" y="2461"/>
                  </a:lnTo>
                  <a:lnTo>
                    <a:pt x="3381" y="2488"/>
                  </a:lnTo>
                  <a:lnTo>
                    <a:pt x="3357" y="2513"/>
                  </a:lnTo>
                  <a:lnTo>
                    <a:pt x="3329" y="2532"/>
                  </a:lnTo>
                  <a:lnTo>
                    <a:pt x="3298" y="2546"/>
                  </a:lnTo>
                  <a:lnTo>
                    <a:pt x="3264" y="2556"/>
                  </a:lnTo>
                  <a:lnTo>
                    <a:pt x="3228" y="2559"/>
                  </a:lnTo>
                  <a:lnTo>
                    <a:pt x="200" y="2559"/>
                  </a:lnTo>
                  <a:lnTo>
                    <a:pt x="164" y="2556"/>
                  </a:lnTo>
                  <a:lnTo>
                    <a:pt x="130" y="2546"/>
                  </a:lnTo>
                  <a:lnTo>
                    <a:pt x="99" y="2532"/>
                  </a:lnTo>
                  <a:lnTo>
                    <a:pt x="71" y="2513"/>
                  </a:lnTo>
                  <a:lnTo>
                    <a:pt x="47" y="2488"/>
                  </a:lnTo>
                  <a:lnTo>
                    <a:pt x="28" y="2461"/>
                  </a:lnTo>
                  <a:lnTo>
                    <a:pt x="13" y="2429"/>
                  </a:lnTo>
                  <a:lnTo>
                    <a:pt x="3" y="2396"/>
                  </a:lnTo>
                  <a:lnTo>
                    <a:pt x="0" y="2360"/>
                  </a:lnTo>
                  <a:lnTo>
                    <a:pt x="0" y="2297"/>
                  </a:lnTo>
                  <a:lnTo>
                    <a:pt x="527" y="2297"/>
                  </a:lnTo>
                  <a:lnTo>
                    <a:pt x="546" y="2295"/>
                  </a:lnTo>
                  <a:lnTo>
                    <a:pt x="564" y="2287"/>
                  </a:lnTo>
                  <a:lnTo>
                    <a:pt x="580" y="2276"/>
                  </a:lnTo>
                  <a:lnTo>
                    <a:pt x="591" y="2260"/>
                  </a:lnTo>
                  <a:lnTo>
                    <a:pt x="599" y="2243"/>
                  </a:lnTo>
                  <a:lnTo>
                    <a:pt x="601" y="2223"/>
                  </a:lnTo>
                  <a:lnTo>
                    <a:pt x="601" y="575"/>
                  </a:lnTo>
                  <a:lnTo>
                    <a:pt x="599" y="555"/>
                  </a:lnTo>
                  <a:lnTo>
                    <a:pt x="591" y="537"/>
                  </a:lnTo>
                  <a:lnTo>
                    <a:pt x="580" y="522"/>
                  </a:lnTo>
                  <a:lnTo>
                    <a:pt x="564" y="510"/>
                  </a:lnTo>
                  <a:lnTo>
                    <a:pt x="546" y="503"/>
                  </a:lnTo>
                  <a:lnTo>
                    <a:pt x="527" y="500"/>
                  </a:lnTo>
                  <a:lnTo>
                    <a:pt x="0" y="500"/>
                  </a:lnTo>
                  <a:lnTo>
                    <a:pt x="0" y="437"/>
                  </a:lnTo>
                  <a:lnTo>
                    <a:pt x="3" y="401"/>
                  </a:lnTo>
                  <a:lnTo>
                    <a:pt x="13" y="367"/>
                  </a:lnTo>
                  <a:lnTo>
                    <a:pt x="28" y="337"/>
                  </a:lnTo>
                  <a:lnTo>
                    <a:pt x="47" y="308"/>
                  </a:lnTo>
                  <a:lnTo>
                    <a:pt x="71" y="285"/>
                  </a:lnTo>
                  <a:lnTo>
                    <a:pt x="99" y="265"/>
                  </a:lnTo>
                  <a:lnTo>
                    <a:pt x="130" y="250"/>
                  </a:lnTo>
                  <a:lnTo>
                    <a:pt x="164" y="240"/>
                  </a:lnTo>
                  <a:lnTo>
                    <a:pt x="200" y="237"/>
                  </a:lnTo>
                  <a:lnTo>
                    <a:pt x="209" y="237"/>
                  </a:lnTo>
                  <a:lnTo>
                    <a:pt x="219" y="207"/>
                  </a:lnTo>
                  <a:lnTo>
                    <a:pt x="235" y="178"/>
                  </a:lnTo>
                  <a:lnTo>
                    <a:pt x="254" y="153"/>
                  </a:lnTo>
                  <a:lnTo>
                    <a:pt x="278" y="130"/>
                  </a:lnTo>
                  <a:lnTo>
                    <a:pt x="305" y="112"/>
                  </a:lnTo>
                  <a:lnTo>
                    <a:pt x="335" y="99"/>
                  </a:lnTo>
                  <a:lnTo>
                    <a:pt x="367" y="90"/>
                  </a:lnTo>
                  <a:lnTo>
                    <a:pt x="402" y="88"/>
                  </a:lnTo>
                  <a:lnTo>
                    <a:pt x="702" y="88"/>
                  </a:lnTo>
                  <a:lnTo>
                    <a:pt x="736" y="90"/>
                  </a:lnTo>
                  <a:lnTo>
                    <a:pt x="767" y="99"/>
                  </a:lnTo>
                  <a:lnTo>
                    <a:pt x="797" y="112"/>
                  </a:lnTo>
                  <a:lnTo>
                    <a:pt x="825" y="130"/>
                  </a:lnTo>
                  <a:lnTo>
                    <a:pt x="848" y="153"/>
                  </a:lnTo>
                  <a:lnTo>
                    <a:pt x="868" y="178"/>
                  </a:lnTo>
                  <a:lnTo>
                    <a:pt x="883" y="207"/>
                  </a:lnTo>
                  <a:lnTo>
                    <a:pt x="895" y="237"/>
                  </a:lnTo>
                  <a:lnTo>
                    <a:pt x="1101" y="237"/>
                  </a:lnTo>
                  <a:lnTo>
                    <a:pt x="1101" y="200"/>
                  </a:lnTo>
                  <a:lnTo>
                    <a:pt x="1105" y="164"/>
                  </a:lnTo>
                  <a:lnTo>
                    <a:pt x="1114" y="130"/>
                  </a:lnTo>
                  <a:lnTo>
                    <a:pt x="1129" y="100"/>
                  </a:lnTo>
                  <a:lnTo>
                    <a:pt x="1148" y="71"/>
                  </a:lnTo>
                  <a:lnTo>
                    <a:pt x="1172" y="48"/>
                  </a:lnTo>
                  <a:lnTo>
                    <a:pt x="1201" y="28"/>
                  </a:lnTo>
                  <a:lnTo>
                    <a:pt x="1232" y="13"/>
                  </a:lnTo>
                  <a:lnTo>
                    <a:pt x="1266" y="3"/>
                  </a:lnTo>
                  <a:lnTo>
                    <a:pt x="1302" y="0"/>
                  </a:lnTo>
                  <a:close/>
                </a:path>
              </a:pathLst>
            </a:custGeom>
            <a:solidFill>
              <a:schemeClr val="bg1"/>
            </a:solidFill>
            <a:ln w="0">
              <a:noFill/>
              <a:prstDash val="solid"/>
              <a:round/>
            </a:ln>
          </p:spPr>
          <p:txBody>
            <a:bodyPr vert="horz" wrap="square" lIns="91440" tIns="45720" rIns="91440" bIns="45720" numCol="1" anchor="t" anchorCtr="0" compatLnSpc="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dirty="0">
                <a:cs typeface="+mn-ea"/>
                <a:sym typeface="+mn-lt"/>
              </a:endParaRPr>
            </a:p>
          </p:txBody>
        </p:sp>
        <p:grpSp>
          <p:nvGrpSpPr>
            <p:cNvPr id="13" name="Group 23"/>
            <p:cNvGrpSpPr/>
            <p:nvPr/>
          </p:nvGrpSpPr>
          <p:grpSpPr>
            <a:xfrm>
              <a:off x="11615" y="7854"/>
              <a:ext cx="818" cy="734"/>
              <a:chOff x="5159473" y="2453350"/>
              <a:chExt cx="684000" cy="613776"/>
            </a:xfrm>
            <a:solidFill>
              <a:schemeClr val="bg1"/>
            </a:solidFill>
          </p:grpSpPr>
          <p:sp>
            <p:nvSpPr>
              <p:cNvPr id="20" name="Freeform 42"/>
              <p:cNvSpPr/>
              <p:nvPr/>
            </p:nvSpPr>
            <p:spPr bwMode="auto">
              <a:xfrm>
                <a:off x="5208144" y="2657709"/>
                <a:ext cx="117461" cy="315257"/>
              </a:xfrm>
              <a:custGeom>
                <a:avLst/>
                <a:gdLst>
                  <a:gd name="T0" fmla="*/ 151 w 725"/>
                  <a:gd name="T1" fmla="*/ 0 h 1806"/>
                  <a:gd name="T2" fmla="*/ 574 w 725"/>
                  <a:gd name="T3" fmla="*/ 0 h 1806"/>
                  <a:gd name="T4" fmla="*/ 608 w 725"/>
                  <a:gd name="T5" fmla="*/ 3 h 1806"/>
                  <a:gd name="T6" fmla="*/ 640 w 725"/>
                  <a:gd name="T7" fmla="*/ 15 h 1806"/>
                  <a:gd name="T8" fmla="*/ 668 w 725"/>
                  <a:gd name="T9" fmla="*/ 33 h 1806"/>
                  <a:gd name="T10" fmla="*/ 691 w 725"/>
                  <a:gd name="T11" fmla="*/ 56 h 1806"/>
                  <a:gd name="T12" fmla="*/ 709 w 725"/>
                  <a:gd name="T13" fmla="*/ 84 h 1806"/>
                  <a:gd name="T14" fmla="*/ 721 w 725"/>
                  <a:gd name="T15" fmla="*/ 116 h 1806"/>
                  <a:gd name="T16" fmla="*/ 725 w 725"/>
                  <a:gd name="T17" fmla="*/ 150 h 1806"/>
                  <a:gd name="T18" fmla="*/ 725 w 725"/>
                  <a:gd name="T19" fmla="*/ 1656 h 1806"/>
                  <a:gd name="T20" fmla="*/ 721 w 725"/>
                  <a:gd name="T21" fmla="*/ 1691 h 1806"/>
                  <a:gd name="T22" fmla="*/ 709 w 725"/>
                  <a:gd name="T23" fmla="*/ 1723 h 1806"/>
                  <a:gd name="T24" fmla="*/ 691 w 725"/>
                  <a:gd name="T25" fmla="*/ 1750 h 1806"/>
                  <a:gd name="T26" fmla="*/ 668 w 725"/>
                  <a:gd name="T27" fmla="*/ 1774 h 1806"/>
                  <a:gd name="T28" fmla="*/ 640 w 725"/>
                  <a:gd name="T29" fmla="*/ 1792 h 1806"/>
                  <a:gd name="T30" fmla="*/ 608 w 725"/>
                  <a:gd name="T31" fmla="*/ 1802 h 1806"/>
                  <a:gd name="T32" fmla="*/ 574 w 725"/>
                  <a:gd name="T33" fmla="*/ 1806 h 1806"/>
                  <a:gd name="T34" fmla="*/ 151 w 725"/>
                  <a:gd name="T35" fmla="*/ 1806 h 1806"/>
                  <a:gd name="T36" fmla="*/ 116 w 725"/>
                  <a:gd name="T37" fmla="*/ 1802 h 1806"/>
                  <a:gd name="T38" fmla="*/ 85 w 725"/>
                  <a:gd name="T39" fmla="*/ 1792 h 1806"/>
                  <a:gd name="T40" fmla="*/ 56 w 725"/>
                  <a:gd name="T41" fmla="*/ 1774 h 1806"/>
                  <a:gd name="T42" fmla="*/ 33 w 725"/>
                  <a:gd name="T43" fmla="*/ 1750 h 1806"/>
                  <a:gd name="T44" fmla="*/ 16 w 725"/>
                  <a:gd name="T45" fmla="*/ 1723 h 1806"/>
                  <a:gd name="T46" fmla="*/ 4 w 725"/>
                  <a:gd name="T47" fmla="*/ 1691 h 1806"/>
                  <a:gd name="T48" fmla="*/ 0 w 725"/>
                  <a:gd name="T49" fmla="*/ 1656 h 1806"/>
                  <a:gd name="T50" fmla="*/ 0 w 725"/>
                  <a:gd name="T51" fmla="*/ 150 h 1806"/>
                  <a:gd name="T52" fmla="*/ 4 w 725"/>
                  <a:gd name="T53" fmla="*/ 116 h 1806"/>
                  <a:gd name="T54" fmla="*/ 16 w 725"/>
                  <a:gd name="T55" fmla="*/ 84 h 1806"/>
                  <a:gd name="T56" fmla="*/ 33 w 725"/>
                  <a:gd name="T57" fmla="*/ 56 h 1806"/>
                  <a:gd name="T58" fmla="*/ 56 w 725"/>
                  <a:gd name="T59" fmla="*/ 33 h 1806"/>
                  <a:gd name="T60" fmla="*/ 85 w 725"/>
                  <a:gd name="T61" fmla="*/ 15 h 1806"/>
                  <a:gd name="T62" fmla="*/ 116 w 725"/>
                  <a:gd name="T63" fmla="*/ 3 h 1806"/>
                  <a:gd name="T64" fmla="*/ 151 w 725"/>
                  <a:gd name="T65" fmla="*/ 0 h 18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725" h="1806">
                    <a:moveTo>
                      <a:pt x="151" y="0"/>
                    </a:moveTo>
                    <a:lnTo>
                      <a:pt x="574" y="0"/>
                    </a:lnTo>
                    <a:lnTo>
                      <a:pt x="608" y="3"/>
                    </a:lnTo>
                    <a:lnTo>
                      <a:pt x="640" y="15"/>
                    </a:lnTo>
                    <a:lnTo>
                      <a:pt x="668" y="33"/>
                    </a:lnTo>
                    <a:lnTo>
                      <a:pt x="691" y="56"/>
                    </a:lnTo>
                    <a:lnTo>
                      <a:pt x="709" y="84"/>
                    </a:lnTo>
                    <a:lnTo>
                      <a:pt x="721" y="116"/>
                    </a:lnTo>
                    <a:lnTo>
                      <a:pt x="725" y="150"/>
                    </a:lnTo>
                    <a:lnTo>
                      <a:pt x="725" y="1656"/>
                    </a:lnTo>
                    <a:lnTo>
                      <a:pt x="721" y="1691"/>
                    </a:lnTo>
                    <a:lnTo>
                      <a:pt x="709" y="1723"/>
                    </a:lnTo>
                    <a:lnTo>
                      <a:pt x="691" y="1750"/>
                    </a:lnTo>
                    <a:lnTo>
                      <a:pt x="668" y="1774"/>
                    </a:lnTo>
                    <a:lnTo>
                      <a:pt x="640" y="1792"/>
                    </a:lnTo>
                    <a:lnTo>
                      <a:pt x="608" y="1802"/>
                    </a:lnTo>
                    <a:lnTo>
                      <a:pt x="574" y="1806"/>
                    </a:lnTo>
                    <a:lnTo>
                      <a:pt x="151" y="1806"/>
                    </a:lnTo>
                    <a:lnTo>
                      <a:pt x="116" y="1802"/>
                    </a:lnTo>
                    <a:lnTo>
                      <a:pt x="85" y="1792"/>
                    </a:lnTo>
                    <a:lnTo>
                      <a:pt x="56" y="1774"/>
                    </a:lnTo>
                    <a:lnTo>
                      <a:pt x="33" y="1750"/>
                    </a:lnTo>
                    <a:lnTo>
                      <a:pt x="16" y="1723"/>
                    </a:lnTo>
                    <a:lnTo>
                      <a:pt x="4" y="1691"/>
                    </a:lnTo>
                    <a:lnTo>
                      <a:pt x="0" y="1656"/>
                    </a:lnTo>
                    <a:lnTo>
                      <a:pt x="0" y="150"/>
                    </a:lnTo>
                    <a:lnTo>
                      <a:pt x="4" y="116"/>
                    </a:lnTo>
                    <a:lnTo>
                      <a:pt x="16" y="84"/>
                    </a:lnTo>
                    <a:lnTo>
                      <a:pt x="33" y="56"/>
                    </a:lnTo>
                    <a:lnTo>
                      <a:pt x="56" y="33"/>
                    </a:lnTo>
                    <a:lnTo>
                      <a:pt x="85" y="15"/>
                    </a:lnTo>
                    <a:lnTo>
                      <a:pt x="116" y="3"/>
                    </a:lnTo>
                    <a:lnTo>
                      <a:pt x="151" y="0"/>
                    </a:lnTo>
                    <a:close/>
                  </a:path>
                </a:pathLst>
              </a:custGeom>
              <a:grpFill/>
              <a:ln w="0">
                <a:noFill/>
                <a:prstDash val="solid"/>
                <a:round/>
              </a:ln>
            </p:spPr>
            <p:txBody>
              <a:bodyPr vert="horz" wrap="square" lIns="91440" tIns="45720" rIns="91440" bIns="45720" numCol="1" anchor="t" anchorCtr="0" compatLnSpc="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dirty="0">
                  <a:cs typeface="+mn-ea"/>
                  <a:sym typeface="+mn-lt"/>
                </a:endParaRPr>
              </a:p>
            </p:txBody>
          </p:sp>
          <p:sp>
            <p:nvSpPr>
              <p:cNvPr id="21" name="Freeform 43"/>
              <p:cNvSpPr/>
              <p:nvPr/>
            </p:nvSpPr>
            <p:spPr bwMode="auto">
              <a:xfrm>
                <a:off x="5364543" y="2453350"/>
                <a:ext cx="117461" cy="519617"/>
              </a:xfrm>
              <a:custGeom>
                <a:avLst/>
                <a:gdLst>
                  <a:gd name="T0" fmla="*/ 150 w 724"/>
                  <a:gd name="T1" fmla="*/ 0 h 2980"/>
                  <a:gd name="T2" fmla="*/ 574 w 724"/>
                  <a:gd name="T3" fmla="*/ 0 h 2980"/>
                  <a:gd name="T4" fmla="*/ 609 w 724"/>
                  <a:gd name="T5" fmla="*/ 3 h 2980"/>
                  <a:gd name="T6" fmla="*/ 640 w 724"/>
                  <a:gd name="T7" fmla="*/ 15 h 2980"/>
                  <a:gd name="T8" fmla="*/ 668 w 724"/>
                  <a:gd name="T9" fmla="*/ 33 h 2980"/>
                  <a:gd name="T10" fmla="*/ 691 w 724"/>
                  <a:gd name="T11" fmla="*/ 56 h 2980"/>
                  <a:gd name="T12" fmla="*/ 709 w 724"/>
                  <a:gd name="T13" fmla="*/ 84 h 2980"/>
                  <a:gd name="T14" fmla="*/ 720 w 724"/>
                  <a:gd name="T15" fmla="*/ 116 h 2980"/>
                  <a:gd name="T16" fmla="*/ 724 w 724"/>
                  <a:gd name="T17" fmla="*/ 150 h 2980"/>
                  <a:gd name="T18" fmla="*/ 724 w 724"/>
                  <a:gd name="T19" fmla="*/ 2830 h 2980"/>
                  <a:gd name="T20" fmla="*/ 720 w 724"/>
                  <a:gd name="T21" fmla="*/ 2865 h 2980"/>
                  <a:gd name="T22" fmla="*/ 709 w 724"/>
                  <a:gd name="T23" fmla="*/ 2897 h 2980"/>
                  <a:gd name="T24" fmla="*/ 691 w 724"/>
                  <a:gd name="T25" fmla="*/ 2924 h 2980"/>
                  <a:gd name="T26" fmla="*/ 668 w 724"/>
                  <a:gd name="T27" fmla="*/ 2948 h 2980"/>
                  <a:gd name="T28" fmla="*/ 640 w 724"/>
                  <a:gd name="T29" fmla="*/ 2966 h 2980"/>
                  <a:gd name="T30" fmla="*/ 609 w 724"/>
                  <a:gd name="T31" fmla="*/ 2976 h 2980"/>
                  <a:gd name="T32" fmla="*/ 574 w 724"/>
                  <a:gd name="T33" fmla="*/ 2980 h 2980"/>
                  <a:gd name="T34" fmla="*/ 150 w 724"/>
                  <a:gd name="T35" fmla="*/ 2980 h 2980"/>
                  <a:gd name="T36" fmla="*/ 116 w 724"/>
                  <a:gd name="T37" fmla="*/ 2976 h 2980"/>
                  <a:gd name="T38" fmla="*/ 84 w 724"/>
                  <a:gd name="T39" fmla="*/ 2966 h 2980"/>
                  <a:gd name="T40" fmla="*/ 56 w 724"/>
                  <a:gd name="T41" fmla="*/ 2948 h 2980"/>
                  <a:gd name="T42" fmla="*/ 33 w 724"/>
                  <a:gd name="T43" fmla="*/ 2924 h 2980"/>
                  <a:gd name="T44" fmla="*/ 15 w 724"/>
                  <a:gd name="T45" fmla="*/ 2897 h 2980"/>
                  <a:gd name="T46" fmla="*/ 3 w 724"/>
                  <a:gd name="T47" fmla="*/ 2865 h 2980"/>
                  <a:gd name="T48" fmla="*/ 0 w 724"/>
                  <a:gd name="T49" fmla="*/ 2830 h 2980"/>
                  <a:gd name="T50" fmla="*/ 0 w 724"/>
                  <a:gd name="T51" fmla="*/ 150 h 2980"/>
                  <a:gd name="T52" fmla="*/ 3 w 724"/>
                  <a:gd name="T53" fmla="*/ 116 h 2980"/>
                  <a:gd name="T54" fmla="*/ 15 w 724"/>
                  <a:gd name="T55" fmla="*/ 84 h 2980"/>
                  <a:gd name="T56" fmla="*/ 33 w 724"/>
                  <a:gd name="T57" fmla="*/ 56 h 2980"/>
                  <a:gd name="T58" fmla="*/ 56 w 724"/>
                  <a:gd name="T59" fmla="*/ 33 h 2980"/>
                  <a:gd name="T60" fmla="*/ 84 w 724"/>
                  <a:gd name="T61" fmla="*/ 15 h 2980"/>
                  <a:gd name="T62" fmla="*/ 116 w 724"/>
                  <a:gd name="T63" fmla="*/ 3 h 2980"/>
                  <a:gd name="T64" fmla="*/ 150 w 724"/>
                  <a:gd name="T65" fmla="*/ 0 h 29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724" h="2980">
                    <a:moveTo>
                      <a:pt x="150" y="0"/>
                    </a:moveTo>
                    <a:lnTo>
                      <a:pt x="574" y="0"/>
                    </a:lnTo>
                    <a:lnTo>
                      <a:pt x="609" y="3"/>
                    </a:lnTo>
                    <a:lnTo>
                      <a:pt x="640" y="15"/>
                    </a:lnTo>
                    <a:lnTo>
                      <a:pt x="668" y="33"/>
                    </a:lnTo>
                    <a:lnTo>
                      <a:pt x="691" y="56"/>
                    </a:lnTo>
                    <a:lnTo>
                      <a:pt x="709" y="84"/>
                    </a:lnTo>
                    <a:lnTo>
                      <a:pt x="720" y="116"/>
                    </a:lnTo>
                    <a:lnTo>
                      <a:pt x="724" y="150"/>
                    </a:lnTo>
                    <a:lnTo>
                      <a:pt x="724" y="2830"/>
                    </a:lnTo>
                    <a:lnTo>
                      <a:pt x="720" y="2865"/>
                    </a:lnTo>
                    <a:lnTo>
                      <a:pt x="709" y="2897"/>
                    </a:lnTo>
                    <a:lnTo>
                      <a:pt x="691" y="2924"/>
                    </a:lnTo>
                    <a:lnTo>
                      <a:pt x="668" y="2948"/>
                    </a:lnTo>
                    <a:lnTo>
                      <a:pt x="640" y="2966"/>
                    </a:lnTo>
                    <a:lnTo>
                      <a:pt x="609" y="2976"/>
                    </a:lnTo>
                    <a:lnTo>
                      <a:pt x="574" y="2980"/>
                    </a:lnTo>
                    <a:lnTo>
                      <a:pt x="150" y="2980"/>
                    </a:lnTo>
                    <a:lnTo>
                      <a:pt x="116" y="2976"/>
                    </a:lnTo>
                    <a:lnTo>
                      <a:pt x="84" y="2966"/>
                    </a:lnTo>
                    <a:lnTo>
                      <a:pt x="56" y="2948"/>
                    </a:lnTo>
                    <a:lnTo>
                      <a:pt x="33" y="2924"/>
                    </a:lnTo>
                    <a:lnTo>
                      <a:pt x="15" y="2897"/>
                    </a:lnTo>
                    <a:lnTo>
                      <a:pt x="3" y="2865"/>
                    </a:lnTo>
                    <a:lnTo>
                      <a:pt x="0" y="2830"/>
                    </a:lnTo>
                    <a:lnTo>
                      <a:pt x="0" y="150"/>
                    </a:lnTo>
                    <a:lnTo>
                      <a:pt x="3" y="116"/>
                    </a:lnTo>
                    <a:lnTo>
                      <a:pt x="15" y="84"/>
                    </a:lnTo>
                    <a:lnTo>
                      <a:pt x="33" y="56"/>
                    </a:lnTo>
                    <a:lnTo>
                      <a:pt x="56" y="33"/>
                    </a:lnTo>
                    <a:lnTo>
                      <a:pt x="84" y="15"/>
                    </a:lnTo>
                    <a:lnTo>
                      <a:pt x="116" y="3"/>
                    </a:lnTo>
                    <a:lnTo>
                      <a:pt x="150" y="0"/>
                    </a:lnTo>
                    <a:close/>
                  </a:path>
                </a:pathLst>
              </a:custGeom>
              <a:grpFill/>
              <a:ln w="0">
                <a:noFill/>
                <a:prstDash val="solid"/>
                <a:round/>
              </a:ln>
            </p:spPr>
            <p:txBody>
              <a:bodyPr vert="horz" wrap="square" lIns="91440" tIns="45720" rIns="91440" bIns="45720" numCol="1" anchor="t" anchorCtr="0" compatLnSpc="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dirty="0">
                  <a:cs typeface="+mn-ea"/>
                  <a:sym typeface="+mn-lt"/>
                </a:endParaRPr>
              </a:p>
            </p:txBody>
          </p:sp>
          <p:sp>
            <p:nvSpPr>
              <p:cNvPr id="22" name="Freeform 44"/>
              <p:cNvSpPr>
                <a:spLocks noEditPoints="1"/>
              </p:cNvSpPr>
              <p:nvPr/>
            </p:nvSpPr>
            <p:spPr bwMode="auto">
              <a:xfrm>
                <a:off x="5520942" y="2568433"/>
                <a:ext cx="117461" cy="404534"/>
              </a:xfrm>
              <a:custGeom>
                <a:avLst/>
                <a:gdLst>
                  <a:gd name="T0" fmla="*/ 181 w 724"/>
                  <a:gd name="T1" fmla="*/ 180 h 2317"/>
                  <a:gd name="T2" fmla="*/ 181 w 724"/>
                  <a:gd name="T3" fmla="*/ 2137 h 2317"/>
                  <a:gd name="T4" fmla="*/ 544 w 724"/>
                  <a:gd name="T5" fmla="*/ 2137 h 2317"/>
                  <a:gd name="T6" fmla="*/ 544 w 724"/>
                  <a:gd name="T7" fmla="*/ 180 h 2317"/>
                  <a:gd name="T8" fmla="*/ 181 w 724"/>
                  <a:gd name="T9" fmla="*/ 180 h 2317"/>
                  <a:gd name="T10" fmla="*/ 151 w 724"/>
                  <a:gd name="T11" fmla="*/ 0 h 2317"/>
                  <a:gd name="T12" fmla="*/ 575 w 724"/>
                  <a:gd name="T13" fmla="*/ 0 h 2317"/>
                  <a:gd name="T14" fmla="*/ 609 w 724"/>
                  <a:gd name="T15" fmla="*/ 3 h 2317"/>
                  <a:gd name="T16" fmla="*/ 640 w 724"/>
                  <a:gd name="T17" fmla="*/ 15 h 2317"/>
                  <a:gd name="T18" fmla="*/ 668 w 724"/>
                  <a:gd name="T19" fmla="*/ 31 h 2317"/>
                  <a:gd name="T20" fmla="*/ 692 w 724"/>
                  <a:gd name="T21" fmla="*/ 56 h 2317"/>
                  <a:gd name="T22" fmla="*/ 709 w 724"/>
                  <a:gd name="T23" fmla="*/ 84 h 2317"/>
                  <a:gd name="T24" fmla="*/ 720 w 724"/>
                  <a:gd name="T25" fmla="*/ 115 h 2317"/>
                  <a:gd name="T26" fmla="*/ 724 w 724"/>
                  <a:gd name="T27" fmla="*/ 149 h 2317"/>
                  <a:gd name="T28" fmla="*/ 724 w 724"/>
                  <a:gd name="T29" fmla="*/ 2167 h 2317"/>
                  <a:gd name="T30" fmla="*/ 720 w 724"/>
                  <a:gd name="T31" fmla="*/ 2202 h 2317"/>
                  <a:gd name="T32" fmla="*/ 709 w 724"/>
                  <a:gd name="T33" fmla="*/ 2234 h 2317"/>
                  <a:gd name="T34" fmla="*/ 692 w 724"/>
                  <a:gd name="T35" fmla="*/ 2261 h 2317"/>
                  <a:gd name="T36" fmla="*/ 668 w 724"/>
                  <a:gd name="T37" fmla="*/ 2285 h 2317"/>
                  <a:gd name="T38" fmla="*/ 640 w 724"/>
                  <a:gd name="T39" fmla="*/ 2303 h 2317"/>
                  <a:gd name="T40" fmla="*/ 609 w 724"/>
                  <a:gd name="T41" fmla="*/ 2313 h 2317"/>
                  <a:gd name="T42" fmla="*/ 575 w 724"/>
                  <a:gd name="T43" fmla="*/ 2317 h 2317"/>
                  <a:gd name="T44" fmla="*/ 151 w 724"/>
                  <a:gd name="T45" fmla="*/ 2317 h 2317"/>
                  <a:gd name="T46" fmla="*/ 116 w 724"/>
                  <a:gd name="T47" fmla="*/ 2313 h 2317"/>
                  <a:gd name="T48" fmla="*/ 84 w 724"/>
                  <a:gd name="T49" fmla="*/ 2303 h 2317"/>
                  <a:gd name="T50" fmla="*/ 56 w 724"/>
                  <a:gd name="T51" fmla="*/ 2285 h 2317"/>
                  <a:gd name="T52" fmla="*/ 33 w 724"/>
                  <a:gd name="T53" fmla="*/ 2261 h 2317"/>
                  <a:gd name="T54" fmla="*/ 15 w 724"/>
                  <a:gd name="T55" fmla="*/ 2234 h 2317"/>
                  <a:gd name="T56" fmla="*/ 5 w 724"/>
                  <a:gd name="T57" fmla="*/ 2202 h 2317"/>
                  <a:gd name="T58" fmla="*/ 0 w 724"/>
                  <a:gd name="T59" fmla="*/ 2167 h 2317"/>
                  <a:gd name="T60" fmla="*/ 0 w 724"/>
                  <a:gd name="T61" fmla="*/ 149 h 2317"/>
                  <a:gd name="T62" fmla="*/ 5 w 724"/>
                  <a:gd name="T63" fmla="*/ 115 h 2317"/>
                  <a:gd name="T64" fmla="*/ 15 w 724"/>
                  <a:gd name="T65" fmla="*/ 84 h 2317"/>
                  <a:gd name="T66" fmla="*/ 33 w 724"/>
                  <a:gd name="T67" fmla="*/ 56 h 2317"/>
                  <a:gd name="T68" fmla="*/ 56 w 724"/>
                  <a:gd name="T69" fmla="*/ 31 h 2317"/>
                  <a:gd name="T70" fmla="*/ 84 w 724"/>
                  <a:gd name="T71" fmla="*/ 15 h 2317"/>
                  <a:gd name="T72" fmla="*/ 116 w 724"/>
                  <a:gd name="T73" fmla="*/ 3 h 2317"/>
                  <a:gd name="T74" fmla="*/ 151 w 724"/>
                  <a:gd name="T75" fmla="*/ 0 h 23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724" h="2317">
                    <a:moveTo>
                      <a:pt x="181" y="180"/>
                    </a:moveTo>
                    <a:lnTo>
                      <a:pt x="181" y="2137"/>
                    </a:lnTo>
                    <a:lnTo>
                      <a:pt x="544" y="2137"/>
                    </a:lnTo>
                    <a:lnTo>
                      <a:pt x="544" y="180"/>
                    </a:lnTo>
                    <a:lnTo>
                      <a:pt x="181" y="180"/>
                    </a:lnTo>
                    <a:close/>
                    <a:moveTo>
                      <a:pt x="151" y="0"/>
                    </a:moveTo>
                    <a:lnTo>
                      <a:pt x="575" y="0"/>
                    </a:lnTo>
                    <a:lnTo>
                      <a:pt x="609" y="3"/>
                    </a:lnTo>
                    <a:lnTo>
                      <a:pt x="640" y="15"/>
                    </a:lnTo>
                    <a:lnTo>
                      <a:pt x="668" y="31"/>
                    </a:lnTo>
                    <a:lnTo>
                      <a:pt x="692" y="56"/>
                    </a:lnTo>
                    <a:lnTo>
                      <a:pt x="709" y="84"/>
                    </a:lnTo>
                    <a:lnTo>
                      <a:pt x="720" y="115"/>
                    </a:lnTo>
                    <a:lnTo>
                      <a:pt x="724" y="149"/>
                    </a:lnTo>
                    <a:lnTo>
                      <a:pt x="724" y="2167"/>
                    </a:lnTo>
                    <a:lnTo>
                      <a:pt x="720" y="2202"/>
                    </a:lnTo>
                    <a:lnTo>
                      <a:pt x="709" y="2234"/>
                    </a:lnTo>
                    <a:lnTo>
                      <a:pt x="692" y="2261"/>
                    </a:lnTo>
                    <a:lnTo>
                      <a:pt x="668" y="2285"/>
                    </a:lnTo>
                    <a:lnTo>
                      <a:pt x="640" y="2303"/>
                    </a:lnTo>
                    <a:lnTo>
                      <a:pt x="609" y="2313"/>
                    </a:lnTo>
                    <a:lnTo>
                      <a:pt x="575" y="2317"/>
                    </a:lnTo>
                    <a:lnTo>
                      <a:pt x="151" y="2317"/>
                    </a:lnTo>
                    <a:lnTo>
                      <a:pt x="116" y="2313"/>
                    </a:lnTo>
                    <a:lnTo>
                      <a:pt x="84" y="2303"/>
                    </a:lnTo>
                    <a:lnTo>
                      <a:pt x="56" y="2285"/>
                    </a:lnTo>
                    <a:lnTo>
                      <a:pt x="33" y="2261"/>
                    </a:lnTo>
                    <a:lnTo>
                      <a:pt x="15" y="2234"/>
                    </a:lnTo>
                    <a:lnTo>
                      <a:pt x="5" y="2202"/>
                    </a:lnTo>
                    <a:lnTo>
                      <a:pt x="0" y="2167"/>
                    </a:lnTo>
                    <a:lnTo>
                      <a:pt x="0" y="149"/>
                    </a:lnTo>
                    <a:lnTo>
                      <a:pt x="5" y="115"/>
                    </a:lnTo>
                    <a:lnTo>
                      <a:pt x="15" y="84"/>
                    </a:lnTo>
                    <a:lnTo>
                      <a:pt x="33" y="56"/>
                    </a:lnTo>
                    <a:lnTo>
                      <a:pt x="56" y="31"/>
                    </a:lnTo>
                    <a:lnTo>
                      <a:pt x="84" y="15"/>
                    </a:lnTo>
                    <a:lnTo>
                      <a:pt x="116" y="3"/>
                    </a:lnTo>
                    <a:lnTo>
                      <a:pt x="151" y="0"/>
                    </a:lnTo>
                    <a:close/>
                  </a:path>
                </a:pathLst>
              </a:custGeom>
              <a:grpFill/>
              <a:ln w="0">
                <a:noFill/>
                <a:prstDash val="solid"/>
                <a:round/>
              </a:ln>
            </p:spPr>
            <p:txBody>
              <a:bodyPr vert="horz" wrap="square" lIns="91440" tIns="45720" rIns="91440" bIns="45720" numCol="1" anchor="t" anchorCtr="0" compatLnSpc="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dirty="0">
                  <a:cs typeface="+mn-ea"/>
                  <a:sym typeface="+mn-lt"/>
                </a:endParaRPr>
              </a:p>
            </p:txBody>
          </p:sp>
          <p:sp>
            <p:nvSpPr>
              <p:cNvPr id="23" name="Freeform 45"/>
              <p:cNvSpPr/>
              <p:nvPr/>
            </p:nvSpPr>
            <p:spPr bwMode="auto">
              <a:xfrm>
                <a:off x="5679287" y="2757447"/>
                <a:ext cx="117461" cy="215519"/>
              </a:xfrm>
              <a:custGeom>
                <a:avLst/>
                <a:gdLst>
                  <a:gd name="T0" fmla="*/ 151 w 725"/>
                  <a:gd name="T1" fmla="*/ 0 h 1234"/>
                  <a:gd name="T2" fmla="*/ 575 w 725"/>
                  <a:gd name="T3" fmla="*/ 0 h 1234"/>
                  <a:gd name="T4" fmla="*/ 610 w 725"/>
                  <a:gd name="T5" fmla="*/ 4 h 1234"/>
                  <a:gd name="T6" fmla="*/ 641 w 725"/>
                  <a:gd name="T7" fmla="*/ 15 h 1234"/>
                  <a:gd name="T8" fmla="*/ 669 w 725"/>
                  <a:gd name="T9" fmla="*/ 33 h 1234"/>
                  <a:gd name="T10" fmla="*/ 693 w 725"/>
                  <a:gd name="T11" fmla="*/ 56 h 1234"/>
                  <a:gd name="T12" fmla="*/ 709 w 725"/>
                  <a:gd name="T13" fmla="*/ 84 h 1234"/>
                  <a:gd name="T14" fmla="*/ 721 w 725"/>
                  <a:gd name="T15" fmla="*/ 116 h 1234"/>
                  <a:gd name="T16" fmla="*/ 725 w 725"/>
                  <a:gd name="T17" fmla="*/ 151 h 1234"/>
                  <a:gd name="T18" fmla="*/ 725 w 725"/>
                  <a:gd name="T19" fmla="*/ 1084 h 1234"/>
                  <a:gd name="T20" fmla="*/ 721 w 725"/>
                  <a:gd name="T21" fmla="*/ 1119 h 1234"/>
                  <a:gd name="T22" fmla="*/ 709 w 725"/>
                  <a:gd name="T23" fmla="*/ 1151 h 1234"/>
                  <a:gd name="T24" fmla="*/ 693 w 725"/>
                  <a:gd name="T25" fmla="*/ 1178 h 1234"/>
                  <a:gd name="T26" fmla="*/ 669 w 725"/>
                  <a:gd name="T27" fmla="*/ 1202 h 1234"/>
                  <a:gd name="T28" fmla="*/ 641 w 725"/>
                  <a:gd name="T29" fmla="*/ 1220 h 1234"/>
                  <a:gd name="T30" fmla="*/ 610 w 725"/>
                  <a:gd name="T31" fmla="*/ 1230 h 1234"/>
                  <a:gd name="T32" fmla="*/ 575 w 725"/>
                  <a:gd name="T33" fmla="*/ 1234 h 1234"/>
                  <a:gd name="T34" fmla="*/ 151 w 725"/>
                  <a:gd name="T35" fmla="*/ 1234 h 1234"/>
                  <a:gd name="T36" fmla="*/ 117 w 725"/>
                  <a:gd name="T37" fmla="*/ 1230 h 1234"/>
                  <a:gd name="T38" fmla="*/ 85 w 725"/>
                  <a:gd name="T39" fmla="*/ 1220 h 1234"/>
                  <a:gd name="T40" fmla="*/ 58 w 725"/>
                  <a:gd name="T41" fmla="*/ 1202 h 1234"/>
                  <a:gd name="T42" fmla="*/ 34 w 725"/>
                  <a:gd name="T43" fmla="*/ 1178 h 1234"/>
                  <a:gd name="T44" fmla="*/ 16 w 725"/>
                  <a:gd name="T45" fmla="*/ 1151 h 1234"/>
                  <a:gd name="T46" fmla="*/ 6 w 725"/>
                  <a:gd name="T47" fmla="*/ 1119 h 1234"/>
                  <a:gd name="T48" fmla="*/ 0 w 725"/>
                  <a:gd name="T49" fmla="*/ 1084 h 1234"/>
                  <a:gd name="T50" fmla="*/ 0 w 725"/>
                  <a:gd name="T51" fmla="*/ 151 h 1234"/>
                  <a:gd name="T52" fmla="*/ 6 w 725"/>
                  <a:gd name="T53" fmla="*/ 116 h 1234"/>
                  <a:gd name="T54" fmla="*/ 16 w 725"/>
                  <a:gd name="T55" fmla="*/ 84 h 1234"/>
                  <a:gd name="T56" fmla="*/ 34 w 725"/>
                  <a:gd name="T57" fmla="*/ 56 h 1234"/>
                  <a:gd name="T58" fmla="*/ 58 w 725"/>
                  <a:gd name="T59" fmla="*/ 33 h 1234"/>
                  <a:gd name="T60" fmla="*/ 85 w 725"/>
                  <a:gd name="T61" fmla="*/ 15 h 1234"/>
                  <a:gd name="T62" fmla="*/ 117 w 725"/>
                  <a:gd name="T63" fmla="*/ 4 h 1234"/>
                  <a:gd name="T64" fmla="*/ 151 w 725"/>
                  <a:gd name="T65" fmla="*/ 0 h 1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725" h="1234">
                    <a:moveTo>
                      <a:pt x="151" y="0"/>
                    </a:moveTo>
                    <a:lnTo>
                      <a:pt x="575" y="0"/>
                    </a:lnTo>
                    <a:lnTo>
                      <a:pt x="610" y="4"/>
                    </a:lnTo>
                    <a:lnTo>
                      <a:pt x="641" y="15"/>
                    </a:lnTo>
                    <a:lnTo>
                      <a:pt x="669" y="33"/>
                    </a:lnTo>
                    <a:lnTo>
                      <a:pt x="693" y="56"/>
                    </a:lnTo>
                    <a:lnTo>
                      <a:pt x="709" y="84"/>
                    </a:lnTo>
                    <a:lnTo>
                      <a:pt x="721" y="116"/>
                    </a:lnTo>
                    <a:lnTo>
                      <a:pt x="725" y="151"/>
                    </a:lnTo>
                    <a:lnTo>
                      <a:pt x="725" y="1084"/>
                    </a:lnTo>
                    <a:lnTo>
                      <a:pt x="721" y="1119"/>
                    </a:lnTo>
                    <a:lnTo>
                      <a:pt x="709" y="1151"/>
                    </a:lnTo>
                    <a:lnTo>
                      <a:pt x="693" y="1178"/>
                    </a:lnTo>
                    <a:lnTo>
                      <a:pt x="669" y="1202"/>
                    </a:lnTo>
                    <a:lnTo>
                      <a:pt x="641" y="1220"/>
                    </a:lnTo>
                    <a:lnTo>
                      <a:pt x="610" y="1230"/>
                    </a:lnTo>
                    <a:lnTo>
                      <a:pt x="575" y="1234"/>
                    </a:lnTo>
                    <a:lnTo>
                      <a:pt x="151" y="1234"/>
                    </a:lnTo>
                    <a:lnTo>
                      <a:pt x="117" y="1230"/>
                    </a:lnTo>
                    <a:lnTo>
                      <a:pt x="85" y="1220"/>
                    </a:lnTo>
                    <a:lnTo>
                      <a:pt x="58" y="1202"/>
                    </a:lnTo>
                    <a:lnTo>
                      <a:pt x="34" y="1178"/>
                    </a:lnTo>
                    <a:lnTo>
                      <a:pt x="16" y="1151"/>
                    </a:lnTo>
                    <a:lnTo>
                      <a:pt x="6" y="1119"/>
                    </a:lnTo>
                    <a:lnTo>
                      <a:pt x="0" y="1084"/>
                    </a:lnTo>
                    <a:lnTo>
                      <a:pt x="0" y="151"/>
                    </a:lnTo>
                    <a:lnTo>
                      <a:pt x="6" y="116"/>
                    </a:lnTo>
                    <a:lnTo>
                      <a:pt x="16" y="84"/>
                    </a:lnTo>
                    <a:lnTo>
                      <a:pt x="34" y="56"/>
                    </a:lnTo>
                    <a:lnTo>
                      <a:pt x="58" y="33"/>
                    </a:lnTo>
                    <a:lnTo>
                      <a:pt x="85" y="15"/>
                    </a:lnTo>
                    <a:lnTo>
                      <a:pt x="117" y="4"/>
                    </a:lnTo>
                    <a:lnTo>
                      <a:pt x="151" y="0"/>
                    </a:lnTo>
                    <a:close/>
                  </a:path>
                </a:pathLst>
              </a:custGeom>
              <a:grpFill/>
              <a:ln w="0">
                <a:noFill/>
                <a:prstDash val="solid"/>
                <a:round/>
              </a:ln>
            </p:spPr>
            <p:txBody>
              <a:bodyPr vert="horz" wrap="square" lIns="91440" tIns="45720" rIns="91440" bIns="45720" numCol="1" anchor="t" anchorCtr="0" compatLnSpc="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dirty="0">
                  <a:cs typeface="+mn-ea"/>
                  <a:sym typeface="+mn-lt"/>
                </a:endParaRPr>
              </a:p>
            </p:txBody>
          </p:sp>
          <p:sp>
            <p:nvSpPr>
              <p:cNvPr id="24" name="Freeform 46"/>
              <p:cNvSpPr/>
              <p:nvPr/>
            </p:nvSpPr>
            <p:spPr bwMode="auto">
              <a:xfrm>
                <a:off x="5159473" y="3004353"/>
                <a:ext cx="684000" cy="62773"/>
              </a:xfrm>
              <a:custGeom>
                <a:avLst/>
                <a:gdLst>
                  <a:gd name="T0" fmla="*/ 180 w 4216"/>
                  <a:gd name="T1" fmla="*/ 0 h 362"/>
                  <a:gd name="T2" fmla="*/ 4035 w 4216"/>
                  <a:gd name="T3" fmla="*/ 0 h 362"/>
                  <a:gd name="T4" fmla="*/ 4072 w 4216"/>
                  <a:gd name="T5" fmla="*/ 4 h 362"/>
                  <a:gd name="T6" fmla="*/ 4105 w 4216"/>
                  <a:gd name="T7" fmla="*/ 14 h 362"/>
                  <a:gd name="T8" fmla="*/ 4136 w 4216"/>
                  <a:gd name="T9" fmla="*/ 31 h 362"/>
                  <a:gd name="T10" fmla="*/ 4162 w 4216"/>
                  <a:gd name="T11" fmla="*/ 53 h 362"/>
                  <a:gd name="T12" fmla="*/ 4185 w 4216"/>
                  <a:gd name="T13" fmla="*/ 79 h 362"/>
                  <a:gd name="T14" fmla="*/ 4202 w 4216"/>
                  <a:gd name="T15" fmla="*/ 110 h 362"/>
                  <a:gd name="T16" fmla="*/ 4212 w 4216"/>
                  <a:gd name="T17" fmla="*/ 145 h 362"/>
                  <a:gd name="T18" fmla="*/ 4216 w 4216"/>
                  <a:gd name="T19" fmla="*/ 180 h 362"/>
                  <a:gd name="T20" fmla="*/ 4212 w 4216"/>
                  <a:gd name="T21" fmla="*/ 217 h 362"/>
                  <a:gd name="T22" fmla="*/ 4202 w 4216"/>
                  <a:gd name="T23" fmla="*/ 251 h 362"/>
                  <a:gd name="T24" fmla="*/ 4185 w 4216"/>
                  <a:gd name="T25" fmla="*/ 281 h 362"/>
                  <a:gd name="T26" fmla="*/ 4162 w 4216"/>
                  <a:gd name="T27" fmla="*/ 308 h 362"/>
                  <a:gd name="T28" fmla="*/ 4136 w 4216"/>
                  <a:gd name="T29" fmla="*/ 331 h 362"/>
                  <a:gd name="T30" fmla="*/ 4105 w 4216"/>
                  <a:gd name="T31" fmla="*/ 348 h 362"/>
                  <a:gd name="T32" fmla="*/ 4072 w 4216"/>
                  <a:gd name="T33" fmla="*/ 358 h 362"/>
                  <a:gd name="T34" fmla="*/ 4035 w 4216"/>
                  <a:gd name="T35" fmla="*/ 362 h 362"/>
                  <a:gd name="T36" fmla="*/ 180 w 4216"/>
                  <a:gd name="T37" fmla="*/ 362 h 362"/>
                  <a:gd name="T38" fmla="*/ 144 w 4216"/>
                  <a:gd name="T39" fmla="*/ 358 h 362"/>
                  <a:gd name="T40" fmla="*/ 110 w 4216"/>
                  <a:gd name="T41" fmla="*/ 348 h 362"/>
                  <a:gd name="T42" fmla="*/ 79 w 4216"/>
                  <a:gd name="T43" fmla="*/ 331 h 362"/>
                  <a:gd name="T44" fmla="*/ 52 w 4216"/>
                  <a:gd name="T45" fmla="*/ 308 h 362"/>
                  <a:gd name="T46" fmla="*/ 31 w 4216"/>
                  <a:gd name="T47" fmla="*/ 281 h 362"/>
                  <a:gd name="T48" fmla="*/ 14 w 4216"/>
                  <a:gd name="T49" fmla="*/ 251 h 362"/>
                  <a:gd name="T50" fmla="*/ 4 w 4216"/>
                  <a:gd name="T51" fmla="*/ 217 h 362"/>
                  <a:gd name="T52" fmla="*/ 0 w 4216"/>
                  <a:gd name="T53" fmla="*/ 180 h 362"/>
                  <a:gd name="T54" fmla="*/ 4 w 4216"/>
                  <a:gd name="T55" fmla="*/ 145 h 362"/>
                  <a:gd name="T56" fmla="*/ 14 w 4216"/>
                  <a:gd name="T57" fmla="*/ 110 h 362"/>
                  <a:gd name="T58" fmla="*/ 31 w 4216"/>
                  <a:gd name="T59" fmla="*/ 79 h 362"/>
                  <a:gd name="T60" fmla="*/ 52 w 4216"/>
                  <a:gd name="T61" fmla="*/ 53 h 362"/>
                  <a:gd name="T62" fmla="*/ 79 w 4216"/>
                  <a:gd name="T63" fmla="*/ 31 h 362"/>
                  <a:gd name="T64" fmla="*/ 110 w 4216"/>
                  <a:gd name="T65" fmla="*/ 14 h 362"/>
                  <a:gd name="T66" fmla="*/ 144 w 4216"/>
                  <a:gd name="T67" fmla="*/ 4 h 362"/>
                  <a:gd name="T68" fmla="*/ 180 w 4216"/>
                  <a:gd name="T69" fmla="*/ 0 h 3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4216" h="362">
                    <a:moveTo>
                      <a:pt x="180" y="0"/>
                    </a:moveTo>
                    <a:lnTo>
                      <a:pt x="4035" y="0"/>
                    </a:lnTo>
                    <a:lnTo>
                      <a:pt x="4072" y="4"/>
                    </a:lnTo>
                    <a:lnTo>
                      <a:pt x="4105" y="14"/>
                    </a:lnTo>
                    <a:lnTo>
                      <a:pt x="4136" y="31"/>
                    </a:lnTo>
                    <a:lnTo>
                      <a:pt x="4162" y="53"/>
                    </a:lnTo>
                    <a:lnTo>
                      <a:pt x="4185" y="79"/>
                    </a:lnTo>
                    <a:lnTo>
                      <a:pt x="4202" y="110"/>
                    </a:lnTo>
                    <a:lnTo>
                      <a:pt x="4212" y="145"/>
                    </a:lnTo>
                    <a:lnTo>
                      <a:pt x="4216" y="180"/>
                    </a:lnTo>
                    <a:lnTo>
                      <a:pt x="4212" y="217"/>
                    </a:lnTo>
                    <a:lnTo>
                      <a:pt x="4202" y="251"/>
                    </a:lnTo>
                    <a:lnTo>
                      <a:pt x="4185" y="281"/>
                    </a:lnTo>
                    <a:lnTo>
                      <a:pt x="4162" y="308"/>
                    </a:lnTo>
                    <a:lnTo>
                      <a:pt x="4136" y="331"/>
                    </a:lnTo>
                    <a:lnTo>
                      <a:pt x="4105" y="348"/>
                    </a:lnTo>
                    <a:lnTo>
                      <a:pt x="4072" y="358"/>
                    </a:lnTo>
                    <a:lnTo>
                      <a:pt x="4035" y="362"/>
                    </a:lnTo>
                    <a:lnTo>
                      <a:pt x="180" y="362"/>
                    </a:lnTo>
                    <a:lnTo>
                      <a:pt x="144" y="358"/>
                    </a:lnTo>
                    <a:lnTo>
                      <a:pt x="110" y="348"/>
                    </a:lnTo>
                    <a:lnTo>
                      <a:pt x="79" y="331"/>
                    </a:lnTo>
                    <a:lnTo>
                      <a:pt x="52" y="308"/>
                    </a:lnTo>
                    <a:lnTo>
                      <a:pt x="31" y="281"/>
                    </a:lnTo>
                    <a:lnTo>
                      <a:pt x="14" y="251"/>
                    </a:lnTo>
                    <a:lnTo>
                      <a:pt x="4" y="217"/>
                    </a:lnTo>
                    <a:lnTo>
                      <a:pt x="0" y="180"/>
                    </a:lnTo>
                    <a:lnTo>
                      <a:pt x="4" y="145"/>
                    </a:lnTo>
                    <a:lnTo>
                      <a:pt x="14" y="110"/>
                    </a:lnTo>
                    <a:lnTo>
                      <a:pt x="31" y="79"/>
                    </a:lnTo>
                    <a:lnTo>
                      <a:pt x="52" y="53"/>
                    </a:lnTo>
                    <a:lnTo>
                      <a:pt x="79" y="31"/>
                    </a:lnTo>
                    <a:lnTo>
                      <a:pt x="110" y="14"/>
                    </a:lnTo>
                    <a:lnTo>
                      <a:pt x="144" y="4"/>
                    </a:lnTo>
                    <a:lnTo>
                      <a:pt x="180" y="0"/>
                    </a:lnTo>
                    <a:close/>
                  </a:path>
                </a:pathLst>
              </a:custGeom>
              <a:grpFill/>
              <a:ln w="0">
                <a:noFill/>
                <a:prstDash val="solid"/>
                <a:round/>
              </a:ln>
            </p:spPr>
            <p:txBody>
              <a:bodyPr vert="horz" wrap="square" lIns="91440" tIns="45720" rIns="91440" bIns="45720" numCol="1" anchor="t" anchorCtr="0" compatLnSpc="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dirty="0">
                  <a:cs typeface="+mn-ea"/>
                  <a:sym typeface="+mn-lt"/>
                </a:endParaRPr>
              </a:p>
            </p:txBody>
          </p:sp>
        </p:grpSp>
        <p:grpSp>
          <p:nvGrpSpPr>
            <p:cNvPr id="14" name="Group 87"/>
            <p:cNvGrpSpPr/>
            <p:nvPr/>
          </p:nvGrpSpPr>
          <p:grpSpPr>
            <a:xfrm>
              <a:off x="6804" y="7866"/>
              <a:ext cx="818" cy="734"/>
              <a:chOff x="3270126" y="2762664"/>
              <a:chExt cx="684000" cy="613776"/>
            </a:xfrm>
            <a:solidFill>
              <a:schemeClr val="bg1"/>
            </a:solidFill>
          </p:grpSpPr>
          <p:sp>
            <p:nvSpPr>
              <p:cNvPr id="15" name="Freeform 51"/>
              <p:cNvSpPr/>
              <p:nvPr/>
            </p:nvSpPr>
            <p:spPr bwMode="auto">
              <a:xfrm>
                <a:off x="3387901" y="2872777"/>
                <a:ext cx="294437" cy="55057"/>
              </a:xfrm>
              <a:custGeom>
                <a:avLst/>
                <a:gdLst>
                  <a:gd name="T0" fmla="*/ 151 w 1438"/>
                  <a:gd name="T1" fmla="*/ 0 h 302"/>
                  <a:gd name="T2" fmla="*/ 1287 w 1438"/>
                  <a:gd name="T3" fmla="*/ 0 h 302"/>
                  <a:gd name="T4" fmla="*/ 1318 w 1438"/>
                  <a:gd name="T5" fmla="*/ 3 h 302"/>
                  <a:gd name="T6" fmla="*/ 1346 w 1438"/>
                  <a:gd name="T7" fmla="*/ 12 h 302"/>
                  <a:gd name="T8" fmla="*/ 1372 w 1438"/>
                  <a:gd name="T9" fmla="*/ 26 h 302"/>
                  <a:gd name="T10" fmla="*/ 1394 w 1438"/>
                  <a:gd name="T11" fmla="*/ 45 h 302"/>
                  <a:gd name="T12" fmla="*/ 1413 w 1438"/>
                  <a:gd name="T13" fmla="*/ 67 h 302"/>
                  <a:gd name="T14" fmla="*/ 1426 w 1438"/>
                  <a:gd name="T15" fmla="*/ 93 h 302"/>
                  <a:gd name="T16" fmla="*/ 1435 w 1438"/>
                  <a:gd name="T17" fmla="*/ 121 h 302"/>
                  <a:gd name="T18" fmla="*/ 1438 w 1438"/>
                  <a:gd name="T19" fmla="*/ 151 h 302"/>
                  <a:gd name="T20" fmla="*/ 1435 w 1438"/>
                  <a:gd name="T21" fmla="*/ 181 h 302"/>
                  <a:gd name="T22" fmla="*/ 1426 w 1438"/>
                  <a:gd name="T23" fmla="*/ 209 h 302"/>
                  <a:gd name="T24" fmla="*/ 1413 w 1438"/>
                  <a:gd name="T25" fmla="*/ 235 h 302"/>
                  <a:gd name="T26" fmla="*/ 1394 w 1438"/>
                  <a:gd name="T27" fmla="*/ 257 h 302"/>
                  <a:gd name="T28" fmla="*/ 1372 w 1438"/>
                  <a:gd name="T29" fmla="*/ 276 h 302"/>
                  <a:gd name="T30" fmla="*/ 1346 w 1438"/>
                  <a:gd name="T31" fmla="*/ 289 h 302"/>
                  <a:gd name="T32" fmla="*/ 1318 w 1438"/>
                  <a:gd name="T33" fmla="*/ 298 h 302"/>
                  <a:gd name="T34" fmla="*/ 1287 w 1438"/>
                  <a:gd name="T35" fmla="*/ 302 h 302"/>
                  <a:gd name="T36" fmla="*/ 151 w 1438"/>
                  <a:gd name="T37" fmla="*/ 302 h 302"/>
                  <a:gd name="T38" fmla="*/ 121 w 1438"/>
                  <a:gd name="T39" fmla="*/ 298 h 302"/>
                  <a:gd name="T40" fmla="*/ 93 w 1438"/>
                  <a:gd name="T41" fmla="*/ 289 h 302"/>
                  <a:gd name="T42" fmla="*/ 66 w 1438"/>
                  <a:gd name="T43" fmla="*/ 276 h 302"/>
                  <a:gd name="T44" fmla="*/ 44 w 1438"/>
                  <a:gd name="T45" fmla="*/ 257 h 302"/>
                  <a:gd name="T46" fmla="*/ 26 w 1438"/>
                  <a:gd name="T47" fmla="*/ 235 h 302"/>
                  <a:gd name="T48" fmla="*/ 12 w 1438"/>
                  <a:gd name="T49" fmla="*/ 209 h 302"/>
                  <a:gd name="T50" fmla="*/ 4 w 1438"/>
                  <a:gd name="T51" fmla="*/ 181 h 302"/>
                  <a:gd name="T52" fmla="*/ 0 w 1438"/>
                  <a:gd name="T53" fmla="*/ 151 h 302"/>
                  <a:gd name="T54" fmla="*/ 4 w 1438"/>
                  <a:gd name="T55" fmla="*/ 121 h 302"/>
                  <a:gd name="T56" fmla="*/ 12 w 1438"/>
                  <a:gd name="T57" fmla="*/ 93 h 302"/>
                  <a:gd name="T58" fmla="*/ 26 w 1438"/>
                  <a:gd name="T59" fmla="*/ 67 h 302"/>
                  <a:gd name="T60" fmla="*/ 44 w 1438"/>
                  <a:gd name="T61" fmla="*/ 45 h 302"/>
                  <a:gd name="T62" fmla="*/ 66 w 1438"/>
                  <a:gd name="T63" fmla="*/ 26 h 302"/>
                  <a:gd name="T64" fmla="*/ 93 w 1438"/>
                  <a:gd name="T65" fmla="*/ 12 h 302"/>
                  <a:gd name="T66" fmla="*/ 121 w 1438"/>
                  <a:gd name="T67" fmla="*/ 3 h 302"/>
                  <a:gd name="T68" fmla="*/ 151 w 1438"/>
                  <a:gd name="T69" fmla="*/ 0 h 3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438" h="302">
                    <a:moveTo>
                      <a:pt x="151" y="0"/>
                    </a:moveTo>
                    <a:lnTo>
                      <a:pt x="1287" y="0"/>
                    </a:lnTo>
                    <a:lnTo>
                      <a:pt x="1318" y="3"/>
                    </a:lnTo>
                    <a:lnTo>
                      <a:pt x="1346" y="12"/>
                    </a:lnTo>
                    <a:lnTo>
                      <a:pt x="1372" y="26"/>
                    </a:lnTo>
                    <a:lnTo>
                      <a:pt x="1394" y="45"/>
                    </a:lnTo>
                    <a:lnTo>
                      <a:pt x="1413" y="67"/>
                    </a:lnTo>
                    <a:lnTo>
                      <a:pt x="1426" y="93"/>
                    </a:lnTo>
                    <a:lnTo>
                      <a:pt x="1435" y="121"/>
                    </a:lnTo>
                    <a:lnTo>
                      <a:pt x="1438" y="151"/>
                    </a:lnTo>
                    <a:lnTo>
                      <a:pt x="1435" y="181"/>
                    </a:lnTo>
                    <a:lnTo>
                      <a:pt x="1426" y="209"/>
                    </a:lnTo>
                    <a:lnTo>
                      <a:pt x="1413" y="235"/>
                    </a:lnTo>
                    <a:lnTo>
                      <a:pt x="1394" y="257"/>
                    </a:lnTo>
                    <a:lnTo>
                      <a:pt x="1372" y="276"/>
                    </a:lnTo>
                    <a:lnTo>
                      <a:pt x="1346" y="289"/>
                    </a:lnTo>
                    <a:lnTo>
                      <a:pt x="1318" y="298"/>
                    </a:lnTo>
                    <a:lnTo>
                      <a:pt x="1287" y="302"/>
                    </a:lnTo>
                    <a:lnTo>
                      <a:pt x="151" y="302"/>
                    </a:lnTo>
                    <a:lnTo>
                      <a:pt x="121" y="298"/>
                    </a:lnTo>
                    <a:lnTo>
                      <a:pt x="93" y="289"/>
                    </a:lnTo>
                    <a:lnTo>
                      <a:pt x="66" y="276"/>
                    </a:lnTo>
                    <a:lnTo>
                      <a:pt x="44" y="257"/>
                    </a:lnTo>
                    <a:lnTo>
                      <a:pt x="26" y="235"/>
                    </a:lnTo>
                    <a:lnTo>
                      <a:pt x="12" y="209"/>
                    </a:lnTo>
                    <a:lnTo>
                      <a:pt x="4" y="181"/>
                    </a:lnTo>
                    <a:lnTo>
                      <a:pt x="0" y="151"/>
                    </a:lnTo>
                    <a:lnTo>
                      <a:pt x="4" y="121"/>
                    </a:lnTo>
                    <a:lnTo>
                      <a:pt x="12" y="93"/>
                    </a:lnTo>
                    <a:lnTo>
                      <a:pt x="26" y="67"/>
                    </a:lnTo>
                    <a:lnTo>
                      <a:pt x="44" y="45"/>
                    </a:lnTo>
                    <a:lnTo>
                      <a:pt x="66" y="26"/>
                    </a:lnTo>
                    <a:lnTo>
                      <a:pt x="93" y="12"/>
                    </a:lnTo>
                    <a:lnTo>
                      <a:pt x="121" y="3"/>
                    </a:lnTo>
                    <a:lnTo>
                      <a:pt x="151" y="0"/>
                    </a:lnTo>
                    <a:close/>
                  </a:path>
                </a:pathLst>
              </a:custGeom>
              <a:grpFill/>
              <a:ln w="0">
                <a:noFill/>
                <a:prstDash val="solid"/>
                <a:round/>
              </a:ln>
            </p:spPr>
            <p:txBody>
              <a:bodyPr vert="horz" wrap="square" lIns="91440" tIns="45720" rIns="91440" bIns="45720" numCol="1" anchor="t" anchorCtr="0" compatLnSpc="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dirty="0">
                  <a:cs typeface="+mn-ea"/>
                  <a:sym typeface="+mn-lt"/>
                </a:endParaRPr>
              </a:p>
            </p:txBody>
          </p:sp>
          <p:sp>
            <p:nvSpPr>
              <p:cNvPr id="16" name="Freeform 52"/>
              <p:cNvSpPr/>
              <p:nvPr/>
            </p:nvSpPr>
            <p:spPr bwMode="auto">
              <a:xfrm>
                <a:off x="3387901" y="2976771"/>
                <a:ext cx="294437" cy="55057"/>
              </a:xfrm>
              <a:custGeom>
                <a:avLst/>
                <a:gdLst>
                  <a:gd name="T0" fmla="*/ 151 w 1438"/>
                  <a:gd name="T1" fmla="*/ 0 h 301"/>
                  <a:gd name="T2" fmla="*/ 1287 w 1438"/>
                  <a:gd name="T3" fmla="*/ 0 h 301"/>
                  <a:gd name="T4" fmla="*/ 1318 w 1438"/>
                  <a:gd name="T5" fmla="*/ 3 h 301"/>
                  <a:gd name="T6" fmla="*/ 1346 w 1438"/>
                  <a:gd name="T7" fmla="*/ 12 h 301"/>
                  <a:gd name="T8" fmla="*/ 1372 w 1438"/>
                  <a:gd name="T9" fmla="*/ 26 h 301"/>
                  <a:gd name="T10" fmla="*/ 1394 w 1438"/>
                  <a:gd name="T11" fmla="*/ 44 h 301"/>
                  <a:gd name="T12" fmla="*/ 1413 w 1438"/>
                  <a:gd name="T13" fmla="*/ 66 h 301"/>
                  <a:gd name="T14" fmla="*/ 1426 w 1438"/>
                  <a:gd name="T15" fmla="*/ 92 h 301"/>
                  <a:gd name="T16" fmla="*/ 1435 w 1438"/>
                  <a:gd name="T17" fmla="*/ 120 h 301"/>
                  <a:gd name="T18" fmla="*/ 1438 w 1438"/>
                  <a:gd name="T19" fmla="*/ 150 h 301"/>
                  <a:gd name="T20" fmla="*/ 1435 w 1438"/>
                  <a:gd name="T21" fmla="*/ 181 h 301"/>
                  <a:gd name="T22" fmla="*/ 1426 w 1438"/>
                  <a:gd name="T23" fmla="*/ 210 h 301"/>
                  <a:gd name="T24" fmla="*/ 1413 w 1438"/>
                  <a:gd name="T25" fmla="*/ 235 h 301"/>
                  <a:gd name="T26" fmla="*/ 1394 w 1438"/>
                  <a:gd name="T27" fmla="*/ 258 h 301"/>
                  <a:gd name="T28" fmla="*/ 1372 w 1438"/>
                  <a:gd name="T29" fmla="*/ 275 h 301"/>
                  <a:gd name="T30" fmla="*/ 1346 w 1438"/>
                  <a:gd name="T31" fmla="*/ 290 h 301"/>
                  <a:gd name="T32" fmla="*/ 1318 w 1438"/>
                  <a:gd name="T33" fmla="*/ 298 h 301"/>
                  <a:gd name="T34" fmla="*/ 1287 w 1438"/>
                  <a:gd name="T35" fmla="*/ 301 h 301"/>
                  <a:gd name="T36" fmla="*/ 151 w 1438"/>
                  <a:gd name="T37" fmla="*/ 301 h 301"/>
                  <a:gd name="T38" fmla="*/ 121 w 1438"/>
                  <a:gd name="T39" fmla="*/ 298 h 301"/>
                  <a:gd name="T40" fmla="*/ 93 w 1438"/>
                  <a:gd name="T41" fmla="*/ 290 h 301"/>
                  <a:gd name="T42" fmla="*/ 66 w 1438"/>
                  <a:gd name="T43" fmla="*/ 275 h 301"/>
                  <a:gd name="T44" fmla="*/ 44 w 1438"/>
                  <a:gd name="T45" fmla="*/ 258 h 301"/>
                  <a:gd name="T46" fmla="*/ 26 w 1438"/>
                  <a:gd name="T47" fmla="*/ 235 h 301"/>
                  <a:gd name="T48" fmla="*/ 12 w 1438"/>
                  <a:gd name="T49" fmla="*/ 210 h 301"/>
                  <a:gd name="T50" fmla="*/ 4 w 1438"/>
                  <a:gd name="T51" fmla="*/ 181 h 301"/>
                  <a:gd name="T52" fmla="*/ 0 w 1438"/>
                  <a:gd name="T53" fmla="*/ 150 h 301"/>
                  <a:gd name="T54" fmla="*/ 4 w 1438"/>
                  <a:gd name="T55" fmla="*/ 120 h 301"/>
                  <a:gd name="T56" fmla="*/ 12 w 1438"/>
                  <a:gd name="T57" fmla="*/ 92 h 301"/>
                  <a:gd name="T58" fmla="*/ 26 w 1438"/>
                  <a:gd name="T59" fmla="*/ 66 h 301"/>
                  <a:gd name="T60" fmla="*/ 44 w 1438"/>
                  <a:gd name="T61" fmla="*/ 44 h 301"/>
                  <a:gd name="T62" fmla="*/ 66 w 1438"/>
                  <a:gd name="T63" fmla="*/ 26 h 301"/>
                  <a:gd name="T64" fmla="*/ 93 w 1438"/>
                  <a:gd name="T65" fmla="*/ 12 h 301"/>
                  <a:gd name="T66" fmla="*/ 121 w 1438"/>
                  <a:gd name="T67" fmla="*/ 3 h 301"/>
                  <a:gd name="T68" fmla="*/ 151 w 1438"/>
                  <a:gd name="T69" fmla="*/ 0 h 3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438" h="301">
                    <a:moveTo>
                      <a:pt x="151" y="0"/>
                    </a:moveTo>
                    <a:lnTo>
                      <a:pt x="1287" y="0"/>
                    </a:lnTo>
                    <a:lnTo>
                      <a:pt x="1318" y="3"/>
                    </a:lnTo>
                    <a:lnTo>
                      <a:pt x="1346" y="12"/>
                    </a:lnTo>
                    <a:lnTo>
                      <a:pt x="1372" y="26"/>
                    </a:lnTo>
                    <a:lnTo>
                      <a:pt x="1394" y="44"/>
                    </a:lnTo>
                    <a:lnTo>
                      <a:pt x="1413" y="66"/>
                    </a:lnTo>
                    <a:lnTo>
                      <a:pt x="1426" y="92"/>
                    </a:lnTo>
                    <a:lnTo>
                      <a:pt x="1435" y="120"/>
                    </a:lnTo>
                    <a:lnTo>
                      <a:pt x="1438" y="150"/>
                    </a:lnTo>
                    <a:lnTo>
                      <a:pt x="1435" y="181"/>
                    </a:lnTo>
                    <a:lnTo>
                      <a:pt x="1426" y="210"/>
                    </a:lnTo>
                    <a:lnTo>
                      <a:pt x="1413" y="235"/>
                    </a:lnTo>
                    <a:lnTo>
                      <a:pt x="1394" y="258"/>
                    </a:lnTo>
                    <a:lnTo>
                      <a:pt x="1372" y="275"/>
                    </a:lnTo>
                    <a:lnTo>
                      <a:pt x="1346" y="290"/>
                    </a:lnTo>
                    <a:lnTo>
                      <a:pt x="1318" y="298"/>
                    </a:lnTo>
                    <a:lnTo>
                      <a:pt x="1287" y="301"/>
                    </a:lnTo>
                    <a:lnTo>
                      <a:pt x="151" y="301"/>
                    </a:lnTo>
                    <a:lnTo>
                      <a:pt x="121" y="298"/>
                    </a:lnTo>
                    <a:lnTo>
                      <a:pt x="93" y="290"/>
                    </a:lnTo>
                    <a:lnTo>
                      <a:pt x="66" y="275"/>
                    </a:lnTo>
                    <a:lnTo>
                      <a:pt x="44" y="258"/>
                    </a:lnTo>
                    <a:lnTo>
                      <a:pt x="26" y="235"/>
                    </a:lnTo>
                    <a:lnTo>
                      <a:pt x="12" y="210"/>
                    </a:lnTo>
                    <a:lnTo>
                      <a:pt x="4" y="181"/>
                    </a:lnTo>
                    <a:lnTo>
                      <a:pt x="0" y="150"/>
                    </a:lnTo>
                    <a:lnTo>
                      <a:pt x="4" y="120"/>
                    </a:lnTo>
                    <a:lnTo>
                      <a:pt x="12" y="92"/>
                    </a:lnTo>
                    <a:lnTo>
                      <a:pt x="26" y="66"/>
                    </a:lnTo>
                    <a:lnTo>
                      <a:pt x="44" y="44"/>
                    </a:lnTo>
                    <a:lnTo>
                      <a:pt x="66" y="26"/>
                    </a:lnTo>
                    <a:lnTo>
                      <a:pt x="93" y="12"/>
                    </a:lnTo>
                    <a:lnTo>
                      <a:pt x="121" y="3"/>
                    </a:lnTo>
                    <a:lnTo>
                      <a:pt x="151" y="0"/>
                    </a:lnTo>
                    <a:close/>
                  </a:path>
                </a:pathLst>
              </a:custGeom>
              <a:grpFill/>
              <a:ln w="0">
                <a:noFill/>
                <a:prstDash val="solid"/>
                <a:round/>
              </a:ln>
            </p:spPr>
            <p:txBody>
              <a:bodyPr vert="horz" wrap="square" lIns="91440" tIns="45720" rIns="91440" bIns="45720" numCol="1" anchor="t" anchorCtr="0" compatLnSpc="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dirty="0">
                  <a:cs typeface="+mn-ea"/>
                  <a:sym typeface="+mn-lt"/>
                </a:endParaRPr>
              </a:p>
            </p:txBody>
          </p:sp>
          <p:sp>
            <p:nvSpPr>
              <p:cNvPr id="17" name="Freeform 53"/>
              <p:cNvSpPr/>
              <p:nvPr/>
            </p:nvSpPr>
            <p:spPr bwMode="auto">
              <a:xfrm>
                <a:off x="3387901" y="3080767"/>
                <a:ext cx="178928" cy="57095"/>
              </a:xfrm>
              <a:custGeom>
                <a:avLst/>
                <a:gdLst>
                  <a:gd name="T0" fmla="*/ 151 w 870"/>
                  <a:gd name="T1" fmla="*/ 0 h 301"/>
                  <a:gd name="T2" fmla="*/ 720 w 870"/>
                  <a:gd name="T3" fmla="*/ 0 h 301"/>
                  <a:gd name="T4" fmla="*/ 750 w 870"/>
                  <a:gd name="T5" fmla="*/ 4 h 301"/>
                  <a:gd name="T6" fmla="*/ 778 w 870"/>
                  <a:gd name="T7" fmla="*/ 12 h 301"/>
                  <a:gd name="T8" fmla="*/ 805 w 870"/>
                  <a:gd name="T9" fmla="*/ 26 h 301"/>
                  <a:gd name="T10" fmla="*/ 827 w 870"/>
                  <a:gd name="T11" fmla="*/ 44 h 301"/>
                  <a:gd name="T12" fmla="*/ 845 w 870"/>
                  <a:gd name="T13" fmla="*/ 67 h 301"/>
                  <a:gd name="T14" fmla="*/ 859 w 870"/>
                  <a:gd name="T15" fmla="*/ 92 h 301"/>
                  <a:gd name="T16" fmla="*/ 867 w 870"/>
                  <a:gd name="T17" fmla="*/ 120 h 301"/>
                  <a:gd name="T18" fmla="*/ 870 w 870"/>
                  <a:gd name="T19" fmla="*/ 151 h 301"/>
                  <a:gd name="T20" fmla="*/ 867 w 870"/>
                  <a:gd name="T21" fmla="*/ 181 h 301"/>
                  <a:gd name="T22" fmla="*/ 859 w 870"/>
                  <a:gd name="T23" fmla="*/ 209 h 301"/>
                  <a:gd name="T24" fmla="*/ 845 w 870"/>
                  <a:gd name="T25" fmla="*/ 234 h 301"/>
                  <a:gd name="T26" fmla="*/ 827 w 870"/>
                  <a:gd name="T27" fmla="*/ 257 h 301"/>
                  <a:gd name="T28" fmla="*/ 805 w 870"/>
                  <a:gd name="T29" fmla="*/ 275 h 301"/>
                  <a:gd name="T30" fmla="*/ 778 w 870"/>
                  <a:gd name="T31" fmla="*/ 290 h 301"/>
                  <a:gd name="T32" fmla="*/ 750 w 870"/>
                  <a:gd name="T33" fmla="*/ 298 h 301"/>
                  <a:gd name="T34" fmla="*/ 720 w 870"/>
                  <a:gd name="T35" fmla="*/ 301 h 301"/>
                  <a:gd name="T36" fmla="*/ 151 w 870"/>
                  <a:gd name="T37" fmla="*/ 301 h 301"/>
                  <a:gd name="T38" fmla="*/ 121 w 870"/>
                  <a:gd name="T39" fmla="*/ 298 h 301"/>
                  <a:gd name="T40" fmla="*/ 93 w 870"/>
                  <a:gd name="T41" fmla="*/ 290 h 301"/>
                  <a:gd name="T42" fmla="*/ 66 w 870"/>
                  <a:gd name="T43" fmla="*/ 275 h 301"/>
                  <a:gd name="T44" fmla="*/ 44 w 870"/>
                  <a:gd name="T45" fmla="*/ 257 h 301"/>
                  <a:gd name="T46" fmla="*/ 26 w 870"/>
                  <a:gd name="T47" fmla="*/ 234 h 301"/>
                  <a:gd name="T48" fmla="*/ 12 w 870"/>
                  <a:gd name="T49" fmla="*/ 209 h 301"/>
                  <a:gd name="T50" fmla="*/ 4 w 870"/>
                  <a:gd name="T51" fmla="*/ 181 h 301"/>
                  <a:gd name="T52" fmla="*/ 0 w 870"/>
                  <a:gd name="T53" fmla="*/ 151 h 301"/>
                  <a:gd name="T54" fmla="*/ 4 w 870"/>
                  <a:gd name="T55" fmla="*/ 120 h 301"/>
                  <a:gd name="T56" fmla="*/ 12 w 870"/>
                  <a:gd name="T57" fmla="*/ 92 h 301"/>
                  <a:gd name="T58" fmla="*/ 26 w 870"/>
                  <a:gd name="T59" fmla="*/ 67 h 301"/>
                  <a:gd name="T60" fmla="*/ 44 w 870"/>
                  <a:gd name="T61" fmla="*/ 44 h 301"/>
                  <a:gd name="T62" fmla="*/ 66 w 870"/>
                  <a:gd name="T63" fmla="*/ 26 h 301"/>
                  <a:gd name="T64" fmla="*/ 93 w 870"/>
                  <a:gd name="T65" fmla="*/ 12 h 301"/>
                  <a:gd name="T66" fmla="*/ 121 w 870"/>
                  <a:gd name="T67" fmla="*/ 4 h 301"/>
                  <a:gd name="T68" fmla="*/ 151 w 870"/>
                  <a:gd name="T69" fmla="*/ 0 h 3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870" h="301">
                    <a:moveTo>
                      <a:pt x="151" y="0"/>
                    </a:moveTo>
                    <a:lnTo>
                      <a:pt x="720" y="0"/>
                    </a:lnTo>
                    <a:lnTo>
                      <a:pt x="750" y="4"/>
                    </a:lnTo>
                    <a:lnTo>
                      <a:pt x="778" y="12"/>
                    </a:lnTo>
                    <a:lnTo>
                      <a:pt x="805" y="26"/>
                    </a:lnTo>
                    <a:lnTo>
                      <a:pt x="827" y="44"/>
                    </a:lnTo>
                    <a:lnTo>
                      <a:pt x="845" y="67"/>
                    </a:lnTo>
                    <a:lnTo>
                      <a:pt x="859" y="92"/>
                    </a:lnTo>
                    <a:lnTo>
                      <a:pt x="867" y="120"/>
                    </a:lnTo>
                    <a:lnTo>
                      <a:pt x="870" y="151"/>
                    </a:lnTo>
                    <a:lnTo>
                      <a:pt x="867" y="181"/>
                    </a:lnTo>
                    <a:lnTo>
                      <a:pt x="859" y="209"/>
                    </a:lnTo>
                    <a:lnTo>
                      <a:pt x="845" y="234"/>
                    </a:lnTo>
                    <a:lnTo>
                      <a:pt x="827" y="257"/>
                    </a:lnTo>
                    <a:lnTo>
                      <a:pt x="805" y="275"/>
                    </a:lnTo>
                    <a:lnTo>
                      <a:pt x="778" y="290"/>
                    </a:lnTo>
                    <a:lnTo>
                      <a:pt x="750" y="298"/>
                    </a:lnTo>
                    <a:lnTo>
                      <a:pt x="720" y="301"/>
                    </a:lnTo>
                    <a:lnTo>
                      <a:pt x="151" y="301"/>
                    </a:lnTo>
                    <a:lnTo>
                      <a:pt x="121" y="298"/>
                    </a:lnTo>
                    <a:lnTo>
                      <a:pt x="93" y="290"/>
                    </a:lnTo>
                    <a:lnTo>
                      <a:pt x="66" y="275"/>
                    </a:lnTo>
                    <a:lnTo>
                      <a:pt x="44" y="257"/>
                    </a:lnTo>
                    <a:lnTo>
                      <a:pt x="26" y="234"/>
                    </a:lnTo>
                    <a:lnTo>
                      <a:pt x="12" y="209"/>
                    </a:lnTo>
                    <a:lnTo>
                      <a:pt x="4" y="181"/>
                    </a:lnTo>
                    <a:lnTo>
                      <a:pt x="0" y="151"/>
                    </a:lnTo>
                    <a:lnTo>
                      <a:pt x="4" y="120"/>
                    </a:lnTo>
                    <a:lnTo>
                      <a:pt x="12" y="92"/>
                    </a:lnTo>
                    <a:lnTo>
                      <a:pt x="26" y="67"/>
                    </a:lnTo>
                    <a:lnTo>
                      <a:pt x="44" y="44"/>
                    </a:lnTo>
                    <a:lnTo>
                      <a:pt x="66" y="26"/>
                    </a:lnTo>
                    <a:lnTo>
                      <a:pt x="93" y="12"/>
                    </a:lnTo>
                    <a:lnTo>
                      <a:pt x="121" y="4"/>
                    </a:lnTo>
                    <a:lnTo>
                      <a:pt x="151" y="0"/>
                    </a:lnTo>
                    <a:close/>
                  </a:path>
                </a:pathLst>
              </a:custGeom>
              <a:grpFill/>
              <a:ln w="0">
                <a:noFill/>
                <a:prstDash val="solid"/>
                <a:round/>
              </a:ln>
            </p:spPr>
            <p:txBody>
              <a:bodyPr vert="horz" wrap="square" lIns="91440" tIns="45720" rIns="91440" bIns="45720" numCol="1" anchor="t" anchorCtr="0" compatLnSpc="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dirty="0">
                  <a:cs typeface="+mn-ea"/>
                  <a:sym typeface="+mn-lt"/>
                </a:endParaRPr>
              </a:p>
            </p:txBody>
          </p:sp>
          <p:sp>
            <p:nvSpPr>
              <p:cNvPr id="18" name="Freeform 54"/>
              <p:cNvSpPr/>
              <p:nvPr/>
            </p:nvSpPr>
            <p:spPr bwMode="auto">
              <a:xfrm>
                <a:off x="3270126" y="2762664"/>
                <a:ext cx="529987" cy="613776"/>
              </a:xfrm>
              <a:custGeom>
                <a:avLst/>
                <a:gdLst>
                  <a:gd name="T0" fmla="*/ 152 w 2574"/>
                  <a:gd name="T1" fmla="*/ 0 h 3310"/>
                  <a:gd name="T2" fmla="*/ 2423 w 2574"/>
                  <a:gd name="T3" fmla="*/ 0 h 3310"/>
                  <a:gd name="T4" fmla="*/ 2453 w 2574"/>
                  <a:gd name="T5" fmla="*/ 3 h 3310"/>
                  <a:gd name="T6" fmla="*/ 2481 w 2574"/>
                  <a:gd name="T7" fmla="*/ 12 h 3310"/>
                  <a:gd name="T8" fmla="*/ 2507 w 2574"/>
                  <a:gd name="T9" fmla="*/ 26 h 3310"/>
                  <a:gd name="T10" fmla="*/ 2529 w 2574"/>
                  <a:gd name="T11" fmla="*/ 44 h 3310"/>
                  <a:gd name="T12" fmla="*/ 2548 w 2574"/>
                  <a:gd name="T13" fmla="*/ 67 h 3310"/>
                  <a:gd name="T14" fmla="*/ 2562 w 2574"/>
                  <a:gd name="T15" fmla="*/ 92 h 3310"/>
                  <a:gd name="T16" fmla="*/ 2571 w 2574"/>
                  <a:gd name="T17" fmla="*/ 120 h 3310"/>
                  <a:gd name="T18" fmla="*/ 2574 w 2574"/>
                  <a:gd name="T19" fmla="*/ 150 h 3310"/>
                  <a:gd name="T20" fmla="*/ 2574 w 2574"/>
                  <a:gd name="T21" fmla="*/ 374 h 3310"/>
                  <a:gd name="T22" fmla="*/ 2272 w 2574"/>
                  <a:gd name="T23" fmla="*/ 896 h 3310"/>
                  <a:gd name="T24" fmla="*/ 2272 w 2574"/>
                  <a:gd name="T25" fmla="*/ 301 h 3310"/>
                  <a:gd name="T26" fmla="*/ 304 w 2574"/>
                  <a:gd name="T27" fmla="*/ 301 h 3310"/>
                  <a:gd name="T28" fmla="*/ 304 w 2574"/>
                  <a:gd name="T29" fmla="*/ 3008 h 3310"/>
                  <a:gd name="T30" fmla="*/ 2272 w 2574"/>
                  <a:gd name="T31" fmla="*/ 3008 h 3310"/>
                  <a:gd name="T32" fmla="*/ 2272 w 2574"/>
                  <a:gd name="T33" fmla="*/ 2634 h 3310"/>
                  <a:gd name="T34" fmla="*/ 2430 w 2574"/>
                  <a:gd name="T35" fmla="*/ 2530 h 3310"/>
                  <a:gd name="T36" fmla="*/ 2458 w 2574"/>
                  <a:gd name="T37" fmla="*/ 2508 h 3310"/>
                  <a:gd name="T38" fmla="*/ 2482 w 2574"/>
                  <a:gd name="T39" fmla="*/ 2483 h 3310"/>
                  <a:gd name="T40" fmla="*/ 2502 w 2574"/>
                  <a:gd name="T41" fmla="*/ 2454 h 3310"/>
                  <a:gd name="T42" fmla="*/ 2574 w 2574"/>
                  <a:gd name="T43" fmla="*/ 2330 h 3310"/>
                  <a:gd name="T44" fmla="*/ 2574 w 2574"/>
                  <a:gd name="T45" fmla="*/ 3159 h 3310"/>
                  <a:gd name="T46" fmla="*/ 2571 w 2574"/>
                  <a:gd name="T47" fmla="*/ 3189 h 3310"/>
                  <a:gd name="T48" fmla="*/ 2562 w 2574"/>
                  <a:gd name="T49" fmla="*/ 3217 h 3310"/>
                  <a:gd name="T50" fmla="*/ 2548 w 2574"/>
                  <a:gd name="T51" fmla="*/ 3243 h 3310"/>
                  <a:gd name="T52" fmla="*/ 2529 w 2574"/>
                  <a:gd name="T53" fmla="*/ 3265 h 3310"/>
                  <a:gd name="T54" fmla="*/ 2507 w 2574"/>
                  <a:gd name="T55" fmla="*/ 3284 h 3310"/>
                  <a:gd name="T56" fmla="*/ 2481 w 2574"/>
                  <a:gd name="T57" fmla="*/ 3297 h 3310"/>
                  <a:gd name="T58" fmla="*/ 2453 w 2574"/>
                  <a:gd name="T59" fmla="*/ 3307 h 3310"/>
                  <a:gd name="T60" fmla="*/ 2423 w 2574"/>
                  <a:gd name="T61" fmla="*/ 3310 h 3310"/>
                  <a:gd name="T62" fmla="*/ 152 w 2574"/>
                  <a:gd name="T63" fmla="*/ 3310 h 3310"/>
                  <a:gd name="T64" fmla="*/ 121 w 2574"/>
                  <a:gd name="T65" fmla="*/ 3307 h 3310"/>
                  <a:gd name="T66" fmla="*/ 93 w 2574"/>
                  <a:gd name="T67" fmla="*/ 3297 h 3310"/>
                  <a:gd name="T68" fmla="*/ 67 w 2574"/>
                  <a:gd name="T69" fmla="*/ 3284 h 3310"/>
                  <a:gd name="T70" fmla="*/ 45 w 2574"/>
                  <a:gd name="T71" fmla="*/ 3265 h 3310"/>
                  <a:gd name="T72" fmla="*/ 26 w 2574"/>
                  <a:gd name="T73" fmla="*/ 3243 h 3310"/>
                  <a:gd name="T74" fmla="*/ 13 w 2574"/>
                  <a:gd name="T75" fmla="*/ 3217 h 3310"/>
                  <a:gd name="T76" fmla="*/ 3 w 2574"/>
                  <a:gd name="T77" fmla="*/ 3189 h 3310"/>
                  <a:gd name="T78" fmla="*/ 0 w 2574"/>
                  <a:gd name="T79" fmla="*/ 3159 h 3310"/>
                  <a:gd name="T80" fmla="*/ 0 w 2574"/>
                  <a:gd name="T81" fmla="*/ 150 h 3310"/>
                  <a:gd name="T82" fmla="*/ 3 w 2574"/>
                  <a:gd name="T83" fmla="*/ 120 h 3310"/>
                  <a:gd name="T84" fmla="*/ 13 w 2574"/>
                  <a:gd name="T85" fmla="*/ 92 h 3310"/>
                  <a:gd name="T86" fmla="*/ 26 w 2574"/>
                  <a:gd name="T87" fmla="*/ 67 h 3310"/>
                  <a:gd name="T88" fmla="*/ 45 w 2574"/>
                  <a:gd name="T89" fmla="*/ 44 h 3310"/>
                  <a:gd name="T90" fmla="*/ 67 w 2574"/>
                  <a:gd name="T91" fmla="*/ 26 h 3310"/>
                  <a:gd name="T92" fmla="*/ 93 w 2574"/>
                  <a:gd name="T93" fmla="*/ 12 h 3310"/>
                  <a:gd name="T94" fmla="*/ 121 w 2574"/>
                  <a:gd name="T95" fmla="*/ 3 h 3310"/>
                  <a:gd name="T96" fmla="*/ 152 w 2574"/>
                  <a:gd name="T97" fmla="*/ 0 h 33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2574" h="3310">
                    <a:moveTo>
                      <a:pt x="152" y="0"/>
                    </a:moveTo>
                    <a:lnTo>
                      <a:pt x="2423" y="0"/>
                    </a:lnTo>
                    <a:lnTo>
                      <a:pt x="2453" y="3"/>
                    </a:lnTo>
                    <a:lnTo>
                      <a:pt x="2481" y="12"/>
                    </a:lnTo>
                    <a:lnTo>
                      <a:pt x="2507" y="26"/>
                    </a:lnTo>
                    <a:lnTo>
                      <a:pt x="2529" y="44"/>
                    </a:lnTo>
                    <a:lnTo>
                      <a:pt x="2548" y="67"/>
                    </a:lnTo>
                    <a:lnTo>
                      <a:pt x="2562" y="92"/>
                    </a:lnTo>
                    <a:lnTo>
                      <a:pt x="2571" y="120"/>
                    </a:lnTo>
                    <a:lnTo>
                      <a:pt x="2574" y="150"/>
                    </a:lnTo>
                    <a:lnTo>
                      <a:pt x="2574" y="374"/>
                    </a:lnTo>
                    <a:lnTo>
                      <a:pt x="2272" y="896"/>
                    </a:lnTo>
                    <a:lnTo>
                      <a:pt x="2272" y="301"/>
                    </a:lnTo>
                    <a:lnTo>
                      <a:pt x="304" y="301"/>
                    </a:lnTo>
                    <a:lnTo>
                      <a:pt x="304" y="3008"/>
                    </a:lnTo>
                    <a:lnTo>
                      <a:pt x="2272" y="3008"/>
                    </a:lnTo>
                    <a:lnTo>
                      <a:pt x="2272" y="2634"/>
                    </a:lnTo>
                    <a:lnTo>
                      <a:pt x="2430" y="2530"/>
                    </a:lnTo>
                    <a:lnTo>
                      <a:pt x="2458" y="2508"/>
                    </a:lnTo>
                    <a:lnTo>
                      <a:pt x="2482" y="2483"/>
                    </a:lnTo>
                    <a:lnTo>
                      <a:pt x="2502" y="2454"/>
                    </a:lnTo>
                    <a:lnTo>
                      <a:pt x="2574" y="2330"/>
                    </a:lnTo>
                    <a:lnTo>
                      <a:pt x="2574" y="3159"/>
                    </a:lnTo>
                    <a:lnTo>
                      <a:pt x="2571" y="3189"/>
                    </a:lnTo>
                    <a:lnTo>
                      <a:pt x="2562" y="3217"/>
                    </a:lnTo>
                    <a:lnTo>
                      <a:pt x="2548" y="3243"/>
                    </a:lnTo>
                    <a:lnTo>
                      <a:pt x="2529" y="3265"/>
                    </a:lnTo>
                    <a:lnTo>
                      <a:pt x="2507" y="3284"/>
                    </a:lnTo>
                    <a:lnTo>
                      <a:pt x="2481" y="3297"/>
                    </a:lnTo>
                    <a:lnTo>
                      <a:pt x="2453" y="3307"/>
                    </a:lnTo>
                    <a:lnTo>
                      <a:pt x="2423" y="3310"/>
                    </a:lnTo>
                    <a:lnTo>
                      <a:pt x="152" y="3310"/>
                    </a:lnTo>
                    <a:lnTo>
                      <a:pt x="121" y="3307"/>
                    </a:lnTo>
                    <a:lnTo>
                      <a:pt x="93" y="3297"/>
                    </a:lnTo>
                    <a:lnTo>
                      <a:pt x="67" y="3284"/>
                    </a:lnTo>
                    <a:lnTo>
                      <a:pt x="45" y="3265"/>
                    </a:lnTo>
                    <a:lnTo>
                      <a:pt x="26" y="3243"/>
                    </a:lnTo>
                    <a:lnTo>
                      <a:pt x="13" y="3217"/>
                    </a:lnTo>
                    <a:lnTo>
                      <a:pt x="3" y="3189"/>
                    </a:lnTo>
                    <a:lnTo>
                      <a:pt x="0" y="3159"/>
                    </a:lnTo>
                    <a:lnTo>
                      <a:pt x="0" y="150"/>
                    </a:lnTo>
                    <a:lnTo>
                      <a:pt x="3" y="120"/>
                    </a:lnTo>
                    <a:lnTo>
                      <a:pt x="13" y="92"/>
                    </a:lnTo>
                    <a:lnTo>
                      <a:pt x="26" y="67"/>
                    </a:lnTo>
                    <a:lnTo>
                      <a:pt x="45" y="44"/>
                    </a:lnTo>
                    <a:lnTo>
                      <a:pt x="67" y="26"/>
                    </a:lnTo>
                    <a:lnTo>
                      <a:pt x="93" y="12"/>
                    </a:lnTo>
                    <a:lnTo>
                      <a:pt x="121" y="3"/>
                    </a:lnTo>
                    <a:lnTo>
                      <a:pt x="152" y="0"/>
                    </a:lnTo>
                    <a:close/>
                  </a:path>
                </a:pathLst>
              </a:custGeom>
              <a:grpFill/>
              <a:ln w="0">
                <a:noFill/>
                <a:prstDash val="solid"/>
                <a:round/>
              </a:ln>
            </p:spPr>
            <p:txBody>
              <a:bodyPr vert="horz" wrap="square" lIns="91440" tIns="45720" rIns="91440" bIns="45720" numCol="1" anchor="t" anchorCtr="0" compatLnSpc="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dirty="0">
                  <a:cs typeface="+mn-ea"/>
                  <a:sym typeface="+mn-lt"/>
                </a:endParaRPr>
              </a:p>
            </p:txBody>
          </p:sp>
          <p:sp>
            <p:nvSpPr>
              <p:cNvPr id="19" name="Freeform 55"/>
              <p:cNvSpPr>
                <a:spLocks noEditPoints="1"/>
              </p:cNvSpPr>
              <p:nvPr/>
            </p:nvSpPr>
            <p:spPr bwMode="auto">
              <a:xfrm>
                <a:off x="3627980" y="2831994"/>
                <a:ext cx="326146" cy="438412"/>
              </a:xfrm>
              <a:custGeom>
                <a:avLst/>
                <a:gdLst>
                  <a:gd name="T0" fmla="*/ 131 w 1591"/>
                  <a:gd name="T1" fmla="*/ 1996 h 2370"/>
                  <a:gd name="T2" fmla="*/ 223 w 1591"/>
                  <a:gd name="T3" fmla="*/ 2040 h 2370"/>
                  <a:gd name="T4" fmla="*/ 308 w 1591"/>
                  <a:gd name="T5" fmla="*/ 2097 h 2370"/>
                  <a:gd name="T6" fmla="*/ 439 w 1591"/>
                  <a:gd name="T7" fmla="*/ 1980 h 2370"/>
                  <a:gd name="T8" fmla="*/ 389 w 1591"/>
                  <a:gd name="T9" fmla="*/ 1934 h 2370"/>
                  <a:gd name="T10" fmla="*/ 314 w 1591"/>
                  <a:gd name="T11" fmla="*/ 1883 h 2370"/>
                  <a:gd name="T12" fmla="*/ 245 w 1591"/>
                  <a:gd name="T13" fmla="*/ 1849 h 2370"/>
                  <a:gd name="T14" fmla="*/ 187 w 1591"/>
                  <a:gd name="T15" fmla="*/ 1829 h 2370"/>
                  <a:gd name="T16" fmla="*/ 141 w 1591"/>
                  <a:gd name="T17" fmla="*/ 1820 h 2370"/>
                  <a:gd name="T18" fmla="*/ 1118 w 1591"/>
                  <a:gd name="T19" fmla="*/ 0 h 2370"/>
                  <a:gd name="T20" fmla="*/ 1173 w 1591"/>
                  <a:gd name="T21" fmla="*/ 7 h 2370"/>
                  <a:gd name="T22" fmla="*/ 1240 w 1591"/>
                  <a:gd name="T23" fmla="*/ 25 h 2370"/>
                  <a:gd name="T24" fmla="*/ 1319 w 1591"/>
                  <a:gd name="T25" fmla="*/ 57 h 2370"/>
                  <a:gd name="T26" fmla="*/ 1407 w 1591"/>
                  <a:gd name="T27" fmla="*/ 108 h 2370"/>
                  <a:gd name="T28" fmla="*/ 1478 w 1591"/>
                  <a:gd name="T29" fmla="*/ 163 h 2370"/>
                  <a:gd name="T30" fmla="*/ 1528 w 1591"/>
                  <a:gd name="T31" fmla="*/ 215 h 2370"/>
                  <a:gd name="T32" fmla="*/ 1561 w 1591"/>
                  <a:gd name="T33" fmla="*/ 261 h 2370"/>
                  <a:gd name="T34" fmla="*/ 1580 w 1591"/>
                  <a:gd name="T35" fmla="*/ 297 h 2370"/>
                  <a:gd name="T36" fmla="*/ 1588 w 1591"/>
                  <a:gd name="T37" fmla="*/ 320 h 2370"/>
                  <a:gd name="T38" fmla="*/ 1591 w 1591"/>
                  <a:gd name="T39" fmla="*/ 344 h 2370"/>
                  <a:gd name="T40" fmla="*/ 1581 w 1591"/>
                  <a:gd name="T41" fmla="*/ 379 h 2370"/>
                  <a:gd name="T42" fmla="*/ 625 w 1591"/>
                  <a:gd name="T43" fmla="*/ 2021 h 2370"/>
                  <a:gd name="T44" fmla="*/ 116 w 1591"/>
                  <a:gd name="T45" fmla="*/ 2357 h 2370"/>
                  <a:gd name="T46" fmla="*/ 77 w 1591"/>
                  <a:gd name="T47" fmla="*/ 2370 h 2370"/>
                  <a:gd name="T48" fmla="*/ 36 w 1591"/>
                  <a:gd name="T49" fmla="*/ 2359 h 2370"/>
                  <a:gd name="T50" fmla="*/ 12 w 1591"/>
                  <a:gd name="T51" fmla="*/ 2338 h 2370"/>
                  <a:gd name="T52" fmla="*/ 0 w 1591"/>
                  <a:gd name="T53" fmla="*/ 2306 h 2370"/>
                  <a:gd name="T54" fmla="*/ 34 w 1591"/>
                  <a:gd name="T55" fmla="*/ 1702 h 2370"/>
                  <a:gd name="T56" fmla="*/ 45 w 1591"/>
                  <a:gd name="T57" fmla="*/ 1670 h 2370"/>
                  <a:gd name="T58" fmla="*/ 1002 w 1591"/>
                  <a:gd name="T59" fmla="*/ 27 h 2370"/>
                  <a:gd name="T60" fmla="*/ 1034 w 1591"/>
                  <a:gd name="T61" fmla="*/ 7 h 2370"/>
                  <a:gd name="T62" fmla="*/ 1048 w 1591"/>
                  <a:gd name="T63" fmla="*/ 4 h 2370"/>
                  <a:gd name="T64" fmla="*/ 1076 w 1591"/>
                  <a:gd name="T65" fmla="*/ 0 h 23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591" h="2370">
                    <a:moveTo>
                      <a:pt x="141" y="1820"/>
                    </a:moveTo>
                    <a:lnTo>
                      <a:pt x="131" y="1996"/>
                    </a:lnTo>
                    <a:lnTo>
                      <a:pt x="177" y="2016"/>
                    </a:lnTo>
                    <a:lnTo>
                      <a:pt x="223" y="2040"/>
                    </a:lnTo>
                    <a:lnTo>
                      <a:pt x="267" y="2067"/>
                    </a:lnTo>
                    <a:lnTo>
                      <a:pt x="308" y="2097"/>
                    </a:lnTo>
                    <a:lnTo>
                      <a:pt x="455" y="2000"/>
                    </a:lnTo>
                    <a:lnTo>
                      <a:pt x="439" y="1980"/>
                    </a:lnTo>
                    <a:lnTo>
                      <a:pt x="417" y="1958"/>
                    </a:lnTo>
                    <a:lnTo>
                      <a:pt x="389" y="1934"/>
                    </a:lnTo>
                    <a:lnTo>
                      <a:pt x="355" y="1909"/>
                    </a:lnTo>
                    <a:lnTo>
                      <a:pt x="314" y="1883"/>
                    </a:lnTo>
                    <a:lnTo>
                      <a:pt x="278" y="1864"/>
                    </a:lnTo>
                    <a:lnTo>
                      <a:pt x="245" y="1849"/>
                    </a:lnTo>
                    <a:lnTo>
                      <a:pt x="214" y="1837"/>
                    </a:lnTo>
                    <a:lnTo>
                      <a:pt x="187" y="1829"/>
                    </a:lnTo>
                    <a:lnTo>
                      <a:pt x="163" y="1824"/>
                    </a:lnTo>
                    <a:lnTo>
                      <a:pt x="141" y="1820"/>
                    </a:lnTo>
                    <a:close/>
                    <a:moveTo>
                      <a:pt x="1095" y="0"/>
                    </a:moveTo>
                    <a:lnTo>
                      <a:pt x="1118" y="0"/>
                    </a:lnTo>
                    <a:lnTo>
                      <a:pt x="1144" y="2"/>
                    </a:lnTo>
                    <a:lnTo>
                      <a:pt x="1173" y="7"/>
                    </a:lnTo>
                    <a:lnTo>
                      <a:pt x="1205" y="14"/>
                    </a:lnTo>
                    <a:lnTo>
                      <a:pt x="1240" y="25"/>
                    </a:lnTo>
                    <a:lnTo>
                      <a:pt x="1278" y="39"/>
                    </a:lnTo>
                    <a:lnTo>
                      <a:pt x="1319" y="57"/>
                    </a:lnTo>
                    <a:lnTo>
                      <a:pt x="1362" y="81"/>
                    </a:lnTo>
                    <a:lnTo>
                      <a:pt x="1407" y="108"/>
                    </a:lnTo>
                    <a:lnTo>
                      <a:pt x="1446" y="136"/>
                    </a:lnTo>
                    <a:lnTo>
                      <a:pt x="1478" y="163"/>
                    </a:lnTo>
                    <a:lnTo>
                      <a:pt x="1505" y="190"/>
                    </a:lnTo>
                    <a:lnTo>
                      <a:pt x="1528" y="215"/>
                    </a:lnTo>
                    <a:lnTo>
                      <a:pt x="1546" y="239"/>
                    </a:lnTo>
                    <a:lnTo>
                      <a:pt x="1561" y="261"/>
                    </a:lnTo>
                    <a:lnTo>
                      <a:pt x="1571" y="280"/>
                    </a:lnTo>
                    <a:lnTo>
                      <a:pt x="1580" y="297"/>
                    </a:lnTo>
                    <a:lnTo>
                      <a:pt x="1585" y="311"/>
                    </a:lnTo>
                    <a:lnTo>
                      <a:pt x="1588" y="320"/>
                    </a:lnTo>
                    <a:lnTo>
                      <a:pt x="1589" y="325"/>
                    </a:lnTo>
                    <a:lnTo>
                      <a:pt x="1591" y="344"/>
                    </a:lnTo>
                    <a:lnTo>
                      <a:pt x="1588" y="363"/>
                    </a:lnTo>
                    <a:lnTo>
                      <a:pt x="1581" y="379"/>
                    </a:lnTo>
                    <a:lnTo>
                      <a:pt x="634" y="2008"/>
                    </a:lnTo>
                    <a:lnTo>
                      <a:pt x="625" y="2021"/>
                    </a:lnTo>
                    <a:lnTo>
                      <a:pt x="611" y="2033"/>
                    </a:lnTo>
                    <a:lnTo>
                      <a:pt x="116" y="2357"/>
                    </a:lnTo>
                    <a:lnTo>
                      <a:pt x="97" y="2367"/>
                    </a:lnTo>
                    <a:lnTo>
                      <a:pt x="77" y="2370"/>
                    </a:lnTo>
                    <a:lnTo>
                      <a:pt x="56" y="2368"/>
                    </a:lnTo>
                    <a:lnTo>
                      <a:pt x="36" y="2359"/>
                    </a:lnTo>
                    <a:lnTo>
                      <a:pt x="23" y="2350"/>
                    </a:lnTo>
                    <a:lnTo>
                      <a:pt x="12" y="2338"/>
                    </a:lnTo>
                    <a:lnTo>
                      <a:pt x="5" y="2323"/>
                    </a:lnTo>
                    <a:lnTo>
                      <a:pt x="0" y="2306"/>
                    </a:lnTo>
                    <a:lnTo>
                      <a:pt x="0" y="2290"/>
                    </a:lnTo>
                    <a:lnTo>
                      <a:pt x="34" y="1702"/>
                    </a:lnTo>
                    <a:lnTo>
                      <a:pt x="38" y="1685"/>
                    </a:lnTo>
                    <a:lnTo>
                      <a:pt x="45" y="1670"/>
                    </a:lnTo>
                    <a:lnTo>
                      <a:pt x="991" y="41"/>
                    </a:lnTo>
                    <a:lnTo>
                      <a:pt x="1002" y="27"/>
                    </a:lnTo>
                    <a:lnTo>
                      <a:pt x="1016" y="15"/>
                    </a:lnTo>
                    <a:lnTo>
                      <a:pt x="1034" y="7"/>
                    </a:lnTo>
                    <a:lnTo>
                      <a:pt x="1038" y="6"/>
                    </a:lnTo>
                    <a:lnTo>
                      <a:pt x="1048" y="4"/>
                    </a:lnTo>
                    <a:lnTo>
                      <a:pt x="1060" y="2"/>
                    </a:lnTo>
                    <a:lnTo>
                      <a:pt x="1076" y="0"/>
                    </a:lnTo>
                    <a:lnTo>
                      <a:pt x="1095" y="0"/>
                    </a:lnTo>
                    <a:close/>
                  </a:path>
                </a:pathLst>
              </a:custGeom>
              <a:grpFill/>
              <a:ln w="0">
                <a:noFill/>
                <a:prstDash val="solid"/>
                <a:round/>
              </a:ln>
            </p:spPr>
            <p:txBody>
              <a:bodyPr vert="horz" wrap="square" lIns="91440" tIns="45720" rIns="91440" bIns="45720" numCol="1" anchor="t" anchorCtr="0" compatLnSpc="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dirty="0">
                  <a:cs typeface="+mn-ea"/>
                  <a:sym typeface="+mn-lt"/>
                </a:endParaRPr>
              </a:p>
            </p:txBody>
          </p:sp>
          <p:sp>
            <p:nvSpPr>
              <p:cNvPr id="25" name="Freeform 56"/>
              <p:cNvSpPr/>
              <p:nvPr/>
            </p:nvSpPr>
            <p:spPr bwMode="auto">
              <a:xfrm>
                <a:off x="3369782" y="3184761"/>
                <a:ext cx="237815" cy="108074"/>
              </a:xfrm>
              <a:custGeom>
                <a:avLst/>
                <a:gdLst>
                  <a:gd name="T0" fmla="*/ 557 w 1155"/>
                  <a:gd name="T1" fmla="*/ 5 h 591"/>
                  <a:gd name="T2" fmla="*/ 583 w 1155"/>
                  <a:gd name="T3" fmla="*/ 28 h 591"/>
                  <a:gd name="T4" fmla="*/ 591 w 1155"/>
                  <a:gd name="T5" fmla="*/ 111 h 591"/>
                  <a:gd name="T6" fmla="*/ 560 w 1155"/>
                  <a:gd name="T7" fmla="*/ 199 h 591"/>
                  <a:gd name="T8" fmla="*/ 569 w 1155"/>
                  <a:gd name="T9" fmla="*/ 242 h 591"/>
                  <a:gd name="T10" fmla="*/ 587 w 1155"/>
                  <a:gd name="T11" fmla="*/ 270 h 591"/>
                  <a:gd name="T12" fmla="*/ 637 w 1155"/>
                  <a:gd name="T13" fmla="*/ 278 h 591"/>
                  <a:gd name="T14" fmla="*/ 681 w 1155"/>
                  <a:gd name="T15" fmla="*/ 323 h 591"/>
                  <a:gd name="T16" fmla="*/ 693 w 1155"/>
                  <a:gd name="T17" fmla="*/ 357 h 591"/>
                  <a:gd name="T18" fmla="*/ 847 w 1155"/>
                  <a:gd name="T19" fmla="*/ 351 h 591"/>
                  <a:gd name="T20" fmla="*/ 996 w 1155"/>
                  <a:gd name="T21" fmla="*/ 366 h 591"/>
                  <a:gd name="T22" fmla="*/ 1118 w 1155"/>
                  <a:gd name="T23" fmla="*/ 373 h 591"/>
                  <a:gd name="T24" fmla="*/ 1149 w 1155"/>
                  <a:gd name="T25" fmla="*/ 400 h 591"/>
                  <a:gd name="T26" fmla="*/ 1154 w 1155"/>
                  <a:gd name="T27" fmla="*/ 441 h 591"/>
                  <a:gd name="T28" fmla="*/ 1131 w 1155"/>
                  <a:gd name="T29" fmla="*/ 475 h 591"/>
                  <a:gd name="T30" fmla="*/ 1066 w 1155"/>
                  <a:gd name="T31" fmla="*/ 482 h 591"/>
                  <a:gd name="T32" fmla="*/ 957 w 1155"/>
                  <a:gd name="T33" fmla="*/ 467 h 591"/>
                  <a:gd name="T34" fmla="*/ 843 w 1155"/>
                  <a:gd name="T35" fmla="*/ 452 h 591"/>
                  <a:gd name="T36" fmla="*/ 738 w 1155"/>
                  <a:gd name="T37" fmla="*/ 461 h 591"/>
                  <a:gd name="T38" fmla="*/ 679 w 1155"/>
                  <a:gd name="T39" fmla="*/ 486 h 591"/>
                  <a:gd name="T40" fmla="*/ 636 w 1155"/>
                  <a:gd name="T41" fmla="*/ 492 h 591"/>
                  <a:gd name="T42" fmla="*/ 603 w 1155"/>
                  <a:gd name="T43" fmla="*/ 477 h 591"/>
                  <a:gd name="T44" fmla="*/ 576 w 1155"/>
                  <a:gd name="T45" fmla="*/ 454 h 591"/>
                  <a:gd name="T46" fmla="*/ 571 w 1155"/>
                  <a:gd name="T47" fmla="*/ 407 h 591"/>
                  <a:gd name="T48" fmla="*/ 537 w 1155"/>
                  <a:gd name="T49" fmla="*/ 457 h 591"/>
                  <a:gd name="T50" fmla="*/ 495 w 1155"/>
                  <a:gd name="T51" fmla="*/ 471 h 591"/>
                  <a:gd name="T52" fmla="*/ 455 w 1155"/>
                  <a:gd name="T53" fmla="*/ 456 h 591"/>
                  <a:gd name="T54" fmla="*/ 439 w 1155"/>
                  <a:gd name="T55" fmla="*/ 419 h 591"/>
                  <a:gd name="T56" fmla="*/ 450 w 1155"/>
                  <a:gd name="T57" fmla="*/ 390 h 591"/>
                  <a:gd name="T58" fmla="*/ 458 w 1155"/>
                  <a:gd name="T59" fmla="*/ 369 h 591"/>
                  <a:gd name="T60" fmla="*/ 422 w 1155"/>
                  <a:gd name="T61" fmla="*/ 404 h 591"/>
                  <a:gd name="T62" fmla="*/ 379 w 1155"/>
                  <a:gd name="T63" fmla="*/ 428 h 591"/>
                  <a:gd name="T64" fmla="*/ 335 w 1155"/>
                  <a:gd name="T65" fmla="*/ 417 h 591"/>
                  <a:gd name="T66" fmla="*/ 314 w 1155"/>
                  <a:gd name="T67" fmla="*/ 379 h 591"/>
                  <a:gd name="T68" fmla="*/ 364 w 1155"/>
                  <a:gd name="T69" fmla="*/ 288 h 591"/>
                  <a:gd name="T70" fmla="*/ 252 w 1155"/>
                  <a:gd name="T71" fmla="*/ 393 h 591"/>
                  <a:gd name="T72" fmla="*/ 96 w 1155"/>
                  <a:gd name="T73" fmla="*/ 581 h 591"/>
                  <a:gd name="T74" fmla="*/ 49 w 1155"/>
                  <a:gd name="T75" fmla="*/ 590 h 591"/>
                  <a:gd name="T76" fmla="*/ 9 w 1155"/>
                  <a:gd name="T77" fmla="*/ 569 h 591"/>
                  <a:gd name="T78" fmla="*/ 2 w 1155"/>
                  <a:gd name="T79" fmla="*/ 527 h 591"/>
                  <a:gd name="T80" fmla="*/ 138 w 1155"/>
                  <a:gd name="T81" fmla="*/ 351 h 591"/>
                  <a:gd name="T82" fmla="*/ 344 w 1155"/>
                  <a:gd name="T83" fmla="*/ 123 h 591"/>
                  <a:gd name="T84" fmla="*/ 398 w 1155"/>
                  <a:gd name="T85" fmla="*/ 70 h 591"/>
                  <a:gd name="T86" fmla="*/ 462 w 1155"/>
                  <a:gd name="T87" fmla="*/ 20 h 591"/>
                  <a:gd name="T88" fmla="*/ 534 w 1155"/>
                  <a:gd name="T89" fmla="*/ 0 h 5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1155" h="591">
                    <a:moveTo>
                      <a:pt x="534" y="0"/>
                    </a:moveTo>
                    <a:lnTo>
                      <a:pt x="545" y="2"/>
                    </a:lnTo>
                    <a:lnTo>
                      <a:pt x="557" y="5"/>
                    </a:lnTo>
                    <a:lnTo>
                      <a:pt x="567" y="10"/>
                    </a:lnTo>
                    <a:lnTo>
                      <a:pt x="576" y="18"/>
                    </a:lnTo>
                    <a:lnTo>
                      <a:pt x="583" y="28"/>
                    </a:lnTo>
                    <a:lnTo>
                      <a:pt x="591" y="54"/>
                    </a:lnTo>
                    <a:lnTo>
                      <a:pt x="593" y="82"/>
                    </a:lnTo>
                    <a:lnTo>
                      <a:pt x="591" y="111"/>
                    </a:lnTo>
                    <a:lnTo>
                      <a:pt x="584" y="140"/>
                    </a:lnTo>
                    <a:lnTo>
                      <a:pt x="573" y="170"/>
                    </a:lnTo>
                    <a:lnTo>
                      <a:pt x="560" y="199"/>
                    </a:lnTo>
                    <a:lnTo>
                      <a:pt x="543" y="230"/>
                    </a:lnTo>
                    <a:lnTo>
                      <a:pt x="557" y="235"/>
                    </a:lnTo>
                    <a:lnTo>
                      <a:pt x="569" y="242"/>
                    </a:lnTo>
                    <a:lnTo>
                      <a:pt x="579" y="254"/>
                    </a:lnTo>
                    <a:lnTo>
                      <a:pt x="583" y="263"/>
                    </a:lnTo>
                    <a:lnTo>
                      <a:pt x="587" y="270"/>
                    </a:lnTo>
                    <a:lnTo>
                      <a:pt x="604" y="269"/>
                    </a:lnTo>
                    <a:lnTo>
                      <a:pt x="620" y="272"/>
                    </a:lnTo>
                    <a:lnTo>
                      <a:pt x="637" y="278"/>
                    </a:lnTo>
                    <a:lnTo>
                      <a:pt x="653" y="289"/>
                    </a:lnTo>
                    <a:lnTo>
                      <a:pt x="668" y="303"/>
                    </a:lnTo>
                    <a:lnTo>
                      <a:pt x="681" y="323"/>
                    </a:lnTo>
                    <a:lnTo>
                      <a:pt x="689" y="338"/>
                    </a:lnTo>
                    <a:lnTo>
                      <a:pt x="692" y="349"/>
                    </a:lnTo>
                    <a:lnTo>
                      <a:pt x="693" y="357"/>
                    </a:lnTo>
                    <a:lnTo>
                      <a:pt x="746" y="351"/>
                    </a:lnTo>
                    <a:lnTo>
                      <a:pt x="797" y="350"/>
                    </a:lnTo>
                    <a:lnTo>
                      <a:pt x="847" y="351"/>
                    </a:lnTo>
                    <a:lnTo>
                      <a:pt x="897" y="355"/>
                    </a:lnTo>
                    <a:lnTo>
                      <a:pt x="946" y="361"/>
                    </a:lnTo>
                    <a:lnTo>
                      <a:pt x="996" y="366"/>
                    </a:lnTo>
                    <a:lnTo>
                      <a:pt x="1048" y="369"/>
                    </a:lnTo>
                    <a:lnTo>
                      <a:pt x="1101" y="371"/>
                    </a:lnTo>
                    <a:lnTo>
                      <a:pt x="1118" y="373"/>
                    </a:lnTo>
                    <a:lnTo>
                      <a:pt x="1131" y="379"/>
                    </a:lnTo>
                    <a:lnTo>
                      <a:pt x="1142" y="389"/>
                    </a:lnTo>
                    <a:lnTo>
                      <a:pt x="1149" y="400"/>
                    </a:lnTo>
                    <a:lnTo>
                      <a:pt x="1154" y="413"/>
                    </a:lnTo>
                    <a:lnTo>
                      <a:pt x="1155" y="427"/>
                    </a:lnTo>
                    <a:lnTo>
                      <a:pt x="1154" y="441"/>
                    </a:lnTo>
                    <a:lnTo>
                      <a:pt x="1149" y="454"/>
                    </a:lnTo>
                    <a:lnTo>
                      <a:pt x="1142" y="466"/>
                    </a:lnTo>
                    <a:lnTo>
                      <a:pt x="1131" y="475"/>
                    </a:lnTo>
                    <a:lnTo>
                      <a:pt x="1118" y="481"/>
                    </a:lnTo>
                    <a:lnTo>
                      <a:pt x="1101" y="483"/>
                    </a:lnTo>
                    <a:lnTo>
                      <a:pt x="1066" y="482"/>
                    </a:lnTo>
                    <a:lnTo>
                      <a:pt x="1031" y="478"/>
                    </a:lnTo>
                    <a:lnTo>
                      <a:pt x="993" y="473"/>
                    </a:lnTo>
                    <a:lnTo>
                      <a:pt x="957" y="467"/>
                    </a:lnTo>
                    <a:lnTo>
                      <a:pt x="919" y="460"/>
                    </a:lnTo>
                    <a:lnTo>
                      <a:pt x="881" y="455"/>
                    </a:lnTo>
                    <a:lnTo>
                      <a:pt x="843" y="452"/>
                    </a:lnTo>
                    <a:lnTo>
                      <a:pt x="807" y="451"/>
                    </a:lnTo>
                    <a:lnTo>
                      <a:pt x="771" y="454"/>
                    </a:lnTo>
                    <a:lnTo>
                      <a:pt x="738" y="461"/>
                    </a:lnTo>
                    <a:lnTo>
                      <a:pt x="705" y="474"/>
                    </a:lnTo>
                    <a:lnTo>
                      <a:pt x="693" y="480"/>
                    </a:lnTo>
                    <a:lnTo>
                      <a:pt x="679" y="486"/>
                    </a:lnTo>
                    <a:lnTo>
                      <a:pt x="664" y="492"/>
                    </a:lnTo>
                    <a:lnTo>
                      <a:pt x="651" y="494"/>
                    </a:lnTo>
                    <a:lnTo>
                      <a:pt x="636" y="492"/>
                    </a:lnTo>
                    <a:lnTo>
                      <a:pt x="626" y="487"/>
                    </a:lnTo>
                    <a:lnTo>
                      <a:pt x="614" y="482"/>
                    </a:lnTo>
                    <a:lnTo>
                      <a:pt x="603" y="477"/>
                    </a:lnTo>
                    <a:lnTo>
                      <a:pt x="592" y="471"/>
                    </a:lnTo>
                    <a:lnTo>
                      <a:pt x="584" y="464"/>
                    </a:lnTo>
                    <a:lnTo>
                      <a:pt x="576" y="454"/>
                    </a:lnTo>
                    <a:lnTo>
                      <a:pt x="572" y="442"/>
                    </a:lnTo>
                    <a:lnTo>
                      <a:pt x="571" y="423"/>
                    </a:lnTo>
                    <a:lnTo>
                      <a:pt x="571" y="407"/>
                    </a:lnTo>
                    <a:lnTo>
                      <a:pt x="560" y="427"/>
                    </a:lnTo>
                    <a:lnTo>
                      <a:pt x="547" y="446"/>
                    </a:lnTo>
                    <a:lnTo>
                      <a:pt x="537" y="457"/>
                    </a:lnTo>
                    <a:lnTo>
                      <a:pt x="524" y="466"/>
                    </a:lnTo>
                    <a:lnTo>
                      <a:pt x="509" y="470"/>
                    </a:lnTo>
                    <a:lnTo>
                      <a:pt x="495" y="471"/>
                    </a:lnTo>
                    <a:lnTo>
                      <a:pt x="480" y="469"/>
                    </a:lnTo>
                    <a:lnTo>
                      <a:pt x="467" y="464"/>
                    </a:lnTo>
                    <a:lnTo>
                      <a:pt x="455" y="456"/>
                    </a:lnTo>
                    <a:lnTo>
                      <a:pt x="446" y="446"/>
                    </a:lnTo>
                    <a:lnTo>
                      <a:pt x="440" y="433"/>
                    </a:lnTo>
                    <a:lnTo>
                      <a:pt x="439" y="419"/>
                    </a:lnTo>
                    <a:lnTo>
                      <a:pt x="444" y="402"/>
                    </a:lnTo>
                    <a:lnTo>
                      <a:pt x="447" y="396"/>
                    </a:lnTo>
                    <a:lnTo>
                      <a:pt x="450" y="390"/>
                    </a:lnTo>
                    <a:lnTo>
                      <a:pt x="450" y="390"/>
                    </a:lnTo>
                    <a:lnTo>
                      <a:pt x="449" y="390"/>
                    </a:lnTo>
                    <a:lnTo>
                      <a:pt x="458" y="369"/>
                    </a:lnTo>
                    <a:lnTo>
                      <a:pt x="445" y="378"/>
                    </a:lnTo>
                    <a:lnTo>
                      <a:pt x="432" y="390"/>
                    </a:lnTo>
                    <a:lnTo>
                      <a:pt x="422" y="404"/>
                    </a:lnTo>
                    <a:lnTo>
                      <a:pt x="409" y="417"/>
                    </a:lnTo>
                    <a:lnTo>
                      <a:pt x="394" y="425"/>
                    </a:lnTo>
                    <a:lnTo>
                      <a:pt x="379" y="428"/>
                    </a:lnTo>
                    <a:lnTo>
                      <a:pt x="363" y="428"/>
                    </a:lnTo>
                    <a:lnTo>
                      <a:pt x="348" y="424"/>
                    </a:lnTo>
                    <a:lnTo>
                      <a:pt x="335" y="417"/>
                    </a:lnTo>
                    <a:lnTo>
                      <a:pt x="324" y="406"/>
                    </a:lnTo>
                    <a:lnTo>
                      <a:pt x="317" y="394"/>
                    </a:lnTo>
                    <a:lnTo>
                      <a:pt x="314" y="379"/>
                    </a:lnTo>
                    <a:lnTo>
                      <a:pt x="316" y="364"/>
                    </a:lnTo>
                    <a:lnTo>
                      <a:pt x="323" y="347"/>
                    </a:lnTo>
                    <a:lnTo>
                      <a:pt x="364" y="288"/>
                    </a:lnTo>
                    <a:lnTo>
                      <a:pt x="404" y="226"/>
                    </a:lnTo>
                    <a:lnTo>
                      <a:pt x="326" y="309"/>
                    </a:lnTo>
                    <a:lnTo>
                      <a:pt x="252" y="393"/>
                    </a:lnTo>
                    <a:lnTo>
                      <a:pt x="179" y="480"/>
                    </a:lnTo>
                    <a:lnTo>
                      <a:pt x="108" y="569"/>
                    </a:lnTo>
                    <a:lnTo>
                      <a:pt x="96" y="581"/>
                    </a:lnTo>
                    <a:lnTo>
                      <a:pt x="80" y="588"/>
                    </a:lnTo>
                    <a:lnTo>
                      <a:pt x="65" y="591"/>
                    </a:lnTo>
                    <a:lnTo>
                      <a:pt x="49" y="590"/>
                    </a:lnTo>
                    <a:lnTo>
                      <a:pt x="33" y="586"/>
                    </a:lnTo>
                    <a:lnTo>
                      <a:pt x="21" y="579"/>
                    </a:lnTo>
                    <a:lnTo>
                      <a:pt x="9" y="569"/>
                    </a:lnTo>
                    <a:lnTo>
                      <a:pt x="2" y="556"/>
                    </a:lnTo>
                    <a:lnTo>
                      <a:pt x="0" y="542"/>
                    </a:lnTo>
                    <a:lnTo>
                      <a:pt x="2" y="527"/>
                    </a:lnTo>
                    <a:lnTo>
                      <a:pt x="11" y="511"/>
                    </a:lnTo>
                    <a:lnTo>
                      <a:pt x="74" y="431"/>
                    </a:lnTo>
                    <a:lnTo>
                      <a:pt x="138" y="351"/>
                    </a:lnTo>
                    <a:lnTo>
                      <a:pt x="204" y="273"/>
                    </a:lnTo>
                    <a:lnTo>
                      <a:pt x="273" y="196"/>
                    </a:lnTo>
                    <a:lnTo>
                      <a:pt x="344" y="123"/>
                    </a:lnTo>
                    <a:lnTo>
                      <a:pt x="361" y="107"/>
                    </a:lnTo>
                    <a:lnTo>
                      <a:pt x="380" y="89"/>
                    </a:lnTo>
                    <a:lnTo>
                      <a:pt x="398" y="70"/>
                    </a:lnTo>
                    <a:lnTo>
                      <a:pt x="418" y="52"/>
                    </a:lnTo>
                    <a:lnTo>
                      <a:pt x="439" y="35"/>
                    </a:lnTo>
                    <a:lnTo>
                      <a:pt x="462" y="20"/>
                    </a:lnTo>
                    <a:lnTo>
                      <a:pt x="485" y="9"/>
                    </a:lnTo>
                    <a:lnTo>
                      <a:pt x="509" y="2"/>
                    </a:lnTo>
                    <a:lnTo>
                      <a:pt x="534" y="0"/>
                    </a:lnTo>
                    <a:close/>
                  </a:path>
                </a:pathLst>
              </a:custGeom>
              <a:grpFill/>
              <a:ln w="0">
                <a:noFill/>
                <a:prstDash val="solid"/>
                <a:round/>
              </a:ln>
            </p:spPr>
            <p:txBody>
              <a:bodyPr vert="horz" wrap="square" lIns="91440" tIns="45720" rIns="91440" bIns="45720" numCol="1" anchor="t" anchorCtr="0" compatLnSpc="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dirty="0">
                  <a:cs typeface="+mn-ea"/>
                  <a:sym typeface="+mn-lt"/>
                </a:endParaRPr>
              </a:p>
            </p:txBody>
          </p:sp>
        </p:grpSp>
      </p:grpSp>
      <p:grpSp>
        <p:nvGrpSpPr>
          <p:cNvPr id="33" name="组合 32"/>
          <p:cNvGrpSpPr/>
          <p:nvPr/>
        </p:nvGrpSpPr>
        <p:grpSpPr>
          <a:xfrm>
            <a:off x="1405255" y="4742180"/>
            <a:ext cx="2169160" cy="711835"/>
            <a:chOff x="2408" y="3190"/>
            <a:chExt cx="3120" cy="1121"/>
          </a:xfrm>
        </p:grpSpPr>
        <p:sp>
          <p:nvSpPr>
            <p:cNvPr id="34" name="TextBox 45"/>
            <p:cNvSpPr txBox="1"/>
            <p:nvPr/>
          </p:nvSpPr>
          <p:spPr>
            <a:xfrm>
              <a:off x="2408" y="3190"/>
              <a:ext cx="3120" cy="663"/>
            </a:xfrm>
            <a:prstGeom prst="rect">
              <a:avLst/>
            </a:prstGeom>
          </p:spPr>
          <p:txBody>
            <a:bodyPr vert="horz" wrap="none" lIns="0" tIns="0" rIns="0" bIns="0" anchor="b" anchorCtr="1">
              <a:normAutofit/>
            </a:bodyPr>
            <a:lstStyle/>
            <a:p>
              <a:pPr algn="ctr"/>
              <a:r>
                <a:rPr lang="zh-CN" altLang="en-US" b="1" kern="900" dirty="0">
                  <a:solidFill>
                    <a:schemeClr val="tx1">
                      <a:lumMod val="75000"/>
                      <a:lumOff val="25000"/>
                    </a:schemeClr>
                  </a:solidFill>
                  <a:cs typeface="+mn-ea"/>
                  <a:sym typeface="+mn-lt"/>
                </a:rPr>
                <a:t>标题文本预设</a:t>
              </a:r>
              <a:endParaRPr lang="zh-CN" altLang="en-US" b="1" kern="900" dirty="0">
                <a:solidFill>
                  <a:schemeClr val="tx1">
                    <a:lumMod val="75000"/>
                    <a:lumOff val="25000"/>
                  </a:schemeClr>
                </a:solidFill>
                <a:cs typeface="+mn-ea"/>
                <a:sym typeface="+mn-lt"/>
              </a:endParaRPr>
            </a:p>
          </p:txBody>
        </p:sp>
        <p:sp>
          <p:nvSpPr>
            <p:cNvPr id="35" name="TextBox 46"/>
            <p:cNvSpPr txBox="1"/>
            <p:nvPr/>
          </p:nvSpPr>
          <p:spPr>
            <a:xfrm>
              <a:off x="2408" y="3853"/>
              <a:ext cx="2977" cy="459"/>
            </a:xfrm>
            <a:prstGeom prst="rect">
              <a:avLst/>
            </a:prstGeom>
          </p:spPr>
          <p:txBody>
            <a:bodyPr vert="horz" wrap="square" lIns="0" tIns="0" rIns="0" bIns="0" anchor="t" anchorCtr="1">
              <a:noAutofit/>
            </a:bodyPr>
            <a:lstStyle/>
            <a:p>
              <a:pPr lvl="0" algn="ctr">
                <a:lnSpc>
                  <a:spcPct val="120000"/>
                </a:lnSpc>
              </a:pPr>
              <a:r>
                <a:rPr lang="zh-CN" altLang="en-US" sz="1000">
                  <a:solidFill>
                    <a:schemeClr val="tx1">
                      <a:lumMod val="75000"/>
                      <a:lumOff val="25000"/>
                    </a:schemeClr>
                  </a:solidFill>
                  <a:cs typeface="+mn-ea"/>
                  <a:sym typeface="+mn-lt"/>
                </a:rPr>
                <a:t>此部分内容作为文字排版占位显示</a:t>
              </a:r>
              <a:br>
                <a:rPr lang="zh-CN" altLang="en-US" sz="1000">
                  <a:solidFill>
                    <a:schemeClr val="tx1">
                      <a:lumMod val="75000"/>
                      <a:lumOff val="25000"/>
                    </a:schemeClr>
                  </a:solidFill>
                  <a:cs typeface="+mn-ea"/>
                  <a:sym typeface="+mn-lt"/>
                </a:rPr>
              </a:br>
              <a:r>
                <a:rPr lang="zh-CN" altLang="en-US" sz="1000">
                  <a:solidFill>
                    <a:schemeClr val="tx1">
                      <a:lumMod val="75000"/>
                      <a:lumOff val="25000"/>
                    </a:schemeClr>
                  </a:solidFill>
                  <a:cs typeface="+mn-ea"/>
                  <a:sym typeface="+mn-lt"/>
                </a:rPr>
                <a:t>（建议使用主题字体）</a:t>
              </a:r>
              <a:endParaRPr lang="zh-CN" altLang="en-US" sz="1000">
                <a:solidFill>
                  <a:schemeClr val="tx1">
                    <a:lumMod val="75000"/>
                    <a:lumOff val="25000"/>
                  </a:schemeClr>
                </a:solidFill>
                <a:cs typeface="+mn-ea"/>
                <a:sym typeface="+mn-lt"/>
              </a:endParaRPr>
            </a:p>
          </p:txBody>
        </p:sp>
      </p:grpSp>
      <p:grpSp>
        <p:nvGrpSpPr>
          <p:cNvPr id="31" name="组合 30"/>
          <p:cNvGrpSpPr/>
          <p:nvPr/>
        </p:nvGrpSpPr>
        <p:grpSpPr>
          <a:xfrm>
            <a:off x="5033010" y="1162685"/>
            <a:ext cx="2169160" cy="711835"/>
            <a:chOff x="2408" y="3190"/>
            <a:chExt cx="3120" cy="1121"/>
          </a:xfrm>
        </p:grpSpPr>
        <p:sp>
          <p:nvSpPr>
            <p:cNvPr id="32" name="TextBox 45"/>
            <p:cNvSpPr txBox="1"/>
            <p:nvPr/>
          </p:nvSpPr>
          <p:spPr>
            <a:xfrm>
              <a:off x="2408" y="3190"/>
              <a:ext cx="3120" cy="663"/>
            </a:xfrm>
            <a:prstGeom prst="rect">
              <a:avLst/>
            </a:prstGeom>
          </p:spPr>
          <p:txBody>
            <a:bodyPr vert="horz" wrap="none" lIns="0" tIns="0" rIns="0" bIns="0" anchor="b" anchorCtr="1">
              <a:normAutofit/>
            </a:bodyPr>
            <a:lstStyle/>
            <a:p>
              <a:pPr algn="ctr"/>
              <a:r>
                <a:rPr lang="zh-CN" altLang="en-US" b="1" kern="900" dirty="0">
                  <a:solidFill>
                    <a:schemeClr val="tx1">
                      <a:lumMod val="75000"/>
                      <a:lumOff val="25000"/>
                    </a:schemeClr>
                  </a:solidFill>
                  <a:cs typeface="+mn-ea"/>
                  <a:sym typeface="+mn-lt"/>
                </a:rPr>
                <a:t>标题文本预设</a:t>
              </a:r>
              <a:endParaRPr lang="zh-CN" altLang="en-US" b="1" kern="900" dirty="0">
                <a:solidFill>
                  <a:schemeClr val="tx1">
                    <a:lumMod val="75000"/>
                    <a:lumOff val="25000"/>
                  </a:schemeClr>
                </a:solidFill>
                <a:cs typeface="+mn-ea"/>
                <a:sym typeface="+mn-lt"/>
              </a:endParaRPr>
            </a:p>
          </p:txBody>
        </p:sp>
        <p:sp>
          <p:nvSpPr>
            <p:cNvPr id="36" name="TextBox 46"/>
            <p:cNvSpPr txBox="1"/>
            <p:nvPr/>
          </p:nvSpPr>
          <p:spPr>
            <a:xfrm>
              <a:off x="2408" y="3853"/>
              <a:ext cx="2977" cy="459"/>
            </a:xfrm>
            <a:prstGeom prst="rect">
              <a:avLst/>
            </a:prstGeom>
          </p:spPr>
          <p:txBody>
            <a:bodyPr vert="horz" wrap="square" lIns="0" tIns="0" rIns="0" bIns="0" anchor="t" anchorCtr="1">
              <a:noAutofit/>
            </a:bodyPr>
            <a:lstStyle/>
            <a:p>
              <a:pPr lvl="0" algn="ctr">
                <a:lnSpc>
                  <a:spcPct val="120000"/>
                </a:lnSpc>
              </a:pPr>
              <a:r>
                <a:rPr lang="zh-CN" altLang="en-US" sz="1000">
                  <a:solidFill>
                    <a:schemeClr val="tx1">
                      <a:lumMod val="75000"/>
                      <a:lumOff val="25000"/>
                    </a:schemeClr>
                  </a:solidFill>
                  <a:cs typeface="+mn-ea"/>
                  <a:sym typeface="+mn-lt"/>
                </a:rPr>
                <a:t>此部分内容作为文字排版占位显示</a:t>
              </a:r>
              <a:br>
                <a:rPr lang="zh-CN" altLang="en-US" sz="1000">
                  <a:solidFill>
                    <a:schemeClr val="tx1">
                      <a:lumMod val="75000"/>
                      <a:lumOff val="25000"/>
                    </a:schemeClr>
                  </a:solidFill>
                  <a:cs typeface="+mn-ea"/>
                  <a:sym typeface="+mn-lt"/>
                </a:rPr>
              </a:br>
              <a:r>
                <a:rPr lang="zh-CN" altLang="en-US" sz="1000">
                  <a:solidFill>
                    <a:schemeClr val="tx1">
                      <a:lumMod val="75000"/>
                      <a:lumOff val="25000"/>
                    </a:schemeClr>
                  </a:solidFill>
                  <a:cs typeface="+mn-ea"/>
                  <a:sym typeface="+mn-lt"/>
                </a:rPr>
                <a:t>（建议使用主题字体）</a:t>
              </a:r>
              <a:endParaRPr lang="zh-CN" altLang="en-US" sz="1000">
                <a:solidFill>
                  <a:schemeClr val="tx1">
                    <a:lumMod val="75000"/>
                    <a:lumOff val="25000"/>
                  </a:schemeClr>
                </a:solidFill>
                <a:cs typeface="+mn-ea"/>
                <a:sym typeface="+mn-lt"/>
              </a:endParaRPr>
            </a:p>
          </p:txBody>
        </p:sp>
      </p:grpSp>
      <p:grpSp>
        <p:nvGrpSpPr>
          <p:cNvPr id="38" name="组合 37"/>
          <p:cNvGrpSpPr/>
          <p:nvPr/>
        </p:nvGrpSpPr>
        <p:grpSpPr>
          <a:xfrm>
            <a:off x="8474075" y="4704080"/>
            <a:ext cx="2169160" cy="711835"/>
            <a:chOff x="2408" y="3190"/>
            <a:chExt cx="3120" cy="1121"/>
          </a:xfrm>
        </p:grpSpPr>
        <p:sp>
          <p:nvSpPr>
            <p:cNvPr id="39" name="TextBox 45"/>
            <p:cNvSpPr txBox="1"/>
            <p:nvPr/>
          </p:nvSpPr>
          <p:spPr>
            <a:xfrm>
              <a:off x="2408" y="3190"/>
              <a:ext cx="3120" cy="663"/>
            </a:xfrm>
            <a:prstGeom prst="rect">
              <a:avLst/>
            </a:prstGeom>
          </p:spPr>
          <p:txBody>
            <a:bodyPr vert="horz" wrap="none" lIns="0" tIns="0" rIns="0" bIns="0" anchor="b" anchorCtr="1">
              <a:normAutofit/>
            </a:bodyPr>
            <a:lstStyle/>
            <a:p>
              <a:pPr algn="ctr"/>
              <a:r>
                <a:rPr lang="zh-CN" altLang="en-US" b="1" kern="900" dirty="0">
                  <a:solidFill>
                    <a:schemeClr val="tx1">
                      <a:lumMod val="75000"/>
                      <a:lumOff val="25000"/>
                    </a:schemeClr>
                  </a:solidFill>
                  <a:cs typeface="+mn-ea"/>
                  <a:sym typeface="+mn-lt"/>
                </a:rPr>
                <a:t>标题文本预设</a:t>
              </a:r>
              <a:endParaRPr lang="zh-CN" altLang="en-US" b="1" kern="900" dirty="0">
                <a:solidFill>
                  <a:schemeClr val="tx1">
                    <a:lumMod val="75000"/>
                    <a:lumOff val="25000"/>
                  </a:schemeClr>
                </a:solidFill>
                <a:cs typeface="+mn-ea"/>
                <a:sym typeface="+mn-lt"/>
              </a:endParaRPr>
            </a:p>
          </p:txBody>
        </p:sp>
        <p:sp>
          <p:nvSpPr>
            <p:cNvPr id="40" name="TextBox 46"/>
            <p:cNvSpPr txBox="1"/>
            <p:nvPr/>
          </p:nvSpPr>
          <p:spPr>
            <a:xfrm>
              <a:off x="2408" y="3853"/>
              <a:ext cx="2977" cy="459"/>
            </a:xfrm>
            <a:prstGeom prst="rect">
              <a:avLst/>
            </a:prstGeom>
          </p:spPr>
          <p:txBody>
            <a:bodyPr vert="horz" wrap="square" lIns="0" tIns="0" rIns="0" bIns="0" anchor="t" anchorCtr="1">
              <a:noAutofit/>
            </a:bodyPr>
            <a:lstStyle/>
            <a:p>
              <a:pPr lvl="0" algn="ctr">
                <a:lnSpc>
                  <a:spcPct val="120000"/>
                </a:lnSpc>
              </a:pPr>
              <a:r>
                <a:rPr lang="zh-CN" altLang="en-US" sz="1000">
                  <a:solidFill>
                    <a:schemeClr val="tx1">
                      <a:lumMod val="75000"/>
                      <a:lumOff val="25000"/>
                    </a:schemeClr>
                  </a:solidFill>
                  <a:cs typeface="+mn-ea"/>
                  <a:sym typeface="+mn-lt"/>
                </a:rPr>
                <a:t>此部分内容作为文字排版占位显示</a:t>
              </a:r>
              <a:br>
                <a:rPr lang="zh-CN" altLang="en-US" sz="1000">
                  <a:solidFill>
                    <a:schemeClr val="tx1">
                      <a:lumMod val="75000"/>
                      <a:lumOff val="25000"/>
                    </a:schemeClr>
                  </a:solidFill>
                  <a:cs typeface="+mn-ea"/>
                  <a:sym typeface="+mn-lt"/>
                </a:rPr>
              </a:br>
              <a:r>
                <a:rPr lang="zh-CN" altLang="en-US" sz="1000">
                  <a:solidFill>
                    <a:schemeClr val="tx1">
                      <a:lumMod val="75000"/>
                      <a:lumOff val="25000"/>
                    </a:schemeClr>
                  </a:solidFill>
                  <a:cs typeface="+mn-ea"/>
                  <a:sym typeface="+mn-lt"/>
                </a:rPr>
                <a:t>（建议使用主题字体）</a:t>
              </a:r>
              <a:endParaRPr lang="zh-CN" altLang="en-US" sz="1000">
                <a:solidFill>
                  <a:schemeClr val="tx1">
                    <a:lumMod val="75000"/>
                    <a:lumOff val="25000"/>
                  </a:schemeClr>
                </a:solidFill>
                <a:cs typeface="+mn-ea"/>
                <a:sym typeface="+mn-lt"/>
              </a:endParaRPr>
            </a:p>
          </p:txBody>
        </p:sp>
      </p:grpSp>
    </p:spTree>
    <p:custDataLst>
      <p:tags r:id="rId2"/>
    </p:custDataLst>
  </p:cSld>
  <p:clrMapOvr>
    <a:masterClrMapping/>
  </p:clrMapOvr>
  <p:transition advClick="0" advTm="0">
    <p:random/>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par>
                          <p:cTn id="10" fill="hold">
                            <p:stCondLst>
                              <p:cond delay="1000"/>
                            </p:stCondLst>
                            <p:childTnLst>
                              <p:par>
                                <p:cTn id="11" presetID="5" presetClass="entr" presetSubtype="10" fill="hold" nodeType="afterEffect">
                                  <p:stCondLst>
                                    <p:cond delay="0"/>
                                  </p:stCondLst>
                                  <p:childTnLst>
                                    <p:set>
                                      <p:cBhvr>
                                        <p:cTn id="12" dur="1" fill="hold">
                                          <p:stCondLst>
                                            <p:cond delay="0"/>
                                          </p:stCondLst>
                                        </p:cTn>
                                        <p:tgtEl>
                                          <p:spTgt spid="33"/>
                                        </p:tgtEl>
                                        <p:attrNameLst>
                                          <p:attrName>style.visibility</p:attrName>
                                        </p:attrNameLst>
                                      </p:cBhvr>
                                      <p:to>
                                        <p:strVal val="visible"/>
                                      </p:to>
                                    </p:set>
                                    <p:animEffect transition="in" filter="checkerboard(across)">
                                      <p:cBhvr>
                                        <p:cTn id="13" dur="500"/>
                                        <p:tgtEl>
                                          <p:spTgt spid="33"/>
                                        </p:tgtEl>
                                      </p:cBhvr>
                                    </p:animEffect>
                                  </p:childTnLst>
                                </p:cTn>
                              </p:par>
                            </p:childTnLst>
                          </p:cTn>
                        </p:par>
                        <p:par>
                          <p:cTn id="14" fill="hold">
                            <p:stCondLst>
                              <p:cond delay="1500"/>
                            </p:stCondLst>
                            <p:childTnLst>
                              <p:par>
                                <p:cTn id="15" presetID="5" presetClass="entr" presetSubtype="10" fill="hold" nodeType="afterEffect">
                                  <p:stCondLst>
                                    <p:cond delay="0"/>
                                  </p:stCondLst>
                                  <p:childTnLst>
                                    <p:set>
                                      <p:cBhvr>
                                        <p:cTn id="16" dur="1" fill="hold">
                                          <p:stCondLst>
                                            <p:cond delay="0"/>
                                          </p:stCondLst>
                                        </p:cTn>
                                        <p:tgtEl>
                                          <p:spTgt spid="31"/>
                                        </p:tgtEl>
                                        <p:attrNameLst>
                                          <p:attrName>style.visibility</p:attrName>
                                        </p:attrNameLst>
                                      </p:cBhvr>
                                      <p:to>
                                        <p:strVal val="visible"/>
                                      </p:to>
                                    </p:set>
                                    <p:animEffect transition="in" filter="checkerboard(across)">
                                      <p:cBhvr>
                                        <p:cTn id="17" dur="500"/>
                                        <p:tgtEl>
                                          <p:spTgt spid="31"/>
                                        </p:tgtEl>
                                      </p:cBhvr>
                                    </p:animEffect>
                                  </p:childTnLst>
                                </p:cTn>
                              </p:par>
                            </p:childTnLst>
                          </p:cTn>
                        </p:par>
                        <p:par>
                          <p:cTn id="18" fill="hold">
                            <p:stCondLst>
                              <p:cond delay="2000"/>
                            </p:stCondLst>
                            <p:childTnLst>
                              <p:par>
                                <p:cTn id="19" presetID="5" presetClass="entr" presetSubtype="10" fill="hold" nodeType="afterEffect">
                                  <p:stCondLst>
                                    <p:cond delay="0"/>
                                  </p:stCondLst>
                                  <p:childTnLst>
                                    <p:set>
                                      <p:cBhvr>
                                        <p:cTn id="20" dur="1" fill="hold">
                                          <p:stCondLst>
                                            <p:cond delay="0"/>
                                          </p:stCondLst>
                                        </p:cTn>
                                        <p:tgtEl>
                                          <p:spTgt spid="38"/>
                                        </p:tgtEl>
                                        <p:attrNameLst>
                                          <p:attrName>style.visibility</p:attrName>
                                        </p:attrNameLst>
                                      </p:cBhvr>
                                      <p:to>
                                        <p:strVal val="visible"/>
                                      </p:to>
                                    </p:set>
                                    <p:animEffect transition="in" filter="checkerboard(across)">
                                      <p:cBhvr>
                                        <p:cTn id="21" dur="500"/>
                                        <p:tgtEl>
                                          <p:spTgt spid="3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图片 3" descr="232323"/>
          <p:cNvPicPr>
            <a:picLocks noChangeAspect="1"/>
          </p:cNvPicPr>
          <p:nvPr/>
        </p:nvPicPr>
        <p:blipFill>
          <a:blip r:embed="rId1" cstate="screen"/>
          <a:stretch>
            <a:fillRect/>
          </a:stretch>
        </p:blipFill>
        <p:spPr>
          <a:xfrm>
            <a:off x="0" y="641985"/>
            <a:ext cx="2356485" cy="326390"/>
          </a:xfrm>
          <a:prstGeom prst="rect">
            <a:avLst/>
          </a:prstGeom>
        </p:spPr>
      </p:pic>
      <p:sp>
        <p:nvSpPr>
          <p:cNvPr id="9" name="文本框 8"/>
          <p:cNvSpPr txBox="1"/>
          <p:nvPr/>
        </p:nvSpPr>
        <p:spPr>
          <a:xfrm>
            <a:off x="1485900" y="510540"/>
            <a:ext cx="1717040" cy="368300"/>
          </a:xfrm>
          <a:prstGeom prst="rect">
            <a:avLst/>
          </a:prstGeom>
          <a:noFill/>
        </p:spPr>
        <p:txBody>
          <a:bodyPr wrap="square" rtlCol="0">
            <a:spAutoFit/>
          </a:bodyPr>
          <a:lstStyle/>
          <a:p>
            <a:pPr algn="dist"/>
            <a:r>
              <a:rPr lang="zh-CN" altLang="en-US">
                <a:solidFill>
                  <a:schemeClr val="tx1">
                    <a:lumMod val="75000"/>
                    <a:lumOff val="25000"/>
                  </a:schemeClr>
                </a:solidFill>
                <a:effectLst/>
                <a:cs typeface="+mn-ea"/>
                <a:sym typeface="+mn-lt"/>
              </a:rPr>
              <a:t>自我评价</a:t>
            </a:r>
            <a:endParaRPr lang="zh-CN" altLang="en-US">
              <a:solidFill>
                <a:schemeClr val="tx1">
                  <a:lumMod val="75000"/>
                  <a:lumOff val="25000"/>
                </a:schemeClr>
              </a:solidFill>
              <a:effectLst/>
              <a:cs typeface="+mn-ea"/>
              <a:sym typeface="+mn-lt"/>
            </a:endParaRPr>
          </a:p>
        </p:txBody>
      </p:sp>
      <p:sp>
        <p:nvSpPr>
          <p:cNvPr id="5" name="文本框 4"/>
          <p:cNvSpPr txBox="1"/>
          <p:nvPr/>
        </p:nvSpPr>
        <p:spPr>
          <a:xfrm>
            <a:off x="238125" y="556895"/>
            <a:ext cx="406400" cy="275590"/>
          </a:xfrm>
          <a:prstGeom prst="rect">
            <a:avLst/>
          </a:prstGeom>
          <a:noFill/>
        </p:spPr>
        <p:txBody>
          <a:bodyPr wrap="square" rtlCol="0">
            <a:spAutoFit/>
          </a:bodyPr>
          <a:lstStyle/>
          <a:p>
            <a:pPr algn="l"/>
            <a:r>
              <a:rPr lang="en-US" altLang="zh-CN" sz="1200">
                <a:solidFill>
                  <a:schemeClr val="tx2">
                    <a:lumMod val="50000"/>
                    <a:lumOff val="50000"/>
                  </a:schemeClr>
                </a:solidFill>
                <a:effectLst/>
                <a:cs typeface="+mn-ea"/>
                <a:sym typeface="+mn-lt"/>
              </a:rPr>
              <a:t>03</a:t>
            </a:r>
            <a:endParaRPr lang="en-US" altLang="zh-CN" sz="1200">
              <a:solidFill>
                <a:schemeClr val="tx2">
                  <a:lumMod val="50000"/>
                  <a:lumOff val="50000"/>
                </a:schemeClr>
              </a:solidFill>
              <a:effectLst/>
              <a:cs typeface="+mn-ea"/>
              <a:sym typeface="+mn-lt"/>
            </a:endParaRPr>
          </a:p>
        </p:txBody>
      </p:sp>
      <p:pic>
        <p:nvPicPr>
          <p:cNvPr id="43" name="图片 42" descr="C:\Users\111\Desktop\15322.jpg15322"/>
          <p:cNvPicPr preferRelativeResize="0">
            <a:picLocks noChangeAspect="1"/>
          </p:cNvPicPr>
          <p:nvPr/>
        </p:nvPicPr>
        <p:blipFill>
          <a:blip r:embed="rId2" cstate="screen"/>
          <a:srcRect/>
          <a:stretch>
            <a:fillRect/>
          </a:stretch>
        </p:blipFill>
        <p:spPr>
          <a:xfrm>
            <a:off x="6303010" y="1043305"/>
            <a:ext cx="2294255" cy="4558665"/>
          </a:xfrm>
          <a:custGeom>
            <a:avLst/>
            <a:gdLst>
              <a:gd name="connsiteX0" fmla="*/ 0 w 2334398"/>
              <a:gd name="connsiteY0" fmla="*/ 0 h 4000194"/>
              <a:gd name="connsiteX1" fmla="*/ 2334398 w 2334398"/>
              <a:gd name="connsiteY1" fmla="*/ 0 h 4000194"/>
              <a:gd name="connsiteX2" fmla="*/ 2334398 w 2334398"/>
              <a:gd name="connsiteY2" fmla="*/ 4000194 h 4000194"/>
              <a:gd name="connsiteX3" fmla="*/ 0 w 2334398"/>
              <a:gd name="connsiteY3" fmla="*/ 4000194 h 4000194"/>
            </a:gdLst>
            <a:ahLst/>
            <a:cxnLst>
              <a:cxn ang="0">
                <a:pos x="connsiteX0" y="connsiteY0"/>
              </a:cxn>
              <a:cxn ang="0">
                <a:pos x="connsiteX1" y="connsiteY1"/>
              </a:cxn>
              <a:cxn ang="0">
                <a:pos x="connsiteX2" y="connsiteY2"/>
              </a:cxn>
              <a:cxn ang="0">
                <a:pos x="connsiteX3" y="connsiteY3"/>
              </a:cxn>
            </a:cxnLst>
            <a:rect l="l" t="t" r="r" b="b"/>
            <a:pathLst>
              <a:path w="2334398" h="4000194">
                <a:moveTo>
                  <a:pt x="0" y="0"/>
                </a:moveTo>
                <a:lnTo>
                  <a:pt x="2334398" y="0"/>
                </a:lnTo>
                <a:lnTo>
                  <a:pt x="2334398" y="4000194"/>
                </a:lnTo>
                <a:lnTo>
                  <a:pt x="0" y="4000194"/>
                </a:lnTo>
                <a:close/>
              </a:path>
            </a:pathLst>
          </a:custGeom>
          <a:blipFill rotWithShape="1">
            <a:blip r:embed="rId3" cstate="screen"/>
            <a:stretch>
              <a:fillRect/>
            </a:stretch>
          </a:blipFill>
        </p:spPr>
      </p:pic>
      <p:sp>
        <p:nvSpPr>
          <p:cNvPr id="2" name="椭圆 1"/>
          <p:cNvSpPr/>
          <p:nvPr/>
        </p:nvSpPr>
        <p:spPr>
          <a:xfrm>
            <a:off x="1167837" y="1781038"/>
            <a:ext cx="773532" cy="773532"/>
          </a:xfrm>
          <a:prstGeom prst="ellipse">
            <a:avLst/>
          </a:prstGeom>
          <a:pattFill prst="pct10">
            <a:fgClr>
              <a:srgbClr val="D8B98D"/>
            </a:fgClr>
            <a:bgClr>
              <a:srgbClr val="395BCA"/>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1" name="椭圆 10"/>
          <p:cNvSpPr/>
          <p:nvPr/>
        </p:nvSpPr>
        <p:spPr>
          <a:xfrm>
            <a:off x="1167836" y="3281564"/>
            <a:ext cx="773532" cy="773532"/>
          </a:xfrm>
          <a:prstGeom prst="ellipse">
            <a:avLst/>
          </a:prstGeom>
          <a:solidFill>
            <a:srgbClr val="395BC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cs typeface="+mn-ea"/>
              <a:sym typeface="+mn-lt"/>
            </a:endParaRPr>
          </a:p>
        </p:txBody>
      </p:sp>
      <p:sp>
        <p:nvSpPr>
          <p:cNvPr id="12" name="椭圆 11"/>
          <p:cNvSpPr/>
          <p:nvPr/>
        </p:nvSpPr>
        <p:spPr>
          <a:xfrm>
            <a:off x="1167836" y="4782091"/>
            <a:ext cx="773532" cy="773532"/>
          </a:xfrm>
          <a:prstGeom prst="ellipse">
            <a:avLst/>
          </a:prstGeom>
          <a:pattFill prst="pct10">
            <a:fgClr>
              <a:srgbClr val="D8B98D"/>
            </a:fgClr>
            <a:bgClr>
              <a:srgbClr val="395BCA"/>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grpSp>
        <p:nvGrpSpPr>
          <p:cNvPr id="13" name="Group 83"/>
          <p:cNvGrpSpPr/>
          <p:nvPr/>
        </p:nvGrpSpPr>
        <p:grpSpPr>
          <a:xfrm>
            <a:off x="1321174" y="2001370"/>
            <a:ext cx="464361" cy="365086"/>
            <a:chOff x="2428875" y="2376488"/>
            <a:chExt cx="690563" cy="542925"/>
          </a:xfrm>
          <a:solidFill>
            <a:schemeClr val="bg1"/>
          </a:solidFill>
        </p:grpSpPr>
        <p:sp>
          <p:nvSpPr>
            <p:cNvPr id="26" name="Freeform 83"/>
            <p:cNvSpPr/>
            <p:nvPr/>
          </p:nvSpPr>
          <p:spPr bwMode="auto">
            <a:xfrm>
              <a:off x="2546350" y="2857500"/>
              <a:ext cx="455613" cy="61913"/>
            </a:xfrm>
            <a:custGeom>
              <a:avLst/>
              <a:gdLst>
                <a:gd name="T0" fmla="*/ 158 w 2296"/>
                <a:gd name="T1" fmla="*/ 0 h 312"/>
                <a:gd name="T2" fmla="*/ 2137 w 2296"/>
                <a:gd name="T3" fmla="*/ 0 h 312"/>
                <a:gd name="T4" fmla="*/ 2169 w 2296"/>
                <a:gd name="T5" fmla="*/ 3 h 312"/>
                <a:gd name="T6" fmla="*/ 2199 w 2296"/>
                <a:gd name="T7" fmla="*/ 13 h 312"/>
                <a:gd name="T8" fmla="*/ 2225 w 2296"/>
                <a:gd name="T9" fmla="*/ 27 h 312"/>
                <a:gd name="T10" fmla="*/ 2249 w 2296"/>
                <a:gd name="T11" fmla="*/ 46 h 312"/>
                <a:gd name="T12" fmla="*/ 2268 w 2296"/>
                <a:gd name="T13" fmla="*/ 69 h 312"/>
                <a:gd name="T14" fmla="*/ 2283 w 2296"/>
                <a:gd name="T15" fmla="*/ 96 h 312"/>
                <a:gd name="T16" fmla="*/ 2292 w 2296"/>
                <a:gd name="T17" fmla="*/ 125 h 312"/>
                <a:gd name="T18" fmla="*/ 2296 w 2296"/>
                <a:gd name="T19" fmla="*/ 157 h 312"/>
                <a:gd name="T20" fmla="*/ 2292 w 2296"/>
                <a:gd name="T21" fmla="*/ 188 h 312"/>
                <a:gd name="T22" fmla="*/ 2283 w 2296"/>
                <a:gd name="T23" fmla="*/ 218 h 312"/>
                <a:gd name="T24" fmla="*/ 2268 w 2296"/>
                <a:gd name="T25" fmla="*/ 244 h 312"/>
                <a:gd name="T26" fmla="*/ 2249 w 2296"/>
                <a:gd name="T27" fmla="*/ 267 h 312"/>
                <a:gd name="T28" fmla="*/ 2225 w 2296"/>
                <a:gd name="T29" fmla="*/ 286 h 312"/>
                <a:gd name="T30" fmla="*/ 2199 w 2296"/>
                <a:gd name="T31" fmla="*/ 301 h 312"/>
                <a:gd name="T32" fmla="*/ 2169 w 2296"/>
                <a:gd name="T33" fmla="*/ 309 h 312"/>
                <a:gd name="T34" fmla="*/ 2137 w 2296"/>
                <a:gd name="T35" fmla="*/ 312 h 312"/>
                <a:gd name="T36" fmla="*/ 158 w 2296"/>
                <a:gd name="T37" fmla="*/ 312 h 312"/>
                <a:gd name="T38" fmla="*/ 126 w 2296"/>
                <a:gd name="T39" fmla="*/ 309 h 312"/>
                <a:gd name="T40" fmla="*/ 96 w 2296"/>
                <a:gd name="T41" fmla="*/ 301 h 312"/>
                <a:gd name="T42" fmla="*/ 69 w 2296"/>
                <a:gd name="T43" fmla="*/ 286 h 312"/>
                <a:gd name="T44" fmla="*/ 46 w 2296"/>
                <a:gd name="T45" fmla="*/ 267 h 312"/>
                <a:gd name="T46" fmla="*/ 27 w 2296"/>
                <a:gd name="T47" fmla="*/ 244 h 312"/>
                <a:gd name="T48" fmla="*/ 12 w 2296"/>
                <a:gd name="T49" fmla="*/ 218 h 312"/>
                <a:gd name="T50" fmla="*/ 3 w 2296"/>
                <a:gd name="T51" fmla="*/ 188 h 312"/>
                <a:gd name="T52" fmla="*/ 0 w 2296"/>
                <a:gd name="T53" fmla="*/ 157 h 312"/>
                <a:gd name="T54" fmla="*/ 3 w 2296"/>
                <a:gd name="T55" fmla="*/ 125 h 312"/>
                <a:gd name="T56" fmla="*/ 12 w 2296"/>
                <a:gd name="T57" fmla="*/ 96 h 312"/>
                <a:gd name="T58" fmla="*/ 27 w 2296"/>
                <a:gd name="T59" fmla="*/ 69 h 312"/>
                <a:gd name="T60" fmla="*/ 46 w 2296"/>
                <a:gd name="T61" fmla="*/ 46 h 312"/>
                <a:gd name="T62" fmla="*/ 69 w 2296"/>
                <a:gd name="T63" fmla="*/ 27 h 312"/>
                <a:gd name="T64" fmla="*/ 96 w 2296"/>
                <a:gd name="T65" fmla="*/ 13 h 312"/>
                <a:gd name="T66" fmla="*/ 126 w 2296"/>
                <a:gd name="T67" fmla="*/ 3 h 312"/>
                <a:gd name="T68" fmla="*/ 158 w 2296"/>
                <a:gd name="T69" fmla="*/ 0 h 3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2296" h="312">
                  <a:moveTo>
                    <a:pt x="158" y="0"/>
                  </a:moveTo>
                  <a:lnTo>
                    <a:pt x="2137" y="0"/>
                  </a:lnTo>
                  <a:lnTo>
                    <a:pt x="2169" y="3"/>
                  </a:lnTo>
                  <a:lnTo>
                    <a:pt x="2199" y="13"/>
                  </a:lnTo>
                  <a:lnTo>
                    <a:pt x="2225" y="27"/>
                  </a:lnTo>
                  <a:lnTo>
                    <a:pt x="2249" y="46"/>
                  </a:lnTo>
                  <a:lnTo>
                    <a:pt x="2268" y="69"/>
                  </a:lnTo>
                  <a:lnTo>
                    <a:pt x="2283" y="96"/>
                  </a:lnTo>
                  <a:lnTo>
                    <a:pt x="2292" y="125"/>
                  </a:lnTo>
                  <a:lnTo>
                    <a:pt x="2296" y="157"/>
                  </a:lnTo>
                  <a:lnTo>
                    <a:pt x="2292" y="188"/>
                  </a:lnTo>
                  <a:lnTo>
                    <a:pt x="2283" y="218"/>
                  </a:lnTo>
                  <a:lnTo>
                    <a:pt x="2268" y="244"/>
                  </a:lnTo>
                  <a:lnTo>
                    <a:pt x="2249" y="267"/>
                  </a:lnTo>
                  <a:lnTo>
                    <a:pt x="2225" y="286"/>
                  </a:lnTo>
                  <a:lnTo>
                    <a:pt x="2199" y="301"/>
                  </a:lnTo>
                  <a:lnTo>
                    <a:pt x="2169" y="309"/>
                  </a:lnTo>
                  <a:lnTo>
                    <a:pt x="2137" y="312"/>
                  </a:lnTo>
                  <a:lnTo>
                    <a:pt x="158" y="312"/>
                  </a:lnTo>
                  <a:lnTo>
                    <a:pt x="126" y="309"/>
                  </a:lnTo>
                  <a:lnTo>
                    <a:pt x="96" y="301"/>
                  </a:lnTo>
                  <a:lnTo>
                    <a:pt x="69" y="286"/>
                  </a:lnTo>
                  <a:lnTo>
                    <a:pt x="46" y="267"/>
                  </a:lnTo>
                  <a:lnTo>
                    <a:pt x="27" y="244"/>
                  </a:lnTo>
                  <a:lnTo>
                    <a:pt x="12" y="218"/>
                  </a:lnTo>
                  <a:lnTo>
                    <a:pt x="3" y="188"/>
                  </a:lnTo>
                  <a:lnTo>
                    <a:pt x="0" y="157"/>
                  </a:lnTo>
                  <a:lnTo>
                    <a:pt x="3" y="125"/>
                  </a:lnTo>
                  <a:lnTo>
                    <a:pt x="12" y="96"/>
                  </a:lnTo>
                  <a:lnTo>
                    <a:pt x="27" y="69"/>
                  </a:lnTo>
                  <a:lnTo>
                    <a:pt x="46" y="46"/>
                  </a:lnTo>
                  <a:lnTo>
                    <a:pt x="69" y="27"/>
                  </a:lnTo>
                  <a:lnTo>
                    <a:pt x="96" y="13"/>
                  </a:lnTo>
                  <a:lnTo>
                    <a:pt x="126" y="3"/>
                  </a:lnTo>
                  <a:lnTo>
                    <a:pt x="158" y="0"/>
                  </a:lnTo>
                  <a:close/>
                </a:path>
              </a:pathLst>
            </a:custGeom>
            <a:grpFill/>
            <a:ln w="0">
              <a:noFill/>
              <a:prstDash val="solid"/>
              <a:round/>
            </a:ln>
          </p:spPr>
          <p:txBody>
            <a:bodyPr vert="horz" wrap="square" lIns="91440" tIns="45720" rIns="91440" bIns="45720" numCol="1" anchor="t" anchorCtr="0" compatLnSpc="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dirty="0">
                <a:cs typeface="+mn-ea"/>
                <a:sym typeface="+mn-lt"/>
              </a:endParaRPr>
            </a:p>
          </p:txBody>
        </p:sp>
        <p:sp>
          <p:nvSpPr>
            <p:cNvPr id="27" name="Freeform 84"/>
            <p:cNvSpPr/>
            <p:nvPr/>
          </p:nvSpPr>
          <p:spPr bwMode="auto">
            <a:xfrm>
              <a:off x="2538413" y="2601913"/>
              <a:ext cx="47625" cy="123825"/>
            </a:xfrm>
            <a:custGeom>
              <a:avLst/>
              <a:gdLst>
                <a:gd name="T0" fmla="*/ 119 w 237"/>
                <a:gd name="T1" fmla="*/ 0 h 624"/>
                <a:gd name="T2" fmla="*/ 146 w 237"/>
                <a:gd name="T3" fmla="*/ 4 h 624"/>
                <a:gd name="T4" fmla="*/ 171 w 237"/>
                <a:gd name="T5" fmla="*/ 12 h 624"/>
                <a:gd name="T6" fmla="*/ 194 w 237"/>
                <a:gd name="T7" fmla="*/ 26 h 624"/>
                <a:gd name="T8" fmla="*/ 212 w 237"/>
                <a:gd name="T9" fmla="*/ 45 h 624"/>
                <a:gd name="T10" fmla="*/ 226 w 237"/>
                <a:gd name="T11" fmla="*/ 66 h 624"/>
                <a:gd name="T12" fmla="*/ 234 w 237"/>
                <a:gd name="T13" fmla="*/ 91 h 624"/>
                <a:gd name="T14" fmla="*/ 237 w 237"/>
                <a:gd name="T15" fmla="*/ 117 h 624"/>
                <a:gd name="T16" fmla="*/ 237 w 237"/>
                <a:gd name="T17" fmla="*/ 507 h 624"/>
                <a:gd name="T18" fmla="*/ 234 w 237"/>
                <a:gd name="T19" fmla="*/ 535 h 624"/>
                <a:gd name="T20" fmla="*/ 226 w 237"/>
                <a:gd name="T21" fmla="*/ 559 h 624"/>
                <a:gd name="T22" fmla="*/ 212 w 237"/>
                <a:gd name="T23" fmla="*/ 581 h 624"/>
                <a:gd name="T24" fmla="*/ 194 w 237"/>
                <a:gd name="T25" fmla="*/ 599 h 624"/>
                <a:gd name="T26" fmla="*/ 171 w 237"/>
                <a:gd name="T27" fmla="*/ 613 h 624"/>
                <a:gd name="T28" fmla="*/ 146 w 237"/>
                <a:gd name="T29" fmla="*/ 622 h 624"/>
                <a:gd name="T30" fmla="*/ 119 w 237"/>
                <a:gd name="T31" fmla="*/ 624 h 624"/>
                <a:gd name="T32" fmla="*/ 91 w 237"/>
                <a:gd name="T33" fmla="*/ 622 h 624"/>
                <a:gd name="T34" fmla="*/ 67 w 237"/>
                <a:gd name="T35" fmla="*/ 613 h 624"/>
                <a:gd name="T36" fmla="*/ 44 w 237"/>
                <a:gd name="T37" fmla="*/ 599 h 624"/>
                <a:gd name="T38" fmla="*/ 26 w 237"/>
                <a:gd name="T39" fmla="*/ 581 h 624"/>
                <a:gd name="T40" fmla="*/ 12 w 237"/>
                <a:gd name="T41" fmla="*/ 559 h 624"/>
                <a:gd name="T42" fmla="*/ 3 w 237"/>
                <a:gd name="T43" fmla="*/ 535 h 624"/>
                <a:gd name="T44" fmla="*/ 0 w 237"/>
                <a:gd name="T45" fmla="*/ 507 h 624"/>
                <a:gd name="T46" fmla="*/ 0 w 237"/>
                <a:gd name="T47" fmla="*/ 117 h 624"/>
                <a:gd name="T48" fmla="*/ 3 w 237"/>
                <a:gd name="T49" fmla="*/ 91 h 624"/>
                <a:gd name="T50" fmla="*/ 12 w 237"/>
                <a:gd name="T51" fmla="*/ 66 h 624"/>
                <a:gd name="T52" fmla="*/ 26 w 237"/>
                <a:gd name="T53" fmla="*/ 45 h 624"/>
                <a:gd name="T54" fmla="*/ 44 w 237"/>
                <a:gd name="T55" fmla="*/ 26 h 624"/>
                <a:gd name="T56" fmla="*/ 67 w 237"/>
                <a:gd name="T57" fmla="*/ 12 h 624"/>
                <a:gd name="T58" fmla="*/ 91 w 237"/>
                <a:gd name="T59" fmla="*/ 4 h 624"/>
                <a:gd name="T60" fmla="*/ 119 w 237"/>
                <a:gd name="T61" fmla="*/ 0 h 6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237" h="624">
                  <a:moveTo>
                    <a:pt x="119" y="0"/>
                  </a:moveTo>
                  <a:lnTo>
                    <a:pt x="146" y="4"/>
                  </a:lnTo>
                  <a:lnTo>
                    <a:pt x="171" y="12"/>
                  </a:lnTo>
                  <a:lnTo>
                    <a:pt x="194" y="26"/>
                  </a:lnTo>
                  <a:lnTo>
                    <a:pt x="212" y="45"/>
                  </a:lnTo>
                  <a:lnTo>
                    <a:pt x="226" y="66"/>
                  </a:lnTo>
                  <a:lnTo>
                    <a:pt x="234" y="91"/>
                  </a:lnTo>
                  <a:lnTo>
                    <a:pt x="237" y="117"/>
                  </a:lnTo>
                  <a:lnTo>
                    <a:pt x="237" y="507"/>
                  </a:lnTo>
                  <a:lnTo>
                    <a:pt x="234" y="535"/>
                  </a:lnTo>
                  <a:lnTo>
                    <a:pt x="226" y="559"/>
                  </a:lnTo>
                  <a:lnTo>
                    <a:pt x="212" y="581"/>
                  </a:lnTo>
                  <a:lnTo>
                    <a:pt x="194" y="599"/>
                  </a:lnTo>
                  <a:lnTo>
                    <a:pt x="171" y="613"/>
                  </a:lnTo>
                  <a:lnTo>
                    <a:pt x="146" y="622"/>
                  </a:lnTo>
                  <a:lnTo>
                    <a:pt x="119" y="624"/>
                  </a:lnTo>
                  <a:lnTo>
                    <a:pt x="91" y="622"/>
                  </a:lnTo>
                  <a:lnTo>
                    <a:pt x="67" y="613"/>
                  </a:lnTo>
                  <a:lnTo>
                    <a:pt x="44" y="599"/>
                  </a:lnTo>
                  <a:lnTo>
                    <a:pt x="26" y="581"/>
                  </a:lnTo>
                  <a:lnTo>
                    <a:pt x="12" y="559"/>
                  </a:lnTo>
                  <a:lnTo>
                    <a:pt x="3" y="535"/>
                  </a:lnTo>
                  <a:lnTo>
                    <a:pt x="0" y="507"/>
                  </a:lnTo>
                  <a:lnTo>
                    <a:pt x="0" y="117"/>
                  </a:lnTo>
                  <a:lnTo>
                    <a:pt x="3" y="91"/>
                  </a:lnTo>
                  <a:lnTo>
                    <a:pt x="12" y="66"/>
                  </a:lnTo>
                  <a:lnTo>
                    <a:pt x="26" y="45"/>
                  </a:lnTo>
                  <a:lnTo>
                    <a:pt x="44" y="26"/>
                  </a:lnTo>
                  <a:lnTo>
                    <a:pt x="67" y="12"/>
                  </a:lnTo>
                  <a:lnTo>
                    <a:pt x="91" y="4"/>
                  </a:lnTo>
                  <a:lnTo>
                    <a:pt x="119" y="0"/>
                  </a:lnTo>
                  <a:close/>
                </a:path>
              </a:pathLst>
            </a:custGeom>
            <a:grpFill/>
            <a:ln w="0">
              <a:noFill/>
              <a:prstDash val="solid"/>
              <a:round/>
            </a:ln>
          </p:spPr>
          <p:txBody>
            <a:bodyPr vert="horz" wrap="square" lIns="91440" tIns="45720" rIns="91440" bIns="45720" numCol="1" anchor="t" anchorCtr="0" compatLnSpc="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dirty="0">
                <a:cs typeface="+mn-ea"/>
                <a:sym typeface="+mn-lt"/>
              </a:endParaRPr>
            </a:p>
          </p:txBody>
        </p:sp>
        <p:sp>
          <p:nvSpPr>
            <p:cNvPr id="28" name="Freeform 85"/>
            <p:cNvSpPr/>
            <p:nvPr/>
          </p:nvSpPr>
          <p:spPr bwMode="auto">
            <a:xfrm>
              <a:off x="2617788" y="2570163"/>
              <a:ext cx="46038" cy="155575"/>
            </a:xfrm>
            <a:custGeom>
              <a:avLst/>
              <a:gdLst>
                <a:gd name="T0" fmla="*/ 120 w 238"/>
                <a:gd name="T1" fmla="*/ 0 h 780"/>
                <a:gd name="T2" fmla="*/ 146 w 238"/>
                <a:gd name="T3" fmla="*/ 3 h 780"/>
                <a:gd name="T4" fmla="*/ 172 w 238"/>
                <a:gd name="T5" fmla="*/ 12 h 780"/>
                <a:gd name="T6" fmla="*/ 193 w 238"/>
                <a:gd name="T7" fmla="*/ 26 h 780"/>
                <a:gd name="T8" fmla="*/ 213 w 238"/>
                <a:gd name="T9" fmla="*/ 44 h 780"/>
                <a:gd name="T10" fmla="*/ 226 w 238"/>
                <a:gd name="T11" fmla="*/ 66 h 780"/>
                <a:gd name="T12" fmla="*/ 235 w 238"/>
                <a:gd name="T13" fmla="*/ 90 h 780"/>
                <a:gd name="T14" fmla="*/ 238 w 238"/>
                <a:gd name="T15" fmla="*/ 117 h 780"/>
                <a:gd name="T16" fmla="*/ 238 w 238"/>
                <a:gd name="T17" fmla="*/ 663 h 780"/>
                <a:gd name="T18" fmla="*/ 235 w 238"/>
                <a:gd name="T19" fmla="*/ 691 h 780"/>
                <a:gd name="T20" fmla="*/ 226 w 238"/>
                <a:gd name="T21" fmla="*/ 715 h 780"/>
                <a:gd name="T22" fmla="*/ 213 w 238"/>
                <a:gd name="T23" fmla="*/ 737 h 780"/>
                <a:gd name="T24" fmla="*/ 193 w 238"/>
                <a:gd name="T25" fmla="*/ 755 h 780"/>
                <a:gd name="T26" fmla="*/ 172 w 238"/>
                <a:gd name="T27" fmla="*/ 769 h 780"/>
                <a:gd name="T28" fmla="*/ 146 w 238"/>
                <a:gd name="T29" fmla="*/ 778 h 780"/>
                <a:gd name="T30" fmla="*/ 120 w 238"/>
                <a:gd name="T31" fmla="*/ 780 h 780"/>
                <a:gd name="T32" fmla="*/ 92 w 238"/>
                <a:gd name="T33" fmla="*/ 778 h 780"/>
                <a:gd name="T34" fmla="*/ 68 w 238"/>
                <a:gd name="T35" fmla="*/ 769 h 780"/>
                <a:gd name="T36" fmla="*/ 45 w 238"/>
                <a:gd name="T37" fmla="*/ 755 h 780"/>
                <a:gd name="T38" fmla="*/ 27 w 238"/>
                <a:gd name="T39" fmla="*/ 737 h 780"/>
                <a:gd name="T40" fmla="*/ 13 w 238"/>
                <a:gd name="T41" fmla="*/ 715 h 780"/>
                <a:gd name="T42" fmla="*/ 4 w 238"/>
                <a:gd name="T43" fmla="*/ 691 h 780"/>
                <a:gd name="T44" fmla="*/ 0 w 238"/>
                <a:gd name="T45" fmla="*/ 663 h 780"/>
                <a:gd name="T46" fmla="*/ 0 w 238"/>
                <a:gd name="T47" fmla="*/ 117 h 780"/>
                <a:gd name="T48" fmla="*/ 4 w 238"/>
                <a:gd name="T49" fmla="*/ 90 h 780"/>
                <a:gd name="T50" fmla="*/ 13 w 238"/>
                <a:gd name="T51" fmla="*/ 66 h 780"/>
                <a:gd name="T52" fmla="*/ 27 w 238"/>
                <a:gd name="T53" fmla="*/ 44 h 780"/>
                <a:gd name="T54" fmla="*/ 45 w 238"/>
                <a:gd name="T55" fmla="*/ 26 h 780"/>
                <a:gd name="T56" fmla="*/ 68 w 238"/>
                <a:gd name="T57" fmla="*/ 12 h 780"/>
                <a:gd name="T58" fmla="*/ 92 w 238"/>
                <a:gd name="T59" fmla="*/ 3 h 780"/>
                <a:gd name="T60" fmla="*/ 120 w 238"/>
                <a:gd name="T61" fmla="*/ 0 h 7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238" h="780">
                  <a:moveTo>
                    <a:pt x="120" y="0"/>
                  </a:moveTo>
                  <a:lnTo>
                    <a:pt x="146" y="3"/>
                  </a:lnTo>
                  <a:lnTo>
                    <a:pt x="172" y="12"/>
                  </a:lnTo>
                  <a:lnTo>
                    <a:pt x="193" y="26"/>
                  </a:lnTo>
                  <a:lnTo>
                    <a:pt x="213" y="44"/>
                  </a:lnTo>
                  <a:lnTo>
                    <a:pt x="226" y="66"/>
                  </a:lnTo>
                  <a:lnTo>
                    <a:pt x="235" y="90"/>
                  </a:lnTo>
                  <a:lnTo>
                    <a:pt x="238" y="117"/>
                  </a:lnTo>
                  <a:lnTo>
                    <a:pt x="238" y="663"/>
                  </a:lnTo>
                  <a:lnTo>
                    <a:pt x="235" y="691"/>
                  </a:lnTo>
                  <a:lnTo>
                    <a:pt x="226" y="715"/>
                  </a:lnTo>
                  <a:lnTo>
                    <a:pt x="213" y="737"/>
                  </a:lnTo>
                  <a:lnTo>
                    <a:pt x="193" y="755"/>
                  </a:lnTo>
                  <a:lnTo>
                    <a:pt x="172" y="769"/>
                  </a:lnTo>
                  <a:lnTo>
                    <a:pt x="146" y="778"/>
                  </a:lnTo>
                  <a:lnTo>
                    <a:pt x="120" y="780"/>
                  </a:lnTo>
                  <a:lnTo>
                    <a:pt x="92" y="778"/>
                  </a:lnTo>
                  <a:lnTo>
                    <a:pt x="68" y="769"/>
                  </a:lnTo>
                  <a:lnTo>
                    <a:pt x="45" y="755"/>
                  </a:lnTo>
                  <a:lnTo>
                    <a:pt x="27" y="737"/>
                  </a:lnTo>
                  <a:lnTo>
                    <a:pt x="13" y="715"/>
                  </a:lnTo>
                  <a:lnTo>
                    <a:pt x="4" y="691"/>
                  </a:lnTo>
                  <a:lnTo>
                    <a:pt x="0" y="663"/>
                  </a:lnTo>
                  <a:lnTo>
                    <a:pt x="0" y="117"/>
                  </a:lnTo>
                  <a:lnTo>
                    <a:pt x="4" y="90"/>
                  </a:lnTo>
                  <a:lnTo>
                    <a:pt x="13" y="66"/>
                  </a:lnTo>
                  <a:lnTo>
                    <a:pt x="27" y="44"/>
                  </a:lnTo>
                  <a:lnTo>
                    <a:pt x="45" y="26"/>
                  </a:lnTo>
                  <a:lnTo>
                    <a:pt x="68" y="12"/>
                  </a:lnTo>
                  <a:lnTo>
                    <a:pt x="92" y="3"/>
                  </a:lnTo>
                  <a:lnTo>
                    <a:pt x="120" y="0"/>
                  </a:lnTo>
                  <a:close/>
                </a:path>
              </a:pathLst>
            </a:custGeom>
            <a:grpFill/>
            <a:ln w="0">
              <a:noFill/>
              <a:prstDash val="solid"/>
              <a:round/>
            </a:ln>
          </p:spPr>
          <p:txBody>
            <a:bodyPr vert="horz" wrap="square" lIns="91440" tIns="45720" rIns="91440" bIns="45720" numCol="1" anchor="t" anchorCtr="0" compatLnSpc="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dirty="0">
                <a:cs typeface="+mn-ea"/>
                <a:sym typeface="+mn-lt"/>
              </a:endParaRPr>
            </a:p>
          </p:txBody>
        </p:sp>
        <p:sp>
          <p:nvSpPr>
            <p:cNvPr id="29" name="Freeform 86"/>
            <p:cNvSpPr/>
            <p:nvPr/>
          </p:nvSpPr>
          <p:spPr bwMode="auto">
            <a:xfrm>
              <a:off x="2695575" y="2538413"/>
              <a:ext cx="47625" cy="187325"/>
            </a:xfrm>
            <a:custGeom>
              <a:avLst/>
              <a:gdLst>
                <a:gd name="T0" fmla="*/ 119 w 237"/>
                <a:gd name="T1" fmla="*/ 0 h 936"/>
                <a:gd name="T2" fmla="*/ 145 w 237"/>
                <a:gd name="T3" fmla="*/ 3 h 936"/>
                <a:gd name="T4" fmla="*/ 171 w 237"/>
                <a:gd name="T5" fmla="*/ 12 h 936"/>
                <a:gd name="T6" fmla="*/ 192 w 237"/>
                <a:gd name="T7" fmla="*/ 25 h 936"/>
                <a:gd name="T8" fmla="*/ 211 w 237"/>
                <a:gd name="T9" fmla="*/ 44 h 936"/>
                <a:gd name="T10" fmla="*/ 225 w 237"/>
                <a:gd name="T11" fmla="*/ 65 h 936"/>
                <a:gd name="T12" fmla="*/ 234 w 237"/>
                <a:gd name="T13" fmla="*/ 90 h 936"/>
                <a:gd name="T14" fmla="*/ 237 w 237"/>
                <a:gd name="T15" fmla="*/ 117 h 936"/>
                <a:gd name="T16" fmla="*/ 237 w 237"/>
                <a:gd name="T17" fmla="*/ 819 h 936"/>
                <a:gd name="T18" fmla="*/ 234 w 237"/>
                <a:gd name="T19" fmla="*/ 847 h 936"/>
                <a:gd name="T20" fmla="*/ 225 w 237"/>
                <a:gd name="T21" fmla="*/ 871 h 936"/>
                <a:gd name="T22" fmla="*/ 211 w 237"/>
                <a:gd name="T23" fmla="*/ 893 h 936"/>
                <a:gd name="T24" fmla="*/ 192 w 237"/>
                <a:gd name="T25" fmla="*/ 911 h 936"/>
                <a:gd name="T26" fmla="*/ 171 w 237"/>
                <a:gd name="T27" fmla="*/ 925 h 936"/>
                <a:gd name="T28" fmla="*/ 145 w 237"/>
                <a:gd name="T29" fmla="*/ 934 h 936"/>
                <a:gd name="T30" fmla="*/ 119 w 237"/>
                <a:gd name="T31" fmla="*/ 936 h 936"/>
                <a:gd name="T32" fmla="*/ 91 w 237"/>
                <a:gd name="T33" fmla="*/ 934 h 936"/>
                <a:gd name="T34" fmla="*/ 66 w 237"/>
                <a:gd name="T35" fmla="*/ 925 h 936"/>
                <a:gd name="T36" fmla="*/ 44 w 237"/>
                <a:gd name="T37" fmla="*/ 911 h 936"/>
                <a:gd name="T38" fmla="*/ 26 w 237"/>
                <a:gd name="T39" fmla="*/ 893 h 936"/>
                <a:gd name="T40" fmla="*/ 12 w 237"/>
                <a:gd name="T41" fmla="*/ 871 h 936"/>
                <a:gd name="T42" fmla="*/ 3 w 237"/>
                <a:gd name="T43" fmla="*/ 847 h 936"/>
                <a:gd name="T44" fmla="*/ 0 w 237"/>
                <a:gd name="T45" fmla="*/ 819 h 936"/>
                <a:gd name="T46" fmla="*/ 0 w 237"/>
                <a:gd name="T47" fmla="*/ 117 h 936"/>
                <a:gd name="T48" fmla="*/ 3 w 237"/>
                <a:gd name="T49" fmla="*/ 90 h 936"/>
                <a:gd name="T50" fmla="*/ 12 w 237"/>
                <a:gd name="T51" fmla="*/ 65 h 936"/>
                <a:gd name="T52" fmla="*/ 26 w 237"/>
                <a:gd name="T53" fmla="*/ 44 h 936"/>
                <a:gd name="T54" fmla="*/ 44 w 237"/>
                <a:gd name="T55" fmla="*/ 25 h 936"/>
                <a:gd name="T56" fmla="*/ 66 w 237"/>
                <a:gd name="T57" fmla="*/ 12 h 936"/>
                <a:gd name="T58" fmla="*/ 91 w 237"/>
                <a:gd name="T59" fmla="*/ 3 h 936"/>
                <a:gd name="T60" fmla="*/ 119 w 237"/>
                <a:gd name="T61" fmla="*/ 0 h 9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237" h="936">
                  <a:moveTo>
                    <a:pt x="119" y="0"/>
                  </a:moveTo>
                  <a:lnTo>
                    <a:pt x="145" y="3"/>
                  </a:lnTo>
                  <a:lnTo>
                    <a:pt x="171" y="12"/>
                  </a:lnTo>
                  <a:lnTo>
                    <a:pt x="192" y="25"/>
                  </a:lnTo>
                  <a:lnTo>
                    <a:pt x="211" y="44"/>
                  </a:lnTo>
                  <a:lnTo>
                    <a:pt x="225" y="65"/>
                  </a:lnTo>
                  <a:lnTo>
                    <a:pt x="234" y="90"/>
                  </a:lnTo>
                  <a:lnTo>
                    <a:pt x="237" y="117"/>
                  </a:lnTo>
                  <a:lnTo>
                    <a:pt x="237" y="819"/>
                  </a:lnTo>
                  <a:lnTo>
                    <a:pt x="234" y="847"/>
                  </a:lnTo>
                  <a:lnTo>
                    <a:pt x="225" y="871"/>
                  </a:lnTo>
                  <a:lnTo>
                    <a:pt x="211" y="893"/>
                  </a:lnTo>
                  <a:lnTo>
                    <a:pt x="192" y="911"/>
                  </a:lnTo>
                  <a:lnTo>
                    <a:pt x="171" y="925"/>
                  </a:lnTo>
                  <a:lnTo>
                    <a:pt x="145" y="934"/>
                  </a:lnTo>
                  <a:lnTo>
                    <a:pt x="119" y="936"/>
                  </a:lnTo>
                  <a:lnTo>
                    <a:pt x="91" y="934"/>
                  </a:lnTo>
                  <a:lnTo>
                    <a:pt x="66" y="925"/>
                  </a:lnTo>
                  <a:lnTo>
                    <a:pt x="44" y="911"/>
                  </a:lnTo>
                  <a:lnTo>
                    <a:pt x="26" y="893"/>
                  </a:lnTo>
                  <a:lnTo>
                    <a:pt x="12" y="871"/>
                  </a:lnTo>
                  <a:lnTo>
                    <a:pt x="3" y="847"/>
                  </a:lnTo>
                  <a:lnTo>
                    <a:pt x="0" y="819"/>
                  </a:lnTo>
                  <a:lnTo>
                    <a:pt x="0" y="117"/>
                  </a:lnTo>
                  <a:lnTo>
                    <a:pt x="3" y="90"/>
                  </a:lnTo>
                  <a:lnTo>
                    <a:pt x="12" y="65"/>
                  </a:lnTo>
                  <a:lnTo>
                    <a:pt x="26" y="44"/>
                  </a:lnTo>
                  <a:lnTo>
                    <a:pt x="44" y="25"/>
                  </a:lnTo>
                  <a:lnTo>
                    <a:pt x="66" y="12"/>
                  </a:lnTo>
                  <a:lnTo>
                    <a:pt x="91" y="3"/>
                  </a:lnTo>
                  <a:lnTo>
                    <a:pt x="119" y="0"/>
                  </a:lnTo>
                  <a:close/>
                </a:path>
              </a:pathLst>
            </a:custGeom>
            <a:grpFill/>
            <a:ln w="0">
              <a:noFill/>
              <a:prstDash val="solid"/>
              <a:round/>
            </a:ln>
          </p:spPr>
          <p:txBody>
            <a:bodyPr vert="horz" wrap="square" lIns="91440" tIns="45720" rIns="91440" bIns="45720" numCol="1" anchor="t" anchorCtr="0" compatLnSpc="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dirty="0">
                <a:cs typeface="+mn-ea"/>
                <a:sym typeface="+mn-lt"/>
              </a:endParaRPr>
            </a:p>
          </p:txBody>
        </p:sp>
        <p:sp>
          <p:nvSpPr>
            <p:cNvPr id="30" name="Freeform 87"/>
            <p:cNvSpPr/>
            <p:nvPr/>
          </p:nvSpPr>
          <p:spPr bwMode="auto">
            <a:xfrm>
              <a:off x="2428875" y="2376488"/>
              <a:ext cx="690563" cy="449263"/>
            </a:xfrm>
            <a:custGeom>
              <a:avLst/>
              <a:gdLst>
                <a:gd name="T0" fmla="*/ 3325 w 3483"/>
                <a:gd name="T1" fmla="*/ 0 h 2264"/>
                <a:gd name="T2" fmla="*/ 3387 w 3483"/>
                <a:gd name="T3" fmla="*/ 12 h 2264"/>
                <a:gd name="T4" fmla="*/ 3437 w 3483"/>
                <a:gd name="T5" fmla="*/ 46 h 2264"/>
                <a:gd name="T6" fmla="*/ 3471 w 3483"/>
                <a:gd name="T7" fmla="*/ 95 h 2264"/>
                <a:gd name="T8" fmla="*/ 3483 w 3483"/>
                <a:gd name="T9" fmla="*/ 156 h 2264"/>
                <a:gd name="T10" fmla="*/ 3270 w 3483"/>
                <a:gd name="T11" fmla="*/ 1716 h 2264"/>
                <a:gd name="T12" fmla="*/ 3330 w 3483"/>
                <a:gd name="T13" fmla="*/ 1587 h 2264"/>
                <a:gd name="T14" fmla="*/ 3367 w 3483"/>
                <a:gd name="T15" fmla="*/ 1449 h 2264"/>
                <a:gd name="T16" fmla="*/ 3380 w 3483"/>
                <a:gd name="T17" fmla="*/ 1307 h 2264"/>
                <a:gd name="T18" fmla="*/ 3369 w 3483"/>
                <a:gd name="T19" fmla="*/ 1171 h 2264"/>
                <a:gd name="T20" fmla="*/ 3337 w 3483"/>
                <a:gd name="T21" fmla="*/ 1041 h 2264"/>
                <a:gd name="T22" fmla="*/ 3283 w 3483"/>
                <a:gd name="T23" fmla="*/ 919 h 2264"/>
                <a:gd name="T24" fmla="*/ 3210 w 3483"/>
                <a:gd name="T25" fmla="*/ 805 h 2264"/>
                <a:gd name="T26" fmla="*/ 3166 w 3483"/>
                <a:gd name="T27" fmla="*/ 313 h 2264"/>
                <a:gd name="T28" fmla="*/ 317 w 3483"/>
                <a:gd name="T29" fmla="*/ 1952 h 2264"/>
                <a:gd name="T30" fmla="*/ 2042 w 3483"/>
                <a:gd name="T31" fmla="*/ 1992 h 2264"/>
                <a:gd name="T32" fmla="*/ 2153 w 3483"/>
                <a:gd name="T33" fmla="*/ 2057 h 2264"/>
                <a:gd name="T34" fmla="*/ 2272 w 3483"/>
                <a:gd name="T35" fmla="*/ 2105 h 2264"/>
                <a:gd name="T36" fmla="*/ 2399 w 3483"/>
                <a:gd name="T37" fmla="*/ 2135 h 2264"/>
                <a:gd name="T38" fmla="*/ 2530 w 3483"/>
                <a:gd name="T39" fmla="*/ 2144 h 2264"/>
                <a:gd name="T40" fmla="*/ 2675 w 3483"/>
                <a:gd name="T41" fmla="*/ 2132 h 2264"/>
                <a:gd name="T42" fmla="*/ 2815 w 3483"/>
                <a:gd name="T43" fmla="*/ 2096 h 2264"/>
                <a:gd name="T44" fmla="*/ 2946 w 3483"/>
                <a:gd name="T45" fmla="*/ 2036 h 2264"/>
                <a:gd name="T46" fmla="*/ 3170 w 3483"/>
                <a:gd name="T47" fmla="*/ 2257 h 2264"/>
                <a:gd name="T48" fmla="*/ 3180 w 3483"/>
                <a:gd name="T49" fmla="*/ 2264 h 2264"/>
                <a:gd name="T50" fmla="*/ 127 w 3483"/>
                <a:gd name="T51" fmla="*/ 2261 h 2264"/>
                <a:gd name="T52" fmla="*/ 70 w 3483"/>
                <a:gd name="T53" fmla="*/ 2238 h 2264"/>
                <a:gd name="T54" fmla="*/ 27 w 3483"/>
                <a:gd name="T55" fmla="*/ 2195 h 2264"/>
                <a:gd name="T56" fmla="*/ 3 w 3483"/>
                <a:gd name="T57" fmla="*/ 2139 h 2264"/>
                <a:gd name="T58" fmla="*/ 0 w 3483"/>
                <a:gd name="T59" fmla="*/ 156 h 2264"/>
                <a:gd name="T60" fmla="*/ 13 w 3483"/>
                <a:gd name="T61" fmla="*/ 96 h 2264"/>
                <a:gd name="T62" fmla="*/ 47 w 3483"/>
                <a:gd name="T63" fmla="*/ 46 h 2264"/>
                <a:gd name="T64" fmla="*/ 97 w 3483"/>
                <a:gd name="T65" fmla="*/ 12 h 2264"/>
                <a:gd name="T66" fmla="*/ 159 w 3483"/>
                <a:gd name="T67" fmla="*/ 0 h 22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3483" h="2264">
                  <a:moveTo>
                    <a:pt x="159" y="0"/>
                  </a:moveTo>
                  <a:lnTo>
                    <a:pt x="3325" y="0"/>
                  </a:lnTo>
                  <a:lnTo>
                    <a:pt x="3357" y="4"/>
                  </a:lnTo>
                  <a:lnTo>
                    <a:pt x="3387" y="12"/>
                  </a:lnTo>
                  <a:lnTo>
                    <a:pt x="3413" y="27"/>
                  </a:lnTo>
                  <a:lnTo>
                    <a:pt x="3437" y="46"/>
                  </a:lnTo>
                  <a:lnTo>
                    <a:pt x="3456" y="69"/>
                  </a:lnTo>
                  <a:lnTo>
                    <a:pt x="3471" y="95"/>
                  </a:lnTo>
                  <a:lnTo>
                    <a:pt x="3479" y="125"/>
                  </a:lnTo>
                  <a:lnTo>
                    <a:pt x="3483" y="156"/>
                  </a:lnTo>
                  <a:lnTo>
                    <a:pt x="3483" y="1927"/>
                  </a:lnTo>
                  <a:lnTo>
                    <a:pt x="3270" y="1716"/>
                  </a:lnTo>
                  <a:lnTo>
                    <a:pt x="3303" y="1653"/>
                  </a:lnTo>
                  <a:lnTo>
                    <a:pt x="3330" y="1587"/>
                  </a:lnTo>
                  <a:lnTo>
                    <a:pt x="3351" y="1520"/>
                  </a:lnTo>
                  <a:lnTo>
                    <a:pt x="3367" y="1449"/>
                  </a:lnTo>
                  <a:lnTo>
                    <a:pt x="3377" y="1379"/>
                  </a:lnTo>
                  <a:lnTo>
                    <a:pt x="3380" y="1307"/>
                  </a:lnTo>
                  <a:lnTo>
                    <a:pt x="3377" y="1239"/>
                  </a:lnTo>
                  <a:lnTo>
                    <a:pt x="3369" y="1171"/>
                  </a:lnTo>
                  <a:lnTo>
                    <a:pt x="3355" y="1105"/>
                  </a:lnTo>
                  <a:lnTo>
                    <a:pt x="3337" y="1041"/>
                  </a:lnTo>
                  <a:lnTo>
                    <a:pt x="3312" y="979"/>
                  </a:lnTo>
                  <a:lnTo>
                    <a:pt x="3283" y="919"/>
                  </a:lnTo>
                  <a:lnTo>
                    <a:pt x="3249" y="860"/>
                  </a:lnTo>
                  <a:lnTo>
                    <a:pt x="3210" y="805"/>
                  </a:lnTo>
                  <a:lnTo>
                    <a:pt x="3166" y="753"/>
                  </a:lnTo>
                  <a:lnTo>
                    <a:pt x="3166" y="313"/>
                  </a:lnTo>
                  <a:lnTo>
                    <a:pt x="317" y="313"/>
                  </a:lnTo>
                  <a:lnTo>
                    <a:pt x="317" y="1952"/>
                  </a:lnTo>
                  <a:lnTo>
                    <a:pt x="1989" y="1952"/>
                  </a:lnTo>
                  <a:lnTo>
                    <a:pt x="2042" y="1992"/>
                  </a:lnTo>
                  <a:lnTo>
                    <a:pt x="2096" y="2027"/>
                  </a:lnTo>
                  <a:lnTo>
                    <a:pt x="2153" y="2057"/>
                  </a:lnTo>
                  <a:lnTo>
                    <a:pt x="2211" y="2083"/>
                  </a:lnTo>
                  <a:lnTo>
                    <a:pt x="2272" y="2105"/>
                  </a:lnTo>
                  <a:lnTo>
                    <a:pt x="2335" y="2122"/>
                  </a:lnTo>
                  <a:lnTo>
                    <a:pt x="2399" y="2135"/>
                  </a:lnTo>
                  <a:lnTo>
                    <a:pt x="2464" y="2142"/>
                  </a:lnTo>
                  <a:lnTo>
                    <a:pt x="2530" y="2144"/>
                  </a:lnTo>
                  <a:lnTo>
                    <a:pt x="2604" y="2141"/>
                  </a:lnTo>
                  <a:lnTo>
                    <a:pt x="2675" y="2132"/>
                  </a:lnTo>
                  <a:lnTo>
                    <a:pt x="2746" y="2117"/>
                  </a:lnTo>
                  <a:lnTo>
                    <a:pt x="2815" y="2096"/>
                  </a:lnTo>
                  <a:lnTo>
                    <a:pt x="2882" y="2069"/>
                  </a:lnTo>
                  <a:lnTo>
                    <a:pt x="2946" y="2036"/>
                  </a:lnTo>
                  <a:lnTo>
                    <a:pt x="3166" y="2253"/>
                  </a:lnTo>
                  <a:lnTo>
                    <a:pt x="3170" y="2257"/>
                  </a:lnTo>
                  <a:lnTo>
                    <a:pt x="3175" y="2260"/>
                  </a:lnTo>
                  <a:lnTo>
                    <a:pt x="3180" y="2264"/>
                  </a:lnTo>
                  <a:lnTo>
                    <a:pt x="159" y="2264"/>
                  </a:lnTo>
                  <a:lnTo>
                    <a:pt x="127" y="2261"/>
                  </a:lnTo>
                  <a:lnTo>
                    <a:pt x="97" y="2252"/>
                  </a:lnTo>
                  <a:lnTo>
                    <a:pt x="70" y="2238"/>
                  </a:lnTo>
                  <a:lnTo>
                    <a:pt x="47" y="2218"/>
                  </a:lnTo>
                  <a:lnTo>
                    <a:pt x="27" y="2195"/>
                  </a:lnTo>
                  <a:lnTo>
                    <a:pt x="13" y="2169"/>
                  </a:lnTo>
                  <a:lnTo>
                    <a:pt x="3" y="2139"/>
                  </a:lnTo>
                  <a:lnTo>
                    <a:pt x="0" y="2109"/>
                  </a:lnTo>
                  <a:lnTo>
                    <a:pt x="0" y="156"/>
                  </a:lnTo>
                  <a:lnTo>
                    <a:pt x="3" y="125"/>
                  </a:lnTo>
                  <a:lnTo>
                    <a:pt x="13" y="96"/>
                  </a:lnTo>
                  <a:lnTo>
                    <a:pt x="27" y="69"/>
                  </a:lnTo>
                  <a:lnTo>
                    <a:pt x="47" y="46"/>
                  </a:lnTo>
                  <a:lnTo>
                    <a:pt x="70" y="27"/>
                  </a:lnTo>
                  <a:lnTo>
                    <a:pt x="97" y="12"/>
                  </a:lnTo>
                  <a:lnTo>
                    <a:pt x="127" y="4"/>
                  </a:lnTo>
                  <a:lnTo>
                    <a:pt x="159" y="0"/>
                  </a:lnTo>
                  <a:close/>
                </a:path>
              </a:pathLst>
            </a:custGeom>
            <a:grpFill/>
            <a:ln w="0">
              <a:noFill/>
              <a:prstDash val="solid"/>
              <a:round/>
            </a:ln>
          </p:spPr>
          <p:txBody>
            <a:bodyPr vert="horz" wrap="square" lIns="91440" tIns="45720" rIns="91440" bIns="45720" numCol="1" anchor="t" anchorCtr="0" compatLnSpc="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dirty="0">
                <a:cs typeface="+mn-ea"/>
                <a:sym typeface="+mn-lt"/>
              </a:endParaRPr>
            </a:p>
          </p:txBody>
        </p:sp>
        <p:sp>
          <p:nvSpPr>
            <p:cNvPr id="31" name="Freeform 88"/>
            <p:cNvSpPr>
              <a:spLocks noEditPoints="1"/>
            </p:cNvSpPr>
            <p:nvPr/>
          </p:nvSpPr>
          <p:spPr bwMode="auto">
            <a:xfrm>
              <a:off x="2794000" y="2500313"/>
              <a:ext cx="309563" cy="304800"/>
            </a:xfrm>
            <a:custGeom>
              <a:avLst/>
              <a:gdLst>
                <a:gd name="T0" fmla="*/ 583 w 1559"/>
                <a:gd name="T1" fmla="*/ 151 h 1537"/>
                <a:gd name="T2" fmla="*/ 433 w 1559"/>
                <a:gd name="T3" fmla="*/ 203 h 1537"/>
                <a:gd name="T4" fmla="*/ 303 w 1559"/>
                <a:gd name="T5" fmla="*/ 299 h 1537"/>
                <a:gd name="T6" fmla="*/ 207 w 1559"/>
                <a:gd name="T7" fmla="*/ 426 h 1537"/>
                <a:gd name="T8" fmla="*/ 152 w 1559"/>
                <a:gd name="T9" fmla="*/ 576 h 1537"/>
                <a:gd name="T10" fmla="*/ 145 w 1559"/>
                <a:gd name="T11" fmla="*/ 736 h 1537"/>
                <a:gd name="T12" fmla="*/ 183 w 1559"/>
                <a:gd name="T13" fmla="*/ 889 h 1537"/>
                <a:gd name="T14" fmla="*/ 267 w 1559"/>
                <a:gd name="T15" fmla="*/ 1025 h 1537"/>
                <a:gd name="T16" fmla="*/ 387 w 1559"/>
                <a:gd name="T17" fmla="*/ 1132 h 1537"/>
                <a:gd name="T18" fmla="*/ 531 w 1559"/>
                <a:gd name="T19" fmla="*/ 1201 h 1537"/>
                <a:gd name="T20" fmla="*/ 691 w 1559"/>
                <a:gd name="T21" fmla="*/ 1224 h 1537"/>
                <a:gd name="T22" fmla="*/ 851 w 1559"/>
                <a:gd name="T23" fmla="*/ 1201 h 1537"/>
                <a:gd name="T24" fmla="*/ 996 w 1559"/>
                <a:gd name="T25" fmla="*/ 1132 h 1537"/>
                <a:gd name="T26" fmla="*/ 1117 w 1559"/>
                <a:gd name="T27" fmla="*/ 1025 h 1537"/>
                <a:gd name="T28" fmla="*/ 1199 w 1559"/>
                <a:gd name="T29" fmla="*/ 889 h 1537"/>
                <a:gd name="T30" fmla="*/ 1238 w 1559"/>
                <a:gd name="T31" fmla="*/ 736 h 1537"/>
                <a:gd name="T32" fmla="*/ 1230 w 1559"/>
                <a:gd name="T33" fmla="*/ 576 h 1537"/>
                <a:gd name="T34" fmla="*/ 1176 w 1559"/>
                <a:gd name="T35" fmla="*/ 426 h 1537"/>
                <a:gd name="T36" fmla="*/ 1080 w 1559"/>
                <a:gd name="T37" fmla="*/ 299 h 1537"/>
                <a:gd name="T38" fmla="*/ 950 w 1559"/>
                <a:gd name="T39" fmla="*/ 203 h 1537"/>
                <a:gd name="T40" fmla="*/ 800 w 1559"/>
                <a:gd name="T41" fmla="*/ 151 h 1537"/>
                <a:gd name="T42" fmla="*/ 691 w 1559"/>
                <a:gd name="T43" fmla="*/ 0 h 1537"/>
                <a:gd name="T44" fmla="*/ 871 w 1559"/>
                <a:gd name="T45" fmla="*/ 23 h 1537"/>
                <a:gd name="T46" fmla="*/ 1037 w 1559"/>
                <a:gd name="T47" fmla="*/ 91 h 1537"/>
                <a:gd name="T48" fmla="*/ 1181 w 1559"/>
                <a:gd name="T49" fmla="*/ 200 h 1537"/>
                <a:gd name="T50" fmla="*/ 1291 w 1559"/>
                <a:gd name="T51" fmla="*/ 341 h 1537"/>
                <a:gd name="T52" fmla="*/ 1359 w 1559"/>
                <a:gd name="T53" fmla="*/ 504 h 1537"/>
                <a:gd name="T54" fmla="*/ 1382 w 1559"/>
                <a:gd name="T55" fmla="*/ 682 h 1537"/>
                <a:gd name="T56" fmla="*/ 1357 w 1559"/>
                <a:gd name="T57" fmla="*/ 865 h 1537"/>
                <a:gd name="T58" fmla="*/ 1284 w 1559"/>
                <a:gd name="T59" fmla="*/ 1032 h 1537"/>
                <a:gd name="T60" fmla="*/ 1243 w 1559"/>
                <a:gd name="T61" fmla="*/ 1164 h 1537"/>
                <a:gd name="T62" fmla="*/ 1288 w 1559"/>
                <a:gd name="T63" fmla="*/ 1174 h 1537"/>
                <a:gd name="T64" fmla="*/ 1551 w 1559"/>
                <a:gd name="T65" fmla="*/ 1434 h 1537"/>
                <a:gd name="T66" fmla="*/ 1557 w 1559"/>
                <a:gd name="T67" fmla="*/ 1486 h 1537"/>
                <a:gd name="T68" fmla="*/ 1524 w 1559"/>
                <a:gd name="T69" fmla="*/ 1529 h 1537"/>
                <a:gd name="T70" fmla="*/ 1471 w 1559"/>
                <a:gd name="T71" fmla="*/ 1535 h 1537"/>
                <a:gd name="T72" fmla="*/ 1201 w 1559"/>
                <a:gd name="T73" fmla="*/ 1283 h 1537"/>
                <a:gd name="T74" fmla="*/ 1181 w 1559"/>
                <a:gd name="T75" fmla="*/ 1242 h 1537"/>
                <a:gd name="T76" fmla="*/ 1099 w 1559"/>
                <a:gd name="T77" fmla="*/ 1232 h 1537"/>
                <a:gd name="T78" fmla="*/ 935 w 1559"/>
                <a:gd name="T79" fmla="*/ 1320 h 1537"/>
                <a:gd name="T80" fmla="*/ 754 w 1559"/>
                <a:gd name="T81" fmla="*/ 1361 h 1537"/>
                <a:gd name="T82" fmla="*/ 571 w 1559"/>
                <a:gd name="T83" fmla="*/ 1353 h 1537"/>
                <a:gd name="T84" fmla="*/ 400 w 1559"/>
                <a:gd name="T85" fmla="*/ 1300 h 1537"/>
                <a:gd name="T86" fmla="*/ 248 w 1559"/>
                <a:gd name="T87" fmla="*/ 1205 h 1537"/>
                <a:gd name="T88" fmla="*/ 125 w 1559"/>
                <a:gd name="T89" fmla="*/ 1072 h 1537"/>
                <a:gd name="T90" fmla="*/ 42 w 1559"/>
                <a:gd name="T91" fmla="*/ 916 h 1537"/>
                <a:gd name="T92" fmla="*/ 3 w 1559"/>
                <a:gd name="T93" fmla="*/ 742 h 1537"/>
                <a:gd name="T94" fmla="*/ 11 w 1559"/>
                <a:gd name="T95" fmla="*/ 562 h 1537"/>
                <a:gd name="T96" fmla="*/ 65 w 1559"/>
                <a:gd name="T97" fmla="*/ 394 h 1537"/>
                <a:gd name="T98" fmla="*/ 161 w 1559"/>
                <a:gd name="T99" fmla="*/ 244 h 1537"/>
                <a:gd name="T100" fmla="*/ 295 w 1559"/>
                <a:gd name="T101" fmla="*/ 122 h 1537"/>
                <a:gd name="T102" fmla="*/ 454 w 1559"/>
                <a:gd name="T103" fmla="*/ 41 h 1537"/>
                <a:gd name="T104" fmla="*/ 630 w 1559"/>
                <a:gd name="T105" fmla="*/ 2 h 15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1559" h="1537">
                  <a:moveTo>
                    <a:pt x="691" y="140"/>
                  </a:moveTo>
                  <a:lnTo>
                    <a:pt x="637" y="142"/>
                  </a:lnTo>
                  <a:lnTo>
                    <a:pt x="583" y="151"/>
                  </a:lnTo>
                  <a:lnTo>
                    <a:pt x="531" y="163"/>
                  </a:lnTo>
                  <a:lnTo>
                    <a:pt x="481" y="181"/>
                  </a:lnTo>
                  <a:lnTo>
                    <a:pt x="433" y="203"/>
                  </a:lnTo>
                  <a:lnTo>
                    <a:pt x="387" y="231"/>
                  </a:lnTo>
                  <a:lnTo>
                    <a:pt x="343" y="262"/>
                  </a:lnTo>
                  <a:lnTo>
                    <a:pt x="303" y="299"/>
                  </a:lnTo>
                  <a:lnTo>
                    <a:pt x="267" y="339"/>
                  </a:lnTo>
                  <a:lnTo>
                    <a:pt x="235" y="381"/>
                  </a:lnTo>
                  <a:lnTo>
                    <a:pt x="207" y="426"/>
                  </a:lnTo>
                  <a:lnTo>
                    <a:pt x="183" y="475"/>
                  </a:lnTo>
                  <a:lnTo>
                    <a:pt x="165" y="524"/>
                  </a:lnTo>
                  <a:lnTo>
                    <a:pt x="152" y="576"/>
                  </a:lnTo>
                  <a:lnTo>
                    <a:pt x="145" y="628"/>
                  </a:lnTo>
                  <a:lnTo>
                    <a:pt x="142" y="682"/>
                  </a:lnTo>
                  <a:lnTo>
                    <a:pt x="145" y="736"/>
                  </a:lnTo>
                  <a:lnTo>
                    <a:pt x="152" y="788"/>
                  </a:lnTo>
                  <a:lnTo>
                    <a:pt x="165" y="840"/>
                  </a:lnTo>
                  <a:lnTo>
                    <a:pt x="183" y="889"/>
                  </a:lnTo>
                  <a:lnTo>
                    <a:pt x="207" y="937"/>
                  </a:lnTo>
                  <a:lnTo>
                    <a:pt x="235" y="982"/>
                  </a:lnTo>
                  <a:lnTo>
                    <a:pt x="267" y="1025"/>
                  </a:lnTo>
                  <a:lnTo>
                    <a:pt x="303" y="1065"/>
                  </a:lnTo>
                  <a:lnTo>
                    <a:pt x="343" y="1101"/>
                  </a:lnTo>
                  <a:lnTo>
                    <a:pt x="387" y="1132"/>
                  </a:lnTo>
                  <a:lnTo>
                    <a:pt x="433" y="1160"/>
                  </a:lnTo>
                  <a:lnTo>
                    <a:pt x="481" y="1183"/>
                  </a:lnTo>
                  <a:lnTo>
                    <a:pt x="531" y="1201"/>
                  </a:lnTo>
                  <a:lnTo>
                    <a:pt x="583" y="1213"/>
                  </a:lnTo>
                  <a:lnTo>
                    <a:pt x="637" y="1221"/>
                  </a:lnTo>
                  <a:lnTo>
                    <a:pt x="691" y="1224"/>
                  </a:lnTo>
                  <a:lnTo>
                    <a:pt x="746" y="1221"/>
                  </a:lnTo>
                  <a:lnTo>
                    <a:pt x="800" y="1213"/>
                  </a:lnTo>
                  <a:lnTo>
                    <a:pt x="851" y="1201"/>
                  </a:lnTo>
                  <a:lnTo>
                    <a:pt x="902" y="1183"/>
                  </a:lnTo>
                  <a:lnTo>
                    <a:pt x="950" y="1160"/>
                  </a:lnTo>
                  <a:lnTo>
                    <a:pt x="996" y="1132"/>
                  </a:lnTo>
                  <a:lnTo>
                    <a:pt x="1040" y="1101"/>
                  </a:lnTo>
                  <a:lnTo>
                    <a:pt x="1080" y="1065"/>
                  </a:lnTo>
                  <a:lnTo>
                    <a:pt x="1117" y="1025"/>
                  </a:lnTo>
                  <a:lnTo>
                    <a:pt x="1149" y="982"/>
                  </a:lnTo>
                  <a:lnTo>
                    <a:pt x="1176" y="937"/>
                  </a:lnTo>
                  <a:lnTo>
                    <a:pt x="1199" y="889"/>
                  </a:lnTo>
                  <a:lnTo>
                    <a:pt x="1217" y="840"/>
                  </a:lnTo>
                  <a:lnTo>
                    <a:pt x="1230" y="788"/>
                  </a:lnTo>
                  <a:lnTo>
                    <a:pt x="1238" y="736"/>
                  </a:lnTo>
                  <a:lnTo>
                    <a:pt x="1240" y="682"/>
                  </a:lnTo>
                  <a:lnTo>
                    <a:pt x="1238" y="628"/>
                  </a:lnTo>
                  <a:lnTo>
                    <a:pt x="1230" y="576"/>
                  </a:lnTo>
                  <a:lnTo>
                    <a:pt x="1217" y="524"/>
                  </a:lnTo>
                  <a:lnTo>
                    <a:pt x="1199" y="475"/>
                  </a:lnTo>
                  <a:lnTo>
                    <a:pt x="1176" y="426"/>
                  </a:lnTo>
                  <a:lnTo>
                    <a:pt x="1149" y="381"/>
                  </a:lnTo>
                  <a:lnTo>
                    <a:pt x="1117" y="339"/>
                  </a:lnTo>
                  <a:lnTo>
                    <a:pt x="1080" y="299"/>
                  </a:lnTo>
                  <a:lnTo>
                    <a:pt x="1040" y="262"/>
                  </a:lnTo>
                  <a:lnTo>
                    <a:pt x="996" y="231"/>
                  </a:lnTo>
                  <a:lnTo>
                    <a:pt x="950" y="203"/>
                  </a:lnTo>
                  <a:lnTo>
                    <a:pt x="902" y="181"/>
                  </a:lnTo>
                  <a:lnTo>
                    <a:pt x="851" y="163"/>
                  </a:lnTo>
                  <a:lnTo>
                    <a:pt x="800" y="151"/>
                  </a:lnTo>
                  <a:lnTo>
                    <a:pt x="746" y="142"/>
                  </a:lnTo>
                  <a:lnTo>
                    <a:pt x="691" y="140"/>
                  </a:lnTo>
                  <a:close/>
                  <a:moveTo>
                    <a:pt x="691" y="0"/>
                  </a:moveTo>
                  <a:lnTo>
                    <a:pt x="753" y="2"/>
                  </a:lnTo>
                  <a:lnTo>
                    <a:pt x="813" y="11"/>
                  </a:lnTo>
                  <a:lnTo>
                    <a:pt x="871" y="23"/>
                  </a:lnTo>
                  <a:lnTo>
                    <a:pt x="928" y="41"/>
                  </a:lnTo>
                  <a:lnTo>
                    <a:pt x="983" y="63"/>
                  </a:lnTo>
                  <a:lnTo>
                    <a:pt x="1037" y="91"/>
                  </a:lnTo>
                  <a:lnTo>
                    <a:pt x="1087" y="122"/>
                  </a:lnTo>
                  <a:lnTo>
                    <a:pt x="1135" y="159"/>
                  </a:lnTo>
                  <a:lnTo>
                    <a:pt x="1181" y="200"/>
                  </a:lnTo>
                  <a:lnTo>
                    <a:pt x="1221" y="244"/>
                  </a:lnTo>
                  <a:lnTo>
                    <a:pt x="1259" y="292"/>
                  </a:lnTo>
                  <a:lnTo>
                    <a:pt x="1291" y="341"/>
                  </a:lnTo>
                  <a:lnTo>
                    <a:pt x="1318" y="394"/>
                  </a:lnTo>
                  <a:lnTo>
                    <a:pt x="1341" y="448"/>
                  </a:lnTo>
                  <a:lnTo>
                    <a:pt x="1359" y="504"/>
                  </a:lnTo>
                  <a:lnTo>
                    <a:pt x="1372" y="562"/>
                  </a:lnTo>
                  <a:lnTo>
                    <a:pt x="1380" y="621"/>
                  </a:lnTo>
                  <a:lnTo>
                    <a:pt x="1382" y="682"/>
                  </a:lnTo>
                  <a:lnTo>
                    <a:pt x="1379" y="744"/>
                  </a:lnTo>
                  <a:lnTo>
                    <a:pt x="1372" y="805"/>
                  </a:lnTo>
                  <a:lnTo>
                    <a:pt x="1357" y="865"/>
                  </a:lnTo>
                  <a:lnTo>
                    <a:pt x="1338" y="923"/>
                  </a:lnTo>
                  <a:lnTo>
                    <a:pt x="1313" y="979"/>
                  </a:lnTo>
                  <a:lnTo>
                    <a:pt x="1284" y="1032"/>
                  </a:lnTo>
                  <a:lnTo>
                    <a:pt x="1249" y="1083"/>
                  </a:lnTo>
                  <a:lnTo>
                    <a:pt x="1210" y="1131"/>
                  </a:lnTo>
                  <a:lnTo>
                    <a:pt x="1243" y="1164"/>
                  </a:lnTo>
                  <a:lnTo>
                    <a:pt x="1259" y="1164"/>
                  </a:lnTo>
                  <a:lnTo>
                    <a:pt x="1274" y="1167"/>
                  </a:lnTo>
                  <a:lnTo>
                    <a:pt x="1288" y="1174"/>
                  </a:lnTo>
                  <a:lnTo>
                    <a:pt x="1301" y="1184"/>
                  </a:lnTo>
                  <a:lnTo>
                    <a:pt x="1539" y="1419"/>
                  </a:lnTo>
                  <a:lnTo>
                    <a:pt x="1551" y="1434"/>
                  </a:lnTo>
                  <a:lnTo>
                    <a:pt x="1557" y="1451"/>
                  </a:lnTo>
                  <a:lnTo>
                    <a:pt x="1559" y="1468"/>
                  </a:lnTo>
                  <a:lnTo>
                    <a:pt x="1557" y="1486"/>
                  </a:lnTo>
                  <a:lnTo>
                    <a:pt x="1551" y="1503"/>
                  </a:lnTo>
                  <a:lnTo>
                    <a:pt x="1539" y="1517"/>
                  </a:lnTo>
                  <a:lnTo>
                    <a:pt x="1524" y="1529"/>
                  </a:lnTo>
                  <a:lnTo>
                    <a:pt x="1507" y="1535"/>
                  </a:lnTo>
                  <a:lnTo>
                    <a:pt x="1489" y="1537"/>
                  </a:lnTo>
                  <a:lnTo>
                    <a:pt x="1471" y="1535"/>
                  </a:lnTo>
                  <a:lnTo>
                    <a:pt x="1454" y="1529"/>
                  </a:lnTo>
                  <a:lnTo>
                    <a:pt x="1439" y="1517"/>
                  </a:lnTo>
                  <a:lnTo>
                    <a:pt x="1201" y="1283"/>
                  </a:lnTo>
                  <a:lnTo>
                    <a:pt x="1190" y="1270"/>
                  </a:lnTo>
                  <a:lnTo>
                    <a:pt x="1184" y="1256"/>
                  </a:lnTo>
                  <a:lnTo>
                    <a:pt x="1181" y="1242"/>
                  </a:lnTo>
                  <a:lnTo>
                    <a:pt x="1181" y="1226"/>
                  </a:lnTo>
                  <a:lnTo>
                    <a:pt x="1148" y="1193"/>
                  </a:lnTo>
                  <a:lnTo>
                    <a:pt x="1099" y="1232"/>
                  </a:lnTo>
                  <a:lnTo>
                    <a:pt x="1046" y="1266"/>
                  </a:lnTo>
                  <a:lnTo>
                    <a:pt x="992" y="1295"/>
                  </a:lnTo>
                  <a:lnTo>
                    <a:pt x="935" y="1320"/>
                  </a:lnTo>
                  <a:lnTo>
                    <a:pt x="877" y="1338"/>
                  </a:lnTo>
                  <a:lnTo>
                    <a:pt x="817" y="1352"/>
                  </a:lnTo>
                  <a:lnTo>
                    <a:pt x="754" y="1361"/>
                  </a:lnTo>
                  <a:lnTo>
                    <a:pt x="691" y="1364"/>
                  </a:lnTo>
                  <a:lnTo>
                    <a:pt x="630" y="1361"/>
                  </a:lnTo>
                  <a:lnTo>
                    <a:pt x="571" y="1353"/>
                  </a:lnTo>
                  <a:lnTo>
                    <a:pt x="512" y="1341"/>
                  </a:lnTo>
                  <a:lnTo>
                    <a:pt x="454" y="1323"/>
                  </a:lnTo>
                  <a:lnTo>
                    <a:pt x="400" y="1300"/>
                  </a:lnTo>
                  <a:lnTo>
                    <a:pt x="347" y="1273"/>
                  </a:lnTo>
                  <a:lnTo>
                    <a:pt x="295" y="1241"/>
                  </a:lnTo>
                  <a:lnTo>
                    <a:pt x="248" y="1205"/>
                  </a:lnTo>
                  <a:lnTo>
                    <a:pt x="203" y="1164"/>
                  </a:lnTo>
                  <a:lnTo>
                    <a:pt x="161" y="1120"/>
                  </a:lnTo>
                  <a:lnTo>
                    <a:pt x="125" y="1072"/>
                  </a:lnTo>
                  <a:lnTo>
                    <a:pt x="93" y="1022"/>
                  </a:lnTo>
                  <a:lnTo>
                    <a:pt x="65" y="969"/>
                  </a:lnTo>
                  <a:lnTo>
                    <a:pt x="42" y="916"/>
                  </a:lnTo>
                  <a:lnTo>
                    <a:pt x="23" y="859"/>
                  </a:lnTo>
                  <a:lnTo>
                    <a:pt x="11" y="801"/>
                  </a:lnTo>
                  <a:lnTo>
                    <a:pt x="3" y="742"/>
                  </a:lnTo>
                  <a:lnTo>
                    <a:pt x="0" y="682"/>
                  </a:lnTo>
                  <a:lnTo>
                    <a:pt x="3" y="621"/>
                  </a:lnTo>
                  <a:lnTo>
                    <a:pt x="11" y="562"/>
                  </a:lnTo>
                  <a:lnTo>
                    <a:pt x="23" y="504"/>
                  </a:lnTo>
                  <a:lnTo>
                    <a:pt x="42" y="448"/>
                  </a:lnTo>
                  <a:lnTo>
                    <a:pt x="65" y="394"/>
                  </a:lnTo>
                  <a:lnTo>
                    <a:pt x="93" y="341"/>
                  </a:lnTo>
                  <a:lnTo>
                    <a:pt x="125" y="292"/>
                  </a:lnTo>
                  <a:lnTo>
                    <a:pt x="161" y="244"/>
                  </a:lnTo>
                  <a:lnTo>
                    <a:pt x="203" y="200"/>
                  </a:lnTo>
                  <a:lnTo>
                    <a:pt x="248" y="159"/>
                  </a:lnTo>
                  <a:lnTo>
                    <a:pt x="295" y="122"/>
                  </a:lnTo>
                  <a:lnTo>
                    <a:pt x="347" y="91"/>
                  </a:lnTo>
                  <a:lnTo>
                    <a:pt x="400" y="63"/>
                  </a:lnTo>
                  <a:lnTo>
                    <a:pt x="454" y="41"/>
                  </a:lnTo>
                  <a:lnTo>
                    <a:pt x="512" y="23"/>
                  </a:lnTo>
                  <a:lnTo>
                    <a:pt x="571" y="11"/>
                  </a:lnTo>
                  <a:lnTo>
                    <a:pt x="630" y="2"/>
                  </a:lnTo>
                  <a:lnTo>
                    <a:pt x="691" y="0"/>
                  </a:lnTo>
                  <a:close/>
                </a:path>
              </a:pathLst>
            </a:custGeom>
            <a:grpFill/>
            <a:ln w="0">
              <a:noFill/>
              <a:prstDash val="solid"/>
              <a:round/>
            </a:ln>
          </p:spPr>
          <p:txBody>
            <a:bodyPr vert="horz" wrap="square" lIns="91440" tIns="45720" rIns="91440" bIns="45720" numCol="1" anchor="t" anchorCtr="0" compatLnSpc="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dirty="0">
                <a:cs typeface="+mn-ea"/>
                <a:sym typeface="+mn-lt"/>
              </a:endParaRPr>
            </a:p>
          </p:txBody>
        </p:sp>
      </p:grpSp>
      <p:grpSp>
        <p:nvGrpSpPr>
          <p:cNvPr id="14" name="Group 93"/>
          <p:cNvGrpSpPr/>
          <p:nvPr/>
        </p:nvGrpSpPr>
        <p:grpSpPr>
          <a:xfrm>
            <a:off x="1293418" y="3463565"/>
            <a:ext cx="519871" cy="438741"/>
            <a:chOff x="3827463" y="2378075"/>
            <a:chExt cx="773113" cy="652463"/>
          </a:xfrm>
          <a:solidFill>
            <a:schemeClr val="bg1"/>
          </a:solidFill>
        </p:grpSpPr>
        <p:sp>
          <p:nvSpPr>
            <p:cNvPr id="19" name="Freeform 93"/>
            <p:cNvSpPr>
              <a:spLocks noEditPoints="1"/>
            </p:cNvSpPr>
            <p:nvPr/>
          </p:nvSpPr>
          <p:spPr bwMode="auto">
            <a:xfrm>
              <a:off x="3827463" y="2378075"/>
              <a:ext cx="762000" cy="487363"/>
            </a:xfrm>
            <a:custGeom>
              <a:avLst/>
              <a:gdLst>
                <a:gd name="T0" fmla="*/ 212 w 3360"/>
                <a:gd name="T1" fmla="*/ 966 h 2150"/>
                <a:gd name="T2" fmla="*/ 205 w 3360"/>
                <a:gd name="T3" fmla="*/ 969 h 2150"/>
                <a:gd name="T4" fmla="*/ 200 w 3360"/>
                <a:gd name="T5" fmla="*/ 974 h 2150"/>
                <a:gd name="T6" fmla="*/ 197 w 3360"/>
                <a:gd name="T7" fmla="*/ 982 h 2150"/>
                <a:gd name="T8" fmla="*/ 289 w 3360"/>
                <a:gd name="T9" fmla="*/ 1911 h 2150"/>
                <a:gd name="T10" fmla="*/ 304 w 3360"/>
                <a:gd name="T11" fmla="*/ 1940 h 2150"/>
                <a:gd name="T12" fmla="*/ 334 w 3360"/>
                <a:gd name="T13" fmla="*/ 1953 h 2150"/>
                <a:gd name="T14" fmla="*/ 1866 w 3360"/>
                <a:gd name="T15" fmla="*/ 1951 h 2150"/>
                <a:gd name="T16" fmla="*/ 1894 w 3360"/>
                <a:gd name="T17" fmla="*/ 1936 h 2150"/>
                <a:gd name="T18" fmla="*/ 1916 w 3360"/>
                <a:gd name="T19" fmla="*/ 1912 h 2150"/>
                <a:gd name="T20" fmla="*/ 2174 w 3360"/>
                <a:gd name="T21" fmla="*/ 968 h 2150"/>
                <a:gd name="T22" fmla="*/ 2172 w 3360"/>
                <a:gd name="T23" fmla="*/ 965 h 2150"/>
                <a:gd name="T24" fmla="*/ 2656 w 3360"/>
                <a:gd name="T25" fmla="*/ 0 h 2150"/>
                <a:gd name="T26" fmla="*/ 3284 w 3360"/>
                <a:gd name="T27" fmla="*/ 3 h 2150"/>
                <a:gd name="T28" fmla="*/ 3323 w 3360"/>
                <a:gd name="T29" fmla="*/ 22 h 2150"/>
                <a:gd name="T30" fmla="*/ 3350 w 3360"/>
                <a:gd name="T31" fmla="*/ 55 h 2150"/>
                <a:gd name="T32" fmla="*/ 3360 w 3360"/>
                <a:gd name="T33" fmla="*/ 99 h 2150"/>
                <a:gd name="T34" fmla="*/ 3350 w 3360"/>
                <a:gd name="T35" fmla="*/ 142 h 2150"/>
                <a:gd name="T36" fmla="*/ 3323 w 3360"/>
                <a:gd name="T37" fmla="*/ 175 h 2150"/>
                <a:gd name="T38" fmla="*/ 3284 w 3360"/>
                <a:gd name="T39" fmla="*/ 195 h 2150"/>
                <a:gd name="T40" fmla="*/ 2656 w 3360"/>
                <a:gd name="T41" fmla="*/ 197 h 2150"/>
                <a:gd name="T42" fmla="*/ 2627 w 3360"/>
                <a:gd name="T43" fmla="*/ 205 h 2150"/>
                <a:gd name="T44" fmla="*/ 2600 w 3360"/>
                <a:gd name="T45" fmla="*/ 226 h 2150"/>
                <a:gd name="T46" fmla="*/ 2584 w 3360"/>
                <a:gd name="T47" fmla="*/ 252 h 2150"/>
                <a:gd name="T48" fmla="*/ 2113 w 3360"/>
                <a:gd name="T49" fmla="*/ 1951 h 2150"/>
                <a:gd name="T50" fmla="*/ 2081 w 3360"/>
                <a:gd name="T51" fmla="*/ 2021 h 2150"/>
                <a:gd name="T52" fmla="*/ 2029 w 3360"/>
                <a:gd name="T53" fmla="*/ 2080 h 2150"/>
                <a:gd name="T54" fmla="*/ 1964 w 3360"/>
                <a:gd name="T55" fmla="*/ 2123 h 2150"/>
                <a:gd name="T56" fmla="*/ 1890 w 3360"/>
                <a:gd name="T57" fmla="*/ 2147 h 2150"/>
                <a:gd name="T58" fmla="*/ 334 w 3360"/>
                <a:gd name="T59" fmla="*/ 2150 h 2150"/>
                <a:gd name="T60" fmla="*/ 263 w 3360"/>
                <a:gd name="T61" fmla="*/ 2139 h 2150"/>
                <a:gd name="T62" fmla="*/ 200 w 3360"/>
                <a:gd name="T63" fmla="*/ 2108 h 2150"/>
                <a:gd name="T64" fmla="*/ 147 w 3360"/>
                <a:gd name="T65" fmla="*/ 2061 h 2150"/>
                <a:gd name="T66" fmla="*/ 110 w 3360"/>
                <a:gd name="T67" fmla="*/ 2000 h 2150"/>
                <a:gd name="T68" fmla="*/ 92 w 3360"/>
                <a:gd name="T69" fmla="*/ 1930 h 2150"/>
                <a:gd name="T70" fmla="*/ 0 w 3360"/>
                <a:gd name="T71" fmla="*/ 976 h 2150"/>
                <a:gd name="T72" fmla="*/ 10 w 3360"/>
                <a:gd name="T73" fmla="*/ 917 h 2150"/>
                <a:gd name="T74" fmla="*/ 37 w 3360"/>
                <a:gd name="T75" fmla="*/ 862 h 2150"/>
                <a:gd name="T76" fmla="*/ 78 w 3360"/>
                <a:gd name="T77" fmla="*/ 818 h 2150"/>
                <a:gd name="T78" fmla="*/ 128 w 3360"/>
                <a:gd name="T79" fmla="*/ 787 h 2150"/>
                <a:gd name="T80" fmla="*/ 187 w 3360"/>
                <a:gd name="T81" fmla="*/ 770 h 2150"/>
                <a:gd name="T82" fmla="*/ 2172 w 3360"/>
                <a:gd name="T83" fmla="*/ 768 h 2150"/>
                <a:gd name="T84" fmla="*/ 2231 w 3360"/>
                <a:gd name="T85" fmla="*/ 776 h 2150"/>
                <a:gd name="T86" fmla="*/ 2408 w 3360"/>
                <a:gd name="T87" fmla="*/ 162 h 2150"/>
                <a:gd name="T88" fmla="*/ 2450 w 3360"/>
                <a:gd name="T89" fmla="*/ 98 h 2150"/>
                <a:gd name="T90" fmla="*/ 2510 w 3360"/>
                <a:gd name="T91" fmla="*/ 46 h 2150"/>
                <a:gd name="T92" fmla="*/ 2581 w 3360"/>
                <a:gd name="T93" fmla="*/ 13 h 2150"/>
                <a:gd name="T94" fmla="*/ 2656 w 3360"/>
                <a:gd name="T95" fmla="*/ 0 h 21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3360" h="2150">
                  <a:moveTo>
                    <a:pt x="217" y="965"/>
                  </a:moveTo>
                  <a:lnTo>
                    <a:pt x="212" y="966"/>
                  </a:lnTo>
                  <a:lnTo>
                    <a:pt x="208" y="967"/>
                  </a:lnTo>
                  <a:lnTo>
                    <a:pt x="205" y="969"/>
                  </a:lnTo>
                  <a:lnTo>
                    <a:pt x="202" y="971"/>
                  </a:lnTo>
                  <a:lnTo>
                    <a:pt x="200" y="974"/>
                  </a:lnTo>
                  <a:lnTo>
                    <a:pt x="198" y="978"/>
                  </a:lnTo>
                  <a:lnTo>
                    <a:pt x="197" y="982"/>
                  </a:lnTo>
                  <a:lnTo>
                    <a:pt x="198" y="987"/>
                  </a:lnTo>
                  <a:lnTo>
                    <a:pt x="289" y="1911"/>
                  </a:lnTo>
                  <a:lnTo>
                    <a:pt x="293" y="1927"/>
                  </a:lnTo>
                  <a:lnTo>
                    <a:pt x="304" y="1940"/>
                  </a:lnTo>
                  <a:lnTo>
                    <a:pt x="319" y="1950"/>
                  </a:lnTo>
                  <a:lnTo>
                    <a:pt x="334" y="1953"/>
                  </a:lnTo>
                  <a:lnTo>
                    <a:pt x="1852" y="1953"/>
                  </a:lnTo>
                  <a:lnTo>
                    <a:pt x="1866" y="1951"/>
                  </a:lnTo>
                  <a:lnTo>
                    <a:pt x="1881" y="1944"/>
                  </a:lnTo>
                  <a:lnTo>
                    <a:pt x="1894" y="1936"/>
                  </a:lnTo>
                  <a:lnTo>
                    <a:pt x="1907" y="1925"/>
                  </a:lnTo>
                  <a:lnTo>
                    <a:pt x="1916" y="1912"/>
                  </a:lnTo>
                  <a:lnTo>
                    <a:pt x="1922" y="1899"/>
                  </a:lnTo>
                  <a:lnTo>
                    <a:pt x="2174" y="968"/>
                  </a:lnTo>
                  <a:lnTo>
                    <a:pt x="2175" y="965"/>
                  </a:lnTo>
                  <a:lnTo>
                    <a:pt x="2172" y="965"/>
                  </a:lnTo>
                  <a:lnTo>
                    <a:pt x="217" y="965"/>
                  </a:lnTo>
                  <a:close/>
                  <a:moveTo>
                    <a:pt x="2656" y="0"/>
                  </a:moveTo>
                  <a:lnTo>
                    <a:pt x="3262" y="0"/>
                  </a:lnTo>
                  <a:lnTo>
                    <a:pt x="3284" y="3"/>
                  </a:lnTo>
                  <a:lnTo>
                    <a:pt x="3304" y="10"/>
                  </a:lnTo>
                  <a:lnTo>
                    <a:pt x="3323" y="22"/>
                  </a:lnTo>
                  <a:lnTo>
                    <a:pt x="3338" y="37"/>
                  </a:lnTo>
                  <a:lnTo>
                    <a:pt x="3350" y="55"/>
                  </a:lnTo>
                  <a:lnTo>
                    <a:pt x="3357" y="76"/>
                  </a:lnTo>
                  <a:lnTo>
                    <a:pt x="3360" y="99"/>
                  </a:lnTo>
                  <a:lnTo>
                    <a:pt x="3357" y="122"/>
                  </a:lnTo>
                  <a:lnTo>
                    <a:pt x="3350" y="142"/>
                  </a:lnTo>
                  <a:lnTo>
                    <a:pt x="3338" y="160"/>
                  </a:lnTo>
                  <a:lnTo>
                    <a:pt x="3323" y="175"/>
                  </a:lnTo>
                  <a:lnTo>
                    <a:pt x="3304" y="187"/>
                  </a:lnTo>
                  <a:lnTo>
                    <a:pt x="3284" y="195"/>
                  </a:lnTo>
                  <a:lnTo>
                    <a:pt x="3262" y="197"/>
                  </a:lnTo>
                  <a:lnTo>
                    <a:pt x="2656" y="197"/>
                  </a:lnTo>
                  <a:lnTo>
                    <a:pt x="2642" y="199"/>
                  </a:lnTo>
                  <a:lnTo>
                    <a:pt x="2627" y="205"/>
                  </a:lnTo>
                  <a:lnTo>
                    <a:pt x="2613" y="215"/>
                  </a:lnTo>
                  <a:lnTo>
                    <a:pt x="2600" y="226"/>
                  </a:lnTo>
                  <a:lnTo>
                    <a:pt x="2590" y="238"/>
                  </a:lnTo>
                  <a:lnTo>
                    <a:pt x="2584" y="252"/>
                  </a:lnTo>
                  <a:lnTo>
                    <a:pt x="2302" y="1248"/>
                  </a:lnTo>
                  <a:lnTo>
                    <a:pt x="2113" y="1951"/>
                  </a:lnTo>
                  <a:lnTo>
                    <a:pt x="2099" y="1987"/>
                  </a:lnTo>
                  <a:lnTo>
                    <a:pt x="2081" y="2021"/>
                  </a:lnTo>
                  <a:lnTo>
                    <a:pt x="2057" y="2052"/>
                  </a:lnTo>
                  <a:lnTo>
                    <a:pt x="2029" y="2080"/>
                  </a:lnTo>
                  <a:lnTo>
                    <a:pt x="1998" y="2104"/>
                  </a:lnTo>
                  <a:lnTo>
                    <a:pt x="1964" y="2123"/>
                  </a:lnTo>
                  <a:lnTo>
                    <a:pt x="1927" y="2138"/>
                  </a:lnTo>
                  <a:lnTo>
                    <a:pt x="1890" y="2147"/>
                  </a:lnTo>
                  <a:lnTo>
                    <a:pt x="1852" y="2150"/>
                  </a:lnTo>
                  <a:lnTo>
                    <a:pt x="334" y="2150"/>
                  </a:lnTo>
                  <a:lnTo>
                    <a:pt x="298" y="2147"/>
                  </a:lnTo>
                  <a:lnTo>
                    <a:pt x="263" y="2139"/>
                  </a:lnTo>
                  <a:lnTo>
                    <a:pt x="230" y="2125"/>
                  </a:lnTo>
                  <a:lnTo>
                    <a:pt x="200" y="2108"/>
                  </a:lnTo>
                  <a:lnTo>
                    <a:pt x="172" y="2086"/>
                  </a:lnTo>
                  <a:lnTo>
                    <a:pt x="147" y="2061"/>
                  </a:lnTo>
                  <a:lnTo>
                    <a:pt x="126" y="2032"/>
                  </a:lnTo>
                  <a:lnTo>
                    <a:pt x="110" y="2000"/>
                  </a:lnTo>
                  <a:lnTo>
                    <a:pt x="98" y="1966"/>
                  </a:lnTo>
                  <a:lnTo>
                    <a:pt x="92" y="1930"/>
                  </a:lnTo>
                  <a:lnTo>
                    <a:pt x="1" y="1007"/>
                  </a:lnTo>
                  <a:lnTo>
                    <a:pt x="0" y="976"/>
                  </a:lnTo>
                  <a:lnTo>
                    <a:pt x="3" y="946"/>
                  </a:lnTo>
                  <a:lnTo>
                    <a:pt x="10" y="917"/>
                  </a:lnTo>
                  <a:lnTo>
                    <a:pt x="22" y="889"/>
                  </a:lnTo>
                  <a:lnTo>
                    <a:pt x="37" y="862"/>
                  </a:lnTo>
                  <a:lnTo>
                    <a:pt x="56" y="838"/>
                  </a:lnTo>
                  <a:lnTo>
                    <a:pt x="78" y="818"/>
                  </a:lnTo>
                  <a:lnTo>
                    <a:pt x="101" y="800"/>
                  </a:lnTo>
                  <a:lnTo>
                    <a:pt x="128" y="787"/>
                  </a:lnTo>
                  <a:lnTo>
                    <a:pt x="157" y="776"/>
                  </a:lnTo>
                  <a:lnTo>
                    <a:pt x="187" y="770"/>
                  </a:lnTo>
                  <a:lnTo>
                    <a:pt x="217" y="768"/>
                  </a:lnTo>
                  <a:lnTo>
                    <a:pt x="2172" y="768"/>
                  </a:lnTo>
                  <a:lnTo>
                    <a:pt x="2202" y="770"/>
                  </a:lnTo>
                  <a:lnTo>
                    <a:pt x="2231" y="776"/>
                  </a:lnTo>
                  <a:lnTo>
                    <a:pt x="2394" y="198"/>
                  </a:lnTo>
                  <a:lnTo>
                    <a:pt x="2408" y="162"/>
                  </a:lnTo>
                  <a:lnTo>
                    <a:pt x="2426" y="129"/>
                  </a:lnTo>
                  <a:lnTo>
                    <a:pt x="2450" y="98"/>
                  </a:lnTo>
                  <a:lnTo>
                    <a:pt x="2478" y="70"/>
                  </a:lnTo>
                  <a:lnTo>
                    <a:pt x="2510" y="46"/>
                  </a:lnTo>
                  <a:lnTo>
                    <a:pt x="2544" y="26"/>
                  </a:lnTo>
                  <a:lnTo>
                    <a:pt x="2581" y="13"/>
                  </a:lnTo>
                  <a:lnTo>
                    <a:pt x="2618" y="4"/>
                  </a:lnTo>
                  <a:lnTo>
                    <a:pt x="2656" y="0"/>
                  </a:lnTo>
                  <a:close/>
                </a:path>
              </a:pathLst>
            </a:custGeom>
            <a:grpFill/>
            <a:ln w="0">
              <a:noFill/>
              <a:prstDash val="solid"/>
              <a:round/>
            </a:ln>
          </p:spPr>
          <p:txBody>
            <a:bodyPr vert="horz" wrap="square" lIns="91440" tIns="45720" rIns="91440" bIns="45720" numCol="1" anchor="t" anchorCtr="0" compatLnSpc="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dirty="0">
                <a:cs typeface="+mn-ea"/>
                <a:sym typeface="+mn-lt"/>
              </a:endParaRPr>
            </a:p>
          </p:txBody>
        </p:sp>
        <p:sp>
          <p:nvSpPr>
            <p:cNvPr id="20" name="Freeform 94"/>
            <p:cNvSpPr>
              <a:spLocks noEditPoints="1"/>
            </p:cNvSpPr>
            <p:nvPr/>
          </p:nvSpPr>
          <p:spPr bwMode="auto">
            <a:xfrm>
              <a:off x="3898901" y="2890838"/>
              <a:ext cx="139700" cy="139700"/>
            </a:xfrm>
            <a:custGeom>
              <a:avLst/>
              <a:gdLst>
                <a:gd name="T0" fmla="*/ 281 w 613"/>
                <a:gd name="T1" fmla="*/ 200 h 612"/>
                <a:gd name="T2" fmla="*/ 238 w 613"/>
                <a:gd name="T3" fmla="*/ 221 h 612"/>
                <a:gd name="T4" fmla="*/ 208 w 613"/>
                <a:gd name="T5" fmla="*/ 259 h 612"/>
                <a:gd name="T6" fmla="*/ 196 w 613"/>
                <a:gd name="T7" fmla="*/ 306 h 612"/>
                <a:gd name="T8" fmla="*/ 208 w 613"/>
                <a:gd name="T9" fmla="*/ 355 h 612"/>
                <a:gd name="T10" fmla="*/ 238 w 613"/>
                <a:gd name="T11" fmla="*/ 392 h 612"/>
                <a:gd name="T12" fmla="*/ 281 w 613"/>
                <a:gd name="T13" fmla="*/ 413 h 612"/>
                <a:gd name="T14" fmla="*/ 331 w 613"/>
                <a:gd name="T15" fmla="*/ 413 h 612"/>
                <a:gd name="T16" fmla="*/ 374 w 613"/>
                <a:gd name="T17" fmla="*/ 392 h 612"/>
                <a:gd name="T18" fmla="*/ 404 w 613"/>
                <a:gd name="T19" fmla="*/ 355 h 612"/>
                <a:gd name="T20" fmla="*/ 416 w 613"/>
                <a:gd name="T21" fmla="*/ 306 h 612"/>
                <a:gd name="T22" fmla="*/ 404 w 613"/>
                <a:gd name="T23" fmla="*/ 259 h 612"/>
                <a:gd name="T24" fmla="*/ 374 w 613"/>
                <a:gd name="T25" fmla="*/ 221 h 612"/>
                <a:gd name="T26" fmla="*/ 331 w 613"/>
                <a:gd name="T27" fmla="*/ 200 h 612"/>
                <a:gd name="T28" fmla="*/ 306 w 613"/>
                <a:gd name="T29" fmla="*/ 0 h 612"/>
                <a:gd name="T30" fmla="*/ 388 w 613"/>
                <a:gd name="T31" fmla="*/ 11 h 612"/>
                <a:gd name="T32" fmla="*/ 460 w 613"/>
                <a:gd name="T33" fmla="*/ 42 h 612"/>
                <a:gd name="T34" fmla="*/ 522 w 613"/>
                <a:gd name="T35" fmla="*/ 90 h 612"/>
                <a:gd name="T36" fmla="*/ 571 w 613"/>
                <a:gd name="T37" fmla="*/ 152 h 612"/>
                <a:gd name="T38" fmla="*/ 602 w 613"/>
                <a:gd name="T39" fmla="*/ 226 h 612"/>
                <a:gd name="T40" fmla="*/ 613 w 613"/>
                <a:gd name="T41" fmla="*/ 306 h 612"/>
                <a:gd name="T42" fmla="*/ 602 w 613"/>
                <a:gd name="T43" fmla="*/ 388 h 612"/>
                <a:gd name="T44" fmla="*/ 571 w 613"/>
                <a:gd name="T45" fmla="*/ 460 h 612"/>
                <a:gd name="T46" fmla="*/ 522 w 613"/>
                <a:gd name="T47" fmla="*/ 522 h 612"/>
                <a:gd name="T48" fmla="*/ 460 w 613"/>
                <a:gd name="T49" fmla="*/ 571 h 612"/>
                <a:gd name="T50" fmla="*/ 388 w 613"/>
                <a:gd name="T51" fmla="*/ 602 h 612"/>
                <a:gd name="T52" fmla="*/ 306 w 613"/>
                <a:gd name="T53" fmla="*/ 612 h 612"/>
                <a:gd name="T54" fmla="*/ 224 w 613"/>
                <a:gd name="T55" fmla="*/ 602 h 612"/>
                <a:gd name="T56" fmla="*/ 152 w 613"/>
                <a:gd name="T57" fmla="*/ 571 h 612"/>
                <a:gd name="T58" fmla="*/ 90 w 613"/>
                <a:gd name="T59" fmla="*/ 522 h 612"/>
                <a:gd name="T60" fmla="*/ 41 w 613"/>
                <a:gd name="T61" fmla="*/ 460 h 612"/>
                <a:gd name="T62" fmla="*/ 11 w 613"/>
                <a:gd name="T63" fmla="*/ 388 h 612"/>
                <a:gd name="T64" fmla="*/ 0 w 613"/>
                <a:gd name="T65" fmla="*/ 306 h 612"/>
                <a:gd name="T66" fmla="*/ 11 w 613"/>
                <a:gd name="T67" fmla="*/ 226 h 612"/>
                <a:gd name="T68" fmla="*/ 41 w 613"/>
                <a:gd name="T69" fmla="*/ 152 h 612"/>
                <a:gd name="T70" fmla="*/ 90 w 613"/>
                <a:gd name="T71" fmla="*/ 90 h 612"/>
                <a:gd name="T72" fmla="*/ 152 w 613"/>
                <a:gd name="T73" fmla="*/ 42 h 612"/>
                <a:gd name="T74" fmla="*/ 224 w 613"/>
                <a:gd name="T75" fmla="*/ 11 h 612"/>
                <a:gd name="T76" fmla="*/ 306 w 613"/>
                <a:gd name="T77" fmla="*/ 0 h 6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613" h="612">
                  <a:moveTo>
                    <a:pt x="306" y="197"/>
                  </a:moveTo>
                  <a:lnTo>
                    <a:pt x="281" y="200"/>
                  </a:lnTo>
                  <a:lnTo>
                    <a:pt x="259" y="208"/>
                  </a:lnTo>
                  <a:lnTo>
                    <a:pt x="238" y="221"/>
                  </a:lnTo>
                  <a:lnTo>
                    <a:pt x="221" y="238"/>
                  </a:lnTo>
                  <a:lnTo>
                    <a:pt x="208" y="259"/>
                  </a:lnTo>
                  <a:lnTo>
                    <a:pt x="200" y="281"/>
                  </a:lnTo>
                  <a:lnTo>
                    <a:pt x="196" y="306"/>
                  </a:lnTo>
                  <a:lnTo>
                    <a:pt x="200" y="331"/>
                  </a:lnTo>
                  <a:lnTo>
                    <a:pt x="208" y="355"/>
                  </a:lnTo>
                  <a:lnTo>
                    <a:pt x="221" y="375"/>
                  </a:lnTo>
                  <a:lnTo>
                    <a:pt x="238" y="392"/>
                  </a:lnTo>
                  <a:lnTo>
                    <a:pt x="259" y="405"/>
                  </a:lnTo>
                  <a:lnTo>
                    <a:pt x="281" y="413"/>
                  </a:lnTo>
                  <a:lnTo>
                    <a:pt x="306" y="416"/>
                  </a:lnTo>
                  <a:lnTo>
                    <a:pt x="331" y="413"/>
                  </a:lnTo>
                  <a:lnTo>
                    <a:pt x="355" y="405"/>
                  </a:lnTo>
                  <a:lnTo>
                    <a:pt x="374" y="392"/>
                  </a:lnTo>
                  <a:lnTo>
                    <a:pt x="392" y="375"/>
                  </a:lnTo>
                  <a:lnTo>
                    <a:pt x="404" y="355"/>
                  </a:lnTo>
                  <a:lnTo>
                    <a:pt x="413" y="331"/>
                  </a:lnTo>
                  <a:lnTo>
                    <a:pt x="416" y="306"/>
                  </a:lnTo>
                  <a:lnTo>
                    <a:pt x="413" y="281"/>
                  </a:lnTo>
                  <a:lnTo>
                    <a:pt x="404" y="259"/>
                  </a:lnTo>
                  <a:lnTo>
                    <a:pt x="392" y="238"/>
                  </a:lnTo>
                  <a:lnTo>
                    <a:pt x="374" y="221"/>
                  </a:lnTo>
                  <a:lnTo>
                    <a:pt x="355" y="208"/>
                  </a:lnTo>
                  <a:lnTo>
                    <a:pt x="331" y="200"/>
                  </a:lnTo>
                  <a:lnTo>
                    <a:pt x="306" y="197"/>
                  </a:lnTo>
                  <a:close/>
                  <a:moveTo>
                    <a:pt x="306" y="0"/>
                  </a:moveTo>
                  <a:lnTo>
                    <a:pt x="348" y="3"/>
                  </a:lnTo>
                  <a:lnTo>
                    <a:pt x="388" y="11"/>
                  </a:lnTo>
                  <a:lnTo>
                    <a:pt x="425" y="24"/>
                  </a:lnTo>
                  <a:lnTo>
                    <a:pt x="460" y="42"/>
                  </a:lnTo>
                  <a:lnTo>
                    <a:pt x="493" y="64"/>
                  </a:lnTo>
                  <a:lnTo>
                    <a:pt x="522" y="90"/>
                  </a:lnTo>
                  <a:lnTo>
                    <a:pt x="548" y="119"/>
                  </a:lnTo>
                  <a:lnTo>
                    <a:pt x="571" y="152"/>
                  </a:lnTo>
                  <a:lnTo>
                    <a:pt x="589" y="187"/>
                  </a:lnTo>
                  <a:lnTo>
                    <a:pt x="602" y="226"/>
                  </a:lnTo>
                  <a:lnTo>
                    <a:pt x="609" y="265"/>
                  </a:lnTo>
                  <a:lnTo>
                    <a:pt x="613" y="306"/>
                  </a:lnTo>
                  <a:lnTo>
                    <a:pt x="609" y="348"/>
                  </a:lnTo>
                  <a:lnTo>
                    <a:pt x="602" y="388"/>
                  </a:lnTo>
                  <a:lnTo>
                    <a:pt x="589" y="425"/>
                  </a:lnTo>
                  <a:lnTo>
                    <a:pt x="571" y="460"/>
                  </a:lnTo>
                  <a:lnTo>
                    <a:pt x="548" y="493"/>
                  </a:lnTo>
                  <a:lnTo>
                    <a:pt x="522" y="522"/>
                  </a:lnTo>
                  <a:lnTo>
                    <a:pt x="493" y="548"/>
                  </a:lnTo>
                  <a:lnTo>
                    <a:pt x="460" y="571"/>
                  </a:lnTo>
                  <a:lnTo>
                    <a:pt x="425" y="589"/>
                  </a:lnTo>
                  <a:lnTo>
                    <a:pt x="388" y="602"/>
                  </a:lnTo>
                  <a:lnTo>
                    <a:pt x="348" y="609"/>
                  </a:lnTo>
                  <a:lnTo>
                    <a:pt x="306" y="612"/>
                  </a:lnTo>
                  <a:lnTo>
                    <a:pt x="265" y="609"/>
                  </a:lnTo>
                  <a:lnTo>
                    <a:pt x="224" y="602"/>
                  </a:lnTo>
                  <a:lnTo>
                    <a:pt x="187" y="589"/>
                  </a:lnTo>
                  <a:lnTo>
                    <a:pt x="152" y="571"/>
                  </a:lnTo>
                  <a:lnTo>
                    <a:pt x="119" y="548"/>
                  </a:lnTo>
                  <a:lnTo>
                    <a:pt x="90" y="522"/>
                  </a:lnTo>
                  <a:lnTo>
                    <a:pt x="64" y="493"/>
                  </a:lnTo>
                  <a:lnTo>
                    <a:pt x="41" y="460"/>
                  </a:lnTo>
                  <a:lnTo>
                    <a:pt x="24" y="425"/>
                  </a:lnTo>
                  <a:lnTo>
                    <a:pt x="11" y="388"/>
                  </a:lnTo>
                  <a:lnTo>
                    <a:pt x="3" y="348"/>
                  </a:lnTo>
                  <a:lnTo>
                    <a:pt x="0" y="306"/>
                  </a:lnTo>
                  <a:lnTo>
                    <a:pt x="3" y="265"/>
                  </a:lnTo>
                  <a:lnTo>
                    <a:pt x="11" y="226"/>
                  </a:lnTo>
                  <a:lnTo>
                    <a:pt x="24" y="187"/>
                  </a:lnTo>
                  <a:lnTo>
                    <a:pt x="41" y="152"/>
                  </a:lnTo>
                  <a:lnTo>
                    <a:pt x="64" y="119"/>
                  </a:lnTo>
                  <a:lnTo>
                    <a:pt x="90" y="90"/>
                  </a:lnTo>
                  <a:lnTo>
                    <a:pt x="119" y="64"/>
                  </a:lnTo>
                  <a:lnTo>
                    <a:pt x="152" y="42"/>
                  </a:lnTo>
                  <a:lnTo>
                    <a:pt x="187" y="24"/>
                  </a:lnTo>
                  <a:lnTo>
                    <a:pt x="224" y="11"/>
                  </a:lnTo>
                  <a:lnTo>
                    <a:pt x="265" y="3"/>
                  </a:lnTo>
                  <a:lnTo>
                    <a:pt x="306" y="0"/>
                  </a:lnTo>
                  <a:close/>
                </a:path>
              </a:pathLst>
            </a:custGeom>
            <a:grpFill/>
            <a:ln w="0">
              <a:noFill/>
              <a:prstDash val="solid"/>
              <a:round/>
            </a:ln>
          </p:spPr>
          <p:txBody>
            <a:bodyPr vert="horz" wrap="square" lIns="91440" tIns="45720" rIns="91440" bIns="45720" numCol="1" anchor="t" anchorCtr="0" compatLnSpc="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dirty="0">
                <a:cs typeface="+mn-ea"/>
                <a:sym typeface="+mn-lt"/>
              </a:endParaRPr>
            </a:p>
          </p:txBody>
        </p:sp>
        <p:sp>
          <p:nvSpPr>
            <p:cNvPr id="21" name="Freeform 95"/>
            <p:cNvSpPr>
              <a:spLocks noEditPoints="1"/>
            </p:cNvSpPr>
            <p:nvPr/>
          </p:nvSpPr>
          <p:spPr bwMode="auto">
            <a:xfrm>
              <a:off x="4119563" y="2890838"/>
              <a:ext cx="139700" cy="139700"/>
            </a:xfrm>
            <a:custGeom>
              <a:avLst/>
              <a:gdLst>
                <a:gd name="T0" fmla="*/ 281 w 613"/>
                <a:gd name="T1" fmla="*/ 200 h 612"/>
                <a:gd name="T2" fmla="*/ 238 w 613"/>
                <a:gd name="T3" fmla="*/ 221 h 612"/>
                <a:gd name="T4" fmla="*/ 208 w 613"/>
                <a:gd name="T5" fmla="*/ 259 h 612"/>
                <a:gd name="T6" fmla="*/ 196 w 613"/>
                <a:gd name="T7" fmla="*/ 306 h 612"/>
                <a:gd name="T8" fmla="*/ 208 w 613"/>
                <a:gd name="T9" fmla="*/ 355 h 612"/>
                <a:gd name="T10" fmla="*/ 238 w 613"/>
                <a:gd name="T11" fmla="*/ 392 h 612"/>
                <a:gd name="T12" fmla="*/ 281 w 613"/>
                <a:gd name="T13" fmla="*/ 413 h 612"/>
                <a:gd name="T14" fmla="*/ 331 w 613"/>
                <a:gd name="T15" fmla="*/ 413 h 612"/>
                <a:gd name="T16" fmla="*/ 374 w 613"/>
                <a:gd name="T17" fmla="*/ 392 h 612"/>
                <a:gd name="T18" fmla="*/ 404 w 613"/>
                <a:gd name="T19" fmla="*/ 355 h 612"/>
                <a:gd name="T20" fmla="*/ 416 w 613"/>
                <a:gd name="T21" fmla="*/ 306 h 612"/>
                <a:gd name="T22" fmla="*/ 404 w 613"/>
                <a:gd name="T23" fmla="*/ 259 h 612"/>
                <a:gd name="T24" fmla="*/ 374 w 613"/>
                <a:gd name="T25" fmla="*/ 221 h 612"/>
                <a:gd name="T26" fmla="*/ 331 w 613"/>
                <a:gd name="T27" fmla="*/ 200 h 612"/>
                <a:gd name="T28" fmla="*/ 306 w 613"/>
                <a:gd name="T29" fmla="*/ 0 h 612"/>
                <a:gd name="T30" fmla="*/ 388 w 613"/>
                <a:gd name="T31" fmla="*/ 11 h 612"/>
                <a:gd name="T32" fmla="*/ 460 w 613"/>
                <a:gd name="T33" fmla="*/ 42 h 612"/>
                <a:gd name="T34" fmla="*/ 522 w 613"/>
                <a:gd name="T35" fmla="*/ 90 h 612"/>
                <a:gd name="T36" fmla="*/ 571 w 613"/>
                <a:gd name="T37" fmla="*/ 152 h 612"/>
                <a:gd name="T38" fmla="*/ 601 w 613"/>
                <a:gd name="T39" fmla="*/ 226 h 612"/>
                <a:gd name="T40" fmla="*/ 613 w 613"/>
                <a:gd name="T41" fmla="*/ 306 h 612"/>
                <a:gd name="T42" fmla="*/ 601 w 613"/>
                <a:gd name="T43" fmla="*/ 388 h 612"/>
                <a:gd name="T44" fmla="*/ 571 w 613"/>
                <a:gd name="T45" fmla="*/ 460 h 612"/>
                <a:gd name="T46" fmla="*/ 522 w 613"/>
                <a:gd name="T47" fmla="*/ 522 h 612"/>
                <a:gd name="T48" fmla="*/ 460 w 613"/>
                <a:gd name="T49" fmla="*/ 571 h 612"/>
                <a:gd name="T50" fmla="*/ 388 w 613"/>
                <a:gd name="T51" fmla="*/ 602 h 612"/>
                <a:gd name="T52" fmla="*/ 306 w 613"/>
                <a:gd name="T53" fmla="*/ 612 h 612"/>
                <a:gd name="T54" fmla="*/ 224 w 613"/>
                <a:gd name="T55" fmla="*/ 602 h 612"/>
                <a:gd name="T56" fmla="*/ 152 w 613"/>
                <a:gd name="T57" fmla="*/ 571 h 612"/>
                <a:gd name="T58" fmla="*/ 90 w 613"/>
                <a:gd name="T59" fmla="*/ 522 h 612"/>
                <a:gd name="T60" fmla="*/ 41 w 613"/>
                <a:gd name="T61" fmla="*/ 460 h 612"/>
                <a:gd name="T62" fmla="*/ 10 w 613"/>
                <a:gd name="T63" fmla="*/ 388 h 612"/>
                <a:gd name="T64" fmla="*/ 0 w 613"/>
                <a:gd name="T65" fmla="*/ 306 h 612"/>
                <a:gd name="T66" fmla="*/ 10 w 613"/>
                <a:gd name="T67" fmla="*/ 226 h 612"/>
                <a:gd name="T68" fmla="*/ 41 w 613"/>
                <a:gd name="T69" fmla="*/ 152 h 612"/>
                <a:gd name="T70" fmla="*/ 90 w 613"/>
                <a:gd name="T71" fmla="*/ 90 h 612"/>
                <a:gd name="T72" fmla="*/ 152 w 613"/>
                <a:gd name="T73" fmla="*/ 42 h 612"/>
                <a:gd name="T74" fmla="*/ 224 w 613"/>
                <a:gd name="T75" fmla="*/ 11 h 612"/>
                <a:gd name="T76" fmla="*/ 306 w 613"/>
                <a:gd name="T77" fmla="*/ 0 h 6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613" h="612">
                  <a:moveTo>
                    <a:pt x="306" y="197"/>
                  </a:moveTo>
                  <a:lnTo>
                    <a:pt x="281" y="200"/>
                  </a:lnTo>
                  <a:lnTo>
                    <a:pt x="257" y="208"/>
                  </a:lnTo>
                  <a:lnTo>
                    <a:pt x="238" y="221"/>
                  </a:lnTo>
                  <a:lnTo>
                    <a:pt x="220" y="238"/>
                  </a:lnTo>
                  <a:lnTo>
                    <a:pt x="208" y="259"/>
                  </a:lnTo>
                  <a:lnTo>
                    <a:pt x="200" y="281"/>
                  </a:lnTo>
                  <a:lnTo>
                    <a:pt x="196" y="306"/>
                  </a:lnTo>
                  <a:lnTo>
                    <a:pt x="200" y="331"/>
                  </a:lnTo>
                  <a:lnTo>
                    <a:pt x="208" y="355"/>
                  </a:lnTo>
                  <a:lnTo>
                    <a:pt x="220" y="375"/>
                  </a:lnTo>
                  <a:lnTo>
                    <a:pt x="238" y="392"/>
                  </a:lnTo>
                  <a:lnTo>
                    <a:pt x="257" y="405"/>
                  </a:lnTo>
                  <a:lnTo>
                    <a:pt x="281" y="413"/>
                  </a:lnTo>
                  <a:lnTo>
                    <a:pt x="306" y="416"/>
                  </a:lnTo>
                  <a:lnTo>
                    <a:pt x="331" y="413"/>
                  </a:lnTo>
                  <a:lnTo>
                    <a:pt x="354" y="405"/>
                  </a:lnTo>
                  <a:lnTo>
                    <a:pt x="374" y="392"/>
                  </a:lnTo>
                  <a:lnTo>
                    <a:pt x="391" y="375"/>
                  </a:lnTo>
                  <a:lnTo>
                    <a:pt x="404" y="355"/>
                  </a:lnTo>
                  <a:lnTo>
                    <a:pt x="413" y="331"/>
                  </a:lnTo>
                  <a:lnTo>
                    <a:pt x="416" y="306"/>
                  </a:lnTo>
                  <a:lnTo>
                    <a:pt x="413" y="281"/>
                  </a:lnTo>
                  <a:lnTo>
                    <a:pt x="404" y="259"/>
                  </a:lnTo>
                  <a:lnTo>
                    <a:pt x="391" y="238"/>
                  </a:lnTo>
                  <a:lnTo>
                    <a:pt x="374" y="221"/>
                  </a:lnTo>
                  <a:lnTo>
                    <a:pt x="354" y="208"/>
                  </a:lnTo>
                  <a:lnTo>
                    <a:pt x="331" y="200"/>
                  </a:lnTo>
                  <a:lnTo>
                    <a:pt x="306" y="197"/>
                  </a:lnTo>
                  <a:close/>
                  <a:moveTo>
                    <a:pt x="306" y="0"/>
                  </a:moveTo>
                  <a:lnTo>
                    <a:pt x="348" y="3"/>
                  </a:lnTo>
                  <a:lnTo>
                    <a:pt x="388" y="11"/>
                  </a:lnTo>
                  <a:lnTo>
                    <a:pt x="425" y="24"/>
                  </a:lnTo>
                  <a:lnTo>
                    <a:pt x="460" y="42"/>
                  </a:lnTo>
                  <a:lnTo>
                    <a:pt x="493" y="64"/>
                  </a:lnTo>
                  <a:lnTo>
                    <a:pt x="522" y="90"/>
                  </a:lnTo>
                  <a:lnTo>
                    <a:pt x="548" y="119"/>
                  </a:lnTo>
                  <a:lnTo>
                    <a:pt x="571" y="152"/>
                  </a:lnTo>
                  <a:lnTo>
                    <a:pt x="589" y="187"/>
                  </a:lnTo>
                  <a:lnTo>
                    <a:pt x="601" y="226"/>
                  </a:lnTo>
                  <a:lnTo>
                    <a:pt x="609" y="265"/>
                  </a:lnTo>
                  <a:lnTo>
                    <a:pt x="613" y="306"/>
                  </a:lnTo>
                  <a:lnTo>
                    <a:pt x="609" y="348"/>
                  </a:lnTo>
                  <a:lnTo>
                    <a:pt x="601" y="388"/>
                  </a:lnTo>
                  <a:lnTo>
                    <a:pt x="589" y="425"/>
                  </a:lnTo>
                  <a:lnTo>
                    <a:pt x="571" y="460"/>
                  </a:lnTo>
                  <a:lnTo>
                    <a:pt x="548" y="493"/>
                  </a:lnTo>
                  <a:lnTo>
                    <a:pt x="522" y="522"/>
                  </a:lnTo>
                  <a:lnTo>
                    <a:pt x="493" y="548"/>
                  </a:lnTo>
                  <a:lnTo>
                    <a:pt x="460" y="571"/>
                  </a:lnTo>
                  <a:lnTo>
                    <a:pt x="425" y="589"/>
                  </a:lnTo>
                  <a:lnTo>
                    <a:pt x="388" y="602"/>
                  </a:lnTo>
                  <a:lnTo>
                    <a:pt x="348" y="609"/>
                  </a:lnTo>
                  <a:lnTo>
                    <a:pt x="306" y="612"/>
                  </a:lnTo>
                  <a:lnTo>
                    <a:pt x="265" y="609"/>
                  </a:lnTo>
                  <a:lnTo>
                    <a:pt x="224" y="602"/>
                  </a:lnTo>
                  <a:lnTo>
                    <a:pt x="187" y="589"/>
                  </a:lnTo>
                  <a:lnTo>
                    <a:pt x="152" y="571"/>
                  </a:lnTo>
                  <a:lnTo>
                    <a:pt x="119" y="548"/>
                  </a:lnTo>
                  <a:lnTo>
                    <a:pt x="90" y="522"/>
                  </a:lnTo>
                  <a:lnTo>
                    <a:pt x="64" y="493"/>
                  </a:lnTo>
                  <a:lnTo>
                    <a:pt x="41" y="460"/>
                  </a:lnTo>
                  <a:lnTo>
                    <a:pt x="24" y="425"/>
                  </a:lnTo>
                  <a:lnTo>
                    <a:pt x="10" y="388"/>
                  </a:lnTo>
                  <a:lnTo>
                    <a:pt x="3" y="348"/>
                  </a:lnTo>
                  <a:lnTo>
                    <a:pt x="0" y="306"/>
                  </a:lnTo>
                  <a:lnTo>
                    <a:pt x="3" y="265"/>
                  </a:lnTo>
                  <a:lnTo>
                    <a:pt x="10" y="226"/>
                  </a:lnTo>
                  <a:lnTo>
                    <a:pt x="24" y="187"/>
                  </a:lnTo>
                  <a:lnTo>
                    <a:pt x="41" y="152"/>
                  </a:lnTo>
                  <a:lnTo>
                    <a:pt x="64" y="119"/>
                  </a:lnTo>
                  <a:lnTo>
                    <a:pt x="90" y="90"/>
                  </a:lnTo>
                  <a:lnTo>
                    <a:pt x="119" y="64"/>
                  </a:lnTo>
                  <a:lnTo>
                    <a:pt x="152" y="42"/>
                  </a:lnTo>
                  <a:lnTo>
                    <a:pt x="187" y="24"/>
                  </a:lnTo>
                  <a:lnTo>
                    <a:pt x="224" y="11"/>
                  </a:lnTo>
                  <a:lnTo>
                    <a:pt x="265" y="3"/>
                  </a:lnTo>
                  <a:lnTo>
                    <a:pt x="306" y="0"/>
                  </a:lnTo>
                  <a:close/>
                </a:path>
              </a:pathLst>
            </a:custGeom>
            <a:grpFill/>
            <a:ln w="0">
              <a:noFill/>
              <a:prstDash val="solid"/>
              <a:round/>
            </a:ln>
          </p:spPr>
          <p:txBody>
            <a:bodyPr vert="horz" wrap="square" lIns="91440" tIns="45720" rIns="91440" bIns="45720" numCol="1" anchor="t" anchorCtr="0" compatLnSpc="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dirty="0">
                <a:cs typeface="+mn-ea"/>
                <a:sym typeface="+mn-lt"/>
              </a:endParaRPr>
            </a:p>
          </p:txBody>
        </p:sp>
        <p:sp>
          <p:nvSpPr>
            <p:cNvPr id="22" name="Freeform 96"/>
            <p:cNvSpPr/>
            <p:nvPr/>
          </p:nvSpPr>
          <p:spPr bwMode="auto">
            <a:xfrm>
              <a:off x="4410076" y="2559050"/>
              <a:ext cx="190500" cy="30163"/>
            </a:xfrm>
            <a:custGeom>
              <a:avLst/>
              <a:gdLst>
                <a:gd name="T0" fmla="*/ 66 w 843"/>
                <a:gd name="T1" fmla="*/ 0 h 132"/>
                <a:gd name="T2" fmla="*/ 778 w 843"/>
                <a:gd name="T3" fmla="*/ 0 h 132"/>
                <a:gd name="T4" fmla="*/ 795 w 843"/>
                <a:gd name="T5" fmla="*/ 2 h 132"/>
                <a:gd name="T6" fmla="*/ 811 w 843"/>
                <a:gd name="T7" fmla="*/ 8 h 132"/>
                <a:gd name="T8" fmla="*/ 824 w 843"/>
                <a:gd name="T9" fmla="*/ 19 h 132"/>
                <a:gd name="T10" fmla="*/ 834 w 843"/>
                <a:gd name="T11" fmla="*/ 32 h 132"/>
                <a:gd name="T12" fmla="*/ 841 w 843"/>
                <a:gd name="T13" fmla="*/ 48 h 132"/>
                <a:gd name="T14" fmla="*/ 843 w 843"/>
                <a:gd name="T15" fmla="*/ 65 h 132"/>
                <a:gd name="T16" fmla="*/ 841 w 843"/>
                <a:gd name="T17" fmla="*/ 83 h 132"/>
                <a:gd name="T18" fmla="*/ 834 w 843"/>
                <a:gd name="T19" fmla="*/ 99 h 132"/>
                <a:gd name="T20" fmla="*/ 824 w 843"/>
                <a:gd name="T21" fmla="*/ 112 h 132"/>
                <a:gd name="T22" fmla="*/ 811 w 843"/>
                <a:gd name="T23" fmla="*/ 122 h 132"/>
                <a:gd name="T24" fmla="*/ 795 w 843"/>
                <a:gd name="T25" fmla="*/ 129 h 132"/>
                <a:gd name="T26" fmla="*/ 778 w 843"/>
                <a:gd name="T27" fmla="*/ 132 h 132"/>
                <a:gd name="T28" fmla="*/ 66 w 843"/>
                <a:gd name="T29" fmla="*/ 132 h 132"/>
                <a:gd name="T30" fmla="*/ 49 w 843"/>
                <a:gd name="T31" fmla="*/ 129 h 132"/>
                <a:gd name="T32" fmla="*/ 33 w 843"/>
                <a:gd name="T33" fmla="*/ 122 h 132"/>
                <a:gd name="T34" fmla="*/ 20 w 843"/>
                <a:gd name="T35" fmla="*/ 112 h 132"/>
                <a:gd name="T36" fmla="*/ 9 w 843"/>
                <a:gd name="T37" fmla="*/ 99 h 132"/>
                <a:gd name="T38" fmla="*/ 3 w 843"/>
                <a:gd name="T39" fmla="*/ 83 h 132"/>
                <a:gd name="T40" fmla="*/ 0 w 843"/>
                <a:gd name="T41" fmla="*/ 65 h 132"/>
                <a:gd name="T42" fmla="*/ 3 w 843"/>
                <a:gd name="T43" fmla="*/ 48 h 132"/>
                <a:gd name="T44" fmla="*/ 9 w 843"/>
                <a:gd name="T45" fmla="*/ 32 h 132"/>
                <a:gd name="T46" fmla="*/ 20 w 843"/>
                <a:gd name="T47" fmla="*/ 19 h 132"/>
                <a:gd name="T48" fmla="*/ 33 w 843"/>
                <a:gd name="T49" fmla="*/ 8 h 132"/>
                <a:gd name="T50" fmla="*/ 49 w 843"/>
                <a:gd name="T51" fmla="*/ 2 h 132"/>
                <a:gd name="T52" fmla="*/ 66 w 843"/>
                <a:gd name="T53" fmla="*/ 0 h 1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843" h="132">
                  <a:moveTo>
                    <a:pt x="66" y="0"/>
                  </a:moveTo>
                  <a:lnTo>
                    <a:pt x="778" y="0"/>
                  </a:lnTo>
                  <a:lnTo>
                    <a:pt x="795" y="2"/>
                  </a:lnTo>
                  <a:lnTo>
                    <a:pt x="811" y="8"/>
                  </a:lnTo>
                  <a:lnTo>
                    <a:pt x="824" y="19"/>
                  </a:lnTo>
                  <a:lnTo>
                    <a:pt x="834" y="32"/>
                  </a:lnTo>
                  <a:lnTo>
                    <a:pt x="841" y="48"/>
                  </a:lnTo>
                  <a:lnTo>
                    <a:pt x="843" y="65"/>
                  </a:lnTo>
                  <a:lnTo>
                    <a:pt x="841" y="83"/>
                  </a:lnTo>
                  <a:lnTo>
                    <a:pt x="834" y="99"/>
                  </a:lnTo>
                  <a:lnTo>
                    <a:pt x="824" y="112"/>
                  </a:lnTo>
                  <a:lnTo>
                    <a:pt x="811" y="122"/>
                  </a:lnTo>
                  <a:lnTo>
                    <a:pt x="795" y="129"/>
                  </a:lnTo>
                  <a:lnTo>
                    <a:pt x="778" y="132"/>
                  </a:lnTo>
                  <a:lnTo>
                    <a:pt x="66" y="132"/>
                  </a:lnTo>
                  <a:lnTo>
                    <a:pt x="49" y="129"/>
                  </a:lnTo>
                  <a:lnTo>
                    <a:pt x="33" y="122"/>
                  </a:lnTo>
                  <a:lnTo>
                    <a:pt x="20" y="112"/>
                  </a:lnTo>
                  <a:lnTo>
                    <a:pt x="9" y="99"/>
                  </a:lnTo>
                  <a:lnTo>
                    <a:pt x="3" y="83"/>
                  </a:lnTo>
                  <a:lnTo>
                    <a:pt x="0" y="65"/>
                  </a:lnTo>
                  <a:lnTo>
                    <a:pt x="3" y="48"/>
                  </a:lnTo>
                  <a:lnTo>
                    <a:pt x="9" y="32"/>
                  </a:lnTo>
                  <a:lnTo>
                    <a:pt x="20" y="19"/>
                  </a:lnTo>
                  <a:lnTo>
                    <a:pt x="33" y="8"/>
                  </a:lnTo>
                  <a:lnTo>
                    <a:pt x="49" y="2"/>
                  </a:lnTo>
                  <a:lnTo>
                    <a:pt x="66" y="0"/>
                  </a:lnTo>
                  <a:close/>
                </a:path>
              </a:pathLst>
            </a:custGeom>
            <a:grpFill/>
            <a:ln w="0">
              <a:noFill/>
              <a:prstDash val="solid"/>
              <a:round/>
            </a:ln>
          </p:spPr>
          <p:txBody>
            <a:bodyPr vert="horz" wrap="square" lIns="91440" tIns="45720" rIns="91440" bIns="45720" numCol="1" anchor="t" anchorCtr="0" compatLnSpc="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dirty="0">
                <a:cs typeface="+mn-ea"/>
                <a:sym typeface="+mn-lt"/>
              </a:endParaRPr>
            </a:p>
          </p:txBody>
        </p:sp>
        <p:sp>
          <p:nvSpPr>
            <p:cNvPr id="23" name="Freeform 97"/>
            <p:cNvSpPr/>
            <p:nvPr/>
          </p:nvSpPr>
          <p:spPr bwMode="auto">
            <a:xfrm>
              <a:off x="4383088" y="2628900"/>
              <a:ext cx="173038" cy="30163"/>
            </a:xfrm>
            <a:custGeom>
              <a:avLst/>
              <a:gdLst>
                <a:gd name="T0" fmla="*/ 66 w 764"/>
                <a:gd name="T1" fmla="*/ 0 h 132"/>
                <a:gd name="T2" fmla="*/ 698 w 764"/>
                <a:gd name="T3" fmla="*/ 0 h 132"/>
                <a:gd name="T4" fmla="*/ 715 w 764"/>
                <a:gd name="T5" fmla="*/ 2 h 132"/>
                <a:gd name="T6" fmla="*/ 732 w 764"/>
                <a:gd name="T7" fmla="*/ 10 h 132"/>
                <a:gd name="T8" fmla="*/ 744 w 764"/>
                <a:gd name="T9" fmla="*/ 20 h 132"/>
                <a:gd name="T10" fmla="*/ 755 w 764"/>
                <a:gd name="T11" fmla="*/ 34 h 132"/>
                <a:gd name="T12" fmla="*/ 762 w 764"/>
                <a:gd name="T13" fmla="*/ 49 h 132"/>
                <a:gd name="T14" fmla="*/ 764 w 764"/>
                <a:gd name="T15" fmla="*/ 67 h 132"/>
                <a:gd name="T16" fmla="*/ 762 w 764"/>
                <a:gd name="T17" fmla="*/ 83 h 132"/>
                <a:gd name="T18" fmla="*/ 755 w 764"/>
                <a:gd name="T19" fmla="*/ 100 h 132"/>
                <a:gd name="T20" fmla="*/ 744 w 764"/>
                <a:gd name="T21" fmla="*/ 113 h 132"/>
                <a:gd name="T22" fmla="*/ 732 w 764"/>
                <a:gd name="T23" fmla="*/ 122 h 132"/>
                <a:gd name="T24" fmla="*/ 715 w 764"/>
                <a:gd name="T25" fmla="*/ 130 h 132"/>
                <a:gd name="T26" fmla="*/ 698 w 764"/>
                <a:gd name="T27" fmla="*/ 132 h 132"/>
                <a:gd name="T28" fmla="*/ 66 w 764"/>
                <a:gd name="T29" fmla="*/ 132 h 132"/>
                <a:gd name="T30" fmla="*/ 49 w 764"/>
                <a:gd name="T31" fmla="*/ 130 h 132"/>
                <a:gd name="T32" fmla="*/ 32 w 764"/>
                <a:gd name="T33" fmla="*/ 122 h 132"/>
                <a:gd name="T34" fmla="*/ 20 w 764"/>
                <a:gd name="T35" fmla="*/ 113 h 132"/>
                <a:gd name="T36" fmla="*/ 9 w 764"/>
                <a:gd name="T37" fmla="*/ 100 h 132"/>
                <a:gd name="T38" fmla="*/ 2 w 764"/>
                <a:gd name="T39" fmla="*/ 83 h 132"/>
                <a:gd name="T40" fmla="*/ 0 w 764"/>
                <a:gd name="T41" fmla="*/ 67 h 132"/>
                <a:gd name="T42" fmla="*/ 2 w 764"/>
                <a:gd name="T43" fmla="*/ 49 h 132"/>
                <a:gd name="T44" fmla="*/ 9 w 764"/>
                <a:gd name="T45" fmla="*/ 34 h 132"/>
                <a:gd name="T46" fmla="*/ 20 w 764"/>
                <a:gd name="T47" fmla="*/ 20 h 132"/>
                <a:gd name="T48" fmla="*/ 32 w 764"/>
                <a:gd name="T49" fmla="*/ 10 h 132"/>
                <a:gd name="T50" fmla="*/ 49 w 764"/>
                <a:gd name="T51" fmla="*/ 2 h 132"/>
                <a:gd name="T52" fmla="*/ 66 w 764"/>
                <a:gd name="T53" fmla="*/ 0 h 1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764" h="132">
                  <a:moveTo>
                    <a:pt x="66" y="0"/>
                  </a:moveTo>
                  <a:lnTo>
                    <a:pt x="698" y="0"/>
                  </a:lnTo>
                  <a:lnTo>
                    <a:pt x="715" y="2"/>
                  </a:lnTo>
                  <a:lnTo>
                    <a:pt x="732" y="10"/>
                  </a:lnTo>
                  <a:lnTo>
                    <a:pt x="744" y="20"/>
                  </a:lnTo>
                  <a:lnTo>
                    <a:pt x="755" y="34"/>
                  </a:lnTo>
                  <a:lnTo>
                    <a:pt x="762" y="49"/>
                  </a:lnTo>
                  <a:lnTo>
                    <a:pt x="764" y="67"/>
                  </a:lnTo>
                  <a:lnTo>
                    <a:pt x="762" y="83"/>
                  </a:lnTo>
                  <a:lnTo>
                    <a:pt x="755" y="100"/>
                  </a:lnTo>
                  <a:lnTo>
                    <a:pt x="744" y="113"/>
                  </a:lnTo>
                  <a:lnTo>
                    <a:pt x="732" y="122"/>
                  </a:lnTo>
                  <a:lnTo>
                    <a:pt x="715" y="130"/>
                  </a:lnTo>
                  <a:lnTo>
                    <a:pt x="698" y="132"/>
                  </a:lnTo>
                  <a:lnTo>
                    <a:pt x="66" y="132"/>
                  </a:lnTo>
                  <a:lnTo>
                    <a:pt x="49" y="130"/>
                  </a:lnTo>
                  <a:lnTo>
                    <a:pt x="32" y="122"/>
                  </a:lnTo>
                  <a:lnTo>
                    <a:pt x="20" y="113"/>
                  </a:lnTo>
                  <a:lnTo>
                    <a:pt x="9" y="100"/>
                  </a:lnTo>
                  <a:lnTo>
                    <a:pt x="2" y="83"/>
                  </a:lnTo>
                  <a:lnTo>
                    <a:pt x="0" y="67"/>
                  </a:lnTo>
                  <a:lnTo>
                    <a:pt x="2" y="49"/>
                  </a:lnTo>
                  <a:lnTo>
                    <a:pt x="9" y="34"/>
                  </a:lnTo>
                  <a:lnTo>
                    <a:pt x="20" y="20"/>
                  </a:lnTo>
                  <a:lnTo>
                    <a:pt x="32" y="10"/>
                  </a:lnTo>
                  <a:lnTo>
                    <a:pt x="49" y="2"/>
                  </a:lnTo>
                  <a:lnTo>
                    <a:pt x="66" y="0"/>
                  </a:lnTo>
                  <a:close/>
                </a:path>
              </a:pathLst>
            </a:custGeom>
            <a:grpFill/>
            <a:ln w="0">
              <a:noFill/>
              <a:prstDash val="solid"/>
              <a:round/>
            </a:ln>
          </p:spPr>
          <p:txBody>
            <a:bodyPr vert="horz" wrap="square" lIns="91440" tIns="45720" rIns="91440" bIns="45720" numCol="1" anchor="t" anchorCtr="0" compatLnSpc="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dirty="0">
                <a:cs typeface="+mn-ea"/>
                <a:sym typeface="+mn-lt"/>
              </a:endParaRPr>
            </a:p>
          </p:txBody>
        </p:sp>
        <p:sp>
          <p:nvSpPr>
            <p:cNvPr id="25" name="Freeform 98"/>
            <p:cNvSpPr/>
            <p:nvPr/>
          </p:nvSpPr>
          <p:spPr bwMode="auto">
            <a:xfrm>
              <a:off x="4364038" y="2698750"/>
              <a:ext cx="152400" cy="30163"/>
            </a:xfrm>
            <a:custGeom>
              <a:avLst/>
              <a:gdLst>
                <a:gd name="T0" fmla="*/ 66 w 672"/>
                <a:gd name="T1" fmla="*/ 0 h 131"/>
                <a:gd name="T2" fmla="*/ 606 w 672"/>
                <a:gd name="T3" fmla="*/ 0 h 131"/>
                <a:gd name="T4" fmla="*/ 624 w 672"/>
                <a:gd name="T5" fmla="*/ 2 h 131"/>
                <a:gd name="T6" fmla="*/ 639 w 672"/>
                <a:gd name="T7" fmla="*/ 8 h 131"/>
                <a:gd name="T8" fmla="*/ 653 w 672"/>
                <a:gd name="T9" fmla="*/ 18 h 131"/>
                <a:gd name="T10" fmla="*/ 663 w 672"/>
                <a:gd name="T11" fmla="*/ 32 h 131"/>
                <a:gd name="T12" fmla="*/ 670 w 672"/>
                <a:gd name="T13" fmla="*/ 47 h 131"/>
                <a:gd name="T14" fmla="*/ 672 w 672"/>
                <a:gd name="T15" fmla="*/ 65 h 131"/>
                <a:gd name="T16" fmla="*/ 670 w 672"/>
                <a:gd name="T17" fmla="*/ 82 h 131"/>
                <a:gd name="T18" fmla="*/ 663 w 672"/>
                <a:gd name="T19" fmla="*/ 98 h 131"/>
                <a:gd name="T20" fmla="*/ 653 w 672"/>
                <a:gd name="T21" fmla="*/ 111 h 131"/>
                <a:gd name="T22" fmla="*/ 639 w 672"/>
                <a:gd name="T23" fmla="*/ 122 h 131"/>
                <a:gd name="T24" fmla="*/ 624 w 672"/>
                <a:gd name="T25" fmla="*/ 128 h 131"/>
                <a:gd name="T26" fmla="*/ 606 w 672"/>
                <a:gd name="T27" fmla="*/ 131 h 131"/>
                <a:gd name="T28" fmla="*/ 66 w 672"/>
                <a:gd name="T29" fmla="*/ 131 h 131"/>
                <a:gd name="T30" fmla="*/ 48 w 672"/>
                <a:gd name="T31" fmla="*/ 128 h 131"/>
                <a:gd name="T32" fmla="*/ 33 w 672"/>
                <a:gd name="T33" fmla="*/ 122 h 131"/>
                <a:gd name="T34" fmla="*/ 19 w 672"/>
                <a:gd name="T35" fmla="*/ 111 h 131"/>
                <a:gd name="T36" fmla="*/ 10 w 672"/>
                <a:gd name="T37" fmla="*/ 98 h 131"/>
                <a:gd name="T38" fmla="*/ 3 w 672"/>
                <a:gd name="T39" fmla="*/ 82 h 131"/>
                <a:gd name="T40" fmla="*/ 0 w 672"/>
                <a:gd name="T41" fmla="*/ 65 h 131"/>
                <a:gd name="T42" fmla="*/ 3 w 672"/>
                <a:gd name="T43" fmla="*/ 47 h 131"/>
                <a:gd name="T44" fmla="*/ 10 w 672"/>
                <a:gd name="T45" fmla="*/ 32 h 131"/>
                <a:gd name="T46" fmla="*/ 19 w 672"/>
                <a:gd name="T47" fmla="*/ 18 h 131"/>
                <a:gd name="T48" fmla="*/ 33 w 672"/>
                <a:gd name="T49" fmla="*/ 8 h 131"/>
                <a:gd name="T50" fmla="*/ 48 w 672"/>
                <a:gd name="T51" fmla="*/ 2 h 131"/>
                <a:gd name="T52" fmla="*/ 66 w 672"/>
                <a:gd name="T53" fmla="*/ 0 h 1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672" h="131">
                  <a:moveTo>
                    <a:pt x="66" y="0"/>
                  </a:moveTo>
                  <a:lnTo>
                    <a:pt x="606" y="0"/>
                  </a:lnTo>
                  <a:lnTo>
                    <a:pt x="624" y="2"/>
                  </a:lnTo>
                  <a:lnTo>
                    <a:pt x="639" y="8"/>
                  </a:lnTo>
                  <a:lnTo>
                    <a:pt x="653" y="18"/>
                  </a:lnTo>
                  <a:lnTo>
                    <a:pt x="663" y="32"/>
                  </a:lnTo>
                  <a:lnTo>
                    <a:pt x="670" y="47"/>
                  </a:lnTo>
                  <a:lnTo>
                    <a:pt x="672" y="65"/>
                  </a:lnTo>
                  <a:lnTo>
                    <a:pt x="670" y="82"/>
                  </a:lnTo>
                  <a:lnTo>
                    <a:pt x="663" y="98"/>
                  </a:lnTo>
                  <a:lnTo>
                    <a:pt x="653" y="111"/>
                  </a:lnTo>
                  <a:lnTo>
                    <a:pt x="639" y="122"/>
                  </a:lnTo>
                  <a:lnTo>
                    <a:pt x="624" y="128"/>
                  </a:lnTo>
                  <a:lnTo>
                    <a:pt x="606" y="131"/>
                  </a:lnTo>
                  <a:lnTo>
                    <a:pt x="66" y="131"/>
                  </a:lnTo>
                  <a:lnTo>
                    <a:pt x="48" y="128"/>
                  </a:lnTo>
                  <a:lnTo>
                    <a:pt x="33" y="122"/>
                  </a:lnTo>
                  <a:lnTo>
                    <a:pt x="19" y="111"/>
                  </a:lnTo>
                  <a:lnTo>
                    <a:pt x="10" y="98"/>
                  </a:lnTo>
                  <a:lnTo>
                    <a:pt x="3" y="82"/>
                  </a:lnTo>
                  <a:lnTo>
                    <a:pt x="0" y="65"/>
                  </a:lnTo>
                  <a:lnTo>
                    <a:pt x="3" y="47"/>
                  </a:lnTo>
                  <a:lnTo>
                    <a:pt x="10" y="32"/>
                  </a:lnTo>
                  <a:lnTo>
                    <a:pt x="19" y="18"/>
                  </a:lnTo>
                  <a:lnTo>
                    <a:pt x="33" y="8"/>
                  </a:lnTo>
                  <a:lnTo>
                    <a:pt x="48" y="2"/>
                  </a:lnTo>
                  <a:lnTo>
                    <a:pt x="66" y="0"/>
                  </a:lnTo>
                  <a:close/>
                </a:path>
              </a:pathLst>
            </a:custGeom>
            <a:grpFill/>
            <a:ln w="0">
              <a:noFill/>
              <a:prstDash val="solid"/>
              <a:round/>
            </a:ln>
          </p:spPr>
          <p:txBody>
            <a:bodyPr vert="horz" wrap="square" lIns="91440" tIns="45720" rIns="91440" bIns="45720" numCol="1" anchor="t" anchorCtr="0" compatLnSpc="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dirty="0">
                <a:cs typeface="+mn-ea"/>
                <a:sym typeface="+mn-lt"/>
              </a:endParaRPr>
            </a:p>
          </p:txBody>
        </p:sp>
      </p:grpSp>
      <p:grpSp>
        <p:nvGrpSpPr>
          <p:cNvPr id="15" name="Group 100"/>
          <p:cNvGrpSpPr/>
          <p:nvPr/>
        </p:nvGrpSpPr>
        <p:grpSpPr>
          <a:xfrm>
            <a:off x="1358098" y="4951282"/>
            <a:ext cx="368288" cy="464360"/>
            <a:chOff x="5300663" y="2398713"/>
            <a:chExt cx="547688" cy="690563"/>
          </a:xfrm>
          <a:solidFill>
            <a:schemeClr val="bg1"/>
          </a:solidFill>
        </p:grpSpPr>
        <p:sp>
          <p:nvSpPr>
            <p:cNvPr id="16" name="Freeform 103"/>
            <p:cNvSpPr/>
            <p:nvPr/>
          </p:nvSpPr>
          <p:spPr bwMode="auto">
            <a:xfrm>
              <a:off x="5575301" y="2513013"/>
              <a:ext cx="134938" cy="133350"/>
            </a:xfrm>
            <a:custGeom>
              <a:avLst/>
              <a:gdLst>
                <a:gd name="T0" fmla="*/ 337 w 674"/>
                <a:gd name="T1" fmla="*/ 0 h 673"/>
                <a:gd name="T2" fmla="*/ 382 w 674"/>
                <a:gd name="T3" fmla="*/ 2 h 673"/>
                <a:gd name="T4" fmla="*/ 425 w 674"/>
                <a:gd name="T5" fmla="*/ 11 h 673"/>
                <a:gd name="T6" fmla="*/ 468 w 674"/>
                <a:gd name="T7" fmla="*/ 26 h 673"/>
                <a:gd name="T8" fmla="*/ 506 w 674"/>
                <a:gd name="T9" fmla="*/ 45 h 673"/>
                <a:gd name="T10" fmla="*/ 542 w 674"/>
                <a:gd name="T11" fmla="*/ 69 h 673"/>
                <a:gd name="T12" fmla="*/ 575 w 674"/>
                <a:gd name="T13" fmla="*/ 97 h 673"/>
                <a:gd name="T14" fmla="*/ 603 w 674"/>
                <a:gd name="T15" fmla="*/ 130 h 673"/>
                <a:gd name="T16" fmla="*/ 627 w 674"/>
                <a:gd name="T17" fmla="*/ 166 h 673"/>
                <a:gd name="T18" fmla="*/ 646 w 674"/>
                <a:gd name="T19" fmla="*/ 204 h 673"/>
                <a:gd name="T20" fmla="*/ 661 w 674"/>
                <a:gd name="T21" fmla="*/ 246 h 673"/>
                <a:gd name="T22" fmla="*/ 670 w 674"/>
                <a:gd name="T23" fmla="*/ 290 h 673"/>
                <a:gd name="T24" fmla="*/ 674 w 674"/>
                <a:gd name="T25" fmla="*/ 336 h 673"/>
                <a:gd name="T26" fmla="*/ 670 w 674"/>
                <a:gd name="T27" fmla="*/ 382 h 673"/>
                <a:gd name="T28" fmla="*/ 661 w 674"/>
                <a:gd name="T29" fmla="*/ 425 h 673"/>
                <a:gd name="T30" fmla="*/ 646 w 674"/>
                <a:gd name="T31" fmla="*/ 467 h 673"/>
                <a:gd name="T32" fmla="*/ 627 w 674"/>
                <a:gd name="T33" fmla="*/ 506 h 673"/>
                <a:gd name="T34" fmla="*/ 603 w 674"/>
                <a:gd name="T35" fmla="*/ 541 h 673"/>
                <a:gd name="T36" fmla="*/ 575 w 674"/>
                <a:gd name="T37" fmla="*/ 574 h 673"/>
                <a:gd name="T38" fmla="*/ 542 w 674"/>
                <a:gd name="T39" fmla="*/ 602 h 673"/>
                <a:gd name="T40" fmla="*/ 506 w 674"/>
                <a:gd name="T41" fmla="*/ 626 h 673"/>
                <a:gd name="T42" fmla="*/ 468 w 674"/>
                <a:gd name="T43" fmla="*/ 645 h 673"/>
                <a:gd name="T44" fmla="*/ 425 w 674"/>
                <a:gd name="T45" fmla="*/ 660 h 673"/>
                <a:gd name="T46" fmla="*/ 382 w 674"/>
                <a:gd name="T47" fmla="*/ 669 h 673"/>
                <a:gd name="T48" fmla="*/ 337 w 674"/>
                <a:gd name="T49" fmla="*/ 673 h 673"/>
                <a:gd name="T50" fmla="*/ 291 w 674"/>
                <a:gd name="T51" fmla="*/ 669 h 673"/>
                <a:gd name="T52" fmla="*/ 247 w 674"/>
                <a:gd name="T53" fmla="*/ 660 h 673"/>
                <a:gd name="T54" fmla="*/ 206 w 674"/>
                <a:gd name="T55" fmla="*/ 645 h 673"/>
                <a:gd name="T56" fmla="*/ 166 w 674"/>
                <a:gd name="T57" fmla="*/ 626 h 673"/>
                <a:gd name="T58" fmla="*/ 131 w 674"/>
                <a:gd name="T59" fmla="*/ 602 h 673"/>
                <a:gd name="T60" fmla="*/ 98 w 674"/>
                <a:gd name="T61" fmla="*/ 574 h 673"/>
                <a:gd name="T62" fmla="*/ 69 w 674"/>
                <a:gd name="T63" fmla="*/ 541 h 673"/>
                <a:gd name="T64" fmla="*/ 45 w 674"/>
                <a:gd name="T65" fmla="*/ 506 h 673"/>
                <a:gd name="T66" fmla="*/ 26 w 674"/>
                <a:gd name="T67" fmla="*/ 467 h 673"/>
                <a:gd name="T68" fmla="*/ 11 w 674"/>
                <a:gd name="T69" fmla="*/ 425 h 673"/>
                <a:gd name="T70" fmla="*/ 2 w 674"/>
                <a:gd name="T71" fmla="*/ 382 h 673"/>
                <a:gd name="T72" fmla="*/ 0 w 674"/>
                <a:gd name="T73" fmla="*/ 336 h 673"/>
                <a:gd name="T74" fmla="*/ 2 w 674"/>
                <a:gd name="T75" fmla="*/ 290 h 673"/>
                <a:gd name="T76" fmla="*/ 11 w 674"/>
                <a:gd name="T77" fmla="*/ 246 h 673"/>
                <a:gd name="T78" fmla="*/ 26 w 674"/>
                <a:gd name="T79" fmla="*/ 204 h 673"/>
                <a:gd name="T80" fmla="*/ 45 w 674"/>
                <a:gd name="T81" fmla="*/ 166 h 673"/>
                <a:gd name="T82" fmla="*/ 69 w 674"/>
                <a:gd name="T83" fmla="*/ 130 h 673"/>
                <a:gd name="T84" fmla="*/ 98 w 674"/>
                <a:gd name="T85" fmla="*/ 97 h 673"/>
                <a:gd name="T86" fmla="*/ 131 w 674"/>
                <a:gd name="T87" fmla="*/ 69 h 673"/>
                <a:gd name="T88" fmla="*/ 166 w 674"/>
                <a:gd name="T89" fmla="*/ 45 h 673"/>
                <a:gd name="T90" fmla="*/ 206 w 674"/>
                <a:gd name="T91" fmla="*/ 26 h 673"/>
                <a:gd name="T92" fmla="*/ 247 w 674"/>
                <a:gd name="T93" fmla="*/ 11 h 673"/>
                <a:gd name="T94" fmla="*/ 291 w 674"/>
                <a:gd name="T95" fmla="*/ 2 h 673"/>
                <a:gd name="T96" fmla="*/ 337 w 674"/>
                <a:gd name="T97" fmla="*/ 0 h 6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674" h="673">
                  <a:moveTo>
                    <a:pt x="337" y="0"/>
                  </a:moveTo>
                  <a:lnTo>
                    <a:pt x="382" y="2"/>
                  </a:lnTo>
                  <a:lnTo>
                    <a:pt x="425" y="11"/>
                  </a:lnTo>
                  <a:lnTo>
                    <a:pt x="468" y="26"/>
                  </a:lnTo>
                  <a:lnTo>
                    <a:pt x="506" y="45"/>
                  </a:lnTo>
                  <a:lnTo>
                    <a:pt x="542" y="69"/>
                  </a:lnTo>
                  <a:lnTo>
                    <a:pt x="575" y="97"/>
                  </a:lnTo>
                  <a:lnTo>
                    <a:pt x="603" y="130"/>
                  </a:lnTo>
                  <a:lnTo>
                    <a:pt x="627" y="166"/>
                  </a:lnTo>
                  <a:lnTo>
                    <a:pt x="646" y="204"/>
                  </a:lnTo>
                  <a:lnTo>
                    <a:pt x="661" y="246"/>
                  </a:lnTo>
                  <a:lnTo>
                    <a:pt x="670" y="290"/>
                  </a:lnTo>
                  <a:lnTo>
                    <a:pt x="674" y="336"/>
                  </a:lnTo>
                  <a:lnTo>
                    <a:pt x="670" y="382"/>
                  </a:lnTo>
                  <a:lnTo>
                    <a:pt x="661" y="425"/>
                  </a:lnTo>
                  <a:lnTo>
                    <a:pt x="646" y="467"/>
                  </a:lnTo>
                  <a:lnTo>
                    <a:pt x="627" y="506"/>
                  </a:lnTo>
                  <a:lnTo>
                    <a:pt x="603" y="541"/>
                  </a:lnTo>
                  <a:lnTo>
                    <a:pt x="575" y="574"/>
                  </a:lnTo>
                  <a:lnTo>
                    <a:pt x="542" y="602"/>
                  </a:lnTo>
                  <a:lnTo>
                    <a:pt x="506" y="626"/>
                  </a:lnTo>
                  <a:lnTo>
                    <a:pt x="468" y="645"/>
                  </a:lnTo>
                  <a:lnTo>
                    <a:pt x="425" y="660"/>
                  </a:lnTo>
                  <a:lnTo>
                    <a:pt x="382" y="669"/>
                  </a:lnTo>
                  <a:lnTo>
                    <a:pt x="337" y="673"/>
                  </a:lnTo>
                  <a:lnTo>
                    <a:pt x="291" y="669"/>
                  </a:lnTo>
                  <a:lnTo>
                    <a:pt x="247" y="660"/>
                  </a:lnTo>
                  <a:lnTo>
                    <a:pt x="206" y="645"/>
                  </a:lnTo>
                  <a:lnTo>
                    <a:pt x="166" y="626"/>
                  </a:lnTo>
                  <a:lnTo>
                    <a:pt x="131" y="602"/>
                  </a:lnTo>
                  <a:lnTo>
                    <a:pt x="98" y="574"/>
                  </a:lnTo>
                  <a:lnTo>
                    <a:pt x="69" y="541"/>
                  </a:lnTo>
                  <a:lnTo>
                    <a:pt x="45" y="506"/>
                  </a:lnTo>
                  <a:lnTo>
                    <a:pt x="26" y="467"/>
                  </a:lnTo>
                  <a:lnTo>
                    <a:pt x="11" y="425"/>
                  </a:lnTo>
                  <a:lnTo>
                    <a:pt x="2" y="382"/>
                  </a:lnTo>
                  <a:lnTo>
                    <a:pt x="0" y="336"/>
                  </a:lnTo>
                  <a:lnTo>
                    <a:pt x="2" y="290"/>
                  </a:lnTo>
                  <a:lnTo>
                    <a:pt x="11" y="246"/>
                  </a:lnTo>
                  <a:lnTo>
                    <a:pt x="26" y="204"/>
                  </a:lnTo>
                  <a:lnTo>
                    <a:pt x="45" y="166"/>
                  </a:lnTo>
                  <a:lnTo>
                    <a:pt x="69" y="130"/>
                  </a:lnTo>
                  <a:lnTo>
                    <a:pt x="98" y="97"/>
                  </a:lnTo>
                  <a:lnTo>
                    <a:pt x="131" y="69"/>
                  </a:lnTo>
                  <a:lnTo>
                    <a:pt x="166" y="45"/>
                  </a:lnTo>
                  <a:lnTo>
                    <a:pt x="206" y="26"/>
                  </a:lnTo>
                  <a:lnTo>
                    <a:pt x="247" y="11"/>
                  </a:lnTo>
                  <a:lnTo>
                    <a:pt x="291" y="2"/>
                  </a:lnTo>
                  <a:lnTo>
                    <a:pt x="337" y="0"/>
                  </a:lnTo>
                  <a:close/>
                </a:path>
              </a:pathLst>
            </a:custGeom>
            <a:grpFill/>
            <a:ln w="0">
              <a:noFill/>
              <a:prstDash val="solid"/>
              <a:round/>
            </a:ln>
          </p:spPr>
          <p:txBody>
            <a:bodyPr vert="horz" wrap="square" lIns="91440" tIns="45720" rIns="91440" bIns="45720" numCol="1" anchor="t" anchorCtr="0" compatLnSpc="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dirty="0">
                <a:cs typeface="+mn-ea"/>
                <a:sym typeface="+mn-lt"/>
              </a:endParaRPr>
            </a:p>
          </p:txBody>
        </p:sp>
        <p:sp>
          <p:nvSpPr>
            <p:cNvPr id="17" name="Freeform 104"/>
            <p:cNvSpPr/>
            <p:nvPr/>
          </p:nvSpPr>
          <p:spPr bwMode="auto">
            <a:xfrm>
              <a:off x="5634038" y="2722563"/>
              <a:ext cx="87313" cy="85725"/>
            </a:xfrm>
            <a:custGeom>
              <a:avLst/>
              <a:gdLst>
                <a:gd name="T0" fmla="*/ 216 w 432"/>
                <a:gd name="T1" fmla="*/ 0 h 432"/>
                <a:gd name="T2" fmla="*/ 255 w 432"/>
                <a:gd name="T3" fmla="*/ 3 h 432"/>
                <a:gd name="T4" fmla="*/ 291 w 432"/>
                <a:gd name="T5" fmla="*/ 14 h 432"/>
                <a:gd name="T6" fmla="*/ 325 w 432"/>
                <a:gd name="T7" fmla="*/ 29 h 432"/>
                <a:gd name="T8" fmla="*/ 355 w 432"/>
                <a:gd name="T9" fmla="*/ 50 h 432"/>
                <a:gd name="T10" fmla="*/ 381 w 432"/>
                <a:gd name="T11" fmla="*/ 76 h 432"/>
                <a:gd name="T12" fmla="*/ 403 w 432"/>
                <a:gd name="T13" fmla="*/ 107 h 432"/>
                <a:gd name="T14" fmla="*/ 419 w 432"/>
                <a:gd name="T15" fmla="*/ 141 h 432"/>
                <a:gd name="T16" fmla="*/ 429 w 432"/>
                <a:gd name="T17" fmla="*/ 177 h 432"/>
                <a:gd name="T18" fmla="*/ 432 w 432"/>
                <a:gd name="T19" fmla="*/ 216 h 432"/>
                <a:gd name="T20" fmla="*/ 429 w 432"/>
                <a:gd name="T21" fmla="*/ 255 h 432"/>
                <a:gd name="T22" fmla="*/ 419 w 432"/>
                <a:gd name="T23" fmla="*/ 291 h 432"/>
                <a:gd name="T24" fmla="*/ 403 w 432"/>
                <a:gd name="T25" fmla="*/ 325 h 432"/>
                <a:gd name="T26" fmla="*/ 381 w 432"/>
                <a:gd name="T27" fmla="*/ 356 h 432"/>
                <a:gd name="T28" fmla="*/ 355 w 432"/>
                <a:gd name="T29" fmla="*/ 381 h 432"/>
                <a:gd name="T30" fmla="*/ 325 w 432"/>
                <a:gd name="T31" fmla="*/ 402 h 432"/>
                <a:gd name="T32" fmla="*/ 291 w 432"/>
                <a:gd name="T33" fmla="*/ 418 h 432"/>
                <a:gd name="T34" fmla="*/ 255 w 432"/>
                <a:gd name="T35" fmla="*/ 429 h 432"/>
                <a:gd name="T36" fmla="*/ 216 w 432"/>
                <a:gd name="T37" fmla="*/ 432 h 432"/>
                <a:gd name="T38" fmla="*/ 177 w 432"/>
                <a:gd name="T39" fmla="*/ 429 h 432"/>
                <a:gd name="T40" fmla="*/ 140 w 432"/>
                <a:gd name="T41" fmla="*/ 418 h 432"/>
                <a:gd name="T42" fmla="*/ 107 w 432"/>
                <a:gd name="T43" fmla="*/ 402 h 432"/>
                <a:gd name="T44" fmla="*/ 76 w 432"/>
                <a:gd name="T45" fmla="*/ 381 h 432"/>
                <a:gd name="T46" fmla="*/ 50 w 432"/>
                <a:gd name="T47" fmla="*/ 356 h 432"/>
                <a:gd name="T48" fmla="*/ 29 w 432"/>
                <a:gd name="T49" fmla="*/ 325 h 432"/>
                <a:gd name="T50" fmla="*/ 14 w 432"/>
                <a:gd name="T51" fmla="*/ 291 h 432"/>
                <a:gd name="T52" fmla="*/ 3 w 432"/>
                <a:gd name="T53" fmla="*/ 255 h 432"/>
                <a:gd name="T54" fmla="*/ 0 w 432"/>
                <a:gd name="T55" fmla="*/ 216 h 432"/>
                <a:gd name="T56" fmla="*/ 3 w 432"/>
                <a:gd name="T57" fmla="*/ 177 h 432"/>
                <a:gd name="T58" fmla="*/ 14 w 432"/>
                <a:gd name="T59" fmla="*/ 141 h 432"/>
                <a:gd name="T60" fmla="*/ 29 w 432"/>
                <a:gd name="T61" fmla="*/ 107 h 432"/>
                <a:gd name="T62" fmla="*/ 50 w 432"/>
                <a:gd name="T63" fmla="*/ 76 h 432"/>
                <a:gd name="T64" fmla="*/ 76 w 432"/>
                <a:gd name="T65" fmla="*/ 50 h 432"/>
                <a:gd name="T66" fmla="*/ 107 w 432"/>
                <a:gd name="T67" fmla="*/ 29 h 432"/>
                <a:gd name="T68" fmla="*/ 140 w 432"/>
                <a:gd name="T69" fmla="*/ 14 h 432"/>
                <a:gd name="T70" fmla="*/ 177 w 432"/>
                <a:gd name="T71" fmla="*/ 3 h 432"/>
                <a:gd name="T72" fmla="*/ 216 w 432"/>
                <a:gd name="T73" fmla="*/ 0 h 4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432" h="432">
                  <a:moveTo>
                    <a:pt x="216" y="0"/>
                  </a:moveTo>
                  <a:lnTo>
                    <a:pt x="255" y="3"/>
                  </a:lnTo>
                  <a:lnTo>
                    <a:pt x="291" y="14"/>
                  </a:lnTo>
                  <a:lnTo>
                    <a:pt x="325" y="29"/>
                  </a:lnTo>
                  <a:lnTo>
                    <a:pt x="355" y="50"/>
                  </a:lnTo>
                  <a:lnTo>
                    <a:pt x="381" y="76"/>
                  </a:lnTo>
                  <a:lnTo>
                    <a:pt x="403" y="107"/>
                  </a:lnTo>
                  <a:lnTo>
                    <a:pt x="419" y="141"/>
                  </a:lnTo>
                  <a:lnTo>
                    <a:pt x="429" y="177"/>
                  </a:lnTo>
                  <a:lnTo>
                    <a:pt x="432" y="216"/>
                  </a:lnTo>
                  <a:lnTo>
                    <a:pt x="429" y="255"/>
                  </a:lnTo>
                  <a:lnTo>
                    <a:pt x="419" y="291"/>
                  </a:lnTo>
                  <a:lnTo>
                    <a:pt x="403" y="325"/>
                  </a:lnTo>
                  <a:lnTo>
                    <a:pt x="381" y="356"/>
                  </a:lnTo>
                  <a:lnTo>
                    <a:pt x="355" y="381"/>
                  </a:lnTo>
                  <a:lnTo>
                    <a:pt x="325" y="402"/>
                  </a:lnTo>
                  <a:lnTo>
                    <a:pt x="291" y="418"/>
                  </a:lnTo>
                  <a:lnTo>
                    <a:pt x="255" y="429"/>
                  </a:lnTo>
                  <a:lnTo>
                    <a:pt x="216" y="432"/>
                  </a:lnTo>
                  <a:lnTo>
                    <a:pt x="177" y="429"/>
                  </a:lnTo>
                  <a:lnTo>
                    <a:pt x="140" y="418"/>
                  </a:lnTo>
                  <a:lnTo>
                    <a:pt x="107" y="402"/>
                  </a:lnTo>
                  <a:lnTo>
                    <a:pt x="76" y="381"/>
                  </a:lnTo>
                  <a:lnTo>
                    <a:pt x="50" y="356"/>
                  </a:lnTo>
                  <a:lnTo>
                    <a:pt x="29" y="325"/>
                  </a:lnTo>
                  <a:lnTo>
                    <a:pt x="14" y="291"/>
                  </a:lnTo>
                  <a:lnTo>
                    <a:pt x="3" y="255"/>
                  </a:lnTo>
                  <a:lnTo>
                    <a:pt x="0" y="216"/>
                  </a:lnTo>
                  <a:lnTo>
                    <a:pt x="3" y="177"/>
                  </a:lnTo>
                  <a:lnTo>
                    <a:pt x="14" y="141"/>
                  </a:lnTo>
                  <a:lnTo>
                    <a:pt x="29" y="107"/>
                  </a:lnTo>
                  <a:lnTo>
                    <a:pt x="50" y="76"/>
                  </a:lnTo>
                  <a:lnTo>
                    <a:pt x="76" y="50"/>
                  </a:lnTo>
                  <a:lnTo>
                    <a:pt x="107" y="29"/>
                  </a:lnTo>
                  <a:lnTo>
                    <a:pt x="140" y="14"/>
                  </a:lnTo>
                  <a:lnTo>
                    <a:pt x="177" y="3"/>
                  </a:lnTo>
                  <a:lnTo>
                    <a:pt x="216" y="0"/>
                  </a:lnTo>
                  <a:close/>
                </a:path>
              </a:pathLst>
            </a:custGeom>
            <a:grpFill/>
            <a:ln w="0">
              <a:noFill/>
              <a:prstDash val="solid"/>
              <a:round/>
            </a:ln>
          </p:spPr>
          <p:txBody>
            <a:bodyPr vert="horz" wrap="square" lIns="91440" tIns="45720" rIns="91440" bIns="45720" numCol="1" anchor="t" anchorCtr="0" compatLnSpc="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dirty="0">
                <a:cs typeface="+mn-ea"/>
                <a:sym typeface="+mn-lt"/>
              </a:endParaRPr>
            </a:p>
          </p:txBody>
        </p:sp>
        <p:sp>
          <p:nvSpPr>
            <p:cNvPr id="18" name="Freeform 105"/>
            <p:cNvSpPr>
              <a:spLocks noEditPoints="1"/>
            </p:cNvSpPr>
            <p:nvPr/>
          </p:nvSpPr>
          <p:spPr bwMode="auto">
            <a:xfrm>
              <a:off x="5300663" y="2398713"/>
              <a:ext cx="547688" cy="690563"/>
            </a:xfrm>
            <a:custGeom>
              <a:avLst/>
              <a:gdLst>
                <a:gd name="T0" fmla="*/ 1674 w 2764"/>
                <a:gd name="T1" fmla="*/ 1625 h 3475"/>
                <a:gd name="T2" fmla="*/ 1584 w 2764"/>
                <a:gd name="T3" fmla="*/ 1851 h 3475"/>
                <a:gd name="T4" fmla="*/ 1679 w 2764"/>
                <a:gd name="T5" fmla="*/ 2073 h 3475"/>
                <a:gd name="T6" fmla="*/ 1907 w 2764"/>
                <a:gd name="T7" fmla="*/ 2163 h 3475"/>
                <a:gd name="T8" fmla="*/ 2130 w 2764"/>
                <a:gd name="T9" fmla="*/ 2067 h 3475"/>
                <a:gd name="T10" fmla="*/ 2219 w 2764"/>
                <a:gd name="T11" fmla="*/ 1841 h 3475"/>
                <a:gd name="T12" fmla="*/ 2122 w 2764"/>
                <a:gd name="T13" fmla="*/ 1617 h 3475"/>
                <a:gd name="T14" fmla="*/ 1897 w 2764"/>
                <a:gd name="T15" fmla="*/ 1529 h 3475"/>
                <a:gd name="T16" fmla="*/ 1595 w 2764"/>
                <a:gd name="T17" fmla="*/ 434 h 3475"/>
                <a:gd name="T18" fmla="*/ 1322 w 2764"/>
                <a:gd name="T19" fmla="*/ 624 h 3475"/>
                <a:gd name="T20" fmla="*/ 1231 w 2764"/>
                <a:gd name="T21" fmla="*/ 941 h 3475"/>
                <a:gd name="T22" fmla="*/ 1363 w 2764"/>
                <a:gd name="T23" fmla="*/ 1246 h 3475"/>
                <a:gd name="T24" fmla="*/ 1679 w 2764"/>
                <a:gd name="T25" fmla="*/ 1520 h 3475"/>
                <a:gd name="T26" fmla="*/ 1965 w 2764"/>
                <a:gd name="T27" fmla="*/ 1472 h 3475"/>
                <a:gd name="T28" fmla="*/ 2176 w 2764"/>
                <a:gd name="T29" fmla="*/ 1110 h 3475"/>
                <a:gd name="T30" fmla="*/ 2201 w 2764"/>
                <a:gd name="T31" fmla="*/ 781 h 3475"/>
                <a:gd name="T32" fmla="*/ 2010 w 2764"/>
                <a:gd name="T33" fmla="*/ 508 h 3475"/>
                <a:gd name="T34" fmla="*/ 1552 w 2764"/>
                <a:gd name="T35" fmla="*/ 3 h 3475"/>
                <a:gd name="T36" fmla="*/ 2043 w 2764"/>
                <a:gd name="T37" fmla="*/ 104 h 3475"/>
                <a:gd name="T38" fmla="*/ 2399 w 2764"/>
                <a:gd name="T39" fmla="*/ 354 h 3475"/>
                <a:gd name="T40" fmla="*/ 2640 w 2764"/>
                <a:gd name="T41" fmla="*/ 687 h 3475"/>
                <a:gd name="T42" fmla="*/ 2753 w 2764"/>
                <a:gd name="T43" fmla="*/ 1027 h 3475"/>
                <a:gd name="T44" fmla="*/ 2727 w 2764"/>
                <a:gd name="T45" fmla="*/ 1455 h 3475"/>
                <a:gd name="T46" fmla="*/ 2584 w 2764"/>
                <a:gd name="T47" fmla="*/ 1851 h 3475"/>
                <a:gd name="T48" fmla="*/ 2397 w 2764"/>
                <a:gd name="T49" fmla="*/ 2154 h 3475"/>
                <a:gd name="T50" fmla="*/ 2249 w 2764"/>
                <a:gd name="T51" fmla="*/ 2392 h 3475"/>
                <a:gd name="T52" fmla="*/ 2219 w 2764"/>
                <a:gd name="T53" fmla="*/ 2640 h 3475"/>
                <a:gd name="T54" fmla="*/ 2331 w 2764"/>
                <a:gd name="T55" fmla="*/ 2959 h 3475"/>
                <a:gd name="T56" fmla="*/ 2515 w 2764"/>
                <a:gd name="T57" fmla="*/ 3225 h 3475"/>
                <a:gd name="T58" fmla="*/ 2687 w 2764"/>
                <a:gd name="T59" fmla="*/ 3407 h 3475"/>
                <a:gd name="T60" fmla="*/ 2764 w 2764"/>
                <a:gd name="T61" fmla="*/ 3475 h 3475"/>
                <a:gd name="T62" fmla="*/ 868 w 2764"/>
                <a:gd name="T63" fmla="*/ 3446 h 3475"/>
                <a:gd name="T64" fmla="*/ 987 w 2764"/>
                <a:gd name="T65" fmla="*/ 3338 h 3475"/>
                <a:gd name="T66" fmla="*/ 1072 w 2764"/>
                <a:gd name="T67" fmla="*/ 3148 h 3475"/>
                <a:gd name="T68" fmla="*/ 1014 w 2764"/>
                <a:gd name="T69" fmla="*/ 2934 h 3475"/>
                <a:gd name="T70" fmla="*/ 767 w 2764"/>
                <a:gd name="T71" fmla="*/ 2977 h 3475"/>
                <a:gd name="T72" fmla="*/ 493 w 2764"/>
                <a:gd name="T73" fmla="*/ 2990 h 3475"/>
                <a:gd name="T74" fmla="*/ 321 w 2764"/>
                <a:gd name="T75" fmla="*/ 2873 h 3475"/>
                <a:gd name="T76" fmla="*/ 316 w 2764"/>
                <a:gd name="T77" fmla="*/ 2735 h 3475"/>
                <a:gd name="T78" fmla="*/ 336 w 2764"/>
                <a:gd name="T79" fmla="*/ 2607 h 3475"/>
                <a:gd name="T80" fmla="*/ 256 w 2764"/>
                <a:gd name="T81" fmla="*/ 2493 h 3475"/>
                <a:gd name="T82" fmla="*/ 221 w 2764"/>
                <a:gd name="T83" fmla="*/ 2317 h 3475"/>
                <a:gd name="T84" fmla="*/ 244 w 2764"/>
                <a:gd name="T85" fmla="*/ 2171 h 3475"/>
                <a:gd name="T86" fmla="*/ 215 w 2764"/>
                <a:gd name="T87" fmla="*/ 2147 h 3475"/>
                <a:gd name="T88" fmla="*/ 81 w 2764"/>
                <a:gd name="T89" fmla="*/ 2101 h 3475"/>
                <a:gd name="T90" fmla="*/ 0 w 2764"/>
                <a:gd name="T91" fmla="*/ 2019 h 3475"/>
                <a:gd name="T92" fmla="*/ 40 w 2764"/>
                <a:gd name="T93" fmla="*/ 1906 h 3475"/>
                <a:gd name="T94" fmla="*/ 144 w 2764"/>
                <a:gd name="T95" fmla="*/ 1713 h 3475"/>
                <a:gd name="T96" fmla="*/ 252 w 2764"/>
                <a:gd name="T97" fmla="*/ 1536 h 3475"/>
                <a:gd name="T98" fmla="*/ 301 w 2764"/>
                <a:gd name="T99" fmla="*/ 1457 h 3475"/>
                <a:gd name="T100" fmla="*/ 266 w 2764"/>
                <a:gd name="T101" fmla="*/ 1389 h 3475"/>
                <a:gd name="T102" fmla="*/ 218 w 2764"/>
                <a:gd name="T103" fmla="*/ 1273 h 3475"/>
                <a:gd name="T104" fmla="*/ 224 w 2764"/>
                <a:gd name="T105" fmla="*/ 1076 h 3475"/>
                <a:gd name="T106" fmla="*/ 323 w 2764"/>
                <a:gd name="T107" fmla="*/ 700 h 3475"/>
                <a:gd name="T108" fmla="*/ 544 w 2764"/>
                <a:gd name="T109" fmla="*/ 305 h 3475"/>
                <a:gd name="T110" fmla="*/ 891 w 2764"/>
                <a:gd name="T111" fmla="*/ 81 h 3475"/>
                <a:gd name="T112" fmla="*/ 1367 w 2764"/>
                <a:gd name="T113" fmla="*/ 0 h 34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2764" h="3475">
                  <a:moveTo>
                    <a:pt x="1881" y="1454"/>
                  </a:moveTo>
                  <a:lnTo>
                    <a:pt x="1763" y="1478"/>
                  </a:lnTo>
                  <a:lnTo>
                    <a:pt x="1778" y="1554"/>
                  </a:lnTo>
                  <a:lnTo>
                    <a:pt x="1740" y="1572"/>
                  </a:lnTo>
                  <a:lnTo>
                    <a:pt x="1704" y="1597"/>
                  </a:lnTo>
                  <a:lnTo>
                    <a:pt x="1674" y="1625"/>
                  </a:lnTo>
                  <a:lnTo>
                    <a:pt x="1609" y="1582"/>
                  </a:lnTo>
                  <a:lnTo>
                    <a:pt x="1543" y="1685"/>
                  </a:lnTo>
                  <a:lnTo>
                    <a:pt x="1608" y="1725"/>
                  </a:lnTo>
                  <a:lnTo>
                    <a:pt x="1594" y="1766"/>
                  </a:lnTo>
                  <a:lnTo>
                    <a:pt x="1586" y="1807"/>
                  </a:lnTo>
                  <a:lnTo>
                    <a:pt x="1584" y="1851"/>
                  </a:lnTo>
                  <a:lnTo>
                    <a:pt x="1509" y="1866"/>
                  </a:lnTo>
                  <a:lnTo>
                    <a:pt x="1534" y="1985"/>
                  </a:lnTo>
                  <a:lnTo>
                    <a:pt x="1609" y="1969"/>
                  </a:lnTo>
                  <a:lnTo>
                    <a:pt x="1628" y="2007"/>
                  </a:lnTo>
                  <a:lnTo>
                    <a:pt x="1652" y="2043"/>
                  </a:lnTo>
                  <a:lnTo>
                    <a:pt x="1679" y="2073"/>
                  </a:lnTo>
                  <a:lnTo>
                    <a:pt x="1638" y="2138"/>
                  </a:lnTo>
                  <a:lnTo>
                    <a:pt x="1740" y="2204"/>
                  </a:lnTo>
                  <a:lnTo>
                    <a:pt x="1782" y="2139"/>
                  </a:lnTo>
                  <a:lnTo>
                    <a:pt x="1821" y="2153"/>
                  </a:lnTo>
                  <a:lnTo>
                    <a:pt x="1864" y="2161"/>
                  </a:lnTo>
                  <a:lnTo>
                    <a:pt x="1907" y="2163"/>
                  </a:lnTo>
                  <a:lnTo>
                    <a:pt x="1923" y="2238"/>
                  </a:lnTo>
                  <a:lnTo>
                    <a:pt x="2040" y="2213"/>
                  </a:lnTo>
                  <a:lnTo>
                    <a:pt x="2024" y="2138"/>
                  </a:lnTo>
                  <a:lnTo>
                    <a:pt x="2063" y="2119"/>
                  </a:lnTo>
                  <a:lnTo>
                    <a:pt x="2098" y="2095"/>
                  </a:lnTo>
                  <a:lnTo>
                    <a:pt x="2130" y="2067"/>
                  </a:lnTo>
                  <a:lnTo>
                    <a:pt x="2193" y="2109"/>
                  </a:lnTo>
                  <a:lnTo>
                    <a:pt x="2259" y="2007"/>
                  </a:lnTo>
                  <a:lnTo>
                    <a:pt x="2196" y="1965"/>
                  </a:lnTo>
                  <a:lnTo>
                    <a:pt x="2208" y="1926"/>
                  </a:lnTo>
                  <a:lnTo>
                    <a:pt x="2216" y="1883"/>
                  </a:lnTo>
                  <a:lnTo>
                    <a:pt x="2219" y="1841"/>
                  </a:lnTo>
                  <a:lnTo>
                    <a:pt x="2294" y="1825"/>
                  </a:lnTo>
                  <a:lnTo>
                    <a:pt x="2269" y="1707"/>
                  </a:lnTo>
                  <a:lnTo>
                    <a:pt x="2195" y="1723"/>
                  </a:lnTo>
                  <a:lnTo>
                    <a:pt x="2175" y="1685"/>
                  </a:lnTo>
                  <a:lnTo>
                    <a:pt x="2150" y="1649"/>
                  </a:lnTo>
                  <a:lnTo>
                    <a:pt x="2122" y="1617"/>
                  </a:lnTo>
                  <a:lnTo>
                    <a:pt x="2164" y="1554"/>
                  </a:lnTo>
                  <a:lnTo>
                    <a:pt x="2064" y="1488"/>
                  </a:lnTo>
                  <a:lnTo>
                    <a:pt x="2022" y="1553"/>
                  </a:lnTo>
                  <a:lnTo>
                    <a:pt x="1981" y="1539"/>
                  </a:lnTo>
                  <a:lnTo>
                    <a:pt x="1940" y="1531"/>
                  </a:lnTo>
                  <a:lnTo>
                    <a:pt x="1897" y="1529"/>
                  </a:lnTo>
                  <a:lnTo>
                    <a:pt x="1881" y="1454"/>
                  </a:lnTo>
                  <a:close/>
                  <a:moveTo>
                    <a:pt x="1769" y="300"/>
                  </a:moveTo>
                  <a:lnTo>
                    <a:pt x="1742" y="417"/>
                  </a:lnTo>
                  <a:lnTo>
                    <a:pt x="1693" y="417"/>
                  </a:lnTo>
                  <a:lnTo>
                    <a:pt x="1644" y="422"/>
                  </a:lnTo>
                  <a:lnTo>
                    <a:pt x="1595" y="434"/>
                  </a:lnTo>
                  <a:lnTo>
                    <a:pt x="1547" y="450"/>
                  </a:lnTo>
                  <a:lnTo>
                    <a:pt x="1484" y="347"/>
                  </a:lnTo>
                  <a:lnTo>
                    <a:pt x="1324" y="446"/>
                  </a:lnTo>
                  <a:lnTo>
                    <a:pt x="1388" y="549"/>
                  </a:lnTo>
                  <a:lnTo>
                    <a:pt x="1353" y="585"/>
                  </a:lnTo>
                  <a:lnTo>
                    <a:pt x="1322" y="624"/>
                  </a:lnTo>
                  <a:lnTo>
                    <a:pt x="1295" y="666"/>
                  </a:lnTo>
                  <a:lnTo>
                    <a:pt x="1273" y="709"/>
                  </a:lnTo>
                  <a:lnTo>
                    <a:pt x="1157" y="683"/>
                  </a:lnTo>
                  <a:lnTo>
                    <a:pt x="1115" y="865"/>
                  </a:lnTo>
                  <a:lnTo>
                    <a:pt x="1231" y="892"/>
                  </a:lnTo>
                  <a:lnTo>
                    <a:pt x="1231" y="941"/>
                  </a:lnTo>
                  <a:lnTo>
                    <a:pt x="1237" y="990"/>
                  </a:lnTo>
                  <a:lnTo>
                    <a:pt x="1248" y="1039"/>
                  </a:lnTo>
                  <a:lnTo>
                    <a:pt x="1264" y="1086"/>
                  </a:lnTo>
                  <a:lnTo>
                    <a:pt x="1163" y="1150"/>
                  </a:lnTo>
                  <a:lnTo>
                    <a:pt x="1262" y="1309"/>
                  </a:lnTo>
                  <a:lnTo>
                    <a:pt x="1363" y="1246"/>
                  </a:lnTo>
                  <a:lnTo>
                    <a:pt x="1399" y="1281"/>
                  </a:lnTo>
                  <a:lnTo>
                    <a:pt x="1438" y="1312"/>
                  </a:lnTo>
                  <a:lnTo>
                    <a:pt x="1480" y="1339"/>
                  </a:lnTo>
                  <a:lnTo>
                    <a:pt x="1523" y="1360"/>
                  </a:lnTo>
                  <a:lnTo>
                    <a:pt x="1497" y="1478"/>
                  </a:lnTo>
                  <a:lnTo>
                    <a:pt x="1679" y="1520"/>
                  </a:lnTo>
                  <a:lnTo>
                    <a:pt x="1707" y="1404"/>
                  </a:lnTo>
                  <a:lnTo>
                    <a:pt x="1755" y="1403"/>
                  </a:lnTo>
                  <a:lnTo>
                    <a:pt x="1806" y="1397"/>
                  </a:lnTo>
                  <a:lnTo>
                    <a:pt x="1854" y="1385"/>
                  </a:lnTo>
                  <a:lnTo>
                    <a:pt x="1902" y="1371"/>
                  </a:lnTo>
                  <a:lnTo>
                    <a:pt x="1965" y="1472"/>
                  </a:lnTo>
                  <a:lnTo>
                    <a:pt x="2124" y="1372"/>
                  </a:lnTo>
                  <a:lnTo>
                    <a:pt x="2062" y="1271"/>
                  </a:lnTo>
                  <a:lnTo>
                    <a:pt x="2097" y="1234"/>
                  </a:lnTo>
                  <a:lnTo>
                    <a:pt x="2128" y="1196"/>
                  </a:lnTo>
                  <a:lnTo>
                    <a:pt x="2154" y="1154"/>
                  </a:lnTo>
                  <a:lnTo>
                    <a:pt x="2176" y="1110"/>
                  </a:lnTo>
                  <a:lnTo>
                    <a:pt x="2292" y="1136"/>
                  </a:lnTo>
                  <a:lnTo>
                    <a:pt x="2335" y="955"/>
                  </a:lnTo>
                  <a:lnTo>
                    <a:pt x="2219" y="927"/>
                  </a:lnTo>
                  <a:lnTo>
                    <a:pt x="2217" y="878"/>
                  </a:lnTo>
                  <a:lnTo>
                    <a:pt x="2212" y="828"/>
                  </a:lnTo>
                  <a:lnTo>
                    <a:pt x="2201" y="781"/>
                  </a:lnTo>
                  <a:lnTo>
                    <a:pt x="2186" y="732"/>
                  </a:lnTo>
                  <a:lnTo>
                    <a:pt x="2287" y="669"/>
                  </a:lnTo>
                  <a:lnTo>
                    <a:pt x="2188" y="510"/>
                  </a:lnTo>
                  <a:lnTo>
                    <a:pt x="2087" y="574"/>
                  </a:lnTo>
                  <a:lnTo>
                    <a:pt x="2050" y="538"/>
                  </a:lnTo>
                  <a:lnTo>
                    <a:pt x="2010" y="508"/>
                  </a:lnTo>
                  <a:lnTo>
                    <a:pt x="1969" y="480"/>
                  </a:lnTo>
                  <a:lnTo>
                    <a:pt x="1925" y="459"/>
                  </a:lnTo>
                  <a:lnTo>
                    <a:pt x="1952" y="342"/>
                  </a:lnTo>
                  <a:lnTo>
                    <a:pt x="1769" y="300"/>
                  </a:lnTo>
                  <a:close/>
                  <a:moveTo>
                    <a:pt x="1458" y="0"/>
                  </a:moveTo>
                  <a:lnTo>
                    <a:pt x="1552" y="3"/>
                  </a:lnTo>
                  <a:lnTo>
                    <a:pt x="1649" y="10"/>
                  </a:lnTo>
                  <a:lnTo>
                    <a:pt x="1747" y="21"/>
                  </a:lnTo>
                  <a:lnTo>
                    <a:pt x="1826" y="34"/>
                  </a:lnTo>
                  <a:lnTo>
                    <a:pt x="1901" y="52"/>
                  </a:lnTo>
                  <a:lnTo>
                    <a:pt x="1974" y="76"/>
                  </a:lnTo>
                  <a:lnTo>
                    <a:pt x="2043" y="104"/>
                  </a:lnTo>
                  <a:lnTo>
                    <a:pt x="2110" y="136"/>
                  </a:lnTo>
                  <a:lnTo>
                    <a:pt x="2174" y="173"/>
                  </a:lnTo>
                  <a:lnTo>
                    <a:pt x="2236" y="213"/>
                  </a:lnTo>
                  <a:lnTo>
                    <a:pt x="2292" y="258"/>
                  </a:lnTo>
                  <a:lnTo>
                    <a:pt x="2348" y="304"/>
                  </a:lnTo>
                  <a:lnTo>
                    <a:pt x="2399" y="354"/>
                  </a:lnTo>
                  <a:lnTo>
                    <a:pt x="2447" y="407"/>
                  </a:lnTo>
                  <a:lnTo>
                    <a:pt x="2493" y="460"/>
                  </a:lnTo>
                  <a:lnTo>
                    <a:pt x="2535" y="516"/>
                  </a:lnTo>
                  <a:lnTo>
                    <a:pt x="2572" y="571"/>
                  </a:lnTo>
                  <a:lnTo>
                    <a:pt x="2608" y="629"/>
                  </a:lnTo>
                  <a:lnTo>
                    <a:pt x="2640" y="687"/>
                  </a:lnTo>
                  <a:lnTo>
                    <a:pt x="2667" y="745"/>
                  </a:lnTo>
                  <a:lnTo>
                    <a:pt x="2692" y="804"/>
                  </a:lnTo>
                  <a:lnTo>
                    <a:pt x="2712" y="861"/>
                  </a:lnTo>
                  <a:lnTo>
                    <a:pt x="2729" y="918"/>
                  </a:lnTo>
                  <a:lnTo>
                    <a:pt x="2743" y="974"/>
                  </a:lnTo>
                  <a:lnTo>
                    <a:pt x="2753" y="1027"/>
                  </a:lnTo>
                  <a:lnTo>
                    <a:pt x="2759" y="1080"/>
                  </a:lnTo>
                  <a:lnTo>
                    <a:pt x="2761" y="1129"/>
                  </a:lnTo>
                  <a:lnTo>
                    <a:pt x="2759" y="1216"/>
                  </a:lnTo>
                  <a:lnTo>
                    <a:pt x="2753" y="1299"/>
                  </a:lnTo>
                  <a:lnTo>
                    <a:pt x="2742" y="1379"/>
                  </a:lnTo>
                  <a:lnTo>
                    <a:pt x="2727" y="1455"/>
                  </a:lnTo>
                  <a:lnTo>
                    <a:pt x="2710" y="1529"/>
                  </a:lnTo>
                  <a:lnTo>
                    <a:pt x="2690" y="1598"/>
                  </a:lnTo>
                  <a:lnTo>
                    <a:pt x="2666" y="1665"/>
                  </a:lnTo>
                  <a:lnTo>
                    <a:pt x="2640" y="1730"/>
                  </a:lnTo>
                  <a:lnTo>
                    <a:pt x="2612" y="1791"/>
                  </a:lnTo>
                  <a:lnTo>
                    <a:pt x="2584" y="1851"/>
                  </a:lnTo>
                  <a:lnTo>
                    <a:pt x="2553" y="1906"/>
                  </a:lnTo>
                  <a:lnTo>
                    <a:pt x="2522" y="1960"/>
                  </a:lnTo>
                  <a:lnTo>
                    <a:pt x="2490" y="2012"/>
                  </a:lnTo>
                  <a:lnTo>
                    <a:pt x="2459" y="2061"/>
                  </a:lnTo>
                  <a:lnTo>
                    <a:pt x="2428" y="2109"/>
                  </a:lnTo>
                  <a:lnTo>
                    <a:pt x="2397" y="2154"/>
                  </a:lnTo>
                  <a:lnTo>
                    <a:pt x="2368" y="2197"/>
                  </a:lnTo>
                  <a:lnTo>
                    <a:pt x="2340" y="2239"/>
                  </a:lnTo>
                  <a:lnTo>
                    <a:pt x="2314" y="2279"/>
                  </a:lnTo>
                  <a:lnTo>
                    <a:pt x="2290" y="2318"/>
                  </a:lnTo>
                  <a:lnTo>
                    <a:pt x="2269" y="2355"/>
                  </a:lnTo>
                  <a:lnTo>
                    <a:pt x="2249" y="2392"/>
                  </a:lnTo>
                  <a:lnTo>
                    <a:pt x="2234" y="2426"/>
                  </a:lnTo>
                  <a:lnTo>
                    <a:pt x="2223" y="2460"/>
                  </a:lnTo>
                  <a:lnTo>
                    <a:pt x="2215" y="2493"/>
                  </a:lnTo>
                  <a:lnTo>
                    <a:pt x="2212" y="2526"/>
                  </a:lnTo>
                  <a:lnTo>
                    <a:pt x="2213" y="2583"/>
                  </a:lnTo>
                  <a:lnTo>
                    <a:pt x="2219" y="2640"/>
                  </a:lnTo>
                  <a:lnTo>
                    <a:pt x="2229" y="2695"/>
                  </a:lnTo>
                  <a:lnTo>
                    <a:pt x="2244" y="2750"/>
                  </a:lnTo>
                  <a:lnTo>
                    <a:pt x="2261" y="2804"/>
                  </a:lnTo>
                  <a:lnTo>
                    <a:pt x="2282" y="2857"/>
                  </a:lnTo>
                  <a:lnTo>
                    <a:pt x="2305" y="2909"/>
                  </a:lnTo>
                  <a:lnTo>
                    <a:pt x="2331" y="2959"/>
                  </a:lnTo>
                  <a:lnTo>
                    <a:pt x="2360" y="3008"/>
                  </a:lnTo>
                  <a:lnTo>
                    <a:pt x="2389" y="3056"/>
                  </a:lnTo>
                  <a:lnTo>
                    <a:pt x="2420" y="3101"/>
                  </a:lnTo>
                  <a:lnTo>
                    <a:pt x="2452" y="3144"/>
                  </a:lnTo>
                  <a:lnTo>
                    <a:pt x="2484" y="3186"/>
                  </a:lnTo>
                  <a:lnTo>
                    <a:pt x="2515" y="3225"/>
                  </a:lnTo>
                  <a:lnTo>
                    <a:pt x="2547" y="3263"/>
                  </a:lnTo>
                  <a:lnTo>
                    <a:pt x="2578" y="3297"/>
                  </a:lnTo>
                  <a:lnTo>
                    <a:pt x="2609" y="3329"/>
                  </a:lnTo>
                  <a:lnTo>
                    <a:pt x="2637" y="3358"/>
                  </a:lnTo>
                  <a:lnTo>
                    <a:pt x="2663" y="3384"/>
                  </a:lnTo>
                  <a:lnTo>
                    <a:pt x="2687" y="3407"/>
                  </a:lnTo>
                  <a:lnTo>
                    <a:pt x="2709" y="3427"/>
                  </a:lnTo>
                  <a:lnTo>
                    <a:pt x="2728" y="3445"/>
                  </a:lnTo>
                  <a:lnTo>
                    <a:pt x="2743" y="3457"/>
                  </a:lnTo>
                  <a:lnTo>
                    <a:pt x="2754" y="3467"/>
                  </a:lnTo>
                  <a:lnTo>
                    <a:pt x="2761" y="3473"/>
                  </a:lnTo>
                  <a:lnTo>
                    <a:pt x="2764" y="3475"/>
                  </a:lnTo>
                  <a:lnTo>
                    <a:pt x="821" y="3475"/>
                  </a:lnTo>
                  <a:lnTo>
                    <a:pt x="824" y="3473"/>
                  </a:lnTo>
                  <a:lnTo>
                    <a:pt x="830" y="3470"/>
                  </a:lnTo>
                  <a:lnTo>
                    <a:pt x="840" y="3464"/>
                  </a:lnTo>
                  <a:lnTo>
                    <a:pt x="853" y="3456"/>
                  </a:lnTo>
                  <a:lnTo>
                    <a:pt x="868" y="3446"/>
                  </a:lnTo>
                  <a:lnTo>
                    <a:pt x="886" y="3433"/>
                  </a:lnTo>
                  <a:lnTo>
                    <a:pt x="906" y="3418"/>
                  </a:lnTo>
                  <a:lnTo>
                    <a:pt x="925" y="3402"/>
                  </a:lnTo>
                  <a:lnTo>
                    <a:pt x="946" y="3383"/>
                  </a:lnTo>
                  <a:lnTo>
                    <a:pt x="967" y="3362"/>
                  </a:lnTo>
                  <a:lnTo>
                    <a:pt x="987" y="3338"/>
                  </a:lnTo>
                  <a:lnTo>
                    <a:pt x="1007" y="3312"/>
                  </a:lnTo>
                  <a:lnTo>
                    <a:pt x="1024" y="3283"/>
                  </a:lnTo>
                  <a:lnTo>
                    <a:pt x="1041" y="3252"/>
                  </a:lnTo>
                  <a:lnTo>
                    <a:pt x="1053" y="3221"/>
                  </a:lnTo>
                  <a:lnTo>
                    <a:pt x="1065" y="3185"/>
                  </a:lnTo>
                  <a:lnTo>
                    <a:pt x="1072" y="3148"/>
                  </a:lnTo>
                  <a:lnTo>
                    <a:pt x="1075" y="3109"/>
                  </a:lnTo>
                  <a:lnTo>
                    <a:pt x="1073" y="3067"/>
                  </a:lnTo>
                  <a:lnTo>
                    <a:pt x="1067" y="3024"/>
                  </a:lnTo>
                  <a:lnTo>
                    <a:pt x="1056" y="2978"/>
                  </a:lnTo>
                  <a:lnTo>
                    <a:pt x="1038" y="2929"/>
                  </a:lnTo>
                  <a:lnTo>
                    <a:pt x="1014" y="2934"/>
                  </a:lnTo>
                  <a:lnTo>
                    <a:pt x="983" y="2940"/>
                  </a:lnTo>
                  <a:lnTo>
                    <a:pt x="946" y="2947"/>
                  </a:lnTo>
                  <a:lnTo>
                    <a:pt x="906" y="2953"/>
                  </a:lnTo>
                  <a:lnTo>
                    <a:pt x="861" y="2961"/>
                  </a:lnTo>
                  <a:lnTo>
                    <a:pt x="815" y="2969"/>
                  </a:lnTo>
                  <a:lnTo>
                    <a:pt x="767" y="2977"/>
                  </a:lnTo>
                  <a:lnTo>
                    <a:pt x="718" y="2984"/>
                  </a:lnTo>
                  <a:lnTo>
                    <a:pt x="669" y="2992"/>
                  </a:lnTo>
                  <a:lnTo>
                    <a:pt x="622" y="2999"/>
                  </a:lnTo>
                  <a:lnTo>
                    <a:pt x="577" y="3001"/>
                  </a:lnTo>
                  <a:lnTo>
                    <a:pt x="533" y="2998"/>
                  </a:lnTo>
                  <a:lnTo>
                    <a:pt x="493" y="2990"/>
                  </a:lnTo>
                  <a:lnTo>
                    <a:pt x="455" y="2976"/>
                  </a:lnTo>
                  <a:lnTo>
                    <a:pt x="420" y="2960"/>
                  </a:lnTo>
                  <a:lnTo>
                    <a:pt x="388" y="2941"/>
                  </a:lnTo>
                  <a:lnTo>
                    <a:pt x="361" y="2919"/>
                  </a:lnTo>
                  <a:lnTo>
                    <a:pt x="339" y="2897"/>
                  </a:lnTo>
                  <a:lnTo>
                    <a:pt x="321" y="2873"/>
                  </a:lnTo>
                  <a:lnTo>
                    <a:pt x="309" y="2850"/>
                  </a:lnTo>
                  <a:lnTo>
                    <a:pt x="305" y="2829"/>
                  </a:lnTo>
                  <a:lnTo>
                    <a:pt x="304" y="2808"/>
                  </a:lnTo>
                  <a:lnTo>
                    <a:pt x="306" y="2784"/>
                  </a:lnTo>
                  <a:lnTo>
                    <a:pt x="310" y="2759"/>
                  </a:lnTo>
                  <a:lnTo>
                    <a:pt x="316" y="2735"/>
                  </a:lnTo>
                  <a:lnTo>
                    <a:pt x="322" y="2710"/>
                  </a:lnTo>
                  <a:lnTo>
                    <a:pt x="329" y="2686"/>
                  </a:lnTo>
                  <a:lnTo>
                    <a:pt x="333" y="2662"/>
                  </a:lnTo>
                  <a:lnTo>
                    <a:pt x="337" y="2642"/>
                  </a:lnTo>
                  <a:lnTo>
                    <a:pt x="338" y="2623"/>
                  </a:lnTo>
                  <a:lnTo>
                    <a:pt x="336" y="2607"/>
                  </a:lnTo>
                  <a:lnTo>
                    <a:pt x="330" y="2594"/>
                  </a:lnTo>
                  <a:lnTo>
                    <a:pt x="318" y="2580"/>
                  </a:lnTo>
                  <a:lnTo>
                    <a:pt x="305" y="2562"/>
                  </a:lnTo>
                  <a:lnTo>
                    <a:pt x="289" y="2542"/>
                  </a:lnTo>
                  <a:lnTo>
                    <a:pt x="272" y="2519"/>
                  </a:lnTo>
                  <a:lnTo>
                    <a:pt x="256" y="2493"/>
                  </a:lnTo>
                  <a:lnTo>
                    <a:pt x="240" y="2466"/>
                  </a:lnTo>
                  <a:lnTo>
                    <a:pt x="227" y="2437"/>
                  </a:lnTo>
                  <a:lnTo>
                    <a:pt x="218" y="2406"/>
                  </a:lnTo>
                  <a:lnTo>
                    <a:pt x="214" y="2377"/>
                  </a:lnTo>
                  <a:lnTo>
                    <a:pt x="214" y="2346"/>
                  </a:lnTo>
                  <a:lnTo>
                    <a:pt x="221" y="2317"/>
                  </a:lnTo>
                  <a:lnTo>
                    <a:pt x="232" y="2283"/>
                  </a:lnTo>
                  <a:lnTo>
                    <a:pt x="240" y="2253"/>
                  </a:lnTo>
                  <a:lnTo>
                    <a:pt x="244" y="2226"/>
                  </a:lnTo>
                  <a:lnTo>
                    <a:pt x="246" y="2204"/>
                  </a:lnTo>
                  <a:lnTo>
                    <a:pt x="246" y="2186"/>
                  </a:lnTo>
                  <a:lnTo>
                    <a:pt x="244" y="2171"/>
                  </a:lnTo>
                  <a:lnTo>
                    <a:pt x="243" y="2161"/>
                  </a:lnTo>
                  <a:lnTo>
                    <a:pt x="242" y="2155"/>
                  </a:lnTo>
                  <a:lnTo>
                    <a:pt x="241" y="2153"/>
                  </a:lnTo>
                  <a:lnTo>
                    <a:pt x="238" y="2152"/>
                  </a:lnTo>
                  <a:lnTo>
                    <a:pt x="229" y="2151"/>
                  </a:lnTo>
                  <a:lnTo>
                    <a:pt x="215" y="2147"/>
                  </a:lnTo>
                  <a:lnTo>
                    <a:pt x="197" y="2143"/>
                  </a:lnTo>
                  <a:lnTo>
                    <a:pt x="176" y="2137"/>
                  </a:lnTo>
                  <a:lnTo>
                    <a:pt x="153" y="2130"/>
                  </a:lnTo>
                  <a:lnTo>
                    <a:pt x="128" y="2121"/>
                  </a:lnTo>
                  <a:lnTo>
                    <a:pt x="105" y="2112"/>
                  </a:lnTo>
                  <a:lnTo>
                    <a:pt x="81" y="2101"/>
                  </a:lnTo>
                  <a:lnTo>
                    <a:pt x="58" y="2089"/>
                  </a:lnTo>
                  <a:lnTo>
                    <a:pt x="37" y="2076"/>
                  </a:lnTo>
                  <a:lnTo>
                    <a:pt x="20" y="2062"/>
                  </a:lnTo>
                  <a:lnTo>
                    <a:pt x="9" y="2046"/>
                  </a:lnTo>
                  <a:lnTo>
                    <a:pt x="1" y="2030"/>
                  </a:lnTo>
                  <a:lnTo>
                    <a:pt x="0" y="2019"/>
                  </a:lnTo>
                  <a:lnTo>
                    <a:pt x="0" y="2017"/>
                  </a:lnTo>
                  <a:lnTo>
                    <a:pt x="3" y="2002"/>
                  </a:lnTo>
                  <a:lnTo>
                    <a:pt x="8" y="1982"/>
                  </a:lnTo>
                  <a:lnTo>
                    <a:pt x="17" y="1960"/>
                  </a:lnTo>
                  <a:lnTo>
                    <a:pt x="27" y="1935"/>
                  </a:lnTo>
                  <a:lnTo>
                    <a:pt x="40" y="1906"/>
                  </a:lnTo>
                  <a:lnTo>
                    <a:pt x="54" y="1877"/>
                  </a:lnTo>
                  <a:lnTo>
                    <a:pt x="70" y="1846"/>
                  </a:lnTo>
                  <a:lnTo>
                    <a:pt x="87" y="1813"/>
                  </a:lnTo>
                  <a:lnTo>
                    <a:pt x="106" y="1780"/>
                  </a:lnTo>
                  <a:lnTo>
                    <a:pt x="125" y="1747"/>
                  </a:lnTo>
                  <a:lnTo>
                    <a:pt x="144" y="1713"/>
                  </a:lnTo>
                  <a:lnTo>
                    <a:pt x="164" y="1680"/>
                  </a:lnTo>
                  <a:lnTo>
                    <a:pt x="183" y="1648"/>
                  </a:lnTo>
                  <a:lnTo>
                    <a:pt x="201" y="1617"/>
                  </a:lnTo>
                  <a:lnTo>
                    <a:pt x="219" y="1588"/>
                  </a:lnTo>
                  <a:lnTo>
                    <a:pt x="237" y="1561"/>
                  </a:lnTo>
                  <a:lnTo>
                    <a:pt x="252" y="1536"/>
                  </a:lnTo>
                  <a:lnTo>
                    <a:pt x="266" y="1513"/>
                  </a:lnTo>
                  <a:lnTo>
                    <a:pt x="279" y="1493"/>
                  </a:lnTo>
                  <a:lnTo>
                    <a:pt x="288" y="1479"/>
                  </a:lnTo>
                  <a:lnTo>
                    <a:pt x="296" y="1466"/>
                  </a:lnTo>
                  <a:lnTo>
                    <a:pt x="300" y="1459"/>
                  </a:lnTo>
                  <a:lnTo>
                    <a:pt x="301" y="1457"/>
                  </a:lnTo>
                  <a:lnTo>
                    <a:pt x="300" y="1455"/>
                  </a:lnTo>
                  <a:lnTo>
                    <a:pt x="297" y="1448"/>
                  </a:lnTo>
                  <a:lnTo>
                    <a:pt x="291" y="1437"/>
                  </a:lnTo>
                  <a:lnTo>
                    <a:pt x="283" y="1423"/>
                  </a:lnTo>
                  <a:lnTo>
                    <a:pt x="275" y="1407"/>
                  </a:lnTo>
                  <a:lnTo>
                    <a:pt x="266" y="1389"/>
                  </a:lnTo>
                  <a:lnTo>
                    <a:pt x="256" y="1370"/>
                  </a:lnTo>
                  <a:lnTo>
                    <a:pt x="247" y="1349"/>
                  </a:lnTo>
                  <a:lnTo>
                    <a:pt x="238" y="1329"/>
                  </a:lnTo>
                  <a:lnTo>
                    <a:pt x="230" y="1309"/>
                  </a:lnTo>
                  <a:lnTo>
                    <a:pt x="223" y="1290"/>
                  </a:lnTo>
                  <a:lnTo>
                    <a:pt x="218" y="1273"/>
                  </a:lnTo>
                  <a:lnTo>
                    <a:pt x="215" y="1257"/>
                  </a:lnTo>
                  <a:lnTo>
                    <a:pt x="214" y="1233"/>
                  </a:lnTo>
                  <a:lnTo>
                    <a:pt x="214" y="1202"/>
                  </a:lnTo>
                  <a:lnTo>
                    <a:pt x="215" y="1166"/>
                  </a:lnTo>
                  <a:lnTo>
                    <a:pt x="218" y="1124"/>
                  </a:lnTo>
                  <a:lnTo>
                    <a:pt x="224" y="1076"/>
                  </a:lnTo>
                  <a:lnTo>
                    <a:pt x="232" y="1024"/>
                  </a:lnTo>
                  <a:lnTo>
                    <a:pt x="243" y="967"/>
                  </a:lnTo>
                  <a:lnTo>
                    <a:pt x="258" y="906"/>
                  </a:lnTo>
                  <a:lnTo>
                    <a:pt x="275" y="840"/>
                  </a:lnTo>
                  <a:lnTo>
                    <a:pt x="297" y="772"/>
                  </a:lnTo>
                  <a:lnTo>
                    <a:pt x="323" y="700"/>
                  </a:lnTo>
                  <a:lnTo>
                    <a:pt x="353" y="626"/>
                  </a:lnTo>
                  <a:lnTo>
                    <a:pt x="387" y="550"/>
                  </a:lnTo>
                  <a:lnTo>
                    <a:pt x="425" y="472"/>
                  </a:lnTo>
                  <a:lnTo>
                    <a:pt x="461" y="412"/>
                  </a:lnTo>
                  <a:lnTo>
                    <a:pt x="500" y="357"/>
                  </a:lnTo>
                  <a:lnTo>
                    <a:pt x="544" y="305"/>
                  </a:lnTo>
                  <a:lnTo>
                    <a:pt x="593" y="258"/>
                  </a:lnTo>
                  <a:lnTo>
                    <a:pt x="644" y="214"/>
                  </a:lnTo>
                  <a:lnTo>
                    <a:pt x="700" y="176"/>
                  </a:lnTo>
                  <a:lnTo>
                    <a:pt x="760" y="141"/>
                  </a:lnTo>
                  <a:lnTo>
                    <a:pt x="824" y="109"/>
                  </a:lnTo>
                  <a:lnTo>
                    <a:pt x="891" y="81"/>
                  </a:lnTo>
                  <a:lnTo>
                    <a:pt x="962" y="59"/>
                  </a:lnTo>
                  <a:lnTo>
                    <a:pt x="1036" y="38"/>
                  </a:lnTo>
                  <a:lnTo>
                    <a:pt x="1115" y="23"/>
                  </a:lnTo>
                  <a:lnTo>
                    <a:pt x="1196" y="11"/>
                  </a:lnTo>
                  <a:lnTo>
                    <a:pt x="1280" y="3"/>
                  </a:lnTo>
                  <a:lnTo>
                    <a:pt x="1367" y="0"/>
                  </a:lnTo>
                  <a:lnTo>
                    <a:pt x="1458" y="0"/>
                  </a:lnTo>
                  <a:close/>
                </a:path>
              </a:pathLst>
            </a:custGeom>
            <a:grpFill/>
            <a:ln w="0">
              <a:noFill/>
              <a:prstDash val="solid"/>
              <a:round/>
            </a:ln>
          </p:spPr>
          <p:txBody>
            <a:bodyPr vert="horz" wrap="square" lIns="91440" tIns="45720" rIns="91440" bIns="45720" numCol="1" anchor="t" anchorCtr="0" compatLnSpc="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dirty="0">
                <a:cs typeface="+mn-ea"/>
                <a:sym typeface="+mn-lt"/>
              </a:endParaRPr>
            </a:p>
          </p:txBody>
        </p:sp>
      </p:grpSp>
      <p:sp>
        <p:nvSpPr>
          <p:cNvPr id="3" name="文本框 2"/>
          <p:cNvSpPr txBox="1"/>
          <p:nvPr/>
        </p:nvSpPr>
        <p:spPr>
          <a:xfrm>
            <a:off x="2120708" y="1829884"/>
            <a:ext cx="1097280" cy="368300"/>
          </a:xfrm>
          <a:prstGeom prst="rect">
            <a:avLst/>
          </a:prstGeom>
          <a:noFill/>
        </p:spPr>
        <p:txBody>
          <a:bodyPr wrap="none" rtlCol="0">
            <a:spAutoFit/>
          </a:bodyPr>
          <a:lstStyle/>
          <a:p>
            <a:r>
              <a:rPr lang="zh-CN" dirty="0" smtClean="0">
                <a:solidFill>
                  <a:srgbClr val="395BCA"/>
                </a:solidFill>
                <a:cs typeface="+mn-ea"/>
                <a:sym typeface="+mn-lt"/>
              </a:rPr>
              <a:t>前景展望</a:t>
            </a:r>
            <a:endParaRPr lang="zh-CN" dirty="0" smtClean="0">
              <a:solidFill>
                <a:srgbClr val="395BCA"/>
              </a:solidFill>
              <a:cs typeface="+mn-ea"/>
              <a:sym typeface="+mn-lt"/>
            </a:endParaRPr>
          </a:p>
        </p:txBody>
      </p:sp>
      <p:sp>
        <p:nvSpPr>
          <p:cNvPr id="6" name="文本框 5"/>
          <p:cNvSpPr txBox="1"/>
          <p:nvPr/>
        </p:nvSpPr>
        <p:spPr>
          <a:xfrm>
            <a:off x="2068401" y="2236220"/>
            <a:ext cx="3775393" cy="338554"/>
          </a:xfrm>
          <a:prstGeom prst="rect">
            <a:avLst/>
          </a:prstGeom>
          <a:noFill/>
        </p:spPr>
        <p:txBody>
          <a:bodyPr wrap="none" rtlCol="0">
            <a:spAutoFit/>
          </a:bodyPr>
          <a:lstStyle/>
          <a:p>
            <a:r>
              <a:rPr lang="zh-CN" altLang="en-US" sz="1600" spc="150" smtClean="0">
                <a:solidFill>
                  <a:schemeClr val="tx1">
                    <a:lumMod val="50000"/>
                    <a:lumOff val="50000"/>
                  </a:schemeClr>
                </a:solidFill>
                <a:cs typeface="+mn-ea"/>
                <a:sym typeface="+mn-lt"/>
              </a:rPr>
              <a:t>点击输入文本信息点击输入文本信息</a:t>
            </a:r>
            <a:endParaRPr lang="zh-CN" altLang="en-US" sz="1600" spc="150" dirty="0" smtClean="0">
              <a:solidFill>
                <a:schemeClr val="tx1">
                  <a:lumMod val="50000"/>
                  <a:lumOff val="50000"/>
                </a:schemeClr>
              </a:solidFill>
              <a:cs typeface="+mn-ea"/>
              <a:sym typeface="+mn-lt"/>
            </a:endParaRPr>
          </a:p>
        </p:txBody>
      </p:sp>
      <p:sp>
        <p:nvSpPr>
          <p:cNvPr id="33" name="文本框 32"/>
          <p:cNvSpPr txBox="1"/>
          <p:nvPr/>
        </p:nvSpPr>
        <p:spPr>
          <a:xfrm>
            <a:off x="2120708" y="3343624"/>
            <a:ext cx="1097280" cy="368300"/>
          </a:xfrm>
          <a:prstGeom prst="rect">
            <a:avLst/>
          </a:prstGeom>
          <a:noFill/>
        </p:spPr>
        <p:txBody>
          <a:bodyPr wrap="none" rtlCol="0">
            <a:spAutoFit/>
          </a:bodyPr>
          <a:lstStyle/>
          <a:p>
            <a:pPr algn="l"/>
            <a:r>
              <a:rPr lang="zh-CN" dirty="0" smtClean="0">
                <a:solidFill>
                  <a:srgbClr val="395BCA"/>
                </a:solidFill>
                <a:cs typeface="+mn-ea"/>
                <a:sym typeface="+mn-lt"/>
              </a:rPr>
              <a:t>前景展望</a:t>
            </a:r>
            <a:endParaRPr lang="zh-CN" altLang="en-US" dirty="0" smtClean="0">
              <a:solidFill>
                <a:srgbClr val="395BCA"/>
              </a:solidFill>
              <a:cs typeface="+mn-ea"/>
              <a:sym typeface="+mn-lt"/>
            </a:endParaRPr>
          </a:p>
        </p:txBody>
      </p:sp>
      <p:sp>
        <p:nvSpPr>
          <p:cNvPr id="34" name="文本框 33"/>
          <p:cNvSpPr txBox="1"/>
          <p:nvPr/>
        </p:nvSpPr>
        <p:spPr>
          <a:xfrm>
            <a:off x="2068401" y="3749960"/>
            <a:ext cx="3775393" cy="338554"/>
          </a:xfrm>
          <a:prstGeom prst="rect">
            <a:avLst/>
          </a:prstGeom>
          <a:noFill/>
        </p:spPr>
        <p:txBody>
          <a:bodyPr wrap="none" rtlCol="0">
            <a:spAutoFit/>
          </a:bodyPr>
          <a:lstStyle/>
          <a:p>
            <a:r>
              <a:rPr lang="zh-CN" altLang="en-US" sz="1600" spc="150" dirty="0" smtClean="0">
                <a:solidFill>
                  <a:schemeClr val="tx1">
                    <a:lumMod val="50000"/>
                    <a:lumOff val="50000"/>
                  </a:schemeClr>
                </a:solidFill>
                <a:cs typeface="+mn-ea"/>
                <a:sym typeface="+mn-lt"/>
              </a:rPr>
              <a:t>点击输入文本信息点击输入文本信息</a:t>
            </a:r>
            <a:endParaRPr lang="zh-CN" altLang="en-US" sz="1600" spc="150" dirty="0" smtClean="0">
              <a:solidFill>
                <a:schemeClr val="tx1">
                  <a:lumMod val="50000"/>
                  <a:lumOff val="50000"/>
                </a:schemeClr>
              </a:solidFill>
              <a:cs typeface="+mn-ea"/>
              <a:sym typeface="+mn-lt"/>
            </a:endParaRPr>
          </a:p>
        </p:txBody>
      </p:sp>
      <p:sp>
        <p:nvSpPr>
          <p:cNvPr id="35" name="文本框 34"/>
          <p:cNvSpPr txBox="1"/>
          <p:nvPr/>
        </p:nvSpPr>
        <p:spPr>
          <a:xfrm>
            <a:off x="2120708" y="4857364"/>
            <a:ext cx="1097280" cy="368300"/>
          </a:xfrm>
          <a:prstGeom prst="rect">
            <a:avLst/>
          </a:prstGeom>
          <a:noFill/>
        </p:spPr>
        <p:txBody>
          <a:bodyPr wrap="none" rtlCol="0">
            <a:spAutoFit/>
          </a:bodyPr>
          <a:lstStyle/>
          <a:p>
            <a:pPr algn="l"/>
            <a:r>
              <a:rPr lang="zh-CN" dirty="0" smtClean="0">
                <a:solidFill>
                  <a:srgbClr val="395BCA"/>
                </a:solidFill>
                <a:cs typeface="+mn-ea"/>
                <a:sym typeface="+mn-lt"/>
              </a:rPr>
              <a:t>前景展望</a:t>
            </a:r>
            <a:endParaRPr lang="zh-CN" altLang="en-US" dirty="0" smtClean="0">
              <a:solidFill>
                <a:srgbClr val="395BCA"/>
              </a:solidFill>
              <a:cs typeface="+mn-ea"/>
              <a:sym typeface="+mn-lt"/>
            </a:endParaRPr>
          </a:p>
        </p:txBody>
      </p:sp>
      <p:sp>
        <p:nvSpPr>
          <p:cNvPr id="36" name="文本框 35"/>
          <p:cNvSpPr txBox="1"/>
          <p:nvPr/>
        </p:nvSpPr>
        <p:spPr>
          <a:xfrm>
            <a:off x="2068401" y="5263700"/>
            <a:ext cx="3775393" cy="338554"/>
          </a:xfrm>
          <a:prstGeom prst="rect">
            <a:avLst/>
          </a:prstGeom>
          <a:noFill/>
        </p:spPr>
        <p:txBody>
          <a:bodyPr wrap="none" rtlCol="0">
            <a:spAutoFit/>
          </a:bodyPr>
          <a:lstStyle/>
          <a:p>
            <a:r>
              <a:rPr lang="zh-CN" altLang="en-US" sz="1600" spc="150" smtClean="0">
                <a:solidFill>
                  <a:schemeClr val="tx1">
                    <a:lumMod val="50000"/>
                    <a:lumOff val="50000"/>
                  </a:schemeClr>
                </a:solidFill>
                <a:cs typeface="+mn-ea"/>
                <a:sym typeface="+mn-lt"/>
              </a:rPr>
              <a:t>点击输入文本信息点击输入文本信息</a:t>
            </a:r>
            <a:endParaRPr lang="zh-CN" altLang="en-US" sz="1600" spc="150" dirty="0" smtClean="0">
              <a:solidFill>
                <a:schemeClr val="tx1">
                  <a:lumMod val="50000"/>
                  <a:lumOff val="50000"/>
                </a:schemeClr>
              </a:solidFill>
              <a:cs typeface="+mn-ea"/>
              <a:sym typeface="+mn-lt"/>
            </a:endParaRPr>
          </a:p>
        </p:txBody>
      </p:sp>
      <p:sp>
        <p:nvSpPr>
          <p:cNvPr id="41" name="矩形 40"/>
          <p:cNvSpPr/>
          <p:nvPr/>
        </p:nvSpPr>
        <p:spPr>
          <a:xfrm>
            <a:off x="8861805" y="3084365"/>
            <a:ext cx="2334398" cy="2517889"/>
          </a:xfrm>
          <a:prstGeom prst="rect">
            <a:avLst/>
          </a:prstGeom>
          <a:pattFill prst="pct10">
            <a:fgClr>
              <a:srgbClr val="D8B98D"/>
            </a:fgClr>
            <a:bgClr>
              <a:srgbClr val="395BCA"/>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Tree>
    <p:custDataLst>
      <p:tags r:id="rId4"/>
    </p:custDataLst>
  </p:cSld>
  <p:clrMapOvr>
    <a:masterClrMapping/>
  </p:clrMapOvr>
  <p:transition advClick="0" advTm="0">
    <p:random/>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par>
                                <p:cTn id="8" presetID="5" presetClass="entr" presetSubtype="10" fill="hold" grpId="0" nodeType="withEffect">
                                  <p:stCondLst>
                                    <p:cond delay="0"/>
                                  </p:stCondLst>
                                  <p:childTnLst>
                                    <p:set>
                                      <p:cBhvr>
                                        <p:cTn id="9" dur="1" fill="hold">
                                          <p:stCondLst>
                                            <p:cond delay="0"/>
                                          </p:stCondLst>
                                        </p:cTn>
                                        <p:tgtEl>
                                          <p:spTgt spid="11"/>
                                        </p:tgtEl>
                                        <p:attrNameLst>
                                          <p:attrName>style.visibility</p:attrName>
                                        </p:attrNameLst>
                                      </p:cBhvr>
                                      <p:to>
                                        <p:strVal val="visible"/>
                                      </p:to>
                                    </p:set>
                                    <p:animEffect transition="in" filter="checkerboard(across)">
                                      <p:cBhvr>
                                        <p:cTn id="10" dur="500"/>
                                        <p:tgtEl>
                                          <p:spTgt spid="11"/>
                                        </p:tgtEl>
                                      </p:cBhvr>
                                    </p:animEffect>
                                  </p:childTnLst>
                                </p:cTn>
                              </p:par>
                              <p:par>
                                <p:cTn id="11" presetID="5" presetClass="entr" presetSubtype="10" fill="hold" grpId="0" nodeType="withEffect">
                                  <p:stCondLst>
                                    <p:cond delay="0"/>
                                  </p:stCondLst>
                                  <p:childTnLst>
                                    <p:set>
                                      <p:cBhvr>
                                        <p:cTn id="12" dur="1" fill="hold">
                                          <p:stCondLst>
                                            <p:cond delay="0"/>
                                          </p:stCondLst>
                                        </p:cTn>
                                        <p:tgtEl>
                                          <p:spTgt spid="12"/>
                                        </p:tgtEl>
                                        <p:attrNameLst>
                                          <p:attrName>style.visibility</p:attrName>
                                        </p:attrNameLst>
                                      </p:cBhvr>
                                      <p:to>
                                        <p:strVal val="visible"/>
                                      </p:to>
                                    </p:set>
                                    <p:animEffect transition="in" filter="checkerboard(across)">
                                      <p:cBhvr>
                                        <p:cTn id="13" dur="500"/>
                                        <p:tgtEl>
                                          <p:spTgt spid="12"/>
                                        </p:tgtEl>
                                      </p:cBhvr>
                                    </p:animEffect>
                                  </p:childTnLst>
                                </p:cTn>
                              </p:par>
                              <p:par>
                                <p:cTn id="14" presetID="5" presetClass="entr" presetSubtype="10" fill="hold" nodeType="withEffect">
                                  <p:stCondLst>
                                    <p:cond delay="0"/>
                                  </p:stCondLst>
                                  <p:childTnLst>
                                    <p:set>
                                      <p:cBhvr>
                                        <p:cTn id="15" dur="1" fill="hold">
                                          <p:stCondLst>
                                            <p:cond delay="0"/>
                                          </p:stCondLst>
                                        </p:cTn>
                                        <p:tgtEl>
                                          <p:spTgt spid="13"/>
                                        </p:tgtEl>
                                        <p:attrNameLst>
                                          <p:attrName>style.visibility</p:attrName>
                                        </p:attrNameLst>
                                      </p:cBhvr>
                                      <p:to>
                                        <p:strVal val="visible"/>
                                      </p:to>
                                    </p:set>
                                    <p:animEffect transition="in" filter="checkerboard(across)">
                                      <p:cBhvr>
                                        <p:cTn id="16" dur="500"/>
                                        <p:tgtEl>
                                          <p:spTgt spid="13"/>
                                        </p:tgtEl>
                                      </p:cBhvr>
                                    </p:animEffect>
                                  </p:childTnLst>
                                </p:cTn>
                              </p:par>
                              <p:par>
                                <p:cTn id="17" presetID="5" presetClass="entr" presetSubtype="10" fill="hold" nodeType="withEffect">
                                  <p:stCondLst>
                                    <p:cond delay="0"/>
                                  </p:stCondLst>
                                  <p:childTnLst>
                                    <p:set>
                                      <p:cBhvr>
                                        <p:cTn id="18" dur="1" fill="hold">
                                          <p:stCondLst>
                                            <p:cond delay="0"/>
                                          </p:stCondLst>
                                        </p:cTn>
                                        <p:tgtEl>
                                          <p:spTgt spid="14"/>
                                        </p:tgtEl>
                                        <p:attrNameLst>
                                          <p:attrName>style.visibility</p:attrName>
                                        </p:attrNameLst>
                                      </p:cBhvr>
                                      <p:to>
                                        <p:strVal val="visible"/>
                                      </p:to>
                                    </p:set>
                                    <p:animEffect transition="in" filter="checkerboard(across)">
                                      <p:cBhvr>
                                        <p:cTn id="19" dur="500"/>
                                        <p:tgtEl>
                                          <p:spTgt spid="14"/>
                                        </p:tgtEl>
                                      </p:cBhvr>
                                    </p:animEffect>
                                  </p:childTnLst>
                                </p:cTn>
                              </p:par>
                              <p:par>
                                <p:cTn id="20" presetID="5" presetClass="entr" presetSubtype="10" fill="hold" nodeType="withEffect">
                                  <p:stCondLst>
                                    <p:cond delay="0"/>
                                  </p:stCondLst>
                                  <p:childTnLst>
                                    <p:set>
                                      <p:cBhvr>
                                        <p:cTn id="21" dur="1" fill="hold">
                                          <p:stCondLst>
                                            <p:cond delay="0"/>
                                          </p:stCondLst>
                                        </p:cTn>
                                        <p:tgtEl>
                                          <p:spTgt spid="15"/>
                                        </p:tgtEl>
                                        <p:attrNameLst>
                                          <p:attrName>style.visibility</p:attrName>
                                        </p:attrNameLst>
                                      </p:cBhvr>
                                      <p:to>
                                        <p:strVal val="visible"/>
                                      </p:to>
                                    </p:set>
                                    <p:animEffect transition="in" filter="checkerboard(across)">
                                      <p:cBhvr>
                                        <p:cTn id="22" dur="500"/>
                                        <p:tgtEl>
                                          <p:spTgt spid="15"/>
                                        </p:tgtEl>
                                      </p:cBhvr>
                                    </p:animEffect>
                                  </p:childTnLst>
                                </p:cTn>
                              </p:par>
                              <p:par>
                                <p:cTn id="23" presetID="5" presetClass="entr" presetSubtype="10" fill="hold" grpId="0" nodeType="withEffect">
                                  <p:stCondLst>
                                    <p:cond delay="0"/>
                                  </p:stCondLst>
                                  <p:childTnLst>
                                    <p:set>
                                      <p:cBhvr>
                                        <p:cTn id="24" dur="1" fill="hold">
                                          <p:stCondLst>
                                            <p:cond delay="0"/>
                                          </p:stCondLst>
                                        </p:cTn>
                                        <p:tgtEl>
                                          <p:spTgt spid="3"/>
                                        </p:tgtEl>
                                        <p:attrNameLst>
                                          <p:attrName>style.visibility</p:attrName>
                                        </p:attrNameLst>
                                      </p:cBhvr>
                                      <p:to>
                                        <p:strVal val="visible"/>
                                      </p:to>
                                    </p:set>
                                    <p:animEffect transition="in" filter="checkerboard(across)">
                                      <p:cBhvr>
                                        <p:cTn id="25" dur="500"/>
                                        <p:tgtEl>
                                          <p:spTgt spid="3"/>
                                        </p:tgtEl>
                                      </p:cBhvr>
                                    </p:animEffect>
                                  </p:childTnLst>
                                </p:cTn>
                              </p:par>
                              <p:par>
                                <p:cTn id="26" presetID="5" presetClass="entr" presetSubtype="10" fill="hold" grpId="0" nodeType="withEffect">
                                  <p:stCondLst>
                                    <p:cond delay="0"/>
                                  </p:stCondLst>
                                  <p:childTnLst>
                                    <p:set>
                                      <p:cBhvr>
                                        <p:cTn id="27" dur="1" fill="hold">
                                          <p:stCondLst>
                                            <p:cond delay="0"/>
                                          </p:stCondLst>
                                        </p:cTn>
                                        <p:tgtEl>
                                          <p:spTgt spid="6"/>
                                        </p:tgtEl>
                                        <p:attrNameLst>
                                          <p:attrName>style.visibility</p:attrName>
                                        </p:attrNameLst>
                                      </p:cBhvr>
                                      <p:to>
                                        <p:strVal val="visible"/>
                                      </p:to>
                                    </p:set>
                                    <p:animEffect transition="in" filter="checkerboard(across)">
                                      <p:cBhvr>
                                        <p:cTn id="28" dur="500"/>
                                        <p:tgtEl>
                                          <p:spTgt spid="6"/>
                                        </p:tgtEl>
                                      </p:cBhvr>
                                    </p:animEffect>
                                  </p:childTnLst>
                                </p:cTn>
                              </p:par>
                              <p:par>
                                <p:cTn id="29" presetID="5" presetClass="entr" presetSubtype="10" fill="hold" grpId="0" nodeType="withEffect">
                                  <p:stCondLst>
                                    <p:cond delay="0"/>
                                  </p:stCondLst>
                                  <p:childTnLst>
                                    <p:set>
                                      <p:cBhvr>
                                        <p:cTn id="30" dur="1" fill="hold">
                                          <p:stCondLst>
                                            <p:cond delay="0"/>
                                          </p:stCondLst>
                                        </p:cTn>
                                        <p:tgtEl>
                                          <p:spTgt spid="33"/>
                                        </p:tgtEl>
                                        <p:attrNameLst>
                                          <p:attrName>style.visibility</p:attrName>
                                        </p:attrNameLst>
                                      </p:cBhvr>
                                      <p:to>
                                        <p:strVal val="visible"/>
                                      </p:to>
                                    </p:set>
                                    <p:animEffect transition="in" filter="checkerboard(across)">
                                      <p:cBhvr>
                                        <p:cTn id="31" dur="500"/>
                                        <p:tgtEl>
                                          <p:spTgt spid="33"/>
                                        </p:tgtEl>
                                      </p:cBhvr>
                                    </p:animEffect>
                                  </p:childTnLst>
                                </p:cTn>
                              </p:par>
                              <p:par>
                                <p:cTn id="32" presetID="5" presetClass="entr" presetSubtype="10" fill="hold" grpId="0" nodeType="withEffect">
                                  <p:stCondLst>
                                    <p:cond delay="0"/>
                                  </p:stCondLst>
                                  <p:childTnLst>
                                    <p:set>
                                      <p:cBhvr>
                                        <p:cTn id="33" dur="1" fill="hold">
                                          <p:stCondLst>
                                            <p:cond delay="0"/>
                                          </p:stCondLst>
                                        </p:cTn>
                                        <p:tgtEl>
                                          <p:spTgt spid="34"/>
                                        </p:tgtEl>
                                        <p:attrNameLst>
                                          <p:attrName>style.visibility</p:attrName>
                                        </p:attrNameLst>
                                      </p:cBhvr>
                                      <p:to>
                                        <p:strVal val="visible"/>
                                      </p:to>
                                    </p:set>
                                    <p:animEffect transition="in" filter="checkerboard(across)">
                                      <p:cBhvr>
                                        <p:cTn id="34" dur="500"/>
                                        <p:tgtEl>
                                          <p:spTgt spid="34"/>
                                        </p:tgtEl>
                                      </p:cBhvr>
                                    </p:animEffect>
                                  </p:childTnLst>
                                </p:cTn>
                              </p:par>
                              <p:par>
                                <p:cTn id="35" presetID="5" presetClass="entr" presetSubtype="10" fill="hold" grpId="0" nodeType="withEffect">
                                  <p:stCondLst>
                                    <p:cond delay="0"/>
                                  </p:stCondLst>
                                  <p:childTnLst>
                                    <p:set>
                                      <p:cBhvr>
                                        <p:cTn id="36" dur="1" fill="hold">
                                          <p:stCondLst>
                                            <p:cond delay="0"/>
                                          </p:stCondLst>
                                        </p:cTn>
                                        <p:tgtEl>
                                          <p:spTgt spid="35"/>
                                        </p:tgtEl>
                                        <p:attrNameLst>
                                          <p:attrName>style.visibility</p:attrName>
                                        </p:attrNameLst>
                                      </p:cBhvr>
                                      <p:to>
                                        <p:strVal val="visible"/>
                                      </p:to>
                                    </p:set>
                                    <p:animEffect transition="in" filter="checkerboard(across)">
                                      <p:cBhvr>
                                        <p:cTn id="37" dur="500"/>
                                        <p:tgtEl>
                                          <p:spTgt spid="35"/>
                                        </p:tgtEl>
                                      </p:cBhvr>
                                    </p:animEffect>
                                  </p:childTnLst>
                                </p:cTn>
                              </p:par>
                              <p:par>
                                <p:cTn id="38" presetID="5" presetClass="entr" presetSubtype="10" fill="hold" grpId="0" nodeType="withEffect">
                                  <p:stCondLst>
                                    <p:cond delay="0"/>
                                  </p:stCondLst>
                                  <p:childTnLst>
                                    <p:set>
                                      <p:cBhvr>
                                        <p:cTn id="39" dur="1" fill="hold">
                                          <p:stCondLst>
                                            <p:cond delay="0"/>
                                          </p:stCondLst>
                                        </p:cTn>
                                        <p:tgtEl>
                                          <p:spTgt spid="36"/>
                                        </p:tgtEl>
                                        <p:attrNameLst>
                                          <p:attrName>style.visibility</p:attrName>
                                        </p:attrNameLst>
                                      </p:cBhvr>
                                      <p:to>
                                        <p:strVal val="visible"/>
                                      </p:to>
                                    </p:set>
                                    <p:animEffect transition="in" filter="checkerboard(across)">
                                      <p:cBhvr>
                                        <p:cTn id="40" dur="500"/>
                                        <p:tgtEl>
                                          <p:spTgt spid="36"/>
                                        </p:tgtEl>
                                      </p:cBhvr>
                                    </p:animEffect>
                                  </p:childTnLst>
                                </p:cTn>
                              </p:par>
                            </p:childTnLst>
                          </p:cTn>
                        </p:par>
                        <p:par>
                          <p:cTn id="41" fill="hold">
                            <p:stCondLst>
                              <p:cond delay="500"/>
                            </p:stCondLst>
                            <p:childTnLst>
                              <p:par>
                                <p:cTn id="42" presetID="22" presetClass="entr" presetSubtype="4" fill="hold" nodeType="afterEffect">
                                  <p:stCondLst>
                                    <p:cond delay="0"/>
                                  </p:stCondLst>
                                  <p:childTnLst>
                                    <p:set>
                                      <p:cBhvr>
                                        <p:cTn id="43" dur="1" fill="hold">
                                          <p:stCondLst>
                                            <p:cond delay="0"/>
                                          </p:stCondLst>
                                        </p:cTn>
                                        <p:tgtEl>
                                          <p:spTgt spid="43"/>
                                        </p:tgtEl>
                                        <p:attrNameLst>
                                          <p:attrName>style.visibility</p:attrName>
                                        </p:attrNameLst>
                                      </p:cBhvr>
                                      <p:to>
                                        <p:strVal val="visible"/>
                                      </p:to>
                                    </p:set>
                                    <p:animEffect transition="in" filter="wipe(down)">
                                      <p:cBhvr>
                                        <p:cTn id="44" dur="500"/>
                                        <p:tgtEl>
                                          <p:spTgt spid="43"/>
                                        </p:tgtEl>
                                      </p:cBhvr>
                                    </p:animEffect>
                                  </p:childTnLst>
                                </p:cTn>
                              </p:par>
                              <p:par>
                                <p:cTn id="45" presetID="22" presetClass="entr" presetSubtype="4" fill="hold" grpId="0" nodeType="withEffect">
                                  <p:stCondLst>
                                    <p:cond delay="0"/>
                                  </p:stCondLst>
                                  <p:childTnLst>
                                    <p:set>
                                      <p:cBhvr>
                                        <p:cTn id="46" dur="1" fill="hold">
                                          <p:stCondLst>
                                            <p:cond delay="0"/>
                                          </p:stCondLst>
                                        </p:cTn>
                                        <p:tgtEl>
                                          <p:spTgt spid="41"/>
                                        </p:tgtEl>
                                        <p:attrNameLst>
                                          <p:attrName>style.visibility</p:attrName>
                                        </p:attrNameLst>
                                      </p:cBhvr>
                                      <p:to>
                                        <p:strVal val="visible"/>
                                      </p:to>
                                    </p:set>
                                    <p:animEffect transition="in" filter="wipe(down)">
                                      <p:cBhvr>
                                        <p:cTn id="47" dur="500"/>
                                        <p:tgtEl>
                                          <p:spTgt spid="4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ldLvl="0" animBg="1"/>
      <p:bldP spid="11" grpId="0" bldLvl="0" animBg="1"/>
      <p:bldP spid="12" grpId="0" bldLvl="0" animBg="1"/>
      <p:bldP spid="3" grpId="0"/>
      <p:bldP spid="6" grpId="0"/>
      <p:bldP spid="33" grpId="0"/>
      <p:bldP spid="34" grpId="0"/>
      <p:bldP spid="35" grpId="0"/>
      <p:bldP spid="36" grpId="0"/>
      <p:bldP spid="41" grpId="0" bldLvl="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图片 3" descr="a1a1a111_WPS图片"/>
          <p:cNvPicPr>
            <a:picLocks noChangeAspect="1"/>
          </p:cNvPicPr>
          <p:nvPr/>
        </p:nvPicPr>
        <p:blipFill>
          <a:blip r:embed="rId1" cstate="screen"/>
          <a:stretch>
            <a:fillRect/>
          </a:stretch>
        </p:blipFill>
        <p:spPr>
          <a:xfrm>
            <a:off x="0" y="0"/>
            <a:ext cx="12192000" cy="6858000"/>
          </a:xfrm>
          <a:prstGeom prst="rect">
            <a:avLst/>
          </a:prstGeom>
        </p:spPr>
      </p:pic>
      <p:sp>
        <p:nvSpPr>
          <p:cNvPr id="5" name="文本框 4"/>
          <p:cNvSpPr txBox="1"/>
          <p:nvPr/>
        </p:nvSpPr>
        <p:spPr>
          <a:xfrm>
            <a:off x="995045" y="4333875"/>
            <a:ext cx="2443480" cy="460375"/>
          </a:xfrm>
          <a:prstGeom prst="rect">
            <a:avLst/>
          </a:prstGeom>
          <a:noFill/>
        </p:spPr>
        <p:txBody>
          <a:bodyPr wrap="square" rtlCol="0">
            <a:spAutoFit/>
          </a:bodyPr>
          <a:lstStyle/>
          <a:p>
            <a:pPr algn="ctr"/>
            <a:r>
              <a:rPr lang="zh-CN" altLang="en-US" sz="2400">
                <a:solidFill>
                  <a:schemeClr val="bg1"/>
                </a:solidFill>
                <a:effectLst/>
                <a:cs typeface="+mn-ea"/>
                <a:sym typeface="+mn-lt"/>
              </a:rPr>
              <a:t>工作内容回顾</a:t>
            </a:r>
            <a:endParaRPr lang="zh-CN" altLang="en-US" sz="2400">
              <a:solidFill>
                <a:schemeClr val="bg1"/>
              </a:solidFill>
              <a:effectLst/>
              <a:cs typeface="+mn-ea"/>
              <a:sym typeface="+mn-lt"/>
            </a:endParaRPr>
          </a:p>
        </p:txBody>
      </p:sp>
      <p:sp>
        <p:nvSpPr>
          <p:cNvPr id="18" name="文本框 17"/>
          <p:cNvSpPr txBox="1"/>
          <p:nvPr/>
        </p:nvSpPr>
        <p:spPr>
          <a:xfrm>
            <a:off x="995045" y="4721860"/>
            <a:ext cx="2443480" cy="229870"/>
          </a:xfrm>
          <a:prstGeom prst="rect">
            <a:avLst/>
          </a:prstGeom>
          <a:noFill/>
        </p:spPr>
        <p:txBody>
          <a:bodyPr wrap="square" rtlCol="0">
            <a:spAutoFit/>
          </a:bodyPr>
          <a:lstStyle/>
          <a:p>
            <a:pPr algn="ctr"/>
            <a:r>
              <a:rPr lang="zh-CN" altLang="en-US" sz="900">
                <a:solidFill>
                  <a:schemeClr val="bg1"/>
                </a:solidFill>
                <a:effectLst/>
                <a:cs typeface="+mn-ea"/>
                <a:sym typeface="+mn-lt"/>
              </a:rPr>
              <a:t>Review of work contents</a:t>
            </a:r>
            <a:endParaRPr lang="zh-CN" altLang="en-US" sz="900">
              <a:solidFill>
                <a:schemeClr val="bg1"/>
              </a:solidFill>
              <a:effectLst/>
              <a:cs typeface="+mn-ea"/>
              <a:sym typeface="+mn-lt"/>
            </a:endParaRPr>
          </a:p>
        </p:txBody>
      </p:sp>
      <p:sp>
        <p:nvSpPr>
          <p:cNvPr id="11" name="椭圆 10"/>
          <p:cNvSpPr/>
          <p:nvPr/>
        </p:nvSpPr>
        <p:spPr>
          <a:xfrm>
            <a:off x="1775460" y="3081020"/>
            <a:ext cx="1059815" cy="1059815"/>
          </a:xfrm>
          <a:prstGeom prst="ellipse">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2">
                  <a:lumMod val="75000"/>
                  <a:lumOff val="25000"/>
                </a:schemeClr>
              </a:solidFill>
              <a:cs typeface="+mn-ea"/>
              <a:sym typeface="+mn-lt"/>
            </a:endParaRPr>
          </a:p>
        </p:txBody>
      </p:sp>
      <p:sp>
        <p:nvSpPr>
          <p:cNvPr id="24" name="Camille5"/>
          <p:cNvSpPr>
            <a:spLocks noEditPoints="1"/>
          </p:cNvSpPr>
          <p:nvPr/>
        </p:nvSpPr>
        <p:spPr bwMode="auto">
          <a:xfrm>
            <a:off x="2051685" y="3382645"/>
            <a:ext cx="507365" cy="456565"/>
          </a:xfrm>
          <a:custGeom>
            <a:avLst/>
            <a:gdLst>
              <a:gd name="T0" fmla="*/ 83 w 123"/>
              <a:gd name="T1" fmla="*/ 35 h 107"/>
              <a:gd name="T2" fmla="*/ 41 w 123"/>
              <a:gd name="T3" fmla="*/ 50 h 107"/>
              <a:gd name="T4" fmla="*/ 33 w 123"/>
              <a:gd name="T5" fmla="*/ 50 h 107"/>
              <a:gd name="T6" fmla="*/ 49 w 123"/>
              <a:gd name="T7" fmla="*/ 73 h 107"/>
              <a:gd name="T8" fmla="*/ 52 w 123"/>
              <a:gd name="T9" fmla="*/ 75 h 107"/>
              <a:gd name="T10" fmla="*/ 55 w 123"/>
              <a:gd name="T11" fmla="*/ 76 h 107"/>
              <a:gd name="T12" fmla="*/ 59 w 123"/>
              <a:gd name="T13" fmla="*/ 74 h 107"/>
              <a:gd name="T14" fmla="*/ 91 w 123"/>
              <a:gd name="T15" fmla="*/ 43 h 107"/>
              <a:gd name="T16" fmla="*/ 87 w 123"/>
              <a:gd name="T17" fmla="*/ 33 h 107"/>
              <a:gd name="T18" fmla="*/ 7 w 123"/>
              <a:gd name="T19" fmla="*/ 94 h 107"/>
              <a:gd name="T20" fmla="*/ 17 w 123"/>
              <a:gd name="T21" fmla="*/ 101 h 107"/>
              <a:gd name="T22" fmla="*/ 106 w 123"/>
              <a:gd name="T23" fmla="*/ 101 h 107"/>
              <a:gd name="T24" fmla="*/ 116 w 123"/>
              <a:gd name="T25" fmla="*/ 94 h 107"/>
              <a:gd name="T26" fmla="*/ 106 w 123"/>
              <a:gd name="T27" fmla="*/ 101 h 107"/>
              <a:gd name="T28" fmla="*/ 7 w 123"/>
              <a:gd name="T29" fmla="*/ 77 h 107"/>
              <a:gd name="T30" fmla="*/ 17 w 123"/>
              <a:gd name="T31" fmla="*/ 84 h 107"/>
              <a:gd name="T32" fmla="*/ 106 w 123"/>
              <a:gd name="T33" fmla="*/ 84 h 107"/>
              <a:gd name="T34" fmla="*/ 116 w 123"/>
              <a:gd name="T35" fmla="*/ 77 h 107"/>
              <a:gd name="T36" fmla="*/ 106 w 123"/>
              <a:gd name="T37" fmla="*/ 84 h 107"/>
              <a:gd name="T38" fmla="*/ 7 w 123"/>
              <a:gd name="T39" fmla="*/ 59 h 107"/>
              <a:gd name="T40" fmla="*/ 17 w 123"/>
              <a:gd name="T41" fmla="*/ 67 h 107"/>
              <a:gd name="T42" fmla="*/ 106 w 123"/>
              <a:gd name="T43" fmla="*/ 67 h 107"/>
              <a:gd name="T44" fmla="*/ 116 w 123"/>
              <a:gd name="T45" fmla="*/ 59 h 107"/>
              <a:gd name="T46" fmla="*/ 106 w 123"/>
              <a:gd name="T47" fmla="*/ 67 h 107"/>
              <a:gd name="T48" fmla="*/ 7 w 123"/>
              <a:gd name="T49" fmla="*/ 42 h 107"/>
              <a:gd name="T50" fmla="*/ 17 w 123"/>
              <a:gd name="T51" fmla="*/ 50 h 107"/>
              <a:gd name="T52" fmla="*/ 106 w 123"/>
              <a:gd name="T53" fmla="*/ 50 h 107"/>
              <a:gd name="T54" fmla="*/ 116 w 123"/>
              <a:gd name="T55" fmla="*/ 42 h 107"/>
              <a:gd name="T56" fmla="*/ 106 w 123"/>
              <a:gd name="T57" fmla="*/ 50 h 107"/>
              <a:gd name="T58" fmla="*/ 7 w 123"/>
              <a:gd name="T59" fmla="*/ 25 h 107"/>
              <a:gd name="T60" fmla="*/ 17 w 123"/>
              <a:gd name="T61" fmla="*/ 32 h 107"/>
              <a:gd name="T62" fmla="*/ 106 w 123"/>
              <a:gd name="T63" fmla="*/ 32 h 107"/>
              <a:gd name="T64" fmla="*/ 116 w 123"/>
              <a:gd name="T65" fmla="*/ 25 h 107"/>
              <a:gd name="T66" fmla="*/ 106 w 123"/>
              <a:gd name="T67" fmla="*/ 32 h 107"/>
              <a:gd name="T68" fmla="*/ 24 w 123"/>
              <a:gd name="T69" fmla="*/ 78 h 107"/>
              <a:gd name="T70" fmla="*/ 29 w 123"/>
              <a:gd name="T71" fmla="*/ 23 h 107"/>
              <a:gd name="T72" fmla="*/ 98 w 123"/>
              <a:gd name="T73" fmla="*/ 28 h 107"/>
              <a:gd name="T74" fmla="*/ 93 w 123"/>
              <a:gd name="T75" fmla="*/ 83 h 107"/>
              <a:gd name="T76" fmla="*/ 7 w 123"/>
              <a:gd name="T77" fmla="*/ 15 h 107"/>
              <a:gd name="T78" fmla="*/ 17 w 123"/>
              <a:gd name="T79" fmla="*/ 8 h 107"/>
              <a:gd name="T80" fmla="*/ 7 w 123"/>
              <a:gd name="T81" fmla="*/ 15 h 107"/>
              <a:gd name="T82" fmla="*/ 106 w 123"/>
              <a:gd name="T83" fmla="*/ 8 h 107"/>
              <a:gd name="T84" fmla="*/ 116 w 123"/>
              <a:gd name="T85" fmla="*/ 15 h 107"/>
              <a:gd name="T86" fmla="*/ 122 w 123"/>
              <a:gd name="T87" fmla="*/ 0 h 107"/>
              <a:gd name="T88" fmla="*/ 98 w 123"/>
              <a:gd name="T89" fmla="*/ 1 h 107"/>
              <a:gd name="T90" fmla="*/ 93 w 123"/>
              <a:gd name="T91" fmla="*/ 14 h 107"/>
              <a:gd name="T92" fmla="*/ 24 w 123"/>
              <a:gd name="T93" fmla="*/ 9 h 107"/>
              <a:gd name="T94" fmla="*/ 23 w 123"/>
              <a:gd name="T95" fmla="*/ 0 h 107"/>
              <a:gd name="T96" fmla="*/ 0 w 123"/>
              <a:gd name="T97" fmla="*/ 1 h 107"/>
              <a:gd name="T98" fmla="*/ 1 w 123"/>
              <a:gd name="T99" fmla="*/ 107 h 107"/>
              <a:gd name="T100" fmla="*/ 24 w 123"/>
              <a:gd name="T101" fmla="*/ 105 h 107"/>
              <a:gd name="T102" fmla="*/ 29 w 123"/>
              <a:gd name="T103" fmla="*/ 92 h 107"/>
              <a:gd name="T104" fmla="*/ 98 w 123"/>
              <a:gd name="T105" fmla="*/ 97 h 107"/>
              <a:gd name="T106" fmla="*/ 99 w 123"/>
              <a:gd name="T107" fmla="*/ 107 h 107"/>
              <a:gd name="T108" fmla="*/ 123 w 123"/>
              <a:gd name="T109" fmla="*/ 105 h 107"/>
              <a:gd name="T110" fmla="*/ 122 w 123"/>
              <a:gd name="T111" fmla="*/ 0 h 1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123" h="107">
                <a:moveTo>
                  <a:pt x="87" y="33"/>
                </a:moveTo>
                <a:cubicBezTo>
                  <a:pt x="86" y="33"/>
                  <a:pt x="84" y="34"/>
                  <a:pt x="83" y="35"/>
                </a:cubicBezTo>
                <a:cubicBezTo>
                  <a:pt x="55" y="62"/>
                  <a:pt x="55" y="62"/>
                  <a:pt x="55" y="62"/>
                </a:cubicBezTo>
                <a:cubicBezTo>
                  <a:pt x="41" y="50"/>
                  <a:pt x="41" y="50"/>
                  <a:pt x="41" y="50"/>
                </a:cubicBezTo>
                <a:cubicBezTo>
                  <a:pt x="40" y="49"/>
                  <a:pt x="38" y="48"/>
                  <a:pt x="37" y="48"/>
                </a:cubicBezTo>
                <a:cubicBezTo>
                  <a:pt x="36" y="48"/>
                  <a:pt x="34" y="49"/>
                  <a:pt x="33" y="50"/>
                </a:cubicBezTo>
                <a:cubicBezTo>
                  <a:pt x="31" y="52"/>
                  <a:pt x="31" y="56"/>
                  <a:pt x="33" y="58"/>
                </a:cubicBezTo>
                <a:cubicBezTo>
                  <a:pt x="49" y="73"/>
                  <a:pt x="49" y="73"/>
                  <a:pt x="49" y="73"/>
                </a:cubicBezTo>
                <a:cubicBezTo>
                  <a:pt x="49" y="73"/>
                  <a:pt x="50" y="74"/>
                  <a:pt x="50" y="74"/>
                </a:cubicBezTo>
                <a:cubicBezTo>
                  <a:pt x="51" y="75"/>
                  <a:pt x="51" y="75"/>
                  <a:pt x="52" y="75"/>
                </a:cubicBezTo>
                <a:cubicBezTo>
                  <a:pt x="53" y="76"/>
                  <a:pt x="54" y="76"/>
                  <a:pt x="55" y="76"/>
                </a:cubicBezTo>
                <a:cubicBezTo>
                  <a:pt x="55" y="76"/>
                  <a:pt x="55" y="76"/>
                  <a:pt x="55" y="76"/>
                </a:cubicBezTo>
                <a:cubicBezTo>
                  <a:pt x="56" y="76"/>
                  <a:pt x="57" y="75"/>
                  <a:pt x="57" y="75"/>
                </a:cubicBezTo>
                <a:cubicBezTo>
                  <a:pt x="58" y="75"/>
                  <a:pt x="59" y="74"/>
                  <a:pt x="59" y="74"/>
                </a:cubicBezTo>
                <a:cubicBezTo>
                  <a:pt x="60" y="74"/>
                  <a:pt x="60" y="73"/>
                  <a:pt x="60" y="73"/>
                </a:cubicBezTo>
                <a:cubicBezTo>
                  <a:pt x="91" y="43"/>
                  <a:pt x="91" y="43"/>
                  <a:pt x="91" y="43"/>
                </a:cubicBezTo>
                <a:cubicBezTo>
                  <a:pt x="93" y="41"/>
                  <a:pt x="93" y="38"/>
                  <a:pt x="91" y="35"/>
                </a:cubicBezTo>
                <a:cubicBezTo>
                  <a:pt x="90" y="34"/>
                  <a:pt x="89" y="33"/>
                  <a:pt x="87" y="33"/>
                </a:cubicBezTo>
                <a:moveTo>
                  <a:pt x="7" y="101"/>
                </a:moveTo>
                <a:cubicBezTo>
                  <a:pt x="7" y="94"/>
                  <a:pt x="7" y="94"/>
                  <a:pt x="7" y="94"/>
                </a:cubicBezTo>
                <a:cubicBezTo>
                  <a:pt x="17" y="94"/>
                  <a:pt x="17" y="94"/>
                  <a:pt x="17" y="94"/>
                </a:cubicBezTo>
                <a:cubicBezTo>
                  <a:pt x="17" y="101"/>
                  <a:pt x="17" y="101"/>
                  <a:pt x="17" y="101"/>
                </a:cubicBezTo>
                <a:cubicBezTo>
                  <a:pt x="7" y="101"/>
                  <a:pt x="7" y="101"/>
                  <a:pt x="7" y="101"/>
                </a:cubicBezTo>
                <a:moveTo>
                  <a:pt x="106" y="101"/>
                </a:moveTo>
                <a:cubicBezTo>
                  <a:pt x="106" y="94"/>
                  <a:pt x="106" y="94"/>
                  <a:pt x="106" y="94"/>
                </a:cubicBezTo>
                <a:cubicBezTo>
                  <a:pt x="116" y="94"/>
                  <a:pt x="116" y="94"/>
                  <a:pt x="116" y="94"/>
                </a:cubicBezTo>
                <a:cubicBezTo>
                  <a:pt x="116" y="101"/>
                  <a:pt x="116" y="101"/>
                  <a:pt x="116" y="101"/>
                </a:cubicBezTo>
                <a:cubicBezTo>
                  <a:pt x="106" y="101"/>
                  <a:pt x="106" y="101"/>
                  <a:pt x="106" y="101"/>
                </a:cubicBezTo>
                <a:moveTo>
                  <a:pt x="7" y="84"/>
                </a:moveTo>
                <a:cubicBezTo>
                  <a:pt x="7" y="77"/>
                  <a:pt x="7" y="77"/>
                  <a:pt x="7" y="77"/>
                </a:cubicBezTo>
                <a:cubicBezTo>
                  <a:pt x="17" y="77"/>
                  <a:pt x="17" y="77"/>
                  <a:pt x="17" y="77"/>
                </a:cubicBezTo>
                <a:cubicBezTo>
                  <a:pt x="17" y="84"/>
                  <a:pt x="17" y="84"/>
                  <a:pt x="17" y="84"/>
                </a:cubicBezTo>
                <a:cubicBezTo>
                  <a:pt x="7" y="84"/>
                  <a:pt x="7" y="84"/>
                  <a:pt x="7" y="84"/>
                </a:cubicBezTo>
                <a:moveTo>
                  <a:pt x="106" y="84"/>
                </a:moveTo>
                <a:cubicBezTo>
                  <a:pt x="106" y="77"/>
                  <a:pt x="106" y="77"/>
                  <a:pt x="106" y="77"/>
                </a:cubicBezTo>
                <a:cubicBezTo>
                  <a:pt x="116" y="77"/>
                  <a:pt x="116" y="77"/>
                  <a:pt x="116" y="77"/>
                </a:cubicBezTo>
                <a:cubicBezTo>
                  <a:pt x="116" y="84"/>
                  <a:pt x="116" y="84"/>
                  <a:pt x="116" y="84"/>
                </a:cubicBezTo>
                <a:cubicBezTo>
                  <a:pt x="106" y="84"/>
                  <a:pt x="106" y="84"/>
                  <a:pt x="106" y="84"/>
                </a:cubicBezTo>
                <a:moveTo>
                  <a:pt x="7" y="67"/>
                </a:moveTo>
                <a:cubicBezTo>
                  <a:pt x="7" y="59"/>
                  <a:pt x="7" y="59"/>
                  <a:pt x="7" y="59"/>
                </a:cubicBezTo>
                <a:cubicBezTo>
                  <a:pt x="17" y="59"/>
                  <a:pt x="17" y="59"/>
                  <a:pt x="17" y="59"/>
                </a:cubicBezTo>
                <a:cubicBezTo>
                  <a:pt x="17" y="67"/>
                  <a:pt x="17" y="67"/>
                  <a:pt x="17" y="67"/>
                </a:cubicBezTo>
                <a:cubicBezTo>
                  <a:pt x="7" y="67"/>
                  <a:pt x="7" y="67"/>
                  <a:pt x="7" y="67"/>
                </a:cubicBezTo>
                <a:moveTo>
                  <a:pt x="106" y="67"/>
                </a:moveTo>
                <a:cubicBezTo>
                  <a:pt x="106" y="59"/>
                  <a:pt x="106" y="59"/>
                  <a:pt x="106" y="59"/>
                </a:cubicBezTo>
                <a:cubicBezTo>
                  <a:pt x="116" y="59"/>
                  <a:pt x="116" y="59"/>
                  <a:pt x="116" y="59"/>
                </a:cubicBezTo>
                <a:cubicBezTo>
                  <a:pt x="116" y="67"/>
                  <a:pt x="116" y="67"/>
                  <a:pt x="116" y="67"/>
                </a:cubicBezTo>
                <a:cubicBezTo>
                  <a:pt x="106" y="67"/>
                  <a:pt x="106" y="67"/>
                  <a:pt x="106" y="67"/>
                </a:cubicBezTo>
                <a:moveTo>
                  <a:pt x="7" y="50"/>
                </a:moveTo>
                <a:cubicBezTo>
                  <a:pt x="7" y="42"/>
                  <a:pt x="7" y="42"/>
                  <a:pt x="7" y="42"/>
                </a:cubicBezTo>
                <a:cubicBezTo>
                  <a:pt x="17" y="42"/>
                  <a:pt x="17" y="42"/>
                  <a:pt x="17" y="42"/>
                </a:cubicBezTo>
                <a:cubicBezTo>
                  <a:pt x="17" y="50"/>
                  <a:pt x="17" y="50"/>
                  <a:pt x="17" y="50"/>
                </a:cubicBezTo>
                <a:cubicBezTo>
                  <a:pt x="7" y="50"/>
                  <a:pt x="7" y="50"/>
                  <a:pt x="7" y="50"/>
                </a:cubicBezTo>
                <a:moveTo>
                  <a:pt x="106" y="50"/>
                </a:moveTo>
                <a:cubicBezTo>
                  <a:pt x="106" y="42"/>
                  <a:pt x="106" y="42"/>
                  <a:pt x="106" y="42"/>
                </a:cubicBezTo>
                <a:cubicBezTo>
                  <a:pt x="116" y="42"/>
                  <a:pt x="116" y="42"/>
                  <a:pt x="116" y="42"/>
                </a:cubicBezTo>
                <a:cubicBezTo>
                  <a:pt x="116" y="50"/>
                  <a:pt x="116" y="50"/>
                  <a:pt x="116" y="50"/>
                </a:cubicBezTo>
                <a:cubicBezTo>
                  <a:pt x="106" y="50"/>
                  <a:pt x="106" y="50"/>
                  <a:pt x="106" y="50"/>
                </a:cubicBezTo>
                <a:moveTo>
                  <a:pt x="7" y="32"/>
                </a:moveTo>
                <a:cubicBezTo>
                  <a:pt x="7" y="25"/>
                  <a:pt x="7" y="25"/>
                  <a:pt x="7" y="25"/>
                </a:cubicBezTo>
                <a:cubicBezTo>
                  <a:pt x="17" y="25"/>
                  <a:pt x="17" y="25"/>
                  <a:pt x="17" y="25"/>
                </a:cubicBezTo>
                <a:cubicBezTo>
                  <a:pt x="17" y="32"/>
                  <a:pt x="17" y="32"/>
                  <a:pt x="17" y="32"/>
                </a:cubicBezTo>
                <a:cubicBezTo>
                  <a:pt x="7" y="32"/>
                  <a:pt x="7" y="32"/>
                  <a:pt x="7" y="32"/>
                </a:cubicBezTo>
                <a:moveTo>
                  <a:pt x="106" y="32"/>
                </a:moveTo>
                <a:cubicBezTo>
                  <a:pt x="106" y="25"/>
                  <a:pt x="106" y="25"/>
                  <a:pt x="106" y="25"/>
                </a:cubicBezTo>
                <a:cubicBezTo>
                  <a:pt x="116" y="25"/>
                  <a:pt x="116" y="25"/>
                  <a:pt x="116" y="25"/>
                </a:cubicBezTo>
                <a:cubicBezTo>
                  <a:pt x="116" y="32"/>
                  <a:pt x="116" y="32"/>
                  <a:pt x="116" y="32"/>
                </a:cubicBezTo>
                <a:cubicBezTo>
                  <a:pt x="106" y="32"/>
                  <a:pt x="106" y="32"/>
                  <a:pt x="106" y="32"/>
                </a:cubicBezTo>
                <a:moveTo>
                  <a:pt x="29" y="83"/>
                </a:moveTo>
                <a:cubicBezTo>
                  <a:pt x="27" y="83"/>
                  <a:pt x="24" y="81"/>
                  <a:pt x="24" y="78"/>
                </a:cubicBezTo>
                <a:cubicBezTo>
                  <a:pt x="24" y="28"/>
                  <a:pt x="24" y="28"/>
                  <a:pt x="24" y="28"/>
                </a:cubicBezTo>
                <a:cubicBezTo>
                  <a:pt x="24" y="25"/>
                  <a:pt x="27" y="23"/>
                  <a:pt x="29" y="23"/>
                </a:cubicBezTo>
                <a:cubicBezTo>
                  <a:pt x="93" y="23"/>
                  <a:pt x="93" y="23"/>
                  <a:pt x="93" y="23"/>
                </a:cubicBezTo>
                <a:cubicBezTo>
                  <a:pt x="96" y="23"/>
                  <a:pt x="98" y="25"/>
                  <a:pt x="98" y="28"/>
                </a:cubicBezTo>
                <a:cubicBezTo>
                  <a:pt x="98" y="78"/>
                  <a:pt x="98" y="78"/>
                  <a:pt x="98" y="78"/>
                </a:cubicBezTo>
                <a:cubicBezTo>
                  <a:pt x="98" y="81"/>
                  <a:pt x="96" y="83"/>
                  <a:pt x="93" y="83"/>
                </a:cubicBezTo>
                <a:cubicBezTo>
                  <a:pt x="29" y="83"/>
                  <a:pt x="29" y="83"/>
                  <a:pt x="29" y="83"/>
                </a:cubicBezTo>
                <a:moveTo>
                  <a:pt x="7" y="15"/>
                </a:moveTo>
                <a:cubicBezTo>
                  <a:pt x="7" y="8"/>
                  <a:pt x="7" y="8"/>
                  <a:pt x="7" y="8"/>
                </a:cubicBezTo>
                <a:cubicBezTo>
                  <a:pt x="17" y="8"/>
                  <a:pt x="17" y="8"/>
                  <a:pt x="17" y="8"/>
                </a:cubicBezTo>
                <a:cubicBezTo>
                  <a:pt x="17" y="15"/>
                  <a:pt x="17" y="15"/>
                  <a:pt x="17" y="15"/>
                </a:cubicBezTo>
                <a:cubicBezTo>
                  <a:pt x="7" y="15"/>
                  <a:pt x="7" y="15"/>
                  <a:pt x="7" y="15"/>
                </a:cubicBezTo>
                <a:moveTo>
                  <a:pt x="106" y="15"/>
                </a:moveTo>
                <a:cubicBezTo>
                  <a:pt x="106" y="8"/>
                  <a:pt x="106" y="8"/>
                  <a:pt x="106" y="8"/>
                </a:cubicBezTo>
                <a:cubicBezTo>
                  <a:pt x="116" y="8"/>
                  <a:pt x="116" y="8"/>
                  <a:pt x="116" y="8"/>
                </a:cubicBezTo>
                <a:cubicBezTo>
                  <a:pt x="116" y="15"/>
                  <a:pt x="116" y="15"/>
                  <a:pt x="116" y="15"/>
                </a:cubicBezTo>
                <a:cubicBezTo>
                  <a:pt x="106" y="15"/>
                  <a:pt x="106" y="15"/>
                  <a:pt x="106" y="15"/>
                </a:cubicBezTo>
                <a:moveTo>
                  <a:pt x="122" y="0"/>
                </a:moveTo>
                <a:cubicBezTo>
                  <a:pt x="99" y="0"/>
                  <a:pt x="99" y="0"/>
                  <a:pt x="99" y="0"/>
                </a:cubicBezTo>
                <a:cubicBezTo>
                  <a:pt x="99" y="0"/>
                  <a:pt x="98" y="1"/>
                  <a:pt x="98" y="1"/>
                </a:cubicBezTo>
                <a:cubicBezTo>
                  <a:pt x="98" y="9"/>
                  <a:pt x="98" y="9"/>
                  <a:pt x="98" y="9"/>
                </a:cubicBezTo>
                <a:cubicBezTo>
                  <a:pt x="98" y="11"/>
                  <a:pt x="96" y="14"/>
                  <a:pt x="93" y="14"/>
                </a:cubicBezTo>
                <a:cubicBezTo>
                  <a:pt x="29" y="14"/>
                  <a:pt x="29" y="14"/>
                  <a:pt x="29" y="14"/>
                </a:cubicBezTo>
                <a:cubicBezTo>
                  <a:pt x="27" y="14"/>
                  <a:pt x="24" y="11"/>
                  <a:pt x="24" y="9"/>
                </a:cubicBezTo>
                <a:cubicBezTo>
                  <a:pt x="24" y="1"/>
                  <a:pt x="24" y="1"/>
                  <a:pt x="24" y="1"/>
                </a:cubicBezTo>
                <a:cubicBezTo>
                  <a:pt x="24" y="1"/>
                  <a:pt x="24" y="0"/>
                  <a:pt x="23" y="0"/>
                </a:cubicBezTo>
                <a:cubicBezTo>
                  <a:pt x="1" y="0"/>
                  <a:pt x="1" y="0"/>
                  <a:pt x="1" y="0"/>
                </a:cubicBezTo>
                <a:cubicBezTo>
                  <a:pt x="1" y="0"/>
                  <a:pt x="0" y="1"/>
                  <a:pt x="0" y="1"/>
                </a:cubicBezTo>
                <a:cubicBezTo>
                  <a:pt x="0" y="105"/>
                  <a:pt x="0" y="105"/>
                  <a:pt x="0" y="105"/>
                </a:cubicBezTo>
                <a:cubicBezTo>
                  <a:pt x="0" y="106"/>
                  <a:pt x="1" y="107"/>
                  <a:pt x="1" y="107"/>
                </a:cubicBezTo>
                <a:cubicBezTo>
                  <a:pt x="23" y="107"/>
                  <a:pt x="23" y="107"/>
                  <a:pt x="23" y="107"/>
                </a:cubicBezTo>
                <a:cubicBezTo>
                  <a:pt x="24" y="107"/>
                  <a:pt x="24" y="106"/>
                  <a:pt x="24" y="105"/>
                </a:cubicBezTo>
                <a:cubicBezTo>
                  <a:pt x="24" y="97"/>
                  <a:pt x="24" y="97"/>
                  <a:pt x="24" y="97"/>
                </a:cubicBezTo>
                <a:cubicBezTo>
                  <a:pt x="24" y="95"/>
                  <a:pt x="27" y="92"/>
                  <a:pt x="29" y="92"/>
                </a:cubicBezTo>
                <a:cubicBezTo>
                  <a:pt x="93" y="92"/>
                  <a:pt x="93" y="92"/>
                  <a:pt x="93" y="92"/>
                </a:cubicBezTo>
                <a:cubicBezTo>
                  <a:pt x="96" y="92"/>
                  <a:pt x="98" y="95"/>
                  <a:pt x="98" y="97"/>
                </a:cubicBezTo>
                <a:cubicBezTo>
                  <a:pt x="98" y="105"/>
                  <a:pt x="98" y="105"/>
                  <a:pt x="98" y="105"/>
                </a:cubicBezTo>
                <a:cubicBezTo>
                  <a:pt x="98" y="106"/>
                  <a:pt x="99" y="107"/>
                  <a:pt x="99" y="107"/>
                </a:cubicBezTo>
                <a:cubicBezTo>
                  <a:pt x="122" y="107"/>
                  <a:pt x="122" y="107"/>
                  <a:pt x="122" y="107"/>
                </a:cubicBezTo>
                <a:cubicBezTo>
                  <a:pt x="123" y="107"/>
                  <a:pt x="123" y="106"/>
                  <a:pt x="123" y="105"/>
                </a:cubicBezTo>
                <a:cubicBezTo>
                  <a:pt x="123" y="1"/>
                  <a:pt x="123" y="1"/>
                  <a:pt x="123" y="1"/>
                </a:cubicBezTo>
                <a:cubicBezTo>
                  <a:pt x="123" y="1"/>
                  <a:pt x="123" y="0"/>
                  <a:pt x="122" y="0"/>
                </a:cubicBezTo>
              </a:path>
            </a:pathLst>
          </a:custGeom>
          <a:gradFill>
            <a:gsLst>
              <a:gs pos="0">
                <a:schemeClr val="accent1">
                  <a:lumMod val="45000"/>
                  <a:lumOff val="55000"/>
                </a:schemeClr>
              </a:gs>
              <a:gs pos="100000">
                <a:srgbClr val="395BCA"/>
              </a:gs>
            </a:gsLst>
            <a:lin ang="5400000" scaled="0"/>
          </a:gradFill>
          <a:ln>
            <a:noFill/>
          </a:ln>
        </p:spPr>
        <p:txBody>
          <a:bodyPr/>
          <a:lstStyle/>
          <a:p>
            <a:endParaRPr lang="zh-CN" altLang="en-US">
              <a:cs typeface="+mn-ea"/>
              <a:sym typeface="+mn-lt"/>
            </a:endParaRPr>
          </a:p>
        </p:txBody>
      </p:sp>
      <p:sp>
        <p:nvSpPr>
          <p:cNvPr id="16" name="文本框 15"/>
          <p:cNvSpPr txBox="1"/>
          <p:nvPr/>
        </p:nvSpPr>
        <p:spPr>
          <a:xfrm>
            <a:off x="6414770" y="4339590"/>
            <a:ext cx="1985010" cy="460375"/>
          </a:xfrm>
          <a:prstGeom prst="rect">
            <a:avLst/>
          </a:prstGeom>
          <a:noFill/>
        </p:spPr>
        <p:txBody>
          <a:bodyPr wrap="square" rtlCol="0">
            <a:spAutoFit/>
          </a:bodyPr>
          <a:lstStyle/>
          <a:p>
            <a:pPr algn="ctr"/>
            <a:r>
              <a:rPr lang="zh-CN" altLang="en-US" sz="2400">
                <a:solidFill>
                  <a:schemeClr val="bg1"/>
                </a:solidFill>
                <a:effectLst/>
                <a:cs typeface="+mn-ea"/>
                <a:sym typeface="+mn-lt"/>
              </a:rPr>
              <a:t>自我评价</a:t>
            </a:r>
            <a:endParaRPr lang="zh-CN" altLang="en-US" sz="2400">
              <a:solidFill>
                <a:schemeClr val="bg1"/>
              </a:solidFill>
              <a:effectLst/>
              <a:cs typeface="+mn-ea"/>
              <a:sym typeface="+mn-lt"/>
            </a:endParaRPr>
          </a:p>
        </p:txBody>
      </p:sp>
      <p:sp>
        <p:nvSpPr>
          <p:cNvPr id="20" name="文本框 19"/>
          <p:cNvSpPr txBox="1"/>
          <p:nvPr/>
        </p:nvSpPr>
        <p:spPr>
          <a:xfrm>
            <a:off x="6659245" y="4727575"/>
            <a:ext cx="1496060" cy="229870"/>
          </a:xfrm>
          <a:prstGeom prst="rect">
            <a:avLst/>
          </a:prstGeom>
          <a:noFill/>
        </p:spPr>
        <p:txBody>
          <a:bodyPr wrap="square" rtlCol="0">
            <a:spAutoFit/>
          </a:bodyPr>
          <a:lstStyle/>
          <a:p>
            <a:pPr algn="ctr"/>
            <a:r>
              <a:rPr lang="zh-CN" altLang="en-US" sz="900">
                <a:solidFill>
                  <a:schemeClr val="bg1"/>
                </a:solidFill>
                <a:effectLst/>
                <a:cs typeface="+mn-ea"/>
                <a:sym typeface="+mn-lt"/>
              </a:rPr>
              <a:t>Self evaluation</a:t>
            </a:r>
            <a:endParaRPr lang="zh-CN" altLang="en-US" sz="900">
              <a:solidFill>
                <a:schemeClr val="bg1"/>
              </a:solidFill>
              <a:effectLst/>
              <a:cs typeface="+mn-ea"/>
              <a:sym typeface="+mn-lt"/>
            </a:endParaRPr>
          </a:p>
        </p:txBody>
      </p:sp>
      <p:grpSp>
        <p:nvGrpSpPr>
          <p:cNvPr id="38" name="组合 37"/>
          <p:cNvGrpSpPr/>
          <p:nvPr/>
        </p:nvGrpSpPr>
        <p:grpSpPr>
          <a:xfrm>
            <a:off x="6965950" y="3086735"/>
            <a:ext cx="1059180" cy="1059180"/>
            <a:chOff x="10574" y="5409"/>
            <a:chExt cx="1668" cy="1668"/>
          </a:xfrm>
          <a:solidFill>
            <a:srgbClr val="FFFFFF"/>
          </a:solidFill>
        </p:grpSpPr>
        <p:sp>
          <p:nvSpPr>
            <p:cNvPr id="14" name="椭圆 13"/>
            <p:cNvSpPr/>
            <p:nvPr/>
          </p:nvSpPr>
          <p:spPr>
            <a:xfrm>
              <a:off x="10574" y="5409"/>
              <a:ext cx="1669" cy="166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2">
                    <a:lumMod val="75000"/>
                    <a:lumOff val="25000"/>
                  </a:schemeClr>
                </a:solidFill>
                <a:cs typeface="+mn-ea"/>
                <a:sym typeface="+mn-lt"/>
              </a:endParaRPr>
            </a:p>
          </p:txBody>
        </p:sp>
        <p:sp>
          <p:nvSpPr>
            <p:cNvPr id="37" name="Camille8"/>
            <p:cNvSpPr/>
            <p:nvPr/>
          </p:nvSpPr>
          <p:spPr>
            <a:xfrm>
              <a:off x="11000" y="5760"/>
              <a:ext cx="818" cy="967"/>
            </a:xfrm>
            <a:custGeom>
              <a:avLst/>
              <a:gdLst/>
              <a:ahLst/>
              <a:cxnLst>
                <a:cxn ang="0">
                  <a:pos x="74566864" y="46602108"/>
                </a:cxn>
                <a:cxn ang="0">
                  <a:pos x="74566864" y="46602108"/>
                </a:cxn>
                <a:cxn ang="0">
                  <a:pos x="84052302" y="4712612"/>
                </a:cxn>
                <a:cxn ang="0">
                  <a:pos x="53751402" y="35082584"/>
                </a:cxn>
                <a:cxn ang="0">
                  <a:pos x="25821860" y="60478229"/>
                </a:cxn>
                <a:cxn ang="0">
                  <a:pos x="25821860" y="104724323"/>
                </a:cxn>
                <a:cxn ang="0">
                  <a:pos x="81680943" y="120956459"/>
                </a:cxn>
                <a:cxn ang="0">
                  <a:pos x="102759500" y="58121632"/>
                </a:cxn>
                <a:cxn ang="0">
                  <a:pos x="74566864" y="46602108"/>
                </a:cxn>
                <a:cxn ang="0">
                  <a:pos x="18707782" y="46602108"/>
                </a:cxn>
                <a:cxn ang="0">
                  <a:pos x="18707782" y="46602108"/>
                </a:cxn>
                <a:cxn ang="0">
                  <a:pos x="0" y="67285141"/>
                </a:cxn>
                <a:cxn ang="0">
                  <a:pos x="0" y="97393399"/>
                </a:cxn>
                <a:cxn ang="0">
                  <a:pos x="18707782" y="118599862"/>
                </a:cxn>
                <a:cxn ang="0">
                  <a:pos x="11593118" y="104724323"/>
                </a:cxn>
                <a:cxn ang="0">
                  <a:pos x="11593118" y="62834244"/>
                </a:cxn>
                <a:cxn ang="0">
                  <a:pos x="18707782" y="46602108"/>
                </a:cxn>
              </a:cxnLst>
              <a:rect l="0" t="0" r="0" b="0"/>
              <a:pathLst>
                <a:path w="391" h="463">
                  <a:moveTo>
                    <a:pt x="283" y="178"/>
                  </a:moveTo>
                  <a:lnTo>
                    <a:pt x="283" y="178"/>
                  </a:lnTo>
                  <a:cubicBezTo>
                    <a:pt x="283" y="169"/>
                    <a:pt x="373" y="89"/>
                    <a:pt x="319" y="18"/>
                  </a:cubicBezTo>
                  <a:cubicBezTo>
                    <a:pt x="310" y="0"/>
                    <a:pt x="266" y="98"/>
                    <a:pt x="204" y="134"/>
                  </a:cubicBezTo>
                  <a:cubicBezTo>
                    <a:pt x="169" y="160"/>
                    <a:pt x="98" y="204"/>
                    <a:pt x="98" y="231"/>
                  </a:cubicBezTo>
                  <a:cubicBezTo>
                    <a:pt x="98" y="400"/>
                    <a:pt x="98" y="400"/>
                    <a:pt x="98" y="400"/>
                  </a:cubicBezTo>
                  <a:cubicBezTo>
                    <a:pt x="98" y="435"/>
                    <a:pt x="213" y="462"/>
                    <a:pt x="310" y="462"/>
                  </a:cubicBezTo>
                  <a:cubicBezTo>
                    <a:pt x="345" y="462"/>
                    <a:pt x="390" y="249"/>
                    <a:pt x="390" y="222"/>
                  </a:cubicBezTo>
                  <a:cubicBezTo>
                    <a:pt x="390" y="187"/>
                    <a:pt x="292" y="187"/>
                    <a:pt x="283" y="178"/>
                  </a:cubicBezTo>
                  <a:close/>
                  <a:moveTo>
                    <a:pt x="71" y="178"/>
                  </a:moveTo>
                  <a:lnTo>
                    <a:pt x="71" y="178"/>
                  </a:lnTo>
                  <a:cubicBezTo>
                    <a:pt x="54" y="178"/>
                    <a:pt x="0" y="187"/>
                    <a:pt x="0" y="257"/>
                  </a:cubicBezTo>
                  <a:cubicBezTo>
                    <a:pt x="0" y="372"/>
                    <a:pt x="0" y="372"/>
                    <a:pt x="0" y="372"/>
                  </a:cubicBezTo>
                  <a:cubicBezTo>
                    <a:pt x="0" y="444"/>
                    <a:pt x="54" y="453"/>
                    <a:pt x="71" y="453"/>
                  </a:cubicBezTo>
                  <a:cubicBezTo>
                    <a:pt x="89" y="453"/>
                    <a:pt x="44" y="435"/>
                    <a:pt x="44" y="400"/>
                  </a:cubicBezTo>
                  <a:cubicBezTo>
                    <a:pt x="44" y="240"/>
                    <a:pt x="44" y="240"/>
                    <a:pt x="44" y="240"/>
                  </a:cubicBezTo>
                  <a:cubicBezTo>
                    <a:pt x="44" y="196"/>
                    <a:pt x="89" y="178"/>
                    <a:pt x="71" y="178"/>
                  </a:cubicBezTo>
                  <a:close/>
                </a:path>
              </a:pathLst>
            </a:custGeom>
            <a:gradFill>
              <a:gsLst>
                <a:gs pos="0">
                  <a:schemeClr val="accent1">
                    <a:lumMod val="45000"/>
                    <a:lumOff val="55000"/>
                  </a:schemeClr>
                </a:gs>
                <a:gs pos="100000">
                  <a:srgbClr val="395BCA"/>
                </a:gs>
              </a:gsLst>
              <a:lin ang="5400000" scaled="0"/>
            </a:gradFill>
            <a:ln>
              <a:noFill/>
            </a:ln>
          </p:spPr>
          <p:txBody>
            <a:bodyPr/>
            <a:lstStyle/>
            <a:p>
              <a:endParaRPr lang="zh-CN" altLang="en-US">
                <a:cs typeface="+mn-ea"/>
                <a:sym typeface="+mn-lt"/>
              </a:endParaRPr>
            </a:p>
          </p:txBody>
        </p:sp>
      </p:grpSp>
      <p:sp>
        <p:nvSpPr>
          <p:cNvPr id="27" name="文本框 26"/>
          <p:cNvSpPr txBox="1"/>
          <p:nvPr/>
        </p:nvSpPr>
        <p:spPr>
          <a:xfrm>
            <a:off x="8703310" y="4345305"/>
            <a:ext cx="2833370" cy="460375"/>
          </a:xfrm>
          <a:prstGeom prst="rect">
            <a:avLst/>
          </a:prstGeom>
          <a:noFill/>
        </p:spPr>
        <p:txBody>
          <a:bodyPr wrap="square" rtlCol="0">
            <a:spAutoFit/>
          </a:bodyPr>
          <a:lstStyle/>
          <a:p>
            <a:pPr algn="ctr"/>
            <a:r>
              <a:rPr lang="zh-CN" altLang="en-US" sz="2400">
                <a:solidFill>
                  <a:schemeClr val="bg1"/>
                </a:solidFill>
                <a:effectLst/>
                <a:cs typeface="+mn-ea"/>
                <a:sym typeface="+mn-lt"/>
              </a:rPr>
              <a:t>未来规划与展望</a:t>
            </a:r>
            <a:endParaRPr lang="zh-CN" altLang="en-US" sz="2400">
              <a:solidFill>
                <a:schemeClr val="bg1"/>
              </a:solidFill>
              <a:effectLst/>
              <a:cs typeface="+mn-ea"/>
              <a:sym typeface="+mn-lt"/>
            </a:endParaRPr>
          </a:p>
        </p:txBody>
      </p:sp>
      <p:sp>
        <p:nvSpPr>
          <p:cNvPr id="22" name="文本框 21"/>
          <p:cNvSpPr txBox="1"/>
          <p:nvPr/>
        </p:nvSpPr>
        <p:spPr>
          <a:xfrm>
            <a:off x="8594725" y="4748530"/>
            <a:ext cx="3050540" cy="229870"/>
          </a:xfrm>
          <a:prstGeom prst="rect">
            <a:avLst/>
          </a:prstGeom>
          <a:noFill/>
        </p:spPr>
        <p:txBody>
          <a:bodyPr wrap="square" rtlCol="0">
            <a:spAutoFit/>
          </a:bodyPr>
          <a:lstStyle/>
          <a:p>
            <a:pPr algn="ctr"/>
            <a:r>
              <a:rPr lang="zh-CN" altLang="en-US" sz="900">
                <a:solidFill>
                  <a:schemeClr val="bg1"/>
                </a:solidFill>
                <a:effectLst/>
                <a:cs typeface="+mn-ea"/>
                <a:sym typeface="+mn-lt"/>
              </a:rPr>
              <a:t>Future planning and Outlook</a:t>
            </a:r>
            <a:endParaRPr lang="zh-CN" altLang="en-US" sz="900">
              <a:solidFill>
                <a:schemeClr val="bg1"/>
              </a:solidFill>
              <a:effectLst/>
              <a:cs typeface="+mn-ea"/>
              <a:sym typeface="+mn-lt"/>
            </a:endParaRPr>
          </a:p>
        </p:txBody>
      </p:sp>
      <p:grpSp>
        <p:nvGrpSpPr>
          <p:cNvPr id="39" name="组合 38"/>
          <p:cNvGrpSpPr/>
          <p:nvPr/>
        </p:nvGrpSpPr>
        <p:grpSpPr>
          <a:xfrm>
            <a:off x="9678035" y="3081020"/>
            <a:ext cx="1059815" cy="1059815"/>
            <a:chOff x="14734" y="5366"/>
            <a:chExt cx="1669" cy="1669"/>
          </a:xfrm>
          <a:solidFill>
            <a:srgbClr val="FFFFFF"/>
          </a:solidFill>
        </p:grpSpPr>
        <p:sp>
          <p:nvSpPr>
            <p:cNvPr id="15" name="椭圆 14"/>
            <p:cNvSpPr/>
            <p:nvPr/>
          </p:nvSpPr>
          <p:spPr>
            <a:xfrm>
              <a:off x="14734" y="5366"/>
              <a:ext cx="1669" cy="166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2">
                    <a:lumMod val="75000"/>
                    <a:lumOff val="25000"/>
                  </a:schemeClr>
                </a:solidFill>
                <a:cs typeface="+mn-ea"/>
                <a:sym typeface="+mn-lt"/>
              </a:endParaRPr>
            </a:p>
          </p:txBody>
        </p:sp>
        <p:sp>
          <p:nvSpPr>
            <p:cNvPr id="120" name="Camille18"/>
            <p:cNvSpPr/>
            <p:nvPr/>
          </p:nvSpPr>
          <p:spPr bwMode="auto">
            <a:xfrm>
              <a:off x="15055" y="5717"/>
              <a:ext cx="880" cy="877"/>
            </a:xfrm>
            <a:custGeom>
              <a:avLst/>
              <a:gdLst>
                <a:gd name="T0" fmla="+- 0 10794 23"/>
                <a:gd name="T1" fmla="*/ T0 w 21543"/>
                <a:gd name="T2" fmla="*/ 10800 h 21600"/>
                <a:gd name="T3" fmla="+- 0 10794 23"/>
                <a:gd name="T4" fmla="*/ T3 w 21543"/>
                <a:gd name="T5" fmla="*/ 10800 h 21600"/>
                <a:gd name="T6" fmla="+- 0 10794 23"/>
                <a:gd name="T7" fmla="*/ T6 w 21543"/>
                <a:gd name="T8" fmla="*/ 10800 h 21600"/>
                <a:gd name="T9" fmla="+- 0 10794 23"/>
                <a:gd name="T10" fmla="*/ T9 w 21543"/>
                <a:gd name="T11" fmla="*/ 10800 h 21600"/>
              </a:gdLst>
              <a:ahLst/>
              <a:cxnLst>
                <a:cxn ang="0">
                  <a:pos x="T1" y="T2"/>
                </a:cxn>
                <a:cxn ang="0">
                  <a:pos x="T4" y="T5"/>
                </a:cxn>
                <a:cxn ang="0">
                  <a:pos x="T7" y="T8"/>
                </a:cxn>
                <a:cxn ang="0">
                  <a:pos x="T10" y="T11"/>
                </a:cxn>
              </a:cxnLst>
              <a:rect l="0" t="0" r="r" b="b"/>
              <a:pathLst>
                <a:path w="21543" h="21600">
                  <a:moveTo>
                    <a:pt x="16976" y="19986"/>
                  </a:moveTo>
                  <a:lnTo>
                    <a:pt x="11226" y="17680"/>
                  </a:lnTo>
                  <a:cubicBezTo>
                    <a:pt x="11088" y="17626"/>
                    <a:pt x="10946" y="17608"/>
                    <a:pt x="10806" y="17600"/>
                  </a:cubicBezTo>
                  <a:lnTo>
                    <a:pt x="19660" y="3837"/>
                  </a:lnTo>
                  <a:cubicBezTo>
                    <a:pt x="19660" y="3837"/>
                    <a:pt x="16976" y="19986"/>
                    <a:pt x="16976" y="19986"/>
                  </a:cubicBezTo>
                  <a:close/>
                  <a:moveTo>
                    <a:pt x="6859" y="16244"/>
                  </a:moveTo>
                  <a:cubicBezTo>
                    <a:pt x="6858" y="16242"/>
                    <a:pt x="6855" y="16240"/>
                    <a:pt x="6854" y="16238"/>
                  </a:cubicBezTo>
                  <a:lnTo>
                    <a:pt x="19606" y="2552"/>
                  </a:lnTo>
                  <a:lnTo>
                    <a:pt x="8735" y="19536"/>
                  </a:lnTo>
                  <a:cubicBezTo>
                    <a:pt x="8735" y="19536"/>
                    <a:pt x="6859" y="16244"/>
                    <a:pt x="6859" y="16244"/>
                  </a:cubicBezTo>
                  <a:close/>
                  <a:moveTo>
                    <a:pt x="2111" y="14024"/>
                  </a:moveTo>
                  <a:lnTo>
                    <a:pt x="17712" y="3595"/>
                  </a:lnTo>
                  <a:lnTo>
                    <a:pt x="6369" y="15770"/>
                  </a:lnTo>
                  <a:cubicBezTo>
                    <a:pt x="6309" y="15734"/>
                    <a:pt x="6256" y="15687"/>
                    <a:pt x="6190" y="15660"/>
                  </a:cubicBezTo>
                  <a:cubicBezTo>
                    <a:pt x="6190" y="15660"/>
                    <a:pt x="2111" y="14024"/>
                    <a:pt x="2111" y="14024"/>
                  </a:cubicBezTo>
                  <a:close/>
                  <a:moveTo>
                    <a:pt x="21234" y="108"/>
                  </a:moveTo>
                  <a:cubicBezTo>
                    <a:pt x="21123" y="35"/>
                    <a:pt x="20996" y="0"/>
                    <a:pt x="20868" y="0"/>
                  </a:cubicBezTo>
                  <a:cubicBezTo>
                    <a:pt x="20738" y="0"/>
                    <a:pt x="20608" y="36"/>
                    <a:pt x="20495" y="113"/>
                  </a:cubicBezTo>
                  <a:lnTo>
                    <a:pt x="299" y="13613"/>
                  </a:lnTo>
                  <a:cubicBezTo>
                    <a:pt x="91" y="13751"/>
                    <a:pt x="-23" y="13995"/>
                    <a:pt x="3" y="14244"/>
                  </a:cubicBezTo>
                  <a:cubicBezTo>
                    <a:pt x="28" y="14494"/>
                    <a:pt x="190" y="14708"/>
                    <a:pt x="422" y="14801"/>
                  </a:cubicBezTo>
                  <a:lnTo>
                    <a:pt x="5689" y="16914"/>
                  </a:lnTo>
                  <a:lnTo>
                    <a:pt x="8166" y="21259"/>
                  </a:lnTo>
                  <a:cubicBezTo>
                    <a:pt x="8284" y="21468"/>
                    <a:pt x="8505" y="21597"/>
                    <a:pt x="8743" y="21599"/>
                  </a:cubicBezTo>
                  <a:lnTo>
                    <a:pt x="8751" y="21599"/>
                  </a:lnTo>
                  <a:cubicBezTo>
                    <a:pt x="8987" y="21599"/>
                    <a:pt x="9206" y="21474"/>
                    <a:pt x="9328" y="21271"/>
                  </a:cubicBezTo>
                  <a:lnTo>
                    <a:pt x="10726" y="18934"/>
                  </a:lnTo>
                  <a:lnTo>
                    <a:pt x="17253" y="21551"/>
                  </a:lnTo>
                  <a:cubicBezTo>
                    <a:pt x="17332" y="21584"/>
                    <a:pt x="17418" y="21599"/>
                    <a:pt x="17502" y="21599"/>
                  </a:cubicBezTo>
                  <a:cubicBezTo>
                    <a:pt x="17617" y="21599"/>
                    <a:pt x="17731" y="21571"/>
                    <a:pt x="17832" y="21512"/>
                  </a:cubicBezTo>
                  <a:cubicBezTo>
                    <a:pt x="18010" y="21412"/>
                    <a:pt x="18133" y="21238"/>
                    <a:pt x="18167" y="21035"/>
                  </a:cubicBezTo>
                  <a:lnTo>
                    <a:pt x="21533" y="785"/>
                  </a:lnTo>
                  <a:cubicBezTo>
                    <a:pt x="21576" y="520"/>
                    <a:pt x="21459" y="254"/>
                    <a:pt x="21234" y="108"/>
                  </a:cubicBezTo>
                </a:path>
              </a:pathLst>
            </a:custGeom>
            <a:gradFill>
              <a:gsLst>
                <a:gs pos="0">
                  <a:srgbClr val="D7E5F9"/>
                </a:gs>
                <a:gs pos="100000">
                  <a:srgbClr val="395BCA"/>
                </a:gs>
              </a:gsLst>
              <a:lin ang="5400000" scaled="0"/>
            </a:gradFill>
            <a:ln>
              <a:noFill/>
            </a:ln>
            <a:effectLst/>
          </p:spPr>
          <p:txBody>
            <a:bodyPr lIns="19050" tIns="19050" rIns="19050" bIns="19050" anchor="ctr"/>
            <a:lstStyle/>
            <a:p>
              <a:pPr marL="0" marR="0" lvl="0" indent="0" algn="ctr" defTabSz="228600" rtl="0" eaLnBrk="1" fontAlgn="base" latinLnBrk="0" hangingPunct="0">
                <a:lnSpc>
                  <a:spcPct val="100000"/>
                </a:lnSpc>
                <a:spcBef>
                  <a:spcPct val="0"/>
                </a:spcBef>
                <a:spcAft>
                  <a:spcPct val="0"/>
                </a:spcAft>
                <a:buClrTx/>
                <a:buSzTx/>
                <a:buFontTx/>
                <a:buNone/>
                <a:defRPr/>
              </a:pPr>
              <a:endParaRPr kumimoji="0" lang="en-US" sz="1500" b="0" i="0" u="none" strike="noStrike" kern="0" cap="none" spc="0" normalizeH="0" baseline="0" noProof="0">
                <a:ln>
                  <a:noFill/>
                </a:ln>
                <a:solidFill>
                  <a:schemeClr val="tx2">
                    <a:lumMod val="75000"/>
                    <a:lumOff val="25000"/>
                  </a:schemeClr>
                </a:solidFill>
                <a:effectLst>
                  <a:outerShdw blurRad="38100" dist="38100" dir="2700000" algn="tl">
                    <a:srgbClr val="000000"/>
                  </a:outerShdw>
                </a:effectLst>
                <a:uLnTx/>
                <a:uFillTx/>
                <a:cs typeface="+mn-ea"/>
                <a:sym typeface="+mn-lt"/>
              </a:endParaRPr>
            </a:p>
          </p:txBody>
        </p:sp>
      </p:grpSp>
      <p:sp>
        <p:nvSpPr>
          <p:cNvPr id="21" name="文本框 20"/>
          <p:cNvSpPr txBox="1"/>
          <p:nvPr/>
        </p:nvSpPr>
        <p:spPr>
          <a:xfrm>
            <a:off x="3523615" y="4333875"/>
            <a:ext cx="2524760" cy="460375"/>
          </a:xfrm>
          <a:prstGeom prst="rect">
            <a:avLst/>
          </a:prstGeom>
          <a:noFill/>
        </p:spPr>
        <p:txBody>
          <a:bodyPr wrap="square" rtlCol="0">
            <a:spAutoFit/>
          </a:bodyPr>
          <a:lstStyle/>
          <a:p>
            <a:pPr algn="ctr"/>
            <a:r>
              <a:rPr lang="zh-CN" altLang="en-US" sz="2400">
                <a:solidFill>
                  <a:schemeClr val="bg1"/>
                </a:solidFill>
                <a:effectLst/>
                <a:cs typeface="+mn-ea"/>
                <a:sym typeface="+mn-lt"/>
              </a:rPr>
              <a:t>工作成果展示</a:t>
            </a:r>
            <a:endParaRPr lang="zh-CN" altLang="en-US" sz="2400">
              <a:solidFill>
                <a:schemeClr val="bg1"/>
              </a:solidFill>
              <a:effectLst/>
              <a:cs typeface="+mn-ea"/>
              <a:sym typeface="+mn-lt"/>
            </a:endParaRPr>
          </a:p>
        </p:txBody>
      </p:sp>
      <p:sp>
        <p:nvSpPr>
          <p:cNvPr id="19" name="文本框 18"/>
          <p:cNvSpPr txBox="1"/>
          <p:nvPr/>
        </p:nvSpPr>
        <p:spPr>
          <a:xfrm>
            <a:off x="3260725" y="4721860"/>
            <a:ext cx="3050540" cy="229870"/>
          </a:xfrm>
          <a:prstGeom prst="rect">
            <a:avLst/>
          </a:prstGeom>
          <a:noFill/>
        </p:spPr>
        <p:txBody>
          <a:bodyPr wrap="square" rtlCol="0">
            <a:spAutoFit/>
          </a:bodyPr>
          <a:lstStyle/>
          <a:p>
            <a:pPr algn="ctr"/>
            <a:r>
              <a:rPr lang="zh-CN" altLang="en-US" sz="900">
                <a:solidFill>
                  <a:schemeClr val="bg1"/>
                </a:solidFill>
                <a:effectLst/>
                <a:cs typeface="+mn-ea"/>
                <a:sym typeface="+mn-lt"/>
              </a:rPr>
              <a:t>Work achievement display</a:t>
            </a:r>
            <a:endParaRPr lang="zh-CN" altLang="en-US" sz="900">
              <a:solidFill>
                <a:schemeClr val="bg1"/>
              </a:solidFill>
              <a:effectLst/>
              <a:cs typeface="+mn-ea"/>
              <a:sym typeface="+mn-lt"/>
            </a:endParaRPr>
          </a:p>
        </p:txBody>
      </p:sp>
      <p:grpSp>
        <p:nvGrpSpPr>
          <p:cNvPr id="41" name="组合 40"/>
          <p:cNvGrpSpPr/>
          <p:nvPr/>
        </p:nvGrpSpPr>
        <p:grpSpPr>
          <a:xfrm>
            <a:off x="4344670" y="3067050"/>
            <a:ext cx="1059180" cy="1059180"/>
            <a:chOff x="6890" y="5409"/>
            <a:chExt cx="1668" cy="1668"/>
          </a:xfrm>
          <a:solidFill>
            <a:srgbClr val="FFFFFF"/>
          </a:solidFill>
        </p:grpSpPr>
        <p:sp>
          <p:nvSpPr>
            <p:cNvPr id="13" name="椭圆 12"/>
            <p:cNvSpPr/>
            <p:nvPr/>
          </p:nvSpPr>
          <p:spPr>
            <a:xfrm>
              <a:off x="6890" y="5409"/>
              <a:ext cx="1669" cy="166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2">
                    <a:lumMod val="75000"/>
                    <a:lumOff val="25000"/>
                  </a:schemeClr>
                </a:solidFill>
                <a:cs typeface="+mn-ea"/>
                <a:sym typeface="+mn-lt"/>
              </a:endParaRPr>
            </a:p>
          </p:txBody>
        </p:sp>
        <p:sp>
          <p:nvSpPr>
            <p:cNvPr id="40" name="Camille19"/>
            <p:cNvSpPr/>
            <p:nvPr/>
          </p:nvSpPr>
          <p:spPr>
            <a:xfrm>
              <a:off x="7353" y="5739"/>
              <a:ext cx="743" cy="1010"/>
            </a:xfrm>
            <a:custGeom>
              <a:avLst/>
              <a:gdLst/>
              <a:ahLst/>
              <a:cxnLst>
                <a:cxn ang="0">
                  <a:pos x="91405913" y="34128055"/>
                </a:cxn>
                <a:cxn ang="0">
                  <a:pos x="91405913" y="34128055"/>
                </a:cxn>
                <a:cxn ang="0">
                  <a:pos x="30644892" y="4395253"/>
                </a:cxn>
                <a:cxn ang="0">
                  <a:pos x="2377681" y="13702747"/>
                </a:cxn>
                <a:cxn ang="0">
                  <a:pos x="0" y="20424729"/>
                </a:cxn>
                <a:cxn ang="0">
                  <a:pos x="2377681" y="89197826"/>
                </a:cxn>
                <a:cxn ang="0">
                  <a:pos x="4755362" y="93851284"/>
                </a:cxn>
                <a:cxn ang="0">
                  <a:pos x="58647721" y="125652031"/>
                </a:cxn>
                <a:cxn ang="0">
                  <a:pos x="61025403" y="125652031"/>
                </a:cxn>
                <a:cxn ang="0">
                  <a:pos x="63403084" y="125652031"/>
                </a:cxn>
                <a:cxn ang="0">
                  <a:pos x="65516384" y="123584085"/>
                </a:cxn>
                <a:cxn ang="0">
                  <a:pos x="65516384" y="52484259"/>
                </a:cxn>
                <a:cxn ang="0">
                  <a:pos x="63403084" y="47830802"/>
                </a:cxn>
                <a:cxn ang="0">
                  <a:pos x="11624025" y="18098000"/>
                </a:cxn>
                <a:cxn ang="0">
                  <a:pos x="18756485" y="13702747"/>
                </a:cxn>
                <a:cxn ang="0">
                  <a:pos x="28267211" y="11376018"/>
                </a:cxn>
                <a:cxn ang="0">
                  <a:pos x="79518091" y="38781512"/>
                </a:cxn>
                <a:cxn ang="0">
                  <a:pos x="81895772" y="41108241"/>
                </a:cxn>
                <a:cxn ang="0">
                  <a:pos x="81895772" y="109881338"/>
                </a:cxn>
                <a:cxn ang="0">
                  <a:pos x="86650550" y="114276592"/>
                </a:cxn>
                <a:cxn ang="0">
                  <a:pos x="93519213" y="109881338"/>
                </a:cxn>
                <a:cxn ang="0">
                  <a:pos x="93519213" y="36454784"/>
                </a:cxn>
                <a:cxn ang="0">
                  <a:pos x="91405913" y="34128055"/>
                </a:cxn>
              </a:cxnLst>
              <a:rect l="0" t="0" r="0" b="0"/>
              <a:pathLst>
                <a:path w="355" h="487">
                  <a:moveTo>
                    <a:pt x="346" y="132"/>
                  </a:moveTo>
                  <a:lnTo>
                    <a:pt x="346" y="132"/>
                  </a:lnTo>
                  <a:cubicBezTo>
                    <a:pt x="116" y="17"/>
                    <a:pt x="116" y="17"/>
                    <a:pt x="116" y="17"/>
                  </a:cubicBezTo>
                  <a:cubicBezTo>
                    <a:pt x="89" y="0"/>
                    <a:pt x="27" y="25"/>
                    <a:pt x="9" y="53"/>
                  </a:cubicBezTo>
                  <a:cubicBezTo>
                    <a:pt x="0" y="70"/>
                    <a:pt x="0" y="79"/>
                    <a:pt x="0" y="79"/>
                  </a:cubicBezTo>
                  <a:cubicBezTo>
                    <a:pt x="9" y="345"/>
                    <a:pt x="9" y="345"/>
                    <a:pt x="9" y="345"/>
                  </a:cubicBezTo>
                  <a:cubicBezTo>
                    <a:pt x="9" y="345"/>
                    <a:pt x="18" y="354"/>
                    <a:pt x="18" y="363"/>
                  </a:cubicBezTo>
                  <a:cubicBezTo>
                    <a:pt x="36" y="363"/>
                    <a:pt x="222" y="486"/>
                    <a:pt x="222" y="486"/>
                  </a:cubicBezTo>
                  <a:cubicBezTo>
                    <a:pt x="231" y="486"/>
                    <a:pt x="231" y="486"/>
                    <a:pt x="231" y="486"/>
                  </a:cubicBezTo>
                  <a:cubicBezTo>
                    <a:pt x="240" y="486"/>
                    <a:pt x="240" y="486"/>
                    <a:pt x="240" y="486"/>
                  </a:cubicBezTo>
                  <a:cubicBezTo>
                    <a:pt x="248" y="486"/>
                    <a:pt x="248" y="478"/>
                    <a:pt x="248" y="478"/>
                  </a:cubicBezTo>
                  <a:cubicBezTo>
                    <a:pt x="248" y="203"/>
                    <a:pt x="248" y="203"/>
                    <a:pt x="248" y="203"/>
                  </a:cubicBezTo>
                  <a:cubicBezTo>
                    <a:pt x="248" y="194"/>
                    <a:pt x="248" y="194"/>
                    <a:pt x="240" y="185"/>
                  </a:cubicBezTo>
                  <a:cubicBezTo>
                    <a:pt x="44" y="70"/>
                    <a:pt x="44" y="70"/>
                    <a:pt x="44" y="70"/>
                  </a:cubicBezTo>
                  <a:cubicBezTo>
                    <a:pt x="44" y="70"/>
                    <a:pt x="53" y="61"/>
                    <a:pt x="71" y="53"/>
                  </a:cubicBezTo>
                  <a:cubicBezTo>
                    <a:pt x="89" y="44"/>
                    <a:pt x="97" y="44"/>
                    <a:pt x="107" y="44"/>
                  </a:cubicBezTo>
                  <a:cubicBezTo>
                    <a:pt x="107" y="44"/>
                    <a:pt x="293" y="150"/>
                    <a:pt x="301" y="150"/>
                  </a:cubicBezTo>
                  <a:cubicBezTo>
                    <a:pt x="310" y="159"/>
                    <a:pt x="310" y="159"/>
                    <a:pt x="310" y="159"/>
                  </a:cubicBezTo>
                  <a:cubicBezTo>
                    <a:pt x="310" y="168"/>
                    <a:pt x="310" y="425"/>
                    <a:pt x="310" y="425"/>
                  </a:cubicBezTo>
                  <a:cubicBezTo>
                    <a:pt x="310" y="433"/>
                    <a:pt x="319" y="442"/>
                    <a:pt x="328" y="442"/>
                  </a:cubicBezTo>
                  <a:cubicBezTo>
                    <a:pt x="337" y="442"/>
                    <a:pt x="354" y="433"/>
                    <a:pt x="354" y="425"/>
                  </a:cubicBezTo>
                  <a:cubicBezTo>
                    <a:pt x="354" y="141"/>
                    <a:pt x="354" y="141"/>
                    <a:pt x="354" y="141"/>
                  </a:cubicBezTo>
                  <a:lnTo>
                    <a:pt x="346" y="132"/>
                  </a:lnTo>
                </a:path>
              </a:pathLst>
            </a:custGeom>
            <a:gradFill>
              <a:gsLst>
                <a:gs pos="0">
                  <a:srgbClr val="D7E5F9"/>
                </a:gs>
                <a:gs pos="100000">
                  <a:srgbClr val="395BCA"/>
                </a:gs>
              </a:gsLst>
              <a:lin ang="5400000" scaled="0"/>
            </a:gradFill>
            <a:ln>
              <a:noFill/>
            </a:ln>
          </p:spPr>
          <p:txBody>
            <a:bodyPr/>
            <a:lstStyle/>
            <a:p>
              <a:endParaRPr lang="zh-CN" altLang="en-US">
                <a:cs typeface="+mn-ea"/>
                <a:sym typeface="+mn-lt"/>
              </a:endParaRPr>
            </a:p>
          </p:txBody>
        </p:sp>
      </p:grpSp>
      <p:grpSp>
        <p:nvGrpSpPr>
          <p:cNvPr id="8" name="组合 7"/>
          <p:cNvGrpSpPr/>
          <p:nvPr/>
        </p:nvGrpSpPr>
        <p:grpSpPr>
          <a:xfrm>
            <a:off x="4841558" y="1308418"/>
            <a:ext cx="2647950" cy="1212215"/>
            <a:chOff x="2933" y="4416"/>
            <a:chExt cx="4170" cy="1909"/>
          </a:xfrm>
        </p:grpSpPr>
        <p:sp>
          <p:nvSpPr>
            <p:cNvPr id="9" name="文本框 8"/>
            <p:cNvSpPr txBox="1"/>
            <p:nvPr/>
          </p:nvSpPr>
          <p:spPr>
            <a:xfrm>
              <a:off x="3104" y="4416"/>
              <a:ext cx="3828" cy="1598"/>
            </a:xfrm>
            <a:prstGeom prst="rect">
              <a:avLst/>
            </a:prstGeom>
            <a:noFill/>
          </p:spPr>
          <p:txBody>
            <a:bodyPr wrap="square" rtlCol="0">
              <a:spAutoFit/>
            </a:bodyPr>
            <a:lstStyle/>
            <a:p>
              <a:pPr algn="ctr"/>
              <a:r>
                <a:rPr lang="zh-CN" altLang="en-US" sz="6000">
                  <a:solidFill>
                    <a:schemeClr val="bg1"/>
                  </a:solidFill>
                  <a:effectLst/>
                  <a:cs typeface="+mn-ea"/>
                  <a:sym typeface="+mn-lt"/>
                </a:rPr>
                <a:t>目录</a:t>
              </a:r>
              <a:endParaRPr lang="zh-CN" altLang="en-US" sz="6000">
                <a:solidFill>
                  <a:schemeClr val="bg1"/>
                </a:solidFill>
                <a:effectLst/>
                <a:cs typeface="+mn-ea"/>
                <a:sym typeface="+mn-lt"/>
              </a:endParaRPr>
            </a:p>
          </p:txBody>
        </p:sp>
        <p:sp>
          <p:nvSpPr>
            <p:cNvPr id="7" name="文本框 6"/>
            <p:cNvSpPr txBox="1"/>
            <p:nvPr/>
          </p:nvSpPr>
          <p:spPr>
            <a:xfrm>
              <a:off x="2933" y="5697"/>
              <a:ext cx="4170" cy="628"/>
            </a:xfrm>
            <a:prstGeom prst="rect">
              <a:avLst/>
            </a:prstGeom>
            <a:noFill/>
          </p:spPr>
          <p:txBody>
            <a:bodyPr wrap="square" rtlCol="0">
              <a:spAutoFit/>
            </a:bodyPr>
            <a:lstStyle/>
            <a:p>
              <a:pPr algn="dist"/>
              <a:r>
                <a:rPr lang="en-US" altLang="zh-CN" sz="2000">
                  <a:solidFill>
                    <a:srgbClr val="D7E5F9"/>
                  </a:solidFill>
                  <a:effectLst/>
                  <a:cs typeface="+mn-ea"/>
                  <a:sym typeface="+mn-lt"/>
                </a:rPr>
                <a:t>contents</a:t>
              </a:r>
              <a:endParaRPr lang="en-US" altLang="zh-CN" sz="2000">
                <a:solidFill>
                  <a:srgbClr val="D7E5F9"/>
                </a:solidFill>
                <a:effectLst/>
                <a:cs typeface="+mn-ea"/>
                <a:sym typeface="+mn-lt"/>
              </a:endParaRPr>
            </a:p>
          </p:txBody>
        </p:sp>
      </p:grpSp>
      <p:pic>
        <p:nvPicPr>
          <p:cNvPr id="50" name="图片 49"/>
          <p:cNvPicPr>
            <a:picLocks noChangeAspect="1"/>
          </p:cNvPicPr>
          <p:nvPr/>
        </p:nvPicPr>
        <p:blipFill>
          <a:blip r:embed="rId2" cstate="screen"/>
          <a:stretch>
            <a:fillRect/>
          </a:stretch>
        </p:blipFill>
        <p:spPr>
          <a:xfrm>
            <a:off x="1191652" y="628164"/>
            <a:ext cx="957034" cy="507184"/>
          </a:xfrm>
          <a:prstGeom prst="rect">
            <a:avLst/>
          </a:prstGeom>
        </p:spPr>
      </p:pic>
    </p:spTree>
    <p:custDataLst>
      <p:tags r:id="rId3"/>
    </p:custDataLst>
  </p:cSld>
  <p:clrMapOvr>
    <a:masterClrMapping/>
  </p:clrMapOvr>
  <p:transition advClick="0" advTm="0">
    <p:random/>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nodeType="afterEffect">
                                  <p:stCondLst>
                                    <p:cond delay="0"/>
                                  </p:stCondLst>
                                  <p:childTnLst>
                                    <p:set>
                                      <p:cBhvr>
                                        <p:cTn id="6" dur="1" fill="hold">
                                          <p:stCondLst>
                                            <p:cond delay="0"/>
                                          </p:stCondLst>
                                        </p:cTn>
                                        <p:tgtEl>
                                          <p:spTgt spid="50"/>
                                        </p:tgtEl>
                                        <p:attrNameLst>
                                          <p:attrName>style.visibility</p:attrName>
                                        </p:attrNameLst>
                                      </p:cBhvr>
                                      <p:to>
                                        <p:strVal val="visible"/>
                                      </p:to>
                                    </p:set>
                                    <p:animEffect transition="in" filter="wipe(down)">
                                      <p:cBhvr>
                                        <p:cTn id="7" dur="500"/>
                                        <p:tgtEl>
                                          <p:spTgt spid="50"/>
                                        </p:tgtEl>
                                      </p:cBhvr>
                                    </p:animEffect>
                                  </p:childTnLst>
                                </p:cTn>
                              </p:par>
                              <p:par>
                                <p:cTn id="8" presetID="3" presetClass="entr" presetSubtype="10" fill="hold" nodeType="withEffect">
                                  <p:stCondLst>
                                    <p:cond delay="0"/>
                                  </p:stCondLst>
                                  <p:childTnLst>
                                    <p:set>
                                      <p:cBhvr>
                                        <p:cTn id="9" dur="1" fill="hold">
                                          <p:stCondLst>
                                            <p:cond delay="0"/>
                                          </p:stCondLst>
                                        </p:cTn>
                                        <p:tgtEl>
                                          <p:spTgt spid="8"/>
                                        </p:tgtEl>
                                        <p:attrNameLst>
                                          <p:attrName>style.visibility</p:attrName>
                                        </p:attrNameLst>
                                      </p:cBhvr>
                                      <p:to>
                                        <p:strVal val="visible"/>
                                      </p:to>
                                    </p:set>
                                    <p:animEffect transition="in" filter="blinds(horizontal)">
                                      <p:cBhvr>
                                        <p:cTn id="10" dur="500"/>
                                        <p:tgtEl>
                                          <p:spTgt spid="8"/>
                                        </p:tgtEl>
                                      </p:cBhvr>
                                    </p:animEffect>
                                  </p:childTnLst>
                                </p:cTn>
                              </p:par>
                            </p:childTnLst>
                          </p:cTn>
                        </p:par>
                        <p:par>
                          <p:cTn id="11" fill="hold">
                            <p:stCondLst>
                              <p:cond delay="500"/>
                            </p:stCondLst>
                            <p:childTnLst>
                              <p:par>
                                <p:cTn id="12" presetID="55" presetClass="entr" presetSubtype="0" fill="hold" grpId="0" nodeType="afterEffect">
                                  <p:stCondLst>
                                    <p:cond delay="0"/>
                                  </p:stCondLst>
                                  <p:childTnLst>
                                    <p:set>
                                      <p:cBhvr>
                                        <p:cTn id="13" dur="1" fill="hold">
                                          <p:stCondLst>
                                            <p:cond delay="0"/>
                                          </p:stCondLst>
                                        </p:cTn>
                                        <p:tgtEl>
                                          <p:spTgt spid="5"/>
                                        </p:tgtEl>
                                        <p:attrNameLst>
                                          <p:attrName>style.visibility</p:attrName>
                                        </p:attrNameLst>
                                      </p:cBhvr>
                                      <p:to>
                                        <p:strVal val="visible"/>
                                      </p:to>
                                    </p:set>
                                    <p:anim calcmode="lin" valueType="num">
                                      <p:cBhvr>
                                        <p:cTn id="14" dur="1000" fill="hold"/>
                                        <p:tgtEl>
                                          <p:spTgt spid="5"/>
                                        </p:tgtEl>
                                        <p:attrNameLst>
                                          <p:attrName>ppt_w</p:attrName>
                                        </p:attrNameLst>
                                      </p:cBhvr>
                                      <p:tavLst>
                                        <p:tav tm="0">
                                          <p:val>
                                            <p:strVal val="#ppt_w*0.70"/>
                                          </p:val>
                                        </p:tav>
                                        <p:tav tm="100000">
                                          <p:val>
                                            <p:strVal val="#ppt_w"/>
                                          </p:val>
                                        </p:tav>
                                      </p:tavLst>
                                    </p:anim>
                                    <p:anim calcmode="lin" valueType="num">
                                      <p:cBhvr>
                                        <p:cTn id="15" dur="1000" fill="hold"/>
                                        <p:tgtEl>
                                          <p:spTgt spid="5"/>
                                        </p:tgtEl>
                                        <p:attrNameLst>
                                          <p:attrName>ppt_h</p:attrName>
                                        </p:attrNameLst>
                                      </p:cBhvr>
                                      <p:tavLst>
                                        <p:tav tm="0">
                                          <p:val>
                                            <p:strVal val="#ppt_h"/>
                                          </p:val>
                                        </p:tav>
                                        <p:tav tm="100000">
                                          <p:val>
                                            <p:strVal val="#ppt_h"/>
                                          </p:val>
                                        </p:tav>
                                      </p:tavLst>
                                    </p:anim>
                                    <p:animEffect transition="in" filter="fade">
                                      <p:cBhvr>
                                        <p:cTn id="16" dur="1000"/>
                                        <p:tgtEl>
                                          <p:spTgt spid="5"/>
                                        </p:tgtEl>
                                      </p:cBhvr>
                                    </p:animEffect>
                                  </p:childTnLst>
                                </p:cTn>
                              </p:par>
                              <p:par>
                                <p:cTn id="17" presetID="55" presetClass="entr" presetSubtype="0" fill="hold" grpId="0" nodeType="withEffect">
                                  <p:stCondLst>
                                    <p:cond delay="0"/>
                                  </p:stCondLst>
                                  <p:childTnLst>
                                    <p:set>
                                      <p:cBhvr>
                                        <p:cTn id="18" dur="1" fill="hold">
                                          <p:stCondLst>
                                            <p:cond delay="0"/>
                                          </p:stCondLst>
                                        </p:cTn>
                                        <p:tgtEl>
                                          <p:spTgt spid="18"/>
                                        </p:tgtEl>
                                        <p:attrNameLst>
                                          <p:attrName>style.visibility</p:attrName>
                                        </p:attrNameLst>
                                      </p:cBhvr>
                                      <p:to>
                                        <p:strVal val="visible"/>
                                      </p:to>
                                    </p:set>
                                    <p:anim calcmode="lin" valueType="num">
                                      <p:cBhvr>
                                        <p:cTn id="19" dur="1000" fill="hold"/>
                                        <p:tgtEl>
                                          <p:spTgt spid="18"/>
                                        </p:tgtEl>
                                        <p:attrNameLst>
                                          <p:attrName>ppt_w</p:attrName>
                                        </p:attrNameLst>
                                      </p:cBhvr>
                                      <p:tavLst>
                                        <p:tav tm="0">
                                          <p:val>
                                            <p:strVal val="#ppt_w*0.70"/>
                                          </p:val>
                                        </p:tav>
                                        <p:tav tm="100000">
                                          <p:val>
                                            <p:strVal val="#ppt_w"/>
                                          </p:val>
                                        </p:tav>
                                      </p:tavLst>
                                    </p:anim>
                                    <p:anim calcmode="lin" valueType="num">
                                      <p:cBhvr>
                                        <p:cTn id="20" dur="1000" fill="hold"/>
                                        <p:tgtEl>
                                          <p:spTgt spid="18"/>
                                        </p:tgtEl>
                                        <p:attrNameLst>
                                          <p:attrName>ppt_h</p:attrName>
                                        </p:attrNameLst>
                                      </p:cBhvr>
                                      <p:tavLst>
                                        <p:tav tm="0">
                                          <p:val>
                                            <p:strVal val="#ppt_h"/>
                                          </p:val>
                                        </p:tav>
                                        <p:tav tm="100000">
                                          <p:val>
                                            <p:strVal val="#ppt_h"/>
                                          </p:val>
                                        </p:tav>
                                      </p:tavLst>
                                    </p:anim>
                                    <p:animEffect transition="in" filter="fade">
                                      <p:cBhvr>
                                        <p:cTn id="21" dur="1000"/>
                                        <p:tgtEl>
                                          <p:spTgt spid="18"/>
                                        </p:tgtEl>
                                      </p:cBhvr>
                                    </p:animEffect>
                                  </p:childTnLst>
                                </p:cTn>
                              </p:par>
                              <p:par>
                                <p:cTn id="22" presetID="55" presetClass="entr" presetSubtype="0" fill="hold" grpId="0" nodeType="withEffect">
                                  <p:stCondLst>
                                    <p:cond delay="0"/>
                                  </p:stCondLst>
                                  <p:childTnLst>
                                    <p:set>
                                      <p:cBhvr>
                                        <p:cTn id="23" dur="1" fill="hold">
                                          <p:stCondLst>
                                            <p:cond delay="0"/>
                                          </p:stCondLst>
                                        </p:cTn>
                                        <p:tgtEl>
                                          <p:spTgt spid="11"/>
                                        </p:tgtEl>
                                        <p:attrNameLst>
                                          <p:attrName>style.visibility</p:attrName>
                                        </p:attrNameLst>
                                      </p:cBhvr>
                                      <p:to>
                                        <p:strVal val="visible"/>
                                      </p:to>
                                    </p:set>
                                    <p:anim calcmode="lin" valueType="num">
                                      <p:cBhvr>
                                        <p:cTn id="24" dur="1000" fill="hold"/>
                                        <p:tgtEl>
                                          <p:spTgt spid="11"/>
                                        </p:tgtEl>
                                        <p:attrNameLst>
                                          <p:attrName>ppt_w</p:attrName>
                                        </p:attrNameLst>
                                      </p:cBhvr>
                                      <p:tavLst>
                                        <p:tav tm="0">
                                          <p:val>
                                            <p:strVal val="#ppt_w*0.70"/>
                                          </p:val>
                                        </p:tav>
                                        <p:tav tm="100000">
                                          <p:val>
                                            <p:strVal val="#ppt_w"/>
                                          </p:val>
                                        </p:tav>
                                      </p:tavLst>
                                    </p:anim>
                                    <p:anim calcmode="lin" valueType="num">
                                      <p:cBhvr>
                                        <p:cTn id="25" dur="1000" fill="hold"/>
                                        <p:tgtEl>
                                          <p:spTgt spid="11"/>
                                        </p:tgtEl>
                                        <p:attrNameLst>
                                          <p:attrName>ppt_h</p:attrName>
                                        </p:attrNameLst>
                                      </p:cBhvr>
                                      <p:tavLst>
                                        <p:tav tm="0">
                                          <p:val>
                                            <p:strVal val="#ppt_h"/>
                                          </p:val>
                                        </p:tav>
                                        <p:tav tm="100000">
                                          <p:val>
                                            <p:strVal val="#ppt_h"/>
                                          </p:val>
                                        </p:tav>
                                      </p:tavLst>
                                    </p:anim>
                                    <p:animEffect transition="in" filter="fade">
                                      <p:cBhvr>
                                        <p:cTn id="26" dur="1000"/>
                                        <p:tgtEl>
                                          <p:spTgt spid="11"/>
                                        </p:tgtEl>
                                      </p:cBhvr>
                                    </p:animEffect>
                                  </p:childTnLst>
                                </p:cTn>
                              </p:par>
                              <p:par>
                                <p:cTn id="27" presetID="55" presetClass="entr" presetSubtype="0" fill="hold" nodeType="withEffect">
                                  <p:stCondLst>
                                    <p:cond delay="0"/>
                                  </p:stCondLst>
                                  <p:childTnLst>
                                    <p:set>
                                      <p:cBhvr>
                                        <p:cTn id="28" dur="1" fill="hold">
                                          <p:stCondLst>
                                            <p:cond delay="0"/>
                                          </p:stCondLst>
                                        </p:cTn>
                                        <p:tgtEl>
                                          <p:spTgt spid="24"/>
                                        </p:tgtEl>
                                        <p:attrNameLst>
                                          <p:attrName>style.visibility</p:attrName>
                                        </p:attrNameLst>
                                      </p:cBhvr>
                                      <p:to>
                                        <p:strVal val="visible"/>
                                      </p:to>
                                    </p:set>
                                    <p:anim calcmode="lin" valueType="num">
                                      <p:cBhvr>
                                        <p:cTn id="29" dur="1000" fill="hold"/>
                                        <p:tgtEl>
                                          <p:spTgt spid="24"/>
                                        </p:tgtEl>
                                        <p:attrNameLst>
                                          <p:attrName>ppt_w</p:attrName>
                                        </p:attrNameLst>
                                      </p:cBhvr>
                                      <p:tavLst>
                                        <p:tav tm="0">
                                          <p:val>
                                            <p:strVal val="#ppt_w*0.70"/>
                                          </p:val>
                                        </p:tav>
                                        <p:tav tm="100000">
                                          <p:val>
                                            <p:strVal val="#ppt_w"/>
                                          </p:val>
                                        </p:tav>
                                      </p:tavLst>
                                    </p:anim>
                                    <p:anim calcmode="lin" valueType="num">
                                      <p:cBhvr>
                                        <p:cTn id="30" dur="1000" fill="hold"/>
                                        <p:tgtEl>
                                          <p:spTgt spid="24"/>
                                        </p:tgtEl>
                                        <p:attrNameLst>
                                          <p:attrName>ppt_h</p:attrName>
                                        </p:attrNameLst>
                                      </p:cBhvr>
                                      <p:tavLst>
                                        <p:tav tm="0">
                                          <p:val>
                                            <p:strVal val="#ppt_h"/>
                                          </p:val>
                                        </p:tav>
                                        <p:tav tm="100000">
                                          <p:val>
                                            <p:strVal val="#ppt_h"/>
                                          </p:val>
                                        </p:tav>
                                      </p:tavLst>
                                    </p:anim>
                                    <p:animEffect transition="in" filter="fade">
                                      <p:cBhvr>
                                        <p:cTn id="31" dur="1000"/>
                                        <p:tgtEl>
                                          <p:spTgt spid="24"/>
                                        </p:tgtEl>
                                      </p:cBhvr>
                                    </p:animEffect>
                                  </p:childTnLst>
                                </p:cTn>
                              </p:par>
                              <p:par>
                                <p:cTn id="32" presetID="55" presetClass="entr" presetSubtype="0" fill="hold" grpId="0" nodeType="withEffect">
                                  <p:stCondLst>
                                    <p:cond delay="0"/>
                                  </p:stCondLst>
                                  <p:childTnLst>
                                    <p:set>
                                      <p:cBhvr>
                                        <p:cTn id="33" dur="1" fill="hold">
                                          <p:stCondLst>
                                            <p:cond delay="0"/>
                                          </p:stCondLst>
                                        </p:cTn>
                                        <p:tgtEl>
                                          <p:spTgt spid="16"/>
                                        </p:tgtEl>
                                        <p:attrNameLst>
                                          <p:attrName>style.visibility</p:attrName>
                                        </p:attrNameLst>
                                      </p:cBhvr>
                                      <p:to>
                                        <p:strVal val="visible"/>
                                      </p:to>
                                    </p:set>
                                    <p:anim calcmode="lin" valueType="num">
                                      <p:cBhvr>
                                        <p:cTn id="34" dur="1000" fill="hold"/>
                                        <p:tgtEl>
                                          <p:spTgt spid="16"/>
                                        </p:tgtEl>
                                        <p:attrNameLst>
                                          <p:attrName>ppt_w</p:attrName>
                                        </p:attrNameLst>
                                      </p:cBhvr>
                                      <p:tavLst>
                                        <p:tav tm="0">
                                          <p:val>
                                            <p:strVal val="#ppt_w*0.70"/>
                                          </p:val>
                                        </p:tav>
                                        <p:tav tm="100000">
                                          <p:val>
                                            <p:strVal val="#ppt_w"/>
                                          </p:val>
                                        </p:tav>
                                      </p:tavLst>
                                    </p:anim>
                                    <p:anim calcmode="lin" valueType="num">
                                      <p:cBhvr>
                                        <p:cTn id="35" dur="1000" fill="hold"/>
                                        <p:tgtEl>
                                          <p:spTgt spid="16"/>
                                        </p:tgtEl>
                                        <p:attrNameLst>
                                          <p:attrName>ppt_h</p:attrName>
                                        </p:attrNameLst>
                                      </p:cBhvr>
                                      <p:tavLst>
                                        <p:tav tm="0">
                                          <p:val>
                                            <p:strVal val="#ppt_h"/>
                                          </p:val>
                                        </p:tav>
                                        <p:tav tm="100000">
                                          <p:val>
                                            <p:strVal val="#ppt_h"/>
                                          </p:val>
                                        </p:tav>
                                      </p:tavLst>
                                    </p:anim>
                                    <p:animEffect transition="in" filter="fade">
                                      <p:cBhvr>
                                        <p:cTn id="36" dur="1000"/>
                                        <p:tgtEl>
                                          <p:spTgt spid="16"/>
                                        </p:tgtEl>
                                      </p:cBhvr>
                                    </p:animEffect>
                                  </p:childTnLst>
                                </p:cTn>
                              </p:par>
                              <p:par>
                                <p:cTn id="37" presetID="55" presetClass="entr" presetSubtype="0" fill="hold" grpId="0" nodeType="withEffect">
                                  <p:stCondLst>
                                    <p:cond delay="0"/>
                                  </p:stCondLst>
                                  <p:childTnLst>
                                    <p:set>
                                      <p:cBhvr>
                                        <p:cTn id="38" dur="1" fill="hold">
                                          <p:stCondLst>
                                            <p:cond delay="0"/>
                                          </p:stCondLst>
                                        </p:cTn>
                                        <p:tgtEl>
                                          <p:spTgt spid="20"/>
                                        </p:tgtEl>
                                        <p:attrNameLst>
                                          <p:attrName>style.visibility</p:attrName>
                                        </p:attrNameLst>
                                      </p:cBhvr>
                                      <p:to>
                                        <p:strVal val="visible"/>
                                      </p:to>
                                    </p:set>
                                    <p:anim calcmode="lin" valueType="num">
                                      <p:cBhvr>
                                        <p:cTn id="39" dur="1000" fill="hold"/>
                                        <p:tgtEl>
                                          <p:spTgt spid="20"/>
                                        </p:tgtEl>
                                        <p:attrNameLst>
                                          <p:attrName>ppt_w</p:attrName>
                                        </p:attrNameLst>
                                      </p:cBhvr>
                                      <p:tavLst>
                                        <p:tav tm="0">
                                          <p:val>
                                            <p:strVal val="#ppt_w*0.70"/>
                                          </p:val>
                                        </p:tav>
                                        <p:tav tm="100000">
                                          <p:val>
                                            <p:strVal val="#ppt_w"/>
                                          </p:val>
                                        </p:tav>
                                      </p:tavLst>
                                    </p:anim>
                                    <p:anim calcmode="lin" valueType="num">
                                      <p:cBhvr>
                                        <p:cTn id="40" dur="1000" fill="hold"/>
                                        <p:tgtEl>
                                          <p:spTgt spid="20"/>
                                        </p:tgtEl>
                                        <p:attrNameLst>
                                          <p:attrName>ppt_h</p:attrName>
                                        </p:attrNameLst>
                                      </p:cBhvr>
                                      <p:tavLst>
                                        <p:tav tm="0">
                                          <p:val>
                                            <p:strVal val="#ppt_h"/>
                                          </p:val>
                                        </p:tav>
                                        <p:tav tm="100000">
                                          <p:val>
                                            <p:strVal val="#ppt_h"/>
                                          </p:val>
                                        </p:tav>
                                      </p:tavLst>
                                    </p:anim>
                                    <p:animEffect transition="in" filter="fade">
                                      <p:cBhvr>
                                        <p:cTn id="41" dur="1000"/>
                                        <p:tgtEl>
                                          <p:spTgt spid="20"/>
                                        </p:tgtEl>
                                      </p:cBhvr>
                                    </p:animEffect>
                                  </p:childTnLst>
                                </p:cTn>
                              </p:par>
                              <p:par>
                                <p:cTn id="42" presetID="55" presetClass="entr" presetSubtype="0" fill="hold" nodeType="withEffect">
                                  <p:stCondLst>
                                    <p:cond delay="0"/>
                                  </p:stCondLst>
                                  <p:childTnLst>
                                    <p:set>
                                      <p:cBhvr>
                                        <p:cTn id="43" dur="1" fill="hold">
                                          <p:stCondLst>
                                            <p:cond delay="0"/>
                                          </p:stCondLst>
                                        </p:cTn>
                                        <p:tgtEl>
                                          <p:spTgt spid="38"/>
                                        </p:tgtEl>
                                        <p:attrNameLst>
                                          <p:attrName>style.visibility</p:attrName>
                                        </p:attrNameLst>
                                      </p:cBhvr>
                                      <p:to>
                                        <p:strVal val="visible"/>
                                      </p:to>
                                    </p:set>
                                    <p:anim calcmode="lin" valueType="num">
                                      <p:cBhvr>
                                        <p:cTn id="44" dur="1000" fill="hold"/>
                                        <p:tgtEl>
                                          <p:spTgt spid="38"/>
                                        </p:tgtEl>
                                        <p:attrNameLst>
                                          <p:attrName>ppt_w</p:attrName>
                                        </p:attrNameLst>
                                      </p:cBhvr>
                                      <p:tavLst>
                                        <p:tav tm="0">
                                          <p:val>
                                            <p:strVal val="#ppt_w*0.70"/>
                                          </p:val>
                                        </p:tav>
                                        <p:tav tm="100000">
                                          <p:val>
                                            <p:strVal val="#ppt_w"/>
                                          </p:val>
                                        </p:tav>
                                      </p:tavLst>
                                    </p:anim>
                                    <p:anim calcmode="lin" valueType="num">
                                      <p:cBhvr>
                                        <p:cTn id="45" dur="1000" fill="hold"/>
                                        <p:tgtEl>
                                          <p:spTgt spid="38"/>
                                        </p:tgtEl>
                                        <p:attrNameLst>
                                          <p:attrName>ppt_h</p:attrName>
                                        </p:attrNameLst>
                                      </p:cBhvr>
                                      <p:tavLst>
                                        <p:tav tm="0">
                                          <p:val>
                                            <p:strVal val="#ppt_h"/>
                                          </p:val>
                                        </p:tav>
                                        <p:tav tm="100000">
                                          <p:val>
                                            <p:strVal val="#ppt_h"/>
                                          </p:val>
                                        </p:tav>
                                      </p:tavLst>
                                    </p:anim>
                                    <p:animEffect transition="in" filter="fade">
                                      <p:cBhvr>
                                        <p:cTn id="46" dur="1000"/>
                                        <p:tgtEl>
                                          <p:spTgt spid="38"/>
                                        </p:tgtEl>
                                      </p:cBhvr>
                                    </p:animEffect>
                                  </p:childTnLst>
                                </p:cTn>
                              </p:par>
                              <p:par>
                                <p:cTn id="47" presetID="55" presetClass="entr" presetSubtype="0" fill="hold" grpId="0" nodeType="withEffect">
                                  <p:stCondLst>
                                    <p:cond delay="0"/>
                                  </p:stCondLst>
                                  <p:childTnLst>
                                    <p:set>
                                      <p:cBhvr>
                                        <p:cTn id="48" dur="1" fill="hold">
                                          <p:stCondLst>
                                            <p:cond delay="0"/>
                                          </p:stCondLst>
                                        </p:cTn>
                                        <p:tgtEl>
                                          <p:spTgt spid="27"/>
                                        </p:tgtEl>
                                        <p:attrNameLst>
                                          <p:attrName>style.visibility</p:attrName>
                                        </p:attrNameLst>
                                      </p:cBhvr>
                                      <p:to>
                                        <p:strVal val="visible"/>
                                      </p:to>
                                    </p:set>
                                    <p:anim calcmode="lin" valueType="num">
                                      <p:cBhvr>
                                        <p:cTn id="49" dur="1000" fill="hold"/>
                                        <p:tgtEl>
                                          <p:spTgt spid="27"/>
                                        </p:tgtEl>
                                        <p:attrNameLst>
                                          <p:attrName>ppt_w</p:attrName>
                                        </p:attrNameLst>
                                      </p:cBhvr>
                                      <p:tavLst>
                                        <p:tav tm="0">
                                          <p:val>
                                            <p:strVal val="#ppt_w*0.70"/>
                                          </p:val>
                                        </p:tav>
                                        <p:tav tm="100000">
                                          <p:val>
                                            <p:strVal val="#ppt_w"/>
                                          </p:val>
                                        </p:tav>
                                      </p:tavLst>
                                    </p:anim>
                                    <p:anim calcmode="lin" valueType="num">
                                      <p:cBhvr>
                                        <p:cTn id="50" dur="1000" fill="hold"/>
                                        <p:tgtEl>
                                          <p:spTgt spid="27"/>
                                        </p:tgtEl>
                                        <p:attrNameLst>
                                          <p:attrName>ppt_h</p:attrName>
                                        </p:attrNameLst>
                                      </p:cBhvr>
                                      <p:tavLst>
                                        <p:tav tm="0">
                                          <p:val>
                                            <p:strVal val="#ppt_h"/>
                                          </p:val>
                                        </p:tav>
                                        <p:tav tm="100000">
                                          <p:val>
                                            <p:strVal val="#ppt_h"/>
                                          </p:val>
                                        </p:tav>
                                      </p:tavLst>
                                    </p:anim>
                                    <p:animEffect transition="in" filter="fade">
                                      <p:cBhvr>
                                        <p:cTn id="51" dur="1000"/>
                                        <p:tgtEl>
                                          <p:spTgt spid="27"/>
                                        </p:tgtEl>
                                      </p:cBhvr>
                                    </p:animEffect>
                                  </p:childTnLst>
                                </p:cTn>
                              </p:par>
                              <p:par>
                                <p:cTn id="52" presetID="55" presetClass="entr" presetSubtype="0" fill="hold" grpId="0" nodeType="withEffect">
                                  <p:stCondLst>
                                    <p:cond delay="0"/>
                                  </p:stCondLst>
                                  <p:childTnLst>
                                    <p:set>
                                      <p:cBhvr>
                                        <p:cTn id="53" dur="1" fill="hold">
                                          <p:stCondLst>
                                            <p:cond delay="0"/>
                                          </p:stCondLst>
                                        </p:cTn>
                                        <p:tgtEl>
                                          <p:spTgt spid="22"/>
                                        </p:tgtEl>
                                        <p:attrNameLst>
                                          <p:attrName>style.visibility</p:attrName>
                                        </p:attrNameLst>
                                      </p:cBhvr>
                                      <p:to>
                                        <p:strVal val="visible"/>
                                      </p:to>
                                    </p:set>
                                    <p:anim calcmode="lin" valueType="num">
                                      <p:cBhvr>
                                        <p:cTn id="54" dur="1000" fill="hold"/>
                                        <p:tgtEl>
                                          <p:spTgt spid="22"/>
                                        </p:tgtEl>
                                        <p:attrNameLst>
                                          <p:attrName>ppt_w</p:attrName>
                                        </p:attrNameLst>
                                      </p:cBhvr>
                                      <p:tavLst>
                                        <p:tav tm="0">
                                          <p:val>
                                            <p:strVal val="#ppt_w*0.70"/>
                                          </p:val>
                                        </p:tav>
                                        <p:tav tm="100000">
                                          <p:val>
                                            <p:strVal val="#ppt_w"/>
                                          </p:val>
                                        </p:tav>
                                      </p:tavLst>
                                    </p:anim>
                                    <p:anim calcmode="lin" valueType="num">
                                      <p:cBhvr>
                                        <p:cTn id="55" dur="1000" fill="hold"/>
                                        <p:tgtEl>
                                          <p:spTgt spid="22"/>
                                        </p:tgtEl>
                                        <p:attrNameLst>
                                          <p:attrName>ppt_h</p:attrName>
                                        </p:attrNameLst>
                                      </p:cBhvr>
                                      <p:tavLst>
                                        <p:tav tm="0">
                                          <p:val>
                                            <p:strVal val="#ppt_h"/>
                                          </p:val>
                                        </p:tav>
                                        <p:tav tm="100000">
                                          <p:val>
                                            <p:strVal val="#ppt_h"/>
                                          </p:val>
                                        </p:tav>
                                      </p:tavLst>
                                    </p:anim>
                                    <p:animEffect transition="in" filter="fade">
                                      <p:cBhvr>
                                        <p:cTn id="56" dur="1000"/>
                                        <p:tgtEl>
                                          <p:spTgt spid="22"/>
                                        </p:tgtEl>
                                      </p:cBhvr>
                                    </p:animEffect>
                                  </p:childTnLst>
                                </p:cTn>
                              </p:par>
                              <p:par>
                                <p:cTn id="57" presetID="55" presetClass="entr" presetSubtype="0" fill="hold" nodeType="withEffect">
                                  <p:stCondLst>
                                    <p:cond delay="0"/>
                                  </p:stCondLst>
                                  <p:childTnLst>
                                    <p:set>
                                      <p:cBhvr>
                                        <p:cTn id="58" dur="1" fill="hold">
                                          <p:stCondLst>
                                            <p:cond delay="0"/>
                                          </p:stCondLst>
                                        </p:cTn>
                                        <p:tgtEl>
                                          <p:spTgt spid="39"/>
                                        </p:tgtEl>
                                        <p:attrNameLst>
                                          <p:attrName>style.visibility</p:attrName>
                                        </p:attrNameLst>
                                      </p:cBhvr>
                                      <p:to>
                                        <p:strVal val="visible"/>
                                      </p:to>
                                    </p:set>
                                    <p:anim calcmode="lin" valueType="num">
                                      <p:cBhvr>
                                        <p:cTn id="59" dur="1000" fill="hold"/>
                                        <p:tgtEl>
                                          <p:spTgt spid="39"/>
                                        </p:tgtEl>
                                        <p:attrNameLst>
                                          <p:attrName>ppt_w</p:attrName>
                                        </p:attrNameLst>
                                      </p:cBhvr>
                                      <p:tavLst>
                                        <p:tav tm="0">
                                          <p:val>
                                            <p:strVal val="#ppt_w*0.70"/>
                                          </p:val>
                                        </p:tav>
                                        <p:tav tm="100000">
                                          <p:val>
                                            <p:strVal val="#ppt_w"/>
                                          </p:val>
                                        </p:tav>
                                      </p:tavLst>
                                    </p:anim>
                                    <p:anim calcmode="lin" valueType="num">
                                      <p:cBhvr>
                                        <p:cTn id="60" dur="1000" fill="hold"/>
                                        <p:tgtEl>
                                          <p:spTgt spid="39"/>
                                        </p:tgtEl>
                                        <p:attrNameLst>
                                          <p:attrName>ppt_h</p:attrName>
                                        </p:attrNameLst>
                                      </p:cBhvr>
                                      <p:tavLst>
                                        <p:tav tm="0">
                                          <p:val>
                                            <p:strVal val="#ppt_h"/>
                                          </p:val>
                                        </p:tav>
                                        <p:tav tm="100000">
                                          <p:val>
                                            <p:strVal val="#ppt_h"/>
                                          </p:val>
                                        </p:tav>
                                      </p:tavLst>
                                    </p:anim>
                                    <p:animEffect transition="in" filter="fade">
                                      <p:cBhvr>
                                        <p:cTn id="61" dur="1000"/>
                                        <p:tgtEl>
                                          <p:spTgt spid="39"/>
                                        </p:tgtEl>
                                      </p:cBhvr>
                                    </p:animEffect>
                                  </p:childTnLst>
                                </p:cTn>
                              </p:par>
                              <p:par>
                                <p:cTn id="62" presetID="55" presetClass="entr" presetSubtype="0" fill="hold" grpId="0" nodeType="withEffect">
                                  <p:stCondLst>
                                    <p:cond delay="0"/>
                                  </p:stCondLst>
                                  <p:childTnLst>
                                    <p:set>
                                      <p:cBhvr>
                                        <p:cTn id="63" dur="1" fill="hold">
                                          <p:stCondLst>
                                            <p:cond delay="0"/>
                                          </p:stCondLst>
                                        </p:cTn>
                                        <p:tgtEl>
                                          <p:spTgt spid="21"/>
                                        </p:tgtEl>
                                        <p:attrNameLst>
                                          <p:attrName>style.visibility</p:attrName>
                                        </p:attrNameLst>
                                      </p:cBhvr>
                                      <p:to>
                                        <p:strVal val="visible"/>
                                      </p:to>
                                    </p:set>
                                    <p:anim calcmode="lin" valueType="num">
                                      <p:cBhvr>
                                        <p:cTn id="64" dur="1000" fill="hold"/>
                                        <p:tgtEl>
                                          <p:spTgt spid="21"/>
                                        </p:tgtEl>
                                        <p:attrNameLst>
                                          <p:attrName>ppt_w</p:attrName>
                                        </p:attrNameLst>
                                      </p:cBhvr>
                                      <p:tavLst>
                                        <p:tav tm="0">
                                          <p:val>
                                            <p:strVal val="#ppt_w*0.70"/>
                                          </p:val>
                                        </p:tav>
                                        <p:tav tm="100000">
                                          <p:val>
                                            <p:strVal val="#ppt_w"/>
                                          </p:val>
                                        </p:tav>
                                      </p:tavLst>
                                    </p:anim>
                                    <p:anim calcmode="lin" valueType="num">
                                      <p:cBhvr>
                                        <p:cTn id="65" dur="1000" fill="hold"/>
                                        <p:tgtEl>
                                          <p:spTgt spid="21"/>
                                        </p:tgtEl>
                                        <p:attrNameLst>
                                          <p:attrName>ppt_h</p:attrName>
                                        </p:attrNameLst>
                                      </p:cBhvr>
                                      <p:tavLst>
                                        <p:tav tm="0">
                                          <p:val>
                                            <p:strVal val="#ppt_h"/>
                                          </p:val>
                                        </p:tav>
                                        <p:tav tm="100000">
                                          <p:val>
                                            <p:strVal val="#ppt_h"/>
                                          </p:val>
                                        </p:tav>
                                      </p:tavLst>
                                    </p:anim>
                                    <p:animEffect transition="in" filter="fade">
                                      <p:cBhvr>
                                        <p:cTn id="66" dur="1000"/>
                                        <p:tgtEl>
                                          <p:spTgt spid="21"/>
                                        </p:tgtEl>
                                      </p:cBhvr>
                                    </p:animEffect>
                                  </p:childTnLst>
                                </p:cTn>
                              </p:par>
                              <p:par>
                                <p:cTn id="67" presetID="55" presetClass="entr" presetSubtype="0" fill="hold" grpId="0" nodeType="withEffect">
                                  <p:stCondLst>
                                    <p:cond delay="0"/>
                                  </p:stCondLst>
                                  <p:childTnLst>
                                    <p:set>
                                      <p:cBhvr>
                                        <p:cTn id="68" dur="1" fill="hold">
                                          <p:stCondLst>
                                            <p:cond delay="0"/>
                                          </p:stCondLst>
                                        </p:cTn>
                                        <p:tgtEl>
                                          <p:spTgt spid="19"/>
                                        </p:tgtEl>
                                        <p:attrNameLst>
                                          <p:attrName>style.visibility</p:attrName>
                                        </p:attrNameLst>
                                      </p:cBhvr>
                                      <p:to>
                                        <p:strVal val="visible"/>
                                      </p:to>
                                    </p:set>
                                    <p:anim calcmode="lin" valueType="num">
                                      <p:cBhvr>
                                        <p:cTn id="69" dur="1000" fill="hold"/>
                                        <p:tgtEl>
                                          <p:spTgt spid="19"/>
                                        </p:tgtEl>
                                        <p:attrNameLst>
                                          <p:attrName>ppt_w</p:attrName>
                                        </p:attrNameLst>
                                      </p:cBhvr>
                                      <p:tavLst>
                                        <p:tav tm="0">
                                          <p:val>
                                            <p:strVal val="#ppt_w*0.70"/>
                                          </p:val>
                                        </p:tav>
                                        <p:tav tm="100000">
                                          <p:val>
                                            <p:strVal val="#ppt_w"/>
                                          </p:val>
                                        </p:tav>
                                      </p:tavLst>
                                    </p:anim>
                                    <p:anim calcmode="lin" valueType="num">
                                      <p:cBhvr>
                                        <p:cTn id="70" dur="1000" fill="hold"/>
                                        <p:tgtEl>
                                          <p:spTgt spid="19"/>
                                        </p:tgtEl>
                                        <p:attrNameLst>
                                          <p:attrName>ppt_h</p:attrName>
                                        </p:attrNameLst>
                                      </p:cBhvr>
                                      <p:tavLst>
                                        <p:tav tm="0">
                                          <p:val>
                                            <p:strVal val="#ppt_h"/>
                                          </p:val>
                                        </p:tav>
                                        <p:tav tm="100000">
                                          <p:val>
                                            <p:strVal val="#ppt_h"/>
                                          </p:val>
                                        </p:tav>
                                      </p:tavLst>
                                    </p:anim>
                                    <p:animEffect transition="in" filter="fade">
                                      <p:cBhvr>
                                        <p:cTn id="71" dur="1000"/>
                                        <p:tgtEl>
                                          <p:spTgt spid="19"/>
                                        </p:tgtEl>
                                      </p:cBhvr>
                                    </p:animEffect>
                                  </p:childTnLst>
                                </p:cTn>
                              </p:par>
                              <p:par>
                                <p:cTn id="72" presetID="55" presetClass="entr" presetSubtype="0" fill="hold" nodeType="withEffect">
                                  <p:stCondLst>
                                    <p:cond delay="0"/>
                                  </p:stCondLst>
                                  <p:childTnLst>
                                    <p:set>
                                      <p:cBhvr>
                                        <p:cTn id="73" dur="1" fill="hold">
                                          <p:stCondLst>
                                            <p:cond delay="0"/>
                                          </p:stCondLst>
                                        </p:cTn>
                                        <p:tgtEl>
                                          <p:spTgt spid="41"/>
                                        </p:tgtEl>
                                        <p:attrNameLst>
                                          <p:attrName>style.visibility</p:attrName>
                                        </p:attrNameLst>
                                      </p:cBhvr>
                                      <p:to>
                                        <p:strVal val="visible"/>
                                      </p:to>
                                    </p:set>
                                    <p:anim calcmode="lin" valueType="num">
                                      <p:cBhvr>
                                        <p:cTn id="74" dur="1000" fill="hold"/>
                                        <p:tgtEl>
                                          <p:spTgt spid="41"/>
                                        </p:tgtEl>
                                        <p:attrNameLst>
                                          <p:attrName>ppt_w</p:attrName>
                                        </p:attrNameLst>
                                      </p:cBhvr>
                                      <p:tavLst>
                                        <p:tav tm="0">
                                          <p:val>
                                            <p:strVal val="#ppt_w*0.70"/>
                                          </p:val>
                                        </p:tav>
                                        <p:tav tm="100000">
                                          <p:val>
                                            <p:strVal val="#ppt_w"/>
                                          </p:val>
                                        </p:tav>
                                      </p:tavLst>
                                    </p:anim>
                                    <p:anim calcmode="lin" valueType="num">
                                      <p:cBhvr>
                                        <p:cTn id="75" dur="1000" fill="hold"/>
                                        <p:tgtEl>
                                          <p:spTgt spid="41"/>
                                        </p:tgtEl>
                                        <p:attrNameLst>
                                          <p:attrName>ppt_h</p:attrName>
                                        </p:attrNameLst>
                                      </p:cBhvr>
                                      <p:tavLst>
                                        <p:tav tm="0">
                                          <p:val>
                                            <p:strVal val="#ppt_h"/>
                                          </p:val>
                                        </p:tav>
                                        <p:tav tm="100000">
                                          <p:val>
                                            <p:strVal val="#ppt_h"/>
                                          </p:val>
                                        </p:tav>
                                      </p:tavLst>
                                    </p:anim>
                                    <p:animEffect transition="in" filter="fade">
                                      <p:cBhvr>
                                        <p:cTn id="76" dur="1000"/>
                                        <p:tgtEl>
                                          <p:spTgt spid="4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18" grpId="0"/>
      <p:bldP spid="11" grpId="0" animBg="1"/>
      <p:bldP spid="16" grpId="0"/>
      <p:bldP spid="20" grpId="0"/>
      <p:bldP spid="27" grpId="0"/>
      <p:bldP spid="22" grpId="0"/>
      <p:bldP spid="21" grpId="0"/>
      <p:bldP spid="19"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图片 3" descr="a1a1a1"/>
          <p:cNvPicPr>
            <a:picLocks noChangeAspect="1"/>
          </p:cNvPicPr>
          <p:nvPr/>
        </p:nvPicPr>
        <p:blipFill>
          <a:blip r:embed="rId1" cstate="screen"/>
          <a:srcRect/>
          <a:stretch>
            <a:fillRect/>
          </a:stretch>
        </p:blipFill>
        <p:spPr>
          <a:xfrm>
            <a:off x="0" y="0"/>
            <a:ext cx="12415520" cy="6858635"/>
          </a:xfrm>
          <a:prstGeom prst="rect">
            <a:avLst/>
          </a:prstGeom>
        </p:spPr>
      </p:pic>
      <p:sp>
        <p:nvSpPr>
          <p:cNvPr id="11" name="椭圆 10"/>
          <p:cNvSpPr/>
          <p:nvPr/>
        </p:nvSpPr>
        <p:spPr>
          <a:xfrm>
            <a:off x="5845810" y="1167765"/>
            <a:ext cx="1211580" cy="1211580"/>
          </a:xfrm>
          <a:prstGeom prst="ellipse">
            <a:avLst/>
          </a:prstGeom>
          <a:solidFill>
            <a:srgbClr val="D7E5F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2">
                  <a:lumMod val="75000"/>
                  <a:lumOff val="25000"/>
                </a:schemeClr>
              </a:solidFill>
              <a:cs typeface="+mn-ea"/>
              <a:sym typeface="+mn-lt"/>
            </a:endParaRPr>
          </a:p>
        </p:txBody>
      </p:sp>
      <p:grpSp>
        <p:nvGrpSpPr>
          <p:cNvPr id="10" name="组合 9"/>
          <p:cNvGrpSpPr/>
          <p:nvPr/>
        </p:nvGrpSpPr>
        <p:grpSpPr>
          <a:xfrm>
            <a:off x="2780665" y="2614295"/>
            <a:ext cx="7567930" cy="1520825"/>
            <a:chOff x="3903" y="5366"/>
            <a:chExt cx="11918" cy="2395"/>
          </a:xfrm>
        </p:grpSpPr>
        <p:sp>
          <p:nvSpPr>
            <p:cNvPr id="9" name="文本框 8"/>
            <p:cNvSpPr txBox="1"/>
            <p:nvPr/>
          </p:nvSpPr>
          <p:spPr>
            <a:xfrm>
              <a:off x="3903" y="5366"/>
              <a:ext cx="11918" cy="1598"/>
            </a:xfrm>
            <a:prstGeom prst="rect">
              <a:avLst/>
            </a:prstGeom>
            <a:noFill/>
          </p:spPr>
          <p:txBody>
            <a:bodyPr wrap="square" rtlCol="0">
              <a:spAutoFit/>
            </a:bodyPr>
            <a:lstStyle/>
            <a:p>
              <a:pPr algn="dist"/>
              <a:r>
                <a:rPr lang="zh-CN" altLang="en-US" sz="6000">
                  <a:solidFill>
                    <a:schemeClr val="bg1"/>
                  </a:solidFill>
                  <a:effectLst/>
                  <a:cs typeface="+mn-ea"/>
                  <a:sym typeface="+mn-lt"/>
                </a:rPr>
                <a:t>未来规划与展望</a:t>
              </a:r>
              <a:endParaRPr lang="zh-CN" altLang="en-US" sz="6000">
                <a:solidFill>
                  <a:schemeClr val="bg1"/>
                </a:solidFill>
                <a:effectLst/>
                <a:cs typeface="+mn-ea"/>
                <a:sym typeface="+mn-lt"/>
              </a:endParaRPr>
            </a:p>
          </p:txBody>
        </p:sp>
        <p:sp>
          <p:nvSpPr>
            <p:cNvPr id="7" name="文本框 6"/>
            <p:cNvSpPr txBox="1"/>
            <p:nvPr/>
          </p:nvSpPr>
          <p:spPr>
            <a:xfrm>
              <a:off x="4967" y="7181"/>
              <a:ext cx="9435" cy="580"/>
            </a:xfrm>
            <a:prstGeom prst="rect">
              <a:avLst/>
            </a:prstGeom>
            <a:noFill/>
          </p:spPr>
          <p:txBody>
            <a:bodyPr wrap="square" rtlCol="0">
              <a:spAutoFit/>
            </a:bodyPr>
            <a:lstStyle/>
            <a:p>
              <a:pPr algn="ctr"/>
              <a:r>
                <a:rPr lang="zh-CN" altLang="en-US">
                  <a:solidFill>
                    <a:schemeClr val="bg1"/>
                  </a:solidFill>
                  <a:effectLst/>
                  <a:cs typeface="+mn-ea"/>
                  <a:sym typeface="+mn-lt"/>
                </a:rPr>
                <a:t>Future planning and Outlook</a:t>
              </a:r>
              <a:endParaRPr lang="en-US" altLang="zh-CN">
                <a:solidFill>
                  <a:srgbClr val="D7E5F9"/>
                </a:solidFill>
                <a:effectLst/>
                <a:cs typeface="+mn-ea"/>
                <a:sym typeface="+mn-lt"/>
              </a:endParaRPr>
            </a:p>
          </p:txBody>
        </p:sp>
      </p:grpSp>
      <p:sp>
        <p:nvSpPr>
          <p:cNvPr id="6" name="文本框 5"/>
          <p:cNvSpPr txBox="1"/>
          <p:nvPr/>
        </p:nvSpPr>
        <p:spPr>
          <a:xfrm>
            <a:off x="4859020" y="1358900"/>
            <a:ext cx="3185795" cy="829945"/>
          </a:xfrm>
          <a:prstGeom prst="rect">
            <a:avLst/>
          </a:prstGeom>
          <a:noFill/>
        </p:spPr>
        <p:txBody>
          <a:bodyPr wrap="square" rtlCol="0">
            <a:spAutoFit/>
          </a:bodyPr>
          <a:lstStyle/>
          <a:p>
            <a:pPr algn="ctr"/>
            <a:r>
              <a:rPr lang="en-US" altLang="zh-CN" sz="4800">
                <a:solidFill>
                  <a:srgbClr val="395BCA"/>
                </a:solidFill>
                <a:effectLst/>
                <a:cs typeface="+mn-ea"/>
                <a:sym typeface="+mn-lt"/>
              </a:rPr>
              <a:t>04</a:t>
            </a:r>
            <a:endParaRPr lang="en-US" altLang="zh-CN" sz="4800">
              <a:solidFill>
                <a:srgbClr val="395BCA"/>
              </a:solidFill>
              <a:effectLst/>
              <a:cs typeface="+mn-ea"/>
              <a:sym typeface="+mn-lt"/>
            </a:endParaRPr>
          </a:p>
        </p:txBody>
      </p:sp>
    </p:spTree>
    <p:custDataLst>
      <p:tags r:id="rId2"/>
    </p:custDataLst>
  </p:cSld>
  <p:clrMapOvr>
    <a:masterClrMapping/>
  </p:clrMapOvr>
  <p:transition advClick="0" advTm="0">
    <p:random/>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after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fade">
                                      <p:cBhvr>
                                        <p:cTn id="7" dur="1000"/>
                                        <p:tgtEl>
                                          <p:spTgt spid="11"/>
                                        </p:tgtEl>
                                      </p:cBhvr>
                                    </p:animEffect>
                                    <p:anim calcmode="lin" valueType="num">
                                      <p:cBhvr>
                                        <p:cTn id="8" dur="1000" fill="hold"/>
                                        <p:tgtEl>
                                          <p:spTgt spid="11"/>
                                        </p:tgtEl>
                                        <p:attrNameLst>
                                          <p:attrName>ppt_x</p:attrName>
                                        </p:attrNameLst>
                                      </p:cBhvr>
                                      <p:tavLst>
                                        <p:tav tm="0">
                                          <p:val>
                                            <p:strVal val="#ppt_x"/>
                                          </p:val>
                                        </p:tav>
                                        <p:tav tm="100000">
                                          <p:val>
                                            <p:strVal val="#ppt_x"/>
                                          </p:val>
                                        </p:tav>
                                      </p:tavLst>
                                    </p:anim>
                                    <p:anim calcmode="lin" valueType="num">
                                      <p:cBhvr>
                                        <p:cTn id="9" dur="1000" fill="hold"/>
                                        <p:tgtEl>
                                          <p:spTgt spid="11"/>
                                        </p:tgtEl>
                                        <p:attrNameLst>
                                          <p:attrName>ppt_y</p:attrName>
                                        </p:attrNameLst>
                                      </p:cBhvr>
                                      <p:tavLst>
                                        <p:tav tm="0">
                                          <p:val>
                                            <p:strVal val="#ppt_y-.1"/>
                                          </p:val>
                                        </p:tav>
                                        <p:tav tm="100000">
                                          <p:val>
                                            <p:strVal val="#ppt_y"/>
                                          </p:val>
                                        </p:tav>
                                      </p:tavLst>
                                    </p:anim>
                                  </p:childTnLst>
                                </p:cTn>
                              </p:par>
                              <p:par>
                                <p:cTn id="10" presetID="47" presetClass="entr" presetSubtype="0" fill="hold" grpId="0" nodeType="with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fade">
                                      <p:cBhvr>
                                        <p:cTn id="12" dur="1000"/>
                                        <p:tgtEl>
                                          <p:spTgt spid="6"/>
                                        </p:tgtEl>
                                      </p:cBhvr>
                                    </p:animEffect>
                                    <p:anim calcmode="lin" valueType="num">
                                      <p:cBhvr>
                                        <p:cTn id="13" dur="1000" fill="hold"/>
                                        <p:tgtEl>
                                          <p:spTgt spid="6"/>
                                        </p:tgtEl>
                                        <p:attrNameLst>
                                          <p:attrName>ppt_x</p:attrName>
                                        </p:attrNameLst>
                                      </p:cBhvr>
                                      <p:tavLst>
                                        <p:tav tm="0">
                                          <p:val>
                                            <p:strVal val="#ppt_x"/>
                                          </p:val>
                                        </p:tav>
                                        <p:tav tm="100000">
                                          <p:val>
                                            <p:strVal val="#ppt_x"/>
                                          </p:val>
                                        </p:tav>
                                      </p:tavLst>
                                    </p:anim>
                                    <p:anim calcmode="lin" valueType="num">
                                      <p:cBhvr>
                                        <p:cTn id="14" dur="1000" fill="hold"/>
                                        <p:tgtEl>
                                          <p:spTgt spid="6"/>
                                        </p:tgtEl>
                                        <p:attrNameLst>
                                          <p:attrName>ppt_y</p:attrName>
                                        </p:attrNameLst>
                                      </p:cBhvr>
                                      <p:tavLst>
                                        <p:tav tm="0">
                                          <p:val>
                                            <p:strVal val="#ppt_y-.1"/>
                                          </p:val>
                                        </p:tav>
                                        <p:tav tm="100000">
                                          <p:val>
                                            <p:strVal val="#ppt_y"/>
                                          </p:val>
                                        </p:tav>
                                      </p:tavLst>
                                    </p:anim>
                                  </p:childTnLst>
                                </p:cTn>
                              </p:par>
                            </p:childTnLst>
                          </p:cTn>
                        </p:par>
                        <p:par>
                          <p:cTn id="15" fill="hold">
                            <p:stCondLst>
                              <p:cond delay="1000"/>
                            </p:stCondLst>
                            <p:childTnLst>
                              <p:par>
                                <p:cTn id="16" presetID="55" presetClass="entr" presetSubtype="0" fill="hold" nodeType="afterEffect">
                                  <p:stCondLst>
                                    <p:cond delay="0"/>
                                  </p:stCondLst>
                                  <p:childTnLst>
                                    <p:set>
                                      <p:cBhvr>
                                        <p:cTn id="17" dur="1" fill="hold">
                                          <p:stCondLst>
                                            <p:cond delay="0"/>
                                          </p:stCondLst>
                                        </p:cTn>
                                        <p:tgtEl>
                                          <p:spTgt spid="10"/>
                                        </p:tgtEl>
                                        <p:attrNameLst>
                                          <p:attrName>style.visibility</p:attrName>
                                        </p:attrNameLst>
                                      </p:cBhvr>
                                      <p:to>
                                        <p:strVal val="visible"/>
                                      </p:to>
                                    </p:set>
                                    <p:anim calcmode="lin" valueType="num">
                                      <p:cBhvr>
                                        <p:cTn id="18" dur="1000" fill="hold"/>
                                        <p:tgtEl>
                                          <p:spTgt spid="10"/>
                                        </p:tgtEl>
                                        <p:attrNameLst>
                                          <p:attrName>ppt_w</p:attrName>
                                        </p:attrNameLst>
                                      </p:cBhvr>
                                      <p:tavLst>
                                        <p:tav tm="0">
                                          <p:val>
                                            <p:strVal val="#ppt_w*0.70"/>
                                          </p:val>
                                        </p:tav>
                                        <p:tav tm="100000">
                                          <p:val>
                                            <p:strVal val="#ppt_w"/>
                                          </p:val>
                                        </p:tav>
                                      </p:tavLst>
                                    </p:anim>
                                    <p:anim calcmode="lin" valueType="num">
                                      <p:cBhvr>
                                        <p:cTn id="19" dur="1000" fill="hold"/>
                                        <p:tgtEl>
                                          <p:spTgt spid="10"/>
                                        </p:tgtEl>
                                        <p:attrNameLst>
                                          <p:attrName>ppt_h</p:attrName>
                                        </p:attrNameLst>
                                      </p:cBhvr>
                                      <p:tavLst>
                                        <p:tav tm="0">
                                          <p:val>
                                            <p:strVal val="#ppt_h"/>
                                          </p:val>
                                        </p:tav>
                                        <p:tav tm="100000">
                                          <p:val>
                                            <p:strVal val="#ppt_h"/>
                                          </p:val>
                                        </p:tav>
                                      </p:tavLst>
                                    </p:anim>
                                    <p:animEffect transition="in" filter="fade">
                                      <p:cBhvr>
                                        <p:cTn id="20" dur="10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bldLvl="0" animBg="1"/>
      <p:bldP spid="6"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图片 3" descr="232323"/>
          <p:cNvPicPr>
            <a:picLocks noChangeAspect="1"/>
          </p:cNvPicPr>
          <p:nvPr/>
        </p:nvPicPr>
        <p:blipFill>
          <a:blip r:embed="rId3" cstate="screen"/>
          <a:stretch>
            <a:fillRect/>
          </a:stretch>
        </p:blipFill>
        <p:spPr>
          <a:xfrm>
            <a:off x="0" y="641985"/>
            <a:ext cx="2356485" cy="326390"/>
          </a:xfrm>
          <a:prstGeom prst="rect">
            <a:avLst/>
          </a:prstGeom>
        </p:spPr>
      </p:pic>
      <p:sp>
        <p:nvSpPr>
          <p:cNvPr id="9" name="文本框 8"/>
          <p:cNvSpPr txBox="1"/>
          <p:nvPr/>
        </p:nvSpPr>
        <p:spPr>
          <a:xfrm>
            <a:off x="1485900" y="510540"/>
            <a:ext cx="2633345" cy="368300"/>
          </a:xfrm>
          <a:prstGeom prst="rect">
            <a:avLst/>
          </a:prstGeom>
          <a:noFill/>
        </p:spPr>
        <p:txBody>
          <a:bodyPr wrap="square" rtlCol="0">
            <a:spAutoFit/>
          </a:bodyPr>
          <a:lstStyle/>
          <a:p>
            <a:pPr algn="dist"/>
            <a:r>
              <a:rPr lang="zh-CN" altLang="en-US">
                <a:solidFill>
                  <a:schemeClr val="tx1">
                    <a:lumMod val="75000"/>
                    <a:lumOff val="25000"/>
                  </a:schemeClr>
                </a:solidFill>
                <a:effectLst/>
                <a:cs typeface="+mn-ea"/>
                <a:sym typeface="+mn-lt"/>
              </a:rPr>
              <a:t>未来规划与展望</a:t>
            </a:r>
            <a:endParaRPr lang="zh-CN" altLang="en-US">
              <a:solidFill>
                <a:schemeClr val="tx1">
                  <a:lumMod val="75000"/>
                  <a:lumOff val="25000"/>
                </a:schemeClr>
              </a:solidFill>
              <a:effectLst/>
              <a:cs typeface="+mn-ea"/>
              <a:sym typeface="+mn-lt"/>
            </a:endParaRPr>
          </a:p>
        </p:txBody>
      </p:sp>
      <p:sp>
        <p:nvSpPr>
          <p:cNvPr id="5" name="文本框 4"/>
          <p:cNvSpPr txBox="1"/>
          <p:nvPr/>
        </p:nvSpPr>
        <p:spPr>
          <a:xfrm>
            <a:off x="238125" y="556895"/>
            <a:ext cx="406400" cy="275590"/>
          </a:xfrm>
          <a:prstGeom prst="rect">
            <a:avLst/>
          </a:prstGeom>
          <a:noFill/>
        </p:spPr>
        <p:txBody>
          <a:bodyPr wrap="square" rtlCol="0">
            <a:spAutoFit/>
          </a:bodyPr>
          <a:lstStyle/>
          <a:p>
            <a:pPr algn="l"/>
            <a:r>
              <a:rPr lang="en-US" altLang="zh-CN" sz="1200">
                <a:solidFill>
                  <a:schemeClr val="tx2">
                    <a:lumMod val="50000"/>
                    <a:lumOff val="50000"/>
                  </a:schemeClr>
                </a:solidFill>
                <a:effectLst/>
                <a:cs typeface="+mn-ea"/>
                <a:sym typeface="+mn-lt"/>
              </a:rPr>
              <a:t>04</a:t>
            </a:r>
            <a:endParaRPr lang="en-US" altLang="zh-CN" sz="1200">
              <a:solidFill>
                <a:schemeClr val="tx2">
                  <a:lumMod val="50000"/>
                  <a:lumOff val="50000"/>
                </a:schemeClr>
              </a:solidFill>
              <a:effectLst/>
              <a:cs typeface="+mn-ea"/>
              <a:sym typeface="+mn-lt"/>
            </a:endParaRPr>
          </a:p>
        </p:txBody>
      </p:sp>
      <p:graphicFrame>
        <p:nvGraphicFramePr>
          <p:cNvPr id="69" name="Chart 68"/>
          <p:cNvGraphicFramePr/>
          <p:nvPr/>
        </p:nvGraphicFramePr>
        <p:xfrm>
          <a:off x="1082225" y="3513997"/>
          <a:ext cx="4670875" cy="2083865"/>
        </p:xfrm>
        <a:graphic>
          <a:graphicData uri="http://schemas.openxmlformats.org/drawingml/2006/chart">
            <c:chart xmlns:c="http://schemas.openxmlformats.org/drawingml/2006/chart" xmlns:r="http://schemas.openxmlformats.org/officeDocument/2006/relationships" r:id="rId1"/>
          </a:graphicData>
        </a:graphic>
      </p:graphicFrame>
      <p:sp>
        <p:nvSpPr>
          <p:cNvPr id="70" name="Rectangle 69"/>
          <p:cNvSpPr/>
          <p:nvPr/>
        </p:nvSpPr>
        <p:spPr>
          <a:xfrm>
            <a:off x="972409" y="1769895"/>
            <a:ext cx="1409510" cy="430374"/>
          </a:xfrm>
          <a:prstGeom prst="rect">
            <a:avLst/>
          </a:prstGeom>
        </p:spPr>
        <p:txBody>
          <a:bodyPr wrap="square">
            <a:spAutoFit/>
          </a:bodyPr>
          <a:lstStyle/>
          <a:p>
            <a:pPr>
              <a:lnSpc>
                <a:spcPct val="120000"/>
              </a:lnSpc>
            </a:pPr>
            <a:r>
              <a:rPr lang="en-US" altLang="zh-CN" sz="2000" b="1" dirty="0" smtClean="0">
                <a:solidFill>
                  <a:schemeClr val="tx1">
                    <a:lumMod val="75000"/>
                    <a:lumOff val="25000"/>
                  </a:schemeClr>
                </a:solidFill>
                <a:cs typeface="+mn-ea"/>
                <a:sym typeface="+mn-lt"/>
              </a:rPr>
              <a:t>2020.11</a:t>
            </a:r>
            <a:endParaRPr lang="en-US" sz="2000" b="1" dirty="0">
              <a:solidFill>
                <a:schemeClr val="tx1">
                  <a:lumMod val="75000"/>
                  <a:lumOff val="25000"/>
                </a:schemeClr>
              </a:solidFill>
              <a:cs typeface="+mn-ea"/>
              <a:sym typeface="+mn-lt"/>
            </a:endParaRPr>
          </a:p>
        </p:txBody>
      </p:sp>
      <p:graphicFrame>
        <p:nvGraphicFramePr>
          <p:cNvPr id="71" name="Chart 70"/>
          <p:cNvGraphicFramePr/>
          <p:nvPr/>
        </p:nvGraphicFramePr>
        <p:xfrm>
          <a:off x="6294120" y="3513997"/>
          <a:ext cx="4887774" cy="2083865"/>
        </p:xfrm>
        <a:graphic>
          <a:graphicData uri="http://schemas.openxmlformats.org/drawingml/2006/chart">
            <c:chart xmlns:c="http://schemas.openxmlformats.org/drawingml/2006/chart" xmlns:r="http://schemas.openxmlformats.org/officeDocument/2006/relationships" r:id="rId2"/>
          </a:graphicData>
        </a:graphic>
      </p:graphicFrame>
      <p:sp>
        <p:nvSpPr>
          <p:cNvPr id="72" name="Rectangle 71"/>
          <p:cNvSpPr/>
          <p:nvPr/>
        </p:nvSpPr>
        <p:spPr>
          <a:xfrm>
            <a:off x="6294120" y="1769895"/>
            <a:ext cx="1409510" cy="430374"/>
          </a:xfrm>
          <a:prstGeom prst="rect">
            <a:avLst/>
          </a:prstGeom>
        </p:spPr>
        <p:txBody>
          <a:bodyPr wrap="square">
            <a:spAutoFit/>
          </a:bodyPr>
          <a:lstStyle/>
          <a:p>
            <a:pPr>
              <a:lnSpc>
                <a:spcPct val="120000"/>
              </a:lnSpc>
            </a:pPr>
            <a:r>
              <a:rPr lang="en-US" altLang="zh-CN" sz="2000" b="1" dirty="0" smtClean="0">
                <a:solidFill>
                  <a:schemeClr val="tx1">
                    <a:lumMod val="75000"/>
                    <a:lumOff val="25000"/>
                  </a:schemeClr>
                </a:solidFill>
                <a:cs typeface="+mn-ea"/>
                <a:sym typeface="+mn-lt"/>
              </a:rPr>
              <a:t>2020.12</a:t>
            </a:r>
            <a:endParaRPr lang="en-US" sz="2000" b="1" dirty="0">
              <a:solidFill>
                <a:schemeClr val="tx1">
                  <a:lumMod val="75000"/>
                  <a:lumOff val="25000"/>
                </a:schemeClr>
              </a:solidFill>
              <a:cs typeface="+mn-ea"/>
              <a:sym typeface="+mn-lt"/>
            </a:endParaRPr>
          </a:p>
        </p:txBody>
      </p:sp>
      <p:sp>
        <p:nvSpPr>
          <p:cNvPr id="73" name="TextBox 72"/>
          <p:cNvSpPr txBox="1"/>
          <p:nvPr/>
        </p:nvSpPr>
        <p:spPr>
          <a:xfrm>
            <a:off x="972409" y="2196264"/>
            <a:ext cx="4388683" cy="697230"/>
          </a:xfrm>
          <a:prstGeom prst="rect">
            <a:avLst/>
          </a:prstGeom>
          <a:noFill/>
        </p:spPr>
        <p:txBody>
          <a:bodyPr wrap="square" rtlCol="0">
            <a:spAutoFit/>
          </a:bodyPr>
          <a:lstStyle>
            <a:defPPr marL="0" marR="0" indent="0" algn="l" defTabSz="914400" rtl="0" fontAlgn="auto" latinLnBrk="1" hangingPunct="0">
              <a:lnSpc>
                <a:spcPct val="100000"/>
              </a:lnSpc>
              <a:spcBef>
                <a:spcPts val="0"/>
              </a:spcBef>
              <a:spcAft>
                <a:spcPts val="0"/>
              </a:spcAft>
              <a:buClrTx/>
              <a:buSzTx/>
              <a:buFontTx/>
              <a:buNone/>
              <a:defRPr kumimoji="0" lang="en-US" sz="1800" b="0" i="0" u="none" strike="noStrike" cap="none" spc="0" normalizeH="0" baseline="0">
                <a:ln>
                  <a:noFill/>
                </a:ln>
                <a:solidFill>
                  <a:srgbClr val="000000"/>
                </a:solidFill>
                <a:effectLst/>
                <a:uFillTx/>
              </a:defRPr>
            </a:defPPr>
            <a:lvl1pPr defTabSz="1828800">
              <a:lnSpc>
                <a:spcPct val="150000"/>
              </a:lnSpc>
              <a:spcBef>
                <a:spcPct val="20000"/>
              </a:spcBef>
              <a:defRPr sz="900" b="0">
                <a:solidFill>
                  <a:schemeClr val="tx1">
                    <a:lumMod val="50000"/>
                    <a:lumOff val="50000"/>
                  </a:schemeClr>
                </a:solidFill>
                <a:latin typeface="Arial" panose="020B0604020202020204" pitchFamily="34" charset="0"/>
                <a:ea typeface="微软雅黑" panose="020B0503020204020204" pitchFamily="34" charset="-122"/>
                <a:cs typeface="+mn-ea"/>
              </a:defRPr>
            </a:lvl1pPr>
          </a:lstStyle>
          <a:p>
            <a:pPr>
              <a:lnSpc>
                <a:spcPct val="125000"/>
              </a:lnSpc>
            </a:pPr>
            <a:r>
              <a:rPr lang="zh-CN" altLang="en-US" sz="1050" dirty="0">
                <a:solidFill>
                  <a:schemeClr val="tx1">
                    <a:lumMod val="65000"/>
                    <a:lumOff val="35000"/>
                  </a:schemeClr>
                </a:solidFill>
                <a:latin typeface="+mn-lt"/>
                <a:ea typeface="+mn-ea"/>
                <a:sym typeface="+mn-lt"/>
              </a:rPr>
              <a:t>点击文本框即可进行编辑输入相关内容点击文本框即可进行编辑输入相关内容点击文本框即可进行编辑输入相关内容点击文本框即可进行编辑输入相关内容点击文本框即可进行编辑输入相关内容</a:t>
            </a:r>
            <a:endParaRPr lang="zh-CN" altLang="en-US" sz="1050" dirty="0">
              <a:solidFill>
                <a:schemeClr val="tx1">
                  <a:lumMod val="65000"/>
                  <a:lumOff val="35000"/>
                </a:schemeClr>
              </a:solidFill>
              <a:latin typeface="+mn-lt"/>
              <a:ea typeface="+mn-ea"/>
              <a:sym typeface="+mn-lt"/>
            </a:endParaRPr>
          </a:p>
        </p:txBody>
      </p:sp>
      <p:sp>
        <p:nvSpPr>
          <p:cNvPr id="16" name="TextBox 72"/>
          <p:cNvSpPr txBox="1"/>
          <p:nvPr/>
        </p:nvSpPr>
        <p:spPr>
          <a:xfrm>
            <a:off x="6294120" y="2196264"/>
            <a:ext cx="4388683" cy="697230"/>
          </a:xfrm>
          <a:prstGeom prst="rect">
            <a:avLst/>
          </a:prstGeom>
          <a:noFill/>
        </p:spPr>
        <p:txBody>
          <a:bodyPr wrap="square" rtlCol="0">
            <a:spAutoFit/>
          </a:bodyPr>
          <a:lstStyle>
            <a:defPPr marL="0" marR="0" indent="0" algn="l" defTabSz="914400" rtl="0" fontAlgn="auto" latinLnBrk="1" hangingPunct="0">
              <a:lnSpc>
                <a:spcPct val="100000"/>
              </a:lnSpc>
              <a:spcBef>
                <a:spcPts val="0"/>
              </a:spcBef>
              <a:spcAft>
                <a:spcPts val="0"/>
              </a:spcAft>
              <a:buClrTx/>
              <a:buSzTx/>
              <a:buFontTx/>
              <a:buNone/>
              <a:defRPr kumimoji="0" lang="en-US" sz="1800" b="0" i="0" u="none" strike="noStrike" cap="none" spc="0" normalizeH="0" baseline="0">
                <a:ln>
                  <a:noFill/>
                </a:ln>
                <a:solidFill>
                  <a:srgbClr val="000000"/>
                </a:solidFill>
                <a:effectLst/>
                <a:uFillTx/>
              </a:defRPr>
            </a:defPPr>
            <a:lvl1pPr defTabSz="1828800">
              <a:lnSpc>
                <a:spcPct val="150000"/>
              </a:lnSpc>
              <a:spcBef>
                <a:spcPct val="20000"/>
              </a:spcBef>
              <a:defRPr sz="900" b="0">
                <a:solidFill>
                  <a:schemeClr val="tx1">
                    <a:lumMod val="50000"/>
                    <a:lumOff val="50000"/>
                  </a:schemeClr>
                </a:solidFill>
                <a:latin typeface="Arial" panose="020B0604020202020204" pitchFamily="34" charset="0"/>
                <a:ea typeface="微软雅黑" panose="020B0503020204020204" pitchFamily="34" charset="-122"/>
                <a:cs typeface="+mn-ea"/>
              </a:defRPr>
            </a:lvl1pPr>
          </a:lstStyle>
          <a:p>
            <a:pPr>
              <a:lnSpc>
                <a:spcPct val="125000"/>
              </a:lnSpc>
            </a:pPr>
            <a:r>
              <a:rPr lang="zh-CN" altLang="en-US" sz="1050" dirty="0">
                <a:solidFill>
                  <a:schemeClr val="tx1">
                    <a:lumMod val="65000"/>
                    <a:lumOff val="35000"/>
                  </a:schemeClr>
                </a:solidFill>
                <a:latin typeface="+mn-lt"/>
                <a:ea typeface="+mn-ea"/>
                <a:sym typeface="+mn-lt"/>
              </a:rPr>
              <a:t>点击文本框即可进行编辑输入相关内容点击文本框即可进行编辑输入相关内容点击文本框即可进行编辑输入相关内容点击文本框即可进行编辑输入相关内容点击文本框即可进行编辑输入相关内容</a:t>
            </a:r>
            <a:endParaRPr lang="en-US" sz="1050" dirty="0">
              <a:latin typeface="+mn-lt"/>
              <a:ea typeface="+mn-ea"/>
              <a:sym typeface="+mn-lt"/>
            </a:endParaRPr>
          </a:p>
        </p:txBody>
      </p:sp>
    </p:spTree>
    <p:custDataLst>
      <p:tags r:id="rId4"/>
    </p:custDataLst>
  </p:cSld>
  <p:clrMapOvr>
    <a:masterClrMapping/>
  </p:clrMapOvr>
  <p:transition advClick="0" advTm="0">
    <p:random/>
  </p:transition>
  <p:timing>
    <p:tnLst>
      <p:par>
        <p:cTn id="1" dur="indefinite" restart="never" fill="hold"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nodeType="afterEffect">
                                  <p:stCondLst>
                                    <p:cond delay="0"/>
                                  </p:stCondLst>
                                  <p:childTnLst>
                                    <p:set>
                                      <p:cBhvr>
                                        <p:cTn id="6" dur="1" fill="hold">
                                          <p:stCondLst>
                                            <p:cond delay="0"/>
                                          </p:stCondLst>
                                        </p:cTn>
                                        <p:tgtEl>
                                          <p:spTgt spid="69"/>
                                        </p:tgtEl>
                                        <p:attrNameLst>
                                          <p:attrName>style.visibility</p:attrName>
                                        </p:attrNameLst>
                                      </p:cBhvr>
                                      <p:to>
                                        <p:strVal val="visible"/>
                                      </p:to>
                                    </p:set>
                                    <p:anim calcmode="lin" valueType="num">
                                      <p:cBhvr>
                                        <p:cTn id="7" dur="1000" fill="hold"/>
                                        <p:tgtEl>
                                          <p:spTgt spid="69"/>
                                        </p:tgtEl>
                                        <p:attrNameLst>
                                          <p:attrName>ppt_w</p:attrName>
                                        </p:attrNameLst>
                                      </p:cBhvr>
                                      <p:tavLst>
                                        <p:tav tm="0">
                                          <p:val>
                                            <p:strVal val="#ppt_w*0.70"/>
                                          </p:val>
                                        </p:tav>
                                        <p:tav tm="100000">
                                          <p:val>
                                            <p:strVal val="#ppt_w"/>
                                          </p:val>
                                        </p:tav>
                                      </p:tavLst>
                                    </p:anim>
                                    <p:anim calcmode="lin" valueType="num">
                                      <p:cBhvr>
                                        <p:cTn id="8" dur="1000" fill="hold"/>
                                        <p:tgtEl>
                                          <p:spTgt spid="69"/>
                                        </p:tgtEl>
                                        <p:attrNameLst>
                                          <p:attrName>ppt_h</p:attrName>
                                        </p:attrNameLst>
                                      </p:cBhvr>
                                      <p:tavLst>
                                        <p:tav tm="0">
                                          <p:val>
                                            <p:strVal val="#ppt_h"/>
                                          </p:val>
                                        </p:tav>
                                        <p:tav tm="100000">
                                          <p:val>
                                            <p:strVal val="#ppt_h"/>
                                          </p:val>
                                        </p:tav>
                                      </p:tavLst>
                                    </p:anim>
                                    <p:animEffect transition="in" filter="fade">
                                      <p:cBhvr>
                                        <p:cTn id="9" dur="1000"/>
                                        <p:tgtEl>
                                          <p:spTgt spid="69"/>
                                        </p:tgtEl>
                                      </p:cBhvr>
                                    </p:animEffect>
                                  </p:childTnLst>
                                </p:cTn>
                              </p:par>
                              <p:par>
                                <p:cTn id="10" presetID="55" presetClass="entr" presetSubtype="0" fill="hold" grpId="0" nodeType="withEffect">
                                  <p:stCondLst>
                                    <p:cond delay="0"/>
                                  </p:stCondLst>
                                  <p:childTnLst>
                                    <p:set>
                                      <p:cBhvr>
                                        <p:cTn id="11" dur="1" fill="hold">
                                          <p:stCondLst>
                                            <p:cond delay="0"/>
                                          </p:stCondLst>
                                        </p:cTn>
                                        <p:tgtEl>
                                          <p:spTgt spid="70"/>
                                        </p:tgtEl>
                                        <p:attrNameLst>
                                          <p:attrName>style.visibility</p:attrName>
                                        </p:attrNameLst>
                                      </p:cBhvr>
                                      <p:to>
                                        <p:strVal val="visible"/>
                                      </p:to>
                                    </p:set>
                                    <p:anim calcmode="lin" valueType="num">
                                      <p:cBhvr>
                                        <p:cTn id="12" dur="1000" fill="hold"/>
                                        <p:tgtEl>
                                          <p:spTgt spid="70"/>
                                        </p:tgtEl>
                                        <p:attrNameLst>
                                          <p:attrName>ppt_w</p:attrName>
                                        </p:attrNameLst>
                                      </p:cBhvr>
                                      <p:tavLst>
                                        <p:tav tm="0">
                                          <p:val>
                                            <p:strVal val="#ppt_w*0.70"/>
                                          </p:val>
                                        </p:tav>
                                        <p:tav tm="100000">
                                          <p:val>
                                            <p:strVal val="#ppt_w"/>
                                          </p:val>
                                        </p:tav>
                                      </p:tavLst>
                                    </p:anim>
                                    <p:anim calcmode="lin" valueType="num">
                                      <p:cBhvr>
                                        <p:cTn id="13" dur="1000" fill="hold"/>
                                        <p:tgtEl>
                                          <p:spTgt spid="70"/>
                                        </p:tgtEl>
                                        <p:attrNameLst>
                                          <p:attrName>ppt_h</p:attrName>
                                        </p:attrNameLst>
                                      </p:cBhvr>
                                      <p:tavLst>
                                        <p:tav tm="0">
                                          <p:val>
                                            <p:strVal val="#ppt_h"/>
                                          </p:val>
                                        </p:tav>
                                        <p:tav tm="100000">
                                          <p:val>
                                            <p:strVal val="#ppt_h"/>
                                          </p:val>
                                        </p:tav>
                                      </p:tavLst>
                                    </p:anim>
                                    <p:animEffect transition="in" filter="fade">
                                      <p:cBhvr>
                                        <p:cTn id="14" dur="1000"/>
                                        <p:tgtEl>
                                          <p:spTgt spid="70"/>
                                        </p:tgtEl>
                                      </p:cBhvr>
                                    </p:animEffect>
                                  </p:childTnLst>
                                </p:cTn>
                              </p:par>
                              <p:par>
                                <p:cTn id="15" presetID="55" presetClass="entr" presetSubtype="0" fill="hold" grpId="0" nodeType="withEffect">
                                  <p:stCondLst>
                                    <p:cond delay="0"/>
                                  </p:stCondLst>
                                  <p:childTnLst>
                                    <p:set>
                                      <p:cBhvr>
                                        <p:cTn id="16" dur="1" fill="hold">
                                          <p:stCondLst>
                                            <p:cond delay="0"/>
                                          </p:stCondLst>
                                        </p:cTn>
                                        <p:tgtEl>
                                          <p:spTgt spid="73"/>
                                        </p:tgtEl>
                                        <p:attrNameLst>
                                          <p:attrName>style.visibility</p:attrName>
                                        </p:attrNameLst>
                                      </p:cBhvr>
                                      <p:to>
                                        <p:strVal val="visible"/>
                                      </p:to>
                                    </p:set>
                                    <p:anim calcmode="lin" valueType="num">
                                      <p:cBhvr>
                                        <p:cTn id="17" dur="1000" fill="hold"/>
                                        <p:tgtEl>
                                          <p:spTgt spid="73"/>
                                        </p:tgtEl>
                                        <p:attrNameLst>
                                          <p:attrName>ppt_w</p:attrName>
                                        </p:attrNameLst>
                                      </p:cBhvr>
                                      <p:tavLst>
                                        <p:tav tm="0">
                                          <p:val>
                                            <p:strVal val="#ppt_w*0.70"/>
                                          </p:val>
                                        </p:tav>
                                        <p:tav tm="100000">
                                          <p:val>
                                            <p:strVal val="#ppt_w"/>
                                          </p:val>
                                        </p:tav>
                                      </p:tavLst>
                                    </p:anim>
                                    <p:anim calcmode="lin" valueType="num">
                                      <p:cBhvr>
                                        <p:cTn id="18" dur="1000" fill="hold"/>
                                        <p:tgtEl>
                                          <p:spTgt spid="73"/>
                                        </p:tgtEl>
                                        <p:attrNameLst>
                                          <p:attrName>ppt_h</p:attrName>
                                        </p:attrNameLst>
                                      </p:cBhvr>
                                      <p:tavLst>
                                        <p:tav tm="0">
                                          <p:val>
                                            <p:strVal val="#ppt_h"/>
                                          </p:val>
                                        </p:tav>
                                        <p:tav tm="100000">
                                          <p:val>
                                            <p:strVal val="#ppt_h"/>
                                          </p:val>
                                        </p:tav>
                                      </p:tavLst>
                                    </p:anim>
                                    <p:animEffect transition="in" filter="fade">
                                      <p:cBhvr>
                                        <p:cTn id="19" dur="1000"/>
                                        <p:tgtEl>
                                          <p:spTgt spid="73"/>
                                        </p:tgtEl>
                                      </p:cBhvr>
                                    </p:animEffect>
                                  </p:childTnLst>
                                </p:cTn>
                              </p:par>
                            </p:childTnLst>
                          </p:cTn>
                        </p:par>
                        <p:par>
                          <p:cTn id="20" fill="hold">
                            <p:stCondLst>
                              <p:cond delay="1000"/>
                            </p:stCondLst>
                            <p:childTnLst>
                              <p:par>
                                <p:cTn id="21" presetID="55" presetClass="entr" presetSubtype="0" fill="hold" nodeType="afterEffect">
                                  <p:stCondLst>
                                    <p:cond delay="0"/>
                                  </p:stCondLst>
                                  <p:childTnLst>
                                    <p:set>
                                      <p:cBhvr>
                                        <p:cTn id="22" dur="1" fill="hold">
                                          <p:stCondLst>
                                            <p:cond delay="0"/>
                                          </p:stCondLst>
                                        </p:cTn>
                                        <p:tgtEl>
                                          <p:spTgt spid="71"/>
                                        </p:tgtEl>
                                        <p:attrNameLst>
                                          <p:attrName>style.visibility</p:attrName>
                                        </p:attrNameLst>
                                      </p:cBhvr>
                                      <p:to>
                                        <p:strVal val="visible"/>
                                      </p:to>
                                    </p:set>
                                    <p:anim calcmode="lin" valueType="num">
                                      <p:cBhvr>
                                        <p:cTn id="23" dur="1000" fill="hold"/>
                                        <p:tgtEl>
                                          <p:spTgt spid="71"/>
                                        </p:tgtEl>
                                        <p:attrNameLst>
                                          <p:attrName>ppt_w</p:attrName>
                                        </p:attrNameLst>
                                      </p:cBhvr>
                                      <p:tavLst>
                                        <p:tav tm="0">
                                          <p:val>
                                            <p:strVal val="#ppt_w*0.70"/>
                                          </p:val>
                                        </p:tav>
                                        <p:tav tm="100000">
                                          <p:val>
                                            <p:strVal val="#ppt_w"/>
                                          </p:val>
                                        </p:tav>
                                      </p:tavLst>
                                    </p:anim>
                                    <p:anim calcmode="lin" valueType="num">
                                      <p:cBhvr>
                                        <p:cTn id="24" dur="1000" fill="hold"/>
                                        <p:tgtEl>
                                          <p:spTgt spid="71"/>
                                        </p:tgtEl>
                                        <p:attrNameLst>
                                          <p:attrName>ppt_h</p:attrName>
                                        </p:attrNameLst>
                                      </p:cBhvr>
                                      <p:tavLst>
                                        <p:tav tm="0">
                                          <p:val>
                                            <p:strVal val="#ppt_h"/>
                                          </p:val>
                                        </p:tav>
                                        <p:tav tm="100000">
                                          <p:val>
                                            <p:strVal val="#ppt_h"/>
                                          </p:val>
                                        </p:tav>
                                      </p:tavLst>
                                    </p:anim>
                                    <p:animEffect transition="in" filter="fade">
                                      <p:cBhvr>
                                        <p:cTn id="25" dur="1000"/>
                                        <p:tgtEl>
                                          <p:spTgt spid="71"/>
                                        </p:tgtEl>
                                      </p:cBhvr>
                                    </p:animEffect>
                                  </p:childTnLst>
                                </p:cTn>
                              </p:par>
                              <p:par>
                                <p:cTn id="26" presetID="55" presetClass="entr" presetSubtype="0" fill="hold" grpId="0" nodeType="withEffect">
                                  <p:stCondLst>
                                    <p:cond delay="0"/>
                                  </p:stCondLst>
                                  <p:childTnLst>
                                    <p:set>
                                      <p:cBhvr>
                                        <p:cTn id="27" dur="1" fill="hold">
                                          <p:stCondLst>
                                            <p:cond delay="0"/>
                                          </p:stCondLst>
                                        </p:cTn>
                                        <p:tgtEl>
                                          <p:spTgt spid="72"/>
                                        </p:tgtEl>
                                        <p:attrNameLst>
                                          <p:attrName>style.visibility</p:attrName>
                                        </p:attrNameLst>
                                      </p:cBhvr>
                                      <p:to>
                                        <p:strVal val="visible"/>
                                      </p:to>
                                    </p:set>
                                    <p:anim calcmode="lin" valueType="num">
                                      <p:cBhvr>
                                        <p:cTn id="28" dur="1000" fill="hold"/>
                                        <p:tgtEl>
                                          <p:spTgt spid="72"/>
                                        </p:tgtEl>
                                        <p:attrNameLst>
                                          <p:attrName>ppt_w</p:attrName>
                                        </p:attrNameLst>
                                      </p:cBhvr>
                                      <p:tavLst>
                                        <p:tav tm="0">
                                          <p:val>
                                            <p:strVal val="#ppt_w*0.70"/>
                                          </p:val>
                                        </p:tav>
                                        <p:tav tm="100000">
                                          <p:val>
                                            <p:strVal val="#ppt_w"/>
                                          </p:val>
                                        </p:tav>
                                      </p:tavLst>
                                    </p:anim>
                                    <p:anim calcmode="lin" valueType="num">
                                      <p:cBhvr>
                                        <p:cTn id="29" dur="1000" fill="hold"/>
                                        <p:tgtEl>
                                          <p:spTgt spid="72"/>
                                        </p:tgtEl>
                                        <p:attrNameLst>
                                          <p:attrName>ppt_h</p:attrName>
                                        </p:attrNameLst>
                                      </p:cBhvr>
                                      <p:tavLst>
                                        <p:tav tm="0">
                                          <p:val>
                                            <p:strVal val="#ppt_h"/>
                                          </p:val>
                                        </p:tav>
                                        <p:tav tm="100000">
                                          <p:val>
                                            <p:strVal val="#ppt_h"/>
                                          </p:val>
                                        </p:tav>
                                      </p:tavLst>
                                    </p:anim>
                                    <p:animEffect transition="in" filter="fade">
                                      <p:cBhvr>
                                        <p:cTn id="30" dur="1000"/>
                                        <p:tgtEl>
                                          <p:spTgt spid="72"/>
                                        </p:tgtEl>
                                      </p:cBhvr>
                                    </p:animEffect>
                                  </p:childTnLst>
                                </p:cTn>
                              </p:par>
                              <p:par>
                                <p:cTn id="31" presetID="55" presetClass="entr" presetSubtype="0" fill="hold" grpId="0" nodeType="withEffect">
                                  <p:stCondLst>
                                    <p:cond delay="0"/>
                                  </p:stCondLst>
                                  <p:childTnLst>
                                    <p:set>
                                      <p:cBhvr>
                                        <p:cTn id="32" dur="1" fill="hold">
                                          <p:stCondLst>
                                            <p:cond delay="0"/>
                                          </p:stCondLst>
                                        </p:cTn>
                                        <p:tgtEl>
                                          <p:spTgt spid="16"/>
                                        </p:tgtEl>
                                        <p:attrNameLst>
                                          <p:attrName>style.visibility</p:attrName>
                                        </p:attrNameLst>
                                      </p:cBhvr>
                                      <p:to>
                                        <p:strVal val="visible"/>
                                      </p:to>
                                    </p:set>
                                    <p:anim calcmode="lin" valueType="num">
                                      <p:cBhvr>
                                        <p:cTn id="33" dur="1000" fill="hold"/>
                                        <p:tgtEl>
                                          <p:spTgt spid="16"/>
                                        </p:tgtEl>
                                        <p:attrNameLst>
                                          <p:attrName>ppt_w</p:attrName>
                                        </p:attrNameLst>
                                      </p:cBhvr>
                                      <p:tavLst>
                                        <p:tav tm="0">
                                          <p:val>
                                            <p:strVal val="#ppt_w*0.70"/>
                                          </p:val>
                                        </p:tav>
                                        <p:tav tm="100000">
                                          <p:val>
                                            <p:strVal val="#ppt_w"/>
                                          </p:val>
                                        </p:tav>
                                      </p:tavLst>
                                    </p:anim>
                                    <p:anim calcmode="lin" valueType="num">
                                      <p:cBhvr>
                                        <p:cTn id="34" dur="1000" fill="hold"/>
                                        <p:tgtEl>
                                          <p:spTgt spid="16"/>
                                        </p:tgtEl>
                                        <p:attrNameLst>
                                          <p:attrName>ppt_h</p:attrName>
                                        </p:attrNameLst>
                                      </p:cBhvr>
                                      <p:tavLst>
                                        <p:tav tm="0">
                                          <p:val>
                                            <p:strVal val="#ppt_h"/>
                                          </p:val>
                                        </p:tav>
                                        <p:tav tm="100000">
                                          <p:val>
                                            <p:strVal val="#ppt_h"/>
                                          </p:val>
                                        </p:tav>
                                      </p:tavLst>
                                    </p:anim>
                                    <p:animEffect transition="in" filter="fade">
                                      <p:cBhvr>
                                        <p:cTn id="35" dur="10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69" grpId="0">
        <p:bldAsOne/>
      </p:bldGraphic>
      <p:bldP spid="70" grpId="0"/>
      <p:bldGraphic spid="71" grpId="0">
        <p:bldAsOne/>
      </p:bldGraphic>
      <p:bldP spid="72" grpId="0"/>
      <p:bldP spid="73" grpId="0"/>
      <p:bldP spid="16"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图片 3" descr="232323"/>
          <p:cNvPicPr>
            <a:picLocks noChangeAspect="1"/>
          </p:cNvPicPr>
          <p:nvPr/>
        </p:nvPicPr>
        <p:blipFill>
          <a:blip r:embed="rId1" cstate="screen"/>
          <a:stretch>
            <a:fillRect/>
          </a:stretch>
        </p:blipFill>
        <p:spPr>
          <a:xfrm>
            <a:off x="0" y="641985"/>
            <a:ext cx="2356485" cy="326390"/>
          </a:xfrm>
          <a:prstGeom prst="rect">
            <a:avLst/>
          </a:prstGeom>
        </p:spPr>
      </p:pic>
      <p:sp>
        <p:nvSpPr>
          <p:cNvPr id="9" name="文本框 8"/>
          <p:cNvSpPr txBox="1"/>
          <p:nvPr/>
        </p:nvSpPr>
        <p:spPr>
          <a:xfrm>
            <a:off x="1485900" y="510540"/>
            <a:ext cx="2633345" cy="368300"/>
          </a:xfrm>
          <a:prstGeom prst="rect">
            <a:avLst/>
          </a:prstGeom>
          <a:noFill/>
        </p:spPr>
        <p:txBody>
          <a:bodyPr wrap="square" rtlCol="0">
            <a:spAutoFit/>
          </a:bodyPr>
          <a:lstStyle/>
          <a:p>
            <a:pPr algn="dist"/>
            <a:r>
              <a:rPr lang="zh-CN" altLang="en-US">
                <a:solidFill>
                  <a:schemeClr val="tx1">
                    <a:lumMod val="75000"/>
                    <a:lumOff val="25000"/>
                  </a:schemeClr>
                </a:solidFill>
                <a:effectLst/>
                <a:cs typeface="+mn-ea"/>
                <a:sym typeface="+mn-lt"/>
              </a:rPr>
              <a:t>未来规划与展望</a:t>
            </a:r>
            <a:endParaRPr lang="zh-CN" altLang="en-US">
              <a:solidFill>
                <a:schemeClr val="tx1">
                  <a:lumMod val="75000"/>
                  <a:lumOff val="25000"/>
                </a:schemeClr>
              </a:solidFill>
              <a:effectLst/>
              <a:cs typeface="+mn-ea"/>
              <a:sym typeface="+mn-lt"/>
            </a:endParaRPr>
          </a:p>
        </p:txBody>
      </p:sp>
      <p:sp>
        <p:nvSpPr>
          <p:cNvPr id="5" name="文本框 4"/>
          <p:cNvSpPr txBox="1"/>
          <p:nvPr/>
        </p:nvSpPr>
        <p:spPr>
          <a:xfrm>
            <a:off x="238125" y="556895"/>
            <a:ext cx="406400" cy="275590"/>
          </a:xfrm>
          <a:prstGeom prst="rect">
            <a:avLst/>
          </a:prstGeom>
          <a:noFill/>
        </p:spPr>
        <p:txBody>
          <a:bodyPr wrap="square" rtlCol="0">
            <a:spAutoFit/>
          </a:bodyPr>
          <a:lstStyle/>
          <a:p>
            <a:pPr algn="l"/>
            <a:r>
              <a:rPr lang="en-US" altLang="zh-CN" sz="1200">
                <a:solidFill>
                  <a:schemeClr val="tx2">
                    <a:lumMod val="50000"/>
                    <a:lumOff val="50000"/>
                  </a:schemeClr>
                </a:solidFill>
                <a:effectLst/>
                <a:cs typeface="+mn-ea"/>
                <a:sym typeface="+mn-lt"/>
              </a:rPr>
              <a:t>04</a:t>
            </a:r>
            <a:endParaRPr lang="en-US" altLang="zh-CN" sz="1200">
              <a:solidFill>
                <a:schemeClr val="tx2">
                  <a:lumMod val="50000"/>
                  <a:lumOff val="50000"/>
                </a:schemeClr>
              </a:solidFill>
              <a:effectLst/>
              <a:cs typeface="+mn-ea"/>
              <a:sym typeface="+mn-lt"/>
            </a:endParaRPr>
          </a:p>
        </p:txBody>
      </p:sp>
      <p:sp>
        <p:nvSpPr>
          <p:cNvPr id="2" name="圆角矩形 2"/>
          <p:cNvSpPr/>
          <p:nvPr/>
        </p:nvSpPr>
        <p:spPr>
          <a:xfrm rot="13500000">
            <a:off x="4065451" y="3088092"/>
            <a:ext cx="4283348" cy="936694"/>
          </a:xfrm>
          <a:custGeom>
            <a:avLst/>
            <a:gdLst/>
            <a:ahLst/>
            <a:cxnLst/>
            <a:rect l="l" t="t" r="r" b="b"/>
            <a:pathLst>
              <a:path w="6755178" h="1477696">
                <a:moveTo>
                  <a:pt x="803800" y="282047"/>
                </a:moveTo>
                <a:cubicBezTo>
                  <a:pt x="551516" y="282047"/>
                  <a:pt x="346999" y="486564"/>
                  <a:pt x="346999" y="738848"/>
                </a:cubicBezTo>
                <a:cubicBezTo>
                  <a:pt x="346999" y="991132"/>
                  <a:pt x="551516" y="1195649"/>
                  <a:pt x="803800" y="1195649"/>
                </a:cubicBezTo>
                <a:lnTo>
                  <a:pt x="5951378" y="1195649"/>
                </a:lnTo>
                <a:cubicBezTo>
                  <a:pt x="6203662" y="1195649"/>
                  <a:pt x="6408179" y="991132"/>
                  <a:pt x="6408179" y="738848"/>
                </a:cubicBezTo>
                <a:cubicBezTo>
                  <a:pt x="6408179" y="486564"/>
                  <a:pt x="6203662" y="282047"/>
                  <a:pt x="5951378" y="282047"/>
                </a:cubicBezTo>
                <a:close/>
                <a:moveTo>
                  <a:pt x="738848" y="0"/>
                </a:moveTo>
                <a:lnTo>
                  <a:pt x="6016330" y="0"/>
                </a:lnTo>
                <a:cubicBezTo>
                  <a:pt x="6424384" y="0"/>
                  <a:pt x="6755178" y="330794"/>
                  <a:pt x="6755178" y="738848"/>
                </a:cubicBezTo>
                <a:cubicBezTo>
                  <a:pt x="6755178" y="1146902"/>
                  <a:pt x="6424384" y="1477696"/>
                  <a:pt x="6016330" y="1477696"/>
                </a:cubicBezTo>
                <a:lnTo>
                  <a:pt x="738848" y="1477696"/>
                </a:lnTo>
                <a:cubicBezTo>
                  <a:pt x="330794" y="1477696"/>
                  <a:pt x="0" y="1146902"/>
                  <a:pt x="0" y="738848"/>
                </a:cubicBezTo>
                <a:cubicBezTo>
                  <a:pt x="0" y="330794"/>
                  <a:pt x="330794" y="0"/>
                  <a:pt x="738848" y="0"/>
                </a:cubicBezTo>
                <a:close/>
              </a:path>
            </a:pathLst>
          </a:custGeom>
          <a:solidFill>
            <a:srgbClr val="395BCA"/>
          </a:solidFill>
          <a:ln>
            <a:noFill/>
          </a:ln>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lstStyle/>
          <a:p>
            <a:pPr lvl="0" algn="ctr"/>
            <a:endParaRPr lang="zh-CN" altLang="en-US" dirty="0">
              <a:cs typeface="+mn-ea"/>
              <a:sym typeface="+mn-lt"/>
            </a:endParaRPr>
          </a:p>
        </p:txBody>
      </p:sp>
      <p:sp>
        <p:nvSpPr>
          <p:cNvPr id="7" name="矩形 6"/>
          <p:cNvSpPr/>
          <p:nvPr/>
        </p:nvSpPr>
        <p:spPr>
          <a:xfrm rot="2700000">
            <a:off x="4944867" y="2544730"/>
            <a:ext cx="800219" cy="276999"/>
          </a:xfrm>
          <a:prstGeom prst="rect">
            <a:avLst/>
          </a:prstGeom>
        </p:spPr>
        <p:txBody>
          <a:bodyPr wrap="none">
            <a:spAutoFit/>
          </a:bodyPr>
          <a:lstStyle/>
          <a:p>
            <a:pPr algn="ctr"/>
            <a:r>
              <a:rPr lang="zh-CN" altLang="en-US" sz="1200" dirty="0">
                <a:solidFill>
                  <a:schemeClr val="tx1">
                    <a:lumMod val="75000"/>
                    <a:lumOff val="25000"/>
                  </a:schemeClr>
                </a:solidFill>
                <a:cs typeface="+mn-ea"/>
                <a:sym typeface="+mn-lt"/>
              </a:rPr>
              <a:t>添加文本</a:t>
            </a:r>
            <a:endParaRPr lang="zh-CN" altLang="en-US" sz="1200" dirty="0">
              <a:solidFill>
                <a:schemeClr val="tx1">
                  <a:lumMod val="75000"/>
                  <a:lumOff val="25000"/>
                </a:schemeClr>
              </a:solidFill>
              <a:cs typeface="+mn-ea"/>
              <a:sym typeface="+mn-lt"/>
            </a:endParaRPr>
          </a:p>
        </p:txBody>
      </p:sp>
      <p:sp>
        <p:nvSpPr>
          <p:cNvPr id="3" name="矩形 2"/>
          <p:cNvSpPr/>
          <p:nvPr/>
        </p:nvSpPr>
        <p:spPr>
          <a:xfrm rot="2700000">
            <a:off x="6673059" y="4273455"/>
            <a:ext cx="800219" cy="276999"/>
          </a:xfrm>
          <a:prstGeom prst="rect">
            <a:avLst/>
          </a:prstGeom>
        </p:spPr>
        <p:txBody>
          <a:bodyPr wrap="none">
            <a:spAutoFit/>
          </a:bodyPr>
          <a:lstStyle/>
          <a:p>
            <a:pPr algn="ctr"/>
            <a:r>
              <a:rPr lang="zh-CN" altLang="en-US" sz="1200" dirty="0">
                <a:solidFill>
                  <a:schemeClr val="tx1">
                    <a:lumMod val="75000"/>
                    <a:lumOff val="25000"/>
                  </a:schemeClr>
                </a:solidFill>
                <a:cs typeface="+mn-ea"/>
                <a:sym typeface="+mn-lt"/>
              </a:rPr>
              <a:t>添加文本</a:t>
            </a:r>
            <a:endParaRPr lang="zh-CN" altLang="en-US" sz="1200" dirty="0">
              <a:solidFill>
                <a:schemeClr val="tx1">
                  <a:lumMod val="75000"/>
                  <a:lumOff val="25000"/>
                </a:schemeClr>
              </a:solidFill>
              <a:cs typeface="+mn-ea"/>
              <a:sym typeface="+mn-lt"/>
            </a:endParaRPr>
          </a:p>
        </p:txBody>
      </p:sp>
      <p:sp>
        <p:nvSpPr>
          <p:cNvPr id="31" name="圆角矩形 2"/>
          <p:cNvSpPr/>
          <p:nvPr/>
        </p:nvSpPr>
        <p:spPr>
          <a:xfrm rot="18900000">
            <a:off x="4066747" y="3087313"/>
            <a:ext cx="4282026" cy="936983"/>
          </a:xfrm>
          <a:custGeom>
            <a:avLst/>
            <a:gdLst/>
            <a:ahLst/>
            <a:cxnLst/>
            <a:rect l="l" t="t" r="r" b="b"/>
            <a:pathLst>
              <a:path w="6755178" h="1477696">
                <a:moveTo>
                  <a:pt x="803800" y="282047"/>
                </a:moveTo>
                <a:cubicBezTo>
                  <a:pt x="551516" y="282047"/>
                  <a:pt x="346999" y="486564"/>
                  <a:pt x="346999" y="738848"/>
                </a:cubicBezTo>
                <a:cubicBezTo>
                  <a:pt x="346999" y="991132"/>
                  <a:pt x="551516" y="1195649"/>
                  <a:pt x="803800" y="1195649"/>
                </a:cubicBezTo>
                <a:lnTo>
                  <a:pt x="5951378" y="1195649"/>
                </a:lnTo>
                <a:cubicBezTo>
                  <a:pt x="6203662" y="1195649"/>
                  <a:pt x="6408179" y="991132"/>
                  <a:pt x="6408179" y="738848"/>
                </a:cubicBezTo>
                <a:cubicBezTo>
                  <a:pt x="6408179" y="486564"/>
                  <a:pt x="6203662" y="282047"/>
                  <a:pt x="5951378" y="282047"/>
                </a:cubicBezTo>
                <a:close/>
                <a:moveTo>
                  <a:pt x="738848" y="0"/>
                </a:moveTo>
                <a:lnTo>
                  <a:pt x="6016330" y="0"/>
                </a:lnTo>
                <a:cubicBezTo>
                  <a:pt x="6424384" y="0"/>
                  <a:pt x="6755178" y="330794"/>
                  <a:pt x="6755178" y="738848"/>
                </a:cubicBezTo>
                <a:cubicBezTo>
                  <a:pt x="6755178" y="1146902"/>
                  <a:pt x="6424384" y="1477696"/>
                  <a:pt x="6016330" y="1477696"/>
                </a:cubicBezTo>
                <a:lnTo>
                  <a:pt x="738848" y="1477696"/>
                </a:lnTo>
                <a:cubicBezTo>
                  <a:pt x="330794" y="1477696"/>
                  <a:pt x="0" y="1146902"/>
                  <a:pt x="0" y="738848"/>
                </a:cubicBezTo>
                <a:cubicBezTo>
                  <a:pt x="0" y="330794"/>
                  <a:pt x="330794" y="0"/>
                  <a:pt x="738848" y="0"/>
                </a:cubicBezTo>
                <a:close/>
              </a:path>
            </a:pathLst>
          </a:custGeom>
          <a:pattFill prst="pct10">
            <a:fgClr>
              <a:srgbClr val="D8B98D"/>
            </a:fgClr>
            <a:bgClr>
              <a:srgbClr val="395BCA"/>
            </a:bgClr>
          </a:pattFill>
          <a:ln>
            <a:noFill/>
          </a:ln>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lstStyle/>
          <a:p>
            <a:pPr lvl="0" algn="ctr"/>
            <a:endParaRPr lang="zh-CN" altLang="en-US" dirty="0">
              <a:cs typeface="+mn-ea"/>
              <a:sym typeface="+mn-lt"/>
            </a:endParaRPr>
          </a:p>
        </p:txBody>
      </p:sp>
      <p:sp>
        <p:nvSpPr>
          <p:cNvPr id="32" name="矩形 31"/>
          <p:cNvSpPr/>
          <p:nvPr/>
        </p:nvSpPr>
        <p:spPr>
          <a:xfrm rot="18900000">
            <a:off x="4923981" y="4291720"/>
            <a:ext cx="800219" cy="276999"/>
          </a:xfrm>
          <a:prstGeom prst="rect">
            <a:avLst/>
          </a:prstGeom>
        </p:spPr>
        <p:txBody>
          <a:bodyPr wrap="none">
            <a:spAutoFit/>
          </a:bodyPr>
          <a:lstStyle/>
          <a:p>
            <a:pPr algn="ctr"/>
            <a:r>
              <a:rPr lang="zh-CN" altLang="en-US" sz="1200" dirty="0">
                <a:solidFill>
                  <a:schemeClr val="tx1">
                    <a:lumMod val="75000"/>
                    <a:lumOff val="25000"/>
                  </a:schemeClr>
                </a:solidFill>
                <a:cs typeface="+mn-ea"/>
                <a:sym typeface="+mn-lt"/>
              </a:rPr>
              <a:t>添加文本</a:t>
            </a:r>
            <a:endParaRPr lang="zh-CN" altLang="en-US" sz="1200" dirty="0">
              <a:solidFill>
                <a:schemeClr val="tx1">
                  <a:lumMod val="75000"/>
                  <a:lumOff val="25000"/>
                </a:schemeClr>
              </a:solidFill>
              <a:cs typeface="+mn-ea"/>
              <a:sym typeface="+mn-lt"/>
            </a:endParaRPr>
          </a:p>
        </p:txBody>
      </p:sp>
      <p:sp>
        <p:nvSpPr>
          <p:cNvPr id="35" name="矩形 34"/>
          <p:cNvSpPr/>
          <p:nvPr/>
        </p:nvSpPr>
        <p:spPr>
          <a:xfrm rot="18900000">
            <a:off x="6679429" y="2535730"/>
            <a:ext cx="800219" cy="276999"/>
          </a:xfrm>
          <a:prstGeom prst="rect">
            <a:avLst/>
          </a:prstGeom>
        </p:spPr>
        <p:txBody>
          <a:bodyPr wrap="none">
            <a:spAutoFit/>
          </a:bodyPr>
          <a:lstStyle/>
          <a:p>
            <a:pPr algn="ctr"/>
            <a:r>
              <a:rPr lang="zh-CN" altLang="en-US" sz="1200" dirty="0">
                <a:solidFill>
                  <a:schemeClr val="tx1">
                    <a:lumMod val="75000"/>
                    <a:lumOff val="25000"/>
                  </a:schemeClr>
                </a:solidFill>
                <a:cs typeface="+mn-ea"/>
                <a:sym typeface="+mn-lt"/>
              </a:rPr>
              <a:t>添加文本</a:t>
            </a:r>
            <a:endParaRPr lang="zh-CN" altLang="en-US" sz="1200" dirty="0">
              <a:solidFill>
                <a:schemeClr val="tx1">
                  <a:lumMod val="75000"/>
                  <a:lumOff val="25000"/>
                </a:schemeClr>
              </a:solidFill>
              <a:cs typeface="+mn-ea"/>
              <a:sym typeface="+mn-lt"/>
            </a:endParaRPr>
          </a:p>
        </p:txBody>
      </p:sp>
      <p:grpSp>
        <p:nvGrpSpPr>
          <p:cNvPr id="36" name="组合 35"/>
          <p:cNvGrpSpPr/>
          <p:nvPr/>
        </p:nvGrpSpPr>
        <p:grpSpPr>
          <a:xfrm>
            <a:off x="1520190" y="2061210"/>
            <a:ext cx="1981200" cy="711835"/>
            <a:chOff x="2408" y="3190"/>
            <a:chExt cx="3120" cy="1121"/>
          </a:xfrm>
        </p:grpSpPr>
        <p:sp>
          <p:nvSpPr>
            <p:cNvPr id="40" name="TextBox 45"/>
            <p:cNvSpPr txBox="1"/>
            <p:nvPr/>
          </p:nvSpPr>
          <p:spPr>
            <a:xfrm>
              <a:off x="2408" y="3190"/>
              <a:ext cx="3120" cy="663"/>
            </a:xfrm>
            <a:prstGeom prst="rect">
              <a:avLst/>
            </a:prstGeom>
          </p:spPr>
          <p:txBody>
            <a:bodyPr vert="horz" wrap="none" lIns="0" tIns="0" rIns="0" bIns="0" anchor="b" anchorCtr="1">
              <a:normAutofit/>
            </a:bodyPr>
            <a:lstStyle/>
            <a:p>
              <a:pPr algn="ctr"/>
              <a:r>
                <a:rPr lang="zh-CN" altLang="en-US" sz="1600" kern="900" dirty="0">
                  <a:solidFill>
                    <a:schemeClr val="tx1">
                      <a:lumMod val="75000"/>
                      <a:lumOff val="25000"/>
                    </a:schemeClr>
                  </a:solidFill>
                  <a:cs typeface="+mn-ea"/>
                  <a:sym typeface="+mn-lt"/>
                </a:rPr>
                <a:t>标题文本预设</a:t>
              </a:r>
              <a:endParaRPr lang="zh-CN" altLang="en-US" sz="1600" kern="900" dirty="0">
                <a:solidFill>
                  <a:schemeClr val="tx1">
                    <a:lumMod val="75000"/>
                    <a:lumOff val="25000"/>
                  </a:schemeClr>
                </a:solidFill>
                <a:cs typeface="+mn-ea"/>
                <a:sym typeface="+mn-lt"/>
              </a:endParaRPr>
            </a:p>
          </p:txBody>
        </p:sp>
        <p:sp>
          <p:nvSpPr>
            <p:cNvPr id="41" name="TextBox 46"/>
            <p:cNvSpPr txBox="1"/>
            <p:nvPr/>
          </p:nvSpPr>
          <p:spPr>
            <a:xfrm>
              <a:off x="2408" y="3853"/>
              <a:ext cx="2977" cy="459"/>
            </a:xfrm>
            <a:prstGeom prst="rect">
              <a:avLst/>
            </a:prstGeom>
          </p:spPr>
          <p:txBody>
            <a:bodyPr vert="horz" wrap="square" lIns="0" tIns="0" rIns="0" bIns="0" anchor="t" anchorCtr="1">
              <a:noAutofit/>
            </a:bodyPr>
            <a:lstStyle/>
            <a:p>
              <a:pPr lvl="0" algn="ctr">
                <a:lnSpc>
                  <a:spcPct val="120000"/>
                </a:lnSpc>
              </a:pPr>
              <a:r>
                <a:rPr lang="zh-CN" altLang="en-US" sz="900">
                  <a:solidFill>
                    <a:schemeClr val="tx1">
                      <a:lumMod val="75000"/>
                      <a:lumOff val="25000"/>
                    </a:schemeClr>
                  </a:solidFill>
                  <a:cs typeface="+mn-ea"/>
                  <a:sym typeface="+mn-lt"/>
                </a:rPr>
                <a:t>此部分内容作为文字排版占位显示</a:t>
              </a:r>
              <a:br>
                <a:rPr lang="zh-CN" altLang="en-US" sz="900">
                  <a:solidFill>
                    <a:schemeClr val="tx1">
                      <a:lumMod val="75000"/>
                      <a:lumOff val="25000"/>
                    </a:schemeClr>
                  </a:solidFill>
                  <a:cs typeface="+mn-ea"/>
                  <a:sym typeface="+mn-lt"/>
                </a:rPr>
              </a:br>
              <a:r>
                <a:rPr lang="zh-CN" altLang="en-US" sz="900">
                  <a:solidFill>
                    <a:schemeClr val="tx1">
                      <a:lumMod val="75000"/>
                      <a:lumOff val="25000"/>
                    </a:schemeClr>
                  </a:solidFill>
                  <a:cs typeface="+mn-ea"/>
                  <a:sym typeface="+mn-lt"/>
                </a:rPr>
                <a:t>（建议使用主题字体）</a:t>
              </a:r>
              <a:endParaRPr lang="zh-CN" altLang="en-US" sz="900">
                <a:solidFill>
                  <a:schemeClr val="tx1">
                    <a:lumMod val="75000"/>
                    <a:lumOff val="25000"/>
                  </a:schemeClr>
                </a:solidFill>
                <a:cs typeface="+mn-ea"/>
                <a:sym typeface="+mn-lt"/>
              </a:endParaRPr>
            </a:p>
          </p:txBody>
        </p:sp>
      </p:grpSp>
      <p:grpSp>
        <p:nvGrpSpPr>
          <p:cNvPr id="56" name="组合 55"/>
          <p:cNvGrpSpPr/>
          <p:nvPr/>
        </p:nvGrpSpPr>
        <p:grpSpPr>
          <a:xfrm>
            <a:off x="1520190" y="3790315"/>
            <a:ext cx="1981200" cy="711835"/>
            <a:chOff x="2408" y="3190"/>
            <a:chExt cx="3120" cy="1121"/>
          </a:xfrm>
        </p:grpSpPr>
        <p:sp>
          <p:nvSpPr>
            <p:cNvPr id="57" name="TextBox 45"/>
            <p:cNvSpPr txBox="1"/>
            <p:nvPr/>
          </p:nvSpPr>
          <p:spPr>
            <a:xfrm>
              <a:off x="2408" y="3190"/>
              <a:ext cx="3120" cy="663"/>
            </a:xfrm>
            <a:prstGeom prst="rect">
              <a:avLst/>
            </a:prstGeom>
          </p:spPr>
          <p:txBody>
            <a:bodyPr vert="horz" wrap="none" lIns="0" tIns="0" rIns="0" bIns="0" anchor="b" anchorCtr="1">
              <a:normAutofit/>
            </a:bodyPr>
            <a:lstStyle/>
            <a:p>
              <a:pPr algn="ctr"/>
              <a:r>
                <a:rPr lang="zh-CN" altLang="en-US" sz="1600" kern="900" dirty="0">
                  <a:solidFill>
                    <a:schemeClr val="tx1">
                      <a:lumMod val="75000"/>
                      <a:lumOff val="25000"/>
                    </a:schemeClr>
                  </a:solidFill>
                  <a:cs typeface="+mn-ea"/>
                  <a:sym typeface="+mn-lt"/>
                </a:rPr>
                <a:t>标题文本预设</a:t>
              </a:r>
              <a:endParaRPr lang="zh-CN" altLang="en-US" sz="1600" kern="900" dirty="0">
                <a:solidFill>
                  <a:schemeClr val="tx1">
                    <a:lumMod val="75000"/>
                    <a:lumOff val="25000"/>
                  </a:schemeClr>
                </a:solidFill>
                <a:cs typeface="+mn-ea"/>
                <a:sym typeface="+mn-lt"/>
              </a:endParaRPr>
            </a:p>
          </p:txBody>
        </p:sp>
        <p:sp>
          <p:nvSpPr>
            <p:cNvPr id="58" name="TextBox 46"/>
            <p:cNvSpPr txBox="1"/>
            <p:nvPr/>
          </p:nvSpPr>
          <p:spPr>
            <a:xfrm>
              <a:off x="2408" y="3853"/>
              <a:ext cx="2977" cy="459"/>
            </a:xfrm>
            <a:prstGeom prst="rect">
              <a:avLst/>
            </a:prstGeom>
          </p:spPr>
          <p:txBody>
            <a:bodyPr vert="horz" wrap="square" lIns="0" tIns="0" rIns="0" bIns="0" anchor="t" anchorCtr="1">
              <a:noAutofit/>
            </a:bodyPr>
            <a:lstStyle/>
            <a:p>
              <a:pPr lvl="0" algn="ctr">
                <a:lnSpc>
                  <a:spcPct val="120000"/>
                </a:lnSpc>
              </a:pPr>
              <a:r>
                <a:rPr lang="zh-CN" altLang="en-US" sz="900">
                  <a:solidFill>
                    <a:schemeClr val="tx1">
                      <a:lumMod val="75000"/>
                      <a:lumOff val="25000"/>
                    </a:schemeClr>
                  </a:solidFill>
                  <a:cs typeface="+mn-ea"/>
                  <a:sym typeface="+mn-lt"/>
                </a:rPr>
                <a:t>此部分内容作为文字排版占位显示</a:t>
              </a:r>
              <a:br>
                <a:rPr lang="zh-CN" altLang="en-US" sz="900">
                  <a:solidFill>
                    <a:schemeClr val="tx1">
                      <a:lumMod val="75000"/>
                      <a:lumOff val="25000"/>
                    </a:schemeClr>
                  </a:solidFill>
                  <a:cs typeface="+mn-ea"/>
                  <a:sym typeface="+mn-lt"/>
                </a:rPr>
              </a:br>
              <a:r>
                <a:rPr lang="zh-CN" altLang="en-US" sz="900">
                  <a:solidFill>
                    <a:schemeClr val="tx1">
                      <a:lumMod val="75000"/>
                      <a:lumOff val="25000"/>
                    </a:schemeClr>
                  </a:solidFill>
                  <a:cs typeface="+mn-ea"/>
                  <a:sym typeface="+mn-lt"/>
                </a:rPr>
                <a:t>（建议使用主题字体）</a:t>
              </a:r>
              <a:endParaRPr lang="zh-CN" altLang="en-US" sz="900">
                <a:solidFill>
                  <a:schemeClr val="tx1">
                    <a:lumMod val="75000"/>
                    <a:lumOff val="25000"/>
                  </a:schemeClr>
                </a:solidFill>
                <a:cs typeface="+mn-ea"/>
                <a:sym typeface="+mn-lt"/>
              </a:endParaRPr>
            </a:p>
          </p:txBody>
        </p:sp>
      </p:grpSp>
      <p:grpSp>
        <p:nvGrpSpPr>
          <p:cNvPr id="59" name="组合 58"/>
          <p:cNvGrpSpPr/>
          <p:nvPr/>
        </p:nvGrpSpPr>
        <p:grpSpPr>
          <a:xfrm>
            <a:off x="8846185" y="2061845"/>
            <a:ext cx="1981200" cy="711835"/>
            <a:chOff x="2408" y="3190"/>
            <a:chExt cx="3120" cy="1121"/>
          </a:xfrm>
        </p:grpSpPr>
        <p:sp>
          <p:nvSpPr>
            <p:cNvPr id="60" name="TextBox 45"/>
            <p:cNvSpPr txBox="1"/>
            <p:nvPr/>
          </p:nvSpPr>
          <p:spPr>
            <a:xfrm>
              <a:off x="2408" y="3190"/>
              <a:ext cx="3120" cy="663"/>
            </a:xfrm>
            <a:prstGeom prst="rect">
              <a:avLst/>
            </a:prstGeom>
          </p:spPr>
          <p:txBody>
            <a:bodyPr vert="horz" wrap="none" lIns="0" tIns="0" rIns="0" bIns="0" anchor="b" anchorCtr="1">
              <a:normAutofit/>
            </a:bodyPr>
            <a:lstStyle/>
            <a:p>
              <a:pPr algn="ctr"/>
              <a:r>
                <a:rPr lang="zh-CN" altLang="en-US" sz="1600" kern="900" dirty="0">
                  <a:solidFill>
                    <a:schemeClr val="tx1">
                      <a:lumMod val="75000"/>
                      <a:lumOff val="25000"/>
                    </a:schemeClr>
                  </a:solidFill>
                  <a:cs typeface="+mn-ea"/>
                  <a:sym typeface="+mn-lt"/>
                </a:rPr>
                <a:t>标题文本预设</a:t>
              </a:r>
              <a:endParaRPr lang="zh-CN" altLang="en-US" sz="1600" kern="900" dirty="0">
                <a:solidFill>
                  <a:schemeClr val="tx1">
                    <a:lumMod val="75000"/>
                    <a:lumOff val="25000"/>
                  </a:schemeClr>
                </a:solidFill>
                <a:cs typeface="+mn-ea"/>
                <a:sym typeface="+mn-lt"/>
              </a:endParaRPr>
            </a:p>
          </p:txBody>
        </p:sp>
        <p:sp>
          <p:nvSpPr>
            <p:cNvPr id="61" name="TextBox 46"/>
            <p:cNvSpPr txBox="1"/>
            <p:nvPr/>
          </p:nvSpPr>
          <p:spPr>
            <a:xfrm>
              <a:off x="2408" y="3853"/>
              <a:ext cx="2977" cy="459"/>
            </a:xfrm>
            <a:prstGeom prst="rect">
              <a:avLst/>
            </a:prstGeom>
          </p:spPr>
          <p:txBody>
            <a:bodyPr vert="horz" wrap="square" lIns="0" tIns="0" rIns="0" bIns="0" anchor="t" anchorCtr="1">
              <a:noAutofit/>
            </a:bodyPr>
            <a:lstStyle/>
            <a:p>
              <a:pPr lvl="0" algn="ctr">
                <a:lnSpc>
                  <a:spcPct val="120000"/>
                </a:lnSpc>
              </a:pPr>
              <a:r>
                <a:rPr lang="zh-CN" altLang="en-US" sz="900">
                  <a:solidFill>
                    <a:schemeClr val="tx1">
                      <a:lumMod val="75000"/>
                      <a:lumOff val="25000"/>
                    </a:schemeClr>
                  </a:solidFill>
                  <a:cs typeface="+mn-ea"/>
                  <a:sym typeface="+mn-lt"/>
                </a:rPr>
                <a:t>此部分内容作为文字排版占位显示</a:t>
              </a:r>
              <a:br>
                <a:rPr lang="zh-CN" altLang="en-US" sz="900">
                  <a:solidFill>
                    <a:schemeClr val="tx1">
                      <a:lumMod val="75000"/>
                      <a:lumOff val="25000"/>
                    </a:schemeClr>
                  </a:solidFill>
                  <a:cs typeface="+mn-ea"/>
                  <a:sym typeface="+mn-lt"/>
                </a:rPr>
              </a:br>
              <a:r>
                <a:rPr lang="zh-CN" altLang="en-US" sz="900">
                  <a:solidFill>
                    <a:schemeClr val="tx1">
                      <a:lumMod val="75000"/>
                      <a:lumOff val="25000"/>
                    </a:schemeClr>
                  </a:solidFill>
                  <a:cs typeface="+mn-ea"/>
                  <a:sym typeface="+mn-lt"/>
                </a:rPr>
                <a:t>（建议使用主题字体）</a:t>
              </a:r>
              <a:endParaRPr lang="zh-CN" altLang="en-US" sz="900">
                <a:solidFill>
                  <a:schemeClr val="tx1">
                    <a:lumMod val="75000"/>
                    <a:lumOff val="25000"/>
                  </a:schemeClr>
                </a:solidFill>
                <a:cs typeface="+mn-ea"/>
                <a:sym typeface="+mn-lt"/>
              </a:endParaRPr>
            </a:p>
          </p:txBody>
        </p:sp>
      </p:grpSp>
      <p:grpSp>
        <p:nvGrpSpPr>
          <p:cNvPr id="62" name="组合 61"/>
          <p:cNvGrpSpPr/>
          <p:nvPr/>
        </p:nvGrpSpPr>
        <p:grpSpPr>
          <a:xfrm>
            <a:off x="8846185" y="3790950"/>
            <a:ext cx="1981200" cy="711835"/>
            <a:chOff x="2408" y="3190"/>
            <a:chExt cx="3120" cy="1121"/>
          </a:xfrm>
        </p:grpSpPr>
        <p:sp>
          <p:nvSpPr>
            <p:cNvPr id="63" name="TextBox 45"/>
            <p:cNvSpPr txBox="1"/>
            <p:nvPr/>
          </p:nvSpPr>
          <p:spPr>
            <a:xfrm>
              <a:off x="2408" y="3190"/>
              <a:ext cx="3120" cy="663"/>
            </a:xfrm>
            <a:prstGeom prst="rect">
              <a:avLst/>
            </a:prstGeom>
          </p:spPr>
          <p:txBody>
            <a:bodyPr vert="horz" wrap="none" lIns="0" tIns="0" rIns="0" bIns="0" anchor="b" anchorCtr="1">
              <a:normAutofit/>
            </a:bodyPr>
            <a:lstStyle/>
            <a:p>
              <a:pPr algn="ctr"/>
              <a:r>
                <a:rPr lang="zh-CN" altLang="en-US" sz="1600" kern="900" dirty="0">
                  <a:solidFill>
                    <a:schemeClr val="tx1">
                      <a:lumMod val="75000"/>
                      <a:lumOff val="25000"/>
                    </a:schemeClr>
                  </a:solidFill>
                  <a:cs typeface="+mn-ea"/>
                  <a:sym typeface="+mn-lt"/>
                </a:rPr>
                <a:t>标题文本预设</a:t>
              </a:r>
              <a:endParaRPr lang="zh-CN" altLang="en-US" sz="1600" kern="900" dirty="0">
                <a:solidFill>
                  <a:schemeClr val="tx1">
                    <a:lumMod val="75000"/>
                    <a:lumOff val="25000"/>
                  </a:schemeClr>
                </a:solidFill>
                <a:cs typeface="+mn-ea"/>
                <a:sym typeface="+mn-lt"/>
              </a:endParaRPr>
            </a:p>
          </p:txBody>
        </p:sp>
        <p:sp>
          <p:nvSpPr>
            <p:cNvPr id="64" name="TextBox 46"/>
            <p:cNvSpPr txBox="1"/>
            <p:nvPr/>
          </p:nvSpPr>
          <p:spPr>
            <a:xfrm>
              <a:off x="2408" y="3853"/>
              <a:ext cx="2977" cy="459"/>
            </a:xfrm>
            <a:prstGeom prst="rect">
              <a:avLst/>
            </a:prstGeom>
          </p:spPr>
          <p:txBody>
            <a:bodyPr vert="horz" wrap="square" lIns="0" tIns="0" rIns="0" bIns="0" anchor="t" anchorCtr="1">
              <a:noAutofit/>
            </a:bodyPr>
            <a:lstStyle/>
            <a:p>
              <a:pPr lvl="0" algn="ctr">
                <a:lnSpc>
                  <a:spcPct val="120000"/>
                </a:lnSpc>
              </a:pPr>
              <a:r>
                <a:rPr lang="zh-CN" altLang="en-US" sz="900">
                  <a:solidFill>
                    <a:schemeClr val="tx1">
                      <a:lumMod val="75000"/>
                      <a:lumOff val="25000"/>
                    </a:schemeClr>
                  </a:solidFill>
                  <a:cs typeface="+mn-ea"/>
                  <a:sym typeface="+mn-lt"/>
                </a:rPr>
                <a:t>此部分内容作为文字排版占位显示</a:t>
              </a:r>
              <a:br>
                <a:rPr lang="zh-CN" altLang="en-US" sz="900">
                  <a:solidFill>
                    <a:schemeClr val="tx1">
                      <a:lumMod val="75000"/>
                      <a:lumOff val="25000"/>
                    </a:schemeClr>
                  </a:solidFill>
                  <a:cs typeface="+mn-ea"/>
                  <a:sym typeface="+mn-lt"/>
                </a:rPr>
              </a:br>
              <a:r>
                <a:rPr lang="zh-CN" altLang="en-US" sz="900">
                  <a:solidFill>
                    <a:schemeClr val="tx1">
                      <a:lumMod val="75000"/>
                      <a:lumOff val="25000"/>
                    </a:schemeClr>
                  </a:solidFill>
                  <a:cs typeface="+mn-ea"/>
                  <a:sym typeface="+mn-lt"/>
                </a:rPr>
                <a:t>（建议使用主题字体）</a:t>
              </a:r>
              <a:endParaRPr lang="zh-CN" altLang="en-US" sz="900">
                <a:solidFill>
                  <a:schemeClr val="tx1">
                    <a:lumMod val="75000"/>
                    <a:lumOff val="25000"/>
                  </a:schemeClr>
                </a:solidFill>
                <a:cs typeface="+mn-ea"/>
                <a:sym typeface="+mn-lt"/>
              </a:endParaRPr>
            </a:p>
          </p:txBody>
        </p:sp>
      </p:grpSp>
    </p:spTree>
    <p:custDataLst>
      <p:tags r:id="rId2"/>
    </p:custDataLst>
  </p:cSld>
  <p:clrMapOvr>
    <a:masterClrMapping/>
  </p:clrMapOvr>
  <p:transition advClick="0" advTm="0">
    <p:random/>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par>
                                <p:cTn id="8" presetID="22" presetClass="entr" presetSubtype="4" fill="hold" grpId="0" nodeType="withEffect">
                                  <p:stCondLst>
                                    <p:cond delay="0"/>
                                  </p:stCondLst>
                                  <p:childTnLst>
                                    <p:set>
                                      <p:cBhvr>
                                        <p:cTn id="9" dur="1" fill="hold">
                                          <p:stCondLst>
                                            <p:cond delay="0"/>
                                          </p:stCondLst>
                                        </p:cTn>
                                        <p:tgtEl>
                                          <p:spTgt spid="31"/>
                                        </p:tgtEl>
                                        <p:attrNameLst>
                                          <p:attrName>style.visibility</p:attrName>
                                        </p:attrNameLst>
                                      </p:cBhvr>
                                      <p:to>
                                        <p:strVal val="visible"/>
                                      </p:to>
                                    </p:set>
                                    <p:animEffect transition="in" filter="wipe(down)">
                                      <p:cBhvr>
                                        <p:cTn id="10" dur="500"/>
                                        <p:tgtEl>
                                          <p:spTgt spid="31"/>
                                        </p:tgtEl>
                                      </p:cBhvr>
                                    </p:animEffect>
                                  </p:childTnLst>
                                </p:cTn>
                              </p:par>
                            </p:childTnLst>
                          </p:cTn>
                        </p:par>
                        <p:par>
                          <p:cTn id="11" fill="hold">
                            <p:stCondLst>
                              <p:cond delay="500"/>
                            </p:stCondLst>
                            <p:childTnLst>
                              <p:par>
                                <p:cTn id="12" presetID="23" presetClass="entr" presetSubtype="16" fill="hold" grpId="0" nodeType="afterEffect">
                                  <p:stCondLst>
                                    <p:cond delay="0"/>
                                  </p:stCondLst>
                                  <p:childTnLst>
                                    <p:set>
                                      <p:cBhvr>
                                        <p:cTn id="13" dur="1" fill="hold">
                                          <p:stCondLst>
                                            <p:cond delay="0"/>
                                          </p:stCondLst>
                                        </p:cTn>
                                        <p:tgtEl>
                                          <p:spTgt spid="7"/>
                                        </p:tgtEl>
                                        <p:attrNameLst>
                                          <p:attrName>style.visibility</p:attrName>
                                        </p:attrNameLst>
                                      </p:cBhvr>
                                      <p:to>
                                        <p:strVal val="visible"/>
                                      </p:to>
                                    </p:set>
                                    <p:anim calcmode="lin" valueType="num">
                                      <p:cBhvr>
                                        <p:cTn id="14" dur="500" fill="hold"/>
                                        <p:tgtEl>
                                          <p:spTgt spid="7"/>
                                        </p:tgtEl>
                                        <p:attrNameLst>
                                          <p:attrName>ppt_w</p:attrName>
                                        </p:attrNameLst>
                                      </p:cBhvr>
                                      <p:tavLst>
                                        <p:tav tm="0">
                                          <p:val>
                                            <p:fltVal val="0"/>
                                          </p:val>
                                        </p:tav>
                                        <p:tav tm="100000">
                                          <p:val>
                                            <p:strVal val="#ppt_w"/>
                                          </p:val>
                                        </p:tav>
                                      </p:tavLst>
                                    </p:anim>
                                    <p:anim calcmode="lin" valueType="num">
                                      <p:cBhvr>
                                        <p:cTn id="15" dur="500" fill="hold"/>
                                        <p:tgtEl>
                                          <p:spTgt spid="7"/>
                                        </p:tgtEl>
                                        <p:attrNameLst>
                                          <p:attrName>ppt_h</p:attrName>
                                        </p:attrNameLst>
                                      </p:cBhvr>
                                      <p:tavLst>
                                        <p:tav tm="0">
                                          <p:val>
                                            <p:fltVal val="0"/>
                                          </p:val>
                                        </p:tav>
                                        <p:tav tm="100000">
                                          <p:val>
                                            <p:strVal val="#ppt_h"/>
                                          </p:val>
                                        </p:tav>
                                      </p:tavLst>
                                    </p:anim>
                                  </p:childTnLst>
                                </p:cTn>
                              </p:par>
                            </p:childTnLst>
                          </p:cTn>
                        </p:par>
                        <p:par>
                          <p:cTn id="16" fill="hold">
                            <p:stCondLst>
                              <p:cond delay="1000"/>
                            </p:stCondLst>
                            <p:childTnLst>
                              <p:par>
                                <p:cTn id="17" presetID="23" presetClass="entr" presetSubtype="16" fill="hold" grpId="0" nodeType="afterEffect">
                                  <p:stCondLst>
                                    <p:cond delay="0"/>
                                  </p:stCondLst>
                                  <p:childTnLst>
                                    <p:set>
                                      <p:cBhvr>
                                        <p:cTn id="18" dur="1" fill="hold">
                                          <p:stCondLst>
                                            <p:cond delay="0"/>
                                          </p:stCondLst>
                                        </p:cTn>
                                        <p:tgtEl>
                                          <p:spTgt spid="35"/>
                                        </p:tgtEl>
                                        <p:attrNameLst>
                                          <p:attrName>style.visibility</p:attrName>
                                        </p:attrNameLst>
                                      </p:cBhvr>
                                      <p:to>
                                        <p:strVal val="visible"/>
                                      </p:to>
                                    </p:set>
                                    <p:anim calcmode="lin" valueType="num">
                                      <p:cBhvr>
                                        <p:cTn id="19" dur="500" fill="hold"/>
                                        <p:tgtEl>
                                          <p:spTgt spid="35"/>
                                        </p:tgtEl>
                                        <p:attrNameLst>
                                          <p:attrName>ppt_w</p:attrName>
                                        </p:attrNameLst>
                                      </p:cBhvr>
                                      <p:tavLst>
                                        <p:tav tm="0">
                                          <p:val>
                                            <p:fltVal val="0"/>
                                          </p:val>
                                        </p:tav>
                                        <p:tav tm="100000">
                                          <p:val>
                                            <p:strVal val="#ppt_w"/>
                                          </p:val>
                                        </p:tav>
                                      </p:tavLst>
                                    </p:anim>
                                    <p:anim calcmode="lin" valueType="num">
                                      <p:cBhvr>
                                        <p:cTn id="20" dur="500" fill="hold"/>
                                        <p:tgtEl>
                                          <p:spTgt spid="35"/>
                                        </p:tgtEl>
                                        <p:attrNameLst>
                                          <p:attrName>ppt_h</p:attrName>
                                        </p:attrNameLst>
                                      </p:cBhvr>
                                      <p:tavLst>
                                        <p:tav tm="0">
                                          <p:val>
                                            <p:fltVal val="0"/>
                                          </p:val>
                                        </p:tav>
                                        <p:tav tm="100000">
                                          <p:val>
                                            <p:strVal val="#ppt_h"/>
                                          </p:val>
                                        </p:tav>
                                      </p:tavLst>
                                    </p:anim>
                                  </p:childTnLst>
                                </p:cTn>
                              </p:par>
                            </p:childTnLst>
                          </p:cTn>
                        </p:par>
                        <p:par>
                          <p:cTn id="21" fill="hold">
                            <p:stCondLst>
                              <p:cond delay="1500"/>
                            </p:stCondLst>
                            <p:childTnLst>
                              <p:par>
                                <p:cTn id="22" presetID="23" presetClass="entr" presetSubtype="16" fill="hold" grpId="0" nodeType="afterEffect">
                                  <p:stCondLst>
                                    <p:cond delay="0"/>
                                  </p:stCondLst>
                                  <p:childTnLst>
                                    <p:set>
                                      <p:cBhvr>
                                        <p:cTn id="23" dur="1" fill="hold">
                                          <p:stCondLst>
                                            <p:cond delay="0"/>
                                          </p:stCondLst>
                                        </p:cTn>
                                        <p:tgtEl>
                                          <p:spTgt spid="32"/>
                                        </p:tgtEl>
                                        <p:attrNameLst>
                                          <p:attrName>style.visibility</p:attrName>
                                        </p:attrNameLst>
                                      </p:cBhvr>
                                      <p:to>
                                        <p:strVal val="visible"/>
                                      </p:to>
                                    </p:set>
                                    <p:anim calcmode="lin" valueType="num">
                                      <p:cBhvr>
                                        <p:cTn id="24" dur="500" fill="hold"/>
                                        <p:tgtEl>
                                          <p:spTgt spid="32"/>
                                        </p:tgtEl>
                                        <p:attrNameLst>
                                          <p:attrName>ppt_w</p:attrName>
                                        </p:attrNameLst>
                                      </p:cBhvr>
                                      <p:tavLst>
                                        <p:tav tm="0">
                                          <p:val>
                                            <p:fltVal val="0"/>
                                          </p:val>
                                        </p:tav>
                                        <p:tav tm="100000">
                                          <p:val>
                                            <p:strVal val="#ppt_w"/>
                                          </p:val>
                                        </p:tav>
                                      </p:tavLst>
                                    </p:anim>
                                    <p:anim calcmode="lin" valueType="num">
                                      <p:cBhvr>
                                        <p:cTn id="25" dur="500" fill="hold"/>
                                        <p:tgtEl>
                                          <p:spTgt spid="32"/>
                                        </p:tgtEl>
                                        <p:attrNameLst>
                                          <p:attrName>ppt_h</p:attrName>
                                        </p:attrNameLst>
                                      </p:cBhvr>
                                      <p:tavLst>
                                        <p:tav tm="0">
                                          <p:val>
                                            <p:fltVal val="0"/>
                                          </p:val>
                                        </p:tav>
                                        <p:tav tm="100000">
                                          <p:val>
                                            <p:strVal val="#ppt_h"/>
                                          </p:val>
                                        </p:tav>
                                      </p:tavLst>
                                    </p:anim>
                                  </p:childTnLst>
                                </p:cTn>
                              </p:par>
                            </p:childTnLst>
                          </p:cTn>
                        </p:par>
                        <p:par>
                          <p:cTn id="26" fill="hold">
                            <p:stCondLst>
                              <p:cond delay="2000"/>
                            </p:stCondLst>
                            <p:childTnLst>
                              <p:par>
                                <p:cTn id="27" presetID="23" presetClass="entr" presetSubtype="16" fill="hold" grpId="0" nodeType="afterEffect">
                                  <p:stCondLst>
                                    <p:cond delay="0"/>
                                  </p:stCondLst>
                                  <p:childTnLst>
                                    <p:set>
                                      <p:cBhvr>
                                        <p:cTn id="28" dur="1" fill="hold">
                                          <p:stCondLst>
                                            <p:cond delay="0"/>
                                          </p:stCondLst>
                                        </p:cTn>
                                        <p:tgtEl>
                                          <p:spTgt spid="3"/>
                                        </p:tgtEl>
                                        <p:attrNameLst>
                                          <p:attrName>style.visibility</p:attrName>
                                        </p:attrNameLst>
                                      </p:cBhvr>
                                      <p:to>
                                        <p:strVal val="visible"/>
                                      </p:to>
                                    </p:set>
                                    <p:anim calcmode="lin" valueType="num">
                                      <p:cBhvr>
                                        <p:cTn id="29" dur="500" fill="hold"/>
                                        <p:tgtEl>
                                          <p:spTgt spid="3"/>
                                        </p:tgtEl>
                                        <p:attrNameLst>
                                          <p:attrName>ppt_w</p:attrName>
                                        </p:attrNameLst>
                                      </p:cBhvr>
                                      <p:tavLst>
                                        <p:tav tm="0">
                                          <p:val>
                                            <p:fltVal val="0"/>
                                          </p:val>
                                        </p:tav>
                                        <p:tav tm="100000">
                                          <p:val>
                                            <p:strVal val="#ppt_w"/>
                                          </p:val>
                                        </p:tav>
                                      </p:tavLst>
                                    </p:anim>
                                    <p:anim calcmode="lin" valueType="num">
                                      <p:cBhvr>
                                        <p:cTn id="30" dur="500" fill="hold"/>
                                        <p:tgtEl>
                                          <p:spTgt spid="3"/>
                                        </p:tgtEl>
                                        <p:attrNameLst>
                                          <p:attrName>ppt_h</p:attrName>
                                        </p:attrNameLst>
                                      </p:cBhvr>
                                      <p:tavLst>
                                        <p:tav tm="0">
                                          <p:val>
                                            <p:fltVal val="0"/>
                                          </p:val>
                                        </p:tav>
                                        <p:tav tm="100000">
                                          <p:val>
                                            <p:strVal val="#ppt_h"/>
                                          </p:val>
                                        </p:tav>
                                      </p:tavLst>
                                    </p:anim>
                                  </p:childTnLst>
                                </p:cTn>
                              </p:par>
                            </p:childTnLst>
                          </p:cTn>
                        </p:par>
                        <p:par>
                          <p:cTn id="31" fill="hold">
                            <p:stCondLst>
                              <p:cond delay="2500"/>
                            </p:stCondLst>
                            <p:childTnLst>
                              <p:par>
                                <p:cTn id="32" presetID="5" presetClass="entr" presetSubtype="10" fill="hold" nodeType="afterEffect">
                                  <p:stCondLst>
                                    <p:cond delay="0"/>
                                  </p:stCondLst>
                                  <p:childTnLst>
                                    <p:set>
                                      <p:cBhvr>
                                        <p:cTn id="33" dur="1" fill="hold">
                                          <p:stCondLst>
                                            <p:cond delay="0"/>
                                          </p:stCondLst>
                                        </p:cTn>
                                        <p:tgtEl>
                                          <p:spTgt spid="36"/>
                                        </p:tgtEl>
                                        <p:attrNameLst>
                                          <p:attrName>style.visibility</p:attrName>
                                        </p:attrNameLst>
                                      </p:cBhvr>
                                      <p:to>
                                        <p:strVal val="visible"/>
                                      </p:to>
                                    </p:set>
                                    <p:animEffect transition="in" filter="checkerboard(across)">
                                      <p:cBhvr>
                                        <p:cTn id="34" dur="500"/>
                                        <p:tgtEl>
                                          <p:spTgt spid="36"/>
                                        </p:tgtEl>
                                      </p:cBhvr>
                                    </p:animEffect>
                                  </p:childTnLst>
                                </p:cTn>
                              </p:par>
                            </p:childTnLst>
                          </p:cTn>
                        </p:par>
                        <p:par>
                          <p:cTn id="35" fill="hold">
                            <p:stCondLst>
                              <p:cond delay="3000"/>
                            </p:stCondLst>
                            <p:childTnLst>
                              <p:par>
                                <p:cTn id="36" presetID="5" presetClass="entr" presetSubtype="10" fill="hold" nodeType="afterEffect">
                                  <p:stCondLst>
                                    <p:cond delay="0"/>
                                  </p:stCondLst>
                                  <p:childTnLst>
                                    <p:set>
                                      <p:cBhvr>
                                        <p:cTn id="37" dur="1" fill="hold">
                                          <p:stCondLst>
                                            <p:cond delay="0"/>
                                          </p:stCondLst>
                                        </p:cTn>
                                        <p:tgtEl>
                                          <p:spTgt spid="56"/>
                                        </p:tgtEl>
                                        <p:attrNameLst>
                                          <p:attrName>style.visibility</p:attrName>
                                        </p:attrNameLst>
                                      </p:cBhvr>
                                      <p:to>
                                        <p:strVal val="visible"/>
                                      </p:to>
                                    </p:set>
                                    <p:animEffect transition="in" filter="checkerboard(across)">
                                      <p:cBhvr>
                                        <p:cTn id="38" dur="500"/>
                                        <p:tgtEl>
                                          <p:spTgt spid="56"/>
                                        </p:tgtEl>
                                      </p:cBhvr>
                                    </p:animEffect>
                                  </p:childTnLst>
                                </p:cTn>
                              </p:par>
                            </p:childTnLst>
                          </p:cTn>
                        </p:par>
                        <p:par>
                          <p:cTn id="39" fill="hold">
                            <p:stCondLst>
                              <p:cond delay="3500"/>
                            </p:stCondLst>
                            <p:childTnLst>
                              <p:par>
                                <p:cTn id="40" presetID="5" presetClass="entr" presetSubtype="10" fill="hold" nodeType="afterEffect">
                                  <p:stCondLst>
                                    <p:cond delay="0"/>
                                  </p:stCondLst>
                                  <p:childTnLst>
                                    <p:set>
                                      <p:cBhvr>
                                        <p:cTn id="41" dur="1" fill="hold">
                                          <p:stCondLst>
                                            <p:cond delay="0"/>
                                          </p:stCondLst>
                                        </p:cTn>
                                        <p:tgtEl>
                                          <p:spTgt spid="59"/>
                                        </p:tgtEl>
                                        <p:attrNameLst>
                                          <p:attrName>style.visibility</p:attrName>
                                        </p:attrNameLst>
                                      </p:cBhvr>
                                      <p:to>
                                        <p:strVal val="visible"/>
                                      </p:to>
                                    </p:set>
                                    <p:animEffect transition="in" filter="checkerboard(across)">
                                      <p:cBhvr>
                                        <p:cTn id="42" dur="500"/>
                                        <p:tgtEl>
                                          <p:spTgt spid="59"/>
                                        </p:tgtEl>
                                      </p:cBhvr>
                                    </p:animEffect>
                                  </p:childTnLst>
                                </p:cTn>
                              </p:par>
                            </p:childTnLst>
                          </p:cTn>
                        </p:par>
                        <p:par>
                          <p:cTn id="43" fill="hold">
                            <p:stCondLst>
                              <p:cond delay="4000"/>
                            </p:stCondLst>
                            <p:childTnLst>
                              <p:par>
                                <p:cTn id="44" presetID="5" presetClass="entr" presetSubtype="10" fill="hold" nodeType="afterEffect">
                                  <p:stCondLst>
                                    <p:cond delay="0"/>
                                  </p:stCondLst>
                                  <p:childTnLst>
                                    <p:set>
                                      <p:cBhvr>
                                        <p:cTn id="45" dur="1" fill="hold">
                                          <p:stCondLst>
                                            <p:cond delay="0"/>
                                          </p:stCondLst>
                                        </p:cTn>
                                        <p:tgtEl>
                                          <p:spTgt spid="62"/>
                                        </p:tgtEl>
                                        <p:attrNameLst>
                                          <p:attrName>style.visibility</p:attrName>
                                        </p:attrNameLst>
                                      </p:cBhvr>
                                      <p:to>
                                        <p:strVal val="visible"/>
                                      </p:to>
                                    </p:set>
                                    <p:animEffect transition="in" filter="checkerboard(across)">
                                      <p:cBhvr>
                                        <p:cTn id="46" dur="500"/>
                                        <p:tgtEl>
                                          <p:spTgt spid="6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ldLvl="0" animBg="1"/>
      <p:bldP spid="7" grpId="0"/>
      <p:bldP spid="3" grpId="0"/>
      <p:bldP spid="31" grpId="0" bldLvl="0" animBg="1"/>
      <p:bldP spid="32" grpId="0"/>
      <p:bldP spid="35"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图片 3" descr="232323"/>
          <p:cNvPicPr>
            <a:picLocks noChangeAspect="1"/>
          </p:cNvPicPr>
          <p:nvPr/>
        </p:nvPicPr>
        <p:blipFill>
          <a:blip r:embed="rId1" cstate="screen"/>
          <a:stretch>
            <a:fillRect/>
          </a:stretch>
        </p:blipFill>
        <p:spPr>
          <a:xfrm>
            <a:off x="0" y="641985"/>
            <a:ext cx="2356485" cy="326390"/>
          </a:xfrm>
          <a:prstGeom prst="rect">
            <a:avLst/>
          </a:prstGeom>
        </p:spPr>
      </p:pic>
      <p:sp>
        <p:nvSpPr>
          <p:cNvPr id="9" name="文本框 8"/>
          <p:cNvSpPr txBox="1"/>
          <p:nvPr/>
        </p:nvSpPr>
        <p:spPr>
          <a:xfrm>
            <a:off x="1485900" y="510540"/>
            <a:ext cx="2633345" cy="368300"/>
          </a:xfrm>
          <a:prstGeom prst="rect">
            <a:avLst/>
          </a:prstGeom>
          <a:noFill/>
        </p:spPr>
        <p:txBody>
          <a:bodyPr wrap="square" rtlCol="0">
            <a:spAutoFit/>
          </a:bodyPr>
          <a:lstStyle/>
          <a:p>
            <a:pPr algn="dist"/>
            <a:r>
              <a:rPr lang="zh-CN" altLang="en-US">
                <a:solidFill>
                  <a:schemeClr val="tx1">
                    <a:lumMod val="75000"/>
                    <a:lumOff val="25000"/>
                  </a:schemeClr>
                </a:solidFill>
                <a:effectLst/>
                <a:cs typeface="+mn-ea"/>
                <a:sym typeface="+mn-lt"/>
              </a:rPr>
              <a:t>未来规划与展望</a:t>
            </a:r>
            <a:endParaRPr lang="zh-CN" altLang="en-US">
              <a:solidFill>
                <a:schemeClr val="tx1">
                  <a:lumMod val="75000"/>
                  <a:lumOff val="25000"/>
                </a:schemeClr>
              </a:solidFill>
              <a:effectLst/>
              <a:cs typeface="+mn-ea"/>
              <a:sym typeface="+mn-lt"/>
            </a:endParaRPr>
          </a:p>
        </p:txBody>
      </p:sp>
      <p:sp>
        <p:nvSpPr>
          <p:cNvPr id="5" name="文本框 4"/>
          <p:cNvSpPr txBox="1"/>
          <p:nvPr/>
        </p:nvSpPr>
        <p:spPr>
          <a:xfrm>
            <a:off x="238125" y="556895"/>
            <a:ext cx="406400" cy="275590"/>
          </a:xfrm>
          <a:prstGeom prst="rect">
            <a:avLst/>
          </a:prstGeom>
          <a:noFill/>
        </p:spPr>
        <p:txBody>
          <a:bodyPr wrap="square" rtlCol="0">
            <a:spAutoFit/>
          </a:bodyPr>
          <a:lstStyle/>
          <a:p>
            <a:pPr algn="l"/>
            <a:r>
              <a:rPr lang="en-US" altLang="zh-CN" sz="1200">
                <a:solidFill>
                  <a:schemeClr val="tx2">
                    <a:lumMod val="50000"/>
                    <a:lumOff val="50000"/>
                  </a:schemeClr>
                </a:solidFill>
                <a:effectLst/>
                <a:cs typeface="+mn-ea"/>
                <a:sym typeface="+mn-lt"/>
              </a:rPr>
              <a:t>04</a:t>
            </a:r>
            <a:endParaRPr lang="en-US" altLang="zh-CN" sz="1200">
              <a:solidFill>
                <a:schemeClr val="tx2">
                  <a:lumMod val="50000"/>
                  <a:lumOff val="50000"/>
                </a:schemeClr>
              </a:solidFill>
              <a:effectLst/>
              <a:cs typeface="+mn-ea"/>
              <a:sym typeface="+mn-lt"/>
            </a:endParaRPr>
          </a:p>
        </p:txBody>
      </p:sp>
      <p:sp>
        <p:nvSpPr>
          <p:cNvPr id="35" name="椭圆 34"/>
          <p:cNvSpPr/>
          <p:nvPr/>
        </p:nvSpPr>
        <p:spPr>
          <a:xfrm>
            <a:off x="6306504" y="5074535"/>
            <a:ext cx="714694" cy="714694"/>
          </a:xfrm>
          <a:prstGeom prst="ellipse">
            <a:avLst/>
          </a:prstGeom>
          <a:solidFill>
            <a:srgbClr val="395BCA"/>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endParaRPr lang="zh-CN" altLang="en-US" sz="4000" dirty="0">
              <a:cs typeface="+mn-ea"/>
              <a:sym typeface="+mn-lt"/>
            </a:endParaRPr>
          </a:p>
        </p:txBody>
      </p:sp>
      <p:sp>
        <p:nvSpPr>
          <p:cNvPr id="3" name="矩形 2"/>
          <p:cNvSpPr/>
          <p:nvPr/>
        </p:nvSpPr>
        <p:spPr>
          <a:xfrm>
            <a:off x="6308250" y="2731334"/>
            <a:ext cx="4992913" cy="1961529"/>
          </a:xfrm>
          <a:prstGeom prst="rect">
            <a:avLst/>
          </a:prstGeom>
          <a:pattFill prst="pct5">
            <a:fgClr>
              <a:srgbClr val="D7E5F9"/>
            </a:fgClr>
            <a:bgClr>
              <a:srgbClr val="395BCA"/>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2" name="等腰三角形 1"/>
          <p:cNvSpPr/>
          <p:nvPr/>
        </p:nvSpPr>
        <p:spPr>
          <a:xfrm rot="10800000">
            <a:off x="6538410" y="4639159"/>
            <a:ext cx="279908" cy="241300"/>
          </a:xfrm>
          <a:prstGeom prst="triangle">
            <a:avLst/>
          </a:prstGeom>
          <a:solidFill>
            <a:srgbClr val="395BC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grpSp>
        <p:nvGrpSpPr>
          <p:cNvPr id="8" name="组合 7"/>
          <p:cNvGrpSpPr/>
          <p:nvPr/>
        </p:nvGrpSpPr>
        <p:grpSpPr>
          <a:xfrm>
            <a:off x="6722418" y="3068776"/>
            <a:ext cx="4164576" cy="1231417"/>
            <a:chOff x="1255784" y="2830103"/>
            <a:chExt cx="4164576" cy="1231417"/>
          </a:xfrm>
        </p:grpSpPr>
        <p:sp>
          <p:nvSpPr>
            <p:cNvPr id="6" name="文本框 5"/>
            <p:cNvSpPr txBox="1"/>
            <p:nvPr/>
          </p:nvSpPr>
          <p:spPr>
            <a:xfrm>
              <a:off x="1255784" y="3456226"/>
              <a:ext cx="4164576" cy="605294"/>
            </a:xfrm>
            <a:prstGeom prst="rect">
              <a:avLst/>
            </a:prstGeom>
            <a:noFill/>
          </p:spPr>
          <p:txBody>
            <a:bodyPr wrap="square" rtlCol="0">
              <a:spAutoFit/>
            </a:bodyPr>
            <a:lstStyle/>
            <a:p>
              <a:pPr>
                <a:lnSpc>
                  <a:spcPts val="2000"/>
                </a:lnSpc>
              </a:pPr>
              <a:r>
                <a:rPr lang="zh-CN" altLang="en-US" sz="1600" dirty="0">
                  <a:solidFill>
                    <a:schemeClr val="bg1"/>
                  </a:solidFill>
                  <a:cs typeface="+mn-ea"/>
                  <a:sym typeface="+mn-lt"/>
                </a:rPr>
                <a:t>正文内容，本段适应大段文字章节。如果文字较多的内容描述比较适合放在这里。</a:t>
              </a:r>
              <a:endParaRPr lang="en-US" altLang="zh-CN" sz="1600" dirty="0">
                <a:solidFill>
                  <a:schemeClr val="bg1"/>
                </a:solidFill>
                <a:cs typeface="+mn-ea"/>
                <a:sym typeface="+mn-lt"/>
              </a:endParaRPr>
            </a:p>
          </p:txBody>
        </p:sp>
        <p:sp>
          <p:nvSpPr>
            <p:cNvPr id="10" name="文本框 9"/>
            <p:cNvSpPr txBox="1"/>
            <p:nvPr/>
          </p:nvSpPr>
          <p:spPr>
            <a:xfrm>
              <a:off x="1266727" y="2830103"/>
              <a:ext cx="1620957" cy="523220"/>
            </a:xfrm>
            <a:prstGeom prst="rect">
              <a:avLst/>
            </a:prstGeom>
            <a:noFill/>
          </p:spPr>
          <p:txBody>
            <a:bodyPr wrap="none" rtlCol="0">
              <a:spAutoFit/>
            </a:bodyPr>
            <a:lstStyle/>
            <a:p>
              <a:r>
                <a:rPr lang="zh-CN" altLang="en-US" sz="2800" dirty="0">
                  <a:solidFill>
                    <a:schemeClr val="bg1"/>
                  </a:solidFill>
                  <a:cs typeface="+mn-ea"/>
                  <a:sym typeface="+mn-lt"/>
                </a:rPr>
                <a:t>项目名称</a:t>
              </a:r>
              <a:endParaRPr lang="zh-CN" altLang="en-US" sz="2800" dirty="0">
                <a:solidFill>
                  <a:schemeClr val="bg1"/>
                </a:solidFill>
                <a:cs typeface="+mn-ea"/>
                <a:sym typeface="+mn-lt"/>
              </a:endParaRPr>
            </a:p>
          </p:txBody>
        </p:sp>
      </p:grpSp>
      <p:grpSp>
        <p:nvGrpSpPr>
          <p:cNvPr id="12" name="组合 11"/>
          <p:cNvGrpSpPr/>
          <p:nvPr/>
        </p:nvGrpSpPr>
        <p:grpSpPr>
          <a:xfrm>
            <a:off x="6497329" y="5070459"/>
            <a:ext cx="2640186" cy="730489"/>
            <a:chOff x="6651565" y="5038929"/>
            <a:chExt cx="2640186" cy="730489"/>
          </a:xfrm>
        </p:grpSpPr>
        <p:sp>
          <p:nvSpPr>
            <p:cNvPr id="13" name="文本框 12"/>
            <p:cNvSpPr txBox="1"/>
            <p:nvPr/>
          </p:nvSpPr>
          <p:spPr>
            <a:xfrm>
              <a:off x="7290824" y="5435865"/>
              <a:ext cx="2000927" cy="333553"/>
            </a:xfrm>
            <a:prstGeom prst="rect">
              <a:avLst/>
            </a:prstGeom>
            <a:noFill/>
          </p:spPr>
          <p:txBody>
            <a:bodyPr wrap="square" rtlCol="0">
              <a:spAutoFit/>
            </a:bodyPr>
            <a:lstStyle/>
            <a:p>
              <a:pPr>
                <a:lnSpc>
                  <a:spcPts val="2000"/>
                </a:lnSpc>
              </a:pPr>
              <a:r>
                <a:rPr lang="zh-CN" altLang="en-US" sz="1600" dirty="0">
                  <a:cs typeface="+mn-ea"/>
                  <a:sym typeface="+mn-lt"/>
                </a:rPr>
                <a:t>请输入项目描述</a:t>
              </a:r>
              <a:endParaRPr lang="en-US" altLang="zh-CN" sz="1600" dirty="0">
                <a:cs typeface="+mn-ea"/>
                <a:sym typeface="+mn-lt"/>
              </a:endParaRPr>
            </a:p>
          </p:txBody>
        </p:sp>
        <p:sp>
          <p:nvSpPr>
            <p:cNvPr id="14" name="文本框 13"/>
            <p:cNvSpPr txBox="1"/>
            <p:nvPr/>
          </p:nvSpPr>
          <p:spPr>
            <a:xfrm>
              <a:off x="7290824" y="5038929"/>
              <a:ext cx="1210589" cy="400110"/>
            </a:xfrm>
            <a:prstGeom prst="rect">
              <a:avLst/>
            </a:prstGeom>
            <a:noFill/>
          </p:spPr>
          <p:txBody>
            <a:bodyPr wrap="none" rtlCol="0">
              <a:spAutoFit/>
            </a:bodyPr>
            <a:lstStyle/>
            <a:p>
              <a:r>
                <a:rPr lang="zh-CN" altLang="en-US" sz="2000" dirty="0">
                  <a:solidFill>
                    <a:schemeClr val="tx1">
                      <a:lumMod val="75000"/>
                      <a:lumOff val="25000"/>
                    </a:schemeClr>
                  </a:solidFill>
                  <a:cs typeface="+mn-ea"/>
                  <a:sym typeface="+mn-lt"/>
                </a:rPr>
                <a:t>项目名称</a:t>
              </a:r>
              <a:endParaRPr lang="zh-CN" altLang="en-US" sz="2000" dirty="0">
                <a:solidFill>
                  <a:schemeClr val="tx1">
                    <a:lumMod val="75000"/>
                    <a:lumOff val="25000"/>
                  </a:schemeClr>
                </a:solidFill>
                <a:cs typeface="+mn-ea"/>
                <a:sym typeface="+mn-lt"/>
              </a:endParaRPr>
            </a:p>
          </p:txBody>
        </p:sp>
        <p:sp>
          <p:nvSpPr>
            <p:cNvPr id="16" name="arrow-pointing-left-circular-button_20407"/>
            <p:cNvSpPr>
              <a:spLocks noChangeAspect="1"/>
            </p:cNvSpPr>
            <p:nvPr/>
          </p:nvSpPr>
          <p:spPr bwMode="auto">
            <a:xfrm>
              <a:off x="6651565" y="5253461"/>
              <a:ext cx="320989" cy="320504"/>
            </a:xfrm>
            <a:custGeom>
              <a:avLst/>
              <a:gdLst>
                <a:gd name="T0" fmla="*/ 325000 h 606722"/>
                <a:gd name="T1" fmla="*/ 325000 h 606722"/>
                <a:gd name="T2" fmla="*/ 325000 h 606722"/>
                <a:gd name="T3" fmla="*/ 325000 h 606722"/>
                <a:gd name="T4" fmla="*/ 325000 h 606722"/>
                <a:gd name="T5" fmla="*/ 325000 h 606722"/>
                <a:gd name="T6" fmla="*/ 325000 h 606722"/>
                <a:gd name="T7" fmla="*/ 325000 h 606722"/>
                <a:gd name="T8" fmla="*/ 325000 h 606722"/>
                <a:gd name="T9" fmla="*/ 325000 h 606722"/>
                <a:gd name="T10" fmla="*/ 325000 h 606722"/>
                <a:gd name="T11" fmla="*/ 325000 h 606722"/>
                <a:gd name="T12" fmla="*/ 325000 h 606722"/>
                <a:gd name="T13" fmla="*/ 325000 h 606722"/>
                <a:gd name="T14" fmla="*/ 325000 h 606722"/>
                <a:gd name="T15" fmla="*/ 325000 h 606722"/>
                <a:gd name="T16" fmla="*/ 325000 h 606722"/>
                <a:gd name="T17" fmla="*/ 325000 h 606722"/>
                <a:gd name="T18" fmla="*/ 325000 h 606722"/>
                <a:gd name="T19" fmla="*/ 325000 h 606722"/>
                <a:gd name="T20" fmla="*/ 325000 h 606722"/>
                <a:gd name="T21" fmla="*/ 325000 h 606722"/>
                <a:gd name="T22" fmla="*/ 325000 h 606722"/>
                <a:gd name="T23" fmla="*/ 325000 h 6067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6827" h="6827">
                  <a:moveTo>
                    <a:pt x="5547" y="0"/>
                  </a:moveTo>
                  <a:lnTo>
                    <a:pt x="1280" y="0"/>
                  </a:lnTo>
                  <a:cubicBezTo>
                    <a:pt x="574" y="0"/>
                    <a:pt x="0" y="574"/>
                    <a:pt x="0" y="1280"/>
                  </a:cubicBezTo>
                  <a:lnTo>
                    <a:pt x="0" y="6684"/>
                  </a:lnTo>
                  <a:cubicBezTo>
                    <a:pt x="0" y="6744"/>
                    <a:pt x="38" y="6798"/>
                    <a:pt x="94" y="6818"/>
                  </a:cubicBezTo>
                  <a:cubicBezTo>
                    <a:pt x="110" y="6824"/>
                    <a:pt x="126" y="6827"/>
                    <a:pt x="142" y="6827"/>
                  </a:cubicBezTo>
                  <a:cubicBezTo>
                    <a:pt x="184" y="6827"/>
                    <a:pt x="224" y="6809"/>
                    <a:pt x="251" y="6775"/>
                  </a:cubicBezTo>
                  <a:lnTo>
                    <a:pt x="1631" y="5120"/>
                  </a:lnTo>
                  <a:lnTo>
                    <a:pt x="5547" y="5120"/>
                  </a:lnTo>
                  <a:cubicBezTo>
                    <a:pt x="6252" y="5120"/>
                    <a:pt x="6827" y="4546"/>
                    <a:pt x="6827" y="3840"/>
                  </a:cubicBezTo>
                  <a:lnTo>
                    <a:pt x="6827" y="1280"/>
                  </a:lnTo>
                  <a:cubicBezTo>
                    <a:pt x="6827" y="574"/>
                    <a:pt x="6252" y="0"/>
                    <a:pt x="5547" y="0"/>
                  </a:cubicBezTo>
                  <a:close/>
                </a:path>
              </a:pathLst>
            </a:custGeom>
            <a:solidFill>
              <a:schemeClr val="bg1"/>
            </a:solidFill>
            <a:ln>
              <a:noFill/>
            </a:ln>
          </p:spPr>
          <p:txBody>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zh-CN" altLang="en-US" dirty="0">
                <a:cs typeface="+mn-ea"/>
                <a:sym typeface="+mn-lt"/>
              </a:endParaRPr>
            </a:p>
          </p:txBody>
        </p:sp>
      </p:grpSp>
      <p:sp>
        <p:nvSpPr>
          <p:cNvPr id="23" name="文本框 22"/>
          <p:cNvSpPr txBox="1"/>
          <p:nvPr/>
        </p:nvSpPr>
        <p:spPr>
          <a:xfrm>
            <a:off x="2922654" y="2134008"/>
            <a:ext cx="6647974" cy="327397"/>
          </a:xfrm>
          <a:prstGeom prst="rect">
            <a:avLst/>
          </a:prstGeom>
          <a:noFill/>
        </p:spPr>
        <p:txBody>
          <a:bodyPr wrap="none" rtlCol="0">
            <a:spAutoFit/>
          </a:bodyPr>
          <a:lstStyle/>
          <a:p>
            <a:pPr algn="ctr">
              <a:lnSpc>
                <a:spcPts val="2000"/>
              </a:lnSpc>
            </a:pPr>
            <a:r>
              <a:rPr lang="zh-CN" altLang="en-US" sz="1400" dirty="0">
                <a:cs typeface="+mn-ea"/>
                <a:sym typeface="+mn-lt"/>
              </a:rPr>
              <a:t>正文内容，本段适应大段文字章节。如果文字较多的内容描述比较适合放在这里。</a:t>
            </a:r>
            <a:endParaRPr lang="en-US" altLang="zh-CN" sz="1400" dirty="0">
              <a:cs typeface="+mn-ea"/>
              <a:sym typeface="+mn-lt"/>
            </a:endParaRPr>
          </a:p>
        </p:txBody>
      </p:sp>
      <p:sp>
        <p:nvSpPr>
          <p:cNvPr id="27" name="文本框 26"/>
          <p:cNvSpPr txBox="1"/>
          <p:nvPr/>
        </p:nvSpPr>
        <p:spPr>
          <a:xfrm>
            <a:off x="4875153" y="1295768"/>
            <a:ext cx="2441694" cy="768350"/>
          </a:xfrm>
          <a:prstGeom prst="rect">
            <a:avLst/>
          </a:prstGeom>
          <a:noFill/>
        </p:spPr>
        <p:txBody>
          <a:bodyPr wrap="square" rtlCol="0">
            <a:spAutoFit/>
          </a:bodyPr>
          <a:lstStyle/>
          <a:p>
            <a:r>
              <a:rPr lang="zh-CN" altLang="en-US" sz="4400" dirty="0">
                <a:solidFill>
                  <a:srgbClr val="395BCA"/>
                </a:solidFill>
                <a:cs typeface="+mn-ea"/>
                <a:sym typeface="+mn-lt"/>
              </a:rPr>
              <a:t>未来拓展</a:t>
            </a:r>
            <a:endParaRPr lang="zh-CN" altLang="en-US" sz="4400" dirty="0">
              <a:solidFill>
                <a:srgbClr val="395BCA"/>
              </a:solidFill>
              <a:cs typeface="+mn-ea"/>
              <a:sym typeface="+mn-lt"/>
            </a:endParaRPr>
          </a:p>
        </p:txBody>
      </p:sp>
      <p:sp>
        <p:nvSpPr>
          <p:cNvPr id="38" name="椭圆 37"/>
          <p:cNvSpPr/>
          <p:nvPr/>
        </p:nvSpPr>
        <p:spPr>
          <a:xfrm>
            <a:off x="897676" y="5074535"/>
            <a:ext cx="714694" cy="714694"/>
          </a:xfrm>
          <a:prstGeom prst="ellipse">
            <a:avLst/>
          </a:prstGeom>
          <a:solidFill>
            <a:srgbClr val="395BCA"/>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endParaRPr lang="zh-CN" altLang="en-US" sz="4000" dirty="0">
              <a:cs typeface="+mn-ea"/>
              <a:sym typeface="+mn-lt"/>
            </a:endParaRPr>
          </a:p>
        </p:txBody>
      </p:sp>
      <p:sp>
        <p:nvSpPr>
          <p:cNvPr id="39" name="矩形 38"/>
          <p:cNvSpPr/>
          <p:nvPr/>
        </p:nvSpPr>
        <p:spPr>
          <a:xfrm>
            <a:off x="899422" y="2731334"/>
            <a:ext cx="4992913" cy="1961530"/>
          </a:xfrm>
          <a:prstGeom prst="rect">
            <a:avLst/>
          </a:prstGeom>
          <a:pattFill prst="ltUpDiag">
            <a:fgClr>
              <a:srgbClr val="67A1E9"/>
            </a:fgClr>
            <a:bgClr>
              <a:srgbClr val="395BCA"/>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40" name="等腰三角形 39"/>
          <p:cNvSpPr/>
          <p:nvPr/>
        </p:nvSpPr>
        <p:spPr>
          <a:xfrm rot="10800000">
            <a:off x="1129582" y="4639159"/>
            <a:ext cx="279908" cy="241300"/>
          </a:xfrm>
          <a:prstGeom prst="triangle">
            <a:avLst/>
          </a:prstGeom>
          <a:solidFill>
            <a:srgbClr val="395BC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grpSp>
        <p:nvGrpSpPr>
          <p:cNvPr id="41" name="组合 40"/>
          <p:cNvGrpSpPr/>
          <p:nvPr/>
        </p:nvGrpSpPr>
        <p:grpSpPr>
          <a:xfrm>
            <a:off x="1313590" y="3068776"/>
            <a:ext cx="4164576" cy="1231417"/>
            <a:chOff x="1255784" y="2830103"/>
            <a:chExt cx="4164576" cy="1231417"/>
          </a:xfrm>
        </p:grpSpPr>
        <p:sp>
          <p:nvSpPr>
            <p:cNvPr id="46" name="文本框 45"/>
            <p:cNvSpPr txBox="1"/>
            <p:nvPr/>
          </p:nvSpPr>
          <p:spPr>
            <a:xfrm>
              <a:off x="1255784" y="3456226"/>
              <a:ext cx="4164576" cy="605294"/>
            </a:xfrm>
            <a:prstGeom prst="rect">
              <a:avLst/>
            </a:prstGeom>
            <a:noFill/>
          </p:spPr>
          <p:txBody>
            <a:bodyPr wrap="square" rtlCol="0">
              <a:spAutoFit/>
            </a:bodyPr>
            <a:lstStyle/>
            <a:p>
              <a:pPr>
                <a:lnSpc>
                  <a:spcPts val="2000"/>
                </a:lnSpc>
              </a:pPr>
              <a:r>
                <a:rPr lang="zh-CN" altLang="en-US" sz="1600" dirty="0">
                  <a:solidFill>
                    <a:schemeClr val="bg1"/>
                  </a:solidFill>
                  <a:cs typeface="+mn-ea"/>
                  <a:sym typeface="+mn-lt"/>
                </a:rPr>
                <a:t>正文内容，本段适应大段文字章节。如果文字较多的内容描述比较适合放在这里。</a:t>
              </a:r>
              <a:endParaRPr lang="en-US" altLang="zh-CN" sz="1600" dirty="0">
                <a:solidFill>
                  <a:schemeClr val="bg1"/>
                </a:solidFill>
                <a:cs typeface="+mn-ea"/>
                <a:sym typeface="+mn-lt"/>
              </a:endParaRPr>
            </a:p>
          </p:txBody>
        </p:sp>
        <p:sp>
          <p:nvSpPr>
            <p:cNvPr id="47" name="文本框 46"/>
            <p:cNvSpPr txBox="1"/>
            <p:nvPr/>
          </p:nvSpPr>
          <p:spPr>
            <a:xfrm>
              <a:off x="1266727" y="2830103"/>
              <a:ext cx="1620957" cy="523220"/>
            </a:xfrm>
            <a:prstGeom prst="rect">
              <a:avLst/>
            </a:prstGeom>
            <a:noFill/>
          </p:spPr>
          <p:txBody>
            <a:bodyPr wrap="none" rtlCol="0">
              <a:spAutoFit/>
            </a:bodyPr>
            <a:lstStyle/>
            <a:p>
              <a:r>
                <a:rPr lang="zh-CN" altLang="en-US" sz="2800" dirty="0">
                  <a:solidFill>
                    <a:schemeClr val="bg1"/>
                  </a:solidFill>
                  <a:cs typeface="+mn-ea"/>
                  <a:sym typeface="+mn-lt"/>
                </a:rPr>
                <a:t>项目名称</a:t>
              </a:r>
              <a:endParaRPr lang="zh-CN" altLang="en-US" sz="2800" dirty="0">
                <a:solidFill>
                  <a:schemeClr val="bg1"/>
                </a:solidFill>
                <a:cs typeface="+mn-ea"/>
                <a:sym typeface="+mn-lt"/>
              </a:endParaRPr>
            </a:p>
          </p:txBody>
        </p:sp>
      </p:grpSp>
      <p:grpSp>
        <p:nvGrpSpPr>
          <p:cNvPr id="42" name="组合 41"/>
          <p:cNvGrpSpPr/>
          <p:nvPr/>
        </p:nvGrpSpPr>
        <p:grpSpPr>
          <a:xfrm>
            <a:off x="1727760" y="5070459"/>
            <a:ext cx="2000927" cy="730489"/>
            <a:chOff x="7290824" y="5038929"/>
            <a:chExt cx="2000927" cy="730489"/>
          </a:xfrm>
        </p:grpSpPr>
        <p:sp>
          <p:nvSpPr>
            <p:cNvPr id="43" name="文本框 42"/>
            <p:cNvSpPr txBox="1"/>
            <p:nvPr/>
          </p:nvSpPr>
          <p:spPr>
            <a:xfrm>
              <a:off x="7290824" y="5435865"/>
              <a:ext cx="2000927" cy="333553"/>
            </a:xfrm>
            <a:prstGeom prst="rect">
              <a:avLst/>
            </a:prstGeom>
            <a:noFill/>
          </p:spPr>
          <p:txBody>
            <a:bodyPr wrap="square" rtlCol="0">
              <a:spAutoFit/>
            </a:bodyPr>
            <a:lstStyle/>
            <a:p>
              <a:pPr>
                <a:lnSpc>
                  <a:spcPts val="2000"/>
                </a:lnSpc>
              </a:pPr>
              <a:r>
                <a:rPr lang="zh-CN" altLang="en-US" sz="1600" dirty="0">
                  <a:cs typeface="+mn-ea"/>
                  <a:sym typeface="+mn-lt"/>
                </a:rPr>
                <a:t>请输入项目描述</a:t>
              </a:r>
              <a:endParaRPr lang="en-US" altLang="zh-CN" sz="1600" dirty="0">
                <a:cs typeface="+mn-ea"/>
                <a:sym typeface="+mn-lt"/>
              </a:endParaRPr>
            </a:p>
          </p:txBody>
        </p:sp>
        <p:sp>
          <p:nvSpPr>
            <p:cNvPr id="44" name="文本框 43"/>
            <p:cNvSpPr txBox="1"/>
            <p:nvPr/>
          </p:nvSpPr>
          <p:spPr>
            <a:xfrm>
              <a:off x="7290824" y="5038929"/>
              <a:ext cx="1210589" cy="400110"/>
            </a:xfrm>
            <a:prstGeom prst="rect">
              <a:avLst/>
            </a:prstGeom>
            <a:noFill/>
          </p:spPr>
          <p:txBody>
            <a:bodyPr wrap="none" rtlCol="0">
              <a:spAutoFit/>
            </a:bodyPr>
            <a:lstStyle/>
            <a:p>
              <a:r>
                <a:rPr lang="zh-CN" altLang="en-US" sz="2000" dirty="0">
                  <a:solidFill>
                    <a:schemeClr val="tx1">
                      <a:lumMod val="75000"/>
                      <a:lumOff val="25000"/>
                    </a:schemeClr>
                  </a:solidFill>
                  <a:cs typeface="+mn-ea"/>
                  <a:sym typeface="+mn-lt"/>
                </a:rPr>
                <a:t>项目名称</a:t>
              </a:r>
              <a:endParaRPr lang="zh-CN" altLang="en-US" sz="2000" dirty="0">
                <a:solidFill>
                  <a:schemeClr val="tx1">
                    <a:lumMod val="75000"/>
                    <a:lumOff val="25000"/>
                  </a:schemeClr>
                </a:solidFill>
                <a:cs typeface="+mn-ea"/>
                <a:sym typeface="+mn-lt"/>
              </a:endParaRPr>
            </a:p>
          </p:txBody>
        </p:sp>
      </p:grpSp>
      <p:sp>
        <p:nvSpPr>
          <p:cNvPr id="49" name="arrow-pointing-left-circular-button_20407"/>
          <p:cNvSpPr>
            <a:spLocks noChangeAspect="1"/>
          </p:cNvSpPr>
          <p:nvPr/>
        </p:nvSpPr>
        <p:spPr bwMode="auto">
          <a:xfrm>
            <a:off x="1136836" y="5254511"/>
            <a:ext cx="222458" cy="343365"/>
          </a:xfrm>
          <a:custGeom>
            <a:avLst/>
            <a:gdLst>
              <a:gd name="connsiteX0" fmla="*/ 0 w 390932"/>
              <a:gd name="connsiteY0" fmla="*/ 425933 h 603405"/>
              <a:gd name="connsiteX1" fmla="*/ 390932 w 390932"/>
              <a:gd name="connsiteY1" fmla="*/ 425933 h 603405"/>
              <a:gd name="connsiteX2" fmla="*/ 390932 w 390932"/>
              <a:gd name="connsiteY2" fmla="*/ 544193 h 603405"/>
              <a:gd name="connsiteX3" fmla="*/ 331631 w 390932"/>
              <a:gd name="connsiteY3" fmla="*/ 603405 h 603405"/>
              <a:gd name="connsiteX4" fmla="*/ 59138 w 390932"/>
              <a:gd name="connsiteY4" fmla="*/ 603405 h 603405"/>
              <a:gd name="connsiteX5" fmla="*/ 0 w 390932"/>
              <a:gd name="connsiteY5" fmla="*/ 544193 h 603405"/>
              <a:gd name="connsiteX6" fmla="*/ 0 w 390932"/>
              <a:gd name="connsiteY6" fmla="*/ 378654 h 603405"/>
              <a:gd name="connsiteX7" fmla="*/ 390932 w 390932"/>
              <a:gd name="connsiteY7" fmla="*/ 378654 h 603405"/>
              <a:gd name="connsiteX8" fmla="*/ 390932 w 390932"/>
              <a:gd name="connsiteY8" fmla="*/ 402293 h 603405"/>
              <a:gd name="connsiteX9" fmla="*/ 0 w 390932"/>
              <a:gd name="connsiteY9" fmla="*/ 402293 h 603405"/>
              <a:gd name="connsiteX10" fmla="*/ 0 w 390932"/>
              <a:gd name="connsiteY10" fmla="*/ 331305 h 603405"/>
              <a:gd name="connsiteX11" fmla="*/ 390932 w 390932"/>
              <a:gd name="connsiteY11" fmla="*/ 331305 h 603405"/>
              <a:gd name="connsiteX12" fmla="*/ 390932 w 390932"/>
              <a:gd name="connsiteY12" fmla="*/ 354944 h 603405"/>
              <a:gd name="connsiteX13" fmla="*/ 0 w 390932"/>
              <a:gd name="connsiteY13" fmla="*/ 354944 h 603405"/>
              <a:gd name="connsiteX14" fmla="*/ 142119 w 390932"/>
              <a:gd name="connsiteY14" fmla="*/ 0 h 603405"/>
              <a:gd name="connsiteX15" fmla="*/ 390932 w 390932"/>
              <a:gd name="connsiteY15" fmla="*/ 0 h 603405"/>
              <a:gd name="connsiteX16" fmla="*/ 390932 w 390932"/>
              <a:gd name="connsiteY16" fmla="*/ 186459 h 603405"/>
              <a:gd name="connsiteX17" fmla="*/ 390932 w 390932"/>
              <a:gd name="connsiteY17" fmla="*/ 307665 h 603405"/>
              <a:gd name="connsiteX18" fmla="*/ 142119 w 390932"/>
              <a:gd name="connsiteY18" fmla="*/ 307665 h 603405"/>
              <a:gd name="connsiteX19" fmla="*/ 0 w 390932"/>
              <a:gd name="connsiteY19" fmla="*/ 0 h 603405"/>
              <a:gd name="connsiteX20" fmla="*/ 106483 w 390932"/>
              <a:gd name="connsiteY20" fmla="*/ 0 h 603405"/>
              <a:gd name="connsiteX21" fmla="*/ 106483 w 390932"/>
              <a:gd name="connsiteY21" fmla="*/ 307665 h 603405"/>
              <a:gd name="connsiteX22" fmla="*/ 0 w 390932"/>
              <a:gd name="connsiteY22" fmla="*/ 307665 h 603405"/>
              <a:gd name="connsiteX23" fmla="*/ 0 w 390932"/>
              <a:gd name="connsiteY23" fmla="*/ 186459 h 6034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390932" h="603405">
                <a:moveTo>
                  <a:pt x="0" y="425933"/>
                </a:moveTo>
                <a:lnTo>
                  <a:pt x="390932" y="425933"/>
                </a:lnTo>
                <a:lnTo>
                  <a:pt x="390932" y="544193"/>
                </a:lnTo>
                <a:cubicBezTo>
                  <a:pt x="390932" y="576817"/>
                  <a:pt x="364467" y="603405"/>
                  <a:pt x="331631" y="603405"/>
                </a:cubicBezTo>
                <a:lnTo>
                  <a:pt x="59138" y="603405"/>
                </a:lnTo>
                <a:cubicBezTo>
                  <a:pt x="26465" y="603405"/>
                  <a:pt x="0" y="576817"/>
                  <a:pt x="0" y="544193"/>
                </a:cubicBezTo>
                <a:close/>
                <a:moveTo>
                  <a:pt x="0" y="378654"/>
                </a:moveTo>
                <a:lnTo>
                  <a:pt x="390932" y="378654"/>
                </a:lnTo>
                <a:lnTo>
                  <a:pt x="390932" y="402293"/>
                </a:lnTo>
                <a:lnTo>
                  <a:pt x="0" y="402293"/>
                </a:lnTo>
                <a:close/>
                <a:moveTo>
                  <a:pt x="0" y="331305"/>
                </a:moveTo>
                <a:lnTo>
                  <a:pt x="390932" y="331305"/>
                </a:lnTo>
                <a:lnTo>
                  <a:pt x="390932" y="354944"/>
                </a:lnTo>
                <a:lnTo>
                  <a:pt x="0" y="354944"/>
                </a:lnTo>
                <a:close/>
                <a:moveTo>
                  <a:pt x="142119" y="0"/>
                </a:moveTo>
                <a:lnTo>
                  <a:pt x="390932" y="0"/>
                </a:lnTo>
                <a:lnTo>
                  <a:pt x="390932" y="186459"/>
                </a:lnTo>
                <a:lnTo>
                  <a:pt x="390932" y="307665"/>
                </a:lnTo>
                <a:lnTo>
                  <a:pt x="142119" y="307665"/>
                </a:lnTo>
                <a:close/>
                <a:moveTo>
                  <a:pt x="0" y="0"/>
                </a:moveTo>
                <a:lnTo>
                  <a:pt x="106483" y="0"/>
                </a:lnTo>
                <a:lnTo>
                  <a:pt x="106483" y="307665"/>
                </a:lnTo>
                <a:lnTo>
                  <a:pt x="0" y="307665"/>
                </a:lnTo>
                <a:lnTo>
                  <a:pt x="0" y="186459"/>
                </a:lnTo>
                <a:close/>
              </a:path>
            </a:pathLst>
          </a:custGeom>
          <a:solidFill>
            <a:schemeClr val="bg1"/>
          </a:solidFill>
          <a:ln>
            <a:noFill/>
          </a:ln>
        </p:spPr>
        <p:txBody>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zh-CN" altLang="en-US" dirty="0">
              <a:cs typeface="+mn-ea"/>
              <a:sym typeface="+mn-lt"/>
            </a:endParaRPr>
          </a:p>
        </p:txBody>
      </p:sp>
    </p:spTree>
    <p:custDataLst>
      <p:tags r:id="rId2"/>
    </p:custDataLst>
  </p:cSld>
  <p:clrMapOvr>
    <a:masterClrMapping/>
  </p:clrMapOvr>
  <p:transition advClick="0" advTm="0">
    <p:random/>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afterEffect">
                                  <p:stCondLst>
                                    <p:cond delay="0"/>
                                  </p:stCondLst>
                                  <p:childTnLst>
                                    <p:set>
                                      <p:cBhvr>
                                        <p:cTn id="6" dur="1" fill="hold">
                                          <p:stCondLst>
                                            <p:cond delay="0"/>
                                          </p:stCondLst>
                                        </p:cTn>
                                        <p:tgtEl>
                                          <p:spTgt spid="23"/>
                                        </p:tgtEl>
                                        <p:attrNameLst>
                                          <p:attrName>style.visibility</p:attrName>
                                        </p:attrNameLst>
                                      </p:cBhvr>
                                      <p:to>
                                        <p:strVal val="visible"/>
                                      </p:to>
                                    </p:set>
                                    <p:animEffect transition="in" filter="fade">
                                      <p:cBhvr>
                                        <p:cTn id="7" dur="1000"/>
                                        <p:tgtEl>
                                          <p:spTgt spid="23"/>
                                        </p:tgtEl>
                                      </p:cBhvr>
                                    </p:animEffect>
                                    <p:anim calcmode="lin" valueType="num">
                                      <p:cBhvr>
                                        <p:cTn id="8" dur="1000" fill="hold"/>
                                        <p:tgtEl>
                                          <p:spTgt spid="23"/>
                                        </p:tgtEl>
                                        <p:attrNameLst>
                                          <p:attrName>ppt_x</p:attrName>
                                        </p:attrNameLst>
                                      </p:cBhvr>
                                      <p:tavLst>
                                        <p:tav tm="0">
                                          <p:val>
                                            <p:strVal val="#ppt_x"/>
                                          </p:val>
                                        </p:tav>
                                        <p:tav tm="100000">
                                          <p:val>
                                            <p:strVal val="#ppt_x"/>
                                          </p:val>
                                        </p:tav>
                                      </p:tavLst>
                                    </p:anim>
                                    <p:anim calcmode="lin" valueType="num">
                                      <p:cBhvr>
                                        <p:cTn id="9" dur="1000" fill="hold"/>
                                        <p:tgtEl>
                                          <p:spTgt spid="23"/>
                                        </p:tgtEl>
                                        <p:attrNameLst>
                                          <p:attrName>ppt_y</p:attrName>
                                        </p:attrNameLst>
                                      </p:cBhvr>
                                      <p:tavLst>
                                        <p:tav tm="0">
                                          <p:val>
                                            <p:strVal val="#ppt_y-.1"/>
                                          </p:val>
                                        </p:tav>
                                        <p:tav tm="100000">
                                          <p:val>
                                            <p:strVal val="#ppt_y"/>
                                          </p:val>
                                        </p:tav>
                                      </p:tavLst>
                                    </p:anim>
                                  </p:childTnLst>
                                </p:cTn>
                              </p:par>
                              <p:par>
                                <p:cTn id="10" presetID="47" presetClass="entr" presetSubtype="0" fill="hold" grpId="0" nodeType="withEffect">
                                  <p:stCondLst>
                                    <p:cond delay="0"/>
                                  </p:stCondLst>
                                  <p:childTnLst>
                                    <p:set>
                                      <p:cBhvr>
                                        <p:cTn id="11" dur="1" fill="hold">
                                          <p:stCondLst>
                                            <p:cond delay="0"/>
                                          </p:stCondLst>
                                        </p:cTn>
                                        <p:tgtEl>
                                          <p:spTgt spid="27"/>
                                        </p:tgtEl>
                                        <p:attrNameLst>
                                          <p:attrName>style.visibility</p:attrName>
                                        </p:attrNameLst>
                                      </p:cBhvr>
                                      <p:to>
                                        <p:strVal val="visible"/>
                                      </p:to>
                                    </p:set>
                                    <p:animEffect transition="in" filter="fade">
                                      <p:cBhvr>
                                        <p:cTn id="12" dur="1000"/>
                                        <p:tgtEl>
                                          <p:spTgt spid="27"/>
                                        </p:tgtEl>
                                      </p:cBhvr>
                                    </p:animEffect>
                                    <p:anim calcmode="lin" valueType="num">
                                      <p:cBhvr>
                                        <p:cTn id="13" dur="1000" fill="hold"/>
                                        <p:tgtEl>
                                          <p:spTgt spid="27"/>
                                        </p:tgtEl>
                                        <p:attrNameLst>
                                          <p:attrName>ppt_x</p:attrName>
                                        </p:attrNameLst>
                                      </p:cBhvr>
                                      <p:tavLst>
                                        <p:tav tm="0">
                                          <p:val>
                                            <p:strVal val="#ppt_x"/>
                                          </p:val>
                                        </p:tav>
                                        <p:tav tm="100000">
                                          <p:val>
                                            <p:strVal val="#ppt_x"/>
                                          </p:val>
                                        </p:tav>
                                      </p:tavLst>
                                    </p:anim>
                                    <p:anim calcmode="lin" valueType="num">
                                      <p:cBhvr>
                                        <p:cTn id="14" dur="1000" fill="hold"/>
                                        <p:tgtEl>
                                          <p:spTgt spid="27"/>
                                        </p:tgtEl>
                                        <p:attrNameLst>
                                          <p:attrName>ppt_y</p:attrName>
                                        </p:attrNameLst>
                                      </p:cBhvr>
                                      <p:tavLst>
                                        <p:tav tm="0">
                                          <p:val>
                                            <p:strVal val="#ppt_y-.1"/>
                                          </p:val>
                                        </p:tav>
                                        <p:tav tm="100000">
                                          <p:val>
                                            <p:strVal val="#ppt_y"/>
                                          </p:val>
                                        </p:tav>
                                      </p:tavLst>
                                    </p:anim>
                                  </p:childTnLst>
                                </p:cTn>
                              </p:par>
                            </p:childTnLst>
                          </p:cTn>
                        </p:par>
                        <p:par>
                          <p:cTn id="15" fill="hold">
                            <p:stCondLst>
                              <p:cond delay="1000"/>
                            </p:stCondLst>
                            <p:childTnLst>
                              <p:par>
                                <p:cTn id="16" presetID="55" presetClass="entr" presetSubtype="0" fill="hold" grpId="0" nodeType="afterEffect">
                                  <p:stCondLst>
                                    <p:cond delay="0"/>
                                  </p:stCondLst>
                                  <p:childTnLst>
                                    <p:set>
                                      <p:cBhvr>
                                        <p:cTn id="17" dur="1" fill="hold">
                                          <p:stCondLst>
                                            <p:cond delay="0"/>
                                          </p:stCondLst>
                                        </p:cTn>
                                        <p:tgtEl>
                                          <p:spTgt spid="35"/>
                                        </p:tgtEl>
                                        <p:attrNameLst>
                                          <p:attrName>style.visibility</p:attrName>
                                        </p:attrNameLst>
                                      </p:cBhvr>
                                      <p:to>
                                        <p:strVal val="visible"/>
                                      </p:to>
                                    </p:set>
                                    <p:anim calcmode="lin" valueType="num">
                                      <p:cBhvr>
                                        <p:cTn id="18" dur="1000" fill="hold"/>
                                        <p:tgtEl>
                                          <p:spTgt spid="35"/>
                                        </p:tgtEl>
                                        <p:attrNameLst>
                                          <p:attrName>ppt_w</p:attrName>
                                        </p:attrNameLst>
                                      </p:cBhvr>
                                      <p:tavLst>
                                        <p:tav tm="0">
                                          <p:val>
                                            <p:strVal val="#ppt_w*0.70"/>
                                          </p:val>
                                        </p:tav>
                                        <p:tav tm="100000">
                                          <p:val>
                                            <p:strVal val="#ppt_w"/>
                                          </p:val>
                                        </p:tav>
                                      </p:tavLst>
                                    </p:anim>
                                    <p:anim calcmode="lin" valueType="num">
                                      <p:cBhvr>
                                        <p:cTn id="19" dur="1000" fill="hold"/>
                                        <p:tgtEl>
                                          <p:spTgt spid="35"/>
                                        </p:tgtEl>
                                        <p:attrNameLst>
                                          <p:attrName>ppt_h</p:attrName>
                                        </p:attrNameLst>
                                      </p:cBhvr>
                                      <p:tavLst>
                                        <p:tav tm="0">
                                          <p:val>
                                            <p:strVal val="#ppt_h"/>
                                          </p:val>
                                        </p:tav>
                                        <p:tav tm="100000">
                                          <p:val>
                                            <p:strVal val="#ppt_h"/>
                                          </p:val>
                                        </p:tav>
                                      </p:tavLst>
                                    </p:anim>
                                    <p:animEffect transition="in" filter="fade">
                                      <p:cBhvr>
                                        <p:cTn id="20" dur="1000"/>
                                        <p:tgtEl>
                                          <p:spTgt spid="35"/>
                                        </p:tgtEl>
                                      </p:cBhvr>
                                    </p:animEffect>
                                  </p:childTnLst>
                                </p:cTn>
                              </p:par>
                              <p:par>
                                <p:cTn id="21" presetID="55" presetClass="entr" presetSubtype="0" fill="hold" grpId="0" nodeType="withEffect">
                                  <p:stCondLst>
                                    <p:cond delay="0"/>
                                  </p:stCondLst>
                                  <p:childTnLst>
                                    <p:set>
                                      <p:cBhvr>
                                        <p:cTn id="22" dur="1" fill="hold">
                                          <p:stCondLst>
                                            <p:cond delay="0"/>
                                          </p:stCondLst>
                                        </p:cTn>
                                        <p:tgtEl>
                                          <p:spTgt spid="3"/>
                                        </p:tgtEl>
                                        <p:attrNameLst>
                                          <p:attrName>style.visibility</p:attrName>
                                        </p:attrNameLst>
                                      </p:cBhvr>
                                      <p:to>
                                        <p:strVal val="visible"/>
                                      </p:to>
                                    </p:set>
                                    <p:anim calcmode="lin" valueType="num">
                                      <p:cBhvr>
                                        <p:cTn id="23" dur="1000" fill="hold"/>
                                        <p:tgtEl>
                                          <p:spTgt spid="3"/>
                                        </p:tgtEl>
                                        <p:attrNameLst>
                                          <p:attrName>ppt_w</p:attrName>
                                        </p:attrNameLst>
                                      </p:cBhvr>
                                      <p:tavLst>
                                        <p:tav tm="0">
                                          <p:val>
                                            <p:strVal val="#ppt_w*0.70"/>
                                          </p:val>
                                        </p:tav>
                                        <p:tav tm="100000">
                                          <p:val>
                                            <p:strVal val="#ppt_w"/>
                                          </p:val>
                                        </p:tav>
                                      </p:tavLst>
                                    </p:anim>
                                    <p:anim calcmode="lin" valueType="num">
                                      <p:cBhvr>
                                        <p:cTn id="24" dur="1000" fill="hold"/>
                                        <p:tgtEl>
                                          <p:spTgt spid="3"/>
                                        </p:tgtEl>
                                        <p:attrNameLst>
                                          <p:attrName>ppt_h</p:attrName>
                                        </p:attrNameLst>
                                      </p:cBhvr>
                                      <p:tavLst>
                                        <p:tav tm="0">
                                          <p:val>
                                            <p:strVal val="#ppt_h"/>
                                          </p:val>
                                        </p:tav>
                                        <p:tav tm="100000">
                                          <p:val>
                                            <p:strVal val="#ppt_h"/>
                                          </p:val>
                                        </p:tav>
                                      </p:tavLst>
                                    </p:anim>
                                    <p:animEffect transition="in" filter="fade">
                                      <p:cBhvr>
                                        <p:cTn id="25" dur="1000"/>
                                        <p:tgtEl>
                                          <p:spTgt spid="3"/>
                                        </p:tgtEl>
                                      </p:cBhvr>
                                    </p:animEffect>
                                  </p:childTnLst>
                                </p:cTn>
                              </p:par>
                              <p:par>
                                <p:cTn id="26" presetID="55" presetClass="entr" presetSubtype="0" fill="hold" grpId="0" nodeType="withEffect">
                                  <p:stCondLst>
                                    <p:cond delay="0"/>
                                  </p:stCondLst>
                                  <p:childTnLst>
                                    <p:set>
                                      <p:cBhvr>
                                        <p:cTn id="27" dur="1" fill="hold">
                                          <p:stCondLst>
                                            <p:cond delay="0"/>
                                          </p:stCondLst>
                                        </p:cTn>
                                        <p:tgtEl>
                                          <p:spTgt spid="2"/>
                                        </p:tgtEl>
                                        <p:attrNameLst>
                                          <p:attrName>style.visibility</p:attrName>
                                        </p:attrNameLst>
                                      </p:cBhvr>
                                      <p:to>
                                        <p:strVal val="visible"/>
                                      </p:to>
                                    </p:set>
                                    <p:anim calcmode="lin" valueType="num">
                                      <p:cBhvr>
                                        <p:cTn id="28" dur="1000" fill="hold"/>
                                        <p:tgtEl>
                                          <p:spTgt spid="2"/>
                                        </p:tgtEl>
                                        <p:attrNameLst>
                                          <p:attrName>ppt_w</p:attrName>
                                        </p:attrNameLst>
                                      </p:cBhvr>
                                      <p:tavLst>
                                        <p:tav tm="0">
                                          <p:val>
                                            <p:strVal val="#ppt_w*0.70"/>
                                          </p:val>
                                        </p:tav>
                                        <p:tav tm="100000">
                                          <p:val>
                                            <p:strVal val="#ppt_w"/>
                                          </p:val>
                                        </p:tav>
                                      </p:tavLst>
                                    </p:anim>
                                    <p:anim calcmode="lin" valueType="num">
                                      <p:cBhvr>
                                        <p:cTn id="29" dur="1000" fill="hold"/>
                                        <p:tgtEl>
                                          <p:spTgt spid="2"/>
                                        </p:tgtEl>
                                        <p:attrNameLst>
                                          <p:attrName>ppt_h</p:attrName>
                                        </p:attrNameLst>
                                      </p:cBhvr>
                                      <p:tavLst>
                                        <p:tav tm="0">
                                          <p:val>
                                            <p:strVal val="#ppt_h"/>
                                          </p:val>
                                        </p:tav>
                                        <p:tav tm="100000">
                                          <p:val>
                                            <p:strVal val="#ppt_h"/>
                                          </p:val>
                                        </p:tav>
                                      </p:tavLst>
                                    </p:anim>
                                    <p:animEffect transition="in" filter="fade">
                                      <p:cBhvr>
                                        <p:cTn id="30" dur="1000"/>
                                        <p:tgtEl>
                                          <p:spTgt spid="2"/>
                                        </p:tgtEl>
                                      </p:cBhvr>
                                    </p:animEffect>
                                  </p:childTnLst>
                                </p:cTn>
                              </p:par>
                              <p:par>
                                <p:cTn id="31" presetID="55" presetClass="entr" presetSubtype="0" fill="hold" nodeType="withEffect">
                                  <p:stCondLst>
                                    <p:cond delay="0"/>
                                  </p:stCondLst>
                                  <p:childTnLst>
                                    <p:set>
                                      <p:cBhvr>
                                        <p:cTn id="32" dur="1" fill="hold">
                                          <p:stCondLst>
                                            <p:cond delay="0"/>
                                          </p:stCondLst>
                                        </p:cTn>
                                        <p:tgtEl>
                                          <p:spTgt spid="8"/>
                                        </p:tgtEl>
                                        <p:attrNameLst>
                                          <p:attrName>style.visibility</p:attrName>
                                        </p:attrNameLst>
                                      </p:cBhvr>
                                      <p:to>
                                        <p:strVal val="visible"/>
                                      </p:to>
                                    </p:set>
                                    <p:anim calcmode="lin" valueType="num">
                                      <p:cBhvr>
                                        <p:cTn id="33" dur="1000" fill="hold"/>
                                        <p:tgtEl>
                                          <p:spTgt spid="8"/>
                                        </p:tgtEl>
                                        <p:attrNameLst>
                                          <p:attrName>ppt_w</p:attrName>
                                        </p:attrNameLst>
                                      </p:cBhvr>
                                      <p:tavLst>
                                        <p:tav tm="0">
                                          <p:val>
                                            <p:strVal val="#ppt_w*0.70"/>
                                          </p:val>
                                        </p:tav>
                                        <p:tav tm="100000">
                                          <p:val>
                                            <p:strVal val="#ppt_w"/>
                                          </p:val>
                                        </p:tav>
                                      </p:tavLst>
                                    </p:anim>
                                    <p:anim calcmode="lin" valueType="num">
                                      <p:cBhvr>
                                        <p:cTn id="34" dur="1000" fill="hold"/>
                                        <p:tgtEl>
                                          <p:spTgt spid="8"/>
                                        </p:tgtEl>
                                        <p:attrNameLst>
                                          <p:attrName>ppt_h</p:attrName>
                                        </p:attrNameLst>
                                      </p:cBhvr>
                                      <p:tavLst>
                                        <p:tav tm="0">
                                          <p:val>
                                            <p:strVal val="#ppt_h"/>
                                          </p:val>
                                        </p:tav>
                                        <p:tav tm="100000">
                                          <p:val>
                                            <p:strVal val="#ppt_h"/>
                                          </p:val>
                                        </p:tav>
                                      </p:tavLst>
                                    </p:anim>
                                    <p:animEffect transition="in" filter="fade">
                                      <p:cBhvr>
                                        <p:cTn id="35" dur="1000"/>
                                        <p:tgtEl>
                                          <p:spTgt spid="8"/>
                                        </p:tgtEl>
                                      </p:cBhvr>
                                    </p:animEffect>
                                  </p:childTnLst>
                                </p:cTn>
                              </p:par>
                              <p:par>
                                <p:cTn id="36" presetID="55" presetClass="entr" presetSubtype="0" fill="hold" nodeType="withEffect">
                                  <p:stCondLst>
                                    <p:cond delay="0"/>
                                  </p:stCondLst>
                                  <p:childTnLst>
                                    <p:set>
                                      <p:cBhvr>
                                        <p:cTn id="37" dur="1" fill="hold">
                                          <p:stCondLst>
                                            <p:cond delay="0"/>
                                          </p:stCondLst>
                                        </p:cTn>
                                        <p:tgtEl>
                                          <p:spTgt spid="12"/>
                                        </p:tgtEl>
                                        <p:attrNameLst>
                                          <p:attrName>style.visibility</p:attrName>
                                        </p:attrNameLst>
                                      </p:cBhvr>
                                      <p:to>
                                        <p:strVal val="visible"/>
                                      </p:to>
                                    </p:set>
                                    <p:anim calcmode="lin" valueType="num">
                                      <p:cBhvr>
                                        <p:cTn id="38" dur="1000" fill="hold"/>
                                        <p:tgtEl>
                                          <p:spTgt spid="12"/>
                                        </p:tgtEl>
                                        <p:attrNameLst>
                                          <p:attrName>ppt_w</p:attrName>
                                        </p:attrNameLst>
                                      </p:cBhvr>
                                      <p:tavLst>
                                        <p:tav tm="0">
                                          <p:val>
                                            <p:strVal val="#ppt_w*0.70"/>
                                          </p:val>
                                        </p:tav>
                                        <p:tav tm="100000">
                                          <p:val>
                                            <p:strVal val="#ppt_w"/>
                                          </p:val>
                                        </p:tav>
                                      </p:tavLst>
                                    </p:anim>
                                    <p:anim calcmode="lin" valueType="num">
                                      <p:cBhvr>
                                        <p:cTn id="39" dur="1000" fill="hold"/>
                                        <p:tgtEl>
                                          <p:spTgt spid="12"/>
                                        </p:tgtEl>
                                        <p:attrNameLst>
                                          <p:attrName>ppt_h</p:attrName>
                                        </p:attrNameLst>
                                      </p:cBhvr>
                                      <p:tavLst>
                                        <p:tav tm="0">
                                          <p:val>
                                            <p:strVal val="#ppt_h"/>
                                          </p:val>
                                        </p:tav>
                                        <p:tav tm="100000">
                                          <p:val>
                                            <p:strVal val="#ppt_h"/>
                                          </p:val>
                                        </p:tav>
                                      </p:tavLst>
                                    </p:anim>
                                    <p:animEffect transition="in" filter="fade">
                                      <p:cBhvr>
                                        <p:cTn id="40" dur="1000"/>
                                        <p:tgtEl>
                                          <p:spTgt spid="12"/>
                                        </p:tgtEl>
                                      </p:cBhvr>
                                    </p:animEffect>
                                  </p:childTnLst>
                                </p:cTn>
                              </p:par>
                              <p:par>
                                <p:cTn id="41" presetID="55" presetClass="entr" presetSubtype="0" fill="hold" grpId="0" nodeType="withEffect">
                                  <p:stCondLst>
                                    <p:cond delay="0"/>
                                  </p:stCondLst>
                                  <p:childTnLst>
                                    <p:set>
                                      <p:cBhvr>
                                        <p:cTn id="42" dur="1" fill="hold">
                                          <p:stCondLst>
                                            <p:cond delay="0"/>
                                          </p:stCondLst>
                                        </p:cTn>
                                        <p:tgtEl>
                                          <p:spTgt spid="38"/>
                                        </p:tgtEl>
                                        <p:attrNameLst>
                                          <p:attrName>style.visibility</p:attrName>
                                        </p:attrNameLst>
                                      </p:cBhvr>
                                      <p:to>
                                        <p:strVal val="visible"/>
                                      </p:to>
                                    </p:set>
                                    <p:anim calcmode="lin" valueType="num">
                                      <p:cBhvr>
                                        <p:cTn id="43" dur="1000" fill="hold"/>
                                        <p:tgtEl>
                                          <p:spTgt spid="38"/>
                                        </p:tgtEl>
                                        <p:attrNameLst>
                                          <p:attrName>ppt_w</p:attrName>
                                        </p:attrNameLst>
                                      </p:cBhvr>
                                      <p:tavLst>
                                        <p:tav tm="0">
                                          <p:val>
                                            <p:strVal val="#ppt_w*0.70"/>
                                          </p:val>
                                        </p:tav>
                                        <p:tav tm="100000">
                                          <p:val>
                                            <p:strVal val="#ppt_w"/>
                                          </p:val>
                                        </p:tav>
                                      </p:tavLst>
                                    </p:anim>
                                    <p:anim calcmode="lin" valueType="num">
                                      <p:cBhvr>
                                        <p:cTn id="44" dur="1000" fill="hold"/>
                                        <p:tgtEl>
                                          <p:spTgt spid="38"/>
                                        </p:tgtEl>
                                        <p:attrNameLst>
                                          <p:attrName>ppt_h</p:attrName>
                                        </p:attrNameLst>
                                      </p:cBhvr>
                                      <p:tavLst>
                                        <p:tav tm="0">
                                          <p:val>
                                            <p:strVal val="#ppt_h"/>
                                          </p:val>
                                        </p:tav>
                                        <p:tav tm="100000">
                                          <p:val>
                                            <p:strVal val="#ppt_h"/>
                                          </p:val>
                                        </p:tav>
                                      </p:tavLst>
                                    </p:anim>
                                    <p:animEffect transition="in" filter="fade">
                                      <p:cBhvr>
                                        <p:cTn id="45" dur="1000"/>
                                        <p:tgtEl>
                                          <p:spTgt spid="38"/>
                                        </p:tgtEl>
                                      </p:cBhvr>
                                    </p:animEffect>
                                  </p:childTnLst>
                                </p:cTn>
                              </p:par>
                              <p:par>
                                <p:cTn id="46" presetID="55" presetClass="entr" presetSubtype="0" fill="hold" grpId="0" nodeType="withEffect">
                                  <p:stCondLst>
                                    <p:cond delay="0"/>
                                  </p:stCondLst>
                                  <p:childTnLst>
                                    <p:set>
                                      <p:cBhvr>
                                        <p:cTn id="47" dur="1" fill="hold">
                                          <p:stCondLst>
                                            <p:cond delay="0"/>
                                          </p:stCondLst>
                                        </p:cTn>
                                        <p:tgtEl>
                                          <p:spTgt spid="39"/>
                                        </p:tgtEl>
                                        <p:attrNameLst>
                                          <p:attrName>style.visibility</p:attrName>
                                        </p:attrNameLst>
                                      </p:cBhvr>
                                      <p:to>
                                        <p:strVal val="visible"/>
                                      </p:to>
                                    </p:set>
                                    <p:anim calcmode="lin" valueType="num">
                                      <p:cBhvr>
                                        <p:cTn id="48" dur="1000" fill="hold"/>
                                        <p:tgtEl>
                                          <p:spTgt spid="39"/>
                                        </p:tgtEl>
                                        <p:attrNameLst>
                                          <p:attrName>ppt_w</p:attrName>
                                        </p:attrNameLst>
                                      </p:cBhvr>
                                      <p:tavLst>
                                        <p:tav tm="0">
                                          <p:val>
                                            <p:strVal val="#ppt_w*0.70"/>
                                          </p:val>
                                        </p:tav>
                                        <p:tav tm="100000">
                                          <p:val>
                                            <p:strVal val="#ppt_w"/>
                                          </p:val>
                                        </p:tav>
                                      </p:tavLst>
                                    </p:anim>
                                    <p:anim calcmode="lin" valueType="num">
                                      <p:cBhvr>
                                        <p:cTn id="49" dur="1000" fill="hold"/>
                                        <p:tgtEl>
                                          <p:spTgt spid="39"/>
                                        </p:tgtEl>
                                        <p:attrNameLst>
                                          <p:attrName>ppt_h</p:attrName>
                                        </p:attrNameLst>
                                      </p:cBhvr>
                                      <p:tavLst>
                                        <p:tav tm="0">
                                          <p:val>
                                            <p:strVal val="#ppt_h"/>
                                          </p:val>
                                        </p:tav>
                                        <p:tav tm="100000">
                                          <p:val>
                                            <p:strVal val="#ppt_h"/>
                                          </p:val>
                                        </p:tav>
                                      </p:tavLst>
                                    </p:anim>
                                    <p:animEffect transition="in" filter="fade">
                                      <p:cBhvr>
                                        <p:cTn id="50" dur="1000"/>
                                        <p:tgtEl>
                                          <p:spTgt spid="39"/>
                                        </p:tgtEl>
                                      </p:cBhvr>
                                    </p:animEffect>
                                  </p:childTnLst>
                                </p:cTn>
                              </p:par>
                              <p:par>
                                <p:cTn id="51" presetID="55" presetClass="entr" presetSubtype="0" fill="hold" grpId="0" nodeType="withEffect">
                                  <p:stCondLst>
                                    <p:cond delay="0"/>
                                  </p:stCondLst>
                                  <p:childTnLst>
                                    <p:set>
                                      <p:cBhvr>
                                        <p:cTn id="52" dur="1" fill="hold">
                                          <p:stCondLst>
                                            <p:cond delay="0"/>
                                          </p:stCondLst>
                                        </p:cTn>
                                        <p:tgtEl>
                                          <p:spTgt spid="40"/>
                                        </p:tgtEl>
                                        <p:attrNameLst>
                                          <p:attrName>style.visibility</p:attrName>
                                        </p:attrNameLst>
                                      </p:cBhvr>
                                      <p:to>
                                        <p:strVal val="visible"/>
                                      </p:to>
                                    </p:set>
                                    <p:anim calcmode="lin" valueType="num">
                                      <p:cBhvr>
                                        <p:cTn id="53" dur="1000" fill="hold"/>
                                        <p:tgtEl>
                                          <p:spTgt spid="40"/>
                                        </p:tgtEl>
                                        <p:attrNameLst>
                                          <p:attrName>ppt_w</p:attrName>
                                        </p:attrNameLst>
                                      </p:cBhvr>
                                      <p:tavLst>
                                        <p:tav tm="0">
                                          <p:val>
                                            <p:strVal val="#ppt_w*0.70"/>
                                          </p:val>
                                        </p:tav>
                                        <p:tav tm="100000">
                                          <p:val>
                                            <p:strVal val="#ppt_w"/>
                                          </p:val>
                                        </p:tav>
                                      </p:tavLst>
                                    </p:anim>
                                    <p:anim calcmode="lin" valueType="num">
                                      <p:cBhvr>
                                        <p:cTn id="54" dur="1000" fill="hold"/>
                                        <p:tgtEl>
                                          <p:spTgt spid="40"/>
                                        </p:tgtEl>
                                        <p:attrNameLst>
                                          <p:attrName>ppt_h</p:attrName>
                                        </p:attrNameLst>
                                      </p:cBhvr>
                                      <p:tavLst>
                                        <p:tav tm="0">
                                          <p:val>
                                            <p:strVal val="#ppt_h"/>
                                          </p:val>
                                        </p:tav>
                                        <p:tav tm="100000">
                                          <p:val>
                                            <p:strVal val="#ppt_h"/>
                                          </p:val>
                                        </p:tav>
                                      </p:tavLst>
                                    </p:anim>
                                    <p:animEffect transition="in" filter="fade">
                                      <p:cBhvr>
                                        <p:cTn id="55" dur="1000"/>
                                        <p:tgtEl>
                                          <p:spTgt spid="40"/>
                                        </p:tgtEl>
                                      </p:cBhvr>
                                    </p:animEffect>
                                  </p:childTnLst>
                                </p:cTn>
                              </p:par>
                              <p:par>
                                <p:cTn id="56" presetID="55" presetClass="entr" presetSubtype="0" fill="hold" nodeType="withEffect">
                                  <p:stCondLst>
                                    <p:cond delay="0"/>
                                  </p:stCondLst>
                                  <p:childTnLst>
                                    <p:set>
                                      <p:cBhvr>
                                        <p:cTn id="57" dur="1" fill="hold">
                                          <p:stCondLst>
                                            <p:cond delay="0"/>
                                          </p:stCondLst>
                                        </p:cTn>
                                        <p:tgtEl>
                                          <p:spTgt spid="41"/>
                                        </p:tgtEl>
                                        <p:attrNameLst>
                                          <p:attrName>style.visibility</p:attrName>
                                        </p:attrNameLst>
                                      </p:cBhvr>
                                      <p:to>
                                        <p:strVal val="visible"/>
                                      </p:to>
                                    </p:set>
                                    <p:anim calcmode="lin" valueType="num">
                                      <p:cBhvr>
                                        <p:cTn id="58" dur="1000" fill="hold"/>
                                        <p:tgtEl>
                                          <p:spTgt spid="41"/>
                                        </p:tgtEl>
                                        <p:attrNameLst>
                                          <p:attrName>ppt_w</p:attrName>
                                        </p:attrNameLst>
                                      </p:cBhvr>
                                      <p:tavLst>
                                        <p:tav tm="0">
                                          <p:val>
                                            <p:strVal val="#ppt_w*0.70"/>
                                          </p:val>
                                        </p:tav>
                                        <p:tav tm="100000">
                                          <p:val>
                                            <p:strVal val="#ppt_w"/>
                                          </p:val>
                                        </p:tav>
                                      </p:tavLst>
                                    </p:anim>
                                    <p:anim calcmode="lin" valueType="num">
                                      <p:cBhvr>
                                        <p:cTn id="59" dur="1000" fill="hold"/>
                                        <p:tgtEl>
                                          <p:spTgt spid="41"/>
                                        </p:tgtEl>
                                        <p:attrNameLst>
                                          <p:attrName>ppt_h</p:attrName>
                                        </p:attrNameLst>
                                      </p:cBhvr>
                                      <p:tavLst>
                                        <p:tav tm="0">
                                          <p:val>
                                            <p:strVal val="#ppt_h"/>
                                          </p:val>
                                        </p:tav>
                                        <p:tav tm="100000">
                                          <p:val>
                                            <p:strVal val="#ppt_h"/>
                                          </p:val>
                                        </p:tav>
                                      </p:tavLst>
                                    </p:anim>
                                    <p:animEffect transition="in" filter="fade">
                                      <p:cBhvr>
                                        <p:cTn id="60" dur="1000"/>
                                        <p:tgtEl>
                                          <p:spTgt spid="41"/>
                                        </p:tgtEl>
                                      </p:cBhvr>
                                    </p:animEffect>
                                  </p:childTnLst>
                                </p:cTn>
                              </p:par>
                              <p:par>
                                <p:cTn id="61" presetID="55" presetClass="entr" presetSubtype="0" fill="hold" nodeType="withEffect">
                                  <p:stCondLst>
                                    <p:cond delay="0"/>
                                  </p:stCondLst>
                                  <p:childTnLst>
                                    <p:set>
                                      <p:cBhvr>
                                        <p:cTn id="62" dur="1" fill="hold">
                                          <p:stCondLst>
                                            <p:cond delay="0"/>
                                          </p:stCondLst>
                                        </p:cTn>
                                        <p:tgtEl>
                                          <p:spTgt spid="42"/>
                                        </p:tgtEl>
                                        <p:attrNameLst>
                                          <p:attrName>style.visibility</p:attrName>
                                        </p:attrNameLst>
                                      </p:cBhvr>
                                      <p:to>
                                        <p:strVal val="visible"/>
                                      </p:to>
                                    </p:set>
                                    <p:anim calcmode="lin" valueType="num">
                                      <p:cBhvr>
                                        <p:cTn id="63" dur="1000" fill="hold"/>
                                        <p:tgtEl>
                                          <p:spTgt spid="42"/>
                                        </p:tgtEl>
                                        <p:attrNameLst>
                                          <p:attrName>ppt_w</p:attrName>
                                        </p:attrNameLst>
                                      </p:cBhvr>
                                      <p:tavLst>
                                        <p:tav tm="0">
                                          <p:val>
                                            <p:strVal val="#ppt_w*0.70"/>
                                          </p:val>
                                        </p:tav>
                                        <p:tav tm="100000">
                                          <p:val>
                                            <p:strVal val="#ppt_w"/>
                                          </p:val>
                                        </p:tav>
                                      </p:tavLst>
                                    </p:anim>
                                    <p:anim calcmode="lin" valueType="num">
                                      <p:cBhvr>
                                        <p:cTn id="64" dur="1000" fill="hold"/>
                                        <p:tgtEl>
                                          <p:spTgt spid="42"/>
                                        </p:tgtEl>
                                        <p:attrNameLst>
                                          <p:attrName>ppt_h</p:attrName>
                                        </p:attrNameLst>
                                      </p:cBhvr>
                                      <p:tavLst>
                                        <p:tav tm="0">
                                          <p:val>
                                            <p:strVal val="#ppt_h"/>
                                          </p:val>
                                        </p:tav>
                                        <p:tav tm="100000">
                                          <p:val>
                                            <p:strVal val="#ppt_h"/>
                                          </p:val>
                                        </p:tav>
                                      </p:tavLst>
                                    </p:anim>
                                    <p:animEffect transition="in" filter="fade">
                                      <p:cBhvr>
                                        <p:cTn id="65" dur="1000"/>
                                        <p:tgtEl>
                                          <p:spTgt spid="42"/>
                                        </p:tgtEl>
                                      </p:cBhvr>
                                    </p:animEffect>
                                  </p:childTnLst>
                                </p:cTn>
                              </p:par>
                              <p:par>
                                <p:cTn id="66" presetID="55" presetClass="entr" presetSubtype="0" fill="hold" grpId="0" nodeType="withEffect">
                                  <p:stCondLst>
                                    <p:cond delay="0"/>
                                  </p:stCondLst>
                                  <p:childTnLst>
                                    <p:set>
                                      <p:cBhvr>
                                        <p:cTn id="67" dur="1" fill="hold">
                                          <p:stCondLst>
                                            <p:cond delay="0"/>
                                          </p:stCondLst>
                                        </p:cTn>
                                        <p:tgtEl>
                                          <p:spTgt spid="49"/>
                                        </p:tgtEl>
                                        <p:attrNameLst>
                                          <p:attrName>style.visibility</p:attrName>
                                        </p:attrNameLst>
                                      </p:cBhvr>
                                      <p:to>
                                        <p:strVal val="visible"/>
                                      </p:to>
                                    </p:set>
                                    <p:anim calcmode="lin" valueType="num">
                                      <p:cBhvr>
                                        <p:cTn id="68" dur="1000" fill="hold"/>
                                        <p:tgtEl>
                                          <p:spTgt spid="49"/>
                                        </p:tgtEl>
                                        <p:attrNameLst>
                                          <p:attrName>ppt_w</p:attrName>
                                        </p:attrNameLst>
                                      </p:cBhvr>
                                      <p:tavLst>
                                        <p:tav tm="0">
                                          <p:val>
                                            <p:strVal val="#ppt_w*0.70"/>
                                          </p:val>
                                        </p:tav>
                                        <p:tav tm="100000">
                                          <p:val>
                                            <p:strVal val="#ppt_w"/>
                                          </p:val>
                                        </p:tav>
                                      </p:tavLst>
                                    </p:anim>
                                    <p:anim calcmode="lin" valueType="num">
                                      <p:cBhvr>
                                        <p:cTn id="69" dur="1000" fill="hold"/>
                                        <p:tgtEl>
                                          <p:spTgt spid="49"/>
                                        </p:tgtEl>
                                        <p:attrNameLst>
                                          <p:attrName>ppt_h</p:attrName>
                                        </p:attrNameLst>
                                      </p:cBhvr>
                                      <p:tavLst>
                                        <p:tav tm="0">
                                          <p:val>
                                            <p:strVal val="#ppt_h"/>
                                          </p:val>
                                        </p:tav>
                                        <p:tav tm="100000">
                                          <p:val>
                                            <p:strVal val="#ppt_h"/>
                                          </p:val>
                                        </p:tav>
                                      </p:tavLst>
                                    </p:anim>
                                    <p:animEffect transition="in" filter="fade">
                                      <p:cBhvr>
                                        <p:cTn id="70" dur="1000"/>
                                        <p:tgtEl>
                                          <p:spTgt spid="4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 grpId="0" bldLvl="0" animBg="1"/>
      <p:bldP spid="3" grpId="0" bldLvl="0" animBg="1"/>
      <p:bldP spid="2" grpId="0" bldLvl="0" animBg="1"/>
      <p:bldP spid="23" grpId="0"/>
      <p:bldP spid="27" grpId="0"/>
      <p:bldP spid="38" grpId="0" bldLvl="0" animBg="1"/>
      <p:bldP spid="39" grpId="0" bldLvl="0" animBg="1"/>
      <p:bldP spid="40" grpId="0" bldLvl="0" animBg="1"/>
      <p:bldP spid="49" grpId="0" bldLvl="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图片 3" descr="232323"/>
          <p:cNvPicPr>
            <a:picLocks noChangeAspect="1"/>
          </p:cNvPicPr>
          <p:nvPr/>
        </p:nvPicPr>
        <p:blipFill>
          <a:blip r:embed="rId1" cstate="screen"/>
          <a:stretch>
            <a:fillRect/>
          </a:stretch>
        </p:blipFill>
        <p:spPr>
          <a:xfrm>
            <a:off x="0" y="641985"/>
            <a:ext cx="2356485" cy="326390"/>
          </a:xfrm>
          <a:prstGeom prst="rect">
            <a:avLst/>
          </a:prstGeom>
        </p:spPr>
      </p:pic>
      <p:sp>
        <p:nvSpPr>
          <p:cNvPr id="9" name="文本框 8"/>
          <p:cNvSpPr txBox="1"/>
          <p:nvPr/>
        </p:nvSpPr>
        <p:spPr>
          <a:xfrm>
            <a:off x="1485900" y="510540"/>
            <a:ext cx="2633345" cy="368300"/>
          </a:xfrm>
          <a:prstGeom prst="rect">
            <a:avLst/>
          </a:prstGeom>
          <a:noFill/>
        </p:spPr>
        <p:txBody>
          <a:bodyPr wrap="square" rtlCol="0">
            <a:spAutoFit/>
          </a:bodyPr>
          <a:lstStyle/>
          <a:p>
            <a:pPr algn="dist"/>
            <a:r>
              <a:rPr lang="zh-CN" altLang="en-US">
                <a:solidFill>
                  <a:schemeClr val="tx1">
                    <a:lumMod val="75000"/>
                    <a:lumOff val="25000"/>
                  </a:schemeClr>
                </a:solidFill>
                <a:effectLst/>
                <a:cs typeface="+mn-ea"/>
                <a:sym typeface="+mn-lt"/>
              </a:rPr>
              <a:t>未来规划与展望</a:t>
            </a:r>
            <a:endParaRPr lang="zh-CN" altLang="en-US">
              <a:solidFill>
                <a:schemeClr val="tx1">
                  <a:lumMod val="75000"/>
                  <a:lumOff val="25000"/>
                </a:schemeClr>
              </a:solidFill>
              <a:effectLst/>
              <a:cs typeface="+mn-ea"/>
              <a:sym typeface="+mn-lt"/>
            </a:endParaRPr>
          </a:p>
        </p:txBody>
      </p:sp>
      <p:sp>
        <p:nvSpPr>
          <p:cNvPr id="5" name="文本框 4"/>
          <p:cNvSpPr txBox="1"/>
          <p:nvPr/>
        </p:nvSpPr>
        <p:spPr>
          <a:xfrm>
            <a:off x="238125" y="556895"/>
            <a:ext cx="406400" cy="275590"/>
          </a:xfrm>
          <a:prstGeom prst="rect">
            <a:avLst/>
          </a:prstGeom>
          <a:noFill/>
        </p:spPr>
        <p:txBody>
          <a:bodyPr wrap="square" rtlCol="0">
            <a:spAutoFit/>
          </a:bodyPr>
          <a:lstStyle/>
          <a:p>
            <a:pPr algn="l"/>
            <a:r>
              <a:rPr lang="en-US" altLang="zh-CN" sz="1200">
                <a:solidFill>
                  <a:schemeClr val="tx2">
                    <a:lumMod val="50000"/>
                    <a:lumOff val="50000"/>
                  </a:schemeClr>
                </a:solidFill>
                <a:effectLst/>
                <a:cs typeface="+mn-ea"/>
                <a:sym typeface="+mn-lt"/>
              </a:rPr>
              <a:t>04</a:t>
            </a:r>
            <a:endParaRPr lang="en-US" altLang="zh-CN" sz="1200">
              <a:solidFill>
                <a:schemeClr val="tx2">
                  <a:lumMod val="50000"/>
                  <a:lumOff val="50000"/>
                </a:schemeClr>
              </a:solidFill>
              <a:effectLst/>
              <a:cs typeface="+mn-ea"/>
              <a:sym typeface="+mn-lt"/>
            </a:endParaRPr>
          </a:p>
        </p:txBody>
      </p:sp>
      <p:grpSp>
        <p:nvGrpSpPr>
          <p:cNvPr id="21" name="组合 20"/>
          <p:cNvGrpSpPr/>
          <p:nvPr/>
        </p:nvGrpSpPr>
        <p:grpSpPr>
          <a:xfrm>
            <a:off x="514574" y="1367716"/>
            <a:ext cx="10669682" cy="4152162"/>
            <a:chOff x="1278" y="2949"/>
            <a:chExt cx="12968" cy="5395"/>
          </a:xfrm>
        </p:grpSpPr>
        <p:pic>
          <p:nvPicPr>
            <p:cNvPr id="19457" name="图片 3"/>
            <p:cNvPicPr>
              <a:picLocks noChangeAspect="1"/>
            </p:cNvPicPr>
            <p:nvPr/>
          </p:nvPicPr>
          <p:blipFill>
            <a:blip r:embed="rId2" cstate="screen">
              <a:clrChange>
                <a:clrFrom>
                  <a:srgbClr val="D3D3D3"/>
                </a:clrFrom>
                <a:clrTo>
                  <a:srgbClr val="D3D3D3">
                    <a:alpha val="0"/>
                  </a:srgbClr>
                </a:clrTo>
              </a:clrChange>
            </a:blip>
            <a:stretch>
              <a:fillRect/>
            </a:stretch>
          </p:blipFill>
          <p:spPr>
            <a:xfrm>
              <a:off x="1278" y="5220"/>
              <a:ext cx="1562" cy="1562"/>
            </a:xfrm>
            <a:prstGeom prst="rect">
              <a:avLst/>
            </a:prstGeom>
            <a:noFill/>
            <a:ln w="9525">
              <a:noFill/>
            </a:ln>
          </p:spPr>
        </p:pic>
        <p:sp>
          <p:nvSpPr>
            <p:cNvPr id="2" name="等腰三角形 1"/>
            <p:cNvSpPr/>
            <p:nvPr/>
          </p:nvSpPr>
          <p:spPr>
            <a:xfrm>
              <a:off x="3330" y="4927"/>
              <a:ext cx="1455" cy="1725"/>
            </a:xfrm>
            <a:prstGeom prst="triangle">
              <a:avLst/>
            </a:prstGeom>
            <a:solidFill>
              <a:srgbClr val="1F71D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lvl="0" indent="0" algn="l" defTabSz="1949450" eaLnBrk="1" fontAlgn="base" latinLnBrk="0" hangingPunct="1">
                <a:lnSpc>
                  <a:spcPct val="100000"/>
                </a:lnSpc>
                <a:spcBef>
                  <a:spcPct val="0"/>
                </a:spcBef>
                <a:spcAft>
                  <a:spcPct val="0"/>
                </a:spcAft>
                <a:buNone/>
                <a:defRPr sz="3800" b="0" i="0" u="none" kern="1200" baseline="0">
                  <a:solidFill>
                    <a:srgbClr val="000000"/>
                  </a:solidFill>
                  <a:latin typeface="Calibri" panose="020F0502020204030204" charset="0"/>
                  <a:ea typeface="Calibri" panose="020F0502020204030204" charset="0"/>
                  <a:sym typeface="Calibri" panose="020F0502020204030204" charset="0"/>
                </a:defRPr>
              </a:lvl1pPr>
              <a:lvl2pPr marL="0" lvl="1" indent="457200" algn="l" defTabSz="1949450" eaLnBrk="1" fontAlgn="base" latinLnBrk="0" hangingPunct="1">
                <a:lnSpc>
                  <a:spcPct val="100000"/>
                </a:lnSpc>
                <a:spcBef>
                  <a:spcPct val="0"/>
                </a:spcBef>
                <a:spcAft>
                  <a:spcPct val="0"/>
                </a:spcAft>
                <a:buNone/>
                <a:defRPr sz="3800" b="0" i="0" u="none" kern="1200" baseline="0">
                  <a:solidFill>
                    <a:srgbClr val="000000"/>
                  </a:solidFill>
                  <a:latin typeface="Arial" panose="020B0604020202020204" pitchFamily="34" charset="0"/>
                  <a:ea typeface="Calibri" panose="020F0502020204030204" charset="0"/>
                  <a:cs typeface="+mn-cs"/>
                  <a:sym typeface="Calibri" panose="020F0502020204030204" charset="0"/>
                </a:defRPr>
              </a:lvl2pPr>
              <a:lvl3pPr marL="0" lvl="2" indent="914400" algn="l" defTabSz="1949450" eaLnBrk="1" fontAlgn="base" latinLnBrk="0" hangingPunct="1">
                <a:lnSpc>
                  <a:spcPct val="100000"/>
                </a:lnSpc>
                <a:spcBef>
                  <a:spcPct val="0"/>
                </a:spcBef>
                <a:spcAft>
                  <a:spcPct val="0"/>
                </a:spcAft>
                <a:buNone/>
                <a:defRPr sz="3800" b="0" i="0" u="none" kern="1200" baseline="0">
                  <a:solidFill>
                    <a:srgbClr val="000000"/>
                  </a:solidFill>
                  <a:latin typeface="Arial" panose="020B0604020202020204" pitchFamily="34" charset="0"/>
                  <a:ea typeface="Calibri" panose="020F0502020204030204" charset="0"/>
                  <a:cs typeface="+mn-cs"/>
                  <a:sym typeface="Calibri" panose="020F0502020204030204" charset="0"/>
                </a:defRPr>
              </a:lvl3pPr>
              <a:lvl4pPr marL="0" lvl="3" indent="1371600" algn="l" defTabSz="1949450" eaLnBrk="1" fontAlgn="base" latinLnBrk="0" hangingPunct="1">
                <a:lnSpc>
                  <a:spcPct val="100000"/>
                </a:lnSpc>
                <a:spcBef>
                  <a:spcPct val="0"/>
                </a:spcBef>
                <a:spcAft>
                  <a:spcPct val="0"/>
                </a:spcAft>
                <a:buNone/>
                <a:defRPr sz="3800" b="0" i="0" u="none" kern="1200" baseline="0">
                  <a:solidFill>
                    <a:srgbClr val="000000"/>
                  </a:solidFill>
                  <a:latin typeface="Arial" panose="020B0604020202020204" pitchFamily="34" charset="0"/>
                  <a:ea typeface="Calibri" panose="020F0502020204030204" charset="0"/>
                  <a:cs typeface="+mn-cs"/>
                  <a:sym typeface="Calibri" panose="020F0502020204030204" charset="0"/>
                </a:defRPr>
              </a:lvl4pPr>
              <a:lvl5pPr marL="0" lvl="4" indent="1828800" algn="l" defTabSz="1949450" eaLnBrk="1" fontAlgn="base" latinLnBrk="0" hangingPunct="1">
                <a:lnSpc>
                  <a:spcPct val="100000"/>
                </a:lnSpc>
                <a:spcBef>
                  <a:spcPct val="0"/>
                </a:spcBef>
                <a:spcAft>
                  <a:spcPct val="0"/>
                </a:spcAft>
                <a:buNone/>
                <a:defRPr sz="3800" b="0" i="0" u="none" kern="1200" baseline="0">
                  <a:solidFill>
                    <a:srgbClr val="000000"/>
                  </a:solidFill>
                  <a:latin typeface="Arial" panose="020B0604020202020204" pitchFamily="34" charset="0"/>
                  <a:ea typeface="Calibri" panose="020F0502020204030204" charset="0"/>
                  <a:cs typeface="+mn-cs"/>
                  <a:sym typeface="Calibri" panose="020F0502020204030204" charset="0"/>
                </a:defRPr>
              </a:lvl5pPr>
            </a:lstStyle>
            <a:p>
              <a:pPr lvl="0" algn="ctr"/>
              <a:endParaRPr lang="zh-CN" altLang="en-US">
                <a:latin typeface="+mn-lt"/>
                <a:ea typeface="+mn-ea"/>
                <a:cs typeface="+mn-ea"/>
                <a:sym typeface="+mn-lt"/>
              </a:endParaRPr>
            </a:p>
          </p:txBody>
        </p:sp>
        <p:sp>
          <p:nvSpPr>
            <p:cNvPr id="3" name="等腰三角形 2"/>
            <p:cNvSpPr/>
            <p:nvPr/>
          </p:nvSpPr>
          <p:spPr>
            <a:xfrm>
              <a:off x="5388" y="4415"/>
              <a:ext cx="1475" cy="2223"/>
            </a:xfrm>
            <a:prstGeom prst="triangle">
              <a:avLst/>
            </a:prstGeom>
            <a:solidFill>
              <a:srgbClr val="1F71D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lvl="0" indent="0" algn="l" defTabSz="1949450" eaLnBrk="1" fontAlgn="base" latinLnBrk="0" hangingPunct="1">
                <a:lnSpc>
                  <a:spcPct val="100000"/>
                </a:lnSpc>
                <a:spcBef>
                  <a:spcPct val="0"/>
                </a:spcBef>
                <a:spcAft>
                  <a:spcPct val="0"/>
                </a:spcAft>
                <a:buNone/>
                <a:defRPr sz="3800" b="0" i="0" u="none" kern="1200" baseline="0">
                  <a:solidFill>
                    <a:srgbClr val="000000"/>
                  </a:solidFill>
                  <a:latin typeface="Calibri" panose="020F0502020204030204" charset="0"/>
                  <a:ea typeface="Calibri" panose="020F0502020204030204" charset="0"/>
                  <a:sym typeface="Calibri" panose="020F0502020204030204" charset="0"/>
                </a:defRPr>
              </a:lvl1pPr>
              <a:lvl2pPr marL="0" lvl="1" indent="457200" algn="l" defTabSz="1949450" eaLnBrk="1" fontAlgn="base" latinLnBrk="0" hangingPunct="1">
                <a:lnSpc>
                  <a:spcPct val="100000"/>
                </a:lnSpc>
                <a:spcBef>
                  <a:spcPct val="0"/>
                </a:spcBef>
                <a:spcAft>
                  <a:spcPct val="0"/>
                </a:spcAft>
                <a:buNone/>
                <a:defRPr sz="3800" b="0" i="0" u="none" kern="1200" baseline="0">
                  <a:solidFill>
                    <a:srgbClr val="000000"/>
                  </a:solidFill>
                  <a:latin typeface="Arial" panose="020B0604020202020204" pitchFamily="34" charset="0"/>
                  <a:ea typeface="Calibri" panose="020F0502020204030204" charset="0"/>
                  <a:cs typeface="+mn-cs"/>
                  <a:sym typeface="Calibri" panose="020F0502020204030204" charset="0"/>
                </a:defRPr>
              </a:lvl2pPr>
              <a:lvl3pPr marL="0" lvl="2" indent="914400" algn="l" defTabSz="1949450" eaLnBrk="1" fontAlgn="base" latinLnBrk="0" hangingPunct="1">
                <a:lnSpc>
                  <a:spcPct val="100000"/>
                </a:lnSpc>
                <a:spcBef>
                  <a:spcPct val="0"/>
                </a:spcBef>
                <a:spcAft>
                  <a:spcPct val="0"/>
                </a:spcAft>
                <a:buNone/>
                <a:defRPr sz="3800" b="0" i="0" u="none" kern="1200" baseline="0">
                  <a:solidFill>
                    <a:srgbClr val="000000"/>
                  </a:solidFill>
                  <a:latin typeface="Arial" panose="020B0604020202020204" pitchFamily="34" charset="0"/>
                  <a:ea typeface="Calibri" panose="020F0502020204030204" charset="0"/>
                  <a:cs typeface="+mn-cs"/>
                  <a:sym typeface="Calibri" panose="020F0502020204030204" charset="0"/>
                </a:defRPr>
              </a:lvl3pPr>
              <a:lvl4pPr marL="0" lvl="3" indent="1371600" algn="l" defTabSz="1949450" eaLnBrk="1" fontAlgn="base" latinLnBrk="0" hangingPunct="1">
                <a:lnSpc>
                  <a:spcPct val="100000"/>
                </a:lnSpc>
                <a:spcBef>
                  <a:spcPct val="0"/>
                </a:spcBef>
                <a:spcAft>
                  <a:spcPct val="0"/>
                </a:spcAft>
                <a:buNone/>
                <a:defRPr sz="3800" b="0" i="0" u="none" kern="1200" baseline="0">
                  <a:solidFill>
                    <a:srgbClr val="000000"/>
                  </a:solidFill>
                  <a:latin typeface="Arial" panose="020B0604020202020204" pitchFamily="34" charset="0"/>
                  <a:ea typeface="Calibri" panose="020F0502020204030204" charset="0"/>
                  <a:cs typeface="+mn-cs"/>
                  <a:sym typeface="Calibri" panose="020F0502020204030204" charset="0"/>
                </a:defRPr>
              </a:lvl4pPr>
              <a:lvl5pPr marL="0" lvl="4" indent="1828800" algn="l" defTabSz="1949450" eaLnBrk="1" fontAlgn="base" latinLnBrk="0" hangingPunct="1">
                <a:lnSpc>
                  <a:spcPct val="100000"/>
                </a:lnSpc>
                <a:spcBef>
                  <a:spcPct val="0"/>
                </a:spcBef>
                <a:spcAft>
                  <a:spcPct val="0"/>
                </a:spcAft>
                <a:buNone/>
                <a:defRPr sz="3800" b="0" i="0" u="none" kern="1200" baseline="0">
                  <a:solidFill>
                    <a:srgbClr val="000000"/>
                  </a:solidFill>
                  <a:latin typeface="Arial" panose="020B0604020202020204" pitchFamily="34" charset="0"/>
                  <a:ea typeface="Calibri" panose="020F0502020204030204" charset="0"/>
                  <a:cs typeface="+mn-cs"/>
                  <a:sym typeface="Calibri" panose="020F0502020204030204" charset="0"/>
                </a:defRPr>
              </a:lvl5pPr>
            </a:lstStyle>
            <a:p>
              <a:pPr lvl="0" algn="ctr"/>
              <a:endParaRPr lang="zh-CN" altLang="en-US">
                <a:latin typeface="+mn-lt"/>
                <a:ea typeface="+mn-ea"/>
                <a:cs typeface="+mn-ea"/>
                <a:sym typeface="+mn-lt"/>
              </a:endParaRPr>
            </a:p>
          </p:txBody>
        </p:sp>
        <p:sp>
          <p:nvSpPr>
            <p:cNvPr id="16" name="等腰三角形 15"/>
            <p:cNvSpPr/>
            <p:nvPr/>
          </p:nvSpPr>
          <p:spPr>
            <a:xfrm>
              <a:off x="7770" y="3889"/>
              <a:ext cx="1865" cy="2703"/>
            </a:xfrm>
            <a:prstGeom prst="triangle">
              <a:avLst/>
            </a:prstGeom>
            <a:solidFill>
              <a:srgbClr val="395BC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lvl="0" indent="0" algn="l" defTabSz="1949450" eaLnBrk="1" fontAlgn="base" latinLnBrk="0" hangingPunct="1">
                <a:lnSpc>
                  <a:spcPct val="100000"/>
                </a:lnSpc>
                <a:spcBef>
                  <a:spcPct val="0"/>
                </a:spcBef>
                <a:spcAft>
                  <a:spcPct val="0"/>
                </a:spcAft>
                <a:buNone/>
                <a:defRPr sz="3800" b="0" i="0" u="none" kern="1200" baseline="0">
                  <a:solidFill>
                    <a:srgbClr val="000000"/>
                  </a:solidFill>
                  <a:latin typeface="Calibri" panose="020F0502020204030204" charset="0"/>
                  <a:ea typeface="Calibri" panose="020F0502020204030204" charset="0"/>
                  <a:sym typeface="Calibri" panose="020F0502020204030204" charset="0"/>
                </a:defRPr>
              </a:lvl1pPr>
              <a:lvl2pPr marL="0" lvl="1" indent="457200" algn="l" defTabSz="1949450" eaLnBrk="1" fontAlgn="base" latinLnBrk="0" hangingPunct="1">
                <a:lnSpc>
                  <a:spcPct val="100000"/>
                </a:lnSpc>
                <a:spcBef>
                  <a:spcPct val="0"/>
                </a:spcBef>
                <a:spcAft>
                  <a:spcPct val="0"/>
                </a:spcAft>
                <a:buNone/>
                <a:defRPr sz="3800" b="0" i="0" u="none" kern="1200" baseline="0">
                  <a:solidFill>
                    <a:srgbClr val="000000"/>
                  </a:solidFill>
                  <a:latin typeface="Arial" panose="020B0604020202020204" pitchFamily="34" charset="0"/>
                  <a:ea typeface="Calibri" panose="020F0502020204030204" charset="0"/>
                  <a:cs typeface="+mn-cs"/>
                  <a:sym typeface="Calibri" panose="020F0502020204030204" charset="0"/>
                </a:defRPr>
              </a:lvl2pPr>
              <a:lvl3pPr marL="0" lvl="2" indent="914400" algn="l" defTabSz="1949450" eaLnBrk="1" fontAlgn="base" latinLnBrk="0" hangingPunct="1">
                <a:lnSpc>
                  <a:spcPct val="100000"/>
                </a:lnSpc>
                <a:spcBef>
                  <a:spcPct val="0"/>
                </a:spcBef>
                <a:spcAft>
                  <a:spcPct val="0"/>
                </a:spcAft>
                <a:buNone/>
                <a:defRPr sz="3800" b="0" i="0" u="none" kern="1200" baseline="0">
                  <a:solidFill>
                    <a:srgbClr val="000000"/>
                  </a:solidFill>
                  <a:latin typeface="Arial" panose="020B0604020202020204" pitchFamily="34" charset="0"/>
                  <a:ea typeface="Calibri" panose="020F0502020204030204" charset="0"/>
                  <a:cs typeface="+mn-cs"/>
                  <a:sym typeface="Calibri" panose="020F0502020204030204" charset="0"/>
                </a:defRPr>
              </a:lvl3pPr>
              <a:lvl4pPr marL="0" lvl="3" indent="1371600" algn="l" defTabSz="1949450" eaLnBrk="1" fontAlgn="base" latinLnBrk="0" hangingPunct="1">
                <a:lnSpc>
                  <a:spcPct val="100000"/>
                </a:lnSpc>
                <a:spcBef>
                  <a:spcPct val="0"/>
                </a:spcBef>
                <a:spcAft>
                  <a:spcPct val="0"/>
                </a:spcAft>
                <a:buNone/>
                <a:defRPr sz="3800" b="0" i="0" u="none" kern="1200" baseline="0">
                  <a:solidFill>
                    <a:srgbClr val="000000"/>
                  </a:solidFill>
                  <a:latin typeface="Arial" panose="020B0604020202020204" pitchFamily="34" charset="0"/>
                  <a:ea typeface="Calibri" panose="020F0502020204030204" charset="0"/>
                  <a:cs typeface="+mn-cs"/>
                  <a:sym typeface="Calibri" panose="020F0502020204030204" charset="0"/>
                </a:defRPr>
              </a:lvl4pPr>
              <a:lvl5pPr marL="0" lvl="4" indent="1828800" algn="l" defTabSz="1949450" eaLnBrk="1" fontAlgn="base" latinLnBrk="0" hangingPunct="1">
                <a:lnSpc>
                  <a:spcPct val="100000"/>
                </a:lnSpc>
                <a:spcBef>
                  <a:spcPct val="0"/>
                </a:spcBef>
                <a:spcAft>
                  <a:spcPct val="0"/>
                </a:spcAft>
                <a:buNone/>
                <a:defRPr sz="3800" b="0" i="0" u="none" kern="1200" baseline="0">
                  <a:solidFill>
                    <a:srgbClr val="000000"/>
                  </a:solidFill>
                  <a:latin typeface="Arial" panose="020B0604020202020204" pitchFamily="34" charset="0"/>
                  <a:ea typeface="Calibri" panose="020F0502020204030204" charset="0"/>
                  <a:cs typeface="+mn-cs"/>
                  <a:sym typeface="Calibri" panose="020F0502020204030204" charset="0"/>
                </a:defRPr>
              </a:lvl5pPr>
            </a:lstStyle>
            <a:p>
              <a:pPr lvl="0" algn="ctr"/>
              <a:endParaRPr lang="zh-CN" altLang="en-US">
                <a:latin typeface="+mn-lt"/>
                <a:ea typeface="+mn-ea"/>
                <a:cs typeface="+mn-ea"/>
                <a:sym typeface="+mn-lt"/>
              </a:endParaRPr>
            </a:p>
          </p:txBody>
        </p:sp>
        <p:sp>
          <p:nvSpPr>
            <p:cNvPr id="17" name="等腰三角形 16"/>
            <p:cNvSpPr/>
            <p:nvPr/>
          </p:nvSpPr>
          <p:spPr>
            <a:xfrm>
              <a:off x="10065" y="2949"/>
              <a:ext cx="2553" cy="3703"/>
            </a:xfrm>
            <a:prstGeom prst="triangle">
              <a:avLst/>
            </a:prstGeom>
            <a:pattFill prst="pct10">
              <a:fgClr>
                <a:srgbClr val="A18B69"/>
              </a:fgClr>
              <a:bgClr>
                <a:srgbClr val="395BCA"/>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lvl="0" indent="0" algn="l" defTabSz="1949450" eaLnBrk="1" fontAlgn="base" latinLnBrk="0" hangingPunct="1">
                <a:lnSpc>
                  <a:spcPct val="100000"/>
                </a:lnSpc>
                <a:spcBef>
                  <a:spcPct val="0"/>
                </a:spcBef>
                <a:spcAft>
                  <a:spcPct val="0"/>
                </a:spcAft>
                <a:buNone/>
                <a:defRPr sz="3800" b="0" i="0" u="none" kern="1200" baseline="0">
                  <a:solidFill>
                    <a:srgbClr val="000000"/>
                  </a:solidFill>
                  <a:latin typeface="Calibri" panose="020F0502020204030204" charset="0"/>
                  <a:ea typeface="Calibri" panose="020F0502020204030204" charset="0"/>
                  <a:sym typeface="Calibri" panose="020F0502020204030204" charset="0"/>
                </a:defRPr>
              </a:lvl1pPr>
              <a:lvl2pPr marL="0" lvl="1" indent="457200" algn="l" defTabSz="1949450" eaLnBrk="1" fontAlgn="base" latinLnBrk="0" hangingPunct="1">
                <a:lnSpc>
                  <a:spcPct val="100000"/>
                </a:lnSpc>
                <a:spcBef>
                  <a:spcPct val="0"/>
                </a:spcBef>
                <a:spcAft>
                  <a:spcPct val="0"/>
                </a:spcAft>
                <a:buNone/>
                <a:defRPr sz="3800" b="0" i="0" u="none" kern="1200" baseline="0">
                  <a:solidFill>
                    <a:srgbClr val="000000"/>
                  </a:solidFill>
                  <a:latin typeface="Arial" panose="020B0604020202020204" pitchFamily="34" charset="0"/>
                  <a:ea typeface="Calibri" panose="020F0502020204030204" charset="0"/>
                  <a:cs typeface="+mn-cs"/>
                  <a:sym typeface="Calibri" panose="020F0502020204030204" charset="0"/>
                </a:defRPr>
              </a:lvl2pPr>
              <a:lvl3pPr marL="0" lvl="2" indent="914400" algn="l" defTabSz="1949450" eaLnBrk="1" fontAlgn="base" latinLnBrk="0" hangingPunct="1">
                <a:lnSpc>
                  <a:spcPct val="100000"/>
                </a:lnSpc>
                <a:spcBef>
                  <a:spcPct val="0"/>
                </a:spcBef>
                <a:spcAft>
                  <a:spcPct val="0"/>
                </a:spcAft>
                <a:buNone/>
                <a:defRPr sz="3800" b="0" i="0" u="none" kern="1200" baseline="0">
                  <a:solidFill>
                    <a:srgbClr val="000000"/>
                  </a:solidFill>
                  <a:latin typeface="Arial" panose="020B0604020202020204" pitchFamily="34" charset="0"/>
                  <a:ea typeface="Calibri" panose="020F0502020204030204" charset="0"/>
                  <a:cs typeface="+mn-cs"/>
                  <a:sym typeface="Calibri" panose="020F0502020204030204" charset="0"/>
                </a:defRPr>
              </a:lvl3pPr>
              <a:lvl4pPr marL="0" lvl="3" indent="1371600" algn="l" defTabSz="1949450" eaLnBrk="1" fontAlgn="base" latinLnBrk="0" hangingPunct="1">
                <a:lnSpc>
                  <a:spcPct val="100000"/>
                </a:lnSpc>
                <a:spcBef>
                  <a:spcPct val="0"/>
                </a:spcBef>
                <a:spcAft>
                  <a:spcPct val="0"/>
                </a:spcAft>
                <a:buNone/>
                <a:defRPr sz="3800" b="0" i="0" u="none" kern="1200" baseline="0">
                  <a:solidFill>
                    <a:srgbClr val="000000"/>
                  </a:solidFill>
                  <a:latin typeface="Arial" panose="020B0604020202020204" pitchFamily="34" charset="0"/>
                  <a:ea typeface="Calibri" panose="020F0502020204030204" charset="0"/>
                  <a:cs typeface="+mn-cs"/>
                  <a:sym typeface="Calibri" panose="020F0502020204030204" charset="0"/>
                </a:defRPr>
              </a:lvl4pPr>
              <a:lvl5pPr marL="0" lvl="4" indent="1828800" algn="l" defTabSz="1949450" eaLnBrk="1" fontAlgn="base" latinLnBrk="0" hangingPunct="1">
                <a:lnSpc>
                  <a:spcPct val="100000"/>
                </a:lnSpc>
                <a:spcBef>
                  <a:spcPct val="0"/>
                </a:spcBef>
                <a:spcAft>
                  <a:spcPct val="0"/>
                </a:spcAft>
                <a:buNone/>
                <a:defRPr sz="3800" b="0" i="0" u="none" kern="1200" baseline="0">
                  <a:solidFill>
                    <a:srgbClr val="000000"/>
                  </a:solidFill>
                  <a:latin typeface="Arial" panose="020B0604020202020204" pitchFamily="34" charset="0"/>
                  <a:ea typeface="Calibri" panose="020F0502020204030204" charset="0"/>
                  <a:cs typeface="+mn-cs"/>
                  <a:sym typeface="Calibri" panose="020F0502020204030204" charset="0"/>
                </a:defRPr>
              </a:lvl5pPr>
            </a:lstStyle>
            <a:p>
              <a:pPr lvl="0" algn="ctr"/>
              <a:endParaRPr lang="zh-CN" altLang="en-US">
                <a:latin typeface="+mn-lt"/>
                <a:ea typeface="+mn-ea"/>
                <a:cs typeface="+mn-ea"/>
                <a:sym typeface="+mn-lt"/>
              </a:endParaRPr>
            </a:p>
          </p:txBody>
        </p:sp>
        <p:sp>
          <p:nvSpPr>
            <p:cNvPr id="18" name="矩形 17"/>
            <p:cNvSpPr/>
            <p:nvPr/>
          </p:nvSpPr>
          <p:spPr>
            <a:xfrm>
              <a:off x="2910" y="6592"/>
              <a:ext cx="10175" cy="283"/>
            </a:xfrm>
            <a:prstGeom prst="rect">
              <a:avLst/>
            </a:prstGeom>
            <a:pattFill prst="pct10">
              <a:fgClr>
                <a:srgbClr val="A18B69"/>
              </a:fgClr>
              <a:bgClr>
                <a:srgbClr val="395BCA"/>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lvl="0" indent="0" algn="l" defTabSz="1949450" eaLnBrk="1" fontAlgn="base" latinLnBrk="0" hangingPunct="1">
                <a:lnSpc>
                  <a:spcPct val="100000"/>
                </a:lnSpc>
                <a:spcBef>
                  <a:spcPct val="0"/>
                </a:spcBef>
                <a:spcAft>
                  <a:spcPct val="0"/>
                </a:spcAft>
                <a:buNone/>
                <a:defRPr sz="3800" b="0" i="0" u="none" kern="1200" baseline="0">
                  <a:solidFill>
                    <a:srgbClr val="000000"/>
                  </a:solidFill>
                  <a:latin typeface="Calibri" panose="020F0502020204030204" charset="0"/>
                  <a:ea typeface="Calibri" panose="020F0502020204030204" charset="0"/>
                  <a:sym typeface="Calibri" panose="020F0502020204030204" charset="0"/>
                </a:defRPr>
              </a:lvl1pPr>
              <a:lvl2pPr marL="0" lvl="1" indent="457200" algn="l" defTabSz="1949450" eaLnBrk="1" fontAlgn="base" latinLnBrk="0" hangingPunct="1">
                <a:lnSpc>
                  <a:spcPct val="100000"/>
                </a:lnSpc>
                <a:spcBef>
                  <a:spcPct val="0"/>
                </a:spcBef>
                <a:spcAft>
                  <a:spcPct val="0"/>
                </a:spcAft>
                <a:buNone/>
                <a:defRPr sz="3800" b="0" i="0" u="none" kern="1200" baseline="0">
                  <a:solidFill>
                    <a:srgbClr val="000000"/>
                  </a:solidFill>
                  <a:latin typeface="Arial" panose="020B0604020202020204" pitchFamily="34" charset="0"/>
                  <a:ea typeface="Calibri" panose="020F0502020204030204" charset="0"/>
                  <a:cs typeface="+mn-cs"/>
                  <a:sym typeface="Calibri" panose="020F0502020204030204" charset="0"/>
                </a:defRPr>
              </a:lvl2pPr>
              <a:lvl3pPr marL="0" lvl="2" indent="914400" algn="l" defTabSz="1949450" eaLnBrk="1" fontAlgn="base" latinLnBrk="0" hangingPunct="1">
                <a:lnSpc>
                  <a:spcPct val="100000"/>
                </a:lnSpc>
                <a:spcBef>
                  <a:spcPct val="0"/>
                </a:spcBef>
                <a:spcAft>
                  <a:spcPct val="0"/>
                </a:spcAft>
                <a:buNone/>
                <a:defRPr sz="3800" b="0" i="0" u="none" kern="1200" baseline="0">
                  <a:solidFill>
                    <a:srgbClr val="000000"/>
                  </a:solidFill>
                  <a:latin typeface="Arial" panose="020B0604020202020204" pitchFamily="34" charset="0"/>
                  <a:ea typeface="Calibri" panose="020F0502020204030204" charset="0"/>
                  <a:cs typeface="+mn-cs"/>
                  <a:sym typeface="Calibri" panose="020F0502020204030204" charset="0"/>
                </a:defRPr>
              </a:lvl3pPr>
              <a:lvl4pPr marL="0" lvl="3" indent="1371600" algn="l" defTabSz="1949450" eaLnBrk="1" fontAlgn="base" latinLnBrk="0" hangingPunct="1">
                <a:lnSpc>
                  <a:spcPct val="100000"/>
                </a:lnSpc>
                <a:spcBef>
                  <a:spcPct val="0"/>
                </a:spcBef>
                <a:spcAft>
                  <a:spcPct val="0"/>
                </a:spcAft>
                <a:buNone/>
                <a:defRPr sz="3800" b="0" i="0" u="none" kern="1200" baseline="0">
                  <a:solidFill>
                    <a:srgbClr val="000000"/>
                  </a:solidFill>
                  <a:latin typeface="Arial" panose="020B0604020202020204" pitchFamily="34" charset="0"/>
                  <a:ea typeface="Calibri" panose="020F0502020204030204" charset="0"/>
                  <a:cs typeface="+mn-cs"/>
                  <a:sym typeface="Calibri" panose="020F0502020204030204" charset="0"/>
                </a:defRPr>
              </a:lvl4pPr>
              <a:lvl5pPr marL="0" lvl="4" indent="1828800" algn="l" defTabSz="1949450" eaLnBrk="1" fontAlgn="base" latinLnBrk="0" hangingPunct="1">
                <a:lnSpc>
                  <a:spcPct val="100000"/>
                </a:lnSpc>
                <a:spcBef>
                  <a:spcPct val="0"/>
                </a:spcBef>
                <a:spcAft>
                  <a:spcPct val="0"/>
                </a:spcAft>
                <a:buNone/>
                <a:defRPr sz="3800" b="0" i="0" u="none" kern="1200" baseline="0">
                  <a:solidFill>
                    <a:srgbClr val="000000"/>
                  </a:solidFill>
                  <a:latin typeface="Arial" panose="020B0604020202020204" pitchFamily="34" charset="0"/>
                  <a:ea typeface="Calibri" panose="020F0502020204030204" charset="0"/>
                  <a:cs typeface="+mn-cs"/>
                  <a:sym typeface="Calibri" panose="020F0502020204030204" charset="0"/>
                </a:defRPr>
              </a:lvl5pPr>
            </a:lstStyle>
            <a:p>
              <a:pPr lvl="0" algn="ctr"/>
              <a:endParaRPr lang="zh-CN" altLang="en-US">
                <a:latin typeface="+mn-lt"/>
                <a:ea typeface="+mn-ea"/>
                <a:cs typeface="+mn-ea"/>
                <a:sym typeface="+mn-lt"/>
              </a:endParaRPr>
            </a:p>
          </p:txBody>
        </p:sp>
        <p:sp>
          <p:nvSpPr>
            <p:cNvPr id="20" name="虚尾箭头 19"/>
            <p:cNvSpPr/>
            <p:nvPr/>
          </p:nvSpPr>
          <p:spPr>
            <a:xfrm>
              <a:off x="13183" y="6415"/>
              <a:ext cx="1063" cy="638"/>
            </a:xfrm>
            <a:prstGeom prst="stripedRightArrow">
              <a:avLst/>
            </a:prstGeom>
            <a:pattFill prst="pct10">
              <a:fgClr>
                <a:srgbClr val="A18B69"/>
              </a:fgClr>
              <a:bgClr>
                <a:srgbClr val="395BCA"/>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lvl="0" indent="0" algn="l" defTabSz="1949450" eaLnBrk="1" fontAlgn="base" latinLnBrk="0" hangingPunct="1">
                <a:lnSpc>
                  <a:spcPct val="100000"/>
                </a:lnSpc>
                <a:spcBef>
                  <a:spcPct val="0"/>
                </a:spcBef>
                <a:spcAft>
                  <a:spcPct val="0"/>
                </a:spcAft>
                <a:buNone/>
                <a:defRPr sz="3800" b="0" i="0" u="none" kern="1200" baseline="0">
                  <a:solidFill>
                    <a:srgbClr val="000000"/>
                  </a:solidFill>
                  <a:latin typeface="Calibri" panose="020F0502020204030204" charset="0"/>
                  <a:ea typeface="Calibri" panose="020F0502020204030204" charset="0"/>
                  <a:sym typeface="Calibri" panose="020F0502020204030204" charset="0"/>
                </a:defRPr>
              </a:lvl1pPr>
              <a:lvl2pPr marL="0" lvl="1" indent="457200" algn="l" defTabSz="1949450" eaLnBrk="1" fontAlgn="base" latinLnBrk="0" hangingPunct="1">
                <a:lnSpc>
                  <a:spcPct val="100000"/>
                </a:lnSpc>
                <a:spcBef>
                  <a:spcPct val="0"/>
                </a:spcBef>
                <a:spcAft>
                  <a:spcPct val="0"/>
                </a:spcAft>
                <a:buNone/>
                <a:defRPr sz="3800" b="0" i="0" u="none" kern="1200" baseline="0">
                  <a:solidFill>
                    <a:srgbClr val="000000"/>
                  </a:solidFill>
                  <a:latin typeface="Arial" panose="020B0604020202020204" pitchFamily="34" charset="0"/>
                  <a:ea typeface="Calibri" panose="020F0502020204030204" charset="0"/>
                  <a:cs typeface="+mn-cs"/>
                  <a:sym typeface="Calibri" panose="020F0502020204030204" charset="0"/>
                </a:defRPr>
              </a:lvl2pPr>
              <a:lvl3pPr marL="0" lvl="2" indent="914400" algn="l" defTabSz="1949450" eaLnBrk="1" fontAlgn="base" latinLnBrk="0" hangingPunct="1">
                <a:lnSpc>
                  <a:spcPct val="100000"/>
                </a:lnSpc>
                <a:spcBef>
                  <a:spcPct val="0"/>
                </a:spcBef>
                <a:spcAft>
                  <a:spcPct val="0"/>
                </a:spcAft>
                <a:buNone/>
                <a:defRPr sz="3800" b="0" i="0" u="none" kern="1200" baseline="0">
                  <a:solidFill>
                    <a:srgbClr val="000000"/>
                  </a:solidFill>
                  <a:latin typeface="Arial" panose="020B0604020202020204" pitchFamily="34" charset="0"/>
                  <a:ea typeface="Calibri" panose="020F0502020204030204" charset="0"/>
                  <a:cs typeface="+mn-cs"/>
                  <a:sym typeface="Calibri" panose="020F0502020204030204" charset="0"/>
                </a:defRPr>
              </a:lvl3pPr>
              <a:lvl4pPr marL="0" lvl="3" indent="1371600" algn="l" defTabSz="1949450" eaLnBrk="1" fontAlgn="base" latinLnBrk="0" hangingPunct="1">
                <a:lnSpc>
                  <a:spcPct val="100000"/>
                </a:lnSpc>
                <a:spcBef>
                  <a:spcPct val="0"/>
                </a:spcBef>
                <a:spcAft>
                  <a:spcPct val="0"/>
                </a:spcAft>
                <a:buNone/>
                <a:defRPr sz="3800" b="0" i="0" u="none" kern="1200" baseline="0">
                  <a:solidFill>
                    <a:srgbClr val="000000"/>
                  </a:solidFill>
                  <a:latin typeface="Arial" panose="020B0604020202020204" pitchFamily="34" charset="0"/>
                  <a:ea typeface="Calibri" panose="020F0502020204030204" charset="0"/>
                  <a:cs typeface="+mn-cs"/>
                  <a:sym typeface="Calibri" panose="020F0502020204030204" charset="0"/>
                </a:defRPr>
              </a:lvl4pPr>
              <a:lvl5pPr marL="0" lvl="4" indent="1828800" algn="l" defTabSz="1949450" eaLnBrk="1" fontAlgn="base" latinLnBrk="0" hangingPunct="1">
                <a:lnSpc>
                  <a:spcPct val="100000"/>
                </a:lnSpc>
                <a:spcBef>
                  <a:spcPct val="0"/>
                </a:spcBef>
                <a:spcAft>
                  <a:spcPct val="0"/>
                </a:spcAft>
                <a:buNone/>
                <a:defRPr sz="3800" b="0" i="0" u="none" kern="1200" baseline="0">
                  <a:solidFill>
                    <a:srgbClr val="000000"/>
                  </a:solidFill>
                  <a:latin typeface="Arial" panose="020B0604020202020204" pitchFamily="34" charset="0"/>
                  <a:ea typeface="Calibri" panose="020F0502020204030204" charset="0"/>
                  <a:cs typeface="+mn-cs"/>
                  <a:sym typeface="Calibri" panose="020F0502020204030204" charset="0"/>
                </a:defRPr>
              </a:lvl5pPr>
            </a:lstStyle>
            <a:p>
              <a:endParaRPr>
                <a:latin typeface="+mn-lt"/>
                <a:ea typeface="+mn-ea"/>
                <a:cs typeface="+mn-ea"/>
                <a:sym typeface="+mn-lt"/>
              </a:endParaRPr>
            </a:p>
          </p:txBody>
        </p:sp>
        <p:sp>
          <p:nvSpPr>
            <p:cNvPr id="19464" name="文本框 13"/>
            <p:cNvSpPr txBox="1"/>
            <p:nvPr/>
          </p:nvSpPr>
          <p:spPr>
            <a:xfrm>
              <a:off x="3545" y="7122"/>
              <a:ext cx="1100" cy="399"/>
            </a:xfrm>
            <a:prstGeom prst="rect">
              <a:avLst/>
            </a:prstGeom>
            <a:noFill/>
            <a:ln w="9525">
              <a:noFill/>
            </a:ln>
          </p:spPr>
          <p:txBody>
            <a:bodyPr wrap="square" anchor="t">
              <a:spAutoFit/>
            </a:bodyPr>
            <a:lstStyle/>
            <a:p>
              <a:r>
                <a:rPr lang="en-US" altLang="zh-CN" sz="1400" b="1">
                  <a:solidFill>
                    <a:srgbClr val="404040"/>
                  </a:solidFill>
                  <a:cs typeface="+mn-ea"/>
                  <a:sym typeface="+mn-lt"/>
                </a:rPr>
                <a:t>2018</a:t>
              </a:r>
              <a:endParaRPr lang="en-US" altLang="zh-CN" sz="1400" b="1">
                <a:solidFill>
                  <a:srgbClr val="404040"/>
                </a:solidFill>
                <a:cs typeface="+mn-ea"/>
                <a:sym typeface="+mn-lt"/>
              </a:endParaRPr>
            </a:p>
          </p:txBody>
        </p:sp>
        <p:sp>
          <p:nvSpPr>
            <p:cNvPr id="19465" name="文本框 14"/>
            <p:cNvSpPr txBox="1"/>
            <p:nvPr/>
          </p:nvSpPr>
          <p:spPr>
            <a:xfrm>
              <a:off x="5670" y="7122"/>
              <a:ext cx="1100" cy="399"/>
            </a:xfrm>
            <a:prstGeom prst="rect">
              <a:avLst/>
            </a:prstGeom>
            <a:noFill/>
            <a:ln w="9525">
              <a:noFill/>
            </a:ln>
          </p:spPr>
          <p:txBody>
            <a:bodyPr wrap="square" anchor="t">
              <a:spAutoFit/>
            </a:bodyPr>
            <a:lstStyle/>
            <a:p>
              <a:r>
                <a:rPr lang="en-US" altLang="zh-CN" sz="1400" b="1">
                  <a:solidFill>
                    <a:srgbClr val="404040"/>
                  </a:solidFill>
                  <a:cs typeface="+mn-ea"/>
                  <a:sym typeface="+mn-lt"/>
                </a:rPr>
                <a:t>2019</a:t>
              </a:r>
              <a:endParaRPr lang="en-US" altLang="zh-CN" sz="1400" b="1">
                <a:solidFill>
                  <a:srgbClr val="404040"/>
                </a:solidFill>
                <a:cs typeface="+mn-ea"/>
                <a:sym typeface="+mn-lt"/>
              </a:endParaRPr>
            </a:p>
          </p:txBody>
        </p:sp>
        <p:sp>
          <p:nvSpPr>
            <p:cNvPr id="19466" name="文本框 15"/>
            <p:cNvSpPr txBox="1"/>
            <p:nvPr/>
          </p:nvSpPr>
          <p:spPr>
            <a:xfrm>
              <a:off x="8153" y="7157"/>
              <a:ext cx="1100" cy="399"/>
            </a:xfrm>
            <a:prstGeom prst="rect">
              <a:avLst/>
            </a:prstGeom>
            <a:noFill/>
            <a:ln w="9525">
              <a:noFill/>
            </a:ln>
          </p:spPr>
          <p:txBody>
            <a:bodyPr wrap="square" anchor="t">
              <a:spAutoFit/>
            </a:bodyPr>
            <a:lstStyle/>
            <a:p>
              <a:r>
                <a:rPr lang="en-US" altLang="zh-CN" sz="1400" b="1">
                  <a:solidFill>
                    <a:srgbClr val="404040"/>
                  </a:solidFill>
                  <a:cs typeface="+mn-ea"/>
                  <a:sym typeface="+mn-lt"/>
                </a:rPr>
                <a:t>2020</a:t>
              </a:r>
              <a:endParaRPr lang="en-US" altLang="zh-CN" sz="1400" b="1">
                <a:solidFill>
                  <a:srgbClr val="404040"/>
                </a:solidFill>
                <a:cs typeface="+mn-ea"/>
                <a:sym typeface="+mn-lt"/>
              </a:endParaRPr>
            </a:p>
          </p:txBody>
        </p:sp>
        <p:sp>
          <p:nvSpPr>
            <p:cNvPr id="19467" name="文本框 16"/>
            <p:cNvSpPr txBox="1"/>
            <p:nvPr/>
          </p:nvSpPr>
          <p:spPr>
            <a:xfrm>
              <a:off x="10915" y="7122"/>
              <a:ext cx="1100" cy="399"/>
            </a:xfrm>
            <a:prstGeom prst="rect">
              <a:avLst/>
            </a:prstGeom>
            <a:noFill/>
            <a:ln w="9525">
              <a:noFill/>
            </a:ln>
          </p:spPr>
          <p:txBody>
            <a:bodyPr wrap="square" anchor="t">
              <a:spAutoFit/>
            </a:bodyPr>
            <a:lstStyle/>
            <a:p>
              <a:r>
                <a:rPr lang="en-US" altLang="zh-CN" sz="1400" b="1" dirty="0" smtClean="0">
                  <a:solidFill>
                    <a:srgbClr val="404040"/>
                  </a:solidFill>
                  <a:cs typeface="+mn-ea"/>
                  <a:sym typeface="+mn-lt"/>
                </a:rPr>
                <a:t>20XX</a:t>
              </a:r>
              <a:endParaRPr lang="en-US" altLang="zh-CN" sz="1400" b="1" dirty="0">
                <a:solidFill>
                  <a:srgbClr val="404040"/>
                </a:solidFill>
                <a:cs typeface="+mn-ea"/>
                <a:sym typeface="+mn-lt"/>
              </a:endParaRPr>
            </a:p>
          </p:txBody>
        </p:sp>
        <p:sp>
          <p:nvSpPr>
            <p:cNvPr id="19471" name="文本框 18"/>
            <p:cNvSpPr txBox="1"/>
            <p:nvPr/>
          </p:nvSpPr>
          <p:spPr>
            <a:xfrm>
              <a:off x="2620" y="7865"/>
              <a:ext cx="2683" cy="479"/>
            </a:xfrm>
            <a:prstGeom prst="rect">
              <a:avLst/>
            </a:prstGeom>
            <a:noFill/>
            <a:ln w="9525">
              <a:noFill/>
            </a:ln>
          </p:spPr>
          <p:txBody>
            <a:bodyPr wrap="square" anchor="t">
              <a:spAutoFit/>
            </a:bodyPr>
            <a:lstStyle/>
            <a:p>
              <a:r>
                <a:rPr lang="zh-CN" altLang="en-US">
                  <a:cs typeface="+mn-ea"/>
                  <a:sym typeface="+mn-lt"/>
                </a:rPr>
                <a:t>请在这里输入文字</a:t>
              </a:r>
              <a:endParaRPr lang="zh-CN" altLang="en-US">
                <a:cs typeface="+mn-ea"/>
                <a:sym typeface="+mn-lt"/>
              </a:endParaRPr>
            </a:p>
          </p:txBody>
        </p:sp>
        <p:sp>
          <p:nvSpPr>
            <p:cNvPr id="19472" name="文本框 19"/>
            <p:cNvSpPr txBox="1"/>
            <p:nvPr/>
          </p:nvSpPr>
          <p:spPr>
            <a:xfrm>
              <a:off x="5130" y="7865"/>
              <a:ext cx="2680" cy="479"/>
            </a:xfrm>
            <a:prstGeom prst="rect">
              <a:avLst/>
            </a:prstGeom>
            <a:noFill/>
            <a:ln w="9525">
              <a:noFill/>
            </a:ln>
          </p:spPr>
          <p:txBody>
            <a:bodyPr wrap="square" anchor="t">
              <a:spAutoFit/>
            </a:bodyPr>
            <a:lstStyle/>
            <a:p>
              <a:r>
                <a:rPr lang="zh-CN" altLang="en-US">
                  <a:cs typeface="+mn-ea"/>
                  <a:sym typeface="+mn-lt"/>
                </a:rPr>
                <a:t>请在这里输入文字</a:t>
              </a:r>
              <a:endParaRPr lang="zh-CN" altLang="en-US">
                <a:cs typeface="+mn-ea"/>
                <a:sym typeface="+mn-lt"/>
              </a:endParaRPr>
            </a:p>
          </p:txBody>
        </p:sp>
        <p:sp>
          <p:nvSpPr>
            <p:cNvPr id="19473" name="文本框 20"/>
            <p:cNvSpPr txBox="1"/>
            <p:nvPr/>
          </p:nvSpPr>
          <p:spPr>
            <a:xfrm>
              <a:off x="7770" y="7865"/>
              <a:ext cx="2680" cy="479"/>
            </a:xfrm>
            <a:prstGeom prst="rect">
              <a:avLst/>
            </a:prstGeom>
            <a:noFill/>
            <a:ln w="9525">
              <a:noFill/>
            </a:ln>
          </p:spPr>
          <p:txBody>
            <a:bodyPr wrap="square" anchor="t">
              <a:spAutoFit/>
            </a:bodyPr>
            <a:lstStyle/>
            <a:p>
              <a:r>
                <a:rPr lang="zh-CN" altLang="en-US">
                  <a:cs typeface="+mn-ea"/>
                  <a:sym typeface="+mn-lt"/>
                </a:rPr>
                <a:t>请在这里输入文字</a:t>
              </a:r>
              <a:endParaRPr lang="zh-CN" altLang="en-US">
                <a:cs typeface="+mn-ea"/>
                <a:sym typeface="+mn-lt"/>
              </a:endParaRPr>
            </a:p>
          </p:txBody>
        </p:sp>
        <p:sp>
          <p:nvSpPr>
            <p:cNvPr id="19474" name="文本框 21"/>
            <p:cNvSpPr txBox="1"/>
            <p:nvPr/>
          </p:nvSpPr>
          <p:spPr>
            <a:xfrm>
              <a:off x="10504" y="7865"/>
              <a:ext cx="2680" cy="479"/>
            </a:xfrm>
            <a:prstGeom prst="rect">
              <a:avLst/>
            </a:prstGeom>
            <a:noFill/>
            <a:ln w="9525">
              <a:noFill/>
            </a:ln>
          </p:spPr>
          <p:txBody>
            <a:bodyPr wrap="square" anchor="t">
              <a:spAutoFit/>
            </a:bodyPr>
            <a:lstStyle/>
            <a:p>
              <a:r>
                <a:rPr lang="zh-CN" altLang="en-US">
                  <a:cs typeface="+mn-ea"/>
                  <a:sym typeface="+mn-lt"/>
                </a:rPr>
                <a:t>请在这里输入文字</a:t>
              </a:r>
              <a:endParaRPr lang="zh-CN" altLang="en-US">
                <a:cs typeface="+mn-ea"/>
                <a:sym typeface="+mn-lt"/>
              </a:endParaRPr>
            </a:p>
          </p:txBody>
        </p:sp>
      </p:grpSp>
    </p:spTree>
    <p:custDataLst>
      <p:tags r:id="rId3"/>
    </p:custDataLst>
  </p:cSld>
  <p:clrMapOvr>
    <a:masterClrMapping/>
  </p:clrMapOvr>
  <p:transition advClick="0" advTm="0">
    <p:random/>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nodeType="afterEffect">
                                  <p:stCondLst>
                                    <p:cond delay="0"/>
                                  </p:stCondLst>
                                  <p:childTnLst>
                                    <p:set>
                                      <p:cBhvr>
                                        <p:cTn id="6" dur="1" fill="hold">
                                          <p:stCondLst>
                                            <p:cond delay="0"/>
                                          </p:stCondLst>
                                        </p:cTn>
                                        <p:tgtEl>
                                          <p:spTgt spid="21"/>
                                        </p:tgtEl>
                                        <p:attrNameLst>
                                          <p:attrName>style.visibility</p:attrName>
                                        </p:attrNameLst>
                                      </p:cBhvr>
                                      <p:to>
                                        <p:strVal val="visible"/>
                                      </p:to>
                                    </p:set>
                                    <p:animEffect transition="in" filter="blinds(horizontal)">
                                      <p:cBhvr>
                                        <p:cTn id="7" dur="50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图片 3" descr="a1a1a1"/>
          <p:cNvPicPr>
            <a:picLocks noChangeAspect="1"/>
          </p:cNvPicPr>
          <p:nvPr/>
        </p:nvPicPr>
        <p:blipFill>
          <a:blip r:embed="rId1" cstate="screen"/>
          <a:srcRect/>
          <a:stretch>
            <a:fillRect/>
          </a:stretch>
        </p:blipFill>
        <p:spPr>
          <a:xfrm>
            <a:off x="0" y="0"/>
            <a:ext cx="12415520" cy="6858635"/>
          </a:xfrm>
          <a:prstGeom prst="rect">
            <a:avLst/>
          </a:prstGeom>
        </p:spPr>
      </p:pic>
      <p:sp>
        <p:nvSpPr>
          <p:cNvPr id="7" name="文本框 6"/>
          <p:cNvSpPr txBox="1"/>
          <p:nvPr/>
        </p:nvSpPr>
        <p:spPr>
          <a:xfrm>
            <a:off x="4192905" y="748030"/>
            <a:ext cx="3806190" cy="2230120"/>
          </a:xfrm>
          <a:prstGeom prst="rect">
            <a:avLst/>
          </a:prstGeom>
          <a:noFill/>
        </p:spPr>
        <p:txBody>
          <a:bodyPr wrap="square" rtlCol="0">
            <a:spAutoFit/>
          </a:bodyPr>
          <a:lstStyle/>
          <a:p>
            <a:pPr algn="dist"/>
            <a:r>
              <a:rPr lang="zh-CN" altLang="en-US" sz="13900" dirty="0">
                <a:solidFill>
                  <a:schemeClr val="bg1"/>
                </a:solidFill>
                <a:effectLst>
                  <a:outerShdw blurRad="190500" dist="38100" dir="2700000" sx="104000" sy="104000" algn="tl" rotWithShape="0">
                    <a:schemeClr val="tx1">
                      <a:lumMod val="65000"/>
                      <a:lumOff val="35000"/>
                      <a:alpha val="36000"/>
                    </a:schemeClr>
                  </a:outerShdw>
                </a:effectLst>
                <a:latin typeface="方正正黑简体" panose="02000000000000000000" pitchFamily="2" charset="-122"/>
                <a:ea typeface="方正正黑简体" panose="02000000000000000000" pitchFamily="2" charset="-122"/>
                <a:cs typeface="+mn-ea"/>
                <a:sym typeface="+mn-lt"/>
              </a:rPr>
              <a:t>感谢</a:t>
            </a:r>
            <a:endParaRPr lang="zh-CN" altLang="en-US" sz="13900" dirty="0">
              <a:solidFill>
                <a:schemeClr val="bg1"/>
              </a:solidFill>
              <a:effectLst>
                <a:outerShdw blurRad="190500" dist="38100" dir="2700000" sx="104000" sy="104000" algn="tl" rotWithShape="0">
                  <a:schemeClr val="tx1">
                    <a:lumMod val="65000"/>
                    <a:lumOff val="35000"/>
                    <a:alpha val="36000"/>
                  </a:schemeClr>
                </a:outerShdw>
              </a:effectLst>
              <a:latin typeface="方正正黑简体" panose="02000000000000000000" pitchFamily="2" charset="-122"/>
              <a:ea typeface="方正正黑简体" panose="02000000000000000000" pitchFamily="2" charset="-122"/>
              <a:cs typeface="+mn-ea"/>
              <a:sym typeface="+mn-lt"/>
            </a:endParaRPr>
          </a:p>
        </p:txBody>
      </p:sp>
      <p:sp>
        <p:nvSpPr>
          <p:cNvPr id="8" name="文本框 7"/>
          <p:cNvSpPr txBox="1"/>
          <p:nvPr/>
        </p:nvSpPr>
        <p:spPr>
          <a:xfrm>
            <a:off x="4456430" y="2486660"/>
            <a:ext cx="3279140" cy="1322070"/>
          </a:xfrm>
          <a:prstGeom prst="rect">
            <a:avLst/>
          </a:prstGeom>
          <a:noFill/>
        </p:spPr>
        <p:txBody>
          <a:bodyPr wrap="square" rtlCol="0">
            <a:spAutoFit/>
          </a:bodyPr>
          <a:lstStyle/>
          <a:p>
            <a:pPr algn="dist"/>
            <a:r>
              <a:rPr lang="en-US" altLang="zh-CN" sz="8000" i="1" dirty="0" smtClean="0">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bg1"/>
                    </a:gs>
                  </a:gsLst>
                  <a:lin ang="5400000" scaled="0"/>
                </a:gradFill>
                <a:effectLst>
                  <a:outerShdw blurRad="190500" dist="38100" dir="2700000" sx="104000" sy="104000" algn="tl" rotWithShape="0">
                    <a:schemeClr val="tx1">
                      <a:lumMod val="65000"/>
                      <a:lumOff val="35000"/>
                      <a:alpha val="36000"/>
                    </a:schemeClr>
                  </a:outerShdw>
                </a:effectLst>
                <a:cs typeface="+mn-ea"/>
                <a:sym typeface="+mn-lt"/>
              </a:rPr>
              <a:t>20XX</a:t>
            </a:r>
            <a:endParaRPr lang="en-US" altLang="zh-CN" sz="8000" i="1" dirty="0">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bg1"/>
                  </a:gs>
                </a:gsLst>
                <a:lin ang="5400000" scaled="0"/>
              </a:gradFill>
              <a:effectLst>
                <a:outerShdw blurRad="190500" dist="38100" dir="2700000" sx="104000" sy="104000" algn="tl" rotWithShape="0">
                  <a:schemeClr val="tx1">
                    <a:lumMod val="65000"/>
                    <a:lumOff val="35000"/>
                    <a:alpha val="36000"/>
                  </a:schemeClr>
                </a:outerShdw>
              </a:effectLst>
              <a:cs typeface="+mn-ea"/>
              <a:sym typeface="+mn-lt"/>
            </a:endParaRPr>
          </a:p>
        </p:txBody>
      </p:sp>
      <p:sp>
        <p:nvSpPr>
          <p:cNvPr id="5" name="文本框 4"/>
          <p:cNvSpPr txBox="1"/>
          <p:nvPr/>
        </p:nvSpPr>
        <p:spPr>
          <a:xfrm>
            <a:off x="1348740" y="2609850"/>
            <a:ext cx="2844165" cy="368300"/>
          </a:xfrm>
          <a:prstGeom prst="rect">
            <a:avLst/>
          </a:prstGeom>
          <a:noFill/>
        </p:spPr>
        <p:txBody>
          <a:bodyPr wrap="square" rtlCol="0">
            <a:spAutoFit/>
          </a:bodyPr>
          <a:lstStyle/>
          <a:p>
            <a:pPr algn="dist"/>
            <a:r>
              <a:rPr lang="zh-CN" altLang="en-US">
                <a:solidFill>
                  <a:srgbClr val="D7E5F9"/>
                </a:solidFill>
                <a:cs typeface="+mn-ea"/>
                <a:sym typeface="+mn-lt"/>
              </a:rPr>
              <a:t>不 </a:t>
            </a:r>
            <a:r>
              <a:rPr lang="en-US" altLang="zh-CN">
                <a:solidFill>
                  <a:srgbClr val="D7E5F9"/>
                </a:solidFill>
                <a:cs typeface="+mn-ea"/>
                <a:sym typeface="+mn-lt"/>
              </a:rPr>
              <a:t>| </a:t>
            </a:r>
            <a:r>
              <a:rPr lang="zh-CN" altLang="en-US">
                <a:solidFill>
                  <a:srgbClr val="D7E5F9"/>
                </a:solidFill>
                <a:cs typeface="+mn-ea"/>
                <a:sym typeface="+mn-lt"/>
              </a:rPr>
              <a:t>忘 </a:t>
            </a:r>
            <a:r>
              <a:rPr lang="en-US" altLang="zh-CN">
                <a:solidFill>
                  <a:srgbClr val="D7E5F9"/>
                </a:solidFill>
                <a:cs typeface="+mn-ea"/>
                <a:sym typeface="+mn-lt"/>
              </a:rPr>
              <a:t>| </a:t>
            </a:r>
            <a:r>
              <a:rPr lang="zh-CN" altLang="en-US">
                <a:solidFill>
                  <a:srgbClr val="D7E5F9"/>
                </a:solidFill>
                <a:cs typeface="+mn-ea"/>
                <a:sym typeface="+mn-lt"/>
              </a:rPr>
              <a:t>初 </a:t>
            </a:r>
            <a:r>
              <a:rPr lang="en-US" altLang="zh-CN">
                <a:solidFill>
                  <a:srgbClr val="D7E5F9"/>
                </a:solidFill>
                <a:cs typeface="+mn-ea"/>
                <a:sym typeface="+mn-lt"/>
              </a:rPr>
              <a:t>| </a:t>
            </a:r>
            <a:r>
              <a:rPr lang="zh-CN" altLang="en-US">
                <a:solidFill>
                  <a:srgbClr val="D7E5F9"/>
                </a:solidFill>
                <a:cs typeface="+mn-ea"/>
                <a:sym typeface="+mn-lt"/>
              </a:rPr>
              <a:t>心</a:t>
            </a:r>
            <a:endParaRPr lang="zh-CN" altLang="en-US">
              <a:solidFill>
                <a:srgbClr val="D7E5F9"/>
              </a:solidFill>
              <a:cs typeface="+mn-ea"/>
              <a:sym typeface="+mn-lt"/>
            </a:endParaRPr>
          </a:p>
        </p:txBody>
      </p:sp>
      <p:sp>
        <p:nvSpPr>
          <p:cNvPr id="6" name="文本框 5"/>
          <p:cNvSpPr txBox="1"/>
          <p:nvPr/>
        </p:nvSpPr>
        <p:spPr>
          <a:xfrm>
            <a:off x="8133715" y="2609850"/>
            <a:ext cx="2844165" cy="368300"/>
          </a:xfrm>
          <a:prstGeom prst="rect">
            <a:avLst/>
          </a:prstGeom>
          <a:noFill/>
        </p:spPr>
        <p:txBody>
          <a:bodyPr wrap="square" rtlCol="0">
            <a:spAutoFit/>
          </a:bodyPr>
          <a:lstStyle/>
          <a:p>
            <a:pPr algn="dist"/>
            <a:r>
              <a:rPr lang="zh-CN" altLang="en-US">
                <a:solidFill>
                  <a:srgbClr val="D7E5F9"/>
                </a:solidFill>
                <a:cs typeface="+mn-ea"/>
                <a:sym typeface="+mn-lt"/>
              </a:rPr>
              <a:t>逐 </a:t>
            </a:r>
            <a:r>
              <a:rPr lang="en-US" altLang="zh-CN">
                <a:solidFill>
                  <a:srgbClr val="D7E5F9"/>
                </a:solidFill>
                <a:cs typeface="+mn-ea"/>
                <a:sym typeface="+mn-lt"/>
              </a:rPr>
              <a:t>| </a:t>
            </a:r>
            <a:r>
              <a:rPr lang="zh-CN" altLang="en-US">
                <a:solidFill>
                  <a:srgbClr val="D7E5F9"/>
                </a:solidFill>
                <a:cs typeface="+mn-ea"/>
                <a:sym typeface="+mn-lt"/>
              </a:rPr>
              <a:t>梦 </a:t>
            </a:r>
            <a:r>
              <a:rPr lang="en-US" altLang="zh-CN">
                <a:solidFill>
                  <a:srgbClr val="D7E5F9"/>
                </a:solidFill>
                <a:cs typeface="+mn-ea"/>
                <a:sym typeface="+mn-lt"/>
              </a:rPr>
              <a:t>| </a:t>
            </a:r>
            <a:r>
              <a:rPr lang="zh-CN" altLang="en-US">
                <a:solidFill>
                  <a:srgbClr val="D7E5F9"/>
                </a:solidFill>
                <a:cs typeface="+mn-ea"/>
                <a:sym typeface="+mn-lt"/>
              </a:rPr>
              <a:t>前 </a:t>
            </a:r>
            <a:r>
              <a:rPr lang="en-US" altLang="zh-CN">
                <a:solidFill>
                  <a:srgbClr val="D7E5F9"/>
                </a:solidFill>
                <a:cs typeface="+mn-ea"/>
                <a:sym typeface="+mn-lt"/>
              </a:rPr>
              <a:t>| </a:t>
            </a:r>
            <a:r>
              <a:rPr lang="zh-CN" altLang="en-US">
                <a:solidFill>
                  <a:srgbClr val="D7E5F9"/>
                </a:solidFill>
                <a:cs typeface="+mn-ea"/>
                <a:sym typeface="+mn-lt"/>
              </a:rPr>
              <a:t>行</a:t>
            </a:r>
            <a:endParaRPr lang="zh-CN" altLang="en-US">
              <a:solidFill>
                <a:srgbClr val="D7E5F9"/>
              </a:solidFill>
              <a:cs typeface="+mn-ea"/>
              <a:sym typeface="+mn-lt"/>
            </a:endParaRPr>
          </a:p>
        </p:txBody>
      </p:sp>
      <p:pic>
        <p:nvPicPr>
          <p:cNvPr id="29" name="图片 28"/>
          <p:cNvPicPr>
            <a:picLocks noChangeAspect="1"/>
          </p:cNvPicPr>
          <p:nvPr/>
        </p:nvPicPr>
        <p:blipFill>
          <a:blip r:embed="rId2" cstate="screen"/>
          <a:stretch>
            <a:fillRect/>
          </a:stretch>
        </p:blipFill>
        <p:spPr>
          <a:xfrm>
            <a:off x="1191652" y="628164"/>
            <a:ext cx="957034" cy="507184"/>
          </a:xfrm>
          <a:prstGeom prst="rect">
            <a:avLst/>
          </a:prstGeom>
        </p:spPr>
      </p:pic>
      <p:sp>
        <p:nvSpPr>
          <p:cNvPr id="10" name="文本框 9"/>
          <p:cNvSpPr txBox="1"/>
          <p:nvPr/>
        </p:nvSpPr>
        <p:spPr>
          <a:xfrm>
            <a:off x="5713095" y="4152900"/>
            <a:ext cx="1184910" cy="368300"/>
          </a:xfrm>
          <a:prstGeom prst="rect">
            <a:avLst/>
          </a:prstGeom>
          <a:noFill/>
        </p:spPr>
        <p:txBody>
          <a:bodyPr wrap="square" rtlCol="0">
            <a:spAutoFit/>
          </a:bodyPr>
          <a:lstStyle/>
          <a:p>
            <a:pPr algn="dist"/>
            <a:r>
              <a:rPr lang="en-US" altLang="zh-CN" b="1" i="1" dirty="0">
                <a:solidFill>
                  <a:schemeClr val="bg1"/>
                </a:solidFill>
                <a:cs typeface="+mn-ea"/>
                <a:sym typeface="+mn-lt"/>
              </a:rPr>
              <a:t>PPT</a:t>
            </a:r>
            <a:r>
              <a:rPr lang="zh-CN" altLang="en-US" b="1" i="1" dirty="0">
                <a:solidFill>
                  <a:schemeClr val="bg1"/>
                </a:solidFill>
                <a:cs typeface="+mn-ea"/>
                <a:sym typeface="+mn-lt"/>
              </a:rPr>
              <a:t>营</a:t>
            </a:r>
            <a:endParaRPr lang="zh-CN" altLang="en-US" b="1" i="1" dirty="0">
              <a:solidFill>
                <a:schemeClr val="bg1"/>
              </a:solidFill>
              <a:cs typeface="+mn-ea"/>
              <a:sym typeface="+mn-lt"/>
            </a:endParaRPr>
          </a:p>
        </p:txBody>
      </p:sp>
      <p:cxnSp>
        <p:nvCxnSpPr>
          <p:cNvPr id="11" name="直接连接符 10"/>
          <p:cNvCxnSpPr/>
          <p:nvPr/>
        </p:nvCxnSpPr>
        <p:spPr>
          <a:xfrm>
            <a:off x="6108065" y="4521200"/>
            <a:ext cx="394970" cy="8255"/>
          </a:xfrm>
          <a:prstGeom prst="line">
            <a:avLst/>
          </a:prstGeom>
          <a:ln w="19050">
            <a:solidFill>
              <a:schemeClr val="bg1">
                <a:alpha val="67000"/>
              </a:schemeClr>
            </a:solidFill>
          </a:ln>
        </p:spPr>
        <p:style>
          <a:lnRef idx="1">
            <a:schemeClr val="accent1"/>
          </a:lnRef>
          <a:fillRef idx="0">
            <a:schemeClr val="accent1"/>
          </a:fillRef>
          <a:effectRef idx="0">
            <a:schemeClr val="accent1"/>
          </a:effectRef>
          <a:fontRef idx="minor">
            <a:schemeClr val="tx1"/>
          </a:fontRef>
        </p:style>
      </p:cxnSp>
    </p:spTree>
    <p:custDataLst>
      <p:tags r:id="rId3"/>
    </p:custDataLst>
  </p:cSld>
  <p:clrMapOvr>
    <a:masterClrMapping/>
  </p:clrMapOvr>
  <p:transition advClick="0" advTm="0">
    <p:random/>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barn(inVertical)">
                                      <p:cBhvr>
                                        <p:cTn id="7" dur="500"/>
                                        <p:tgtEl>
                                          <p:spTgt spid="8"/>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7"/>
                                        </p:tgtEl>
                                        <p:attrNameLst>
                                          <p:attrName>style.visibility</p:attrName>
                                        </p:attrNameLst>
                                      </p:cBhvr>
                                      <p:to>
                                        <p:strVal val="visible"/>
                                      </p:to>
                                    </p:set>
                                    <p:animEffect transition="in" filter="barn(inVertical)">
                                      <p:cBhvr>
                                        <p:cTn id="10" dur="500"/>
                                        <p:tgtEl>
                                          <p:spTgt spid="7"/>
                                        </p:tgtEl>
                                      </p:cBhvr>
                                    </p:animEffect>
                                  </p:childTnLst>
                                </p:cTn>
                              </p:par>
                              <p:par>
                                <p:cTn id="11" presetID="55" presetClass="entr" presetSubtype="0" fill="hold" grpId="0" nodeType="withEffect">
                                  <p:stCondLst>
                                    <p:cond delay="0"/>
                                  </p:stCondLst>
                                  <p:childTnLst>
                                    <p:set>
                                      <p:cBhvr>
                                        <p:cTn id="12" dur="1" fill="hold">
                                          <p:stCondLst>
                                            <p:cond delay="0"/>
                                          </p:stCondLst>
                                        </p:cTn>
                                        <p:tgtEl>
                                          <p:spTgt spid="6"/>
                                        </p:tgtEl>
                                        <p:attrNameLst>
                                          <p:attrName>style.visibility</p:attrName>
                                        </p:attrNameLst>
                                      </p:cBhvr>
                                      <p:to>
                                        <p:strVal val="visible"/>
                                      </p:to>
                                    </p:set>
                                    <p:anim calcmode="lin" valueType="num">
                                      <p:cBhvr>
                                        <p:cTn id="13" dur="1000" fill="hold"/>
                                        <p:tgtEl>
                                          <p:spTgt spid="6"/>
                                        </p:tgtEl>
                                        <p:attrNameLst>
                                          <p:attrName>ppt_w</p:attrName>
                                        </p:attrNameLst>
                                      </p:cBhvr>
                                      <p:tavLst>
                                        <p:tav tm="0">
                                          <p:val>
                                            <p:strVal val="#ppt_w*0.70"/>
                                          </p:val>
                                        </p:tav>
                                        <p:tav tm="100000">
                                          <p:val>
                                            <p:strVal val="#ppt_w"/>
                                          </p:val>
                                        </p:tav>
                                      </p:tavLst>
                                    </p:anim>
                                    <p:anim calcmode="lin" valueType="num">
                                      <p:cBhvr>
                                        <p:cTn id="14" dur="1000" fill="hold"/>
                                        <p:tgtEl>
                                          <p:spTgt spid="6"/>
                                        </p:tgtEl>
                                        <p:attrNameLst>
                                          <p:attrName>ppt_h</p:attrName>
                                        </p:attrNameLst>
                                      </p:cBhvr>
                                      <p:tavLst>
                                        <p:tav tm="0">
                                          <p:val>
                                            <p:strVal val="#ppt_h"/>
                                          </p:val>
                                        </p:tav>
                                        <p:tav tm="100000">
                                          <p:val>
                                            <p:strVal val="#ppt_h"/>
                                          </p:val>
                                        </p:tav>
                                      </p:tavLst>
                                    </p:anim>
                                    <p:animEffect transition="in" filter="fade">
                                      <p:cBhvr>
                                        <p:cTn id="15" dur="1000"/>
                                        <p:tgtEl>
                                          <p:spTgt spid="6"/>
                                        </p:tgtEl>
                                      </p:cBhvr>
                                    </p:animEffect>
                                  </p:childTnLst>
                                </p:cTn>
                              </p:par>
                              <p:par>
                                <p:cTn id="16" presetID="55" presetClass="entr" presetSubtype="0" fill="hold" grpId="0" nodeType="withEffect">
                                  <p:stCondLst>
                                    <p:cond delay="0"/>
                                  </p:stCondLst>
                                  <p:childTnLst>
                                    <p:set>
                                      <p:cBhvr>
                                        <p:cTn id="17" dur="1" fill="hold">
                                          <p:stCondLst>
                                            <p:cond delay="0"/>
                                          </p:stCondLst>
                                        </p:cTn>
                                        <p:tgtEl>
                                          <p:spTgt spid="5"/>
                                        </p:tgtEl>
                                        <p:attrNameLst>
                                          <p:attrName>style.visibility</p:attrName>
                                        </p:attrNameLst>
                                      </p:cBhvr>
                                      <p:to>
                                        <p:strVal val="visible"/>
                                      </p:to>
                                    </p:set>
                                    <p:anim calcmode="lin" valueType="num">
                                      <p:cBhvr>
                                        <p:cTn id="18" dur="1000" fill="hold"/>
                                        <p:tgtEl>
                                          <p:spTgt spid="5"/>
                                        </p:tgtEl>
                                        <p:attrNameLst>
                                          <p:attrName>ppt_w</p:attrName>
                                        </p:attrNameLst>
                                      </p:cBhvr>
                                      <p:tavLst>
                                        <p:tav tm="0">
                                          <p:val>
                                            <p:strVal val="#ppt_w*0.70"/>
                                          </p:val>
                                        </p:tav>
                                        <p:tav tm="100000">
                                          <p:val>
                                            <p:strVal val="#ppt_w"/>
                                          </p:val>
                                        </p:tav>
                                      </p:tavLst>
                                    </p:anim>
                                    <p:anim calcmode="lin" valueType="num">
                                      <p:cBhvr>
                                        <p:cTn id="19" dur="1000" fill="hold"/>
                                        <p:tgtEl>
                                          <p:spTgt spid="5"/>
                                        </p:tgtEl>
                                        <p:attrNameLst>
                                          <p:attrName>ppt_h</p:attrName>
                                        </p:attrNameLst>
                                      </p:cBhvr>
                                      <p:tavLst>
                                        <p:tav tm="0">
                                          <p:val>
                                            <p:strVal val="#ppt_h"/>
                                          </p:val>
                                        </p:tav>
                                        <p:tav tm="100000">
                                          <p:val>
                                            <p:strVal val="#ppt_h"/>
                                          </p:val>
                                        </p:tav>
                                      </p:tavLst>
                                    </p:anim>
                                    <p:animEffect transition="in" filter="fade">
                                      <p:cBhvr>
                                        <p:cTn id="20" dur="1000"/>
                                        <p:tgtEl>
                                          <p:spTgt spid="5"/>
                                        </p:tgtEl>
                                      </p:cBhvr>
                                    </p:animEffect>
                                  </p:childTnLst>
                                </p:cTn>
                              </p:par>
                            </p:childTnLst>
                          </p:cTn>
                        </p:par>
                        <p:par>
                          <p:cTn id="21" fill="hold">
                            <p:stCondLst>
                              <p:cond delay="500"/>
                            </p:stCondLst>
                            <p:childTnLst>
                              <p:par>
                                <p:cTn id="22" presetID="22" presetClass="entr" presetSubtype="4" fill="hold" nodeType="afterEffect">
                                  <p:stCondLst>
                                    <p:cond delay="0"/>
                                  </p:stCondLst>
                                  <p:childTnLst>
                                    <p:set>
                                      <p:cBhvr>
                                        <p:cTn id="23" dur="1" fill="hold">
                                          <p:stCondLst>
                                            <p:cond delay="0"/>
                                          </p:stCondLst>
                                        </p:cTn>
                                        <p:tgtEl>
                                          <p:spTgt spid="29"/>
                                        </p:tgtEl>
                                        <p:attrNameLst>
                                          <p:attrName>style.visibility</p:attrName>
                                        </p:attrNameLst>
                                      </p:cBhvr>
                                      <p:to>
                                        <p:strVal val="visible"/>
                                      </p:to>
                                    </p:set>
                                    <p:animEffect transition="in" filter="wipe(down)">
                                      <p:cBhvr>
                                        <p:cTn id="24" dur="500"/>
                                        <p:tgtEl>
                                          <p:spTgt spid="29"/>
                                        </p:tgtEl>
                                      </p:cBhvr>
                                    </p:animEffect>
                                  </p:childTnLst>
                                </p:cTn>
                              </p:par>
                            </p:childTnLst>
                          </p:cTn>
                        </p:par>
                        <p:par>
                          <p:cTn id="25" fill="hold">
                            <p:stCondLst>
                              <p:cond delay="1000"/>
                            </p:stCondLst>
                            <p:childTnLst>
                              <p:par>
                                <p:cTn id="26" presetID="16" presetClass="entr" presetSubtype="21" fill="hold" grpId="0" nodeType="afterEffect">
                                  <p:stCondLst>
                                    <p:cond delay="0"/>
                                  </p:stCondLst>
                                  <p:childTnLst>
                                    <p:set>
                                      <p:cBhvr>
                                        <p:cTn id="27" dur="1000" fill="hold">
                                          <p:stCondLst>
                                            <p:cond delay="0"/>
                                          </p:stCondLst>
                                        </p:cTn>
                                        <p:tgtEl>
                                          <p:spTgt spid="10"/>
                                        </p:tgtEl>
                                        <p:attrNameLst>
                                          <p:attrName>style.visibility</p:attrName>
                                        </p:attrNameLst>
                                      </p:cBhvr>
                                      <p:to>
                                        <p:strVal val="visible"/>
                                      </p:to>
                                    </p:set>
                                    <p:animEffect transition="in" filter="barn(inVertical)">
                                      <p:cBhvr>
                                        <p:cTn id="28" dur="1000"/>
                                        <p:tgtEl>
                                          <p:spTgt spid="10"/>
                                        </p:tgtEl>
                                      </p:cBhvr>
                                    </p:animEffect>
                                  </p:childTnLst>
                                </p:cTn>
                              </p:par>
                              <p:par>
                                <p:cTn id="29" presetID="16" presetClass="entr" presetSubtype="21" fill="hold" nodeType="withEffect">
                                  <p:stCondLst>
                                    <p:cond delay="0"/>
                                  </p:stCondLst>
                                  <p:childTnLst>
                                    <p:set>
                                      <p:cBhvr>
                                        <p:cTn id="30" dur="1000" fill="hold">
                                          <p:stCondLst>
                                            <p:cond delay="0"/>
                                          </p:stCondLst>
                                        </p:cTn>
                                        <p:tgtEl>
                                          <p:spTgt spid="11"/>
                                        </p:tgtEl>
                                        <p:attrNameLst>
                                          <p:attrName>style.visibility</p:attrName>
                                        </p:attrNameLst>
                                      </p:cBhvr>
                                      <p:to>
                                        <p:strVal val="visible"/>
                                      </p:to>
                                    </p:set>
                                    <p:animEffect transition="in" filter="barn(inVertical)">
                                      <p:cBhvr>
                                        <p:cTn id="31" dur="10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P spid="5" grpId="0"/>
      <p:bldP spid="6" grpId="0"/>
      <p:bldP spid="10"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矩形 2"/>
          <p:cNvSpPr/>
          <p:nvPr/>
        </p:nvSpPr>
        <p:spPr>
          <a:xfrm>
            <a:off x="11091" y="-35304"/>
            <a:ext cx="12179342" cy="689242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sz="1400"/>
          </a:p>
        </p:txBody>
      </p:sp>
      <p:sp>
        <p:nvSpPr>
          <p:cNvPr id="7" name="矩形 6"/>
          <p:cNvSpPr/>
          <p:nvPr/>
        </p:nvSpPr>
        <p:spPr>
          <a:xfrm>
            <a:off x="2203" y="2587208"/>
            <a:ext cx="12188229" cy="1237298"/>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marL="0" marR="0" indent="0" algn="ctr" defTabSz="914400" rtl="0" eaLnBrk="0" fontAlgn="base" latinLnBrk="0" hangingPunct="0">
              <a:lnSpc>
                <a:spcPct val="100000"/>
              </a:lnSpc>
              <a:spcBef>
                <a:spcPct val="0"/>
              </a:spcBef>
              <a:spcAft>
                <a:spcPct val="0"/>
              </a:spcAft>
              <a:buClrTx/>
              <a:buSzTx/>
              <a:buFont typeface="Arial" panose="020B0604020202020204" pitchFamily="34" charset="0"/>
              <a:buNone/>
              <a:defRPr/>
            </a:pPr>
            <a:r>
              <a:rPr kumimoji="0" lang="zh-CN" altLang="en-US" sz="2800" b="1" i="0" u="none" strike="noStrike" kern="1200" cap="none" spc="200" normalizeH="0" baseline="0" noProof="1"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10000+套</a:t>
            </a:r>
            <a:r>
              <a:rPr kumimoji="0" lang="zh-CN" altLang="en-US" sz="2775" b="1" i="0" u="none" strike="noStrike" kern="1200" cap="none" spc="200" normalizeH="0" baseline="0" noProof="1"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精品</a:t>
            </a:r>
            <a:r>
              <a:rPr kumimoji="0" lang="en-US" altLang="zh-CN" sz="2775" b="1" i="0" u="none" strike="noStrike" kern="1200" cap="none" spc="200" normalizeH="0" baseline="0" noProof="1"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PPT</a:t>
            </a:r>
            <a:r>
              <a:rPr kumimoji="0" lang="zh-CN" altLang="en-US" sz="2775" b="1" i="0" u="none" strike="noStrike" kern="1200" cap="none" spc="200" normalizeH="0" baseline="0" noProof="1"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模板</a:t>
            </a:r>
            <a:r>
              <a:rPr kumimoji="0" lang="zh-CN" altLang="en-US" sz="2780" b="1" i="0" u="none" strike="noStrike" kern="1200" cap="none" spc="200" normalizeH="0" baseline="0" noProof="1" dirty="0">
                <a:solidFill>
                  <a:srgbClr val="FFC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全部免费</a:t>
            </a:r>
            <a:r>
              <a:rPr kumimoji="0" lang="zh-CN" altLang="en-US" sz="2775" b="1" i="0" u="none" strike="noStrike" kern="1200" cap="none" spc="200" normalizeH="0" baseline="0" noProof="1"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下载</a:t>
            </a:r>
            <a:endParaRPr kumimoji="0" lang="en-US" altLang="zh-CN" sz="2775" b="1" i="0" u="none" strike="noStrike" kern="1200" cap="none" spc="200" normalizeH="0" baseline="0" noProof="1"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endParaRPr>
          </a:p>
        </p:txBody>
      </p:sp>
      <p:pic>
        <p:nvPicPr>
          <p:cNvPr id="4" name="图片 3" descr="logo"/>
          <p:cNvPicPr>
            <a:picLocks noChangeAspect="1"/>
          </p:cNvPicPr>
          <p:nvPr/>
        </p:nvPicPr>
        <p:blipFill>
          <a:blip r:embed="rId1"/>
          <a:stretch>
            <a:fillRect/>
          </a:stretch>
        </p:blipFill>
        <p:spPr>
          <a:xfrm>
            <a:off x="4843467" y="1400698"/>
            <a:ext cx="2504431" cy="761804"/>
          </a:xfrm>
          <a:prstGeom prst="rect">
            <a:avLst/>
          </a:prstGeom>
        </p:spPr>
      </p:pic>
      <p:sp>
        <p:nvSpPr>
          <p:cNvPr id="5" name="文本框 4"/>
          <p:cNvSpPr txBox="1"/>
          <p:nvPr/>
        </p:nvSpPr>
        <p:spPr>
          <a:xfrm>
            <a:off x="4201012" y="4134306"/>
            <a:ext cx="3799497" cy="1568450"/>
          </a:xfrm>
          <a:prstGeom prst="rect">
            <a:avLst/>
          </a:prstGeom>
          <a:noFill/>
        </p:spPr>
        <p:txBody>
          <a:bodyPr wrap="square" rtlCol="0">
            <a:spAutoFit/>
          </a:bodyPr>
          <a:p>
            <a:pPr algn="ctr"/>
            <a:r>
              <a:rPr lang="en-US" altLang="zh-CN" sz="3200" b="1">
                <a:solidFill>
                  <a:schemeClr val="accent6"/>
                </a:solidFill>
                <a:hlinkClick r:id="rId2" action="ppaction://hlinkfile">
                  <a:extLst>
                    <a:ext uri="{DAF060AB-1E55-43B9-8AAB-6FB025537F2F}">
                      <wpsdc:hlinkClr xmlns:wpsdc="http://www.wps.cn/officeDocument/2017/drawingmlCustomData" val="E94520"/>
                      <wpsdc:folHlinkClr xmlns:wpsdc="http://www.wps.cn/officeDocument/2017/drawingmlCustomData" val="954D72"/>
                      <wpsdc:hlinkUnderline xmlns:wpsdc="http://www.wps.cn/officeDocument/2017/drawingmlCustomData" val="1"/>
                    </a:ext>
                  </a:extLst>
                </a:hlinkClick>
              </a:rPr>
              <a:t>PPT</a:t>
            </a:r>
            <a:r>
              <a:rPr lang="zh-CN" altLang="en-US" sz="3200" b="1">
                <a:solidFill>
                  <a:schemeClr val="accent6"/>
                </a:solidFill>
                <a:hlinkClick r:id="rId2" action="ppaction://hlinkfile">
                  <a:extLst>
                    <a:ext uri="{DAF060AB-1E55-43B9-8AAB-6FB025537F2F}">
                      <wpsdc:hlinkClr xmlns:wpsdc="http://www.wps.cn/officeDocument/2017/drawingmlCustomData" val="E94520"/>
                      <wpsdc:folHlinkClr xmlns:wpsdc="http://www.wps.cn/officeDocument/2017/drawingmlCustomData" val="954D72"/>
                      <wpsdc:hlinkUnderline xmlns:wpsdc="http://www.wps.cn/officeDocument/2017/drawingmlCustomData" val="1"/>
                    </a:ext>
                  </a:extLst>
                </a:hlinkClick>
              </a:rPr>
              <a:t>营</a:t>
            </a:r>
            <a:endParaRPr lang="zh-CN" altLang="en-US" sz="3200" b="1">
              <a:solidFill>
                <a:schemeClr val="accent6"/>
              </a:solidFill>
              <a:hlinkClick r:id="rId2" action="ppaction://hlinkfile">
                <a:extLst>
                  <a:ext uri="{DAF060AB-1E55-43B9-8AAB-6FB025537F2F}">
                    <wpsdc:hlinkClr xmlns:wpsdc="http://www.wps.cn/officeDocument/2017/drawingmlCustomData" val="E94520"/>
                    <wpsdc:folHlinkClr xmlns:wpsdc="http://www.wps.cn/officeDocument/2017/drawingmlCustomData" val="954D72"/>
                    <wpsdc:hlinkUnderline xmlns:wpsdc="http://www.wps.cn/officeDocument/2017/drawingmlCustomData" val="1"/>
                  </a:ext>
                </a:extLst>
              </a:hlinkClick>
            </a:endParaRPr>
          </a:p>
          <a:p>
            <a:pPr algn="ctr"/>
            <a:r>
              <a:rPr lang="en-US" altLang="zh-CN" sz="3200" b="1">
                <a:solidFill>
                  <a:schemeClr val="accent6"/>
                </a:solidFill>
                <a:hlinkClick r:id="rId2" action="ppaction://hlinkfile">
                  <a:extLst>
                    <a:ext uri="{DAF060AB-1E55-43B9-8AAB-6FB025537F2F}">
                      <wpsdc:hlinkClr xmlns:wpsdc="http://www.wps.cn/officeDocument/2017/drawingmlCustomData" val="E94520"/>
                      <wpsdc:folHlinkClr xmlns:wpsdc="http://www.wps.cn/officeDocument/2017/drawingmlCustomData" val="954D72"/>
                      <wpsdc:hlinkUnderline xmlns:wpsdc="http://www.wps.cn/officeDocument/2017/drawingmlCustomData" val="1"/>
                    </a:ext>
                  </a:extLst>
                </a:hlinkClick>
              </a:rPr>
              <a:t>www.pptying.com</a:t>
            </a:r>
            <a:endParaRPr lang="en-US" altLang="zh-CN" sz="3200" b="1">
              <a:solidFill>
                <a:schemeClr val="accent6"/>
              </a:solidFill>
              <a:hlinkClick r:id="rId2" action="ppaction://hlinkfile">
                <a:extLst>
                  <a:ext uri="{DAF060AB-1E55-43B9-8AAB-6FB025537F2F}">
                    <wpsdc:hlinkClr xmlns:wpsdc="http://www.wps.cn/officeDocument/2017/drawingmlCustomData" val="E94520"/>
                    <wpsdc:folHlinkClr xmlns:wpsdc="http://www.wps.cn/officeDocument/2017/drawingmlCustomData" val="954D72"/>
                    <wpsdc:hlinkUnderline xmlns:wpsdc="http://www.wps.cn/officeDocument/2017/drawingmlCustomData" val="1"/>
                  </a:ext>
                </a:extLst>
              </a:hlinkClick>
            </a:endParaRPr>
          </a:p>
        </p:txBody>
      </p:sp>
    </p:spTree>
  </p:cSld>
  <p:clrMapOvr>
    <a:masterClrMapping/>
  </p:clrMapOvr>
  <p:transition spd="med" advClick="0" advTm="0">
    <p:push dir="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图片 3" descr="a1a1a1"/>
          <p:cNvPicPr>
            <a:picLocks noChangeAspect="1"/>
          </p:cNvPicPr>
          <p:nvPr/>
        </p:nvPicPr>
        <p:blipFill>
          <a:blip r:embed="rId1" cstate="screen"/>
          <a:srcRect/>
          <a:stretch>
            <a:fillRect/>
          </a:stretch>
        </p:blipFill>
        <p:spPr>
          <a:xfrm>
            <a:off x="0" y="0"/>
            <a:ext cx="12415520" cy="6858635"/>
          </a:xfrm>
          <a:prstGeom prst="rect">
            <a:avLst/>
          </a:prstGeom>
        </p:spPr>
      </p:pic>
      <p:sp>
        <p:nvSpPr>
          <p:cNvPr id="11" name="椭圆 10"/>
          <p:cNvSpPr/>
          <p:nvPr/>
        </p:nvSpPr>
        <p:spPr>
          <a:xfrm>
            <a:off x="5845810" y="1167765"/>
            <a:ext cx="1211580" cy="1211580"/>
          </a:xfrm>
          <a:prstGeom prst="ellipse">
            <a:avLst/>
          </a:prstGeom>
          <a:solidFill>
            <a:srgbClr val="D7E5F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2">
                  <a:lumMod val="75000"/>
                  <a:lumOff val="25000"/>
                </a:schemeClr>
              </a:solidFill>
              <a:cs typeface="+mn-ea"/>
              <a:sym typeface="+mn-lt"/>
            </a:endParaRPr>
          </a:p>
        </p:txBody>
      </p:sp>
      <p:grpSp>
        <p:nvGrpSpPr>
          <p:cNvPr id="10" name="组合 9"/>
          <p:cNvGrpSpPr/>
          <p:nvPr/>
        </p:nvGrpSpPr>
        <p:grpSpPr>
          <a:xfrm>
            <a:off x="2780665" y="2614295"/>
            <a:ext cx="7567930" cy="1520825"/>
            <a:chOff x="3903" y="5366"/>
            <a:chExt cx="11918" cy="2395"/>
          </a:xfrm>
        </p:grpSpPr>
        <p:sp>
          <p:nvSpPr>
            <p:cNvPr id="9" name="文本框 8"/>
            <p:cNvSpPr txBox="1"/>
            <p:nvPr/>
          </p:nvSpPr>
          <p:spPr>
            <a:xfrm>
              <a:off x="3903" y="5366"/>
              <a:ext cx="11918" cy="1598"/>
            </a:xfrm>
            <a:prstGeom prst="rect">
              <a:avLst/>
            </a:prstGeom>
            <a:noFill/>
          </p:spPr>
          <p:txBody>
            <a:bodyPr wrap="square" rtlCol="0">
              <a:spAutoFit/>
            </a:bodyPr>
            <a:lstStyle/>
            <a:p>
              <a:pPr algn="dist"/>
              <a:r>
                <a:rPr lang="zh-CN" altLang="en-US" sz="6000">
                  <a:solidFill>
                    <a:schemeClr val="bg1"/>
                  </a:solidFill>
                  <a:effectLst/>
                  <a:cs typeface="+mn-ea"/>
                  <a:sym typeface="+mn-lt"/>
                </a:rPr>
                <a:t>工作内容回顾</a:t>
              </a:r>
              <a:endParaRPr lang="zh-CN" altLang="en-US" sz="6000">
                <a:solidFill>
                  <a:schemeClr val="bg1"/>
                </a:solidFill>
                <a:effectLst/>
                <a:cs typeface="+mn-ea"/>
                <a:sym typeface="+mn-lt"/>
              </a:endParaRPr>
            </a:p>
          </p:txBody>
        </p:sp>
        <p:sp>
          <p:nvSpPr>
            <p:cNvPr id="7" name="文本框 6"/>
            <p:cNvSpPr txBox="1"/>
            <p:nvPr/>
          </p:nvSpPr>
          <p:spPr>
            <a:xfrm>
              <a:off x="4967" y="7181"/>
              <a:ext cx="9435" cy="580"/>
            </a:xfrm>
            <a:prstGeom prst="rect">
              <a:avLst/>
            </a:prstGeom>
            <a:noFill/>
          </p:spPr>
          <p:txBody>
            <a:bodyPr wrap="square" rtlCol="0">
              <a:spAutoFit/>
            </a:bodyPr>
            <a:lstStyle/>
            <a:p>
              <a:pPr algn="ctr"/>
              <a:r>
                <a:rPr lang="en-US" altLang="zh-CN">
                  <a:solidFill>
                    <a:srgbClr val="D7E5F9"/>
                  </a:solidFill>
                  <a:effectLst/>
                  <a:cs typeface="+mn-ea"/>
                  <a:sym typeface="+mn-lt"/>
                </a:rPr>
                <a:t>Review of work contents</a:t>
              </a:r>
              <a:endParaRPr lang="en-US" altLang="zh-CN">
                <a:solidFill>
                  <a:srgbClr val="D7E5F9"/>
                </a:solidFill>
                <a:effectLst/>
                <a:cs typeface="+mn-ea"/>
                <a:sym typeface="+mn-lt"/>
              </a:endParaRPr>
            </a:p>
          </p:txBody>
        </p:sp>
      </p:grpSp>
      <p:sp>
        <p:nvSpPr>
          <p:cNvPr id="6" name="文本框 5"/>
          <p:cNvSpPr txBox="1"/>
          <p:nvPr/>
        </p:nvSpPr>
        <p:spPr>
          <a:xfrm>
            <a:off x="4859020" y="1358900"/>
            <a:ext cx="3185795" cy="829945"/>
          </a:xfrm>
          <a:prstGeom prst="rect">
            <a:avLst/>
          </a:prstGeom>
          <a:noFill/>
        </p:spPr>
        <p:txBody>
          <a:bodyPr wrap="square" rtlCol="0">
            <a:spAutoFit/>
          </a:bodyPr>
          <a:lstStyle/>
          <a:p>
            <a:pPr algn="ctr"/>
            <a:r>
              <a:rPr lang="en-US" altLang="zh-CN" sz="4800">
                <a:solidFill>
                  <a:srgbClr val="395BCA"/>
                </a:solidFill>
                <a:effectLst/>
                <a:cs typeface="+mn-ea"/>
                <a:sym typeface="+mn-lt"/>
              </a:rPr>
              <a:t>01</a:t>
            </a:r>
            <a:endParaRPr lang="en-US" altLang="zh-CN" sz="4800">
              <a:solidFill>
                <a:srgbClr val="395BCA"/>
              </a:solidFill>
              <a:effectLst/>
              <a:cs typeface="+mn-ea"/>
              <a:sym typeface="+mn-lt"/>
            </a:endParaRPr>
          </a:p>
        </p:txBody>
      </p:sp>
    </p:spTree>
    <p:custDataLst>
      <p:tags r:id="rId2"/>
    </p:custDataLst>
  </p:cSld>
  <p:clrMapOvr>
    <a:masterClrMapping/>
  </p:clrMapOvr>
  <p:transition advClick="0" advTm="0">
    <p:random/>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after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fade">
                                      <p:cBhvr>
                                        <p:cTn id="7" dur="1000"/>
                                        <p:tgtEl>
                                          <p:spTgt spid="11"/>
                                        </p:tgtEl>
                                      </p:cBhvr>
                                    </p:animEffect>
                                    <p:anim calcmode="lin" valueType="num">
                                      <p:cBhvr>
                                        <p:cTn id="8" dur="1000" fill="hold"/>
                                        <p:tgtEl>
                                          <p:spTgt spid="11"/>
                                        </p:tgtEl>
                                        <p:attrNameLst>
                                          <p:attrName>ppt_x</p:attrName>
                                        </p:attrNameLst>
                                      </p:cBhvr>
                                      <p:tavLst>
                                        <p:tav tm="0">
                                          <p:val>
                                            <p:strVal val="#ppt_x"/>
                                          </p:val>
                                        </p:tav>
                                        <p:tav tm="100000">
                                          <p:val>
                                            <p:strVal val="#ppt_x"/>
                                          </p:val>
                                        </p:tav>
                                      </p:tavLst>
                                    </p:anim>
                                    <p:anim calcmode="lin" valueType="num">
                                      <p:cBhvr>
                                        <p:cTn id="9" dur="1000" fill="hold"/>
                                        <p:tgtEl>
                                          <p:spTgt spid="11"/>
                                        </p:tgtEl>
                                        <p:attrNameLst>
                                          <p:attrName>ppt_y</p:attrName>
                                        </p:attrNameLst>
                                      </p:cBhvr>
                                      <p:tavLst>
                                        <p:tav tm="0">
                                          <p:val>
                                            <p:strVal val="#ppt_y-.1"/>
                                          </p:val>
                                        </p:tav>
                                        <p:tav tm="100000">
                                          <p:val>
                                            <p:strVal val="#ppt_y"/>
                                          </p:val>
                                        </p:tav>
                                      </p:tavLst>
                                    </p:anim>
                                  </p:childTnLst>
                                </p:cTn>
                              </p:par>
                              <p:par>
                                <p:cTn id="10" presetID="47" presetClass="entr" presetSubtype="0" fill="hold" grpId="0" nodeType="with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fade">
                                      <p:cBhvr>
                                        <p:cTn id="12" dur="1000"/>
                                        <p:tgtEl>
                                          <p:spTgt spid="6"/>
                                        </p:tgtEl>
                                      </p:cBhvr>
                                    </p:animEffect>
                                    <p:anim calcmode="lin" valueType="num">
                                      <p:cBhvr>
                                        <p:cTn id="13" dur="1000" fill="hold"/>
                                        <p:tgtEl>
                                          <p:spTgt spid="6"/>
                                        </p:tgtEl>
                                        <p:attrNameLst>
                                          <p:attrName>ppt_x</p:attrName>
                                        </p:attrNameLst>
                                      </p:cBhvr>
                                      <p:tavLst>
                                        <p:tav tm="0">
                                          <p:val>
                                            <p:strVal val="#ppt_x"/>
                                          </p:val>
                                        </p:tav>
                                        <p:tav tm="100000">
                                          <p:val>
                                            <p:strVal val="#ppt_x"/>
                                          </p:val>
                                        </p:tav>
                                      </p:tavLst>
                                    </p:anim>
                                    <p:anim calcmode="lin" valueType="num">
                                      <p:cBhvr>
                                        <p:cTn id="14" dur="1000" fill="hold"/>
                                        <p:tgtEl>
                                          <p:spTgt spid="6"/>
                                        </p:tgtEl>
                                        <p:attrNameLst>
                                          <p:attrName>ppt_y</p:attrName>
                                        </p:attrNameLst>
                                      </p:cBhvr>
                                      <p:tavLst>
                                        <p:tav tm="0">
                                          <p:val>
                                            <p:strVal val="#ppt_y-.1"/>
                                          </p:val>
                                        </p:tav>
                                        <p:tav tm="100000">
                                          <p:val>
                                            <p:strVal val="#ppt_y"/>
                                          </p:val>
                                        </p:tav>
                                      </p:tavLst>
                                    </p:anim>
                                  </p:childTnLst>
                                </p:cTn>
                              </p:par>
                            </p:childTnLst>
                          </p:cTn>
                        </p:par>
                        <p:par>
                          <p:cTn id="15" fill="hold">
                            <p:stCondLst>
                              <p:cond delay="1000"/>
                            </p:stCondLst>
                            <p:childTnLst>
                              <p:par>
                                <p:cTn id="16" presetID="55" presetClass="entr" presetSubtype="0" fill="hold" nodeType="afterEffect">
                                  <p:stCondLst>
                                    <p:cond delay="0"/>
                                  </p:stCondLst>
                                  <p:childTnLst>
                                    <p:set>
                                      <p:cBhvr>
                                        <p:cTn id="17" dur="1" fill="hold">
                                          <p:stCondLst>
                                            <p:cond delay="0"/>
                                          </p:stCondLst>
                                        </p:cTn>
                                        <p:tgtEl>
                                          <p:spTgt spid="10"/>
                                        </p:tgtEl>
                                        <p:attrNameLst>
                                          <p:attrName>style.visibility</p:attrName>
                                        </p:attrNameLst>
                                      </p:cBhvr>
                                      <p:to>
                                        <p:strVal val="visible"/>
                                      </p:to>
                                    </p:set>
                                    <p:anim calcmode="lin" valueType="num">
                                      <p:cBhvr>
                                        <p:cTn id="18" dur="1000" fill="hold"/>
                                        <p:tgtEl>
                                          <p:spTgt spid="10"/>
                                        </p:tgtEl>
                                        <p:attrNameLst>
                                          <p:attrName>ppt_w</p:attrName>
                                        </p:attrNameLst>
                                      </p:cBhvr>
                                      <p:tavLst>
                                        <p:tav tm="0">
                                          <p:val>
                                            <p:strVal val="#ppt_w*0.70"/>
                                          </p:val>
                                        </p:tav>
                                        <p:tav tm="100000">
                                          <p:val>
                                            <p:strVal val="#ppt_w"/>
                                          </p:val>
                                        </p:tav>
                                      </p:tavLst>
                                    </p:anim>
                                    <p:anim calcmode="lin" valueType="num">
                                      <p:cBhvr>
                                        <p:cTn id="19" dur="1000" fill="hold"/>
                                        <p:tgtEl>
                                          <p:spTgt spid="10"/>
                                        </p:tgtEl>
                                        <p:attrNameLst>
                                          <p:attrName>ppt_h</p:attrName>
                                        </p:attrNameLst>
                                      </p:cBhvr>
                                      <p:tavLst>
                                        <p:tav tm="0">
                                          <p:val>
                                            <p:strVal val="#ppt_h"/>
                                          </p:val>
                                        </p:tav>
                                        <p:tav tm="100000">
                                          <p:val>
                                            <p:strVal val="#ppt_h"/>
                                          </p:val>
                                        </p:tav>
                                      </p:tavLst>
                                    </p:anim>
                                    <p:animEffect transition="in" filter="fade">
                                      <p:cBhvr>
                                        <p:cTn id="20" dur="10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6"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图片 3" descr="232323"/>
          <p:cNvPicPr>
            <a:picLocks noChangeAspect="1"/>
          </p:cNvPicPr>
          <p:nvPr/>
        </p:nvPicPr>
        <p:blipFill>
          <a:blip r:embed="rId1" cstate="screen"/>
          <a:stretch>
            <a:fillRect/>
          </a:stretch>
        </p:blipFill>
        <p:spPr>
          <a:xfrm>
            <a:off x="0" y="641985"/>
            <a:ext cx="2356485" cy="326390"/>
          </a:xfrm>
          <a:prstGeom prst="rect">
            <a:avLst/>
          </a:prstGeom>
        </p:spPr>
      </p:pic>
      <p:sp>
        <p:nvSpPr>
          <p:cNvPr id="9" name="文本框 8"/>
          <p:cNvSpPr txBox="1"/>
          <p:nvPr/>
        </p:nvSpPr>
        <p:spPr>
          <a:xfrm>
            <a:off x="1485900" y="510540"/>
            <a:ext cx="2357120" cy="368300"/>
          </a:xfrm>
          <a:prstGeom prst="rect">
            <a:avLst/>
          </a:prstGeom>
          <a:noFill/>
        </p:spPr>
        <p:txBody>
          <a:bodyPr wrap="square" rtlCol="0">
            <a:spAutoFit/>
          </a:bodyPr>
          <a:lstStyle/>
          <a:p>
            <a:pPr algn="dist"/>
            <a:r>
              <a:rPr lang="zh-CN" altLang="en-US">
                <a:solidFill>
                  <a:schemeClr val="tx1">
                    <a:lumMod val="75000"/>
                    <a:lumOff val="25000"/>
                  </a:schemeClr>
                </a:solidFill>
                <a:effectLst/>
                <a:cs typeface="+mn-ea"/>
                <a:sym typeface="+mn-lt"/>
              </a:rPr>
              <a:t>工作内容回顾</a:t>
            </a:r>
            <a:endParaRPr lang="zh-CN" altLang="en-US">
              <a:solidFill>
                <a:schemeClr val="tx1">
                  <a:lumMod val="75000"/>
                  <a:lumOff val="25000"/>
                </a:schemeClr>
              </a:solidFill>
              <a:effectLst/>
              <a:cs typeface="+mn-ea"/>
              <a:sym typeface="+mn-lt"/>
            </a:endParaRPr>
          </a:p>
        </p:txBody>
      </p:sp>
      <p:sp>
        <p:nvSpPr>
          <p:cNvPr id="5" name="文本框 4"/>
          <p:cNvSpPr txBox="1"/>
          <p:nvPr/>
        </p:nvSpPr>
        <p:spPr>
          <a:xfrm>
            <a:off x="238125" y="556895"/>
            <a:ext cx="406400" cy="275590"/>
          </a:xfrm>
          <a:prstGeom prst="rect">
            <a:avLst/>
          </a:prstGeom>
          <a:noFill/>
        </p:spPr>
        <p:txBody>
          <a:bodyPr wrap="square" rtlCol="0">
            <a:spAutoFit/>
          </a:bodyPr>
          <a:lstStyle/>
          <a:p>
            <a:pPr algn="l"/>
            <a:r>
              <a:rPr lang="en-US" altLang="zh-CN" sz="1200">
                <a:solidFill>
                  <a:schemeClr val="tx2">
                    <a:lumMod val="50000"/>
                    <a:lumOff val="50000"/>
                  </a:schemeClr>
                </a:solidFill>
                <a:effectLst/>
                <a:cs typeface="+mn-ea"/>
                <a:sym typeface="+mn-lt"/>
              </a:rPr>
              <a:t>01</a:t>
            </a:r>
            <a:endParaRPr lang="en-US" altLang="zh-CN" sz="1200">
              <a:solidFill>
                <a:schemeClr val="tx2">
                  <a:lumMod val="50000"/>
                  <a:lumOff val="50000"/>
                </a:schemeClr>
              </a:solidFill>
              <a:effectLst/>
              <a:cs typeface="+mn-ea"/>
              <a:sym typeface="+mn-lt"/>
            </a:endParaRPr>
          </a:p>
        </p:txBody>
      </p:sp>
      <p:grpSp>
        <p:nvGrpSpPr>
          <p:cNvPr id="39" name="组合 38"/>
          <p:cNvGrpSpPr/>
          <p:nvPr/>
        </p:nvGrpSpPr>
        <p:grpSpPr>
          <a:xfrm>
            <a:off x="4746512" y="1190526"/>
            <a:ext cx="2781525" cy="1447878"/>
            <a:chOff x="1657238" y="3555794"/>
            <a:chExt cx="2781525" cy="1447878"/>
          </a:xfrm>
        </p:grpSpPr>
        <p:sp>
          <p:nvSpPr>
            <p:cNvPr id="35" name="文本框 34"/>
            <p:cNvSpPr txBox="1"/>
            <p:nvPr/>
          </p:nvSpPr>
          <p:spPr>
            <a:xfrm>
              <a:off x="2043053" y="3555794"/>
              <a:ext cx="2011680" cy="645160"/>
            </a:xfrm>
            <a:prstGeom prst="rect">
              <a:avLst/>
            </a:prstGeom>
            <a:noFill/>
          </p:spPr>
          <p:txBody>
            <a:bodyPr wrap="none" rtlCol="0">
              <a:spAutoFit/>
            </a:bodyPr>
            <a:lstStyle/>
            <a:p>
              <a:r>
                <a:rPr lang="zh-CN" altLang="en-US" sz="3600" dirty="0">
                  <a:solidFill>
                    <a:srgbClr val="395BCA"/>
                  </a:solidFill>
                  <a:cs typeface="+mn-ea"/>
                  <a:sym typeface="+mn-lt"/>
                </a:rPr>
                <a:t>项目回顾</a:t>
              </a:r>
              <a:endParaRPr lang="zh-CN" altLang="en-US" sz="3600" dirty="0">
                <a:solidFill>
                  <a:srgbClr val="395BCA"/>
                </a:solidFill>
                <a:cs typeface="+mn-ea"/>
                <a:sym typeface="+mn-lt"/>
              </a:endParaRPr>
            </a:p>
          </p:txBody>
        </p:sp>
        <p:sp>
          <p:nvSpPr>
            <p:cNvPr id="36" name="文本框 35"/>
            <p:cNvSpPr txBox="1"/>
            <p:nvPr/>
          </p:nvSpPr>
          <p:spPr>
            <a:xfrm>
              <a:off x="1657238" y="4642419"/>
              <a:ext cx="2781525" cy="361253"/>
            </a:xfrm>
            <a:prstGeom prst="rect">
              <a:avLst/>
            </a:prstGeom>
            <a:noFill/>
          </p:spPr>
          <p:txBody>
            <a:bodyPr wrap="square" rtlCol="0">
              <a:spAutoFit/>
            </a:bodyPr>
            <a:lstStyle/>
            <a:p>
              <a:pPr algn="dist">
                <a:lnSpc>
                  <a:spcPct val="140000"/>
                </a:lnSpc>
              </a:pPr>
              <a:r>
                <a:rPr lang="en-US" altLang="zh-CN" sz="1400" dirty="0">
                  <a:solidFill>
                    <a:schemeClr val="tx1">
                      <a:lumMod val="65000"/>
                      <a:lumOff val="35000"/>
                      <a:alpha val="80000"/>
                    </a:schemeClr>
                  </a:solidFill>
                  <a:cs typeface="+mn-ea"/>
                  <a:sym typeface="+mn-lt"/>
                </a:rPr>
                <a:t>FINANCIAL</a:t>
              </a:r>
              <a:endParaRPr lang="en-US" altLang="zh-CN" sz="1400" dirty="0">
                <a:solidFill>
                  <a:schemeClr val="tx1">
                    <a:lumMod val="65000"/>
                    <a:lumOff val="35000"/>
                    <a:alpha val="80000"/>
                  </a:schemeClr>
                </a:solidFill>
                <a:cs typeface="+mn-ea"/>
                <a:sym typeface="+mn-lt"/>
              </a:endParaRPr>
            </a:p>
          </p:txBody>
        </p:sp>
        <p:cxnSp>
          <p:nvCxnSpPr>
            <p:cNvPr id="10" name="直接连接符 9"/>
            <p:cNvCxnSpPr/>
            <p:nvPr/>
          </p:nvCxnSpPr>
          <p:spPr>
            <a:xfrm flipH="1">
              <a:off x="1801506" y="4367741"/>
              <a:ext cx="2492989" cy="0"/>
            </a:xfrm>
            <a:prstGeom prst="line">
              <a:avLst/>
            </a:prstGeom>
            <a:ln w="12700">
              <a:solidFill>
                <a:schemeClr val="tx1">
                  <a:lumMod val="85000"/>
                  <a:lumOff val="15000"/>
                  <a:alpha val="29000"/>
                </a:schemeClr>
              </a:solidFill>
            </a:ln>
          </p:spPr>
          <p:style>
            <a:lnRef idx="1">
              <a:schemeClr val="accent1"/>
            </a:lnRef>
            <a:fillRef idx="0">
              <a:schemeClr val="accent1"/>
            </a:fillRef>
            <a:effectRef idx="0">
              <a:schemeClr val="accent1"/>
            </a:effectRef>
            <a:fontRef idx="minor">
              <a:schemeClr val="tx1"/>
            </a:fontRef>
          </p:style>
        </p:cxnSp>
        <p:sp>
          <p:nvSpPr>
            <p:cNvPr id="38" name="矩形: 圆角 37"/>
            <p:cNvSpPr/>
            <p:nvPr/>
          </p:nvSpPr>
          <p:spPr>
            <a:xfrm rot="5400000">
              <a:off x="2967966" y="4131925"/>
              <a:ext cx="160069" cy="487029"/>
            </a:xfrm>
            <a:prstGeom prst="roundRect">
              <a:avLst>
                <a:gd name="adj" fmla="val 50000"/>
              </a:avLst>
            </a:prstGeom>
            <a:pattFill prst="pct5">
              <a:fgClr>
                <a:schemeClr val="bg1"/>
              </a:fgClr>
              <a:bgClr>
                <a:srgbClr val="395BCA"/>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lumMod val="65000"/>
                    <a:lumOff val="35000"/>
                  </a:schemeClr>
                </a:solidFill>
                <a:cs typeface="+mn-ea"/>
                <a:sym typeface="+mn-lt"/>
              </a:endParaRPr>
            </a:p>
          </p:txBody>
        </p:sp>
      </p:grpSp>
      <p:sp>
        <p:nvSpPr>
          <p:cNvPr id="42" name="文本框 41"/>
          <p:cNvSpPr txBox="1"/>
          <p:nvPr/>
        </p:nvSpPr>
        <p:spPr>
          <a:xfrm>
            <a:off x="3069769" y="2869908"/>
            <a:ext cx="6135013" cy="679801"/>
          </a:xfrm>
          <a:prstGeom prst="rect">
            <a:avLst/>
          </a:prstGeom>
          <a:noFill/>
        </p:spPr>
        <p:txBody>
          <a:bodyPr wrap="none" rtlCol="0">
            <a:spAutoFit/>
          </a:bodyPr>
          <a:lstStyle/>
          <a:p>
            <a:pPr algn="ctr">
              <a:lnSpc>
                <a:spcPts val="2400"/>
              </a:lnSpc>
            </a:pPr>
            <a:r>
              <a:rPr lang="zh-CN" altLang="en-US" sz="1600" dirty="0">
                <a:solidFill>
                  <a:schemeClr val="tx1">
                    <a:lumMod val="65000"/>
                    <a:lumOff val="35000"/>
                    <a:alpha val="80000"/>
                  </a:schemeClr>
                </a:solidFill>
                <a:cs typeface="+mn-ea"/>
                <a:sym typeface="+mn-lt"/>
              </a:rPr>
              <a:t>在此修改您的内容，或者将内容粘贴到记事本后，复制到此段落中</a:t>
            </a:r>
            <a:endParaRPr lang="en-US" altLang="zh-CN" sz="1600" dirty="0">
              <a:solidFill>
                <a:schemeClr val="tx1">
                  <a:lumMod val="65000"/>
                  <a:lumOff val="35000"/>
                  <a:alpha val="80000"/>
                </a:schemeClr>
              </a:solidFill>
              <a:cs typeface="+mn-ea"/>
              <a:sym typeface="+mn-lt"/>
            </a:endParaRPr>
          </a:p>
          <a:p>
            <a:pPr algn="ctr">
              <a:lnSpc>
                <a:spcPts val="2400"/>
              </a:lnSpc>
            </a:pPr>
            <a:r>
              <a:rPr lang="zh-CN" altLang="en-US" sz="1600" dirty="0">
                <a:solidFill>
                  <a:schemeClr val="tx1">
                    <a:lumMod val="65000"/>
                    <a:lumOff val="35000"/>
                    <a:alpha val="80000"/>
                  </a:schemeClr>
                </a:solidFill>
                <a:cs typeface="+mn-ea"/>
                <a:sym typeface="+mn-lt"/>
              </a:rPr>
              <a:t>如果文字过多，您可右键修改“段落”调节合适的行间距</a:t>
            </a:r>
            <a:endParaRPr lang="zh-CN" altLang="en-US" sz="1600" dirty="0">
              <a:solidFill>
                <a:schemeClr val="tx1">
                  <a:lumMod val="65000"/>
                  <a:lumOff val="35000"/>
                  <a:alpha val="80000"/>
                </a:schemeClr>
              </a:solidFill>
              <a:cs typeface="+mn-ea"/>
              <a:sym typeface="+mn-lt"/>
            </a:endParaRPr>
          </a:p>
        </p:txBody>
      </p:sp>
      <p:grpSp>
        <p:nvGrpSpPr>
          <p:cNvPr id="58" name="组合 57"/>
          <p:cNvGrpSpPr/>
          <p:nvPr/>
        </p:nvGrpSpPr>
        <p:grpSpPr>
          <a:xfrm>
            <a:off x="964398" y="3845229"/>
            <a:ext cx="2299937" cy="2012372"/>
            <a:chOff x="919948" y="4177334"/>
            <a:chExt cx="2299937" cy="2012372"/>
          </a:xfrm>
        </p:grpSpPr>
        <p:sp>
          <p:nvSpPr>
            <p:cNvPr id="43" name="文本框 42"/>
            <p:cNvSpPr txBox="1"/>
            <p:nvPr/>
          </p:nvSpPr>
          <p:spPr>
            <a:xfrm>
              <a:off x="1362030" y="5083739"/>
              <a:ext cx="1415772" cy="461665"/>
            </a:xfrm>
            <a:prstGeom prst="rect">
              <a:avLst/>
            </a:prstGeom>
            <a:noFill/>
          </p:spPr>
          <p:txBody>
            <a:bodyPr wrap="none" rtlCol="0">
              <a:spAutoFit/>
            </a:bodyPr>
            <a:lstStyle/>
            <a:p>
              <a:r>
                <a:rPr lang="zh-CN" altLang="en-US" sz="2400" dirty="0">
                  <a:solidFill>
                    <a:schemeClr val="tx1">
                      <a:lumMod val="85000"/>
                      <a:lumOff val="15000"/>
                    </a:schemeClr>
                  </a:solidFill>
                  <a:cs typeface="+mn-ea"/>
                  <a:sym typeface="+mn-lt"/>
                </a:rPr>
                <a:t>项目名称</a:t>
              </a:r>
              <a:endParaRPr lang="zh-CN" altLang="en-US" sz="2400" dirty="0">
                <a:solidFill>
                  <a:schemeClr val="tx1">
                    <a:lumMod val="85000"/>
                    <a:lumOff val="15000"/>
                  </a:schemeClr>
                </a:solidFill>
                <a:cs typeface="+mn-ea"/>
                <a:sym typeface="+mn-lt"/>
              </a:endParaRPr>
            </a:p>
          </p:txBody>
        </p:sp>
        <p:sp>
          <p:nvSpPr>
            <p:cNvPr id="44" name="文本框 43"/>
            <p:cNvSpPr txBox="1"/>
            <p:nvPr/>
          </p:nvSpPr>
          <p:spPr>
            <a:xfrm>
              <a:off x="919948" y="5584412"/>
              <a:ext cx="2299937" cy="605294"/>
            </a:xfrm>
            <a:prstGeom prst="rect">
              <a:avLst/>
            </a:prstGeom>
            <a:noFill/>
          </p:spPr>
          <p:txBody>
            <a:bodyPr wrap="square" rtlCol="0">
              <a:spAutoFit/>
            </a:bodyPr>
            <a:lstStyle/>
            <a:p>
              <a:pPr algn="ctr">
                <a:lnSpc>
                  <a:spcPts val="2000"/>
                </a:lnSpc>
              </a:pPr>
              <a:r>
                <a:rPr lang="zh-CN" altLang="en-US" sz="1600" dirty="0">
                  <a:solidFill>
                    <a:schemeClr val="tx1">
                      <a:lumMod val="85000"/>
                      <a:lumOff val="15000"/>
                      <a:alpha val="80000"/>
                    </a:schemeClr>
                  </a:solidFill>
                  <a:cs typeface="+mn-ea"/>
                  <a:sym typeface="+mn-lt"/>
                </a:rPr>
                <a:t>单击此处添加简短说明</a:t>
              </a:r>
              <a:endParaRPr lang="en-US" altLang="zh-CN" sz="1600" dirty="0">
                <a:solidFill>
                  <a:schemeClr val="tx1">
                    <a:lumMod val="85000"/>
                    <a:lumOff val="15000"/>
                    <a:alpha val="80000"/>
                  </a:schemeClr>
                </a:solidFill>
                <a:cs typeface="+mn-ea"/>
                <a:sym typeface="+mn-lt"/>
              </a:endParaRPr>
            </a:p>
            <a:p>
              <a:pPr algn="ctr">
                <a:lnSpc>
                  <a:spcPts val="2000"/>
                </a:lnSpc>
              </a:pPr>
              <a:r>
                <a:rPr lang="zh-CN" altLang="en-US" sz="1600" dirty="0">
                  <a:solidFill>
                    <a:schemeClr val="tx1">
                      <a:lumMod val="85000"/>
                      <a:lumOff val="15000"/>
                      <a:alpha val="80000"/>
                    </a:schemeClr>
                  </a:solidFill>
                  <a:cs typeface="+mn-ea"/>
                  <a:sym typeface="+mn-lt"/>
                </a:rPr>
                <a:t>请您在此修改您的内容</a:t>
              </a:r>
              <a:endParaRPr lang="zh-CN" altLang="en-US" sz="1600" dirty="0">
                <a:solidFill>
                  <a:schemeClr val="tx1">
                    <a:lumMod val="85000"/>
                    <a:lumOff val="15000"/>
                    <a:alpha val="80000"/>
                  </a:schemeClr>
                </a:solidFill>
                <a:cs typeface="+mn-ea"/>
                <a:sym typeface="+mn-lt"/>
              </a:endParaRPr>
            </a:p>
          </p:txBody>
        </p:sp>
        <p:sp>
          <p:nvSpPr>
            <p:cNvPr id="46" name="椭圆 45"/>
            <p:cNvSpPr/>
            <p:nvPr/>
          </p:nvSpPr>
          <p:spPr>
            <a:xfrm>
              <a:off x="1712569" y="4177334"/>
              <a:ext cx="714694" cy="714694"/>
            </a:xfrm>
            <a:prstGeom prst="ellipse">
              <a:avLst/>
            </a:prstGeom>
            <a:solidFill>
              <a:srgbClr val="395BC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5400" dirty="0">
                <a:cs typeface="+mn-ea"/>
                <a:sym typeface="+mn-lt"/>
              </a:endParaRPr>
            </a:p>
          </p:txBody>
        </p:sp>
        <p:sp>
          <p:nvSpPr>
            <p:cNvPr id="47" name="arrow-pointing-left-circular-button_20407"/>
            <p:cNvSpPr>
              <a:spLocks noChangeAspect="1"/>
            </p:cNvSpPr>
            <p:nvPr/>
          </p:nvSpPr>
          <p:spPr bwMode="auto">
            <a:xfrm>
              <a:off x="1867355" y="4332377"/>
              <a:ext cx="405123" cy="404607"/>
            </a:xfrm>
            <a:custGeom>
              <a:avLst/>
              <a:gdLst>
                <a:gd name="T0" fmla="*/ 2307 w 4612"/>
                <a:gd name="T1" fmla="*/ 4614 h 4614"/>
                <a:gd name="T2" fmla="*/ 0 w 4612"/>
                <a:gd name="T3" fmla="*/ 2307 h 4614"/>
                <a:gd name="T4" fmla="*/ 2307 w 4612"/>
                <a:gd name="T5" fmla="*/ 0 h 4614"/>
                <a:gd name="T6" fmla="*/ 4612 w 4612"/>
                <a:gd name="T7" fmla="*/ 2227 h 4614"/>
                <a:gd name="T8" fmla="*/ 2031 w 4612"/>
                <a:gd name="T9" fmla="*/ 2222 h 4614"/>
                <a:gd name="T10" fmla="*/ 2479 w 4612"/>
                <a:gd name="T11" fmla="*/ 1775 h 4614"/>
                <a:gd name="T12" fmla="*/ 2367 w 4612"/>
                <a:gd name="T13" fmla="*/ 1662 h 4614"/>
                <a:gd name="T14" fmla="*/ 1727 w 4612"/>
                <a:gd name="T15" fmla="*/ 2302 h 4614"/>
                <a:gd name="T16" fmla="*/ 2378 w 4612"/>
                <a:gd name="T17" fmla="*/ 2952 h 4614"/>
                <a:gd name="T18" fmla="*/ 2490 w 4612"/>
                <a:gd name="T19" fmla="*/ 2840 h 4614"/>
                <a:gd name="T20" fmla="*/ 2032 w 4612"/>
                <a:gd name="T21" fmla="*/ 2381 h 4614"/>
                <a:gd name="T22" fmla="*/ 4612 w 4612"/>
                <a:gd name="T23" fmla="*/ 2387 h 4614"/>
                <a:gd name="T24" fmla="*/ 2307 w 4612"/>
                <a:gd name="T25" fmla="*/ 4614 h 46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612" h="4614">
                  <a:moveTo>
                    <a:pt x="2307" y="4614"/>
                  </a:moveTo>
                  <a:cubicBezTo>
                    <a:pt x="1035" y="4614"/>
                    <a:pt x="0" y="3579"/>
                    <a:pt x="0" y="2307"/>
                  </a:cubicBezTo>
                  <a:cubicBezTo>
                    <a:pt x="0" y="1035"/>
                    <a:pt x="1035" y="0"/>
                    <a:pt x="2307" y="0"/>
                  </a:cubicBezTo>
                  <a:cubicBezTo>
                    <a:pt x="3553" y="0"/>
                    <a:pt x="4570" y="992"/>
                    <a:pt x="4612" y="2227"/>
                  </a:cubicBezTo>
                  <a:lnTo>
                    <a:pt x="2031" y="2222"/>
                  </a:lnTo>
                  <a:lnTo>
                    <a:pt x="2479" y="1775"/>
                  </a:lnTo>
                  <a:lnTo>
                    <a:pt x="2367" y="1662"/>
                  </a:lnTo>
                  <a:lnTo>
                    <a:pt x="1727" y="2302"/>
                  </a:lnTo>
                  <a:lnTo>
                    <a:pt x="2378" y="2952"/>
                  </a:lnTo>
                  <a:lnTo>
                    <a:pt x="2490" y="2840"/>
                  </a:lnTo>
                  <a:lnTo>
                    <a:pt x="2032" y="2381"/>
                  </a:lnTo>
                  <a:lnTo>
                    <a:pt x="4612" y="2387"/>
                  </a:lnTo>
                  <a:cubicBezTo>
                    <a:pt x="4570" y="3622"/>
                    <a:pt x="3553" y="4614"/>
                    <a:pt x="2307" y="4614"/>
                  </a:cubicBezTo>
                  <a:close/>
                </a:path>
              </a:pathLst>
            </a:custGeom>
            <a:solidFill>
              <a:schemeClr val="bg1"/>
            </a:solidFill>
            <a:ln>
              <a:noFill/>
            </a:ln>
          </p:spPr>
          <p:txBody>
            <a:bodyPr/>
            <a:lstStyle/>
            <a:p>
              <a:endParaRPr lang="zh-CN" altLang="en-US" dirty="0">
                <a:cs typeface="+mn-ea"/>
                <a:sym typeface="+mn-lt"/>
              </a:endParaRPr>
            </a:p>
          </p:txBody>
        </p:sp>
      </p:grpSp>
      <p:grpSp>
        <p:nvGrpSpPr>
          <p:cNvPr id="60" name="组合 59"/>
          <p:cNvGrpSpPr/>
          <p:nvPr/>
        </p:nvGrpSpPr>
        <p:grpSpPr>
          <a:xfrm>
            <a:off x="9201257" y="3845229"/>
            <a:ext cx="2299936" cy="2012372"/>
            <a:chOff x="9156807" y="4177334"/>
            <a:chExt cx="2299936" cy="2012372"/>
          </a:xfrm>
        </p:grpSpPr>
        <p:sp>
          <p:nvSpPr>
            <p:cNvPr id="48" name="文本框 47"/>
            <p:cNvSpPr txBox="1"/>
            <p:nvPr/>
          </p:nvSpPr>
          <p:spPr>
            <a:xfrm>
              <a:off x="9598889" y="5083739"/>
              <a:ext cx="1415772" cy="461665"/>
            </a:xfrm>
            <a:prstGeom prst="rect">
              <a:avLst/>
            </a:prstGeom>
            <a:noFill/>
          </p:spPr>
          <p:txBody>
            <a:bodyPr wrap="none" rtlCol="0">
              <a:spAutoFit/>
            </a:bodyPr>
            <a:lstStyle/>
            <a:p>
              <a:r>
                <a:rPr lang="zh-CN" altLang="en-US" sz="2400" dirty="0">
                  <a:solidFill>
                    <a:schemeClr val="tx1">
                      <a:lumMod val="85000"/>
                      <a:lumOff val="15000"/>
                    </a:schemeClr>
                  </a:solidFill>
                  <a:cs typeface="+mn-ea"/>
                  <a:sym typeface="+mn-lt"/>
                </a:rPr>
                <a:t>项目名称</a:t>
              </a:r>
              <a:endParaRPr lang="zh-CN" altLang="en-US" sz="2400" dirty="0">
                <a:solidFill>
                  <a:schemeClr val="tx1">
                    <a:lumMod val="85000"/>
                    <a:lumOff val="15000"/>
                  </a:schemeClr>
                </a:solidFill>
                <a:cs typeface="+mn-ea"/>
                <a:sym typeface="+mn-lt"/>
              </a:endParaRPr>
            </a:p>
          </p:txBody>
        </p:sp>
        <p:sp>
          <p:nvSpPr>
            <p:cNvPr id="49" name="文本框 48"/>
            <p:cNvSpPr txBox="1"/>
            <p:nvPr/>
          </p:nvSpPr>
          <p:spPr>
            <a:xfrm>
              <a:off x="9156807" y="5584412"/>
              <a:ext cx="2299936" cy="605294"/>
            </a:xfrm>
            <a:prstGeom prst="rect">
              <a:avLst/>
            </a:prstGeom>
            <a:noFill/>
          </p:spPr>
          <p:txBody>
            <a:bodyPr wrap="square" rtlCol="0">
              <a:spAutoFit/>
            </a:bodyPr>
            <a:lstStyle/>
            <a:p>
              <a:pPr algn="ctr">
                <a:lnSpc>
                  <a:spcPts val="2000"/>
                </a:lnSpc>
              </a:pPr>
              <a:r>
                <a:rPr lang="zh-CN" altLang="en-US" sz="1600" dirty="0">
                  <a:solidFill>
                    <a:schemeClr val="tx1">
                      <a:lumMod val="85000"/>
                      <a:lumOff val="15000"/>
                      <a:alpha val="80000"/>
                    </a:schemeClr>
                  </a:solidFill>
                  <a:cs typeface="+mn-ea"/>
                  <a:sym typeface="+mn-lt"/>
                </a:rPr>
                <a:t>单击此处添加简短说明</a:t>
              </a:r>
              <a:endParaRPr lang="en-US" altLang="zh-CN" sz="1600" dirty="0">
                <a:solidFill>
                  <a:schemeClr val="tx1">
                    <a:lumMod val="85000"/>
                    <a:lumOff val="15000"/>
                    <a:alpha val="80000"/>
                  </a:schemeClr>
                </a:solidFill>
                <a:cs typeface="+mn-ea"/>
                <a:sym typeface="+mn-lt"/>
              </a:endParaRPr>
            </a:p>
            <a:p>
              <a:pPr algn="ctr">
                <a:lnSpc>
                  <a:spcPts val="2000"/>
                </a:lnSpc>
              </a:pPr>
              <a:r>
                <a:rPr lang="zh-CN" altLang="en-US" sz="1600" dirty="0">
                  <a:solidFill>
                    <a:schemeClr val="tx1">
                      <a:lumMod val="85000"/>
                      <a:lumOff val="15000"/>
                      <a:alpha val="80000"/>
                    </a:schemeClr>
                  </a:solidFill>
                  <a:cs typeface="+mn-ea"/>
                  <a:sym typeface="+mn-lt"/>
                </a:rPr>
                <a:t>请您在此修改您的内容</a:t>
              </a:r>
              <a:endParaRPr lang="zh-CN" altLang="en-US" sz="1600" dirty="0">
                <a:solidFill>
                  <a:schemeClr val="tx1">
                    <a:lumMod val="85000"/>
                    <a:lumOff val="15000"/>
                    <a:alpha val="80000"/>
                  </a:schemeClr>
                </a:solidFill>
                <a:cs typeface="+mn-ea"/>
                <a:sym typeface="+mn-lt"/>
              </a:endParaRPr>
            </a:p>
          </p:txBody>
        </p:sp>
        <p:sp>
          <p:nvSpPr>
            <p:cNvPr id="51" name="椭圆 50"/>
            <p:cNvSpPr/>
            <p:nvPr/>
          </p:nvSpPr>
          <p:spPr>
            <a:xfrm>
              <a:off x="9949428" y="4177334"/>
              <a:ext cx="714694" cy="714694"/>
            </a:xfrm>
            <a:prstGeom prst="ellipse">
              <a:avLst/>
            </a:prstGeom>
            <a:solidFill>
              <a:srgbClr val="395BC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5400" dirty="0">
                <a:cs typeface="+mn-ea"/>
                <a:sym typeface="+mn-lt"/>
              </a:endParaRPr>
            </a:p>
          </p:txBody>
        </p:sp>
        <p:sp>
          <p:nvSpPr>
            <p:cNvPr id="52" name="arrow-pointing-left-circular-button_20407"/>
            <p:cNvSpPr>
              <a:spLocks noChangeAspect="1"/>
            </p:cNvSpPr>
            <p:nvPr/>
          </p:nvSpPr>
          <p:spPr bwMode="auto">
            <a:xfrm>
              <a:off x="10104214" y="4332377"/>
              <a:ext cx="405123" cy="404607"/>
            </a:xfrm>
            <a:custGeom>
              <a:avLst/>
              <a:gdLst>
                <a:gd name="T0" fmla="*/ 2307 w 4612"/>
                <a:gd name="T1" fmla="*/ 4614 h 4614"/>
                <a:gd name="T2" fmla="*/ 0 w 4612"/>
                <a:gd name="T3" fmla="*/ 2307 h 4614"/>
                <a:gd name="T4" fmla="*/ 2307 w 4612"/>
                <a:gd name="T5" fmla="*/ 0 h 4614"/>
                <a:gd name="T6" fmla="*/ 4612 w 4612"/>
                <a:gd name="T7" fmla="*/ 2227 h 4614"/>
                <a:gd name="T8" fmla="*/ 2031 w 4612"/>
                <a:gd name="T9" fmla="*/ 2222 h 4614"/>
                <a:gd name="T10" fmla="*/ 2479 w 4612"/>
                <a:gd name="T11" fmla="*/ 1775 h 4614"/>
                <a:gd name="T12" fmla="*/ 2367 w 4612"/>
                <a:gd name="T13" fmla="*/ 1662 h 4614"/>
                <a:gd name="T14" fmla="*/ 1727 w 4612"/>
                <a:gd name="T15" fmla="*/ 2302 h 4614"/>
                <a:gd name="T16" fmla="*/ 2378 w 4612"/>
                <a:gd name="T17" fmla="*/ 2952 h 4614"/>
                <a:gd name="T18" fmla="*/ 2490 w 4612"/>
                <a:gd name="T19" fmla="*/ 2840 h 4614"/>
                <a:gd name="T20" fmla="*/ 2032 w 4612"/>
                <a:gd name="T21" fmla="*/ 2381 h 4614"/>
                <a:gd name="T22" fmla="*/ 4612 w 4612"/>
                <a:gd name="T23" fmla="*/ 2387 h 4614"/>
                <a:gd name="T24" fmla="*/ 2307 w 4612"/>
                <a:gd name="T25" fmla="*/ 4614 h 46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612" h="4614">
                  <a:moveTo>
                    <a:pt x="2307" y="4614"/>
                  </a:moveTo>
                  <a:cubicBezTo>
                    <a:pt x="1035" y="4614"/>
                    <a:pt x="0" y="3579"/>
                    <a:pt x="0" y="2307"/>
                  </a:cubicBezTo>
                  <a:cubicBezTo>
                    <a:pt x="0" y="1035"/>
                    <a:pt x="1035" y="0"/>
                    <a:pt x="2307" y="0"/>
                  </a:cubicBezTo>
                  <a:cubicBezTo>
                    <a:pt x="3553" y="0"/>
                    <a:pt x="4570" y="992"/>
                    <a:pt x="4612" y="2227"/>
                  </a:cubicBezTo>
                  <a:lnTo>
                    <a:pt x="2031" y="2222"/>
                  </a:lnTo>
                  <a:lnTo>
                    <a:pt x="2479" y="1775"/>
                  </a:lnTo>
                  <a:lnTo>
                    <a:pt x="2367" y="1662"/>
                  </a:lnTo>
                  <a:lnTo>
                    <a:pt x="1727" y="2302"/>
                  </a:lnTo>
                  <a:lnTo>
                    <a:pt x="2378" y="2952"/>
                  </a:lnTo>
                  <a:lnTo>
                    <a:pt x="2490" y="2840"/>
                  </a:lnTo>
                  <a:lnTo>
                    <a:pt x="2032" y="2381"/>
                  </a:lnTo>
                  <a:lnTo>
                    <a:pt x="4612" y="2387"/>
                  </a:lnTo>
                  <a:cubicBezTo>
                    <a:pt x="4570" y="3622"/>
                    <a:pt x="3553" y="4614"/>
                    <a:pt x="2307" y="4614"/>
                  </a:cubicBezTo>
                  <a:close/>
                </a:path>
              </a:pathLst>
            </a:custGeom>
            <a:solidFill>
              <a:schemeClr val="bg1"/>
            </a:solidFill>
            <a:ln>
              <a:noFill/>
            </a:ln>
          </p:spPr>
          <p:txBody>
            <a:bodyPr/>
            <a:lstStyle/>
            <a:p>
              <a:endParaRPr lang="zh-CN" altLang="en-US" dirty="0">
                <a:cs typeface="+mn-ea"/>
                <a:sym typeface="+mn-lt"/>
              </a:endParaRPr>
            </a:p>
          </p:txBody>
        </p:sp>
      </p:grpSp>
      <p:grpSp>
        <p:nvGrpSpPr>
          <p:cNvPr id="59" name="组合 58"/>
          <p:cNvGrpSpPr/>
          <p:nvPr/>
        </p:nvGrpSpPr>
        <p:grpSpPr>
          <a:xfrm>
            <a:off x="4987157" y="3845229"/>
            <a:ext cx="2299936" cy="2012372"/>
            <a:chOff x="4942707" y="4177334"/>
            <a:chExt cx="2299936" cy="2012372"/>
          </a:xfrm>
        </p:grpSpPr>
        <p:sp>
          <p:nvSpPr>
            <p:cNvPr id="53" name="文本框 52"/>
            <p:cNvSpPr txBox="1"/>
            <p:nvPr/>
          </p:nvSpPr>
          <p:spPr>
            <a:xfrm>
              <a:off x="5384789" y="5083739"/>
              <a:ext cx="1415772" cy="461665"/>
            </a:xfrm>
            <a:prstGeom prst="rect">
              <a:avLst/>
            </a:prstGeom>
            <a:noFill/>
          </p:spPr>
          <p:txBody>
            <a:bodyPr wrap="none" rtlCol="0">
              <a:spAutoFit/>
            </a:bodyPr>
            <a:lstStyle/>
            <a:p>
              <a:r>
                <a:rPr lang="zh-CN" altLang="en-US" sz="2400" dirty="0">
                  <a:solidFill>
                    <a:schemeClr val="tx1">
                      <a:lumMod val="85000"/>
                      <a:lumOff val="15000"/>
                    </a:schemeClr>
                  </a:solidFill>
                  <a:cs typeface="+mn-ea"/>
                  <a:sym typeface="+mn-lt"/>
                </a:rPr>
                <a:t>项目名称</a:t>
              </a:r>
              <a:endParaRPr lang="zh-CN" altLang="en-US" sz="2400" dirty="0">
                <a:solidFill>
                  <a:schemeClr val="tx1">
                    <a:lumMod val="85000"/>
                    <a:lumOff val="15000"/>
                  </a:schemeClr>
                </a:solidFill>
                <a:cs typeface="+mn-ea"/>
                <a:sym typeface="+mn-lt"/>
              </a:endParaRPr>
            </a:p>
          </p:txBody>
        </p:sp>
        <p:sp>
          <p:nvSpPr>
            <p:cNvPr id="54" name="文本框 53"/>
            <p:cNvSpPr txBox="1"/>
            <p:nvPr/>
          </p:nvSpPr>
          <p:spPr>
            <a:xfrm>
              <a:off x="4942707" y="5584412"/>
              <a:ext cx="2299936" cy="605294"/>
            </a:xfrm>
            <a:prstGeom prst="rect">
              <a:avLst/>
            </a:prstGeom>
            <a:noFill/>
          </p:spPr>
          <p:txBody>
            <a:bodyPr wrap="square" rtlCol="0">
              <a:spAutoFit/>
            </a:bodyPr>
            <a:lstStyle/>
            <a:p>
              <a:pPr algn="ctr">
                <a:lnSpc>
                  <a:spcPts val="2000"/>
                </a:lnSpc>
              </a:pPr>
              <a:r>
                <a:rPr lang="zh-CN" altLang="en-US" sz="1600" dirty="0">
                  <a:solidFill>
                    <a:schemeClr val="tx1">
                      <a:lumMod val="85000"/>
                      <a:lumOff val="15000"/>
                      <a:alpha val="80000"/>
                    </a:schemeClr>
                  </a:solidFill>
                  <a:cs typeface="+mn-ea"/>
                  <a:sym typeface="+mn-lt"/>
                </a:rPr>
                <a:t>单击此处添加简短说明</a:t>
              </a:r>
              <a:endParaRPr lang="en-US" altLang="zh-CN" sz="1600" dirty="0">
                <a:solidFill>
                  <a:schemeClr val="tx1">
                    <a:lumMod val="85000"/>
                    <a:lumOff val="15000"/>
                    <a:alpha val="80000"/>
                  </a:schemeClr>
                </a:solidFill>
                <a:cs typeface="+mn-ea"/>
                <a:sym typeface="+mn-lt"/>
              </a:endParaRPr>
            </a:p>
            <a:p>
              <a:pPr algn="ctr">
                <a:lnSpc>
                  <a:spcPts val="2000"/>
                </a:lnSpc>
              </a:pPr>
              <a:r>
                <a:rPr lang="zh-CN" altLang="en-US" sz="1600" dirty="0">
                  <a:solidFill>
                    <a:schemeClr val="tx1">
                      <a:lumMod val="85000"/>
                      <a:lumOff val="15000"/>
                      <a:alpha val="80000"/>
                    </a:schemeClr>
                  </a:solidFill>
                  <a:cs typeface="+mn-ea"/>
                  <a:sym typeface="+mn-lt"/>
                </a:rPr>
                <a:t>请您在此修改您的内容</a:t>
              </a:r>
              <a:endParaRPr lang="zh-CN" altLang="en-US" sz="1600" dirty="0">
                <a:solidFill>
                  <a:schemeClr val="tx1">
                    <a:lumMod val="85000"/>
                    <a:lumOff val="15000"/>
                    <a:alpha val="80000"/>
                  </a:schemeClr>
                </a:solidFill>
                <a:cs typeface="+mn-ea"/>
                <a:sym typeface="+mn-lt"/>
              </a:endParaRPr>
            </a:p>
          </p:txBody>
        </p:sp>
        <p:sp>
          <p:nvSpPr>
            <p:cNvPr id="56" name="椭圆 55"/>
            <p:cNvSpPr/>
            <p:nvPr/>
          </p:nvSpPr>
          <p:spPr>
            <a:xfrm>
              <a:off x="5735328" y="4177334"/>
              <a:ext cx="714694" cy="714694"/>
            </a:xfrm>
            <a:prstGeom prst="ellipse">
              <a:avLst/>
            </a:prstGeom>
            <a:solidFill>
              <a:srgbClr val="A7C7F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5400" dirty="0">
                <a:cs typeface="+mn-ea"/>
                <a:sym typeface="+mn-lt"/>
              </a:endParaRPr>
            </a:p>
          </p:txBody>
        </p:sp>
        <p:sp>
          <p:nvSpPr>
            <p:cNvPr id="57" name="arrow-pointing-left-circular-button_20407"/>
            <p:cNvSpPr>
              <a:spLocks noChangeAspect="1"/>
            </p:cNvSpPr>
            <p:nvPr/>
          </p:nvSpPr>
          <p:spPr bwMode="auto">
            <a:xfrm>
              <a:off x="5890114" y="4332377"/>
              <a:ext cx="405123" cy="404607"/>
            </a:xfrm>
            <a:custGeom>
              <a:avLst/>
              <a:gdLst>
                <a:gd name="T0" fmla="*/ 2307 w 4612"/>
                <a:gd name="T1" fmla="*/ 4614 h 4614"/>
                <a:gd name="T2" fmla="*/ 0 w 4612"/>
                <a:gd name="T3" fmla="*/ 2307 h 4614"/>
                <a:gd name="T4" fmla="*/ 2307 w 4612"/>
                <a:gd name="T5" fmla="*/ 0 h 4614"/>
                <a:gd name="T6" fmla="*/ 4612 w 4612"/>
                <a:gd name="T7" fmla="*/ 2227 h 4614"/>
                <a:gd name="T8" fmla="*/ 2031 w 4612"/>
                <a:gd name="T9" fmla="*/ 2222 h 4614"/>
                <a:gd name="T10" fmla="*/ 2479 w 4612"/>
                <a:gd name="T11" fmla="*/ 1775 h 4614"/>
                <a:gd name="T12" fmla="*/ 2367 w 4612"/>
                <a:gd name="T13" fmla="*/ 1662 h 4614"/>
                <a:gd name="T14" fmla="*/ 1727 w 4612"/>
                <a:gd name="T15" fmla="*/ 2302 h 4614"/>
                <a:gd name="T16" fmla="*/ 2378 w 4612"/>
                <a:gd name="T17" fmla="*/ 2952 h 4614"/>
                <a:gd name="T18" fmla="*/ 2490 w 4612"/>
                <a:gd name="T19" fmla="*/ 2840 h 4614"/>
                <a:gd name="T20" fmla="*/ 2032 w 4612"/>
                <a:gd name="T21" fmla="*/ 2381 h 4614"/>
                <a:gd name="T22" fmla="*/ 4612 w 4612"/>
                <a:gd name="T23" fmla="*/ 2387 h 4614"/>
                <a:gd name="T24" fmla="*/ 2307 w 4612"/>
                <a:gd name="T25" fmla="*/ 4614 h 46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612" h="4614">
                  <a:moveTo>
                    <a:pt x="2307" y="4614"/>
                  </a:moveTo>
                  <a:cubicBezTo>
                    <a:pt x="1035" y="4614"/>
                    <a:pt x="0" y="3579"/>
                    <a:pt x="0" y="2307"/>
                  </a:cubicBezTo>
                  <a:cubicBezTo>
                    <a:pt x="0" y="1035"/>
                    <a:pt x="1035" y="0"/>
                    <a:pt x="2307" y="0"/>
                  </a:cubicBezTo>
                  <a:cubicBezTo>
                    <a:pt x="3553" y="0"/>
                    <a:pt x="4570" y="992"/>
                    <a:pt x="4612" y="2227"/>
                  </a:cubicBezTo>
                  <a:lnTo>
                    <a:pt x="2031" y="2222"/>
                  </a:lnTo>
                  <a:lnTo>
                    <a:pt x="2479" y="1775"/>
                  </a:lnTo>
                  <a:lnTo>
                    <a:pt x="2367" y="1662"/>
                  </a:lnTo>
                  <a:lnTo>
                    <a:pt x="1727" y="2302"/>
                  </a:lnTo>
                  <a:lnTo>
                    <a:pt x="2378" y="2952"/>
                  </a:lnTo>
                  <a:lnTo>
                    <a:pt x="2490" y="2840"/>
                  </a:lnTo>
                  <a:lnTo>
                    <a:pt x="2032" y="2381"/>
                  </a:lnTo>
                  <a:lnTo>
                    <a:pt x="4612" y="2387"/>
                  </a:lnTo>
                  <a:cubicBezTo>
                    <a:pt x="4570" y="3622"/>
                    <a:pt x="3553" y="4614"/>
                    <a:pt x="2307" y="4614"/>
                  </a:cubicBezTo>
                  <a:close/>
                </a:path>
              </a:pathLst>
            </a:custGeom>
            <a:solidFill>
              <a:schemeClr val="bg1"/>
            </a:solidFill>
            <a:ln>
              <a:noFill/>
            </a:ln>
          </p:spPr>
          <p:txBody>
            <a:bodyPr/>
            <a:lstStyle/>
            <a:p>
              <a:endParaRPr lang="zh-CN" altLang="en-US" dirty="0">
                <a:cs typeface="+mn-ea"/>
                <a:sym typeface="+mn-lt"/>
              </a:endParaRPr>
            </a:p>
          </p:txBody>
        </p:sp>
      </p:grpSp>
    </p:spTree>
    <p:custDataLst>
      <p:tags r:id="rId2"/>
    </p:custDataLst>
  </p:cSld>
  <p:clrMapOvr>
    <a:masterClrMapping/>
  </p:clrMapOvr>
  <p:transition advClick="0" advTm="0">
    <p:random/>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afterEffect">
                                  <p:stCondLst>
                                    <p:cond delay="0"/>
                                  </p:stCondLst>
                                  <p:childTnLst>
                                    <p:set>
                                      <p:cBhvr>
                                        <p:cTn id="6" dur="1" fill="hold">
                                          <p:stCondLst>
                                            <p:cond delay="0"/>
                                          </p:stCondLst>
                                        </p:cTn>
                                        <p:tgtEl>
                                          <p:spTgt spid="39"/>
                                        </p:tgtEl>
                                        <p:attrNameLst>
                                          <p:attrName>style.visibility</p:attrName>
                                        </p:attrNameLst>
                                      </p:cBhvr>
                                      <p:to>
                                        <p:strVal val="visible"/>
                                      </p:to>
                                    </p:set>
                                    <p:animEffect transition="in" filter="fade">
                                      <p:cBhvr>
                                        <p:cTn id="7" dur="1000"/>
                                        <p:tgtEl>
                                          <p:spTgt spid="39"/>
                                        </p:tgtEl>
                                      </p:cBhvr>
                                    </p:animEffect>
                                    <p:anim calcmode="lin" valueType="num">
                                      <p:cBhvr>
                                        <p:cTn id="8" dur="1000" fill="hold"/>
                                        <p:tgtEl>
                                          <p:spTgt spid="39"/>
                                        </p:tgtEl>
                                        <p:attrNameLst>
                                          <p:attrName>ppt_x</p:attrName>
                                        </p:attrNameLst>
                                      </p:cBhvr>
                                      <p:tavLst>
                                        <p:tav tm="0">
                                          <p:val>
                                            <p:strVal val="#ppt_x"/>
                                          </p:val>
                                        </p:tav>
                                        <p:tav tm="100000">
                                          <p:val>
                                            <p:strVal val="#ppt_x"/>
                                          </p:val>
                                        </p:tav>
                                      </p:tavLst>
                                    </p:anim>
                                    <p:anim calcmode="lin" valueType="num">
                                      <p:cBhvr>
                                        <p:cTn id="9" dur="1000" fill="hold"/>
                                        <p:tgtEl>
                                          <p:spTgt spid="39"/>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42" presetClass="entr" presetSubtype="0" fill="hold" grpId="0" nodeType="afterEffect">
                                  <p:stCondLst>
                                    <p:cond delay="0"/>
                                  </p:stCondLst>
                                  <p:childTnLst>
                                    <p:set>
                                      <p:cBhvr>
                                        <p:cTn id="12" dur="1" fill="hold">
                                          <p:stCondLst>
                                            <p:cond delay="0"/>
                                          </p:stCondLst>
                                        </p:cTn>
                                        <p:tgtEl>
                                          <p:spTgt spid="42"/>
                                        </p:tgtEl>
                                        <p:attrNameLst>
                                          <p:attrName>style.visibility</p:attrName>
                                        </p:attrNameLst>
                                      </p:cBhvr>
                                      <p:to>
                                        <p:strVal val="visible"/>
                                      </p:to>
                                    </p:set>
                                    <p:animEffect transition="in" filter="fade">
                                      <p:cBhvr>
                                        <p:cTn id="13" dur="1000"/>
                                        <p:tgtEl>
                                          <p:spTgt spid="42"/>
                                        </p:tgtEl>
                                      </p:cBhvr>
                                    </p:animEffect>
                                    <p:anim calcmode="lin" valueType="num">
                                      <p:cBhvr>
                                        <p:cTn id="14" dur="1000" fill="hold"/>
                                        <p:tgtEl>
                                          <p:spTgt spid="42"/>
                                        </p:tgtEl>
                                        <p:attrNameLst>
                                          <p:attrName>ppt_x</p:attrName>
                                        </p:attrNameLst>
                                      </p:cBhvr>
                                      <p:tavLst>
                                        <p:tav tm="0">
                                          <p:val>
                                            <p:strVal val="#ppt_x"/>
                                          </p:val>
                                        </p:tav>
                                        <p:tav tm="100000">
                                          <p:val>
                                            <p:strVal val="#ppt_x"/>
                                          </p:val>
                                        </p:tav>
                                      </p:tavLst>
                                    </p:anim>
                                    <p:anim calcmode="lin" valueType="num">
                                      <p:cBhvr>
                                        <p:cTn id="15" dur="1000" fill="hold"/>
                                        <p:tgtEl>
                                          <p:spTgt spid="42"/>
                                        </p:tgtEl>
                                        <p:attrNameLst>
                                          <p:attrName>ppt_y</p:attrName>
                                        </p:attrNameLst>
                                      </p:cBhvr>
                                      <p:tavLst>
                                        <p:tav tm="0">
                                          <p:val>
                                            <p:strVal val="#ppt_y+.1"/>
                                          </p:val>
                                        </p:tav>
                                        <p:tav tm="100000">
                                          <p:val>
                                            <p:strVal val="#ppt_y"/>
                                          </p:val>
                                        </p:tav>
                                      </p:tavLst>
                                    </p:anim>
                                  </p:childTnLst>
                                </p:cTn>
                              </p:par>
                            </p:childTnLst>
                          </p:cTn>
                        </p:par>
                        <p:par>
                          <p:cTn id="16" fill="hold">
                            <p:stCondLst>
                              <p:cond delay="2000"/>
                            </p:stCondLst>
                            <p:childTnLst>
                              <p:par>
                                <p:cTn id="17" presetID="2" presetClass="entr" presetSubtype="4" fill="hold" nodeType="afterEffect">
                                  <p:stCondLst>
                                    <p:cond delay="0"/>
                                  </p:stCondLst>
                                  <p:childTnLst>
                                    <p:set>
                                      <p:cBhvr>
                                        <p:cTn id="18" dur="1" fill="hold">
                                          <p:stCondLst>
                                            <p:cond delay="0"/>
                                          </p:stCondLst>
                                        </p:cTn>
                                        <p:tgtEl>
                                          <p:spTgt spid="58"/>
                                        </p:tgtEl>
                                        <p:attrNameLst>
                                          <p:attrName>style.visibility</p:attrName>
                                        </p:attrNameLst>
                                      </p:cBhvr>
                                      <p:to>
                                        <p:strVal val="visible"/>
                                      </p:to>
                                    </p:set>
                                    <p:anim calcmode="lin" valueType="num">
                                      <p:cBhvr additive="base">
                                        <p:cTn id="19" dur="500" fill="hold"/>
                                        <p:tgtEl>
                                          <p:spTgt spid="58"/>
                                        </p:tgtEl>
                                        <p:attrNameLst>
                                          <p:attrName>ppt_x</p:attrName>
                                        </p:attrNameLst>
                                      </p:cBhvr>
                                      <p:tavLst>
                                        <p:tav tm="0">
                                          <p:val>
                                            <p:strVal val="#ppt_x"/>
                                          </p:val>
                                        </p:tav>
                                        <p:tav tm="100000">
                                          <p:val>
                                            <p:strVal val="#ppt_x"/>
                                          </p:val>
                                        </p:tav>
                                      </p:tavLst>
                                    </p:anim>
                                    <p:anim calcmode="lin" valueType="num">
                                      <p:cBhvr additive="base">
                                        <p:cTn id="20" dur="500" fill="hold"/>
                                        <p:tgtEl>
                                          <p:spTgt spid="58"/>
                                        </p:tgtEl>
                                        <p:attrNameLst>
                                          <p:attrName>ppt_y</p:attrName>
                                        </p:attrNameLst>
                                      </p:cBhvr>
                                      <p:tavLst>
                                        <p:tav tm="0">
                                          <p:val>
                                            <p:strVal val="1+#ppt_h/2"/>
                                          </p:val>
                                        </p:tav>
                                        <p:tav tm="100000">
                                          <p:val>
                                            <p:strVal val="#ppt_y"/>
                                          </p:val>
                                        </p:tav>
                                      </p:tavLst>
                                    </p:anim>
                                  </p:childTnLst>
                                </p:cTn>
                              </p:par>
                            </p:childTnLst>
                          </p:cTn>
                        </p:par>
                        <p:par>
                          <p:cTn id="21" fill="hold">
                            <p:stCondLst>
                              <p:cond delay="2500"/>
                            </p:stCondLst>
                            <p:childTnLst>
                              <p:par>
                                <p:cTn id="22" presetID="2" presetClass="entr" presetSubtype="4" fill="hold" nodeType="afterEffect">
                                  <p:stCondLst>
                                    <p:cond delay="0"/>
                                  </p:stCondLst>
                                  <p:childTnLst>
                                    <p:set>
                                      <p:cBhvr>
                                        <p:cTn id="23" dur="1" fill="hold">
                                          <p:stCondLst>
                                            <p:cond delay="0"/>
                                          </p:stCondLst>
                                        </p:cTn>
                                        <p:tgtEl>
                                          <p:spTgt spid="59"/>
                                        </p:tgtEl>
                                        <p:attrNameLst>
                                          <p:attrName>style.visibility</p:attrName>
                                        </p:attrNameLst>
                                      </p:cBhvr>
                                      <p:to>
                                        <p:strVal val="visible"/>
                                      </p:to>
                                    </p:set>
                                    <p:anim calcmode="lin" valueType="num">
                                      <p:cBhvr additive="base">
                                        <p:cTn id="24" dur="500" fill="hold"/>
                                        <p:tgtEl>
                                          <p:spTgt spid="59"/>
                                        </p:tgtEl>
                                        <p:attrNameLst>
                                          <p:attrName>ppt_x</p:attrName>
                                        </p:attrNameLst>
                                      </p:cBhvr>
                                      <p:tavLst>
                                        <p:tav tm="0">
                                          <p:val>
                                            <p:strVal val="#ppt_x"/>
                                          </p:val>
                                        </p:tav>
                                        <p:tav tm="100000">
                                          <p:val>
                                            <p:strVal val="#ppt_x"/>
                                          </p:val>
                                        </p:tav>
                                      </p:tavLst>
                                    </p:anim>
                                    <p:anim calcmode="lin" valueType="num">
                                      <p:cBhvr additive="base">
                                        <p:cTn id="25" dur="500" fill="hold"/>
                                        <p:tgtEl>
                                          <p:spTgt spid="59"/>
                                        </p:tgtEl>
                                        <p:attrNameLst>
                                          <p:attrName>ppt_y</p:attrName>
                                        </p:attrNameLst>
                                      </p:cBhvr>
                                      <p:tavLst>
                                        <p:tav tm="0">
                                          <p:val>
                                            <p:strVal val="1+#ppt_h/2"/>
                                          </p:val>
                                        </p:tav>
                                        <p:tav tm="100000">
                                          <p:val>
                                            <p:strVal val="#ppt_y"/>
                                          </p:val>
                                        </p:tav>
                                      </p:tavLst>
                                    </p:anim>
                                  </p:childTnLst>
                                </p:cTn>
                              </p:par>
                            </p:childTnLst>
                          </p:cTn>
                        </p:par>
                        <p:par>
                          <p:cTn id="26" fill="hold">
                            <p:stCondLst>
                              <p:cond delay="3000"/>
                            </p:stCondLst>
                            <p:childTnLst>
                              <p:par>
                                <p:cTn id="27" presetID="2" presetClass="entr" presetSubtype="4" fill="hold" nodeType="afterEffect">
                                  <p:stCondLst>
                                    <p:cond delay="0"/>
                                  </p:stCondLst>
                                  <p:childTnLst>
                                    <p:set>
                                      <p:cBhvr>
                                        <p:cTn id="28" dur="1" fill="hold">
                                          <p:stCondLst>
                                            <p:cond delay="0"/>
                                          </p:stCondLst>
                                        </p:cTn>
                                        <p:tgtEl>
                                          <p:spTgt spid="60"/>
                                        </p:tgtEl>
                                        <p:attrNameLst>
                                          <p:attrName>style.visibility</p:attrName>
                                        </p:attrNameLst>
                                      </p:cBhvr>
                                      <p:to>
                                        <p:strVal val="visible"/>
                                      </p:to>
                                    </p:set>
                                    <p:anim calcmode="lin" valueType="num">
                                      <p:cBhvr additive="base">
                                        <p:cTn id="29" dur="500" fill="hold"/>
                                        <p:tgtEl>
                                          <p:spTgt spid="60"/>
                                        </p:tgtEl>
                                        <p:attrNameLst>
                                          <p:attrName>ppt_x</p:attrName>
                                        </p:attrNameLst>
                                      </p:cBhvr>
                                      <p:tavLst>
                                        <p:tav tm="0">
                                          <p:val>
                                            <p:strVal val="#ppt_x"/>
                                          </p:val>
                                        </p:tav>
                                        <p:tav tm="100000">
                                          <p:val>
                                            <p:strVal val="#ppt_x"/>
                                          </p:val>
                                        </p:tav>
                                      </p:tavLst>
                                    </p:anim>
                                    <p:anim calcmode="lin" valueType="num">
                                      <p:cBhvr additive="base">
                                        <p:cTn id="30" dur="500" fill="hold"/>
                                        <p:tgtEl>
                                          <p:spTgt spid="6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图片 3" descr="232323"/>
          <p:cNvPicPr>
            <a:picLocks noChangeAspect="1"/>
          </p:cNvPicPr>
          <p:nvPr/>
        </p:nvPicPr>
        <p:blipFill>
          <a:blip r:embed="rId1" cstate="screen"/>
          <a:stretch>
            <a:fillRect/>
          </a:stretch>
        </p:blipFill>
        <p:spPr>
          <a:xfrm>
            <a:off x="0" y="641985"/>
            <a:ext cx="2356485" cy="326390"/>
          </a:xfrm>
          <a:prstGeom prst="rect">
            <a:avLst/>
          </a:prstGeom>
        </p:spPr>
      </p:pic>
      <p:sp>
        <p:nvSpPr>
          <p:cNvPr id="9" name="文本框 8"/>
          <p:cNvSpPr txBox="1"/>
          <p:nvPr/>
        </p:nvSpPr>
        <p:spPr>
          <a:xfrm>
            <a:off x="1485900" y="510540"/>
            <a:ext cx="2357120" cy="368300"/>
          </a:xfrm>
          <a:prstGeom prst="rect">
            <a:avLst/>
          </a:prstGeom>
          <a:noFill/>
        </p:spPr>
        <p:txBody>
          <a:bodyPr wrap="square" rtlCol="0">
            <a:spAutoFit/>
          </a:bodyPr>
          <a:lstStyle/>
          <a:p>
            <a:pPr algn="dist"/>
            <a:r>
              <a:rPr lang="zh-CN" altLang="en-US">
                <a:solidFill>
                  <a:schemeClr val="tx1">
                    <a:lumMod val="75000"/>
                    <a:lumOff val="25000"/>
                  </a:schemeClr>
                </a:solidFill>
                <a:effectLst/>
                <a:cs typeface="+mn-ea"/>
                <a:sym typeface="+mn-lt"/>
              </a:rPr>
              <a:t>工作内容回顾</a:t>
            </a:r>
            <a:endParaRPr lang="zh-CN" altLang="en-US">
              <a:solidFill>
                <a:schemeClr val="tx1">
                  <a:lumMod val="75000"/>
                  <a:lumOff val="25000"/>
                </a:schemeClr>
              </a:solidFill>
              <a:effectLst/>
              <a:cs typeface="+mn-ea"/>
              <a:sym typeface="+mn-lt"/>
            </a:endParaRPr>
          </a:p>
        </p:txBody>
      </p:sp>
      <p:sp>
        <p:nvSpPr>
          <p:cNvPr id="5" name="文本框 4"/>
          <p:cNvSpPr txBox="1"/>
          <p:nvPr/>
        </p:nvSpPr>
        <p:spPr>
          <a:xfrm>
            <a:off x="238125" y="556895"/>
            <a:ext cx="406400" cy="275590"/>
          </a:xfrm>
          <a:prstGeom prst="rect">
            <a:avLst/>
          </a:prstGeom>
          <a:noFill/>
        </p:spPr>
        <p:txBody>
          <a:bodyPr wrap="square" rtlCol="0">
            <a:spAutoFit/>
          </a:bodyPr>
          <a:lstStyle/>
          <a:p>
            <a:pPr algn="l"/>
            <a:r>
              <a:rPr lang="en-US" altLang="zh-CN" sz="1200">
                <a:solidFill>
                  <a:schemeClr val="tx2">
                    <a:lumMod val="50000"/>
                    <a:lumOff val="50000"/>
                  </a:schemeClr>
                </a:solidFill>
                <a:effectLst/>
                <a:cs typeface="+mn-ea"/>
                <a:sym typeface="+mn-lt"/>
              </a:rPr>
              <a:t>01</a:t>
            </a:r>
            <a:endParaRPr lang="en-US" altLang="zh-CN" sz="1200">
              <a:solidFill>
                <a:schemeClr val="tx2">
                  <a:lumMod val="50000"/>
                  <a:lumOff val="50000"/>
                </a:schemeClr>
              </a:solidFill>
              <a:effectLst/>
              <a:cs typeface="+mn-ea"/>
              <a:sym typeface="+mn-lt"/>
            </a:endParaRPr>
          </a:p>
        </p:txBody>
      </p:sp>
      <p:sp>
        <p:nvSpPr>
          <p:cNvPr id="8" name="矩形 7"/>
          <p:cNvSpPr/>
          <p:nvPr/>
        </p:nvSpPr>
        <p:spPr>
          <a:xfrm>
            <a:off x="1363345" y="1812290"/>
            <a:ext cx="4206875" cy="3645535"/>
          </a:xfrm>
          <a:prstGeom prst="rect">
            <a:avLst/>
          </a:prstGeom>
          <a:gradFill>
            <a:gsLst>
              <a:gs pos="0">
                <a:srgbClr val="A7C7F2"/>
              </a:gs>
              <a:gs pos="100000">
                <a:srgbClr val="395BCA"/>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2" name="矩形 1"/>
          <p:cNvSpPr/>
          <p:nvPr/>
        </p:nvSpPr>
        <p:spPr>
          <a:xfrm>
            <a:off x="1167765" y="2021840"/>
            <a:ext cx="4206875" cy="3645535"/>
          </a:xfrm>
          <a:prstGeom prst="rect">
            <a:avLst/>
          </a:prstGeom>
          <a:blipFill rotWithShape="1">
            <a:blip r:embed="rId2" cstate="screen"/>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7" name="文本框 16"/>
          <p:cNvSpPr txBox="1"/>
          <p:nvPr/>
        </p:nvSpPr>
        <p:spPr>
          <a:xfrm>
            <a:off x="5954395" y="2513965"/>
            <a:ext cx="5120005" cy="866140"/>
          </a:xfrm>
          <a:prstGeom prst="rect">
            <a:avLst/>
          </a:prstGeom>
          <a:noFill/>
        </p:spPr>
        <p:txBody>
          <a:bodyPr wrap="square" rtlCol="0">
            <a:spAutoFit/>
          </a:bodyPr>
          <a:lstStyle/>
          <a:p>
            <a:pPr algn="l">
              <a:lnSpc>
                <a:spcPct val="120000"/>
              </a:lnSpc>
              <a:spcBef>
                <a:spcPts val="0"/>
              </a:spcBef>
              <a:spcAft>
                <a:spcPts val="0"/>
              </a:spcAft>
            </a:pPr>
            <a:r>
              <a:rPr lang="zh-CN" altLang="en-US" sz="1400">
                <a:solidFill>
                  <a:schemeClr val="tx1">
                    <a:lumMod val="75000"/>
                    <a:lumOff val="25000"/>
                  </a:schemeClr>
                </a:solidFill>
                <a:cs typeface="+mn-ea"/>
                <a:sym typeface="+mn-lt"/>
              </a:rPr>
              <a:t>点击此处添加章节的描述内容，言简意赅，字数不超过</a:t>
            </a:r>
            <a:r>
              <a:rPr lang="en-US" altLang="zh-CN" sz="1400">
                <a:solidFill>
                  <a:schemeClr val="tx1">
                    <a:lumMod val="75000"/>
                    <a:lumOff val="25000"/>
                  </a:schemeClr>
                </a:solidFill>
                <a:cs typeface="+mn-ea"/>
                <a:sym typeface="+mn-lt"/>
              </a:rPr>
              <a:t>50</a:t>
            </a:r>
            <a:r>
              <a:rPr lang="zh-CN" altLang="en-US" sz="1400">
                <a:solidFill>
                  <a:schemeClr val="tx1">
                    <a:lumMod val="75000"/>
                    <a:lumOff val="25000"/>
                  </a:schemeClr>
                </a:solidFill>
                <a:cs typeface="+mn-ea"/>
                <a:sym typeface="+mn-lt"/>
              </a:rPr>
              <a:t>字，</a:t>
            </a:r>
            <a:r>
              <a:rPr lang="en-US" altLang="zh-CN" sz="1400">
                <a:solidFill>
                  <a:schemeClr val="tx1">
                    <a:lumMod val="75000"/>
                    <a:lumOff val="25000"/>
                  </a:schemeClr>
                </a:solidFill>
                <a:cs typeface="+mn-ea"/>
                <a:sym typeface="+mn-lt"/>
              </a:rPr>
              <a:t>20</a:t>
            </a:r>
            <a:r>
              <a:rPr lang="zh-CN" altLang="en-US" sz="1400">
                <a:solidFill>
                  <a:schemeClr val="tx1">
                    <a:lumMod val="75000"/>
                    <a:lumOff val="25000"/>
                  </a:schemeClr>
                </a:solidFill>
                <a:cs typeface="+mn-ea"/>
                <a:sym typeface="+mn-lt"/>
              </a:rPr>
              <a:t>号字。点击此处添加章节的描述内容，言简意赅，字数不超过</a:t>
            </a:r>
            <a:r>
              <a:rPr lang="en-US" altLang="zh-CN" sz="1400">
                <a:solidFill>
                  <a:schemeClr val="tx1">
                    <a:lumMod val="75000"/>
                    <a:lumOff val="25000"/>
                  </a:schemeClr>
                </a:solidFill>
                <a:cs typeface="+mn-ea"/>
                <a:sym typeface="+mn-lt"/>
              </a:rPr>
              <a:t>50</a:t>
            </a:r>
            <a:r>
              <a:rPr lang="zh-CN" altLang="en-US" sz="1400">
                <a:solidFill>
                  <a:schemeClr val="tx1">
                    <a:lumMod val="75000"/>
                    <a:lumOff val="25000"/>
                  </a:schemeClr>
                </a:solidFill>
                <a:cs typeface="+mn-ea"/>
                <a:sym typeface="+mn-lt"/>
              </a:rPr>
              <a:t>字，</a:t>
            </a:r>
            <a:r>
              <a:rPr lang="en-US" altLang="zh-CN" sz="1400">
                <a:solidFill>
                  <a:schemeClr val="tx1">
                    <a:lumMod val="75000"/>
                    <a:lumOff val="25000"/>
                  </a:schemeClr>
                </a:solidFill>
                <a:cs typeface="+mn-ea"/>
                <a:sym typeface="+mn-lt"/>
              </a:rPr>
              <a:t>20</a:t>
            </a:r>
            <a:r>
              <a:rPr lang="zh-CN" altLang="en-US" sz="1400">
                <a:solidFill>
                  <a:schemeClr val="tx1">
                    <a:lumMod val="75000"/>
                    <a:lumOff val="25000"/>
                  </a:schemeClr>
                </a:solidFill>
                <a:cs typeface="+mn-ea"/>
                <a:sym typeface="+mn-lt"/>
              </a:rPr>
              <a:t>号字。</a:t>
            </a:r>
            <a:endParaRPr lang="zh-CN" altLang="en-US" sz="1400">
              <a:solidFill>
                <a:schemeClr val="tx1">
                  <a:lumMod val="75000"/>
                  <a:lumOff val="25000"/>
                </a:schemeClr>
              </a:solidFill>
              <a:cs typeface="+mn-ea"/>
              <a:sym typeface="+mn-lt"/>
            </a:endParaRPr>
          </a:p>
        </p:txBody>
      </p:sp>
      <p:sp>
        <p:nvSpPr>
          <p:cNvPr id="3" name="文本框 2"/>
          <p:cNvSpPr txBox="1"/>
          <p:nvPr/>
        </p:nvSpPr>
        <p:spPr>
          <a:xfrm>
            <a:off x="5954395" y="2021840"/>
            <a:ext cx="2404110" cy="460375"/>
          </a:xfrm>
          <a:prstGeom prst="rect">
            <a:avLst/>
          </a:prstGeom>
          <a:noFill/>
        </p:spPr>
        <p:txBody>
          <a:bodyPr wrap="square" rtlCol="0">
            <a:spAutoFit/>
          </a:bodyPr>
          <a:lstStyle/>
          <a:p>
            <a:pPr algn="l"/>
            <a:r>
              <a:rPr lang="zh-CN" altLang="en-US" sz="2400">
                <a:solidFill>
                  <a:srgbClr val="395BCA"/>
                </a:solidFill>
                <a:cs typeface="+mn-ea"/>
                <a:sym typeface="+mn-lt"/>
              </a:rPr>
              <a:t>内容回顾</a:t>
            </a:r>
            <a:endParaRPr lang="zh-CN" altLang="en-US" sz="2400">
              <a:solidFill>
                <a:srgbClr val="395BCA"/>
              </a:solidFill>
              <a:cs typeface="+mn-ea"/>
              <a:sym typeface="+mn-lt"/>
            </a:endParaRPr>
          </a:p>
        </p:txBody>
      </p:sp>
      <p:sp>
        <p:nvSpPr>
          <p:cNvPr id="10" name="圆角矩形 9"/>
          <p:cNvSpPr/>
          <p:nvPr/>
        </p:nvSpPr>
        <p:spPr>
          <a:xfrm>
            <a:off x="8759825" y="4133850"/>
            <a:ext cx="2019300" cy="433070"/>
          </a:xfrm>
          <a:prstGeom prst="roundRect">
            <a:avLst>
              <a:gd name="adj" fmla="val 50000"/>
            </a:avLst>
          </a:prstGeom>
          <a:pattFill prst="pct5">
            <a:fgClr>
              <a:srgbClr val="E0AC4D"/>
            </a:fgClr>
            <a:bgClr>
              <a:srgbClr val="395BCA"/>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000">
                <a:solidFill>
                  <a:schemeClr val="bg1"/>
                </a:solidFill>
                <a:cs typeface="+mn-ea"/>
                <a:sym typeface="+mn-lt"/>
              </a:rPr>
              <a:t>点击添加标题</a:t>
            </a:r>
            <a:endParaRPr lang="zh-CN" altLang="en-US" sz="2000">
              <a:solidFill>
                <a:schemeClr val="bg1"/>
              </a:solidFill>
              <a:cs typeface="+mn-ea"/>
              <a:sym typeface="+mn-lt"/>
            </a:endParaRPr>
          </a:p>
        </p:txBody>
      </p:sp>
      <p:sp>
        <p:nvSpPr>
          <p:cNvPr id="11" name="文本框 10"/>
          <p:cNvSpPr txBox="1"/>
          <p:nvPr/>
        </p:nvSpPr>
        <p:spPr>
          <a:xfrm>
            <a:off x="8681085" y="4704080"/>
            <a:ext cx="2176780" cy="866140"/>
          </a:xfrm>
          <a:prstGeom prst="rect">
            <a:avLst/>
          </a:prstGeom>
          <a:noFill/>
        </p:spPr>
        <p:txBody>
          <a:bodyPr wrap="square" rtlCol="0">
            <a:spAutoFit/>
          </a:bodyPr>
          <a:lstStyle/>
          <a:p>
            <a:pPr algn="l">
              <a:lnSpc>
                <a:spcPct val="120000"/>
              </a:lnSpc>
              <a:spcBef>
                <a:spcPts val="0"/>
              </a:spcBef>
              <a:spcAft>
                <a:spcPts val="0"/>
              </a:spcAft>
            </a:pPr>
            <a:r>
              <a:rPr lang="zh-CN" altLang="en-US" sz="1400">
                <a:solidFill>
                  <a:schemeClr val="tx1">
                    <a:lumMod val="75000"/>
                    <a:lumOff val="25000"/>
                  </a:schemeClr>
                </a:solidFill>
                <a:cs typeface="+mn-ea"/>
                <a:sym typeface="+mn-lt"/>
              </a:rPr>
              <a:t>点击此处添加章节的描述内容，言简意赅，字数不超过</a:t>
            </a:r>
            <a:r>
              <a:rPr lang="en-US" altLang="zh-CN" sz="1400">
                <a:solidFill>
                  <a:schemeClr val="tx1">
                    <a:lumMod val="75000"/>
                    <a:lumOff val="25000"/>
                  </a:schemeClr>
                </a:solidFill>
                <a:cs typeface="+mn-ea"/>
                <a:sym typeface="+mn-lt"/>
              </a:rPr>
              <a:t>50</a:t>
            </a:r>
            <a:r>
              <a:rPr lang="zh-CN" altLang="en-US" sz="1400">
                <a:solidFill>
                  <a:schemeClr val="tx1">
                    <a:lumMod val="75000"/>
                    <a:lumOff val="25000"/>
                  </a:schemeClr>
                </a:solidFill>
                <a:cs typeface="+mn-ea"/>
                <a:sym typeface="+mn-lt"/>
              </a:rPr>
              <a:t>字，</a:t>
            </a:r>
            <a:r>
              <a:rPr lang="en-US" altLang="zh-CN" sz="1400">
                <a:solidFill>
                  <a:schemeClr val="tx1">
                    <a:lumMod val="75000"/>
                    <a:lumOff val="25000"/>
                  </a:schemeClr>
                </a:solidFill>
                <a:cs typeface="+mn-ea"/>
                <a:sym typeface="+mn-lt"/>
              </a:rPr>
              <a:t>20</a:t>
            </a:r>
            <a:r>
              <a:rPr lang="zh-CN" altLang="en-US" sz="1400">
                <a:solidFill>
                  <a:schemeClr val="tx1">
                    <a:lumMod val="75000"/>
                    <a:lumOff val="25000"/>
                  </a:schemeClr>
                </a:solidFill>
                <a:cs typeface="+mn-ea"/>
                <a:sym typeface="+mn-lt"/>
              </a:rPr>
              <a:t>号字。</a:t>
            </a:r>
            <a:endParaRPr lang="zh-CN" altLang="en-US" sz="1400">
              <a:solidFill>
                <a:schemeClr val="tx1">
                  <a:lumMod val="75000"/>
                  <a:lumOff val="25000"/>
                </a:schemeClr>
              </a:solidFill>
              <a:cs typeface="+mn-ea"/>
              <a:sym typeface="+mn-lt"/>
            </a:endParaRPr>
          </a:p>
        </p:txBody>
      </p:sp>
      <p:sp>
        <p:nvSpPr>
          <p:cNvPr id="13" name="圆角矩形 12"/>
          <p:cNvSpPr/>
          <p:nvPr/>
        </p:nvSpPr>
        <p:spPr>
          <a:xfrm>
            <a:off x="6116320" y="4133850"/>
            <a:ext cx="2019300" cy="433070"/>
          </a:xfrm>
          <a:prstGeom prst="roundRect">
            <a:avLst>
              <a:gd name="adj" fmla="val 50000"/>
            </a:avLst>
          </a:prstGeom>
          <a:pattFill prst="pct5">
            <a:fgClr>
              <a:srgbClr val="E0AC4D"/>
            </a:fgClr>
            <a:bgClr>
              <a:srgbClr val="395BCA"/>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000">
                <a:solidFill>
                  <a:schemeClr val="bg1"/>
                </a:solidFill>
                <a:cs typeface="+mn-ea"/>
                <a:sym typeface="+mn-lt"/>
              </a:rPr>
              <a:t>点击添加标题</a:t>
            </a:r>
            <a:endParaRPr lang="zh-CN" altLang="en-US" sz="2000">
              <a:solidFill>
                <a:schemeClr val="bg1"/>
              </a:solidFill>
              <a:cs typeface="+mn-ea"/>
              <a:sym typeface="+mn-lt"/>
            </a:endParaRPr>
          </a:p>
        </p:txBody>
      </p:sp>
      <p:sp>
        <p:nvSpPr>
          <p:cNvPr id="14" name="文本框 13"/>
          <p:cNvSpPr txBox="1"/>
          <p:nvPr/>
        </p:nvSpPr>
        <p:spPr>
          <a:xfrm>
            <a:off x="6024245" y="4704080"/>
            <a:ext cx="2176780" cy="866140"/>
          </a:xfrm>
          <a:prstGeom prst="rect">
            <a:avLst/>
          </a:prstGeom>
          <a:noFill/>
        </p:spPr>
        <p:txBody>
          <a:bodyPr wrap="square" rtlCol="0">
            <a:spAutoFit/>
          </a:bodyPr>
          <a:lstStyle/>
          <a:p>
            <a:pPr algn="l">
              <a:lnSpc>
                <a:spcPct val="120000"/>
              </a:lnSpc>
              <a:spcBef>
                <a:spcPts val="0"/>
              </a:spcBef>
              <a:spcAft>
                <a:spcPts val="0"/>
              </a:spcAft>
            </a:pPr>
            <a:r>
              <a:rPr lang="zh-CN" altLang="en-US" sz="1400">
                <a:solidFill>
                  <a:schemeClr val="tx1">
                    <a:lumMod val="75000"/>
                    <a:lumOff val="25000"/>
                  </a:schemeClr>
                </a:solidFill>
                <a:cs typeface="+mn-ea"/>
                <a:sym typeface="+mn-lt"/>
              </a:rPr>
              <a:t>点击此处添加章节的描述内容，言简意赅，字数不超过</a:t>
            </a:r>
            <a:r>
              <a:rPr lang="en-US" altLang="zh-CN" sz="1400">
                <a:solidFill>
                  <a:schemeClr val="tx1">
                    <a:lumMod val="75000"/>
                    <a:lumOff val="25000"/>
                  </a:schemeClr>
                </a:solidFill>
                <a:cs typeface="+mn-ea"/>
                <a:sym typeface="+mn-lt"/>
              </a:rPr>
              <a:t>50</a:t>
            </a:r>
            <a:r>
              <a:rPr lang="zh-CN" altLang="en-US" sz="1400">
                <a:solidFill>
                  <a:schemeClr val="tx1">
                    <a:lumMod val="75000"/>
                    <a:lumOff val="25000"/>
                  </a:schemeClr>
                </a:solidFill>
                <a:cs typeface="+mn-ea"/>
                <a:sym typeface="+mn-lt"/>
              </a:rPr>
              <a:t>字，</a:t>
            </a:r>
            <a:r>
              <a:rPr lang="en-US" altLang="zh-CN" sz="1400">
                <a:solidFill>
                  <a:schemeClr val="tx1">
                    <a:lumMod val="75000"/>
                    <a:lumOff val="25000"/>
                  </a:schemeClr>
                </a:solidFill>
                <a:cs typeface="+mn-ea"/>
                <a:sym typeface="+mn-lt"/>
              </a:rPr>
              <a:t>20</a:t>
            </a:r>
            <a:r>
              <a:rPr lang="zh-CN" altLang="en-US" sz="1400">
                <a:solidFill>
                  <a:schemeClr val="tx1">
                    <a:lumMod val="75000"/>
                    <a:lumOff val="25000"/>
                  </a:schemeClr>
                </a:solidFill>
                <a:cs typeface="+mn-ea"/>
                <a:sym typeface="+mn-lt"/>
              </a:rPr>
              <a:t>号字。</a:t>
            </a:r>
            <a:endParaRPr lang="zh-CN" altLang="en-US" sz="1400">
              <a:solidFill>
                <a:schemeClr val="tx1">
                  <a:lumMod val="75000"/>
                  <a:lumOff val="25000"/>
                </a:schemeClr>
              </a:solidFill>
              <a:cs typeface="+mn-ea"/>
              <a:sym typeface="+mn-lt"/>
            </a:endParaRPr>
          </a:p>
        </p:txBody>
      </p:sp>
    </p:spTree>
    <p:custDataLst>
      <p:tags r:id="rId3"/>
    </p:custDataLst>
  </p:cSld>
  <p:clrMapOvr>
    <a:masterClrMapping/>
  </p:clrMapOvr>
  <p:transition advClick="0" advTm="0">
    <p:random/>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blinds(horizontal)">
                                      <p:cBhvr>
                                        <p:cTn id="7" dur="500"/>
                                        <p:tgtEl>
                                          <p:spTgt spid="8"/>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blinds(horizontal)">
                                      <p:cBhvr>
                                        <p:cTn id="10" dur="500"/>
                                        <p:tgtEl>
                                          <p:spTgt spid="2"/>
                                        </p:tgtEl>
                                      </p:cBhvr>
                                    </p:animEffect>
                                  </p:childTnLst>
                                </p:cTn>
                              </p:par>
                            </p:childTnLst>
                          </p:cTn>
                        </p:par>
                        <p:par>
                          <p:cTn id="11" fill="hold">
                            <p:stCondLst>
                              <p:cond delay="500"/>
                            </p:stCondLst>
                            <p:childTnLst>
                              <p:par>
                                <p:cTn id="12" presetID="55" presetClass="entr" presetSubtype="0" fill="hold" grpId="0" nodeType="afterEffect">
                                  <p:stCondLst>
                                    <p:cond delay="0"/>
                                  </p:stCondLst>
                                  <p:childTnLst>
                                    <p:set>
                                      <p:cBhvr>
                                        <p:cTn id="13" dur="1" fill="hold">
                                          <p:stCondLst>
                                            <p:cond delay="0"/>
                                          </p:stCondLst>
                                        </p:cTn>
                                        <p:tgtEl>
                                          <p:spTgt spid="17"/>
                                        </p:tgtEl>
                                        <p:attrNameLst>
                                          <p:attrName>style.visibility</p:attrName>
                                        </p:attrNameLst>
                                      </p:cBhvr>
                                      <p:to>
                                        <p:strVal val="visible"/>
                                      </p:to>
                                    </p:set>
                                    <p:anim calcmode="lin" valueType="num">
                                      <p:cBhvr>
                                        <p:cTn id="14" dur="1000" fill="hold"/>
                                        <p:tgtEl>
                                          <p:spTgt spid="17"/>
                                        </p:tgtEl>
                                        <p:attrNameLst>
                                          <p:attrName>ppt_w</p:attrName>
                                        </p:attrNameLst>
                                      </p:cBhvr>
                                      <p:tavLst>
                                        <p:tav tm="0">
                                          <p:val>
                                            <p:strVal val="#ppt_w*0.70"/>
                                          </p:val>
                                        </p:tav>
                                        <p:tav tm="100000">
                                          <p:val>
                                            <p:strVal val="#ppt_w"/>
                                          </p:val>
                                        </p:tav>
                                      </p:tavLst>
                                    </p:anim>
                                    <p:anim calcmode="lin" valueType="num">
                                      <p:cBhvr>
                                        <p:cTn id="15" dur="1000" fill="hold"/>
                                        <p:tgtEl>
                                          <p:spTgt spid="17"/>
                                        </p:tgtEl>
                                        <p:attrNameLst>
                                          <p:attrName>ppt_h</p:attrName>
                                        </p:attrNameLst>
                                      </p:cBhvr>
                                      <p:tavLst>
                                        <p:tav tm="0">
                                          <p:val>
                                            <p:strVal val="#ppt_h"/>
                                          </p:val>
                                        </p:tav>
                                        <p:tav tm="100000">
                                          <p:val>
                                            <p:strVal val="#ppt_h"/>
                                          </p:val>
                                        </p:tav>
                                      </p:tavLst>
                                    </p:anim>
                                    <p:animEffect transition="in" filter="fade">
                                      <p:cBhvr>
                                        <p:cTn id="16" dur="1000"/>
                                        <p:tgtEl>
                                          <p:spTgt spid="17"/>
                                        </p:tgtEl>
                                      </p:cBhvr>
                                    </p:animEffect>
                                  </p:childTnLst>
                                </p:cTn>
                              </p:par>
                              <p:par>
                                <p:cTn id="17" presetID="55" presetClass="entr" presetSubtype="0" fill="hold" grpId="0" nodeType="withEffect">
                                  <p:stCondLst>
                                    <p:cond delay="0"/>
                                  </p:stCondLst>
                                  <p:childTnLst>
                                    <p:set>
                                      <p:cBhvr>
                                        <p:cTn id="18" dur="1" fill="hold">
                                          <p:stCondLst>
                                            <p:cond delay="0"/>
                                          </p:stCondLst>
                                        </p:cTn>
                                        <p:tgtEl>
                                          <p:spTgt spid="3"/>
                                        </p:tgtEl>
                                        <p:attrNameLst>
                                          <p:attrName>style.visibility</p:attrName>
                                        </p:attrNameLst>
                                      </p:cBhvr>
                                      <p:to>
                                        <p:strVal val="visible"/>
                                      </p:to>
                                    </p:set>
                                    <p:anim calcmode="lin" valueType="num">
                                      <p:cBhvr>
                                        <p:cTn id="19" dur="1000" fill="hold"/>
                                        <p:tgtEl>
                                          <p:spTgt spid="3"/>
                                        </p:tgtEl>
                                        <p:attrNameLst>
                                          <p:attrName>ppt_w</p:attrName>
                                        </p:attrNameLst>
                                      </p:cBhvr>
                                      <p:tavLst>
                                        <p:tav tm="0">
                                          <p:val>
                                            <p:strVal val="#ppt_w*0.70"/>
                                          </p:val>
                                        </p:tav>
                                        <p:tav tm="100000">
                                          <p:val>
                                            <p:strVal val="#ppt_w"/>
                                          </p:val>
                                        </p:tav>
                                      </p:tavLst>
                                    </p:anim>
                                    <p:anim calcmode="lin" valueType="num">
                                      <p:cBhvr>
                                        <p:cTn id="20" dur="1000" fill="hold"/>
                                        <p:tgtEl>
                                          <p:spTgt spid="3"/>
                                        </p:tgtEl>
                                        <p:attrNameLst>
                                          <p:attrName>ppt_h</p:attrName>
                                        </p:attrNameLst>
                                      </p:cBhvr>
                                      <p:tavLst>
                                        <p:tav tm="0">
                                          <p:val>
                                            <p:strVal val="#ppt_h"/>
                                          </p:val>
                                        </p:tav>
                                        <p:tav tm="100000">
                                          <p:val>
                                            <p:strVal val="#ppt_h"/>
                                          </p:val>
                                        </p:tav>
                                      </p:tavLst>
                                    </p:anim>
                                    <p:animEffect transition="in" filter="fade">
                                      <p:cBhvr>
                                        <p:cTn id="21" dur="1000"/>
                                        <p:tgtEl>
                                          <p:spTgt spid="3"/>
                                        </p:tgtEl>
                                      </p:cBhvr>
                                    </p:animEffect>
                                  </p:childTnLst>
                                </p:cTn>
                              </p:par>
                              <p:par>
                                <p:cTn id="22" presetID="55" presetClass="entr" presetSubtype="0" fill="hold" grpId="0" nodeType="withEffect">
                                  <p:stCondLst>
                                    <p:cond delay="0"/>
                                  </p:stCondLst>
                                  <p:childTnLst>
                                    <p:set>
                                      <p:cBhvr>
                                        <p:cTn id="23" dur="1" fill="hold">
                                          <p:stCondLst>
                                            <p:cond delay="0"/>
                                          </p:stCondLst>
                                        </p:cTn>
                                        <p:tgtEl>
                                          <p:spTgt spid="10"/>
                                        </p:tgtEl>
                                        <p:attrNameLst>
                                          <p:attrName>style.visibility</p:attrName>
                                        </p:attrNameLst>
                                      </p:cBhvr>
                                      <p:to>
                                        <p:strVal val="visible"/>
                                      </p:to>
                                    </p:set>
                                    <p:anim calcmode="lin" valueType="num">
                                      <p:cBhvr>
                                        <p:cTn id="24" dur="1000" fill="hold"/>
                                        <p:tgtEl>
                                          <p:spTgt spid="10"/>
                                        </p:tgtEl>
                                        <p:attrNameLst>
                                          <p:attrName>ppt_w</p:attrName>
                                        </p:attrNameLst>
                                      </p:cBhvr>
                                      <p:tavLst>
                                        <p:tav tm="0">
                                          <p:val>
                                            <p:strVal val="#ppt_w*0.70"/>
                                          </p:val>
                                        </p:tav>
                                        <p:tav tm="100000">
                                          <p:val>
                                            <p:strVal val="#ppt_w"/>
                                          </p:val>
                                        </p:tav>
                                      </p:tavLst>
                                    </p:anim>
                                    <p:anim calcmode="lin" valueType="num">
                                      <p:cBhvr>
                                        <p:cTn id="25" dur="1000" fill="hold"/>
                                        <p:tgtEl>
                                          <p:spTgt spid="10"/>
                                        </p:tgtEl>
                                        <p:attrNameLst>
                                          <p:attrName>ppt_h</p:attrName>
                                        </p:attrNameLst>
                                      </p:cBhvr>
                                      <p:tavLst>
                                        <p:tav tm="0">
                                          <p:val>
                                            <p:strVal val="#ppt_h"/>
                                          </p:val>
                                        </p:tav>
                                        <p:tav tm="100000">
                                          <p:val>
                                            <p:strVal val="#ppt_h"/>
                                          </p:val>
                                        </p:tav>
                                      </p:tavLst>
                                    </p:anim>
                                    <p:animEffect transition="in" filter="fade">
                                      <p:cBhvr>
                                        <p:cTn id="26" dur="1000"/>
                                        <p:tgtEl>
                                          <p:spTgt spid="10"/>
                                        </p:tgtEl>
                                      </p:cBhvr>
                                    </p:animEffect>
                                  </p:childTnLst>
                                </p:cTn>
                              </p:par>
                              <p:par>
                                <p:cTn id="27" presetID="55" presetClass="entr" presetSubtype="0" fill="hold" grpId="0" nodeType="withEffect">
                                  <p:stCondLst>
                                    <p:cond delay="0"/>
                                  </p:stCondLst>
                                  <p:childTnLst>
                                    <p:set>
                                      <p:cBhvr>
                                        <p:cTn id="28" dur="1" fill="hold">
                                          <p:stCondLst>
                                            <p:cond delay="0"/>
                                          </p:stCondLst>
                                        </p:cTn>
                                        <p:tgtEl>
                                          <p:spTgt spid="11"/>
                                        </p:tgtEl>
                                        <p:attrNameLst>
                                          <p:attrName>style.visibility</p:attrName>
                                        </p:attrNameLst>
                                      </p:cBhvr>
                                      <p:to>
                                        <p:strVal val="visible"/>
                                      </p:to>
                                    </p:set>
                                    <p:anim calcmode="lin" valueType="num">
                                      <p:cBhvr>
                                        <p:cTn id="29" dur="1000" fill="hold"/>
                                        <p:tgtEl>
                                          <p:spTgt spid="11"/>
                                        </p:tgtEl>
                                        <p:attrNameLst>
                                          <p:attrName>ppt_w</p:attrName>
                                        </p:attrNameLst>
                                      </p:cBhvr>
                                      <p:tavLst>
                                        <p:tav tm="0">
                                          <p:val>
                                            <p:strVal val="#ppt_w*0.70"/>
                                          </p:val>
                                        </p:tav>
                                        <p:tav tm="100000">
                                          <p:val>
                                            <p:strVal val="#ppt_w"/>
                                          </p:val>
                                        </p:tav>
                                      </p:tavLst>
                                    </p:anim>
                                    <p:anim calcmode="lin" valueType="num">
                                      <p:cBhvr>
                                        <p:cTn id="30" dur="1000" fill="hold"/>
                                        <p:tgtEl>
                                          <p:spTgt spid="11"/>
                                        </p:tgtEl>
                                        <p:attrNameLst>
                                          <p:attrName>ppt_h</p:attrName>
                                        </p:attrNameLst>
                                      </p:cBhvr>
                                      <p:tavLst>
                                        <p:tav tm="0">
                                          <p:val>
                                            <p:strVal val="#ppt_h"/>
                                          </p:val>
                                        </p:tav>
                                        <p:tav tm="100000">
                                          <p:val>
                                            <p:strVal val="#ppt_h"/>
                                          </p:val>
                                        </p:tav>
                                      </p:tavLst>
                                    </p:anim>
                                    <p:animEffect transition="in" filter="fade">
                                      <p:cBhvr>
                                        <p:cTn id="31" dur="1000"/>
                                        <p:tgtEl>
                                          <p:spTgt spid="11"/>
                                        </p:tgtEl>
                                      </p:cBhvr>
                                    </p:animEffect>
                                  </p:childTnLst>
                                </p:cTn>
                              </p:par>
                              <p:par>
                                <p:cTn id="32" presetID="55" presetClass="entr" presetSubtype="0" fill="hold" grpId="0" nodeType="withEffect">
                                  <p:stCondLst>
                                    <p:cond delay="0"/>
                                  </p:stCondLst>
                                  <p:childTnLst>
                                    <p:set>
                                      <p:cBhvr>
                                        <p:cTn id="33" dur="1" fill="hold">
                                          <p:stCondLst>
                                            <p:cond delay="0"/>
                                          </p:stCondLst>
                                        </p:cTn>
                                        <p:tgtEl>
                                          <p:spTgt spid="13"/>
                                        </p:tgtEl>
                                        <p:attrNameLst>
                                          <p:attrName>style.visibility</p:attrName>
                                        </p:attrNameLst>
                                      </p:cBhvr>
                                      <p:to>
                                        <p:strVal val="visible"/>
                                      </p:to>
                                    </p:set>
                                    <p:anim calcmode="lin" valueType="num">
                                      <p:cBhvr>
                                        <p:cTn id="34" dur="1000" fill="hold"/>
                                        <p:tgtEl>
                                          <p:spTgt spid="13"/>
                                        </p:tgtEl>
                                        <p:attrNameLst>
                                          <p:attrName>ppt_w</p:attrName>
                                        </p:attrNameLst>
                                      </p:cBhvr>
                                      <p:tavLst>
                                        <p:tav tm="0">
                                          <p:val>
                                            <p:strVal val="#ppt_w*0.70"/>
                                          </p:val>
                                        </p:tav>
                                        <p:tav tm="100000">
                                          <p:val>
                                            <p:strVal val="#ppt_w"/>
                                          </p:val>
                                        </p:tav>
                                      </p:tavLst>
                                    </p:anim>
                                    <p:anim calcmode="lin" valueType="num">
                                      <p:cBhvr>
                                        <p:cTn id="35" dur="1000" fill="hold"/>
                                        <p:tgtEl>
                                          <p:spTgt spid="13"/>
                                        </p:tgtEl>
                                        <p:attrNameLst>
                                          <p:attrName>ppt_h</p:attrName>
                                        </p:attrNameLst>
                                      </p:cBhvr>
                                      <p:tavLst>
                                        <p:tav tm="0">
                                          <p:val>
                                            <p:strVal val="#ppt_h"/>
                                          </p:val>
                                        </p:tav>
                                        <p:tav tm="100000">
                                          <p:val>
                                            <p:strVal val="#ppt_h"/>
                                          </p:val>
                                        </p:tav>
                                      </p:tavLst>
                                    </p:anim>
                                    <p:animEffect transition="in" filter="fade">
                                      <p:cBhvr>
                                        <p:cTn id="36" dur="1000"/>
                                        <p:tgtEl>
                                          <p:spTgt spid="13"/>
                                        </p:tgtEl>
                                      </p:cBhvr>
                                    </p:animEffect>
                                  </p:childTnLst>
                                </p:cTn>
                              </p:par>
                              <p:par>
                                <p:cTn id="37" presetID="55" presetClass="entr" presetSubtype="0" fill="hold" grpId="0" nodeType="withEffect">
                                  <p:stCondLst>
                                    <p:cond delay="0"/>
                                  </p:stCondLst>
                                  <p:childTnLst>
                                    <p:set>
                                      <p:cBhvr>
                                        <p:cTn id="38" dur="1" fill="hold">
                                          <p:stCondLst>
                                            <p:cond delay="0"/>
                                          </p:stCondLst>
                                        </p:cTn>
                                        <p:tgtEl>
                                          <p:spTgt spid="14"/>
                                        </p:tgtEl>
                                        <p:attrNameLst>
                                          <p:attrName>style.visibility</p:attrName>
                                        </p:attrNameLst>
                                      </p:cBhvr>
                                      <p:to>
                                        <p:strVal val="visible"/>
                                      </p:to>
                                    </p:set>
                                    <p:anim calcmode="lin" valueType="num">
                                      <p:cBhvr>
                                        <p:cTn id="39" dur="1000" fill="hold"/>
                                        <p:tgtEl>
                                          <p:spTgt spid="14"/>
                                        </p:tgtEl>
                                        <p:attrNameLst>
                                          <p:attrName>ppt_w</p:attrName>
                                        </p:attrNameLst>
                                      </p:cBhvr>
                                      <p:tavLst>
                                        <p:tav tm="0">
                                          <p:val>
                                            <p:strVal val="#ppt_w*0.70"/>
                                          </p:val>
                                        </p:tav>
                                        <p:tav tm="100000">
                                          <p:val>
                                            <p:strVal val="#ppt_w"/>
                                          </p:val>
                                        </p:tav>
                                      </p:tavLst>
                                    </p:anim>
                                    <p:anim calcmode="lin" valueType="num">
                                      <p:cBhvr>
                                        <p:cTn id="40" dur="1000" fill="hold"/>
                                        <p:tgtEl>
                                          <p:spTgt spid="14"/>
                                        </p:tgtEl>
                                        <p:attrNameLst>
                                          <p:attrName>ppt_h</p:attrName>
                                        </p:attrNameLst>
                                      </p:cBhvr>
                                      <p:tavLst>
                                        <p:tav tm="0">
                                          <p:val>
                                            <p:strVal val="#ppt_h"/>
                                          </p:val>
                                        </p:tav>
                                        <p:tav tm="100000">
                                          <p:val>
                                            <p:strVal val="#ppt_h"/>
                                          </p:val>
                                        </p:tav>
                                      </p:tavLst>
                                    </p:anim>
                                    <p:animEffect transition="in" filter="fade">
                                      <p:cBhvr>
                                        <p:cTn id="41" dur="10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2" grpId="0" animBg="1"/>
      <p:bldP spid="17" grpId="0"/>
      <p:bldP spid="3" grpId="0"/>
      <p:bldP spid="10" grpId="0" animBg="1"/>
      <p:bldP spid="11" grpId="0"/>
      <p:bldP spid="13" grpId="0" animBg="1"/>
      <p:bldP spid="14"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图片 3" descr="232323"/>
          <p:cNvPicPr>
            <a:picLocks noChangeAspect="1"/>
          </p:cNvPicPr>
          <p:nvPr/>
        </p:nvPicPr>
        <p:blipFill>
          <a:blip r:embed="rId1" cstate="screen"/>
          <a:stretch>
            <a:fillRect/>
          </a:stretch>
        </p:blipFill>
        <p:spPr>
          <a:xfrm>
            <a:off x="0" y="641985"/>
            <a:ext cx="2356485" cy="326390"/>
          </a:xfrm>
          <a:prstGeom prst="rect">
            <a:avLst/>
          </a:prstGeom>
        </p:spPr>
      </p:pic>
      <p:sp>
        <p:nvSpPr>
          <p:cNvPr id="9" name="文本框 8"/>
          <p:cNvSpPr txBox="1"/>
          <p:nvPr/>
        </p:nvSpPr>
        <p:spPr>
          <a:xfrm>
            <a:off x="1485900" y="510540"/>
            <a:ext cx="2357120" cy="368300"/>
          </a:xfrm>
          <a:prstGeom prst="rect">
            <a:avLst/>
          </a:prstGeom>
          <a:noFill/>
        </p:spPr>
        <p:txBody>
          <a:bodyPr wrap="square" rtlCol="0">
            <a:spAutoFit/>
          </a:bodyPr>
          <a:lstStyle/>
          <a:p>
            <a:pPr algn="dist"/>
            <a:r>
              <a:rPr lang="zh-CN" altLang="en-US">
                <a:solidFill>
                  <a:schemeClr val="tx1">
                    <a:lumMod val="75000"/>
                    <a:lumOff val="25000"/>
                  </a:schemeClr>
                </a:solidFill>
                <a:effectLst/>
                <a:cs typeface="+mn-ea"/>
                <a:sym typeface="+mn-lt"/>
              </a:rPr>
              <a:t>工作内容回顾</a:t>
            </a:r>
            <a:endParaRPr lang="zh-CN" altLang="en-US">
              <a:solidFill>
                <a:schemeClr val="tx1">
                  <a:lumMod val="75000"/>
                  <a:lumOff val="25000"/>
                </a:schemeClr>
              </a:solidFill>
              <a:effectLst/>
              <a:cs typeface="+mn-ea"/>
              <a:sym typeface="+mn-lt"/>
            </a:endParaRPr>
          </a:p>
        </p:txBody>
      </p:sp>
      <p:sp>
        <p:nvSpPr>
          <p:cNvPr id="5" name="文本框 4"/>
          <p:cNvSpPr txBox="1"/>
          <p:nvPr/>
        </p:nvSpPr>
        <p:spPr>
          <a:xfrm>
            <a:off x="238125" y="556895"/>
            <a:ext cx="406400" cy="275590"/>
          </a:xfrm>
          <a:prstGeom prst="rect">
            <a:avLst/>
          </a:prstGeom>
          <a:noFill/>
        </p:spPr>
        <p:txBody>
          <a:bodyPr wrap="square" rtlCol="0">
            <a:spAutoFit/>
          </a:bodyPr>
          <a:lstStyle/>
          <a:p>
            <a:pPr algn="l"/>
            <a:r>
              <a:rPr lang="en-US" altLang="zh-CN" sz="1200">
                <a:solidFill>
                  <a:schemeClr val="tx2">
                    <a:lumMod val="50000"/>
                    <a:lumOff val="50000"/>
                  </a:schemeClr>
                </a:solidFill>
                <a:effectLst/>
                <a:cs typeface="+mn-ea"/>
                <a:sym typeface="+mn-lt"/>
              </a:rPr>
              <a:t>01</a:t>
            </a:r>
            <a:endParaRPr lang="en-US" altLang="zh-CN" sz="1200">
              <a:solidFill>
                <a:schemeClr val="tx2">
                  <a:lumMod val="50000"/>
                  <a:lumOff val="50000"/>
                </a:schemeClr>
              </a:solidFill>
              <a:effectLst/>
              <a:cs typeface="+mn-ea"/>
              <a:sym typeface="+mn-lt"/>
            </a:endParaRPr>
          </a:p>
        </p:txBody>
      </p:sp>
      <p:sp>
        <p:nvSpPr>
          <p:cNvPr id="2" name="矩形"/>
          <p:cNvSpPr/>
          <p:nvPr/>
        </p:nvSpPr>
        <p:spPr>
          <a:xfrm>
            <a:off x="0" y="3609785"/>
            <a:ext cx="12192000" cy="228617"/>
          </a:xfrm>
          <a:prstGeom prst="rect">
            <a:avLst/>
          </a:prstGeom>
          <a:solidFill>
            <a:schemeClr val="bg1">
              <a:lumMod val="95000"/>
            </a:schemeClr>
          </a:solidFill>
          <a:ln>
            <a:noFill/>
          </a:ln>
        </p:spPr>
        <p:style>
          <a:lnRef idx="2">
            <a:srgbClr val="D70000">
              <a:shade val="50000"/>
            </a:srgbClr>
          </a:lnRef>
          <a:fillRef idx="1">
            <a:srgbClr val="D70000"/>
          </a:fillRef>
          <a:effectRef idx="0">
            <a:srgbClr val="D70000"/>
          </a:effectRef>
          <a:fontRef idx="minor">
            <a:sysClr val="window" lastClr="FFFFFF"/>
          </a:fontRef>
        </p:style>
        <p:txBody>
          <a:bodyPr rtlCol="0" anchor="ctr"/>
          <a:lstStyle/>
          <a:p>
            <a:pPr algn="ctr"/>
            <a:endParaRPr lang="zh-CN" altLang="en-US">
              <a:cs typeface="+mn-ea"/>
              <a:sym typeface="+mn-lt"/>
            </a:endParaRPr>
          </a:p>
        </p:txBody>
      </p:sp>
      <p:sp>
        <p:nvSpPr>
          <p:cNvPr id="3" name="椭圆"/>
          <p:cNvSpPr/>
          <p:nvPr/>
        </p:nvSpPr>
        <p:spPr>
          <a:xfrm>
            <a:off x="1743973" y="3004012"/>
            <a:ext cx="1464851" cy="1464851"/>
          </a:xfrm>
          <a:prstGeom prst="ellipse">
            <a:avLst/>
          </a:prstGeom>
          <a:pattFill prst="pct5">
            <a:fgClr>
              <a:srgbClr val="E0AC4D"/>
            </a:fgClr>
            <a:bgClr>
              <a:srgbClr val="395BCA"/>
            </a:bgClr>
          </a:pattFill>
          <a:ln w="127000">
            <a:noFill/>
          </a:ln>
        </p:spPr>
        <p:style>
          <a:lnRef idx="2">
            <a:srgbClr val="D70000">
              <a:shade val="50000"/>
            </a:srgbClr>
          </a:lnRef>
          <a:fillRef idx="1">
            <a:srgbClr val="D70000"/>
          </a:fillRef>
          <a:effectRef idx="0">
            <a:srgbClr val="D70000"/>
          </a:effectRef>
          <a:fontRef idx="minor">
            <a:sysClr val="window" lastClr="FFFFFF"/>
          </a:fontRef>
        </p:style>
        <p:txBody>
          <a:bodyPr rtlCol="0" anchor="ctr"/>
          <a:lstStyle/>
          <a:p>
            <a:pPr algn="ctr"/>
            <a:endParaRPr lang="zh-CN" altLang="en-US" sz="1600">
              <a:cs typeface="+mn-ea"/>
              <a:sym typeface="+mn-lt"/>
            </a:endParaRPr>
          </a:p>
        </p:txBody>
      </p:sp>
      <p:sp>
        <p:nvSpPr>
          <p:cNvPr id="8" name="椭圆"/>
          <p:cNvSpPr/>
          <p:nvPr/>
        </p:nvSpPr>
        <p:spPr>
          <a:xfrm>
            <a:off x="4185677" y="3004012"/>
            <a:ext cx="1464851" cy="1464851"/>
          </a:xfrm>
          <a:prstGeom prst="ellipse">
            <a:avLst/>
          </a:prstGeom>
          <a:solidFill>
            <a:srgbClr val="1F71D7"/>
          </a:solidFill>
          <a:ln w="127000">
            <a:noFill/>
          </a:ln>
        </p:spPr>
        <p:style>
          <a:lnRef idx="2">
            <a:srgbClr val="D70000">
              <a:shade val="50000"/>
            </a:srgbClr>
          </a:lnRef>
          <a:fillRef idx="1">
            <a:srgbClr val="D70000"/>
          </a:fillRef>
          <a:effectRef idx="0">
            <a:srgbClr val="D70000"/>
          </a:effectRef>
          <a:fontRef idx="minor">
            <a:sysClr val="window" lastClr="FFFFFF"/>
          </a:fontRef>
        </p:style>
        <p:txBody>
          <a:bodyPr rtlCol="0" anchor="ctr"/>
          <a:lstStyle/>
          <a:p>
            <a:pPr algn="ctr"/>
            <a:endParaRPr lang="zh-CN" altLang="en-US" sz="1600">
              <a:cs typeface="+mn-ea"/>
              <a:sym typeface="+mn-lt"/>
            </a:endParaRPr>
          </a:p>
        </p:txBody>
      </p:sp>
      <p:sp>
        <p:nvSpPr>
          <p:cNvPr id="6" name="椭圆"/>
          <p:cNvSpPr/>
          <p:nvPr/>
        </p:nvSpPr>
        <p:spPr>
          <a:xfrm>
            <a:off x="6624449" y="3004012"/>
            <a:ext cx="1464851" cy="1464851"/>
          </a:xfrm>
          <a:prstGeom prst="ellipse">
            <a:avLst/>
          </a:prstGeom>
          <a:pattFill prst="pct5">
            <a:fgClr>
              <a:srgbClr val="E0AC4D"/>
            </a:fgClr>
            <a:bgClr>
              <a:srgbClr val="395BCA"/>
            </a:bgClr>
          </a:pattFill>
          <a:ln w="127000">
            <a:noFill/>
          </a:ln>
        </p:spPr>
        <p:style>
          <a:lnRef idx="2">
            <a:srgbClr val="D70000">
              <a:shade val="50000"/>
            </a:srgbClr>
          </a:lnRef>
          <a:fillRef idx="1">
            <a:srgbClr val="D70000"/>
          </a:fillRef>
          <a:effectRef idx="0">
            <a:srgbClr val="D70000"/>
          </a:effectRef>
          <a:fontRef idx="minor">
            <a:sysClr val="window" lastClr="FFFFFF"/>
          </a:fontRef>
        </p:style>
        <p:txBody>
          <a:bodyPr rtlCol="0" anchor="ctr"/>
          <a:lstStyle/>
          <a:p>
            <a:pPr algn="ctr"/>
            <a:endParaRPr lang="zh-CN" altLang="en-US" sz="1600">
              <a:cs typeface="+mn-ea"/>
              <a:sym typeface="+mn-lt"/>
            </a:endParaRPr>
          </a:p>
        </p:txBody>
      </p:sp>
      <p:sp>
        <p:nvSpPr>
          <p:cNvPr id="7" name="椭圆"/>
          <p:cNvSpPr/>
          <p:nvPr/>
        </p:nvSpPr>
        <p:spPr>
          <a:xfrm>
            <a:off x="9061319" y="3004012"/>
            <a:ext cx="1464851" cy="1464851"/>
          </a:xfrm>
          <a:prstGeom prst="ellipse">
            <a:avLst/>
          </a:prstGeom>
          <a:solidFill>
            <a:srgbClr val="1F71D7"/>
          </a:solidFill>
          <a:ln w="127000">
            <a:noFill/>
          </a:ln>
        </p:spPr>
        <p:style>
          <a:lnRef idx="2">
            <a:srgbClr val="D70000">
              <a:shade val="50000"/>
            </a:srgbClr>
          </a:lnRef>
          <a:fillRef idx="1">
            <a:srgbClr val="D70000"/>
          </a:fillRef>
          <a:effectRef idx="0">
            <a:srgbClr val="D70000"/>
          </a:effectRef>
          <a:fontRef idx="minor">
            <a:sysClr val="window" lastClr="FFFFFF"/>
          </a:fontRef>
        </p:style>
        <p:txBody>
          <a:bodyPr rtlCol="0" anchor="ctr"/>
          <a:lstStyle/>
          <a:p>
            <a:pPr algn="ctr"/>
            <a:endParaRPr lang="zh-CN" altLang="en-US" sz="1600">
              <a:cs typeface="+mn-ea"/>
              <a:sym typeface="+mn-lt"/>
            </a:endParaRPr>
          </a:p>
        </p:txBody>
      </p:sp>
      <p:sp>
        <p:nvSpPr>
          <p:cNvPr id="10" name="图标"/>
          <p:cNvSpPr>
            <a:spLocks noChangeAspect="1" noEditPoints="1" noChangeArrowheads="1"/>
          </p:cNvSpPr>
          <p:nvPr/>
        </p:nvSpPr>
        <p:spPr bwMode="auto">
          <a:xfrm>
            <a:off x="7132128" y="3350592"/>
            <a:ext cx="591223" cy="707150"/>
          </a:xfrm>
          <a:custGeom>
            <a:avLst/>
            <a:gdLst>
              <a:gd name="T0" fmla="*/ 0 w 86"/>
              <a:gd name="T1" fmla="*/ 2147483647 h 96"/>
              <a:gd name="T2" fmla="*/ 2147483647 w 86"/>
              <a:gd name="T3" fmla="*/ 2147483647 h 96"/>
              <a:gd name="T4" fmla="*/ 2147483647 w 86"/>
              <a:gd name="T5" fmla="*/ 2147483647 h 96"/>
              <a:gd name="T6" fmla="*/ 2147483647 w 86"/>
              <a:gd name="T7" fmla="*/ 2147483647 h 96"/>
              <a:gd name="T8" fmla="*/ 2147483647 w 86"/>
              <a:gd name="T9" fmla="*/ 2147483647 h 96"/>
              <a:gd name="T10" fmla="*/ 2147483647 w 86"/>
              <a:gd name="T11" fmla="*/ 2147483647 h 96"/>
              <a:gd name="T12" fmla="*/ 2147483647 w 86"/>
              <a:gd name="T13" fmla="*/ 2147483647 h 96"/>
              <a:gd name="T14" fmla="*/ 2147483647 w 86"/>
              <a:gd name="T15" fmla="*/ 2147483647 h 96"/>
              <a:gd name="T16" fmla="*/ 2147483647 w 86"/>
              <a:gd name="T17" fmla="*/ 2147483647 h 96"/>
              <a:gd name="T18" fmla="*/ 2147483647 w 86"/>
              <a:gd name="T19" fmla="*/ 2147483647 h 96"/>
              <a:gd name="T20" fmla="*/ 2147483647 w 86"/>
              <a:gd name="T21" fmla="*/ 2147483647 h 96"/>
              <a:gd name="T22" fmla="*/ 2147483647 w 86"/>
              <a:gd name="T23" fmla="*/ 2147483647 h 96"/>
              <a:gd name="T24" fmla="*/ 2147483647 w 86"/>
              <a:gd name="T25" fmla="*/ 2147483647 h 96"/>
              <a:gd name="T26" fmla="*/ 2147483647 w 86"/>
              <a:gd name="T27" fmla="*/ 2147483647 h 96"/>
              <a:gd name="T28" fmla="*/ 2147483647 w 86"/>
              <a:gd name="T29" fmla="*/ 2147483647 h 96"/>
              <a:gd name="T30" fmla="*/ 2147483647 w 86"/>
              <a:gd name="T31" fmla="*/ 2147483647 h 96"/>
              <a:gd name="T32" fmla="*/ 2147483647 w 86"/>
              <a:gd name="T33" fmla="*/ 2147483647 h 96"/>
              <a:gd name="T34" fmla="*/ 2147483647 w 86"/>
              <a:gd name="T35" fmla="*/ 2147483647 h 96"/>
              <a:gd name="T36" fmla="*/ 2147483647 w 86"/>
              <a:gd name="T37" fmla="*/ 2147483647 h 96"/>
              <a:gd name="T38" fmla="*/ 2147483647 w 86"/>
              <a:gd name="T39" fmla="*/ 2147483647 h 96"/>
              <a:gd name="T40" fmla="*/ 2147483647 w 86"/>
              <a:gd name="T41" fmla="*/ 2147483647 h 96"/>
              <a:gd name="T42" fmla="*/ 2147483647 w 86"/>
              <a:gd name="T43" fmla="*/ 2147483647 h 96"/>
              <a:gd name="T44" fmla="*/ 2147483647 w 86"/>
              <a:gd name="T45" fmla="*/ 2147483647 h 96"/>
              <a:gd name="T46" fmla="*/ 2147483647 w 86"/>
              <a:gd name="T47" fmla="*/ 2147483647 h 96"/>
              <a:gd name="T48" fmla="*/ 2147483647 w 86"/>
              <a:gd name="T49" fmla="*/ 2147483647 h 96"/>
              <a:gd name="T50" fmla="*/ 2147483647 w 86"/>
              <a:gd name="T51" fmla="*/ 2147483647 h 96"/>
              <a:gd name="T52" fmla="*/ 2147483647 w 86"/>
              <a:gd name="T53" fmla="*/ 2147483647 h 96"/>
              <a:gd name="T54" fmla="*/ 2147483647 w 86"/>
              <a:gd name="T55" fmla="*/ 2147483647 h 96"/>
              <a:gd name="T56" fmla="*/ 2147483647 w 86"/>
              <a:gd name="T57" fmla="*/ 2147483647 h 96"/>
              <a:gd name="T58" fmla="*/ 2147483647 w 86"/>
              <a:gd name="T59" fmla="*/ 2147483647 h 96"/>
              <a:gd name="T60" fmla="*/ 2147483647 w 86"/>
              <a:gd name="T61" fmla="*/ 0 h 96"/>
              <a:gd name="T62" fmla="*/ 2147483647 w 86"/>
              <a:gd name="T63" fmla="*/ 2147483647 h 96"/>
              <a:gd name="T64" fmla="*/ 2147483647 w 86"/>
              <a:gd name="T65" fmla="*/ 2147483647 h 96"/>
              <a:gd name="T66" fmla="*/ 2147483647 w 86"/>
              <a:gd name="T67" fmla="*/ 2147483647 h 96"/>
              <a:gd name="T68" fmla="*/ 2147483647 w 86"/>
              <a:gd name="T69" fmla="*/ 2147483647 h 96"/>
              <a:gd name="T70" fmla="*/ 2147483647 w 86"/>
              <a:gd name="T71" fmla="*/ 2147483647 h 96"/>
              <a:gd name="T72" fmla="*/ 2147483647 w 86"/>
              <a:gd name="T73" fmla="*/ 2147483647 h 96"/>
              <a:gd name="T74" fmla="*/ 2147483647 w 86"/>
              <a:gd name="T75" fmla="*/ 2147483647 h 96"/>
              <a:gd name="T76" fmla="*/ 2147483647 w 86"/>
              <a:gd name="T77" fmla="*/ 2147483647 h 96"/>
              <a:gd name="T78" fmla="*/ 2147483647 w 86"/>
              <a:gd name="T79" fmla="*/ 2147483647 h 96"/>
              <a:gd name="T80" fmla="*/ 2147483647 w 86"/>
              <a:gd name="T81" fmla="*/ 2147483647 h 96"/>
              <a:gd name="T82" fmla="*/ 2147483647 w 86"/>
              <a:gd name="T83" fmla="*/ 2147483647 h 96"/>
              <a:gd name="T84" fmla="*/ 2147483647 w 86"/>
              <a:gd name="T85" fmla="*/ 2147483647 h 96"/>
              <a:gd name="T86" fmla="*/ 2147483647 w 86"/>
              <a:gd name="T87" fmla="*/ 2147483647 h 96"/>
              <a:gd name="T88" fmla="*/ 2147483647 w 86"/>
              <a:gd name="T89" fmla="*/ 2147483647 h 96"/>
              <a:gd name="T90" fmla="*/ 2147483647 w 86"/>
              <a:gd name="T91" fmla="*/ 2147483647 h 96"/>
              <a:gd name="T92" fmla="*/ 2147483647 w 86"/>
              <a:gd name="T93" fmla="*/ 2147483647 h 96"/>
              <a:gd name="T94" fmla="*/ 2147483647 w 86"/>
              <a:gd name="T95" fmla="*/ 2147483647 h 96"/>
              <a:gd name="T96" fmla="*/ 2147483647 w 86"/>
              <a:gd name="T97" fmla="*/ 2147483647 h 96"/>
              <a:gd name="T98" fmla="*/ 2147483647 w 86"/>
              <a:gd name="T99" fmla="*/ 2147483647 h 96"/>
              <a:gd name="T100" fmla="*/ 2147483647 w 86"/>
              <a:gd name="T101" fmla="*/ 2147483647 h 9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w 86"/>
              <a:gd name="T154" fmla="*/ 0 h 96"/>
              <a:gd name="T155" fmla="*/ 86 w 86"/>
              <a:gd name="T156" fmla="*/ 96 h 96"/>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T153" t="T154" r="T155" b="T156"/>
            <a:pathLst>
              <a:path w="86" h="96">
                <a:moveTo>
                  <a:pt x="23" y="36"/>
                </a:moveTo>
                <a:cubicBezTo>
                  <a:pt x="4" y="36"/>
                  <a:pt x="4" y="36"/>
                  <a:pt x="4" y="36"/>
                </a:cubicBezTo>
                <a:cubicBezTo>
                  <a:pt x="2" y="36"/>
                  <a:pt x="0" y="38"/>
                  <a:pt x="0" y="41"/>
                </a:cubicBezTo>
                <a:cubicBezTo>
                  <a:pt x="0" y="87"/>
                  <a:pt x="0" y="87"/>
                  <a:pt x="0" y="87"/>
                </a:cubicBezTo>
                <a:cubicBezTo>
                  <a:pt x="0" y="88"/>
                  <a:pt x="1" y="90"/>
                  <a:pt x="3" y="91"/>
                </a:cubicBezTo>
                <a:cubicBezTo>
                  <a:pt x="13" y="62"/>
                  <a:pt x="13" y="62"/>
                  <a:pt x="13" y="62"/>
                </a:cubicBezTo>
                <a:cubicBezTo>
                  <a:pt x="14" y="59"/>
                  <a:pt x="16" y="56"/>
                  <a:pt x="19" y="54"/>
                </a:cubicBezTo>
                <a:cubicBezTo>
                  <a:pt x="21" y="52"/>
                  <a:pt x="24" y="51"/>
                  <a:pt x="27" y="51"/>
                </a:cubicBezTo>
                <a:cubicBezTo>
                  <a:pt x="27" y="51"/>
                  <a:pt x="27" y="51"/>
                  <a:pt x="27" y="51"/>
                </a:cubicBezTo>
                <a:cubicBezTo>
                  <a:pt x="27" y="51"/>
                  <a:pt x="27" y="51"/>
                  <a:pt x="27" y="51"/>
                </a:cubicBezTo>
                <a:cubicBezTo>
                  <a:pt x="27" y="51"/>
                  <a:pt x="27" y="51"/>
                  <a:pt x="27" y="51"/>
                </a:cubicBezTo>
                <a:cubicBezTo>
                  <a:pt x="27" y="51"/>
                  <a:pt x="27" y="51"/>
                  <a:pt x="27" y="51"/>
                </a:cubicBezTo>
                <a:cubicBezTo>
                  <a:pt x="27" y="51"/>
                  <a:pt x="27" y="51"/>
                  <a:pt x="27" y="51"/>
                </a:cubicBezTo>
                <a:cubicBezTo>
                  <a:pt x="27" y="51"/>
                  <a:pt x="27" y="51"/>
                  <a:pt x="27" y="51"/>
                </a:cubicBezTo>
                <a:cubicBezTo>
                  <a:pt x="27" y="51"/>
                  <a:pt x="27" y="51"/>
                  <a:pt x="27" y="51"/>
                </a:cubicBezTo>
                <a:cubicBezTo>
                  <a:pt x="27" y="51"/>
                  <a:pt x="27" y="51"/>
                  <a:pt x="27" y="51"/>
                </a:cubicBezTo>
                <a:cubicBezTo>
                  <a:pt x="27" y="51"/>
                  <a:pt x="27" y="51"/>
                  <a:pt x="27" y="51"/>
                </a:cubicBezTo>
                <a:cubicBezTo>
                  <a:pt x="27" y="51"/>
                  <a:pt x="27" y="51"/>
                  <a:pt x="27" y="51"/>
                </a:cubicBezTo>
                <a:cubicBezTo>
                  <a:pt x="27" y="51"/>
                  <a:pt x="27" y="51"/>
                  <a:pt x="27" y="51"/>
                </a:cubicBezTo>
                <a:cubicBezTo>
                  <a:pt x="27" y="51"/>
                  <a:pt x="27" y="51"/>
                  <a:pt x="27" y="51"/>
                </a:cubicBezTo>
                <a:cubicBezTo>
                  <a:pt x="27" y="51"/>
                  <a:pt x="27" y="51"/>
                  <a:pt x="27" y="51"/>
                </a:cubicBezTo>
                <a:cubicBezTo>
                  <a:pt x="27" y="51"/>
                  <a:pt x="27" y="51"/>
                  <a:pt x="27" y="51"/>
                </a:cubicBezTo>
                <a:cubicBezTo>
                  <a:pt x="27" y="51"/>
                  <a:pt x="27" y="51"/>
                  <a:pt x="27" y="51"/>
                </a:cubicBezTo>
                <a:cubicBezTo>
                  <a:pt x="27" y="51"/>
                  <a:pt x="27" y="51"/>
                  <a:pt x="27" y="51"/>
                </a:cubicBezTo>
                <a:cubicBezTo>
                  <a:pt x="27" y="51"/>
                  <a:pt x="27" y="51"/>
                  <a:pt x="27" y="51"/>
                </a:cubicBezTo>
                <a:cubicBezTo>
                  <a:pt x="27" y="51"/>
                  <a:pt x="27" y="51"/>
                  <a:pt x="27" y="51"/>
                </a:cubicBezTo>
                <a:cubicBezTo>
                  <a:pt x="27" y="51"/>
                  <a:pt x="27" y="51"/>
                  <a:pt x="27" y="51"/>
                </a:cubicBezTo>
                <a:cubicBezTo>
                  <a:pt x="27" y="51"/>
                  <a:pt x="27" y="51"/>
                  <a:pt x="27" y="51"/>
                </a:cubicBezTo>
                <a:cubicBezTo>
                  <a:pt x="27" y="51"/>
                  <a:pt x="27" y="51"/>
                  <a:pt x="27" y="51"/>
                </a:cubicBezTo>
                <a:cubicBezTo>
                  <a:pt x="27" y="51"/>
                  <a:pt x="27" y="51"/>
                  <a:pt x="27" y="51"/>
                </a:cubicBezTo>
                <a:cubicBezTo>
                  <a:pt x="27" y="51"/>
                  <a:pt x="27" y="51"/>
                  <a:pt x="27" y="51"/>
                </a:cubicBezTo>
                <a:cubicBezTo>
                  <a:pt x="27" y="51"/>
                  <a:pt x="27" y="51"/>
                  <a:pt x="27" y="51"/>
                </a:cubicBezTo>
                <a:cubicBezTo>
                  <a:pt x="27" y="51"/>
                  <a:pt x="27" y="51"/>
                  <a:pt x="27" y="51"/>
                </a:cubicBezTo>
                <a:cubicBezTo>
                  <a:pt x="27" y="51"/>
                  <a:pt x="27" y="51"/>
                  <a:pt x="27" y="51"/>
                </a:cubicBezTo>
                <a:cubicBezTo>
                  <a:pt x="27" y="51"/>
                  <a:pt x="27" y="51"/>
                  <a:pt x="27" y="51"/>
                </a:cubicBezTo>
                <a:cubicBezTo>
                  <a:pt x="27" y="50"/>
                  <a:pt x="27" y="50"/>
                  <a:pt x="27" y="50"/>
                </a:cubicBezTo>
                <a:cubicBezTo>
                  <a:pt x="27" y="50"/>
                  <a:pt x="27" y="50"/>
                  <a:pt x="27" y="50"/>
                </a:cubicBezTo>
                <a:cubicBezTo>
                  <a:pt x="27" y="50"/>
                  <a:pt x="27" y="50"/>
                  <a:pt x="27" y="50"/>
                </a:cubicBezTo>
                <a:cubicBezTo>
                  <a:pt x="27" y="50"/>
                  <a:pt x="27" y="50"/>
                  <a:pt x="27" y="50"/>
                </a:cubicBezTo>
                <a:cubicBezTo>
                  <a:pt x="27" y="50"/>
                  <a:pt x="27" y="50"/>
                  <a:pt x="27" y="50"/>
                </a:cubicBezTo>
                <a:cubicBezTo>
                  <a:pt x="27" y="50"/>
                  <a:pt x="27" y="50"/>
                  <a:pt x="27" y="50"/>
                </a:cubicBezTo>
                <a:cubicBezTo>
                  <a:pt x="27" y="50"/>
                  <a:pt x="27" y="50"/>
                  <a:pt x="27" y="50"/>
                </a:cubicBezTo>
                <a:cubicBezTo>
                  <a:pt x="27" y="50"/>
                  <a:pt x="27" y="50"/>
                  <a:pt x="27" y="50"/>
                </a:cubicBezTo>
                <a:cubicBezTo>
                  <a:pt x="28" y="50"/>
                  <a:pt x="28" y="50"/>
                  <a:pt x="28" y="50"/>
                </a:cubicBezTo>
                <a:cubicBezTo>
                  <a:pt x="28" y="50"/>
                  <a:pt x="28" y="50"/>
                  <a:pt x="28" y="50"/>
                </a:cubicBezTo>
                <a:cubicBezTo>
                  <a:pt x="28" y="50"/>
                  <a:pt x="28" y="50"/>
                  <a:pt x="28" y="50"/>
                </a:cubicBezTo>
                <a:cubicBezTo>
                  <a:pt x="28" y="50"/>
                  <a:pt x="28" y="50"/>
                  <a:pt x="28" y="50"/>
                </a:cubicBezTo>
                <a:cubicBezTo>
                  <a:pt x="28" y="50"/>
                  <a:pt x="28" y="50"/>
                  <a:pt x="28" y="50"/>
                </a:cubicBezTo>
                <a:cubicBezTo>
                  <a:pt x="28" y="50"/>
                  <a:pt x="28" y="50"/>
                  <a:pt x="28" y="50"/>
                </a:cubicBezTo>
                <a:cubicBezTo>
                  <a:pt x="28" y="50"/>
                  <a:pt x="28" y="50"/>
                  <a:pt x="28" y="50"/>
                </a:cubicBezTo>
                <a:cubicBezTo>
                  <a:pt x="28" y="50"/>
                  <a:pt x="28" y="50"/>
                  <a:pt x="28" y="50"/>
                </a:cubicBezTo>
                <a:cubicBezTo>
                  <a:pt x="28" y="50"/>
                  <a:pt x="28" y="50"/>
                  <a:pt x="28" y="50"/>
                </a:cubicBezTo>
                <a:cubicBezTo>
                  <a:pt x="28" y="50"/>
                  <a:pt x="28" y="50"/>
                  <a:pt x="28" y="50"/>
                </a:cubicBezTo>
                <a:cubicBezTo>
                  <a:pt x="28" y="50"/>
                  <a:pt x="28" y="50"/>
                  <a:pt x="28" y="50"/>
                </a:cubicBezTo>
                <a:cubicBezTo>
                  <a:pt x="28" y="50"/>
                  <a:pt x="28" y="50"/>
                  <a:pt x="28" y="50"/>
                </a:cubicBezTo>
                <a:cubicBezTo>
                  <a:pt x="28" y="50"/>
                  <a:pt x="28" y="50"/>
                  <a:pt x="28" y="50"/>
                </a:cubicBezTo>
                <a:cubicBezTo>
                  <a:pt x="28" y="50"/>
                  <a:pt x="28" y="50"/>
                  <a:pt x="28" y="50"/>
                </a:cubicBezTo>
                <a:cubicBezTo>
                  <a:pt x="28" y="50"/>
                  <a:pt x="28" y="50"/>
                  <a:pt x="28" y="50"/>
                </a:cubicBezTo>
                <a:cubicBezTo>
                  <a:pt x="28" y="50"/>
                  <a:pt x="28" y="50"/>
                  <a:pt x="28" y="50"/>
                </a:cubicBezTo>
                <a:cubicBezTo>
                  <a:pt x="28" y="50"/>
                  <a:pt x="28" y="50"/>
                  <a:pt x="28" y="50"/>
                </a:cubicBezTo>
                <a:cubicBezTo>
                  <a:pt x="28" y="50"/>
                  <a:pt x="28" y="50"/>
                  <a:pt x="28" y="50"/>
                </a:cubicBezTo>
                <a:cubicBezTo>
                  <a:pt x="28" y="50"/>
                  <a:pt x="28" y="50"/>
                  <a:pt x="28" y="50"/>
                </a:cubicBezTo>
                <a:cubicBezTo>
                  <a:pt x="28" y="50"/>
                  <a:pt x="28" y="50"/>
                  <a:pt x="28" y="50"/>
                </a:cubicBezTo>
                <a:cubicBezTo>
                  <a:pt x="28" y="50"/>
                  <a:pt x="28" y="50"/>
                  <a:pt x="28" y="50"/>
                </a:cubicBezTo>
                <a:cubicBezTo>
                  <a:pt x="28" y="50"/>
                  <a:pt x="28" y="50"/>
                  <a:pt x="28" y="50"/>
                </a:cubicBezTo>
                <a:cubicBezTo>
                  <a:pt x="28" y="50"/>
                  <a:pt x="28" y="50"/>
                  <a:pt x="28" y="50"/>
                </a:cubicBezTo>
                <a:cubicBezTo>
                  <a:pt x="28" y="50"/>
                  <a:pt x="28" y="50"/>
                  <a:pt x="28" y="50"/>
                </a:cubicBezTo>
                <a:cubicBezTo>
                  <a:pt x="28" y="50"/>
                  <a:pt x="28" y="50"/>
                  <a:pt x="28" y="50"/>
                </a:cubicBezTo>
                <a:cubicBezTo>
                  <a:pt x="28" y="50"/>
                  <a:pt x="28" y="50"/>
                  <a:pt x="28" y="50"/>
                </a:cubicBezTo>
                <a:cubicBezTo>
                  <a:pt x="28" y="50"/>
                  <a:pt x="28" y="50"/>
                  <a:pt x="28" y="50"/>
                </a:cubicBezTo>
                <a:cubicBezTo>
                  <a:pt x="28" y="50"/>
                  <a:pt x="28" y="50"/>
                  <a:pt x="28" y="50"/>
                </a:cubicBezTo>
                <a:cubicBezTo>
                  <a:pt x="28" y="50"/>
                  <a:pt x="28" y="50"/>
                  <a:pt x="28" y="50"/>
                </a:cubicBezTo>
                <a:cubicBezTo>
                  <a:pt x="28" y="50"/>
                  <a:pt x="28" y="50"/>
                  <a:pt x="28" y="50"/>
                </a:cubicBezTo>
                <a:cubicBezTo>
                  <a:pt x="28" y="50"/>
                  <a:pt x="28" y="50"/>
                  <a:pt x="28" y="50"/>
                </a:cubicBezTo>
                <a:cubicBezTo>
                  <a:pt x="29" y="50"/>
                  <a:pt x="29" y="50"/>
                  <a:pt x="29" y="50"/>
                </a:cubicBezTo>
                <a:cubicBezTo>
                  <a:pt x="31" y="50"/>
                  <a:pt x="31" y="50"/>
                  <a:pt x="31" y="50"/>
                </a:cubicBezTo>
                <a:cubicBezTo>
                  <a:pt x="32" y="48"/>
                  <a:pt x="34" y="45"/>
                  <a:pt x="35" y="43"/>
                </a:cubicBezTo>
                <a:cubicBezTo>
                  <a:pt x="36" y="39"/>
                  <a:pt x="37" y="36"/>
                  <a:pt x="36" y="32"/>
                </a:cubicBezTo>
                <a:cubicBezTo>
                  <a:pt x="78" y="32"/>
                  <a:pt x="78" y="32"/>
                  <a:pt x="78" y="32"/>
                </a:cubicBezTo>
                <a:cubicBezTo>
                  <a:pt x="79" y="36"/>
                  <a:pt x="79" y="40"/>
                  <a:pt x="78" y="43"/>
                </a:cubicBezTo>
                <a:cubicBezTo>
                  <a:pt x="77" y="46"/>
                  <a:pt x="76" y="48"/>
                  <a:pt x="75" y="50"/>
                </a:cubicBezTo>
                <a:cubicBezTo>
                  <a:pt x="79" y="50"/>
                  <a:pt x="79" y="50"/>
                  <a:pt x="79" y="50"/>
                </a:cubicBezTo>
                <a:cubicBezTo>
                  <a:pt x="80" y="48"/>
                  <a:pt x="80" y="46"/>
                  <a:pt x="81" y="44"/>
                </a:cubicBezTo>
                <a:cubicBezTo>
                  <a:pt x="82" y="40"/>
                  <a:pt x="82" y="35"/>
                  <a:pt x="82" y="30"/>
                </a:cubicBezTo>
                <a:cubicBezTo>
                  <a:pt x="80" y="29"/>
                  <a:pt x="80" y="29"/>
                  <a:pt x="80" y="29"/>
                </a:cubicBezTo>
                <a:cubicBezTo>
                  <a:pt x="58" y="29"/>
                  <a:pt x="58" y="29"/>
                  <a:pt x="58" y="29"/>
                </a:cubicBezTo>
                <a:cubicBezTo>
                  <a:pt x="58" y="24"/>
                  <a:pt x="57" y="18"/>
                  <a:pt x="53" y="13"/>
                </a:cubicBezTo>
                <a:cubicBezTo>
                  <a:pt x="52" y="12"/>
                  <a:pt x="52" y="12"/>
                  <a:pt x="52" y="12"/>
                </a:cubicBezTo>
                <a:cubicBezTo>
                  <a:pt x="43" y="12"/>
                  <a:pt x="43" y="12"/>
                  <a:pt x="43" y="12"/>
                </a:cubicBezTo>
                <a:cubicBezTo>
                  <a:pt x="41" y="8"/>
                  <a:pt x="38" y="5"/>
                  <a:pt x="35" y="3"/>
                </a:cubicBezTo>
                <a:cubicBezTo>
                  <a:pt x="34" y="2"/>
                  <a:pt x="32" y="1"/>
                  <a:pt x="31" y="0"/>
                </a:cubicBezTo>
                <a:cubicBezTo>
                  <a:pt x="30" y="0"/>
                  <a:pt x="30" y="0"/>
                  <a:pt x="30" y="0"/>
                </a:cubicBezTo>
                <a:cubicBezTo>
                  <a:pt x="2" y="0"/>
                  <a:pt x="2" y="0"/>
                  <a:pt x="2" y="0"/>
                </a:cubicBezTo>
                <a:cubicBezTo>
                  <a:pt x="1" y="3"/>
                  <a:pt x="1" y="3"/>
                  <a:pt x="1" y="3"/>
                </a:cubicBezTo>
                <a:cubicBezTo>
                  <a:pt x="4" y="6"/>
                  <a:pt x="8" y="10"/>
                  <a:pt x="10" y="15"/>
                </a:cubicBezTo>
                <a:cubicBezTo>
                  <a:pt x="11" y="19"/>
                  <a:pt x="11" y="24"/>
                  <a:pt x="9" y="30"/>
                </a:cubicBezTo>
                <a:cubicBezTo>
                  <a:pt x="10" y="32"/>
                  <a:pt x="10" y="32"/>
                  <a:pt x="10" y="32"/>
                </a:cubicBezTo>
                <a:cubicBezTo>
                  <a:pt x="23" y="32"/>
                  <a:pt x="23" y="32"/>
                  <a:pt x="23" y="32"/>
                </a:cubicBezTo>
                <a:cubicBezTo>
                  <a:pt x="23" y="34"/>
                  <a:pt x="23" y="35"/>
                  <a:pt x="23" y="36"/>
                </a:cubicBezTo>
                <a:close/>
                <a:moveTo>
                  <a:pt x="40" y="42"/>
                </a:moveTo>
                <a:cubicBezTo>
                  <a:pt x="73" y="42"/>
                  <a:pt x="73" y="42"/>
                  <a:pt x="73" y="42"/>
                </a:cubicBezTo>
                <a:cubicBezTo>
                  <a:pt x="72" y="45"/>
                  <a:pt x="72" y="45"/>
                  <a:pt x="72" y="45"/>
                </a:cubicBezTo>
                <a:cubicBezTo>
                  <a:pt x="39" y="45"/>
                  <a:pt x="39" y="45"/>
                  <a:pt x="39" y="45"/>
                </a:cubicBezTo>
                <a:cubicBezTo>
                  <a:pt x="40" y="42"/>
                  <a:pt x="40" y="42"/>
                  <a:pt x="40" y="42"/>
                </a:cubicBezTo>
                <a:close/>
                <a:moveTo>
                  <a:pt x="41" y="36"/>
                </a:moveTo>
                <a:cubicBezTo>
                  <a:pt x="75" y="36"/>
                  <a:pt x="75" y="36"/>
                  <a:pt x="75" y="36"/>
                </a:cubicBezTo>
                <a:cubicBezTo>
                  <a:pt x="74" y="39"/>
                  <a:pt x="74" y="39"/>
                  <a:pt x="74" y="39"/>
                </a:cubicBezTo>
                <a:cubicBezTo>
                  <a:pt x="41" y="39"/>
                  <a:pt x="41" y="39"/>
                  <a:pt x="41" y="39"/>
                </a:cubicBezTo>
                <a:cubicBezTo>
                  <a:pt x="41" y="36"/>
                  <a:pt x="41" y="36"/>
                  <a:pt x="41" y="36"/>
                </a:cubicBezTo>
                <a:close/>
                <a:moveTo>
                  <a:pt x="31" y="26"/>
                </a:moveTo>
                <a:cubicBezTo>
                  <a:pt x="50" y="26"/>
                  <a:pt x="50" y="26"/>
                  <a:pt x="50" y="26"/>
                </a:cubicBezTo>
                <a:cubicBezTo>
                  <a:pt x="50" y="27"/>
                  <a:pt x="50" y="27"/>
                  <a:pt x="50" y="27"/>
                </a:cubicBezTo>
                <a:cubicBezTo>
                  <a:pt x="30" y="27"/>
                  <a:pt x="30" y="27"/>
                  <a:pt x="30" y="27"/>
                </a:cubicBezTo>
                <a:cubicBezTo>
                  <a:pt x="31" y="26"/>
                  <a:pt x="31" y="26"/>
                  <a:pt x="31" y="26"/>
                </a:cubicBezTo>
                <a:close/>
                <a:moveTo>
                  <a:pt x="31" y="22"/>
                </a:moveTo>
                <a:cubicBezTo>
                  <a:pt x="50" y="22"/>
                  <a:pt x="50" y="22"/>
                  <a:pt x="50" y="22"/>
                </a:cubicBezTo>
                <a:cubicBezTo>
                  <a:pt x="50" y="23"/>
                  <a:pt x="50" y="23"/>
                  <a:pt x="50" y="23"/>
                </a:cubicBezTo>
                <a:cubicBezTo>
                  <a:pt x="31" y="23"/>
                  <a:pt x="31" y="23"/>
                  <a:pt x="31" y="23"/>
                </a:cubicBezTo>
                <a:cubicBezTo>
                  <a:pt x="31" y="22"/>
                  <a:pt x="31" y="22"/>
                  <a:pt x="31" y="22"/>
                </a:cubicBezTo>
                <a:close/>
                <a:moveTo>
                  <a:pt x="30" y="18"/>
                </a:moveTo>
                <a:cubicBezTo>
                  <a:pt x="50" y="18"/>
                  <a:pt x="50" y="18"/>
                  <a:pt x="50" y="18"/>
                </a:cubicBezTo>
                <a:cubicBezTo>
                  <a:pt x="50" y="20"/>
                  <a:pt x="50" y="20"/>
                  <a:pt x="50" y="20"/>
                </a:cubicBezTo>
                <a:cubicBezTo>
                  <a:pt x="30" y="20"/>
                  <a:pt x="30" y="20"/>
                  <a:pt x="30" y="20"/>
                </a:cubicBezTo>
                <a:cubicBezTo>
                  <a:pt x="30" y="18"/>
                  <a:pt x="30" y="18"/>
                  <a:pt x="30" y="18"/>
                </a:cubicBezTo>
                <a:close/>
                <a:moveTo>
                  <a:pt x="74" y="96"/>
                </a:moveTo>
                <a:cubicBezTo>
                  <a:pt x="6" y="96"/>
                  <a:pt x="6" y="96"/>
                  <a:pt x="6" y="96"/>
                </a:cubicBezTo>
                <a:cubicBezTo>
                  <a:pt x="17" y="63"/>
                  <a:pt x="17" y="63"/>
                  <a:pt x="17" y="63"/>
                </a:cubicBezTo>
                <a:cubicBezTo>
                  <a:pt x="18" y="61"/>
                  <a:pt x="20" y="59"/>
                  <a:pt x="22" y="58"/>
                </a:cubicBezTo>
                <a:cubicBezTo>
                  <a:pt x="24" y="56"/>
                  <a:pt x="26" y="55"/>
                  <a:pt x="28" y="55"/>
                </a:cubicBezTo>
                <a:cubicBezTo>
                  <a:pt x="82" y="55"/>
                  <a:pt x="82" y="55"/>
                  <a:pt x="82" y="55"/>
                </a:cubicBezTo>
                <a:cubicBezTo>
                  <a:pt x="82" y="55"/>
                  <a:pt x="83" y="55"/>
                  <a:pt x="84" y="56"/>
                </a:cubicBezTo>
                <a:cubicBezTo>
                  <a:pt x="85" y="56"/>
                  <a:pt x="85" y="56"/>
                  <a:pt x="86" y="57"/>
                </a:cubicBezTo>
                <a:cubicBezTo>
                  <a:pt x="86" y="58"/>
                  <a:pt x="86" y="59"/>
                  <a:pt x="86" y="60"/>
                </a:cubicBezTo>
                <a:cubicBezTo>
                  <a:pt x="86" y="60"/>
                  <a:pt x="86" y="61"/>
                  <a:pt x="86" y="62"/>
                </a:cubicBezTo>
                <a:cubicBezTo>
                  <a:pt x="74" y="96"/>
                  <a:pt x="74" y="96"/>
                  <a:pt x="74" y="96"/>
                </a:cubicBezTo>
                <a:close/>
                <a:moveTo>
                  <a:pt x="32" y="41"/>
                </a:moveTo>
                <a:cubicBezTo>
                  <a:pt x="24" y="41"/>
                  <a:pt x="24" y="41"/>
                  <a:pt x="24" y="41"/>
                </a:cubicBezTo>
                <a:cubicBezTo>
                  <a:pt x="26" y="38"/>
                  <a:pt x="27" y="34"/>
                  <a:pt x="27" y="29"/>
                </a:cubicBezTo>
                <a:cubicBezTo>
                  <a:pt x="27" y="25"/>
                  <a:pt x="27" y="20"/>
                  <a:pt x="25" y="15"/>
                </a:cubicBezTo>
                <a:cubicBezTo>
                  <a:pt x="51" y="15"/>
                  <a:pt x="51" y="15"/>
                  <a:pt x="51" y="15"/>
                </a:cubicBezTo>
                <a:cubicBezTo>
                  <a:pt x="54" y="20"/>
                  <a:pt x="55" y="24"/>
                  <a:pt x="54" y="29"/>
                </a:cubicBezTo>
                <a:cubicBezTo>
                  <a:pt x="54" y="29"/>
                  <a:pt x="54" y="29"/>
                  <a:pt x="54" y="29"/>
                </a:cubicBezTo>
                <a:cubicBezTo>
                  <a:pt x="34" y="29"/>
                  <a:pt x="34" y="29"/>
                  <a:pt x="34" y="29"/>
                </a:cubicBezTo>
                <a:cubicBezTo>
                  <a:pt x="33" y="31"/>
                  <a:pt x="33" y="31"/>
                  <a:pt x="33" y="31"/>
                </a:cubicBezTo>
                <a:cubicBezTo>
                  <a:pt x="33" y="35"/>
                  <a:pt x="33" y="38"/>
                  <a:pt x="32" y="41"/>
                </a:cubicBezTo>
                <a:close/>
                <a:moveTo>
                  <a:pt x="24" y="29"/>
                </a:moveTo>
                <a:cubicBezTo>
                  <a:pt x="12" y="29"/>
                  <a:pt x="12" y="29"/>
                  <a:pt x="12" y="29"/>
                </a:cubicBezTo>
                <a:cubicBezTo>
                  <a:pt x="15" y="23"/>
                  <a:pt x="15" y="18"/>
                  <a:pt x="13" y="14"/>
                </a:cubicBezTo>
                <a:cubicBezTo>
                  <a:pt x="11" y="10"/>
                  <a:pt x="9" y="6"/>
                  <a:pt x="6" y="3"/>
                </a:cubicBezTo>
                <a:cubicBezTo>
                  <a:pt x="30" y="3"/>
                  <a:pt x="30" y="3"/>
                  <a:pt x="30" y="3"/>
                </a:cubicBezTo>
                <a:cubicBezTo>
                  <a:pt x="31" y="4"/>
                  <a:pt x="32" y="5"/>
                  <a:pt x="33" y="5"/>
                </a:cubicBezTo>
                <a:cubicBezTo>
                  <a:pt x="36" y="7"/>
                  <a:pt x="38" y="9"/>
                  <a:pt x="39" y="12"/>
                </a:cubicBezTo>
                <a:cubicBezTo>
                  <a:pt x="23" y="12"/>
                  <a:pt x="23" y="12"/>
                  <a:pt x="23" y="12"/>
                </a:cubicBezTo>
                <a:cubicBezTo>
                  <a:pt x="22" y="14"/>
                  <a:pt x="22" y="14"/>
                  <a:pt x="22" y="14"/>
                </a:cubicBezTo>
                <a:cubicBezTo>
                  <a:pt x="23" y="19"/>
                  <a:pt x="24" y="24"/>
                  <a:pt x="24" y="29"/>
                </a:cubicBezTo>
                <a:close/>
              </a:path>
            </a:pathLst>
          </a:custGeom>
          <a:solidFill>
            <a:srgbClr val="FFFFFF"/>
          </a:solidFill>
          <a:ln>
            <a:noFill/>
          </a:ln>
        </p:spPr>
        <p:txBody>
          <a:bodyPr/>
          <a:lstStyle/>
          <a:p>
            <a:pPr fontAlgn="base">
              <a:spcBef>
                <a:spcPct val="0"/>
              </a:spcBef>
              <a:spcAft>
                <a:spcPct val="0"/>
              </a:spcAft>
            </a:pPr>
            <a:endParaRPr lang="zh-CN" altLang="en-US" sz="1600">
              <a:solidFill>
                <a:srgbClr val="000000"/>
              </a:solidFill>
              <a:cs typeface="+mn-ea"/>
              <a:sym typeface="+mn-lt"/>
            </a:endParaRPr>
          </a:p>
        </p:txBody>
      </p:sp>
      <p:sp>
        <p:nvSpPr>
          <p:cNvPr id="12" name="图标"/>
          <p:cNvSpPr>
            <a:spLocks noChangeAspect="1" noEditPoints="1"/>
          </p:cNvSpPr>
          <p:nvPr/>
        </p:nvSpPr>
        <p:spPr bwMode="auto">
          <a:xfrm>
            <a:off x="4610583" y="3340638"/>
            <a:ext cx="615039" cy="727430"/>
          </a:xfrm>
          <a:custGeom>
            <a:avLst/>
            <a:gdLst>
              <a:gd name="T0" fmla="*/ 121 w 865"/>
              <a:gd name="T1" fmla="*/ 572 h 1009"/>
              <a:gd name="T2" fmla="*/ 213 w 865"/>
              <a:gd name="T3" fmla="*/ 571 h 1009"/>
              <a:gd name="T4" fmla="*/ 277 w 865"/>
              <a:gd name="T5" fmla="*/ 550 h 1009"/>
              <a:gd name="T6" fmla="*/ 393 w 865"/>
              <a:gd name="T7" fmla="*/ 793 h 1009"/>
              <a:gd name="T8" fmla="*/ 420 w 865"/>
              <a:gd name="T9" fmla="*/ 640 h 1009"/>
              <a:gd name="T10" fmla="*/ 401 w 865"/>
              <a:gd name="T11" fmla="*/ 631 h 1009"/>
              <a:gd name="T12" fmla="*/ 401 w 865"/>
              <a:gd name="T13" fmla="*/ 610 h 1009"/>
              <a:gd name="T14" fmla="*/ 485 w 865"/>
              <a:gd name="T15" fmla="*/ 610 h 1009"/>
              <a:gd name="T16" fmla="*/ 486 w 865"/>
              <a:gd name="T17" fmla="*/ 631 h 1009"/>
              <a:gd name="T18" fmla="*/ 466 w 865"/>
              <a:gd name="T19" fmla="*/ 640 h 1009"/>
              <a:gd name="T20" fmla="*/ 493 w 865"/>
              <a:gd name="T21" fmla="*/ 787 h 1009"/>
              <a:gd name="T22" fmla="*/ 592 w 865"/>
              <a:gd name="T23" fmla="*/ 559 h 1009"/>
              <a:gd name="T24" fmla="*/ 650 w 865"/>
              <a:gd name="T25" fmla="*/ 567 h 1009"/>
              <a:gd name="T26" fmla="*/ 736 w 865"/>
              <a:gd name="T27" fmla="*/ 567 h 1009"/>
              <a:gd name="T28" fmla="*/ 853 w 865"/>
              <a:gd name="T29" fmla="*/ 932 h 1009"/>
              <a:gd name="T30" fmla="*/ 734 w 865"/>
              <a:gd name="T31" fmla="*/ 974 h 1009"/>
              <a:gd name="T32" fmla="*/ 717 w 865"/>
              <a:gd name="T33" fmla="*/ 919 h 1009"/>
              <a:gd name="T34" fmla="*/ 680 w 865"/>
              <a:gd name="T35" fmla="*/ 984 h 1009"/>
              <a:gd name="T36" fmla="*/ 165 w 865"/>
              <a:gd name="T37" fmla="*/ 987 h 1009"/>
              <a:gd name="T38" fmla="*/ 127 w 865"/>
              <a:gd name="T39" fmla="*/ 919 h 1009"/>
              <a:gd name="T40" fmla="*/ 109 w 865"/>
              <a:gd name="T41" fmla="*/ 977 h 1009"/>
              <a:gd name="T42" fmla="*/ 0 w 865"/>
              <a:gd name="T43" fmla="*/ 932 h 1009"/>
              <a:gd name="T44" fmla="*/ 121 w 865"/>
              <a:gd name="T45" fmla="*/ 572 h 1009"/>
              <a:gd name="T46" fmla="*/ 249 w 865"/>
              <a:gd name="T47" fmla="*/ 390 h 1009"/>
              <a:gd name="T48" fmla="*/ 249 w 865"/>
              <a:gd name="T49" fmla="*/ 390 h 1009"/>
              <a:gd name="T50" fmla="*/ 219 w 865"/>
              <a:gd name="T51" fmla="*/ 355 h 1009"/>
              <a:gd name="T52" fmla="*/ 209 w 865"/>
              <a:gd name="T53" fmla="*/ 288 h 1009"/>
              <a:gd name="T54" fmla="*/ 209 w 865"/>
              <a:gd name="T55" fmla="*/ 280 h 1009"/>
              <a:gd name="T56" fmla="*/ 216 w 865"/>
              <a:gd name="T57" fmla="*/ 275 h 1009"/>
              <a:gd name="T58" fmla="*/ 220 w 865"/>
              <a:gd name="T59" fmla="*/ 272 h 1009"/>
              <a:gd name="T60" fmla="*/ 268 w 865"/>
              <a:gd name="T61" fmla="*/ 64 h 1009"/>
              <a:gd name="T62" fmla="*/ 571 w 865"/>
              <a:gd name="T63" fmla="*/ 57 h 1009"/>
              <a:gd name="T64" fmla="*/ 629 w 865"/>
              <a:gd name="T65" fmla="*/ 270 h 1009"/>
              <a:gd name="T66" fmla="*/ 637 w 865"/>
              <a:gd name="T67" fmla="*/ 275 h 1009"/>
              <a:gd name="T68" fmla="*/ 644 w 865"/>
              <a:gd name="T69" fmla="*/ 280 h 1009"/>
              <a:gd name="T70" fmla="*/ 645 w 865"/>
              <a:gd name="T71" fmla="*/ 288 h 1009"/>
              <a:gd name="T72" fmla="*/ 635 w 865"/>
              <a:gd name="T73" fmla="*/ 354 h 1009"/>
              <a:gd name="T74" fmla="*/ 606 w 865"/>
              <a:gd name="T75" fmla="*/ 389 h 1009"/>
              <a:gd name="T76" fmla="*/ 443 w 865"/>
              <a:gd name="T77" fmla="*/ 536 h 1009"/>
              <a:gd name="T78" fmla="*/ 403 w 865"/>
              <a:gd name="T79" fmla="*/ 532 h 1009"/>
              <a:gd name="T80" fmla="*/ 249 w 865"/>
              <a:gd name="T81" fmla="*/ 390 h 10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865" h="1009">
                <a:moveTo>
                  <a:pt x="121" y="572"/>
                </a:moveTo>
                <a:cubicBezTo>
                  <a:pt x="154" y="572"/>
                  <a:pt x="185" y="571"/>
                  <a:pt x="213" y="571"/>
                </a:cubicBezTo>
                <a:cubicBezTo>
                  <a:pt x="240" y="574"/>
                  <a:pt x="262" y="567"/>
                  <a:pt x="277" y="550"/>
                </a:cubicBezTo>
                <a:lnTo>
                  <a:pt x="393" y="793"/>
                </a:lnTo>
                <a:lnTo>
                  <a:pt x="420" y="640"/>
                </a:lnTo>
                <a:lnTo>
                  <a:pt x="401" y="631"/>
                </a:lnTo>
                <a:lnTo>
                  <a:pt x="401" y="610"/>
                </a:lnTo>
                <a:lnTo>
                  <a:pt x="485" y="610"/>
                </a:lnTo>
                <a:lnTo>
                  <a:pt x="486" y="631"/>
                </a:lnTo>
                <a:lnTo>
                  <a:pt x="466" y="640"/>
                </a:lnTo>
                <a:lnTo>
                  <a:pt x="493" y="787"/>
                </a:lnTo>
                <a:lnTo>
                  <a:pt x="592" y="559"/>
                </a:lnTo>
                <a:cubicBezTo>
                  <a:pt x="607" y="567"/>
                  <a:pt x="627" y="569"/>
                  <a:pt x="650" y="567"/>
                </a:cubicBezTo>
                <a:cubicBezTo>
                  <a:pt x="677" y="567"/>
                  <a:pt x="705" y="567"/>
                  <a:pt x="736" y="567"/>
                </a:cubicBezTo>
                <a:cubicBezTo>
                  <a:pt x="815" y="641"/>
                  <a:pt x="865" y="818"/>
                  <a:pt x="853" y="932"/>
                </a:cubicBezTo>
                <a:cubicBezTo>
                  <a:pt x="828" y="949"/>
                  <a:pt x="786" y="963"/>
                  <a:pt x="734" y="974"/>
                </a:cubicBezTo>
                <a:lnTo>
                  <a:pt x="717" y="919"/>
                </a:lnTo>
                <a:lnTo>
                  <a:pt x="680" y="984"/>
                </a:lnTo>
                <a:cubicBezTo>
                  <a:pt x="527" y="1007"/>
                  <a:pt x="314" y="1009"/>
                  <a:pt x="165" y="987"/>
                </a:cubicBezTo>
                <a:lnTo>
                  <a:pt x="127" y="919"/>
                </a:lnTo>
                <a:lnTo>
                  <a:pt x="109" y="977"/>
                </a:lnTo>
                <a:cubicBezTo>
                  <a:pt x="58" y="966"/>
                  <a:pt x="19" y="951"/>
                  <a:pt x="0" y="932"/>
                </a:cubicBezTo>
                <a:cubicBezTo>
                  <a:pt x="2" y="832"/>
                  <a:pt x="20" y="659"/>
                  <a:pt x="121" y="572"/>
                </a:cubicBezTo>
                <a:close/>
                <a:moveTo>
                  <a:pt x="249" y="390"/>
                </a:moveTo>
                <a:lnTo>
                  <a:pt x="249" y="390"/>
                </a:lnTo>
                <a:cubicBezTo>
                  <a:pt x="236" y="383"/>
                  <a:pt x="226" y="371"/>
                  <a:pt x="219" y="355"/>
                </a:cubicBezTo>
                <a:cubicBezTo>
                  <a:pt x="212" y="338"/>
                  <a:pt x="209" y="315"/>
                  <a:pt x="209" y="288"/>
                </a:cubicBezTo>
                <a:lnTo>
                  <a:pt x="209" y="280"/>
                </a:lnTo>
                <a:lnTo>
                  <a:pt x="216" y="275"/>
                </a:lnTo>
                <a:cubicBezTo>
                  <a:pt x="218" y="274"/>
                  <a:pt x="219" y="273"/>
                  <a:pt x="220" y="272"/>
                </a:cubicBezTo>
                <a:cubicBezTo>
                  <a:pt x="205" y="158"/>
                  <a:pt x="218" y="105"/>
                  <a:pt x="268" y="64"/>
                </a:cubicBezTo>
                <a:cubicBezTo>
                  <a:pt x="345" y="0"/>
                  <a:pt x="492" y="0"/>
                  <a:pt x="571" y="57"/>
                </a:cubicBezTo>
                <a:cubicBezTo>
                  <a:pt x="624" y="96"/>
                  <a:pt x="643" y="166"/>
                  <a:pt x="629" y="270"/>
                </a:cubicBezTo>
                <a:cubicBezTo>
                  <a:pt x="632" y="271"/>
                  <a:pt x="635" y="273"/>
                  <a:pt x="637" y="275"/>
                </a:cubicBezTo>
                <a:lnTo>
                  <a:pt x="644" y="280"/>
                </a:lnTo>
                <a:lnTo>
                  <a:pt x="645" y="288"/>
                </a:lnTo>
                <a:cubicBezTo>
                  <a:pt x="645" y="315"/>
                  <a:pt x="642" y="337"/>
                  <a:pt x="635" y="354"/>
                </a:cubicBezTo>
                <a:cubicBezTo>
                  <a:pt x="628" y="370"/>
                  <a:pt x="619" y="382"/>
                  <a:pt x="606" y="389"/>
                </a:cubicBezTo>
                <a:cubicBezTo>
                  <a:pt x="585" y="456"/>
                  <a:pt x="515" y="528"/>
                  <a:pt x="443" y="536"/>
                </a:cubicBezTo>
                <a:cubicBezTo>
                  <a:pt x="430" y="537"/>
                  <a:pt x="415" y="537"/>
                  <a:pt x="403" y="532"/>
                </a:cubicBezTo>
                <a:cubicBezTo>
                  <a:pt x="324" y="504"/>
                  <a:pt x="274" y="472"/>
                  <a:pt x="249" y="390"/>
                </a:cubicBezTo>
                <a:close/>
              </a:path>
            </a:pathLst>
          </a:custGeom>
          <a:solidFill>
            <a:srgbClr val="FFFFFF"/>
          </a:solidFill>
          <a:ln>
            <a:noFill/>
          </a:ln>
        </p:spPr>
        <p:txBody>
          <a:bodyPr vert="horz" wrap="square" lIns="91404" tIns="45702" rIns="91404" bIns="45702" numCol="1" anchor="t" anchorCtr="0" compatLnSpc="1"/>
          <a:lstStyle/>
          <a:p>
            <a:endParaRPr lang="zh-CN" altLang="en-US" sz="1600">
              <a:solidFill>
                <a:srgbClr val="D70000"/>
              </a:solidFill>
              <a:cs typeface="+mn-ea"/>
              <a:sym typeface="+mn-lt"/>
            </a:endParaRPr>
          </a:p>
        </p:txBody>
      </p:sp>
      <p:sp>
        <p:nvSpPr>
          <p:cNvPr id="11" name="图标"/>
          <p:cNvSpPr>
            <a:spLocks noChangeAspect="1" noEditPoints="1" noChangeArrowheads="1"/>
          </p:cNvSpPr>
          <p:nvPr/>
        </p:nvSpPr>
        <p:spPr bwMode="auto">
          <a:xfrm>
            <a:off x="2014476" y="3390385"/>
            <a:ext cx="913767" cy="667357"/>
          </a:xfrm>
          <a:custGeom>
            <a:avLst/>
            <a:gdLst>
              <a:gd name="T0" fmla="*/ 2147483647 w 112"/>
              <a:gd name="T1" fmla="*/ 2147483647 h 77"/>
              <a:gd name="T2" fmla="*/ 2147483647 w 112"/>
              <a:gd name="T3" fmla="*/ 2147483647 h 77"/>
              <a:gd name="T4" fmla="*/ 2147483647 w 112"/>
              <a:gd name="T5" fmla="*/ 2147483647 h 77"/>
              <a:gd name="T6" fmla="*/ 2147483647 w 112"/>
              <a:gd name="T7" fmla="*/ 2147483647 h 77"/>
              <a:gd name="T8" fmla="*/ 2147483647 w 112"/>
              <a:gd name="T9" fmla="*/ 2147483647 h 77"/>
              <a:gd name="T10" fmla="*/ 0 w 112"/>
              <a:gd name="T11" fmla="*/ 2147483647 h 77"/>
              <a:gd name="T12" fmla="*/ 2147483647 w 112"/>
              <a:gd name="T13" fmla="*/ 2147483647 h 77"/>
              <a:gd name="T14" fmla="*/ 2147483647 w 112"/>
              <a:gd name="T15" fmla="*/ 2147483647 h 77"/>
              <a:gd name="T16" fmla="*/ 2147483647 w 112"/>
              <a:gd name="T17" fmla="*/ 2147483647 h 77"/>
              <a:gd name="T18" fmla="*/ 2147483647 w 112"/>
              <a:gd name="T19" fmla="*/ 2147483647 h 77"/>
              <a:gd name="T20" fmla="*/ 2147483647 w 112"/>
              <a:gd name="T21" fmla="*/ 2147483647 h 77"/>
              <a:gd name="T22" fmla="*/ 2147483647 w 112"/>
              <a:gd name="T23" fmla="*/ 2147483647 h 77"/>
              <a:gd name="T24" fmla="*/ 2147483647 w 112"/>
              <a:gd name="T25" fmla="*/ 2147483647 h 77"/>
              <a:gd name="T26" fmla="*/ 2147483647 w 112"/>
              <a:gd name="T27" fmla="*/ 2147483647 h 77"/>
              <a:gd name="T28" fmla="*/ 2147483647 w 112"/>
              <a:gd name="T29" fmla="*/ 2147483647 h 77"/>
              <a:gd name="T30" fmla="*/ 2147483647 w 112"/>
              <a:gd name="T31" fmla="*/ 2147483647 h 77"/>
              <a:gd name="T32" fmla="*/ 2147483647 w 112"/>
              <a:gd name="T33" fmla="*/ 2147483647 h 77"/>
              <a:gd name="T34" fmla="*/ 2147483647 w 112"/>
              <a:gd name="T35" fmla="*/ 2147483647 h 77"/>
              <a:gd name="T36" fmla="*/ 2147483647 w 112"/>
              <a:gd name="T37" fmla="*/ 2147483647 h 77"/>
              <a:gd name="T38" fmla="*/ 2147483647 w 112"/>
              <a:gd name="T39" fmla="*/ 2147483647 h 77"/>
              <a:gd name="T40" fmla="*/ 2147483647 w 112"/>
              <a:gd name="T41" fmla="*/ 2147483647 h 77"/>
              <a:gd name="T42" fmla="*/ 2147483647 w 112"/>
              <a:gd name="T43" fmla="*/ 2147483647 h 77"/>
              <a:gd name="T44" fmla="*/ 2147483647 w 112"/>
              <a:gd name="T45" fmla="*/ 2147483647 h 77"/>
              <a:gd name="T46" fmla="*/ 2147483647 w 112"/>
              <a:gd name="T47" fmla="*/ 2147483647 h 77"/>
              <a:gd name="T48" fmla="*/ 2147483647 w 112"/>
              <a:gd name="T49" fmla="*/ 2147483647 h 77"/>
              <a:gd name="T50" fmla="*/ 2147483647 w 112"/>
              <a:gd name="T51" fmla="*/ 2147483647 h 77"/>
              <a:gd name="T52" fmla="*/ 2147483647 w 112"/>
              <a:gd name="T53" fmla="*/ 2147483647 h 77"/>
              <a:gd name="T54" fmla="*/ 2147483647 w 112"/>
              <a:gd name="T55" fmla="*/ 2147483647 h 77"/>
              <a:gd name="T56" fmla="*/ 2147483647 w 112"/>
              <a:gd name="T57" fmla="*/ 2147483647 h 77"/>
              <a:gd name="T58" fmla="*/ 2147483647 w 112"/>
              <a:gd name="T59" fmla="*/ 2147483647 h 77"/>
              <a:gd name="T60" fmla="*/ 2147483647 w 112"/>
              <a:gd name="T61" fmla="*/ 2147483647 h 77"/>
              <a:gd name="T62" fmla="*/ 2147483647 w 112"/>
              <a:gd name="T63" fmla="*/ 2147483647 h 77"/>
              <a:gd name="T64" fmla="*/ 2147483647 w 112"/>
              <a:gd name="T65" fmla="*/ 2147483647 h 77"/>
              <a:gd name="T66" fmla="*/ 2147483647 w 112"/>
              <a:gd name="T67" fmla="*/ 2147483647 h 77"/>
              <a:gd name="T68" fmla="*/ 2147483647 w 112"/>
              <a:gd name="T69" fmla="*/ 2147483647 h 77"/>
              <a:gd name="T70" fmla="*/ 2147483647 w 112"/>
              <a:gd name="T71" fmla="*/ 2147483647 h 77"/>
              <a:gd name="T72" fmla="*/ 2147483647 w 112"/>
              <a:gd name="T73" fmla="*/ 2147483647 h 77"/>
              <a:gd name="T74" fmla="*/ 2147483647 w 112"/>
              <a:gd name="T75" fmla="*/ 2147483647 h 77"/>
              <a:gd name="T76" fmla="*/ 2147483647 w 112"/>
              <a:gd name="T77" fmla="*/ 2147483647 h 77"/>
              <a:gd name="T78" fmla="*/ 2147483647 w 112"/>
              <a:gd name="T79" fmla="*/ 2147483647 h 77"/>
              <a:gd name="T80" fmla="*/ 2147483647 w 112"/>
              <a:gd name="T81" fmla="*/ 2147483647 h 77"/>
              <a:gd name="T82" fmla="*/ 2147483647 w 112"/>
              <a:gd name="T83" fmla="*/ 2147483647 h 77"/>
              <a:gd name="T84" fmla="*/ 2147483647 w 112"/>
              <a:gd name="T85" fmla="*/ 2147483647 h 77"/>
              <a:gd name="T86" fmla="*/ 2147483647 w 112"/>
              <a:gd name="T87" fmla="*/ 2147483647 h 77"/>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w 112"/>
              <a:gd name="T133" fmla="*/ 0 h 77"/>
              <a:gd name="T134" fmla="*/ 112 w 112"/>
              <a:gd name="T135" fmla="*/ 77 h 77"/>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T132" t="T133" r="T134" b="T135"/>
            <a:pathLst>
              <a:path w="112" h="77">
                <a:moveTo>
                  <a:pt x="56" y="0"/>
                </a:moveTo>
                <a:cubicBezTo>
                  <a:pt x="62" y="0"/>
                  <a:pt x="66" y="4"/>
                  <a:pt x="66" y="10"/>
                </a:cubicBezTo>
                <a:cubicBezTo>
                  <a:pt x="66" y="15"/>
                  <a:pt x="62" y="20"/>
                  <a:pt x="56" y="20"/>
                </a:cubicBezTo>
                <a:cubicBezTo>
                  <a:pt x="51" y="20"/>
                  <a:pt x="46" y="15"/>
                  <a:pt x="46" y="10"/>
                </a:cubicBezTo>
                <a:cubicBezTo>
                  <a:pt x="46" y="4"/>
                  <a:pt x="51" y="0"/>
                  <a:pt x="56" y="0"/>
                </a:cubicBezTo>
                <a:close/>
                <a:moveTo>
                  <a:pt x="15" y="49"/>
                </a:moveTo>
                <a:cubicBezTo>
                  <a:pt x="15" y="66"/>
                  <a:pt x="15" y="66"/>
                  <a:pt x="15" y="66"/>
                </a:cubicBezTo>
                <a:cubicBezTo>
                  <a:pt x="10" y="66"/>
                  <a:pt x="10" y="66"/>
                  <a:pt x="10" y="66"/>
                </a:cubicBezTo>
                <a:cubicBezTo>
                  <a:pt x="10" y="52"/>
                  <a:pt x="10" y="52"/>
                  <a:pt x="10" y="52"/>
                </a:cubicBezTo>
                <a:cubicBezTo>
                  <a:pt x="9" y="52"/>
                  <a:pt x="9" y="52"/>
                  <a:pt x="9" y="52"/>
                </a:cubicBezTo>
                <a:cubicBezTo>
                  <a:pt x="9" y="66"/>
                  <a:pt x="9" y="66"/>
                  <a:pt x="9" y="66"/>
                </a:cubicBezTo>
                <a:cubicBezTo>
                  <a:pt x="4" y="66"/>
                  <a:pt x="4" y="66"/>
                  <a:pt x="4" y="66"/>
                </a:cubicBezTo>
                <a:cubicBezTo>
                  <a:pt x="4" y="49"/>
                  <a:pt x="4" y="49"/>
                  <a:pt x="4" y="49"/>
                </a:cubicBezTo>
                <a:cubicBezTo>
                  <a:pt x="4" y="46"/>
                  <a:pt x="4" y="46"/>
                  <a:pt x="4" y="46"/>
                </a:cubicBezTo>
                <a:cubicBezTo>
                  <a:pt x="4" y="37"/>
                  <a:pt x="4" y="37"/>
                  <a:pt x="4" y="37"/>
                </a:cubicBezTo>
                <a:cubicBezTo>
                  <a:pt x="4" y="37"/>
                  <a:pt x="4" y="37"/>
                  <a:pt x="4" y="37"/>
                </a:cubicBezTo>
                <a:cubicBezTo>
                  <a:pt x="4" y="46"/>
                  <a:pt x="4" y="46"/>
                  <a:pt x="4" y="46"/>
                </a:cubicBezTo>
                <a:cubicBezTo>
                  <a:pt x="0" y="46"/>
                  <a:pt x="0" y="46"/>
                  <a:pt x="0" y="46"/>
                </a:cubicBezTo>
                <a:cubicBezTo>
                  <a:pt x="0" y="33"/>
                  <a:pt x="0" y="33"/>
                  <a:pt x="0" y="33"/>
                </a:cubicBezTo>
                <a:cubicBezTo>
                  <a:pt x="0" y="31"/>
                  <a:pt x="1" y="29"/>
                  <a:pt x="4" y="29"/>
                </a:cubicBezTo>
                <a:cubicBezTo>
                  <a:pt x="13" y="29"/>
                  <a:pt x="13" y="29"/>
                  <a:pt x="13" y="29"/>
                </a:cubicBezTo>
                <a:cubicBezTo>
                  <a:pt x="13" y="30"/>
                  <a:pt x="13" y="30"/>
                  <a:pt x="13" y="31"/>
                </a:cubicBezTo>
                <a:cubicBezTo>
                  <a:pt x="13" y="49"/>
                  <a:pt x="13" y="49"/>
                  <a:pt x="13" y="49"/>
                </a:cubicBezTo>
                <a:cubicBezTo>
                  <a:pt x="15" y="49"/>
                  <a:pt x="15" y="49"/>
                  <a:pt x="15" y="49"/>
                </a:cubicBezTo>
                <a:close/>
                <a:moveTo>
                  <a:pt x="10" y="15"/>
                </a:moveTo>
                <a:cubicBezTo>
                  <a:pt x="13" y="15"/>
                  <a:pt x="16" y="18"/>
                  <a:pt x="16" y="22"/>
                </a:cubicBezTo>
                <a:cubicBezTo>
                  <a:pt x="16" y="23"/>
                  <a:pt x="16" y="24"/>
                  <a:pt x="15" y="25"/>
                </a:cubicBezTo>
                <a:cubicBezTo>
                  <a:pt x="15" y="26"/>
                  <a:pt x="15" y="26"/>
                  <a:pt x="14" y="26"/>
                </a:cubicBezTo>
                <a:cubicBezTo>
                  <a:pt x="13" y="27"/>
                  <a:pt x="12" y="28"/>
                  <a:pt x="10" y="28"/>
                </a:cubicBezTo>
                <a:cubicBezTo>
                  <a:pt x="6" y="28"/>
                  <a:pt x="3" y="25"/>
                  <a:pt x="3" y="22"/>
                </a:cubicBezTo>
                <a:cubicBezTo>
                  <a:pt x="3" y="18"/>
                  <a:pt x="6" y="15"/>
                  <a:pt x="10" y="15"/>
                </a:cubicBezTo>
                <a:close/>
                <a:moveTo>
                  <a:pt x="96" y="49"/>
                </a:moveTo>
                <a:cubicBezTo>
                  <a:pt x="96" y="66"/>
                  <a:pt x="96" y="66"/>
                  <a:pt x="96" y="66"/>
                </a:cubicBezTo>
                <a:cubicBezTo>
                  <a:pt x="101" y="66"/>
                  <a:pt x="101" y="66"/>
                  <a:pt x="101" y="66"/>
                </a:cubicBezTo>
                <a:cubicBezTo>
                  <a:pt x="101" y="52"/>
                  <a:pt x="101" y="52"/>
                  <a:pt x="101" y="52"/>
                </a:cubicBezTo>
                <a:cubicBezTo>
                  <a:pt x="102" y="52"/>
                  <a:pt x="102" y="52"/>
                  <a:pt x="102" y="52"/>
                </a:cubicBezTo>
                <a:cubicBezTo>
                  <a:pt x="102" y="66"/>
                  <a:pt x="102" y="66"/>
                  <a:pt x="102" y="66"/>
                </a:cubicBezTo>
                <a:cubicBezTo>
                  <a:pt x="107" y="66"/>
                  <a:pt x="107" y="66"/>
                  <a:pt x="107" y="66"/>
                </a:cubicBezTo>
                <a:cubicBezTo>
                  <a:pt x="107" y="49"/>
                  <a:pt x="107" y="49"/>
                  <a:pt x="107" y="49"/>
                </a:cubicBezTo>
                <a:cubicBezTo>
                  <a:pt x="107" y="46"/>
                  <a:pt x="107" y="46"/>
                  <a:pt x="107" y="46"/>
                </a:cubicBezTo>
                <a:cubicBezTo>
                  <a:pt x="107" y="37"/>
                  <a:pt x="107" y="37"/>
                  <a:pt x="107" y="37"/>
                </a:cubicBezTo>
                <a:cubicBezTo>
                  <a:pt x="107" y="37"/>
                  <a:pt x="107" y="37"/>
                  <a:pt x="107" y="37"/>
                </a:cubicBezTo>
                <a:cubicBezTo>
                  <a:pt x="107" y="46"/>
                  <a:pt x="107" y="46"/>
                  <a:pt x="107" y="46"/>
                </a:cubicBezTo>
                <a:cubicBezTo>
                  <a:pt x="112" y="46"/>
                  <a:pt x="112" y="46"/>
                  <a:pt x="112" y="46"/>
                </a:cubicBezTo>
                <a:cubicBezTo>
                  <a:pt x="112" y="33"/>
                  <a:pt x="112" y="33"/>
                  <a:pt x="112" y="33"/>
                </a:cubicBezTo>
                <a:cubicBezTo>
                  <a:pt x="112" y="31"/>
                  <a:pt x="110" y="29"/>
                  <a:pt x="107" y="29"/>
                </a:cubicBezTo>
                <a:cubicBezTo>
                  <a:pt x="98" y="29"/>
                  <a:pt x="98" y="29"/>
                  <a:pt x="98" y="29"/>
                </a:cubicBezTo>
                <a:cubicBezTo>
                  <a:pt x="98" y="30"/>
                  <a:pt x="98" y="30"/>
                  <a:pt x="98" y="31"/>
                </a:cubicBezTo>
                <a:cubicBezTo>
                  <a:pt x="98" y="49"/>
                  <a:pt x="98" y="49"/>
                  <a:pt x="98" y="49"/>
                </a:cubicBezTo>
                <a:cubicBezTo>
                  <a:pt x="96" y="49"/>
                  <a:pt x="96" y="49"/>
                  <a:pt x="96" y="49"/>
                </a:cubicBezTo>
                <a:close/>
                <a:moveTo>
                  <a:pt x="101" y="15"/>
                </a:moveTo>
                <a:cubicBezTo>
                  <a:pt x="98" y="15"/>
                  <a:pt x="95" y="18"/>
                  <a:pt x="95" y="22"/>
                </a:cubicBezTo>
                <a:cubicBezTo>
                  <a:pt x="95" y="23"/>
                  <a:pt x="95" y="24"/>
                  <a:pt x="96" y="25"/>
                </a:cubicBezTo>
                <a:cubicBezTo>
                  <a:pt x="96" y="26"/>
                  <a:pt x="97" y="26"/>
                  <a:pt x="97" y="26"/>
                </a:cubicBezTo>
                <a:cubicBezTo>
                  <a:pt x="98" y="27"/>
                  <a:pt x="100" y="28"/>
                  <a:pt x="101" y="28"/>
                </a:cubicBezTo>
                <a:cubicBezTo>
                  <a:pt x="105" y="28"/>
                  <a:pt x="108" y="25"/>
                  <a:pt x="108" y="22"/>
                </a:cubicBezTo>
                <a:cubicBezTo>
                  <a:pt x="108" y="18"/>
                  <a:pt x="105" y="15"/>
                  <a:pt x="101" y="15"/>
                </a:cubicBezTo>
                <a:close/>
                <a:moveTo>
                  <a:pt x="75" y="51"/>
                </a:moveTo>
                <a:cubicBezTo>
                  <a:pt x="75" y="72"/>
                  <a:pt x="75" y="72"/>
                  <a:pt x="75" y="72"/>
                </a:cubicBezTo>
                <a:cubicBezTo>
                  <a:pt x="80" y="72"/>
                  <a:pt x="80" y="72"/>
                  <a:pt x="80" y="72"/>
                </a:cubicBezTo>
                <a:cubicBezTo>
                  <a:pt x="80" y="54"/>
                  <a:pt x="80" y="54"/>
                  <a:pt x="80" y="54"/>
                </a:cubicBezTo>
                <a:cubicBezTo>
                  <a:pt x="82" y="54"/>
                  <a:pt x="82" y="54"/>
                  <a:pt x="82" y="54"/>
                </a:cubicBezTo>
                <a:cubicBezTo>
                  <a:pt x="82" y="72"/>
                  <a:pt x="82" y="72"/>
                  <a:pt x="82" y="72"/>
                </a:cubicBezTo>
                <a:cubicBezTo>
                  <a:pt x="87" y="72"/>
                  <a:pt x="87" y="72"/>
                  <a:pt x="87" y="72"/>
                </a:cubicBezTo>
                <a:cubicBezTo>
                  <a:pt x="87" y="51"/>
                  <a:pt x="87" y="51"/>
                  <a:pt x="87" y="51"/>
                </a:cubicBezTo>
                <a:cubicBezTo>
                  <a:pt x="87" y="47"/>
                  <a:pt x="87" y="47"/>
                  <a:pt x="87" y="47"/>
                </a:cubicBezTo>
                <a:cubicBezTo>
                  <a:pt x="87" y="36"/>
                  <a:pt x="87" y="36"/>
                  <a:pt x="87" y="36"/>
                </a:cubicBezTo>
                <a:cubicBezTo>
                  <a:pt x="88" y="36"/>
                  <a:pt x="88" y="36"/>
                  <a:pt x="88" y="36"/>
                </a:cubicBezTo>
                <a:cubicBezTo>
                  <a:pt x="88" y="47"/>
                  <a:pt x="88" y="47"/>
                  <a:pt x="88" y="47"/>
                </a:cubicBezTo>
                <a:cubicBezTo>
                  <a:pt x="94" y="47"/>
                  <a:pt x="94" y="47"/>
                  <a:pt x="94" y="47"/>
                </a:cubicBezTo>
                <a:cubicBezTo>
                  <a:pt x="94" y="31"/>
                  <a:pt x="94" y="31"/>
                  <a:pt x="94" y="31"/>
                </a:cubicBezTo>
                <a:cubicBezTo>
                  <a:pt x="94" y="28"/>
                  <a:pt x="91" y="26"/>
                  <a:pt x="88" y="26"/>
                </a:cubicBezTo>
                <a:cubicBezTo>
                  <a:pt x="77" y="26"/>
                  <a:pt x="77" y="26"/>
                  <a:pt x="77" y="26"/>
                </a:cubicBezTo>
                <a:cubicBezTo>
                  <a:pt x="77" y="27"/>
                  <a:pt x="77" y="28"/>
                  <a:pt x="77" y="28"/>
                </a:cubicBezTo>
                <a:cubicBezTo>
                  <a:pt x="77" y="51"/>
                  <a:pt x="77" y="51"/>
                  <a:pt x="77" y="51"/>
                </a:cubicBezTo>
                <a:cubicBezTo>
                  <a:pt x="75" y="51"/>
                  <a:pt x="75" y="51"/>
                  <a:pt x="75" y="51"/>
                </a:cubicBezTo>
                <a:close/>
                <a:moveTo>
                  <a:pt x="65" y="47"/>
                </a:moveTo>
                <a:cubicBezTo>
                  <a:pt x="65" y="32"/>
                  <a:pt x="65" y="32"/>
                  <a:pt x="65" y="32"/>
                </a:cubicBezTo>
                <a:cubicBezTo>
                  <a:pt x="64" y="32"/>
                  <a:pt x="64" y="32"/>
                  <a:pt x="64" y="32"/>
                </a:cubicBezTo>
                <a:cubicBezTo>
                  <a:pt x="64" y="47"/>
                  <a:pt x="64" y="47"/>
                  <a:pt x="64" y="47"/>
                </a:cubicBezTo>
                <a:cubicBezTo>
                  <a:pt x="64" y="50"/>
                  <a:pt x="64" y="50"/>
                  <a:pt x="64" y="50"/>
                </a:cubicBezTo>
                <a:cubicBezTo>
                  <a:pt x="64" y="77"/>
                  <a:pt x="64" y="77"/>
                  <a:pt x="64" y="77"/>
                </a:cubicBezTo>
                <a:cubicBezTo>
                  <a:pt x="57" y="77"/>
                  <a:pt x="57" y="77"/>
                  <a:pt x="57" y="77"/>
                </a:cubicBezTo>
                <a:cubicBezTo>
                  <a:pt x="57" y="55"/>
                  <a:pt x="57" y="55"/>
                  <a:pt x="57" y="55"/>
                </a:cubicBezTo>
                <a:cubicBezTo>
                  <a:pt x="55" y="55"/>
                  <a:pt x="55" y="55"/>
                  <a:pt x="55" y="55"/>
                </a:cubicBezTo>
                <a:cubicBezTo>
                  <a:pt x="55" y="77"/>
                  <a:pt x="55" y="77"/>
                  <a:pt x="55" y="77"/>
                </a:cubicBezTo>
                <a:cubicBezTo>
                  <a:pt x="48" y="77"/>
                  <a:pt x="48" y="77"/>
                  <a:pt x="48" y="77"/>
                </a:cubicBezTo>
                <a:cubicBezTo>
                  <a:pt x="48" y="50"/>
                  <a:pt x="48" y="50"/>
                  <a:pt x="48" y="50"/>
                </a:cubicBezTo>
                <a:cubicBezTo>
                  <a:pt x="48" y="47"/>
                  <a:pt x="48" y="47"/>
                  <a:pt x="48" y="47"/>
                </a:cubicBezTo>
                <a:cubicBezTo>
                  <a:pt x="48" y="32"/>
                  <a:pt x="48" y="32"/>
                  <a:pt x="48" y="32"/>
                </a:cubicBezTo>
                <a:cubicBezTo>
                  <a:pt x="47" y="32"/>
                  <a:pt x="47" y="32"/>
                  <a:pt x="47" y="32"/>
                </a:cubicBezTo>
                <a:cubicBezTo>
                  <a:pt x="47" y="47"/>
                  <a:pt x="47" y="47"/>
                  <a:pt x="47" y="47"/>
                </a:cubicBezTo>
                <a:cubicBezTo>
                  <a:pt x="41" y="47"/>
                  <a:pt x="41" y="47"/>
                  <a:pt x="41" y="47"/>
                </a:cubicBezTo>
                <a:cubicBezTo>
                  <a:pt x="41" y="27"/>
                  <a:pt x="41" y="27"/>
                  <a:pt x="41" y="27"/>
                </a:cubicBezTo>
                <a:cubicBezTo>
                  <a:pt x="41" y="24"/>
                  <a:pt x="44" y="21"/>
                  <a:pt x="47" y="21"/>
                </a:cubicBezTo>
                <a:cubicBezTo>
                  <a:pt x="66" y="21"/>
                  <a:pt x="46" y="21"/>
                  <a:pt x="65" y="21"/>
                </a:cubicBezTo>
                <a:cubicBezTo>
                  <a:pt x="69" y="21"/>
                  <a:pt x="71" y="24"/>
                  <a:pt x="71" y="27"/>
                </a:cubicBezTo>
                <a:cubicBezTo>
                  <a:pt x="71" y="47"/>
                  <a:pt x="71" y="47"/>
                  <a:pt x="71" y="47"/>
                </a:cubicBezTo>
                <a:cubicBezTo>
                  <a:pt x="70" y="47"/>
                  <a:pt x="68" y="47"/>
                  <a:pt x="65" y="47"/>
                </a:cubicBezTo>
                <a:close/>
                <a:moveTo>
                  <a:pt x="37" y="51"/>
                </a:moveTo>
                <a:cubicBezTo>
                  <a:pt x="37" y="72"/>
                  <a:pt x="37" y="72"/>
                  <a:pt x="37" y="72"/>
                </a:cubicBezTo>
                <a:cubicBezTo>
                  <a:pt x="31" y="72"/>
                  <a:pt x="31" y="72"/>
                  <a:pt x="31" y="72"/>
                </a:cubicBezTo>
                <a:cubicBezTo>
                  <a:pt x="31" y="54"/>
                  <a:pt x="31" y="54"/>
                  <a:pt x="31" y="54"/>
                </a:cubicBezTo>
                <a:cubicBezTo>
                  <a:pt x="30" y="54"/>
                  <a:pt x="30" y="54"/>
                  <a:pt x="30" y="54"/>
                </a:cubicBezTo>
                <a:cubicBezTo>
                  <a:pt x="30" y="72"/>
                  <a:pt x="30" y="72"/>
                  <a:pt x="30" y="72"/>
                </a:cubicBezTo>
                <a:cubicBezTo>
                  <a:pt x="24" y="72"/>
                  <a:pt x="24" y="72"/>
                  <a:pt x="24" y="72"/>
                </a:cubicBezTo>
                <a:cubicBezTo>
                  <a:pt x="24" y="51"/>
                  <a:pt x="24" y="51"/>
                  <a:pt x="24" y="51"/>
                </a:cubicBezTo>
                <a:cubicBezTo>
                  <a:pt x="24" y="47"/>
                  <a:pt x="24" y="47"/>
                  <a:pt x="24" y="47"/>
                </a:cubicBezTo>
                <a:cubicBezTo>
                  <a:pt x="24" y="36"/>
                  <a:pt x="24" y="36"/>
                  <a:pt x="24" y="36"/>
                </a:cubicBezTo>
                <a:cubicBezTo>
                  <a:pt x="23" y="36"/>
                  <a:pt x="23" y="36"/>
                  <a:pt x="23" y="36"/>
                </a:cubicBezTo>
                <a:cubicBezTo>
                  <a:pt x="23" y="47"/>
                  <a:pt x="23" y="47"/>
                  <a:pt x="23" y="47"/>
                </a:cubicBezTo>
                <a:cubicBezTo>
                  <a:pt x="18" y="47"/>
                  <a:pt x="18" y="47"/>
                  <a:pt x="18" y="47"/>
                </a:cubicBezTo>
                <a:cubicBezTo>
                  <a:pt x="18" y="31"/>
                  <a:pt x="18" y="31"/>
                  <a:pt x="18" y="31"/>
                </a:cubicBezTo>
                <a:cubicBezTo>
                  <a:pt x="18" y="28"/>
                  <a:pt x="20" y="26"/>
                  <a:pt x="23" y="26"/>
                </a:cubicBezTo>
                <a:cubicBezTo>
                  <a:pt x="35" y="26"/>
                  <a:pt x="35" y="26"/>
                  <a:pt x="35" y="26"/>
                </a:cubicBezTo>
                <a:cubicBezTo>
                  <a:pt x="35" y="27"/>
                  <a:pt x="35" y="28"/>
                  <a:pt x="35" y="28"/>
                </a:cubicBezTo>
                <a:cubicBezTo>
                  <a:pt x="35" y="51"/>
                  <a:pt x="35" y="51"/>
                  <a:pt x="35" y="51"/>
                </a:cubicBezTo>
                <a:cubicBezTo>
                  <a:pt x="37" y="51"/>
                  <a:pt x="37" y="51"/>
                  <a:pt x="37" y="51"/>
                </a:cubicBezTo>
                <a:close/>
                <a:moveTo>
                  <a:pt x="31" y="9"/>
                </a:moveTo>
                <a:cubicBezTo>
                  <a:pt x="35" y="9"/>
                  <a:pt x="39" y="12"/>
                  <a:pt x="39" y="17"/>
                </a:cubicBezTo>
                <a:cubicBezTo>
                  <a:pt x="39" y="19"/>
                  <a:pt x="38" y="20"/>
                  <a:pt x="37" y="22"/>
                </a:cubicBezTo>
                <a:cubicBezTo>
                  <a:pt x="37" y="22"/>
                  <a:pt x="37" y="22"/>
                  <a:pt x="37" y="23"/>
                </a:cubicBezTo>
                <a:cubicBezTo>
                  <a:pt x="35" y="24"/>
                  <a:pt x="33" y="25"/>
                  <a:pt x="31" y="25"/>
                </a:cubicBezTo>
                <a:cubicBezTo>
                  <a:pt x="26" y="25"/>
                  <a:pt x="22" y="21"/>
                  <a:pt x="22" y="17"/>
                </a:cubicBezTo>
                <a:cubicBezTo>
                  <a:pt x="22" y="12"/>
                  <a:pt x="26" y="9"/>
                  <a:pt x="31" y="9"/>
                </a:cubicBezTo>
                <a:close/>
                <a:moveTo>
                  <a:pt x="81" y="9"/>
                </a:moveTo>
                <a:cubicBezTo>
                  <a:pt x="76" y="9"/>
                  <a:pt x="73" y="12"/>
                  <a:pt x="73" y="17"/>
                </a:cubicBezTo>
                <a:cubicBezTo>
                  <a:pt x="73" y="19"/>
                  <a:pt x="73" y="20"/>
                  <a:pt x="74" y="22"/>
                </a:cubicBezTo>
                <a:cubicBezTo>
                  <a:pt x="75" y="22"/>
                  <a:pt x="75" y="22"/>
                  <a:pt x="75" y="23"/>
                </a:cubicBezTo>
                <a:cubicBezTo>
                  <a:pt x="77" y="24"/>
                  <a:pt x="79" y="25"/>
                  <a:pt x="81" y="25"/>
                </a:cubicBezTo>
                <a:cubicBezTo>
                  <a:pt x="85" y="25"/>
                  <a:pt x="89" y="21"/>
                  <a:pt x="89" y="17"/>
                </a:cubicBezTo>
                <a:cubicBezTo>
                  <a:pt x="89" y="12"/>
                  <a:pt x="85" y="9"/>
                  <a:pt x="81" y="9"/>
                </a:cubicBezTo>
                <a:close/>
              </a:path>
            </a:pathLst>
          </a:custGeom>
          <a:solidFill>
            <a:srgbClr val="FFFFFF"/>
          </a:solidFill>
          <a:ln>
            <a:noFill/>
          </a:ln>
        </p:spPr>
        <p:txBody>
          <a:bodyPr/>
          <a:lstStyle/>
          <a:p>
            <a:pPr fontAlgn="base">
              <a:spcBef>
                <a:spcPct val="0"/>
              </a:spcBef>
              <a:spcAft>
                <a:spcPct val="0"/>
              </a:spcAft>
            </a:pPr>
            <a:endParaRPr lang="zh-CN" altLang="en-US" sz="1600">
              <a:solidFill>
                <a:srgbClr val="D70000"/>
              </a:solidFill>
              <a:cs typeface="+mn-ea"/>
              <a:sym typeface="+mn-lt"/>
            </a:endParaRPr>
          </a:p>
        </p:txBody>
      </p:sp>
      <p:sp>
        <p:nvSpPr>
          <p:cNvPr id="14" name="图标"/>
          <p:cNvSpPr>
            <a:spLocks noChangeAspect="1" noEditPoints="1"/>
          </p:cNvSpPr>
          <p:nvPr/>
        </p:nvSpPr>
        <p:spPr bwMode="auto">
          <a:xfrm>
            <a:off x="9433819" y="3336433"/>
            <a:ext cx="721117" cy="669871"/>
          </a:xfrm>
          <a:custGeom>
            <a:avLst/>
            <a:gdLst>
              <a:gd name="T0" fmla="*/ 373 w 678"/>
              <a:gd name="T1" fmla="*/ 551 h 630"/>
              <a:gd name="T2" fmla="*/ 280 w 678"/>
              <a:gd name="T3" fmla="*/ 593 h 630"/>
              <a:gd name="T4" fmla="*/ 190 w 678"/>
              <a:gd name="T5" fmla="*/ 21 h 630"/>
              <a:gd name="T6" fmla="*/ 210 w 678"/>
              <a:gd name="T7" fmla="*/ 34 h 630"/>
              <a:gd name="T8" fmla="*/ 342 w 678"/>
              <a:gd name="T9" fmla="*/ 1 h 630"/>
              <a:gd name="T10" fmla="*/ 169 w 678"/>
              <a:gd name="T11" fmla="*/ 25 h 630"/>
              <a:gd name="T12" fmla="*/ 207 w 678"/>
              <a:gd name="T13" fmla="*/ 62 h 630"/>
              <a:gd name="T14" fmla="*/ 199 w 678"/>
              <a:gd name="T15" fmla="*/ 340 h 630"/>
              <a:gd name="T16" fmla="*/ 161 w 678"/>
              <a:gd name="T17" fmla="*/ 304 h 630"/>
              <a:gd name="T18" fmla="*/ 169 w 678"/>
              <a:gd name="T19" fmla="*/ 25 h 630"/>
              <a:gd name="T20" fmla="*/ 309 w 678"/>
              <a:gd name="T21" fmla="*/ 120 h 630"/>
              <a:gd name="T22" fmla="*/ 467 w 678"/>
              <a:gd name="T23" fmla="*/ 102 h 630"/>
              <a:gd name="T24" fmla="*/ 291 w 678"/>
              <a:gd name="T25" fmla="*/ 109 h 630"/>
              <a:gd name="T26" fmla="*/ 300 w 678"/>
              <a:gd name="T27" fmla="*/ 133 h 630"/>
              <a:gd name="T28" fmla="*/ 308 w 678"/>
              <a:gd name="T29" fmla="*/ 422 h 630"/>
              <a:gd name="T30" fmla="*/ 270 w 678"/>
              <a:gd name="T31" fmla="*/ 410 h 630"/>
              <a:gd name="T32" fmla="*/ 263 w 678"/>
              <a:gd name="T33" fmla="*/ 122 h 630"/>
              <a:gd name="T34" fmla="*/ 322 w 678"/>
              <a:gd name="T35" fmla="*/ 145 h 630"/>
              <a:gd name="T36" fmla="*/ 511 w 678"/>
              <a:gd name="T37" fmla="*/ 145 h 630"/>
              <a:gd name="T38" fmla="*/ 486 w 678"/>
              <a:gd name="T39" fmla="*/ 406 h 630"/>
              <a:gd name="T40" fmla="*/ 322 w 678"/>
              <a:gd name="T41" fmla="*/ 145 h 630"/>
              <a:gd name="T42" fmla="*/ 481 w 678"/>
              <a:gd name="T43" fmla="*/ 166 h 630"/>
              <a:gd name="T44" fmla="*/ 354 w 678"/>
              <a:gd name="T45" fmla="*/ 240 h 630"/>
              <a:gd name="T46" fmla="*/ 221 w 678"/>
              <a:gd name="T47" fmla="*/ 56 h 630"/>
              <a:gd name="T48" fmla="*/ 410 w 678"/>
              <a:gd name="T49" fmla="*/ 56 h 630"/>
              <a:gd name="T50" fmla="*/ 255 w 678"/>
              <a:gd name="T51" fmla="*/ 83 h 630"/>
              <a:gd name="T52" fmla="*/ 240 w 678"/>
              <a:gd name="T53" fmla="*/ 335 h 630"/>
              <a:gd name="T54" fmla="*/ 221 w 678"/>
              <a:gd name="T55" fmla="*/ 56 h 630"/>
              <a:gd name="T56" fmla="*/ 134 w 678"/>
              <a:gd name="T57" fmla="*/ 188 h 630"/>
              <a:gd name="T58" fmla="*/ 104 w 678"/>
              <a:gd name="T59" fmla="*/ 135 h 630"/>
              <a:gd name="T60" fmla="*/ 54 w 678"/>
              <a:gd name="T61" fmla="*/ 467 h 630"/>
              <a:gd name="T62" fmla="*/ 90 w 678"/>
              <a:gd name="T63" fmla="*/ 515 h 630"/>
              <a:gd name="T64" fmla="*/ 0 w 678"/>
              <a:gd name="T65" fmla="*/ 630 h 630"/>
              <a:gd name="T66" fmla="*/ 678 w 678"/>
              <a:gd name="T67" fmla="*/ 586 h 630"/>
              <a:gd name="T68" fmla="*/ 621 w 678"/>
              <a:gd name="T69" fmla="*/ 467 h 630"/>
              <a:gd name="T70" fmla="*/ 571 w 678"/>
              <a:gd name="T71" fmla="*/ 135 h 630"/>
              <a:gd name="T72" fmla="*/ 541 w 678"/>
              <a:gd name="T73" fmla="*/ 188 h 630"/>
              <a:gd name="T74" fmla="*/ 573 w 678"/>
              <a:gd name="T75" fmla="*/ 474 h 630"/>
              <a:gd name="T76" fmla="*/ 101 w 678"/>
              <a:gd name="T77" fmla="*/ 188 h 6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678" h="630">
                <a:moveTo>
                  <a:pt x="301" y="551"/>
                </a:moveTo>
                <a:lnTo>
                  <a:pt x="373" y="551"/>
                </a:lnTo>
                <a:lnTo>
                  <a:pt x="398" y="593"/>
                </a:lnTo>
                <a:lnTo>
                  <a:pt x="280" y="593"/>
                </a:lnTo>
                <a:lnTo>
                  <a:pt x="301" y="551"/>
                </a:lnTo>
                <a:close/>
                <a:moveTo>
                  <a:pt x="190" y="21"/>
                </a:moveTo>
                <a:lnTo>
                  <a:pt x="207" y="32"/>
                </a:lnTo>
                <a:cubicBezTo>
                  <a:pt x="208" y="32"/>
                  <a:pt x="209" y="33"/>
                  <a:pt x="210" y="34"/>
                </a:cubicBezTo>
                <a:lnTo>
                  <a:pt x="366" y="14"/>
                </a:lnTo>
                <a:cubicBezTo>
                  <a:pt x="362" y="5"/>
                  <a:pt x="353" y="0"/>
                  <a:pt x="342" y="1"/>
                </a:cubicBezTo>
                <a:lnTo>
                  <a:pt x="190" y="21"/>
                </a:lnTo>
                <a:close/>
                <a:moveTo>
                  <a:pt x="169" y="25"/>
                </a:moveTo>
                <a:lnTo>
                  <a:pt x="199" y="44"/>
                </a:lnTo>
                <a:cubicBezTo>
                  <a:pt x="203" y="47"/>
                  <a:pt x="207" y="55"/>
                  <a:pt x="207" y="62"/>
                </a:cubicBezTo>
                <a:lnTo>
                  <a:pt x="207" y="333"/>
                </a:lnTo>
                <a:cubicBezTo>
                  <a:pt x="207" y="340"/>
                  <a:pt x="203" y="343"/>
                  <a:pt x="199" y="340"/>
                </a:cubicBezTo>
                <a:lnTo>
                  <a:pt x="169" y="322"/>
                </a:lnTo>
                <a:cubicBezTo>
                  <a:pt x="165" y="319"/>
                  <a:pt x="161" y="311"/>
                  <a:pt x="161" y="304"/>
                </a:cubicBezTo>
                <a:lnTo>
                  <a:pt x="161" y="33"/>
                </a:lnTo>
                <a:cubicBezTo>
                  <a:pt x="161" y="26"/>
                  <a:pt x="165" y="23"/>
                  <a:pt x="169" y="25"/>
                </a:cubicBezTo>
                <a:close/>
                <a:moveTo>
                  <a:pt x="291" y="109"/>
                </a:moveTo>
                <a:lnTo>
                  <a:pt x="309" y="120"/>
                </a:lnTo>
                <a:cubicBezTo>
                  <a:pt x="310" y="121"/>
                  <a:pt x="310" y="122"/>
                  <a:pt x="311" y="122"/>
                </a:cubicBezTo>
                <a:lnTo>
                  <a:pt x="467" y="102"/>
                </a:lnTo>
                <a:cubicBezTo>
                  <a:pt x="464" y="94"/>
                  <a:pt x="454" y="88"/>
                  <a:pt x="443" y="90"/>
                </a:cubicBezTo>
                <a:lnTo>
                  <a:pt x="291" y="109"/>
                </a:lnTo>
                <a:close/>
                <a:moveTo>
                  <a:pt x="270" y="114"/>
                </a:moveTo>
                <a:lnTo>
                  <a:pt x="300" y="133"/>
                </a:lnTo>
                <a:cubicBezTo>
                  <a:pt x="304" y="136"/>
                  <a:pt x="308" y="144"/>
                  <a:pt x="308" y="151"/>
                </a:cubicBezTo>
                <a:lnTo>
                  <a:pt x="308" y="422"/>
                </a:lnTo>
                <a:cubicBezTo>
                  <a:pt x="308" y="428"/>
                  <a:pt x="304" y="432"/>
                  <a:pt x="300" y="429"/>
                </a:cubicBezTo>
                <a:lnTo>
                  <a:pt x="270" y="410"/>
                </a:lnTo>
                <a:cubicBezTo>
                  <a:pt x="266" y="407"/>
                  <a:pt x="263" y="400"/>
                  <a:pt x="263" y="393"/>
                </a:cubicBezTo>
                <a:lnTo>
                  <a:pt x="263" y="122"/>
                </a:lnTo>
                <a:cubicBezTo>
                  <a:pt x="263" y="115"/>
                  <a:pt x="266" y="111"/>
                  <a:pt x="270" y="114"/>
                </a:cubicBezTo>
                <a:close/>
                <a:moveTo>
                  <a:pt x="322" y="145"/>
                </a:moveTo>
                <a:lnTo>
                  <a:pt x="486" y="124"/>
                </a:lnTo>
                <a:cubicBezTo>
                  <a:pt x="500" y="122"/>
                  <a:pt x="511" y="131"/>
                  <a:pt x="511" y="145"/>
                </a:cubicBezTo>
                <a:lnTo>
                  <a:pt x="511" y="378"/>
                </a:lnTo>
                <a:cubicBezTo>
                  <a:pt x="511" y="391"/>
                  <a:pt x="500" y="404"/>
                  <a:pt x="486" y="406"/>
                </a:cubicBezTo>
                <a:lnTo>
                  <a:pt x="322" y="426"/>
                </a:lnTo>
                <a:lnTo>
                  <a:pt x="322" y="145"/>
                </a:lnTo>
                <a:close/>
                <a:moveTo>
                  <a:pt x="354" y="183"/>
                </a:moveTo>
                <a:lnTo>
                  <a:pt x="481" y="166"/>
                </a:lnTo>
                <a:lnTo>
                  <a:pt x="481" y="224"/>
                </a:lnTo>
                <a:lnTo>
                  <a:pt x="354" y="240"/>
                </a:lnTo>
                <a:lnTo>
                  <a:pt x="354" y="183"/>
                </a:lnTo>
                <a:close/>
                <a:moveTo>
                  <a:pt x="221" y="56"/>
                </a:moveTo>
                <a:lnTo>
                  <a:pt x="384" y="35"/>
                </a:lnTo>
                <a:cubicBezTo>
                  <a:pt x="398" y="33"/>
                  <a:pt x="410" y="43"/>
                  <a:pt x="410" y="56"/>
                </a:cubicBezTo>
                <a:lnTo>
                  <a:pt x="410" y="63"/>
                </a:lnTo>
                <a:lnTo>
                  <a:pt x="255" y="83"/>
                </a:lnTo>
                <a:cubicBezTo>
                  <a:pt x="244" y="86"/>
                  <a:pt x="240" y="93"/>
                  <a:pt x="240" y="107"/>
                </a:cubicBezTo>
                <a:lnTo>
                  <a:pt x="240" y="335"/>
                </a:lnTo>
                <a:lnTo>
                  <a:pt x="221" y="338"/>
                </a:lnTo>
                <a:lnTo>
                  <a:pt x="221" y="56"/>
                </a:lnTo>
                <a:close/>
                <a:moveTo>
                  <a:pt x="101" y="188"/>
                </a:moveTo>
                <a:lnTo>
                  <a:pt x="134" y="188"/>
                </a:lnTo>
                <a:lnTo>
                  <a:pt x="134" y="135"/>
                </a:lnTo>
                <a:lnTo>
                  <a:pt x="104" y="135"/>
                </a:lnTo>
                <a:cubicBezTo>
                  <a:pt x="76" y="135"/>
                  <a:pt x="54" y="158"/>
                  <a:pt x="54" y="186"/>
                </a:cubicBezTo>
                <a:lnTo>
                  <a:pt x="54" y="467"/>
                </a:lnTo>
                <a:cubicBezTo>
                  <a:pt x="54" y="490"/>
                  <a:pt x="69" y="509"/>
                  <a:pt x="90" y="515"/>
                </a:cubicBezTo>
                <a:lnTo>
                  <a:pt x="90" y="515"/>
                </a:lnTo>
                <a:lnTo>
                  <a:pt x="0" y="586"/>
                </a:lnTo>
                <a:lnTo>
                  <a:pt x="0" y="630"/>
                </a:lnTo>
                <a:lnTo>
                  <a:pt x="678" y="630"/>
                </a:lnTo>
                <a:lnTo>
                  <a:pt x="678" y="586"/>
                </a:lnTo>
                <a:lnTo>
                  <a:pt x="582" y="516"/>
                </a:lnTo>
                <a:cubicBezTo>
                  <a:pt x="604" y="511"/>
                  <a:pt x="621" y="491"/>
                  <a:pt x="621" y="467"/>
                </a:cubicBezTo>
                <a:lnTo>
                  <a:pt x="621" y="186"/>
                </a:lnTo>
                <a:cubicBezTo>
                  <a:pt x="621" y="158"/>
                  <a:pt x="598" y="135"/>
                  <a:pt x="571" y="135"/>
                </a:cubicBezTo>
                <a:lnTo>
                  <a:pt x="541" y="135"/>
                </a:lnTo>
                <a:lnTo>
                  <a:pt x="541" y="188"/>
                </a:lnTo>
                <a:lnTo>
                  <a:pt x="573" y="188"/>
                </a:lnTo>
                <a:lnTo>
                  <a:pt x="573" y="474"/>
                </a:lnTo>
                <a:lnTo>
                  <a:pt x="101" y="474"/>
                </a:lnTo>
                <a:lnTo>
                  <a:pt x="101" y="188"/>
                </a:lnTo>
                <a:close/>
              </a:path>
            </a:pathLst>
          </a:custGeom>
          <a:solidFill>
            <a:srgbClr val="FFFFFF"/>
          </a:solidFill>
          <a:ln>
            <a:noFill/>
          </a:ln>
        </p:spPr>
        <p:txBody>
          <a:bodyPr vert="horz" wrap="square" lIns="91416" tIns="45708" rIns="91416" bIns="45708" numCol="1" anchor="t" anchorCtr="0" compatLnSpc="1"/>
          <a:lstStyle/>
          <a:p>
            <a:endParaRPr lang="zh-CN" altLang="en-US" sz="1600">
              <a:solidFill>
                <a:prstClr val="black"/>
              </a:solidFill>
              <a:cs typeface="+mn-ea"/>
              <a:sym typeface="+mn-lt"/>
            </a:endParaRPr>
          </a:p>
        </p:txBody>
      </p:sp>
      <p:grpSp>
        <p:nvGrpSpPr>
          <p:cNvPr id="43" name="组合 42"/>
          <p:cNvGrpSpPr/>
          <p:nvPr/>
        </p:nvGrpSpPr>
        <p:grpSpPr>
          <a:xfrm>
            <a:off x="1485265" y="4729480"/>
            <a:ext cx="1981200" cy="711835"/>
            <a:chOff x="2408" y="3190"/>
            <a:chExt cx="3120" cy="1121"/>
          </a:xfrm>
        </p:grpSpPr>
        <p:sp>
          <p:nvSpPr>
            <p:cNvPr id="44" name="TextBox 45"/>
            <p:cNvSpPr txBox="1"/>
            <p:nvPr/>
          </p:nvSpPr>
          <p:spPr>
            <a:xfrm>
              <a:off x="2408" y="3190"/>
              <a:ext cx="3120" cy="663"/>
            </a:xfrm>
            <a:prstGeom prst="rect">
              <a:avLst/>
            </a:prstGeom>
          </p:spPr>
          <p:txBody>
            <a:bodyPr vert="horz" wrap="none" lIns="0" tIns="0" rIns="0" bIns="0" anchor="b" anchorCtr="1">
              <a:normAutofit/>
            </a:bodyPr>
            <a:lstStyle/>
            <a:p>
              <a:pPr algn="ctr"/>
              <a:r>
                <a:rPr lang="zh-CN" altLang="en-US" sz="1600" b="1" kern="900" dirty="0">
                  <a:solidFill>
                    <a:schemeClr val="tx1">
                      <a:lumMod val="85000"/>
                      <a:lumOff val="15000"/>
                    </a:schemeClr>
                  </a:solidFill>
                  <a:cs typeface="+mn-ea"/>
                  <a:sym typeface="+mn-lt"/>
                </a:rPr>
                <a:t>标题文本预设</a:t>
              </a:r>
              <a:endParaRPr lang="zh-CN" altLang="en-US" sz="1600" b="1" kern="900" dirty="0">
                <a:solidFill>
                  <a:schemeClr val="tx1">
                    <a:lumMod val="85000"/>
                    <a:lumOff val="15000"/>
                  </a:schemeClr>
                </a:solidFill>
                <a:cs typeface="+mn-ea"/>
                <a:sym typeface="+mn-lt"/>
              </a:endParaRPr>
            </a:p>
          </p:txBody>
        </p:sp>
        <p:sp>
          <p:nvSpPr>
            <p:cNvPr id="45" name="TextBox 46"/>
            <p:cNvSpPr txBox="1"/>
            <p:nvPr/>
          </p:nvSpPr>
          <p:spPr>
            <a:xfrm>
              <a:off x="2408" y="3853"/>
              <a:ext cx="2977" cy="459"/>
            </a:xfrm>
            <a:prstGeom prst="rect">
              <a:avLst/>
            </a:prstGeom>
          </p:spPr>
          <p:txBody>
            <a:bodyPr vert="horz" wrap="square" lIns="0" tIns="0" rIns="0" bIns="0" anchor="t" anchorCtr="1">
              <a:noAutofit/>
            </a:bodyPr>
            <a:lstStyle/>
            <a:p>
              <a:pPr lvl="0" algn="ctr">
                <a:lnSpc>
                  <a:spcPct val="120000"/>
                </a:lnSpc>
              </a:pPr>
              <a:r>
                <a:rPr lang="zh-CN" altLang="en-US" sz="900">
                  <a:solidFill>
                    <a:schemeClr val="tx1">
                      <a:lumMod val="85000"/>
                      <a:lumOff val="15000"/>
                    </a:schemeClr>
                  </a:solidFill>
                  <a:cs typeface="+mn-ea"/>
                  <a:sym typeface="+mn-lt"/>
                </a:rPr>
                <a:t>此部分内容作为文字排版占位显示</a:t>
              </a:r>
              <a:br>
                <a:rPr lang="zh-CN" altLang="en-US" sz="900">
                  <a:solidFill>
                    <a:schemeClr val="tx1">
                      <a:lumMod val="85000"/>
                      <a:lumOff val="15000"/>
                    </a:schemeClr>
                  </a:solidFill>
                  <a:cs typeface="+mn-ea"/>
                  <a:sym typeface="+mn-lt"/>
                </a:rPr>
              </a:br>
              <a:r>
                <a:rPr lang="zh-CN" altLang="en-US" sz="900">
                  <a:solidFill>
                    <a:schemeClr val="tx1">
                      <a:lumMod val="85000"/>
                      <a:lumOff val="15000"/>
                    </a:schemeClr>
                  </a:solidFill>
                  <a:cs typeface="+mn-ea"/>
                  <a:sym typeface="+mn-lt"/>
                </a:rPr>
                <a:t>（建议使用主题字体）</a:t>
              </a:r>
              <a:endParaRPr lang="zh-CN" altLang="en-US" sz="900">
                <a:solidFill>
                  <a:schemeClr val="tx1">
                    <a:lumMod val="85000"/>
                    <a:lumOff val="15000"/>
                  </a:schemeClr>
                </a:solidFill>
                <a:cs typeface="+mn-ea"/>
                <a:sym typeface="+mn-lt"/>
              </a:endParaRPr>
            </a:p>
          </p:txBody>
        </p:sp>
      </p:grpSp>
      <p:grpSp>
        <p:nvGrpSpPr>
          <p:cNvPr id="13" name="组合 12"/>
          <p:cNvGrpSpPr/>
          <p:nvPr/>
        </p:nvGrpSpPr>
        <p:grpSpPr>
          <a:xfrm>
            <a:off x="3927475" y="1762760"/>
            <a:ext cx="1981200" cy="711835"/>
            <a:chOff x="2408" y="3190"/>
            <a:chExt cx="3120" cy="1121"/>
          </a:xfrm>
        </p:grpSpPr>
        <p:sp>
          <p:nvSpPr>
            <p:cNvPr id="15" name="TextBox 45"/>
            <p:cNvSpPr txBox="1"/>
            <p:nvPr/>
          </p:nvSpPr>
          <p:spPr>
            <a:xfrm>
              <a:off x="2408" y="3190"/>
              <a:ext cx="3120" cy="663"/>
            </a:xfrm>
            <a:prstGeom prst="rect">
              <a:avLst/>
            </a:prstGeom>
          </p:spPr>
          <p:txBody>
            <a:bodyPr vert="horz" wrap="none" lIns="0" tIns="0" rIns="0" bIns="0" anchor="b" anchorCtr="1">
              <a:normAutofit/>
            </a:bodyPr>
            <a:lstStyle/>
            <a:p>
              <a:pPr algn="ctr"/>
              <a:r>
                <a:rPr lang="zh-CN" altLang="en-US" sz="1600" b="1" kern="900" dirty="0">
                  <a:solidFill>
                    <a:schemeClr val="tx1">
                      <a:lumMod val="85000"/>
                      <a:lumOff val="15000"/>
                    </a:schemeClr>
                  </a:solidFill>
                  <a:cs typeface="+mn-ea"/>
                  <a:sym typeface="+mn-lt"/>
                </a:rPr>
                <a:t>标题文本预设</a:t>
              </a:r>
              <a:endParaRPr lang="zh-CN" altLang="en-US" sz="1600" b="1" kern="900" dirty="0">
                <a:solidFill>
                  <a:schemeClr val="tx1">
                    <a:lumMod val="85000"/>
                    <a:lumOff val="15000"/>
                  </a:schemeClr>
                </a:solidFill>
                <a:cs typeface="+mn-ea"/>
                <a:sym typeface="+mn-lt"/>
              </a:endParaRPr>
            </a:p>
          </p:txBody>
        </p:sp>
        <p:sp>
          <p:nvSpPr>
            <p:cNvPr id="16" name="TextBox 46"/>
            <p:cNvSpPr txBox="1"/>
            <p:nvPr/>
          </p:nvSpPr>
          <p:spPr>
            <a:xfrm>
              <a:off x="2408" y="3853"/>
              <a:ext cx="2977" cy="459"/>
            </a:xfrm>
            <a:prstGeom prst="rect">
              <a:avLst/>
            </a:prstGeom>
          </p:spPr>
          <p:txBody>
            <a:bodyPr vert="horz" wrap="square" lIns="0" tIns="0" rIns="0" bIns="0" anchor="t" anchorCtr="1">
              <a:noAutofit/>
            </a:bodyPr>
            <a:lstStyle/>
            <a:p>
              <a:pPr lvl="0" algn="ctr">
                <a:lnSpc>
                  <a:spcPct val="120000"/>
                </a:lnSpc>
              </a:pPr>
              <a:r>
                <a:rPr lang="zh-CN" altLang="en-US" sz="900">
                  <a:solidFill>
                    <a:schemeClr val="tx1">
                      <a:lumMod val="85000"/>
                      <a:lumOff val="15000"/>
                    </a:schemeClr>
                  </a:solidFill>
                  <a:cs typeface="+mn-ea"/>
                  <a:sym typeface="+mn-lt"/>
                </a:rPr>
                <a:t>此部分内容作为文字排版占位显示</a:t>
              </a:r>
              <a:br>
                <a:rPr lang="zh-CN" altLang="en-US" sz="900">
                  <a:solidFill>
                    <a:schemeClr val="tx1">
                      <a:lumMod val="85000"/>
                      <a:lumOff val="15000"/>
                    </a:schemeClr>
                  </a:solidFill>
                  <a:cs typeface="+mn-ea"/>
                  <a:sym typeface="+mn-lt"/>
                </a:rPr>
              </a:br>
              <a:r>
                <a:rPr lang="zh-CN" altLang="en-US" sz="900">
                  <a:solidFill>
                    <a:schemeClr val="tx1">
                      <a:lumMod val="85000"/>
                      <a:lumOff val="15000"/>
                    </a:schemeClr>
                  </a:solidFill>
                  <a:cs typeface="+mn-ea"/>
                  <a:sym typeface="+mn-lt"/>
                </a:rPr>
                <a:t>（建议使用主题字体）</a:t>
              </a:r>
              <a:endParaRPr lang="zh-CN" altLang="en-US" sz="900">
                <a:solidFill>
                  <a:schemeClr val="tx1">
                    <a:lumMod val="85000"/>
                    <a:lumOff val="15000"/>
                  </a:schemeClr>
                </a:solidFill>
                <a:cs typeface="+mn-ea"/>
                <a:sym typeface="+mn-lt"/>
              </a:endParaRPr>
            </a:p>
          </p:txBody>
        </p:sp>
      </p:grpSp>
      <p:grpSp>
        <p:nvGrpSpPr>
          <p:cNvPr id="18" name="组合 17"/>
          <p:cNvGrpSpPr/>
          <p:nvPr/>
        </p:nvGrpSpPr>
        <p:grpSpPr>
          <a:xfrm>
            <a:off x="6365875" y="4729480"/>
            <a:ext cx="1981200" cy="711835"/>
            <a:chOff x="2408" y="3190"/>
            <a:chExt cx="3120" cy="1121"/>
          </a:xfrm>
        </p:grpSpPr>
        <p:sp>
          <p:nvSpPr>
            <p:cNvPr id="19" name="TextBox 45"/>
            <p:cNvSpPr txBox="1"/>
            <p:nvPr/>
          </p:nvSpPr>
          <p:spPr>
            <a:xfrm>
              <a:off x="2408" y="3190"/>
              <a:ext cx="3120" cy="663"/>
            </a:xfrm>
            <a:prstGeom prst="rect">
              <a:avLst/>
            </a:prstGeom>
          </p:spPr>
          <p:txBody>
            <a:bodyPr vert="horz" wrap="none" lIns="0" tIns="0" rIns="0" bIns="0" anchor="b" anchorCtr="1">
              <a:normAutofit/>
            </a:bodyPr>
            <a:lstStyle/>
            <a:p>
              <a:pPr algn="ctr"/>
              <a:r>
                <a:rPr lang="zh-CN" altLang="en-US" sz="1600" b="1" kern="900" dirty="0">
                  <a:solidFill>
                    <a:schemeClr val="tx1">
                      <a:lumMod val="85000"/>
                      <a:lumOff val="15000"/>
                    </a:schemeClr>
                  </a:solidFill>
                  <a:cs typeface="+mn-ea"/>
                  <a:sym typeface="+mn-lt"/>
                </a:rPr>
                <a:t>标题文本预设</a:t>
              </a:r>
              <a:endParaRPr lang="zh-CN" altLang="en-US" sz="1600" b="1" kern="900" dirty="0">
                <a:solidFill>
                  <a:schemeClr val="tx1">
                    <a:lumMod val="85000"/>
                    <a:lumOff val="15000"/>
                  </a:schemeClr>
                </a:solidFill>
                <a:cs typeface="+mn-ea"/>
                <a:sym typeface="+mn-lt"/>
              </a:endParaRPr>
            </a:p>
          </p:txBody>
        </p:sp>
        <p:sp>
          <p:nvSpPr>
            <p:cNvPr id="21" name="TextBox 46"/>
            <p:cNvSpPr txBox="1"/>
            <p:nvPr/>
          </p:nvSpPr>
          <p:spPr>
            <a:xfrm>
              <a:off x="2408" y="3853"/>
              <a:ext cx="2977" cy="459"/>
            </a:xfrm>
            <a:prstGeom prst="rect">
              <a:avLst/>
            </a:prstGeom>
          </p:spPr>
          <p:txBody>
            <a:bodyPr vert="horz" wrap="square" lIns="0" tIns="0" rIns="0" bIns="0" anchor="t" anchorCtr="1">
              <a:noAutofit/>
            </a:bodyPr>
            <a:lstStyle/>
            <a:p>
              <a:pPr lvl="0" algn="ctr">
                <a:lnSpc>
                  <a:spcPct val="120000"/>
                </a:lnSpc>
              </a:pPr>
              <a:r>
                <a:rPr lang="zh-CN" altLang="en-US" sz="900">
                  <a:solidFill>
                    <a:schemeClr val="tx1">
                      <a:lumMod val="85000"/>
                      <a:lumOff val="15000"/>
                    </a:schemeClr>
                  </a:solidFill>
                  <a:cs typeface="+mn-ea"/>
                  <a:sym typeface="+mn-lt"/>
                </a:rPr>
                <a:t>此部分内容作为文字排版占位显示</a:t>
              </a:r>
              <a:br>
                <a:rPr lang="zh-CN" altLang="en-US" sz="900">
                  <a:solidFill>
                    <a:schemeClr val="tx1">
                      <a:lumMod val="85000"/>
                      <a:lumOff val="15000"/>
                    </a:schemeClr>
                  </a:solidFill>
                  <a:cs typeface="+mn-ea"/>
                  <a:sym typeface="+mn-lt"/>
                </a:rPr>
              </a:br>
              <a:r>
                <a:rPr lang="zh-CN" altLang="en-US" sz="900">
                  <a:solidFill>
                    <a:schemeClr val="tx1">
                      <a:lumMod val="85000"/>
                      <a:lumOff val="15000"/>
                    </a:schemeClr>
                  </a:solidFill>
                  <a:cs typeface="+mn-ea"/>
                  <a:sym typeface="+mn-lt"/>
                </a:rPr>
                <a:t>（建议使用主题字体）</a:t>
              </a:r>
              <a:endParaRPr lang="zh-CN" altLang="en-US" sz="900">
                <a:solidFill>
                  <a:schemeClr val="tx1">
                    <a:lumMod val="85000"/>
                    <a:lumOff val="15000"/>
                  </a:schemeClr>
                </a:solidFill>
                <a:cs typeface="+mn-ea"/>
                <a:sym typeface="+mn-lt"/>
              </a:endParaRPr>
            </a:p>
          </p:txBody>
        </p:sp>
      </p:grpSp>
      <p:grpSp>
        <p:nvGrpSpPr>
          <p:cNvPr id="22" name="组合 21"/>
          <p:cNvGrpSpPr/>
          <p:nvPr/>
        </p:nvGrpSpPr>
        <p:grpSpPr>
          <a:xfrm>
            <a:off x="8926195" y="1763395"/>
            <a:ext cx="1981200" cy="711835"/>
            <a:chOff x="2408" y="3190"/>
            <a:chExt cx="3120" cy="1121"/>
          </a:xfrm>
        </p:grpSpPr>
        <p:sp>
          <p:nvSpPr>
            <p:cNvPr id="23" name="TextBox 45"/>
            <p:cNvSpPr txBox="1"/>
            <p:nvPr/>
          </p:nvSpPr>
          <p:spPr>
            <a:xfrm>
              <a:off x="2408" y="3190"/>
              <a:ext cx="3120" cy="663"/>
            </a:xfrm>
            <a:prstGeom prst="rect">
              <a:avLst/>
            </a:prstGeom>
          </p:spPr>
          <p:txBody>
            <a:bodyPr vert="horz" wrap="none" lIns="0" tIns="0" rIns="0" bIns="0" anchor="b" anchorCtr="1">
              <a:normAutofit/>
            </a:bodyPr>
            <a:lstStyle/>
            <a:p>
              <a:pPr algn="ctr"/>
              <a:r>
                <a:rPr lang="zh-CN" altLang="en-US" sz="1600" b="1" kern="900" dirty="0">
                  <a:solidFill>
                    <a:schemeClr val="tx1">
                      <a:lumMod val="85000"/>
                      <a:lumOff val="15000"/>
                    </a:schemeClr>
                  </a:solidFill>
                  <a:cs typeface="+mn-ea"/>
                  <a:sym typeface="+mn-lt"/>
                </a:rPr>
                <a:t>标题文本预设</a:t>
              </a:r>
              <a:endParaRPr lang="zh-CN" altLang="en-US" sz="1600" b="1" kern="900" dirty="0">
                <a:solidFill>
                  <a:schemeClr val="tx1">
                    <a:lumMod val="85000"/>
                    <a:lumOff val="15000"/>
                  </a:schemeClr>
                </a:solidFill>
                <a:cs typeface="+mn-ea"/>
                <a:sym typeface="+mn-lt"/>
              </a:endParaRPr>
            </a:p>
          </p:txBody>
        </p:sp>
        <p:sp>
          <p:nvSpPr>
            <p:cNvPr id="33" name="TextBox 46"/>
            <p:cNvSpPr txBox="1"/>
            <p:nvPr/>
          </p:nvSpPr>
          <p:spPr>
            <a:xfrm>
              <a:off x="2408" y="3853"/>
              <a:ext cx="2977" cy="459"/>
            </a:xfrm>
            <a:prstGeom prst="rect">
              <a:avLst/>
            </a:prstGeom>
          </p:spPr>
          <p:txBody>
            <a:bodyPr vert="horz" wrap="square" lIns="0" tIns="0" rIns="0" bIns="0" anchor="t" anchorCtr="1">
              <a:noAutofit/>
            </a:bodyPr>
            <a:lstStyle/>
            <a:p>
              <a:pPr lvl="0" algn="ctr">
                <a:lnSpc>
                  <a:spcPct val="120000"/>
                </a:lnSpc>
              </a:pPr>
              <a:r>
                <a:rPr lang="zh-CN" altLang="en-US" sz="900">
                  <a:solidFill>
                    <a:schemeClr val="tx1">
                      <a:lumMod val="85000"/>
                      <a:lumOff val="15000"/>
                    </a:schemeClr>
                  </a:solidFill>
                  <a:cs typeface="+mn-ea"/>
                  <a:sym typeface="+mn-lt"/>
                </a:rPr>
                <a:t>此部分内容作为文字排版占位显示</a:t>
              </a:r>
              <a:br>
                <a:rPr lang="zh-CN" altLang="en-US" sz="900">
                  <a:solidFill>
                    <a:schemeClr val="tx1">
                      <a:lumMod val="85000"/>
                      <a:lumOff val="15000"/>
                    </a:schemeClr>
                  </a:solidFill>
                  <a:cs typeface="+mn-ea"/>
                  <a:sym typeface="+mn-lt"/>
                </a:rPr>
              </a:br>
              <a:r>
                <a:rPr lang="zh-CN" altLang="en-US" sz="900">
                  <a:solidFill>
                    <a:schemeClr val="tx1">
                      <a:lumMod val="85000"/>
                      <a:lumOff val="15000"/>
                    </a:schemeClr>
                  </a:solidFill>
                  <a:cs typeface="+mn-ea"/>
                  <a:sym typeface="+mn-lt"/>
                </a:rPr>
                <a:t>（建议使用主题字体）</a:t>
              </a:r>
              <a:endParaRPr lang="zh-CN" altLang="en-US" sz="900">
                <a:solidFill>
                  <a:schemeClr val="tx1">
                    <a:lumMod val="85000"/>
                    <a:lumOff val="15000"/>
                  </a:schemeClr>
                </a:solidFill>
                <a:cs typeface="+mn-ea"/>
                <a:sym typeface="+mn-lt"/>
              </a:endParaRPr>
            </a:p>
          </p:txBody>
        </p:sp>
      </p:grpSp>
    </p:spTree>
    <p:custDataLst>
      <p:tags r:id="rId2"/>
    </p:custDataLst>
  </p:cSld>
  <p:clrMapOvr>
    <a:masterClrMapping/>
  </p:clrMapOvr>
  <p:transition advClick="0" advTm="0">
    <p:random/>
  </p:transition>
  <p:timing>
    <p:tnLst>
      <p:par>
        <p:cTn id="1" dur="indefinite" restart="never" fill="hold"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left)">
                                      <p:cBhvr>
                                        <p:cTn id="7" dur="500"/>
                                        <p:tgtEl>
                                          <p:spTgt spid="2"/>
                                        </p:tgtEl>
                                      </p:cBhvr>
                                    </p:animEffect>
                                  </p:childTnLst>
                                </p:cTn>
                              </p:par>
                            </p:childTnLst>
                          </p:cTn>
                        </p:par>
                        <p:par>
                          <p:cTn id="8" fill="hold">
                            <p:stCondLst>
                              <p:cond delay="500"/>
                            </p:stCondLst>
                            <p:childTnLst>
                              <p:par>
                                <p:cTn id="9" presetID="23" presetClass="entr" presetSubtype="16" fill="hold" grpId="0" nodeType="afterEffect">
                                  <p:stCondLst>
                                    <p:cond delay="0"/>
                                  </p:stCondLst>
                                  <p:childTnLst>
                                    <p:set>
                                      <p:cBhvr>
                                        <p:cTn id="10" dur="1" fill="hold">
                                          <p:stCondLst>
                                            <p:cond delay="0"/>
                                          </p:stCondLst>
                                        </p:cTn>
                                        <p:tgtEl>
                                          <p:spTgt spid="3"/>
                                        </p:tgtEl>
                                        <p:attrNameLst>
                                          <p:attrName>style.visibility</p:attrName>
                                        </p:attrNameLst>
                                      </p:cBhvr>
                                      <p:to>
                                        <p:strVal val="visible"/>
                                      </p:to>
                                    </p:set>
                                    <p:anim calcmode="lin" valueType="num">
                                      <p:cBhvr>
                                        <p:cTn id="11" dur="500" fill="hold"/>
                                        <p:tgtEl>
                                          <p:spTgt spid="3"/>
                                        </p:tgtEl>
                                        <p:attrNameLst>
                                          <p:attrName>ppt_w</p:attrName>
                                        </p:attrNameLst>
                                      </p:cBhvr>
                                      <p:tavLst>
                                        <p:tav tm="0">
                                          <p:val>
                                            <p:fltVal val="0"/>
                                          </p:val>
                                        </p:tav>
                                        <p:tav tm="100000">
                                          <p:val>
                                            <p:strVal val="#ppt_w"/>
                                          </p:val>
                                        </p:tav>
                                      </p:tavLst>
                                    </p:anim>
                                    <p:anim calcmode="lin" valueType="num">
                                      <p:cBhvr>
                                        <p:cTn id="12" dur="500" fill="hold"/>
                                        <p:tgtEl>
                                          <p:spTgt spid="3"/>
                                        </p:tgtEl>
                                        <p:attrNameLst>
                                          <p:attrName>ppt_h</p:attrName>
                                        </p:attrNameLst>
                                      </p:cBhvr>
                                      <p:tavLst>
                                        <p:tav tm="0">
                                          <p:val>
                                            <p:fltVal val="0"/>
                                          </p:val>
                                        </p:tav>
                                        <p:tav tm="100000">
                                          <p:val>
                                            <p:strVal val="#ppt_h"/>
                                          </p:val>
                                        </p:tav>
                                      </p:tavLst>
                                    </p:anim>
                                  </p:childTnLst>
                                </p:cTn>
                              </p:par>
                              <p:par>
                                <p:cTn id="13" presetID="23" presetClass="entr" presetSubtype="16" fill="hold" grpId="0" nodeType="withEffect">
                                  <p:stCondLst>
                                    <p:cond delay="0"/>
                                  </p:stCondLst>
                                  <p:childTnLst>
                                    <p:set>
                                      <p:cBhvr>
                                        <p:cTn id="14" dur="1" fill="hold">
                                          <p:stCondLst>
                                            <p:cond delay="0"/>
                                          </p:stCondLst>
                                        </p:cTn>
                                        <p:tgtEl>
                                          <p:spTgt spid="8"/>
                                        </p:tgtEl>
                                        <p:attrNameLst>
                                          <p:attrName>style.visibility</p:attrName>
                                        </p:attrNameLst>
                                      </p:cBhvr>
                                      <p:to>
                                        <p:strVal val="visible"/>
                                      </p:to>
                                    </p:set>
                                    <p:anim calcmode="lin" valueType="num">
                                      <p:cBhvr>
                                        <p:cTn id="15" dur="500" fill="hold"/>
                                        <p:tgtEl>
                                          <p:spTgt spid="8"/>
                                        </p:tgtEl>
                                        <p:attrNameLst>
                                          <p:attrName>ppt_w</p:attrName>
                                        </p:attrNameLst>
                                      </p:cBhvr>
                                      <p:tavLst>
                                        <p:tav tm="0">
                                          <p:val>
                                            <p:fltVal val="0"/>
                                          </p:val>
                                        </p:tav>
                                        <p:tav tm="100000">
                                          <p:val>
                                            <p:strVal val="#ppt_w"/>
                                          </p:val>
                                        </p:tav>
                                      </p:tavLst>
                                    </p:anim>
                                    <p:anim calcmode="lin" valueType="num">
                                      <p:cBhvr>
                                        <p:cTn id="16" dur="500" fill="hold"/>
                                        <p:tgtEl>
                                          <p:spTgt spid="8"/>
                                        </p:tgtEl>
                                        <p:attrNameLst>
                                          <p:attrName>ppt_h</p:attrName>
                                        </p:attrNameLst>
                                      </p:cBhvr>
                                      <p:tavLst>
                                        <p:tav tm="0">
                                          <p:val>
                                            <p:fltVal val="0"/>
                                          </p:val>
                                        </p:tav>
                                        <p:tav tm="100000">
                                          <p:val>
                                            <p:strVal val="#ppt_h"/>
                                          </p:val>
                                        </p:tav>
                                      </p:tavLst>
                                    </p:anim>
                                  </p:childTnLst>
                                </p:cTn>
                              </p:par>
                              <p:par>
                                <p:cTn id="17" presetID="23" presetClass="entr" presetSubtype="16" fill="hold" grpId="0" nodeType="withEffect">
                                  <p:stCondLst>
                                    <p:cond delay="0"/>
                                  </p:stCondLst>
                                  <p:childTnLst>
                                    <p:set>
                                      <p:cBhvr>
                                        <p:cTn id="18" dur="1" fill="hold">
                                          <p:stCondLst>
                                            <p:cond delay="0"/>
                                          </p:stCondLst>
                                        </p:cTn>
                                        <p:tgtEl>
                                          <p:spTgt spid="6"/>
                                        </p:tgtEl>
                                        <p:attrNameLst>
                                          <p:attrName>style.visibility</p:attrName>
                                        </p:attrNameLst>
                                      </p:cBhvr>
                                      <p:to>
                                        <p:strVal val="visible"/>
                                      </p:to>
                                    </p:set>
                                    <p:anim calcmode="lin" valueType="num">
                                      <p:cBhvr>
                                        <p:cTn id="19" dur="500" fill="hold"/>
                                        <p:tgtEl>
                                          <p:spTgt spid="6"/>
                                        </p:tgtEl>
                                        <p:attrNameLst>
                                          <p:attrName>ppt_w</p:attrName>
                                        </p:attrNameLst>
                                      </p:cBhvr>
                                      <p:tavLst>
                                        <p:tav tm="0">
                                          <p:val>
                                            <p:fltVal val="0"/>
                                          </p:val>
                                        </p:tav>
                                        <p:tav tm="100000">
                                          <p:val>
                                            <p:strVal val="#ppt_w"/>
                                          </p:val>
                                        </p:tav>
                                      </p:tavLst>
                                    </p:anim>
                                    <p:anim calcmode="lin" valueType="num">
                                      <p:cBhvr>
                                        <p:cTn id="20" dur="500" fill="hold"/>
                                        <p:tgtEl>
                                          <p:spTgt spid="6"/>
                                        </p:tgtEl>
                                        <p:attrNameLst>
                                          <p:attrName>ppt_h</p:attrName>
                                        </p:attrNameLst>
                                      </p:cBhvr>
                                      <p:tavLst>
                                        <p:tav tm="0">
                                          <p:val>
                                            <p:fltVal val="0"/>
                                          </p:val>
                                        </p:tav>
                                        <p:tav tm="100000">
                                          <p:val>
                                            <p:strVal val="#ppt_h"/>
                                          </p:val>
                                        </p:tav>
                                      </p:tavLst>
                                    </p:anim>
                                  </p:childTnLst>
                                </p:cTn>
                              </p:par>
                              <p:par>
                                <p:cTn id="21" presetID="23" presetClass="entr" presetSubtype="16" fill="hold" grpId="0" nodeType="withEffect">
                                  <p:stCondLst>
                                    <p:cond delay="0"/>
                                  </p:stCondLst>
                                  <p:childTnLst>
                                    <p:set>
                                      <p:cBhvr>
                                        <p:cTn id="22" dur="1" fill="hold">
                                          <p:stCondLst>
                                            <p:cond delay="0"/>
                                          </p:stCondLst>
                                        </p:cTn>
                                        <p:tgtEl>
                                          <p:spTgt spid="7"/>
                                        </p:tgtEl>
                                        <p:attrNameLst>
                                          <p:attrName>style.visibility</p:attrName>
                                        </p:attrNameLst>
                                      </p:cBhvr>
                                      <p:to>
                                        <p:strVal val="visible"/>
                                      </p:to>
                                    </p:set>
                                    <p:anim calcmode="lin" valueType="num">
                                      <p:cBhvr>
                                        <p:cTn id="23" dur="500" fill="hold"/>
                                        <p:tgtEl>
                                          <p:spTgt spid="7"/>
                                        </p:tgtEl>
                                        <p:attrNameLst>
                                          <p:attrName>ppt_w</p:attrName>
                                        </p:attrNameLst>
                                      </p:cBhvr>
                                      <p:tavLst>
                                        <p:tav tm="0">
                                          <p:val>
                                            <p:fltVal val="0"/>
                                          </p:val>
                                        </p:tav>
                                        <p:tav tm="100000">
                                          <p:val>
                                            <p:strVal val="#ppt_w"/>
                                          </p:val>
                                        </p:tav>
                                      </p:tavLst>
                                    </p:anim>
                                    <p:anim calcmode="lin" valueType="num">
                                      <p:cBhvr>
                                        <p:cTn id="24" dur="500" fill="hold"/>
                                        <p:tgtEl>
                                          <p:spTgt spid="7"/>
                                        </p:tgtEl>
                                        <p:attrNameLst>
                                          <p:attrName>ppt_h</p:attrName>
                                        </p:attrNameLst>
                                      </p:cBhvr>
                                      <p:tavLst>
                                        <p:tav tm="0">
                                          <p:val>
                                            <p:fltVal val="0"/>
                                          </p:val>
                                        </p:tav>
                                        <p:tav tm="100000">
                                          <p:val>
                                            <p:strVal val="#ppt_h"/>
                                          </p:val>
                                        </p:tav>
                                      </p:tavLst>
                                    </p:anim>
                                  </p:childTnLst>
                                </p:cTn>
                              </p:par>
                            </p:childTnLst>
                          </p:cTn>
                        </p:par>
                        <p:par>
                          <p:cTn id="25" fill="hold">
                            <p:stCondLst>
                              <p:cond delay="1000"/>
                            </p:stCondLst>
                            <p:childTnLst>
                              <p:par>
                                <p:cTn id="26" presetID="12" presetClass="entr" presetSubtype="4" fill="hold" grpId="0" nodeType="afterEffect">
                                  <p:stCondLst>
                                    <p:cond delay="0"/>
                                  </p:stCondLst>
                                  <p:childTnLst>
                                    <p:set>
                                      <p:cBhvr>
                                        <p:cTn id="27" dur="1" fill="hold">
                                          <p:stCondLst>
                                            <p:cond delay="0"/>
                                          </p:stCondLst>
                                        </p:cTn>
                                        <p:tgtEl>
                                          <p:spTgt spid="11"/>
                                        </p:tgtEl>
                                        <p:attrNameLst>
                                          <p:attrName>style.visibility</p:attrName>
                                        </p:attrNameLst>
                                      </p:cBhvr>
                                      <p:to>
                                        <p:strVal val="visible"/>
                                      </p:to>
                                    </p:set>
                                    <p:anim calcmode="lin" valueType="num">
                                      <p:cBhvr additive="base">
                                        <p:cTn id="28" dur="500"/>
                                        <p:tgtEl>
                                          <p:spTgt spid="11"/>
                                        </p:tgtEl>
                                        <p:attrNameLst>
                                          <p:attrName>ppt_y</p:attrName>
                                        </p:attrNameLst>
                                      </p:cBhvr>
                                      <p:tavLst>
                                        <p:tav tm="0">
                                          <p:val>
                                            <p:strVal val="#ppt_y+#ppt_h*1.125000"/>
                                          </p:val>
                                        </p:tav>
                                        <p:tav tm="100000">
                                          <p:val>
                                            <p:strVal val="#ppt_y"/>
                                          </p:val>
                                        </p:tav>
                                      </p:tavLst>
                                    </p:anim>
                                    <p:animEffect transition="in" filter="wipe(up)">
                                      <p:cBhvr>
                                        <p:cTn id="29" dur="500"/>
                                        <p:tgtEl>
                                          <p:spTgt spid="11"/>
                                        </p:tgtEl>
                                      </p:cBhvr>
                                    </p:animEffect>
                                  </p:childTnLst>
                                </p:cTn>
                              </p:par>
                              <p:par>
                                <p:cTn id="30" presetID="12" presetClass="entr" presetSubtype="4" fill="hold" grpId="0" nodeType="withEffect">
                                  <p:stCondLst>
                                    <p:cond delay="0"/>
                                  </p:stCondLst>
                                  <p:childTnLst>
                                    <p:set>
                                      <p:cBhvr>
                                        <p:cTn id="31" dur="1" fill="hold">
                                          <p:stCondLst>
                                            <p:cond delay="0"/>
                                          </p:stCondLst>
                                        </p:cTn>
                                        <p:tgtEl>
                                          <p:spTgt spid="14"/>
                                        </p:tgtEl>
                                        <p:attrNameLst>
                                          <p:attrName>style.visibility</p:attrName>
                                        </p:attrNameLst>
                                      </p:cBhvr>
                                      <p:to>
                                        <p:strVal val="visible"/>
                                      </p:to>
                                    </p:set>
                                    <p:anim calcmode="lin" valueType="num">
                                      <p:cBhvr additive="base">
                                        <p:cTn id="32" dur="500"/>
                                        <p:tgtEl>
                                          <p:spTgt spid="14"/>
                                        </p:tgtEl>
                                        <p:attrNameLst>
                                          <p:attrName>ppt_y</p:attrName>
                                        </p:attrNameLst>
                                      </p:cBhvr>
                                      <p:tavLst>
                                        <p:tav tm="0">
                                          <p:val>
                                            <p:strVal val="#ppt_y+#ppt_h*1.125000"/>
                                          </p:val>
                                        </p:tav>
                                        <p:tav tm="100000">
                                          <p:val>
                                            <p:strVal val="#ppt_y"/>
                                          </p:val>
                                        </p:tav>
                                      </p:tavLst>
                                    </p:anim>
                                    <p:animEffect transition="in" filter="wipe(up)">
                                      <p:cBhvr>
                                        <p:cTn id="33" dur="500"/>
                                        <p:tgtEl>
                                          <p:spTgt spid="14"/>
                                        </p:tgtEl>
                                      </p:cBhvr>
                                    </p:animEffect>
                                  </p:childTnLst>
                                </p:cTn>
                              </p:par>
                              <p:par>
                                <p:cTn id="34" presetID="12" presetClass="entr" presetSubtype="4" fill="hold" grpId="0" nodeType="withEffect">
                                  <p:stCondLst>
                                    <p:cond delay="0"/>
                                  </p:stCondLst>
                                  <p:childTnLst>
                                    <p:set>
                                      <p:cBhvr>
                                        <p:cTn id="35" dur="1" fill="hold">
                                          <p:stCondLst>
                                            <p:cond delay="0"/>
                                          </p:stCondLst>
                                        </p:cTn>
                                        <p:tgtEl>
                                          <p:spTgt spid="12"/>
                                        </p:tgtEl>
                                        <p:attrNameLst>
                                          <p:attrName>style.visibility</p:attrName>
                                        </p:attrNameLst>
                                      </p:cBhvr>
                                      <p:to>
                                        <p:strVal val="visible"/>
                                      </p:to>
                                    </p:set>
                                    <p:anim calcmode="lin" valueType="num">
                                      <p:cBhvr additive="base">
                                        <p:cTn id="36" dur="500"/>
                                        <p:tgtEl>
                                          <p:spTgt spid="12"/>
                                        </p:tgtEl>
                                        <p:attrNameLst>
                                          <p:attrName>ppt_y</p:attrName>
                                        </p:attrNameLst>
                                      </p:cBhvr>
                                      <p:tavLst>
                                        <p:tav tm="0">
                                          <p:val>
                                            <p:strVal val="#ppt_y+#ppt_h*1.125000"/>
                                          </p:val>
                                        </p:tav>
                                        <p:tav tm="100000">
                                          <p:val>
                                            <p:strVal val="#ppt_y"/>
                                          </p:val>
                                        </p:tav>
                                      </p:tavLst>
                                    </p:anim>
                                    <p:animEffect transition="in" filter="wipe(up)">
                                      <p:cBhvr>
                                        <p:cTn id="37" dur="500"/>
                                        <p:tgtEl>
                                          <p:spTgt spid="12"/>
                                        </p:tgtEl>
                                      </p:cBhvr>
                                    </p:animEffect>
                                  </p:childTnLst>
                                </p:cTn>
                              </p:par>
                              <p:par>
                                <p:cTn id="38" presetID="12" presetClass="entr" presetSubtype="4" fill="hold" grpId="0" nodeType="withEffect">
                                  <p:stCondLst>
                                    <p:cond delay="0"/>
                                  </p:stCondLst>
                                  <p:childTnLst>
                                    <p:set>
                                      <p:cBhvr>
                                        <p:cTn id="39" dur="1" fill="hold">
                                          <p:stCondLst>
                                            <p:cond delay="0"/>
                                          </p:stCondLst>
                                        </p:cTn>
                                        <p:tgtEl>
                                          <p:spTgt spid="10"/>
                                        </p:tgtEl>
                                        <p:attrNameLst>
                                          <p:attrName>style.visibility</p:attrName>
                                        </p:attrNameLst>
                                      </p:cBhvr>
                                      <p:to>
                                        <p:strVal val="visible"/>
                                      </p:to>
                                    </p:set>
                                    <p:anim calcmode="lin" valueType="num">
                                      <p:cBhvr additive="base">
                                        <p:cTn id="40" dur="500"/>
                                        <p:tgtEl>
                                          <p:spTgt spid="10"/>
                                        </p:tgtEl>
                                        <p:attrNameLst>
                                          <p:attrName>ppt_y</p:attrName>
                                        </p:attrNameLst>
                                      </p:cBhvr>
                                      <p:tavLst>
                                        <p:tav tm="0">
                                          <p:val>
                                            <p:strVal val="#ppt_y+#ppt_h*1.125000"/>
                                          </p:val>
                                        </p:tav>
                                        <p:tav tm="100000">
                                          <p:val>
                                            <p:strVal val="#ppt_y"/>
                                          </p:val>
                                        </p:tav>
                                      </p:tavLst>
                                    </p:anim>
                                    <p:animEffect transition="in" filter="wipe(up)">
                                      <p:cBhvr>
                                        <p:cTn id="41" dur="500"/>
                                        <p:tgtEl>
                                          <p:spTgt spid="10"/>
                                        </p:tgtEl>
                                      </p:cBhvr>
                                    </p:animEffect>
                                  </p:childTnLst>
                                </p:cTn>
                              </p:par>
                            </p:childTnLst>
                          </p:cTn>
                        </p:par>
                        <p:par>
                          <p:cTn id="42" fill="hold">
                            <p:stCondLst>
                              <p:cond delay="1500"/>
                            </p:stCondLst>
                            <p:childTnLst>
                              <p:par>
                                <p:cTn id="43" presetID="5" presetClass="entr" presetSubtype="10" fill="hold" nodeType="afterEffect">
                                  <p:stCondLst>
                                    <p:cond delay="0"/>
                                  </p:stCondLst>
                                  <p:childTnLst>
                                    <p:set>
                                      <p:cBhvr>
                                        <p:cTn id="44" dur="1" fill="hold">
                                          <p:stCondLst>
                                            <p:cond delay="0"/>
                                          </p:stCondLst>
                                        </p:cTn>
                                        <p:tgtEl>
                                          <p:spTgt spid="43"/>
                                        </p:tgtEl>
                                        <p:attrNameLst>
                                          <p:attrName>style.visibility</p:attrName>
                                        </p:attrNameLst>
                                      </p:cBhvr>
                                      <p:to>
                                        <p:strVal val="visible"/>
                                      </p:to>
                                    </p:set>
                                    <p:animEffect transition="in" filter="checkerboard(across)">
                                      <p:cBhvr>
                                        <p:cTn id="45" dur="500"/>
                                        <p:tgtEl>
                                          <p:spTgt spid="43"/>
                                        </p:tgtEl>
                                      </p:cBhvr>
                                    </p:animEffect>
                                  </p:childTnLst>
                                </p:cTn>
                              </p:par>
                            </p:childTnLst>
                          </p:cTn>
                        </p:par>
                        <p:par>
                          <p:cTn id="46" fill="hold">
                            <p:stCondLst>
                              <p:cond delay="2000"/>
                            </p:stCondLst>
                            <p:childTnLst>
                              <p:par>
                                <p:cTn id="47" presetID="5" presetClass="entr" presetSubtype="10" fill="hold" nodeType="afterEffect">
                                  <p:stCondLst>
                                    <p:cond delay="0"/>
                                  </p:stCondLst>
                                  <p:childTnLst>
                                    <p:set>
                                      <p:cBhvr>
                                        <p:cTn id="48" dur="1" fill="hold">
                                          <p:stCondLst>
                                            <p:cond delay="0"/>
                                          </p:stCondLst>
                                        </p:cTn>
                                        <p:tgtEl>
                                          <p:spTgt spid="13"/>
                                        </p:tgtEl>
                                        <p:attrNameLst>
                                          <p:attrName>style.visibility</p:attrName>
                                        </p:attrNameLst>
                                      </p:cBhvr>
                                      <p:to>
                                        <p:strVal val="visible"/>
                                      </p:to>
                                    </p:set>
                                    <p:animEffect transition="in" filter="checkerboard(across)">
                                      <p:cBhvr>
                                        <p:cTn id="49" dur="500"/>
                                        <p:tgtEl>
                                          <p:spTgt spid="13"/>
                                        </p:tgtEl>
                                      </p:cBhvr>
                                    </p:animEffect>
                                  </p:childTnLst>
                                </p:cTn>
                              </p:par>
                            </p:childTnLst>
                          </p:cTn>
                        </p:par>
                        <p:par>
                          <p:cTn id="50" fill="hold">
                            <p:stCondLst>
                              <p:cond delay="2500"/>
                            </p:stCondLst>
                            <p:childTnLst>
                              <p:par>
                                <p:cTn id="51" presetID="5" presetClass="entr" presetSubtype="10" fill="hold" nodeType="afterEffect">
                                  <p:stCondLst>
                                    <p:cond delay="0"/>
                                  </p:stCondLst>
                                  <p:childTnLst>
                                    <p:set>
                                      <p:cBhvr>
                                        <p:cTn id="52" dur="1" fill="hold">
                                          <p:stCondLst>
                                            <p:cond delay="0"/>
                                          </p:stCondLst>
                                        </p:cTn>
                                        <p:tgtEl>
                                          <p:spTgt spid="18"/>
                                        </p:tgtEl>
                                        <p:attrNameLst>
                                          <p:attrName>style.visibility</p:attrName>
                                        </p:attrNameLst>
                                      </p:cBhvr>
                                      <p:to>
                                        <p:strVal val="visible"/>
                                      </p:to>
                                    </p:set>
                                    <p:animEffect transition="in" filter="checkerboard(across)">
                                      <p:cBhvr>
                                        <p:cTn id="53" dur="500"/>
                                        <p:tgtEl>
                                          <p:spTgt spid="18"/>
                                        </p:tgtEl>
                                      </p:cBhvr>
                                    </p:animEffect>
                                  </p:childTnLst>
                                </p:cTn>
                              </p:par>
                            </p:childTnLst>
                          </p:cTn>
                        </p:par>
                        <p:par>
                          <p:cTn id="54" fill="hold">
                            <p:stCondLst>
                              <p:cond delay="3000"/>
                            </p:stCondLst>
                            <p:childTnLst>
                              <p:par>
                                <p:cTn id="55" presetID="5" presetClass="entr" presetSubtype="10" fill="hold" nodeType="afterEffect">
                                  <p:stCondLst>
                                    <p:cond delay="0"/>
                                  </p:stCondLst>
                                  <p:childTnLst>
                                    <p:set>
                                      <p:cBhvr>
                                        <p:cTn id="56" dur="1" fill="hold">
                                          <p:stCondLst>
                                            <p:cond delay="0"/>
                                          </p:stCondLst>
                                        </p:cTn>
                                        <p:tgtEl>
                                          <p:spTgt spid="22"/>
                                        </p:tgtEl>
                                        <p:attrNameLst>
                                          <p:attrName>style.visibility</p:attrName>
                                        </p:attrNameLst>
                                      </p:cBhvr>
                                      <p:to>
                                        <p:strVal val="visible"/>
                                      </p:to>
                                    </p:set>
                                    <p:animEffect transition="in" filter="checkerboard(across)">
                                      <p:cBhvr>
                                        <p:cTn id="57" dur="500"/>
                                        <p:tgtEl>
                                          <p:spTgt spid="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ldLvl="0" animBg="1"/>
      <p:bldP spid="3" grpId="0" bldLvl="0" animBg="1"/>
      <p:bldP spid="8" grpId="0" bldLvl="0" animBg="1"/>
      <p:bldP spid="6" grpId="0" bldLvl="0" animBg="1"/>
      <p:bldP spid="7" grpId="0" bldLvl="0" animBg="1"/>
      <p:bldP spid="10" grpId="0" bldLvl="0" animBg="1"/>
      <p:bldP spid="12" grpId="0" bldLvl="0" animBg="1"/>
      <p:bldP spid="11" grpId="0" bldLvl="0" animBg="1"/>
      <p:bldP spid="14" grpId="0" bldLvl="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图片 3" descr="232323"/>
          <p:cNvPicPr>
            <a:picLocks noChangeAspect="1"/>
          </p:cNvPicPr>
          <p:nvPr/>
        </p:nvPicPr>
        <p:blipFill>
          <a:blip r:embed="rId2" cstate="screen"/>
          <a:stretch>
            <a:fillRect/>
          </a:stretch>
        </p:blipFill>
        <p:spPr>
          <a:xfrm>
            <a:off x="0" y="641985"/>
            <a:ext cx="2356485" cy="326390"/>
          </a:xfrm>
          <a:prstGeom prst="rect">
            <a:avLst/>
          </a:prstGeom>
        </p:spPr>
      </p:pic>
      <p:sp>
        <p:nvSpPr>
          <p:cNvPr id="9" name="文本框 8"/>
          <p:cNvSpPr txBox="1"/>
          <p:nvPr/>
        </p:nvSpPr>
        <p:spPr>
          <a:xfrm>
            <a:off x="1485900" y="510540"/>
            <a:ext cx="2357120" cy="368300"/>
          </a:xfrm>
          <a:prstGeom prst="rect">
            <a:avLst/>
          </a:prstGeom>
          <a:noFill/>
        </p:spPr>
        <p:txBody>
          <a:bodyPr wrap="square" rtlCol="0">
            <a:spAutoFit/>
          </a:bodyPr>
          <a:lstStyle/>
          <a:p>
            <a:pPr algn="dist"/>
            <a:r>
              <a:rPr lang="zh-CN" altLang="en-US">
                <a:solidFill>
                  <a:schemeClr val="tx1">
                    <a:lumMod val="75000"/>
                    <a:lumOff val="25000"/>
                  </a:schemeClr>
                </a:solidFill>
                <a:effectLst/>
                <a:cs typeface="+mn-ea"/>
                <a:sym typeface="+mn-lt"/>
              </a:rPr>
              <a:t>工作内容回顾</a:t>
            </a:r>
            <a:endParaRPr lang="zh-CN" altLang="en-US">
              <a:solidFill>
                <a:schemeClr val="tx1">
                  <a:lumMod val="75000"/>
                  <a:lumOff val="25000"/>
                </a:schemeClr>
              </a:solidFill>
              <a:effectLst/>
              <a:cs typeface="+mn-ea"/>
              <a:sym typeface="+mn-lt"/>
            </a:endParaRPr>
          </a:p>
        </p:txBody>
      </p:sp>
      <p:sp>
        <p:nvSpPr>
          <p:cNvPr id="5" name="文本框 4"/>
          <p:cNvSpPr txBox="1"/>
          <p:nvPr/>
        </p:nvSpPr>
        <p:spPr>
          <a:xfrm>
            <a:off x="238125" y="556895"/>
            <a:ext cx="406400" cy="275590"/>
          </a:xfrm>
          <a:prstGeom prst="rect">
            <a:avLst/>
          </a:prstGeom>
          <a:noFill/>
        </p:spPr>
        <p:txBody>
          <a:bodyPr wrap="square" rtlCol="0">
            <a:spAutoFit/>
          </a:bodyPr>
          <a:lstStyle/>
          <a:p>
            <a:pPr algn="l"/>
            <a:r>
              <a:rPr lang="en-US" altLang="zh-CN" sz="1200">
                <a:solidFill>
                  <a:schemeClr val="tx2">
                    <a:lumMod val="50000"/>
                    <a:lumOff val="50000"/>
                  </a:schemeClr>
                </a:solidFill>
                <a:effectLst/>
                <a:cs typeface="+mn-ea"/>
                <a:sym typeface="+mn-lt"/>
              </a:rPr>
              <a:t>01</a:t>
            </a:r>
            <a:endParaRPr lang="en-US" altLang="zh-CN" sz="1200">
              <a:solidFill>
                <a:schemeClr val="tx2">
                  <a:lumMod val="50000"/>
                  <a:lumOff val="50000"/>
                </a:schemeClr>
              </a:solidFill>
              <a:effectLst/>
              <a:cs typeface="+mn-ea"/>
              <a:sym typeface="+mn-lt"/>
            </a:endParaRPr>
          </a:p>
        </p:txBody>
      </p:sp>
      <p:sp>
        <p:nvSpPr>
          <p:cNvPr id="16" name="xiongmao"/>
          <p:cNvSpPr/>
          <p:nvPr/>
        </p:nvSpPr>
        <p:spPr>
          <a:xfrm>
            <a:off x="1193800" y="1988185"/>
            <a:ext cx="2703830" cy="1880235"/>
          </a:xfrm>
          <a:prstGeom prst="rect">
            <a:avLst/>
          </a:prstGeom>
          <a:solidFill>
            <a:schemeClr val="bg1">
              <a:lumMod val="95000"/>
            </a:schemeClr>
          </a:solidFill>
          <a:ln w="285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endParaRPr lang="zh-CN" altLang="en-US" strike="noStrike" noProof="1">
              <a:cs typeface="+mn-ea"/>
              <a:sym typeface="+mn-lt"/>
            </a:endParaRPr>
          </a:p>
        </p:txBody>
      </p:sp>
      <p:sp>
        <p:nvSpPr>
          <p:cNvPr id="29" name="TextBox 22"/>
          <p:cNvSpPr txBox="1"/>
          <p:nvPr/>
        </p:nvSpPr>
        <p:spPr>
          <a:xfrm>
            <a:off x="1937139" y="3024893"/>
            <a:ext cx="1251581" cy="379656"/>
          </a:xfrm>
          <a:prstGeom prst="rect">
            <a:avLst/>
          </a:prstGeom>
          <a:noFill/>
        </p:spPr>
        <p:txBody>
          <a:bodyPr wrap="square" rtlCol="0">
            <a:spAutoFit/>
          </a:bodyPr>
          <a:lstStyle/>
          <a:p>
            <a:pPr algn="ctr"/>
            <a:r>
              <a:rPr lang="en-US" altLang="zh-CN" sz="1865" dirty="0">
                <a:cs typeface="+mn-ea"/>
                <a:sym typeface="+mn-lt"/>
              </a:rPr>
              <a:t>75%</a:t>
            </a:r>
            <a:endParaRPr lang="zh-CN" altLang="en-US" sz="1865" dirty="0">
              <a:cs typeface="+mn-ea"/>
              <a:sym typeface="+mn-lt"/>
            </a:endParaRPr>
          </a:p>
        </p:txBody>
      </p:sp>
      <p:sp>
        <p:nvSpPr>
          <p:cNvPr id="32" name="Freeform 171"/>
          <p:cNvSpPr>
            <a:spLocks noEditPoints="1"/>
          </p:cNvSpPr>
          <p:nvPr/>
        </p:nvSpPr>
        <p:spPr bwMode="auto">
          <a:xfrm>
            <a:off x="2378781" y="2421947"/>
            <a:ext cx="334793" cy="437252"/>
          </a:xfrm>
          <a:custGeom>
            <a:avLst/>
            <a:gdLst>
              <a:gd name="T0" fmla="*/ 88 w 98"/>
              <a:gd name="T1" fmla="*/ 0 h 128"/>
              <a:gd name="T2" fmla="*/ 10 w 98"/>
              <a:gd name="T3" fmla="*/ 0 h 128"/>
              <a:gd name="T4" fmla="*/ 0 w 98"/>
              <a:gd name="T5" fmla="*/ 10 h 128"/>
              <a:gd name="T6" fmla="*/ 0 w 98"/>
              <a:gd name="T7" fmla="*/ 118 h 128"/>
              <a:gd name="T8" fmla="*/ 10 w 98"/>
              <a:gd name="T9" fmla="*/ 128 h 128"/>
              <a:gd name="T10" fmla="*/ 88 w 98"/>
              <a:gd name="T11" fmla="*/ 128 h 128"/>
              <a:gd name="T12" fmla="*/ 98 w 98"/>
              <a:gd name="T13" fmla="*/ 118 h 128"/>
              <a:gd name="T14" fmla="*/ 98 w 98"/>
              <a:gd name="T15" fmla="*/ 10 h 128"/>
              <a:gd name="T16" fmla="*/ 88 w 98"/>
              <a:gd name="T17" fmla="*/ 0 h 128"/>
              <a:gd name="T18" fmla="*/ 49 w 98"/>
              <a:gd name="T19" fmla="*/ 125 h 128"/>
              <a:gd name="T20" fmla="*/ 45 w 98"/>
              <a:gd name="T21" fmla="*/ 121 h 128"/>
              <a:gd name="T22" fmla="*/ 49 w 98"/>
              <a:gd name="T23" fmla="*/ 116 h 128"/>
              <a:gd name="T24" fmla="*/ 53 w 98"/>
              <a:gd name="T25" fmla="*/ 121 h 128"/>
              <a:gd name="T26" fmla="*/ 49 w 98"/>
              <a:gd name="T27" fmla="*/ 125 h 128"/>
              <a:gd name="T28" fmla="*/ 84 w 98"/>
              <a:gd name="T29" fmla="*/ 114 h 128"/>
              <a:gd name="T30" fmla="*/ 14 w 98"/>
              <a:gd name="T31" fmla="*/ 114 h 128"/>
              <a:gd name="T32" fmla="*/ 14 w 98"/>
              <a:gd name="T33" fmla="*/ 15 h 128"/>
              <a:gd name="T34" fmla="*/ 84 w 98"/>
              <a:gd name="T35" fmla="*/ 15 h 128"/>
              <a:gd name="T36" fmla="*/ 84 w 98"/>
              <a:gd name="T37" fmla="*/ 114 h 1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98" h="128">
                <a:moveTo>
                  <a:pt x="88" y="0"/>
                </a:moveTo>
                <a:cubicBezTo>
                  <a:pt x="10" y="0"/>
                  <a:pt x="10" y="0"/>
                  <a:pt x="10" y="0"/>
                </a:cubicBezTo>
                <a:cubicBezTo>
                  <a:pt x="4" y="0"/>
                  <a:pt x="0" y="4"/>
                  <a:pt x="0" y="10"/>
                </a:cubicBezTo>
                <a:cubicBezTo>
                  <a:pt x="0" y="118"/>
                  <a:pt x="0" y="118"/>
                  <a:pt x="0" y="118"/>
                </a:cubicBezTo>
                <a:cubicBezTo>
                  <a:pt x="0" y="124"/>
                  <a:pt x="4" y="128"/>
                  <a:pt x="10" y="128"/>
                </a:cubicBezTo>
                <a:cubicBezTo>
                  <a:pt x="88" y="128"/>
                  <a:pt x="88" y="128"/>
                  <a:pt x="88" y="128"/>
                </a:cubicBezTo>
                <a:cubicBezTo>
                  <a:pt x="94" y="128"/>
                  <a:pt x="98" y="124"/>
                  <a:pt x="98" y="118"/>
                </a:cubicBezTo>
                <a:cubicBezTo>
                  <a:pt x="98" y="10"/>
                  <a:pt x="98" y="10"/>
                  <a:pt x="98" y="10"/>
                </a:cubicBezTo>
                <a:cubicBezTo>
                  <a:pt x="98" y="4"/>
                  <a:pt x="94" y="0"/>
                  <a:pt x="88" y="0"/>
                </a:cubicBezTo>
                <a:close/>
                <a:moveTo>
                  <a:pt x="49" y="125"/>
                </a:moveTo>
                <a:cubicBezTo>
                  <a:pt x="47" y="125"/>
                  <a:pt x="45" y="123"/>
                  <a:pt x="45" y="121"/>
                </a:cubicBezTo>
                <a:cubicBezTo>
                  <a:pt x="45" y="118"/>
                  <a:pt x="47" y="116"/>
                  <a:pt x="49" y="116"/>
                </a:cubicBezTo>
                <a:cubicBezTo>
                  <a:pt x="51" y="116"/>
                  <a:pt x="53" y="118"/>
                  <a:pt x="53" y="121"/>
                </a:cubicBezTo>
                <a:cubicBezTo>
                  <a:pt x="53" y="123"/>
                  <a:pt x="51" y="125"/>
                  <a:pt x="49" y="125"/>
                </a:cubicBezTo>
                <a:close/>
                <a:moveTo>
                  <a:pt x="84" y="114"/>
                </a:moveTo>
                <a:cubicBezTo>
                  <a:pt x="14" y="114"/>
                  <a:pt x="14" y="114"/>
                  <a:pt x="14" y="114"/>
                </a:cubicBezTo>
                <a:cubicBezTo>
                  <a:pt x="14" y="15"/>
                  <a:pt x="14" y="15"/>
                  <a:pt x="14" y="15"/>
                </a:cubicBezTo>
                <a:cubicBezTo>
                  <a:pt x="84" y="15"/>
                  <a:pt x="84" y="15"/>
                  <a:pt x="84" y="15"/>
                </a:cubicBezTo>
                <a:lnTo>
                  <a:pt x="84" y="114"/>
                </a:lnTo>
                <a:close/>
              </a:path>
            </a:pathLst>
          </a:custGeom>
          <a:solidFill>
            <a:srgbClr val="1F71D7"/>
          </a:solidFill>
          <a:ln>
            <a:noFill/>
          </a:ln>
        </p:spPr>
        <p:txBody>
          <a:bodyPr vert="horz" wrap="square" lIns="121920" tIns="60960" rIns="121920" bIns="60960" numCol="1" anchor="t" anchorCtr="0" compatLnSpc="1"/>
          <a:lstStyle/>
          <a:p>
            <a:endParaRPr lang="zh-CN" altLang="en-US" sz="2400">
              <a:cs typeface="+mn-ea"/>
              <a:sym typeface="+mn-lt"/>
            </a:endParaRPr>
          </a:p>
        </p:txBody>
      </p:sp>
      <p:grpSp>
        <p:nvGrpSpPr>
          <p:cNvPr id="2" name="组合 1"/>
          <p:cNvGrpSpPr/>
          <p:nvPr/>
        </p:nvGrpSpPr>
        <p:grpSpPr>
          <a:xfrm>
            <a:off x="4021300" y="1634907"/>
            <a:ext cx="7533217" cy="4025663"/>
            <a:chOff x="4901605" y="1205677"/>
            <a:chExt cx="4936167" cy="2599393"/>
          </a:xfrm>
        </p:grpSpPr>
        <p:graphicFrame>
          <p:nvGraphicFramePr>
            <p:cNvPr id="38" name="图表 37"/>
            <p:cNvGraphicFramePr/>
            <p:nvPr/>
          </p:nvGraphicFramePr>
          <p:xfrm>
            <a:off x="5481708" y="1205677"/>
            <a:ext cx="4356064" cy="2599393"/>
          </p:xfrm>
          <a:graphic>
            <a:graphicData uri="http://schemas.openxmlformats.org/drawingml/2006/chart">
              <c:chart xmlns:c="http://schemas.openxmlformats.org/drawingml/2006/chart" xmlns:r="http://schemas.openxmlformats.org/officeDocument/2006/relationships" r:id="rId1"/>
            </a:graphicData>
          </a:graphic>
        </p:graphicFrame>
        <p:sp>
          <p:nvSpPr>
            <p:cNvPr id="39" name="TextBox 29"/>
            <p:cNvSpPr txBox="1"/>
            <p:nvPr/>
          </p:nvSpPr>
          <p:spPr>
            <a:xfrm>
              <a:off x="4901605" y="1433868"/>
              <a:ext cx="725755" cy="215294"/>
            </a:xfrm>
            <a:prstGeom prst="rect">
              <a:avLst/>
            </a:prstGeom>
            <a:noFill/>
          </p:spPr>
          <p:txBody>
            <a:bodyPr wrap="square" rtlCol="0">
              <a:spAutoFit/>
            </a:bodyPr>
            <a:lstStyle/>
            <a:p>
              <a:pPr algn="r">
                <a:lnSpc>
                  <a:spcPct val="130000"/>
                </a:lnSpc>
              </a:pPr>
              <a:r>
                <a:rPr lang="zh-CN" altLang="en-US" sz="1335" dirty="0">
                  <a:solidFill>
                    <a:schemeClr val="tx1">
                      <a:lumMod val="75000"/>
                      <a:lumOff val="25000"/>
                    </a:schemeClr>
                  </a:solidFill>
                  <a:cs typeface="+mn-ea"/>
                  <a:sym typeface="+mn-lt"/>
                </a:rPr>
                <a:t>标题</a:t>
              </a:r>
              <a:r>
                <a:rPr lang="en-US" altLang="zh-CN" sz="1335" dirty="0">
                  <a:solidFill>
                    <a:schemeClr val="tx1">
                      <a:lumMod val="75000"/>
                      <a:lumOff val="25000"/>
                    </a:schemeClr>
                  </a:solidFill>
                  <a:cs typeface="+mn-ea"/>
                  <a:sym typeface="+mn-lt"/>
                </a:rPr>
                <a:t>1</a:t>
              </a:r>
              <a:endParaRPr lang="zh-CN" altLang="en-US" sz="1335" dirty="0">
                <a:solidFill>
                  <a:schemeClr val="tx1">
                    <a:lumMod val="75000"/>
                    <a:lumOff val="25000"/>
                  </a:schemeClr>
                </a:solidFill>
                <a:cs typeface="+mn-ea"/>
                <a:sym typeface="+mn-lt"/>
              </a:endParaRPr>
            </a:p>
          </p:txBody>
        </p:sp>
        <p:sp>
          <p:nvSpPr>
            <p:cNvPr id="40" name="TextBox 30"/>
            <p:cNvSpPr txBox="1"/>
            <p:nvPr/>
          </p:nvSpPr>
          <p:spPr>
            <a:xfrm>
              <a:off x="4901605" y="2014508"/>
              <a:ext cx="725755" cy="215294"/>
            </a:xfrm>
            <a:prstGeom prst="rect">
              <a:avLst/>
            </a:prstGeom>
            <a:noFill/>
          </p:spPr>
          <p:txBody>
            <a:bodyPr wrap="square" rtlCol="0">
              <a:spAutoFit/>
            </a:bodyPr>
            <a:lstStyle/>
            <a:p>
              <a:pPr algn="r">
                <a:lnSpc>
                  <a:spcPct val="130000"/>
                </a:lnSpc>
              </a:pPr>
              <a:r>
                <a:rPr lang="zh-CN" altLang="en-US" sz="1335" dirty="0">
                  <a:solidFill>
                    <a:schemeClr val="tx1">
                      <a:lumMod val="75000"/>
                      <a:lumOff val="25000"/>
                    </a:schemeClr>
                  </a:solidFill>
                  <a:cs typeface="+mn-ea"/>
                  <a:sym typeface="+mn-lt"/>
                </a:rPr>
                <a:t>标题</a:t>
              </a:r>
              <a:r>
                <a:rPr lang="en-US" altLang="zh-CN" sz="1335" dirty="0">
                  <a:solidFill>
                    <a:schemeClr val="tx1">
                      <a:lumMod val="75000"/>
                      <a:lumOff val="25000"/>
                    </a:schemeClr>
                  </a:solidFill>
                  <a:cs typeface="+mn-ea"/>
                  <a:sym typeface="+mn-lt"/>
                </a:rPr>
                <a:t>2</a:t>
              </a:r>
              <a:endParaRPr lang="zh-CN" altLang="en-US" sz="1335" dirty="0">
                <a:solidFill>
                  <a:schemeClr val="tx1">
                    <a:lumMod val="75000"/>
                    <a:lumOff val="25000"/>
                  </a:schemeClr>
                </a:solidFill>
                <a:cs typeface="+mn-ea"/>
                <a:sym typeface="+mn-lt"/>
              </a:endParaRPr>
            </a:p>
          </p:txBody>
        </p:sp>
        <p:sp>
          <p:nvSpPr>
            <p:cNvPr id="41" name="TextBox 31"/>
            <p:cNvSpPr txBox="1"/>
            <p:nvPr/>
          </p:nvSpPr>
          <p:spPr>
            <a:xfrm>
              <a:off x="4901605" y="2604953"/>
              <a:ext cx="725755" cy="215294"/>
            </a:xfrm>
            <a:prstGeom prst="rect">
              <a:avLst/>
            </a:prstGeom>
            <a:noFill/>
          </p:spPr>
          <p:txBody>
            <a:bodyPr wrap="square" rtlCol="0">
              <a:spAutoFit/>
            </a:bodyPr>
            <a:lstStyle/>
            <a:p>
              <a:pPr algn="r">
                <a:lnSpc>
                  <a:spcPct val="130000"/>
                </a:lnSpc>
              </a:pPr>
              <a:r>
                <a:rPr lang="zh-CN" altLang="en-US" sz="1335" dirty="0">
                  <a:solidFill>
                    <a:schemeClr val="tx1">
                      <a:lumMod val="75000"/>
                      <a:lumOff val="25000"/>
                    </a:schemeClr>
                  </a:solidFill>
                  <a:cs typeface="+mn-ea"/>
                  <a:sym typeface="+mn-lt"/>
                </a:rPr>
                <a:t>标题</a:t>
              </a:r>
              <a:r>
                <a:rPr lang="en-US" altLang="zh-CN" sz="1335" dirty="0">
                  <a:solidFill>
                    <a:schemeClr val="tx1">
                      <a:lumMod val="75000"/>
                      <a:lumOff val="25000"/>
                    </a:schemeClr>
                  </a:solidFill>
                  <a:cs typeface="+mn-ea"/>
                  <a:sym typeface="+mn-lt"/>
                </a:rPr>
                <a:t>3</a:t>
              </a:r>
              <a:endParaRPr lang="zh-CN" altLang="en-US" sz="1335" dirty="0">
                <a:solidFill>
                  <a:schemeClr val="tx1">
                    <a:lumMod val="75000"/>
                    <a:lumOff val="25000"/>
                  </a:schemeClr>
                </a:solidFill>
                <a:cs typeface="+mn-ea"/>
                <a:sym typeface="+mn-lt"/>
              </a:endParaRPr>
            </a:p>
          </p:txBody>
        </p:sp>
        <p:sp>
          <p:nvSpPr>
            <p:cNvPr id="42" name="TextBox 32"/>
            <p:cNvSpPr txBox="1"/>
            <p:nvPr/>
          </p:nvSpPr>
          <p:spPr>
            <a:xfrm>
              <a:off x="4901605" y="3189540"/>
              <a:ext cx="725755" cy="215294"/>
            </a:xfrm>
            <a:prstGeom prst="rect">
              <a:avLst/>
            </a:prstGeom>
            <a:noFill/>
          </p:spPr>
          <p:txBody>
            <a:bodyPr wrap="square" rtlCol="0">
              <a:spAutoFit/>
            </a:bodyPr>
            <a:lstStyle/>
            <a:p>
              <a:pPr algn="r">
                <a:lnSpc>
                  <a:spcPct val="130000"/>
                </a:lnSpc>
              </a:pPr>
              <a:r>
                <a:rPr lang="zh-CN" altLang="en-US" sz="1335" dirty="0">
                  <a:solidFill>
                    <a:schemeClr val="tx1">
                      <a:lumMod val="75000"/>
                      <a:lumOff val="25000"/>
                    </a:schemeClr>
                  </a:solidFill>
                  <a:cs typeface="+mn-ea"/>
                  <a:sym typeface="+mn-lt"/>
                </a:rPr>
                <a:t>标题</a:t>
              </a:r>
              <a:r>
                <a:rPr lang="en-US" altLang="zh-CN" sz="1335" dirty="0">
                  <a:solidFill>
                    <a:schemeClr val="tx1">
                      <a:lumMod val="75000"/>
                      <a:lumOff val="25000"/>
                    </a:schemeClr>
                  </a:solidFill>
                  <a:cs typeface="+mn-ea"/>
                  <a:sym typeface="+mn-lt"/>
                </a:rPr>
                <a:t>4</a:t>
              </a:r>
              <a:endParaRPr lang="zh-CN" altLang="en-US" sz="1335" dirty="0">
                <a:solidFill>
                  <a:schemeClr val="tx1">
                    <a:lumMod val="75000"/>
                    <a:lumOff val="25000"/>
                  </a:schemeClr>
                </a:solidFill>
                <a:cs typeface="+mn-ea"/>
                <a:sym typeface="+mn-lt"/>
              </a:endParaRPr>
            </a:p>
          </p:txBody>
        </p:sp>
      </p:grpSp>
      <p:grpSp>
        <p:nvGrpSpPr>
          <p:cNvPr id="43" name="组合 42"/>
          <p:cNvGrpSpPr/>
          <p:nvPr/>
        </p:nvGrpSpPr>
        <p:grpSpPr>
          <a:xfrm>
            <a:off x="1298634" y="4081011"/>
            <a:ext cx="2495086" cy="1256692"/>
            <a:chOff x="810699" y="4520981"/>
            <a:chExt cx="2495086" cy="1256692"/>
          </a:xfrm>
        </p:grpSpPr>
        <p:sp>
          <p:nvSpPr>
            <p:cNvPr id="44" name="文本框 43"/>
            <p:cNvSpPr txBox="1"/>
            <p:nvPr/>
          </p:nvSpPr>
          <p:spPr>
            <a:xfrm>
              <a:off x="1378634" y="4520981"/>
              <a:ext cx="1359216" cy="398780"/>
            </a:xfrm>
            <a:prstGeom prst="rect">
              <a:avLst/>
            </a:prstGeom>
            <a:noFill/>
          </p:spPr>
          <p:txBody>
            <a:bodyPr wrap="square" rtlCol="0">
              <a:spAutoFit/>
            </a:bodyPr>
            <a:lstStyle/>
            <a:p>
              <a:pPr algn="ctr"/>
              <a:r>
                <a:rPr lang="zh-CN" altLang="en-US" sz="2000" dirty="0">
                  <a:solidFill>
                    <a:srgbClr val="395BCA"/>
                  </a:solidFill>
                  <a:cs typeface="+mn-ea"/>
                  <a:sym typeface="+mn-lt"/>
                </a:rPr>
                <a:t>项目分析</a:t>
              </a:r>
              <a:endParaRPr lang="zh-CN" altLang="en-US" sz="2000" dirty="0">
                <a:solidFill>
                  <a:srgbClr val="395BCA"/>
                </a:solidFill>
                <a:cs typeface="+mn-ea"/>
                <a:sym typeface="+mn-lt"/>
              </a:endParaRPr>
            </a:p>
          </p:txBody>
        </p:sp>
        <p:sp>
          <p:nvSpPr>
            <p:cNvPr id="45" name="矩形 44"/>
            <p:cNvSpPr/>
            <p:nvPr/>
          </p:nvSpPr>
          <p:spPr>
            <a:xfrm>
              <a:off x="810699" y="4911533"/>
              <a:ext cx="2495086" cy="866140"/>
            </a:xfrm>
            <a:prstGeom prst="rect">
              <a:avLst/>
            </a:prstGeom>
          </p:spPr>
          <p:txBody>
            <a:bodyPr wrap="square">
              <a:spAutoFit/>
            </a:bodyPr>
            <a:lstStyle/>
            <a:p>
              <a:pPr lvl="0" algn="ctr">
                <a:lnSpc>
                  <a:spcPct val="120000"/>
                </a:lnSpc>
              </a:pPr>
              <a:r>
                <a:rPr lang="zh-CN" altLang="en-US" sz="1400">
                  <a:solidFill>
                    <a:schemeClr val="tx1">
                      <a:lumMod val="85000"/>
                      <a:lumOff val="15000"/>
                    </a:schemeClr>
                  </a:solidFill>
                  <a:cs typeface="+mn-ea"/>
                  <a:sym typeface="+mn-lt"/>
                </a:rPr>
                <a:t>此部分内容作为文字排版占位显示</a:t>
              </a:r>
              <a:br>
                <a:rPr lang="zh-CN" altLang="en-US" sz="1400">
                  <a:solidFill>
                    <a:schemeClr val="tx1">
                      <a:lumMod val="85000"/>
                      <a:lumOff val="15000"/>
                    </a:schemeClr>
                  </a:solidFill>
                  <a:cs typeface="+mn-ea"/>
                  <a:sym typeface="+mn-lt"/>
                </a:rPr>
              </a:br>
              <a:r>
                <a:rPr lang="zh-CN" altLang="en-US" sz="1400">
                  <a:solidFill>
                    <a:schemeClr val="tx1">
                      <a:lumMod val="85000"/>
                      <a:lumOff val="15000"/>
                    </a:schemeClr>
                  </a:solidFill>
                  <a:cs typeface="+mn-ea"/>
                  <a:sym typeface="+mn-lt"/>
                </a:rPr>
                <a:t>（建议使用主题字体）</a:t>
              </a:r>
              <a:endParaRPr lang="zh-CN" altLang="en-US" sz="1400" dirty="0">
                <a:solidFill>
                  <a:schemeClr val="tx1">
                    <a:lumMod val="50000"/>
                    <a:lumOff val="50000"/>
                  </a:schemeClr>
                </a:solidFill>
                <a:cs typeface="+mn-ea"/>
                <a:sym typeface="+mn-lt"/>
              </a:endParaRPr>
            </a:p>
          </p:txBody>
        </p:sp>
      </p:grpSp>
      <p:sp>
        <p:nvSpPr>
          <p:cNvPr id="18" name="TextBox 17"/>
          <p:cNvSpPr txBox="1"/>
          <p:nvPr/>
        </p:nvSpPr>
        <p:spPr>
          <a:xfrm>
            <a:off x="2052392" y="6614139"/>
            <a:ext cx="1224136" cy="123111"/>
          </a:xfrm>
          <a:prstGeom prst="rect">
            <a:avLst/>
          </a:prstGeom>
          <a:noFill/>
        </p:spPr>
        <p:txBody>
          <a:bodyPr wrap="square" rtlCol="0">
            <a:spAutoFit/>
          </a:bodyPr>
          <a:lstStyle/>
          <a:p>
            <a:pPr marL="0" marR="0" lvl="0" indent="0" defTabSz="914400" eaLnBrk="1" fontAlgn="auto" latinLnBrk="0" hangingPunct="1">
              <a:lnSpc>
                <a:spcPct val="200000"/>
              </a:lnSpc>
              <a:spcBef>
                <a:spcPts val="0"/>
              </a:spcBef>
              <a:spcAft>
                <a:spcPts val="0"/>
              </a:spcAft>
              <a:buClrTx/>
              <a:buSzTx/>
              <a:buFontTx/>
              <a:buNone/>
              <a:defRPr/>
            </a:pPr>
            <a:r>
              <a:rPr kumimoji="0" lang="en-US" altLang="zh-CN" sz="100" b="0" i="0" u="none" strike="noStrike" kern="0" cap="none" spc="0" normalizeH="0" baseline="0" noProof="0" dirty="0" smtClean="0">
                <a:ln>
                  <a:noFill/>
                </a:ln>
                <a:solidFill>
                  <a:schemeClr val="bg1"/>
                </a:solidFill>
                <a:effectLst/>
                <a:uLnTx/>
                <a:uFillTx/>
              </a:rPr>
              <a:t>PPT</a:t>
            </a:r>
            <a:r>
              <a:rPr kumimoji="0" lang="zh-CN" altLang="en-US" sz="100" b="0" i="0" u="none" strike="noStrike" kern="0" cap="none" spc="0" normalizeH="0" baseline="0" noProof="0" dirty="0" smtClean="0">
                <a:ln>
                  <a:noFill/>
                </a:ln>
                <a:solidFill>
                  <a:schemeClr val="bg1"/>
                </a:solidFill>
                <a:effectLst/>
                <a:uLnTx/>
                <a:uFillTx/>
              </a:rPr>
              <a:t>下载 </a:t>
            </a:r>
            <a:r>
              <a:rPr kumimoji="0" lang="en-US" altLang="zh-CN" sz="100" b="0" i="0" u="none" strike="noStrike" kern="0" cap="none" spc="0" normalizeH="0" baseline="0" noProof="0" dirty="0" smtClean="0">
                <a:ln>
                  <a:noFill/>
                </a:ln>
                <a:solidFill>
                  <a:schemeClr val="bg1"/>
                </a:solidFill>
                <a:effectLst/>
                <a:uLnTx/>
                <a:uFillTx/>
              </a:rPr>
              <a:t>http://</a:t>
            </a:r>
            <a:r>
              <a:rPr kumimoji="0" lang="en-US" altLang="zh-CN" sz="100" b="0" i="0" u="none" strike="noStrike" kern="0" cap="none" spc="0" normalizeH="0" baseline="0" noProof="0" dirty="0" smtClean="0">
                <a:ln>
                  <a:noFill/>
                </a:ln>
                <a:solidFill>
                  <a:schemeClr val="bg1"/>
                </a:solidFill>
                <a:effectLst/>
                <a:uLnTx/>
                <a:uFillTx/>
              </a:rPr>
              <a:t>www.ypppt.com/xiazai</a:t>
            </a:r>
            <a:r>
              <a:rPr kumimoji="0" lang="en-US" altLang="zh-CN" sz="100" b="0" i="0" u="none" strike="noStrike" kern="0" cap="none" spc="0" normalizeH="0" baseline="0" noProof="0" dirty="0" smtClean="0">
                <a:ln>
                  <a:noFill/>
                </a:ln>
                <a:solidFill>
                  <a:schemeClr val="bg1"/>
                </a:solidFill>
                <a:effectLst/>
                <a:uLnTx/>
                <a:uFillTx/>
              </a:rPr>
              <a:t>/</a:t>
            </a:r>
            <a:endParaRPr kumimoji="0" lang="en-US" altLang="zh-CN" sz="100" b="0" i="0" u="none" strike="noStrike" kern="0" cap="none" spc="0" normalizeH="0" baseline="0" noProof="0" dirty="0" smtClean="0">
              <a:ln>
                <a:noFill/>
              </a:ln>
              <a:solidFill>
                <a:schemeClr val="bg1"/>
              </a:solidFill>
              <a:effectLst/>
              <a:uLnTx/>
              <a:uFillTx/>
            </a:endParaRPr>
          </a:p>
        </p:txBody>
      </p:sp>
    </p:spTree>
    <p:custDataLst>
      <p:tags r:id="rId3"/>
    </p:custDataLst>
  </p:cSld>
  <p:clrMapOvr>
    <a:masterClrMapping/>
  </p:clrMapOvr>
  <p:transition advClick="0" advTm="0">
    <p:random/>
  </p:transition>
  <p:timing>
    <p:tnLst>
      <p:par>
        <p:cTn id="1" dur="indefinite" restart="never" fill="hold"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16" fill="hold" grpId="0" nodeType="withEffect">
                                  <p:stCondLst>
                                    <p:cond delay="0"/>
                                  </p:stCondLst>
                                  <p:childTnLst>
                                    <p:set>
                                      <p:cBhvr>
                                        <p:cTn id="6" dur="1" fill="hold">
                                          <p:stCondLst>
                                            <p:cond delay="0"/>
                                          </p:stCondLst>
                                        </p:cTn>
                                        <p:tgtEl>
                                          <p:spTgt spid="29"/>
                                        </p:tgtEl>
                                        <p:attrNameLst>
                                          <p:attrName>style.visibility</p:attrName>
                                        </p:attrNameLst>
                                      </p:cBhvr>
                                      <p:to>
                                        <p:strVal val="visible"/>
                                      </p:to>
                                    </p:set>
                                    <p:animEffect transition="in" filter="box(in)">
                                      <p:cBhvr>
                                        <p:cTn id="7" dur="2000"/>
                                        <p:tgtEl>
                                          <p:spTgt spid="29"/>
                                        </p:tgtEl>
                                      </p:cBhvr>
                                    </p:animEffect>
                                  </p:childTnLst>
                                </p:cTn>
                              </p:par>
                              <p:par>
                                <p:cTn id="8" presetID="4" presetClass="entr" presetSubtype="16" fill="hold" grpId="0" nodeType="withEffect">
                                  <p:stCondLst>
                                    <p:cond delay="0"/>
                                  </p:stCondLst>
                                  <p:childTnLst>
                                    <p:set>
                                      <p:cBhvr>
                                        <p:cTn id="9" dur="1" fill="hold">
                                          <p:stCondLst>
                                            <p:cond delay="0"/>
                                          </p:stCondLst>
                                        </p:cTn>
                                        <p:tgtEl>
                                          <p:spTgt spid="32"/>
                                        </p:tgtEl>
                                        <p:attrNameLst>
                                          <p:attrName>style.visibility</p:attrName>
                                        </p:attrNameLst>
                                      </p:cBhvr>
                                      <p:to>
                                        <p:strVal val="visible"/>
                                      </p:to>
                                    </p:set>
                                    <p:animEffect transition="in" filter="box(in)">
                                      <p:cBhvr>
                                        <p:cTn id="10" dur="2000"/>
                                        <p:tgtEl>
                                          <p:spTgt spid="32"/>
                                        </p:tgtEl>
                                      </p:cBhvr>
                                    </p:animEffect>
                                  </p:childTnLst>
                                </p:cTn>
                              </p:par>
                              <p:par>
                                <p:cTn id="11" presetID="4" presetClass="entr" presetSubtype="16" fill="hold" nodeType="withEffect">
                                  <p:stCondLst>
                                    <p:cond delay="0"/>
                                  </p:stCondLst>
                                  <p:childTnLst>
                                    <p:set>
                                      <p:cBhvr>
                                        <p:cTn id="12" dur="1" fill="hold">
                                          <p:stCondLst>
                                            <p:cond delay="0"/>
                                          </p:stCondLst>
                                        </p:cTn>
                                        <p:tgtEl>
                                          <p:spTgt spid="43"/>
                                        </p:tgtEl>
                                        <p:attrNameLst>
                                          <p:attrName>style.visibility</p:attrName>
                                        </p:attrNameLst>
                                      </p:cBhvr>
                                      <p:to>
                                        <p:strVal val="visible"/>
                                      </p:to>
                                    </p:set>
                                    <p:animEffect transition="in" filter="box(in)">
                                      <p:cBhvr>
                                        <p:cTn id="13" dur="2000"/>
                                        <p:tgtEl>
                                          <p:spTgt spid="43"/>
                                        </p:tgtEl>
                                      </p:cBhvr>
                                    </p:animEffect>
                                  </p:childTnLst>
                                </p:cTn>
                              </p:par>
                            </p:childTnLst>
                          </p:cTn>
                        </p:par>
                        <p:par>
                          <p:cTn id="14" fill="hold">
                            <p:stCondLst>
                              <p:cond delay="2000"/>
                            </p:stCondLst>
                            <p:childTnLst>
                              <p:par>
                                <p:cTn id="15" presetID="55" presetClass="entr" presetSubtype="0" fill="hold" grpId="0" nodeType="afterEffect">
                                  <p:stCondLst>
                                    <p:cond delay="0"/>
                                  </p:stCondLst>
                                  <p:childTnLst>
                                    <p:set>
                                      <p:cBhvr>
                                        <p:cTn id="16" dur="1" fill="hold">
                                          <p:stCondLst>
                                            <p:cond delay="0"/>
                                          </p:stCondLst>
                                        </p:cTn>
                                        <p:tgtEl>
                                          <p:spTgt spid="16"/>
                                        </p:tgtEl>
                                        <p:attrNameLst>
                                          <p:attrName>style.visibility</p:attrName>
                                        </p:attrNameLst>
                                      </p:cBhvr>
                                      <p:to>
                                        <p:strVal val="visible"/>
                                      </p:to>
                                    </p:set>
                                    <p:anim calcmode="lin" valueType="num">
                                      <p:cBhvr>
                                        <p:cTn id="17" dur="1000" fill="hold"/>
                                        <p:tgtEl>
                                          <p:spTgt spid="16"/>
                                        </p:tgtEl>
                                        <p:attrNameLst>
                                          <p:attrName>ppt_w</p:attrName>
                                        </p:attrNameLst>
                                      </p:cBhvr>
                                      <p:tavLst>
                                        <p:tav tm="0">
                                          <p:val>
                                            <p:strVal val="#ppt_w*0.70"/>
                                          </p:val>
                                        </p:tav>
                                        <p:tav tm="100000">
                                          <p:val>
                                            <p:strVal val="#ppt_w"/>
                                          </p:val>
                                        </p:tav>
                                      </p:tavLst>
                                    </p:anim>
                                    <p:anim calcmode="lin" valueType="num">
                                      <p:cBhvr>
                                        <p:cTn id="18" dur="1000" fill="hold"/>
                                        <p:tgtEl>
                                          <p:spTgt spid="16"/>
                                        </p:tgtEl>
                                        <p:attrNameLst>
                                          <p:attrName>ppt_h</p:attrName>
                                        </p:attrNameLst>
                                      </p:cBhvr>
                                      <p:tavLst>
                                        <p:tav tm="0">
                                          <p:val>
                                            <p:strVal val="#ppt_h"/>
                                          </p:val>
                                        </p:tav>
                                        <p:tav tm="100000">
                                          <p:val>
                                            <p:strVal val="#ppt_h"/>
                                          </p:val>
                                        </p:tav>
                                      </p:tavLst>
                                    </p:anim>
                                    <p:animEffect transition="in" filter="fade">
                                      <p:cBhvr>
                                        <p:cTn id="19" dur="1000"/>
                                        <p:tgtEl>
                                          <p:spTgt spid="16"/>
                                        </p:tgtEl>
                                      </p:cBhvr>
                                    </p:animEffect>
                                  </p:childTnLst>
                                </p:cTn>
                              </p:par>
                            </p:childTnLst>
                          </p:cTn>
                        </p:par>
                        <p:par>
                          <p:cTn id="20" fill="hold">
                            <p:stCondLst>
                              <p:cond delay="3000"/>
                            </p:stCondLst>
                            <p:childTnLst>
                              <p:par>
                                <p:cTn id="21" presetID="3" presetClass="entr" presetSubtype="10" fill="hold" nodeType="afterEffect">
                                  <p:stCondLst>
                                    <p:cond delay="0"/>
                                  </p:stCondLst>
                                  <p:childTnLst>
                                    <p:set>
                                      <p:cBhvr>
                                        <p:cTn id="22" dur="1" fill="hold">
                                          <p:stCondLst>
                                            <p:cond delay="0"/>
                                          </p:stCondLst>
                                        </p:cTn>
                                        <p:tgtEl>
                                          <p:spTgt spid="2"/>
                                        </p:tgtEl>
                                        <p:attrNameLst>
                                          <p:attrName>style.visibility</p:attrName>
                                        </p:attrNameLst>
                                      </p:cBhvr>
                                      <p:to>
                                        <p:strVal val="visible"/>
                                      </p:to>
                                    </p:set>
                                    <p:animEffect transition="in" filter="blinds(horizontal)">
                                      <p:cBhvr>
                                        <p:cTn id="23"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ldLvl="0" animBg="1"/>
      <p:bldP spid="29" grpId="0"/>
      <p:bldP spid="32" grpId="0" bldLvl="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图片 3" descr="232323"/>
          <p:cNvPicPr>
            <a:picLocks noChangeAspect="1"/>
          </p:cNvPicPr>
          <p:nvPr/>
        </p:nvPicPr>
        <p:blipFill>
          <a:blip r:embed="rId1" cstate="screen"/>
          <a:stretch>
            <a:fillRect/>
          </a:stretch>
        </p:blipFill>
        <p:spPr>
          <a:xfrm>
            <a:off x="0" y="641985"/>
            <a:ext cx="2356485" cy="326390"/>
          </a:xfrm>
          <a:prstGeom prst="rect">
            <a:avLst/>
          </a:prstGeom>
        </p:spPr>
      </p:pic>
      <p:sp>
        <p:nvSpPr>
          <p:cNvPr id="9" name="文本框 8"/>
          <p:cNvSpPr txBox="1"/>
          <p:nvPr/>
        </p:nvSpPr>
        <p:spPr>
          <a:xfrm>
            <a:off x="1485900" y="510540"/>
            <a:ext cx="2357120" cy="368300"/>
          </a:xfrm>
          <a:prstGeom prst="rect">
            <a:avLst/>
          </a:prstGeom>
          <a:noFill/>
        </p:spPr>
        <p:txBody>
          <a:bodyPr wrap="square" rtlCol="0">
            <a:spAutoFit/>
          </a:bodyPr>
          <a:lstStyle/>
          <a:p>
            <a:pPr algn="dist"/>
            <a:r>
              <a:rPr lang="zh-CN" altLang="en-US">
                <a:solidFill>
                  <a:schemeClr val="tx1">
                    <a:lumMod val="75000"/>
                    <a:lumOff val="25000"/>
                  </a:schemeClr>
                </a:solidFill>
                <a:effectLst/>
                <a:cs typeface="+mn-ea"/>
                <a:sym typeface="+mn-lt"/>
              </a:rPr>
              <a:t>工作内容回顾</a:t>
            </a:r>
            <a:endParaRPr lang="zh-CN" altLang="en-US">
              <a:solidFill>
                <a:schemeClr val="tx1">
                  <a:lumMod val="75000"/>
                  <a:lumOff val="25000"/>
                </a:schemeClr>
              </a:solidFill>
              <a:effectLst/>
              <a:cs typeface="+mn-ea"/>
              <a:sym typeface="+mn-lt"/>
            </a:endParaRPr>
          </a:p>
        </p:txBody>
      </p:sp>
      <p:sp>
        <p:nvSpPr>
          <p:cNvPr id="5" name="文本框 4"/>
          <p:cNvSpPr txBox="1"/>
          <p:nvPr/>
        </p:nvSpPr>
        <p:spPr>
          <a:xfrm>
            <a:off x="238125" y="556895"/>
            <a:ext cx="406400" cy="275590"/>
          </a:xfrm>
          <a:prstGeom prst="rect">
            <a:avLst/>
          </a:prstGeom>
          <a:noFill/>
        </p:spPr>
        <p:txBody>
          <a:bodyPr wrap="square" rtlCol="0">
            <a:spAutoFit/>
          </a:bodyPr>
          <a:lstStyle/>
          <a:p>
            <a:pPr algn="l"/>
            <a:r>
              <a:rPr lang="en-US" altLang="zh-CN" sz="1200">
                <a:solidFill>
                  <a:schemeClr val="tx2">
                    <a:lumMod val="50000"/>
                    <a:lumOff val="50000"/>
                  </a:schemeClr>
                </a:solidFill>
                <a:effectLst/>
                <a:cs typeface="+mn-ea"/>
                <a:sym typeface="+mn-lt"/>
              </a:rPr>
              <a:t>01</a:t>
            </a:r>
            <a:endParaRPr lang="en-US" altLang="zh-CN" sz="1200">
              <a:solidFill>
                <a:schemeClr val="tx2">
                  <a:lumMod val="50000"/>
                  <a:lumOff val="50000"/>
                </a:schemeClr>
              </a:solidFill>
              <a:effectLst/>
              <a:cs typeface="+mn-ea"/>
              <a:sym typeface="+mn-lt"/>
            </a:endParaRPr>
          </a:p>
        </p:txBody>
      </p:sp>
      <p:sp>
        <p:nvSpPr>
          <p:cNvPr id="39" name="文本框 38"/>
          <p:cNvSpPr txBox="1"/>
          <p:nvPr/>
        </p:nvSpPr>
        <p:spPr>
          <a:xfrm>
            <a:off x="763528" y="1989884"/>
            <a:ext cx="6118983" cy="2133918"/>
          </a:xfrm>
          <a:prstGeom prst="rect">
            <a:avLst/>
          </a:prstGeom>
          <a:noFill/>
        </p:spPr>
        <p:txBody>
          <a:bodyPr wrap="none" rtlCol="0">
            <a:spAutoFit/>
          </a:bodyPr>
          <a:lstStyle/>
          <a:p>
            <a:r>
              <a:rPr lang="zh-CN" altLang="en-US" sz="19900" b="1" baseline="30000" dirty="0">
                <a:solidFill>
                  <a:srgbClr val="1F71D7">
                    <a:alpha val="19000"/>
                  </a:srgbClr>
                </a:solidFill>
                <a:cs typeface="+mn-ea"/>
                <a:sym typeface="+mn-lt"/>
              </a:rPr>
              <a:t>分     析</a:t>
            </a:r>
            <a:endParaRPr lang="zh-CN" altLang="en-US" sz="19900" b="1" baseline="30000" dirty="0">
              <a:solidFill>
                <a:srgbClr val="1F71D7">
                  <a:alpha val="19000"/>
                </a:srgbClr>
              </a:solidFill>
              <a:cs typeface="+mn-ea"/>
              <a:sym typeface="+mn-lt"/>
            </a:endParaRPr>
          </a:p>
        </p:txBody>
      </p:sp>
      <p:grpSp>
        <p:nvGrpSpPr>
          <p:cNvPr id="2" name="组合 1"/>
          <p:cNvGrpSpPr/>
          <p:nvPr/>
        </p:nvGrpSpPr>
        <p:grpSpPr>
          <a:xfrm>
            <a:off x="1871980" y="2691765"/>
            <a:ext cx="8626475" cy="1216660"/>
            <a:chOff x="1960" y="3270"/>
            <a:chExt cx="10480" cy="1478"/>
          </a:xfrm>
          <a:pattFill prst="pct5">
            <a:fgClr>
              <a:srgbClr val="D8B98D"/>
            </a:fgClr>
            <a:bgClr>
              <a:srgbClr val="395BCA"/>
            </a:bgClr>
          </a:pattFill>
        </p:grpSpPr>
        <p:sp>
          <p:nvSpPr>
            <p:cNvPr id="49" name="箭头: V 形 48"/>
            <p:cNvSpPr/>
            <p:nvPr/>
          </p:nvSpPr>
          <p:spPr>
            <a:xfrm>
              <a:off x="3993" y="3885"/>
              <a:ext cx="338" cy="338"/>
            </a:xfrm>
            <a:prstGeom prst="chevron">
              <a:avLst>
                <a:gd name="adj" fmla="val 58418"/>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endParaRPr lang="zh-CN" altLang="en-US" sz="1350" strike="noStrike" noProof="1">
                <a:solidFill>
                  <a:schemeClr val="tx1"/>
                </a:solidFill>
                <a:cs typeface="+mn-ea"/>
                <a:sym typeface="+mn-lt"/>
              </a:endParaRPr>
            </a:p>
          </p:txBody>
        </p:sp>
        <p:sp>
          <p:nvSpPr>
            <p:cNvPr id="50" name="箭头: V 形 49"/>
            <p:cNvSpPr/>
            <p:nvPr/>
          </p:nvSpPr>
          <p:spPr>
            <a:xfrm>
              <a:off x="7030" y="3885"/>
              <a:ext cx="340" cy="338"/>
            </a:xfrm>
            <a:prstGeom prst="chevron">
              <a:avLst>
                <a:gd name="adj" fmla="val 58418"/>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endParaRPr lang="zh-CN" altLang="en-US" sz="1350" strike="noStrike" noProof="1">
                <a:solidFill>
                  <a:schemeClr val="tx1"/>
                </a:solidFill>
                <a:cs typeface="+mn-ea"/>
                <a:sym typeface="+mn-lt"/>
              </a:endParaRPr>
            </a:p>
          </p:txBody>
        </p:sp>
        <p:sp>
          <p:nvSpPr>
            <p:cNvPr id="51" name="箭头: V 形 50"/>
            <p:cNvSpPr/>
            <p:nvPr/>
          </p:nvSpPr>
          <p:spPr>
            <a:xfrm>
              <a:off x="10070" y="3885"/>
              <a:ext cx="338" cy="338"/>
            </a:xfrm>
            <a:prstGeom prst="chevron">
              <a:avLst>
                <a:gd name="adj" fmla="val 58418"/>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endParaRPr lang="zh-CN" altLang="en-US" sz="1350" strike="noStrike" noProof="1">
                <a:solidFill>
                  <a:schemeClr val="tx1"/>
                </a:solidFill>
                <a:cs typeface="+mn-ea"/>
                <a:sym typeface="+mn-lt"/>
              </a:endParaRPr>
            </a:p>
          </p:txBody>
        </p:sp>
        <p:sp>
          <p:nvSpPr>
            <p:cNvPr id="41" name="图文框 40"/>
            <p:cNvSpPr/>
            <p:nvPr/>
          </p:nvSpPr>
          <p:spPr>
            <a:xfrm>
              <a:off x="1960" y="3270"/>
              <a:ext cx="1363" cy="1478"/>
            </a:xfrm>
            <a:prstGeom prst="fram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endParaRPr lang="zh-CN" altLang="en-US" strike="noStrike" noProof="1">
                <a:pattFill prst="pct5">
                  <a:fgClr>
                    <a:schemeClr val="accent1"/>
                  </a:fgClr>
                  <a:bgClr>
                    <a:schemeClr val="bg1"/>
                  </a:bgClr>
                </a:pattFill>
                <a:cs typeface="+mn-ea"/>
                <a:sym typeface="+mn-lt"/>
              </a:endParaRPr>
            </a:p>
          </p:txBody>
        </p:sp>
        <p:sp>
          <p:nvSpPr>
            <p:cNvPr id="42" name="KSO_Shape"/>
            <p:cNvSpPr/>
            <p:nvPr/>
          </p:nvSpPr>
          <p:spPr>
            <a:xfrm>
              <a:off x="2358" y="3668"/>
              <a:ext cx="568" cy="683"/>
            </a:xfrm>
            <a:custGeom>
              <a:avLst/>
              <a:gdLst>
                <a:gd name="connsiteX0" fmla="*/ 331068 w 1208088"/>
                <a:gd name="connsiteY0" fmla="*/ 665573 h 1452563"/>
                <a:gd name="connsiteX1" fmla="*/ 508820 w 1208088"/>
                <a:gd name="connsiteY1" fmla="*/ 932822 h 1452563"/>
                <a:gd name="connsiteX2" fmla="*/ 369158 w 1208088"/>
                <a:gd name="connsiteY2" fmla="*/ 932822 h 1452563"/>
                <a:gd name="connsiteX3" fmla="*/ 369158 w 1208088"/>
                <a:gd name="connsiteY3" fmla="*/ 983727 h 1452563"/>
                <a:gd name="connsiteX4" fmla="*/ 534213 w 1208088"/>
                <a:gd name="connsiteY4" fmla="*/ 983727 h 1452563"/>
                <a:gd name="connsiteX5" fmla="*/ 534213 w 1208088"/>
                <a:gd name="connsiteY5" fmla="*/ 1034632 h 1452563"/>
                <a:gd name="connsiteX6" fmla="*/ 369158 w 1208088"/>
                <a:gd name="connsiteY6" fmla="*/ 1034632 h 1452563"/>
                <a:gd name="connsiteX7" fmla="*/ 369158 w 1208088"/>
                <a:gd name="connsiteY7" fmla="*/ 1085536 h 1452563"/>
                <a:gd name="connsiteX8" fmla="*/ 534213 w 1208088"/>
                <a:gd name="connsiteY8" fmla="*/ 1085536 h 1452563"/>
                <a:gd name="connsiteX9" fmla="*/ 534213 w 1208088"/>
                <a:gd name="connsiteY9" fmla="*/ 1238250 h 1452563"/>
                <a:gd name="connsiteX10" fmla="*/ 673875 w 1208088"/>
                <a:gd name="connsiteY10" fmla="*/ 1238250 h 1452563"/>
                <a:gd name="connsiteX11" fmla="*/ 673875 w 1208088"/>
                <a:gd name="connsiteY11" fmla="*/ 1085536 h 1452563"/>
                <a:gd name="connsiteX12" fmla="*/ 864324 w 1208088"/>
                <a:gd name="connsiteY12" fmla="*/ 1085536 h 1452563"/>
                <a:gd name="connsiteX13" fmla="*/ 864324 w 1208088"/>
                <a:gd name="connsiteY13" fmla="*/ 1034632 h 1452563"/>
                <a:gd name="connsiteX14" fmla="*/ 673875 w 1208088"/>
                <a:gd name="connsiteY14" fmla="*/ 1034632 h 1452563"/>
                <a:gd name="connsiteX15" fmla="*/ 673875 w 1208088"/>
                <a:gd name="connsiteY15" fmla="*/ 983727 h 1452563"/>
                <a:gd name="connsiteX16" fmla="*/ 864324 w 1208088"/>
                <a:gd name="connsiteY16" fmla="*/ 983727 h 1452563"/>
                <a:gd name="connsiteX17" fmla="*/ 864324 w 1208088"/>
                <a:gd name="connsiteY17" fmla="*/ 932822 h 1452563"/>
                <a:gd name="connsiteX18" fmla="*/ 699268 w 1208088"/>
                <a:gd name="connsiteY18" fmla="*/ 932822 h 1452563"/>
                <a:gd name="connsiteX19" fmla="*/ 877020 w 1208088"/>
                <a:gd name="connsiteY19" fmla="*/ 665573 h 1452563"/>
                <a:gd name="connsiteX20" fmla="*/ 737358 w 1208088"/>
                <a:gd name="connsiteY20" fmla="*/ 665573 h 1452563"/>
                <a:gd name="connsiteX21" fmla="*/ 597696 w 1208088"/>
                <a:gd name="connsiteY21" fmla="*/ 881918 h 1452563"/>
                <a:gd name="connsiteX22" fmla="*/ 458034 w 1208088"/>
                <a:gd name="connsiteY22" fmla="*/ 665573 h 1452563"/>
                <a:gd name="connsiteX23" fmla="*/ 331068 w 1208088"/>
                <a:gd name="connsiteY23" fmla="*/ 665573 h 1452563"/>
                <a:gd name="connsiteX24" fmla="*/ 719206 w 1208088"/>
                <a:gd name="connsiteY24" fmla="*/ 0 h 1452563"/>
                <a:gd name="connsiteX25" fmla="*/ 727454 w 1208088"/>
                <a:gd name="connsiteY25" fmla="*/ 317 h 1452563"/>
                <a:gd name="connsiteX26" fmla="*/ 736654 w 1208088"/>
                <a:gd name="connsiteY26" fmla="*/ 952 h 1452563"/>
                <a:gd name="connsiteX27" fmla="*/ 746172 w 1208088"/>
                <a:gd name="connsiteY27" fmla="*/ 2538 h 1452563"/>
                <a:gd name="connsiteX28" fmla="*/ 756641 w 1208088"/>
                <a:gd name="connsiteY28" fmla="*/ 4125 h 1452563"/>
                <a:gd name="connsiteX29" fmla="*/ 767428 w 1208088"/>
                <a:gd name="connsiteY29" fmla="*/ 6028 h 1452563"/>
                <a:gd name="connsiteX30" fmla="*/ 778849 w 1208088"/>
                <a:gd name="connsiteY30" fmla="*/ 8567 h 1452563"/>
                <a:gd name="connsiteX31" fmla="*/ 791222 w 1208088"/>
                <a:gd name="connsiteY31" fmla="*/ 11422 h 1452563"/>
                <a:gd name="connsiteX32" fmla="*/ 804546 w 1208088"/>
                <a:gd name="connsiteY32" fmla="*/ 14913 h 1452563"/>
                <a:gd name="connsiteX33" fmla="*/ 818822 w 1208088"/>
                <a:gd name="connsiteY33" fmla="*/ 18720 h 1452563"/>
                <a:gd name="connsiteX34" fmla="*/ 833416 w 1208088"/>
                <a:gd name="connsiteY34" fmla="*/ 23480 h 1452563"/>
                <a:gd name="connsiteX35" fmla="*/ 829609 w 1208088"/>
                <a:gd name="connsiteY35" fmla="*/ 36171 h 1452563"/>
                <a:gd name="connsiteX36" fmla="*/ 825802 w 1208088"/>
                <a:gd name="connsiteY36" fmla="*/ 48228 h 1452563"/>
                <a:gd name="connsiteX37" fmla="*/ 818188 w 1208088"/>
                <a:gd name="connsiteY37" fmla="*/ 70439 h 1452563"/>
                <a:gd name="connsiteX38" fmla="*/ 810256 w 1208088"/>
                <a:gd name="connsiteY38" fmla="*/ 91063 h 1452563"/>
                <a:gd name="connsiteX39" fmla="*/ 802960 w 1208088"/>
                <a:gd name="connsiteY39" fmla="*/ 108831 h 1452563"/>
                <a:gd name="connsiteX40" fmla="*/ 795663 w 1208088"/>
                <a:gd name="connsiteY40" fmla="*/ 125013 h 1452563"/>
                <a:gd name="connsiteX41" fmla="*/ 788684 w 1208088"/>
                <a:gd name="connsiteY41" fmla="*/ 138974 h 1452563"/>
                <a:gd name="connsiteX42" fmla="*/ 782021 w 1208088"/>
                <a:gd name="connsiteY42" fmla="*/ 151983 h 1452563"/>
                <a:gd name="connsiteX43" fmla="*/ 775994 w 1208088"/>
                <a:gd name="connsiteY43" fmla="*/ 163405 h 1452563"/>
                <a:gd name="connsiteX44" fmla="*/ 764572 w 1208088"/>
                <a:gd name="connsiteY44" fmla="*/ 183077 h 1452563"/>
                <a:gd name="connsiteX45" fmla="*/ 760131 w 1208088"/>
                <a:gd name="connsiteY45" fmla="*/ 191644 h 1452563"/>
                <a:gd name="connsiteX46" fmla="*/ 756007 w 1208088"/>
                <a:gd name="connsiteY46" fmla="*/ 200211 h 1452563"/>
                <a:gd name="connsiteX47" fmla="*/ 752517 w 1208088"/>
                <a:gd name="connsiteY47" fmla="*/ 207826 h 1452563"/>
                <a:gd name="connsiteX48" fmla="*/ 749662 w 1208088"/>
                <a:gd name="connsiteY48" fmla="*/ 215759 h 1452563"/>
                <a:gd name="connsiteX49" fmla="*/ 748393 w 1208088"/>
                <a:gd name="connsiteY49" fmla="*/ 219566 h 1452563"/>
                <a:gd name="connsiteX50" fmla="*/ 747441 w 1208088"/>
                <a:gd name="connsiteY50" fmla="*/ 223374 h 1452563"/>
                <a:gd name="connsiteX51" fmla="*/ 746806 w 1208088"/>
                <a:gd name="connsiteY51" fmla="*/ 227181 h 1452563"/>
                <a:gd name="connsiteX52" fmla="*/ 746489 w 1208088"/>
                <a:gd name="connsiteY52" fmla="*/ 231623 h 1452563"/>
                <a:gd name="connsiteX53" fmla="*/ 748076 w 1208088"/>
                <a:gd name="connsiteY53" fmla="*/ 231623 h 1452563"/>
                <a:gd name="connsiteX54" fmla="*/ 750931 w 1208088"/>
                <a:gd name="connsiteY54" fmla="*/ 231623 h 1452563"/>
                <a:gd name="connsiteX55" fmla="*/ 753786 w 1208088"/>
                <a:gd name="connsiteY55" fmla="*/ 231940 h 1452563"/>
                <a:gd name="connsiteX56" fmla="*/ 756324 w 1208088"/>
                <a:gd name="connsiteY56" fmla="*/ 232258 h 1452563"/>
                <a:gd name="connsiteX57" fmla="*/ 758862 w 1208088"/>
                <a:gd name="connsiteY57" fmla="*/ 233210 h 1452563"/>
                <a:gd name="connsiteX58" fmla="*/ 761400 w 1208088"/>
                <a:gd name="connsiteY58" fmla="*/ 233844 h 1452563"/>
                <a:gd name="connsiteX59" fmla="*/ 763621 w 1208088"/>
                <a:gd name="connsiteY59" fmla="*/ 234796 h 1452563"/>
                <a:gd name="connsiteX60" fmla="*/ 765842 w 1208088"/>
                <a:gd name="connsiteY60" fmla="*/ 236065 h 1452563"/>
                <a:gd name="connsiteX61" fmla="*/ 768062 w 1208088"/>
                <a:gd name="connsiteY61" fmla="*/ 237334 h 1452563"/>
                <a:gd name="connsiteX62" fmla="*/ 769966 w 1208088"/>
                <a:gd name="connsiteY62" fmla="*/ 238921 h 1452563"/>
                <a:gd name="connsiteX63" fmla="*/ 771552 w 1208088"/>
                <a:gd name="connsiteY63" fmla="*/ 240190 h 1452563"/>
                <a:gd name="connsiteX64" fmla="*/ 772821 w 1208088"/>
                <a:gd name="connsiteY64" fmla="*/ 242094 h 1452563"/>
                <a:gd name="connsiteX65" fmla="*/ 774090 w 1208088"/>
                <a:gd name="connsiteY65" fmla="*/ 243680 h 1452563"/>
                <a:gd name="connsiteX66" fmla="*/ 775042 w 1208088"/>
                <a:gd name="connsiteY66" fmla="*/ 245901 h 1452563"/>
                <a:gd name="connsiteX67" fmla="*/ 775676 w 1208088"/>
                <a:gd name="connsiteY67" fmla="*/ 247805 h 1452563"/>
                <a:gd name="connsiteX68" fmla="*/ 775994 w 1208088"/>
                <a:gd name="connsiteY68" fmla="*/ 249709 h 1452563"/>
                <a:gd name="connsiteX69" fmla="*/ 776311 w 1208088"/>
                <a:gd name="connsiteY69" fmla="*/ 251930 h 1452563"/>
                <a:gd name="connsiteX70" fmla="*/ 776311 w 1208088"/>
                <a:gd name="connsiteY70" fmla="*/ 253834 h 1452563"/>
                <a:gd name="connsiteX71" fmla="*/ 775676 w 1208088"/>
                <a:gd name="connsiteY71" fmla="*/ 255420 h 1452563"/>
                <a:gd name="connsiteX72" fmla="*/ 775359 w 1208088"/>
                <a:gd name="connsiteY72" fmla="*/ 257324 h 1452563"/>
                <a:gd name="connsiteX73" fmla="*/ 774407 w 1208088"/>
                <a:gd name="connsiteY73" fmla="*/ 258910 h 1452563"/>
                <a:gd name="connsiteX74" fmla="*/ 773456 w 1208088"/>
                <a:gd name="connsiteY74" fmla="*/ 260497 h 1452563"/>
                <a:gd name="connsiteX75" fmla="*/ 772186 w 1208088"/>
                <a:gd name="connsiteY75" fmla="*/ 262083 h 1452563"/>
                <a:gd name="connsiteX76" fmla="*/ 769331 w 1208088"/>
                <a:gd name="connsiteY76" fmla="*/ 265256 h 1452563"/>
                <a:gd name="connsiteX77" fmla="*/ 765524 w 1208088"/>
                <a:gd name="connsiteY77" fmla="*/ 267794 h 1452563"/>
                <a:gd name="connsiteX78" fmla="*/ 761717 w 1208088"/>
                <a:gd name="connsiteY78" fmla="*/ 269698 h 1452563"/>
                <a:gd name="connsiteX79" fmla="*/ 756958 w 1208088"/>
                <a:gd name="connsiteY79" fmla="*/ 270967 h 1452563"/>
                <a:gd name="connsiteX80" fmla="*/ 752200 w 1208088"/>
                <a:gd name="connsiteY80" fmla="*/ 271919 h 1452563"/>
                <a:gd name="connsiteX81" fmla="*/ 756324 w 1208088"/>
                <a:gd name="connsiteY81" fmla="*/ 284611 h 1452563"/>
                <a:gd name="connsiteX82" fmla="*/ 757910 w 1208088"/>
                <a:gd name="connsiteY82" fmla="*/ 289053 h 1452563"/>
                <a:gd name="connsiteX83" fmla="*/ 760448 w 1208088"/>
                <a:gd name="connsiteY83" fmla="*/ 293812 h 1452563"/>
                <a:gd name="connsiteX84" fmla="*/ 763621 w 1208088"/>
                <a:gd name="connsiteY84" fmla="*/ 299206 h 1452563"/>
                <a:gd name="connsiteX85" fmla="*/ 768062 w 1208088"/>
                <a:gd name="connsiteY85" fmla="*/ 304283 h 1452563"/>
                <a:gd name="connsiteX86" fmla="*/ 772504 w 1208088"/>
                <a:gd name="connsiteY86" fmla="*/ 309677 h 1452563"/>
                <a:gd name="connsiteX87" fmla="*/ 777580 w 1208088"/>
                <a:gd name="connsiteY87" fmla="*/ 315706 h 1452563"/>
                <a:gd name="connsiteX88" fmla="*/ 783608 w 1208088"/>
                <a:gd name="connsiteY88" fmla="*/ 321417 h 1452563"/>
                <a:gd name="connsiteX89" fmla="*/ 789952 w 1208088"/>
                <a:gd name="connsiteY89" fmla="*/ 327445 h 1452563"/>
                <a:gd name="connsiteX90" fmla="*/ 796615 w 1208088"/>
                <a:gd name="connsiteY90" fmla="*/ 333791 h 1452563"/>
                <a:gd name="connsiteX91" fmla="*/ 803912 w 1208088"/>
                <a:gd name="connsiteY91" fmla="*/ 339820 h 1452563"/>
                <a:gd name="connsiteX92" fmla="*/ 819774 w 1208088"/>
                <a:gd name="connsiteY92" fmla="*/ 353146 h 1452563"/>
                <a:gd name="connsiteX93" fmla="*/ 836588 w 1208088"/>
                <a:gd name="connsiteY93" fmla="*/ 366155 h 1452563"/>
                <a:gd name="connsiteX94" fmla="*/ 854672 w 1208088"/>
                <a:gd name="connsiteY94" fmla="*/ 379798 h 1452563"/>
                <a:gd name="connsiteX95" fmla="*/ 891472 w 1208088"/>
                <a:gd name="connsiteY95" fmla="*/ 407720 h 1452563"/>
                <a:gd name="connsiteX96" fmla="*/ 928274 w 1208088"/>
                <a:gd name="connsiteY96" fmla="*/ 435008 h 1452563"/>
                <a:gd name="connsiteX97" fmla="*/ 945405 w 1208088"/>
                <a:gd name="connsiteY97" fmla="*/ 448334 h 1452563"/>
                <a:gd name="connsiteX98" fmla="*/ 961902 w 1208088"/>
                <a:gd name="connsiteY98" fmla="*/ 461343 h 1452563"/>
                <a:gd name="connsiteX99" fmla="*/ 976496 w 1208088"/>
                <a:gd name="connsiteY99" fmla="*/ 474034 h 1452563"/>
                <a:gd name="connsiteX100" fmla="*/ 983158 w 1208088"/>
                <a:gd name="connsiteY100" fmla="*/ 479746 h 1452563"/>
                <a:gd name="connsiteX101" fmla="*/ 989186 w 1208088"/>
                <a:gd name="connsiteY101" fmla="*/ 485457 h 1452563"/>
                <a:gd name="connsiteX102" fmla="*/ 996482 w 1208088"/>
                <a:gd name="connsiteY102" fmla="*/ 493072 h 1452563"/>
                <a:gd name="connsiteX103" fmla="*/ 1003779 w 1208088"/>
                <a:gd name="connsiteY103" fmla="*/ 501004 h 1452563"/>
                <a:gd name="connsiteX104" fmla="*/ 1011393 w 1208088"/>
                <a:gd name="connsiteY104" fmla="*/ 510206 h 1452563"/>
                <a:gd name="connsiteX105" fmla="*/ 1019007 w 1208088"/>
                <a:gd name="connsiteY105" fmla="*/ 519725 h 1452563"/>
                <a:gd name="connsiteX106" fmla="*/ 1026938 w 1208088"/>
                <a:gd name="connsiteY106" fmla="*/ 530830 h 1452563"/>
                <a:gd name="connsiteX107" fmla="*/ 1034552 w 1208088"/>
                <a:gd name="connsiteY107" fmla="*/ 542252 h 1452563"/>
                <a:gd name="connsiteX108" fmla="*/ 1042801 w 1208088"/>
                <a:gd name="connsiteY108" fmla="*/ 554309 h 1452563"/>
                <a:gd name="connsiteX109" fmla="*/ 1050732 w 1208088"/>
                <a:gd name="connsiteY109" fmla="*/ 567318 h 1452563"/>
                <a:gd name="connsiteX110" fmla="*/ 1058663 w 1208088"/>
                <a:gd name="connsiteY110" fmla="*/ 581279 h 1452563"/>
                <a:gd name="connsiteX111" fmla="*/ 1066912 w 1208088"/>
                <a:gd name="connsiteY111" fmla="*/ 595557 h 1452563"/>
                <a:gd name="connsiteX112" fmla="*/ 1074843 w 1208088"/>
                <a:gd name="connsiteY112" fmla="*/ 610153 h 1452563"/>
                <a:gd name="connsiteX113" fmla="*/ 1083092 w 1208088"/>
                <a:gd name="connsiteY113" fmla="*/ 626017 h 1452563"/>
                <a:gd name="connsiteX114" fmla="*/ 1091023 w 1208088"/>
                <a:gd name="connsiteY114" fmla="*/ 641882 h 1452563"/>
                <a:gd name="connsiteX115" fmla="*/ 1098954 w 1208088"/>
                <a:gd name="connsiteY115" fmla="*/ 658698 h 1452563"/>
                <a:gd name="connsiteX116" fmla="*/ 1106568 w 1208088"/>
                <a:gd name="connsiteY116" fmla="*/ 675832 h 1452563"/>
                <a:gd name="connsiteX117" fmla="*/ 1114499 w 1208088"/>
                <a:gd name="connsiteY117" fmla="*/ 693283 h 1452563"/>
                <a:gd name="connsiteX118" fmla="*/ 1122113 w 1208088"/>
                <a:gd name="connsiteY118" fmla="*/ 711369 h 1452563"/>
                <a:gd name="connsiteX119" fmla="*/ 1129727 w 1208088"/>
                <a:gd name="connsiteY119" fmla="*/ 729772 h 1452563"/>
                <a:gd name="connsiteX120" fmla="*/ 1136707 w 1208088"/>
                <a:gd name="connsiteY120" fmla="*/ 748492 h 1452563"/>
                <a:gd name="connsiteX121" fmla="*/ 1143686 w 1208088"/>
                <a:gd name="connsiteY121" fmla="*/ 768164 h 1452563"/>
                <a:gd name="connsiteX122" fmla="*/ 1150348 w 1208088"/>
                <a:gd name="connsiteY122" fmla="*/ 787519 h 1452563"/>
                <a:gd name="connsiteX123" fmla="*/ 1157011 w 1208088"/>
                <a:gd name="connsiteY123" fmla="*/ 807191 h 1452563"/>
                <a:gd name="connsiteX124" fmla="*/ 1163038 w 1208088"/>
                <a:gd name="connsiteY124" fmla="*/ 826863 h 1452563"/>
                <a:gd name="connsiteX125" fmla="*/ 1169066 w 1208088"/>
                <a:gd name="connsiteY125" fmla="*/ 847170 h 1452563"/>
                <a:gd name="connsiteX126" fmla="*/ 1174460 w 1208088"/>
                <a:gd name="connsiteY126" fmla="*/ 867477 h 1452563"/>
                <a:gd name="connsiteX127" fmla="*/ 1179853 w 1208088"/>
                <a:gd name="connsiteY127" fmla="*/ 887783 h 1452563"/>
                <a:gd name="connsiteX128" fmla="*/ 1184929 w 1208088"/>
                <a:gd name="connsiteY128" fmla="*/ 908407 h 1452563"/>
                <a:gd name="connsiteX129" fmla="*/ 1189370 w 1208088"/>
                <a:gd name="connsiteY129" fmla="*/ 929031 h 1452563"/>
                <a:gd name="connsiteX130" fmla="*/ 1193177 w 1208088"/>
                <a:gd name="connsiteY130" fmla="*/ 949655 h 1452563"/>
                <a:gd name="connsiteX131" fmla="*/ 1196667 w 1208088"/>
                <a:gd name="connsiteY131" fmla="*/ 970279 h 1452563"/>
                <a:gd name="connsiteX132" fmla="*/ 1200157 w 1208088"/>
                <a:gd name="connsiteY132" fmla="*/ 990903 h 1452563"/>
                <a:gd name="connsiteX133" fmla="*/ 1202695 w 1208088"/>
                <a:gd name="connsiteY133" fmla="*/ 1011845 h 1452563"/>
                <a:gd name="connsiteX134" fmla="*/ 1204916 w 1208088"/>
                <a:gd name="connsiteY134" fmla="*/ 1032151 h 1452563"/>
                <a:gd name="connsiteX135" fmla="*/ 1206502 w 1208088"/>
                <a:gd name="connsiteY135" fmla="*/ 1052458 h 1452563"/>
                <a:gd name="connsiteX136" fmla="*/ 1207454 w 1208088"/>
                <a:gd name="connsiteY136" fmla="*/ 1072447 h 1452563"/>
                <a:gd name="connsiteX137" fmla="*/ 1208088 w 1208088"/>
                <a:gd name="connsiteY137" fmla="*/ 1092437 h 1452563"/>
                <a:gd name="connsiteX138" fmla="*/ 1207771 w 1208088"/>
                <a:gd name="connsiteY138" fmla="*/ 1112426 h 1452563"/>
                <a:gd name="connsiteX139" fmla="*/ 1207136 w 1208088"/>
                <a:gd name="connsiteY139" fmla="*/ 1131781 h 1452563"/>
                <a:gd name="connsiteX140" fmla="*/ 1205867 w 1208088"/>
                <a:gd name="connsiteY140" fmla="*/ 1151453 h 1452563"/>
                <a:gd name="connsiteX141" fmla="*/ 1203646 w 1208088"/>
                <a:gd name="connsiteY141" fmla="*/ 1170173 h 1452563"/>
                <a:gd name="connsiteX142" fmla="*/ 1201108 w 1208088"/>
                <a:gd name="connsiteY142" fmla="*/ 1188893 h 1452563"/>
                <a:gd name="connsiteX143" fmla="*/ 1199522 w 1208088"/>
                <a:gd name="connsiteY143" fmla="*/ 1197778 h 1452563"/>
                <a:gd name="connsiteX144" fmla="*/ 1197302 w 1208088"/>
                <a:gd name="connsiteY144" fmla="*/ 1206979 h 1452563"/>
                <a:gd name="connsiteX145" fmla="*/ 1195398 w 1208088"/>
                <a:gd name="connsiteY145" fmla="*/ 1215863 h 1452563"/>
                <a:gd name="connsiteX146" fmla="*/ 1193177 w 1208088"/>
                <a:gd name="connsiteY146" fmla="*/ 1224747 h 1452563"/>
                <a:gd name="connsiteX147" fmla="*/ 1190956 w 1208088"/>
                <a:gd name="connsiteY147" fmla="*/ 1233314 h 1452563"/>
                <a:gd name="connsiteX148" fmla="*/ 1188418 w 1208088"/>
                <a:gd name="connsiteY148" fmla="*/ 1242199 h 1452563"/>
                <a:gd name="connsiteX149" fmla="*/ 1185563 w 1208088"/>
                <a:gd name="connsiteY149" fmla="*/ 1250448 h 1452563"/>
                <a:gd name="connsiteX150" fmla="*/ 1182708 w 1208088"/>
                <a:gd name="connsiteY150" fmla="*/ 1259015 h 1452563"/>
                <a:gd name="connsiteX151" fmla="*/ 1179218 w 1208088"/>
                <a:gd name="connsiteY151" fmla="*/ 1266947 h 1452563"/>
                <a:gd name="connsiteX152" fmla="*/ 1175728 w 1208088"/>
                <a:gd name="connsiteY152" fmla="*/ 1275197 h 1452563"/>
                <a:gd name="connsiteX153" fmla="*/ 1172239 w 1208088"/>
                <a:gd name="connsiteY153" fmla="*/ 1283129 h 1452563"/>
                <a:gd name="connsiteX154" fmla="*/ 1168749 w 1208088"/>
                <a:gd name="connsiteY154" fmla="*/ 1291062 h 1452563"/>
                <a:gd name="connsiteX155" fmla="*/ 1164625 w 1208088"/>
                <a:gd name="connsiteY155" fmla="*/ 1298677 h 1452563"/>
                <a:gd name="connsiteX156" fmla="*/ 1160183 w 1208088"/>
                <a:gd name="connsiteY156" fmla="*/ 1305974 h 1452563"/>
                <a:gd name="connsiteX157" fmla="*/ 1155742 w 1208088"/>
                <a:gd name="connsiteY157" fmla="*/ 1313589 h 1452563"/>
                <a:gd name="connsiteX158" fmla="*/ 1151300 w 1208088"/>
                <a:gd name="connsiteY158" fmla="*/ 1320570 h 1452563"/>
                <a:gd name="connsiteX159" fmla="*/ 1146542 w 1208088"/>
                <a:gd name="connsiteY159" fmla="*/ 1327867 h 1452563"/>
                <a:gd name="connsiteX160" fmla="*/ 1141148 w 1208088"/>
                <a:gd name="connsiteY160" fmla="*/ 1334531 h 1452563"/>
                <a:gd name="connsiteX161" fmla="*/ 1135755 w 1208088"/>
                <a:gd name="connsiteY161" fmla="*/ 1341194 h 1452563"/>
                <a:gd name="connsiteX162" fmla="*/ 1130362 w 1208088"/>
                <a:gd name="connsiteY162" fmla="*/ 1347857 h 1452563"/>
                <a:gd name="connsiteX163" fmla="*/ 1124334 w 1208088"/>
                <a:gd name="connsiteY163" fmla="*/ 1354203 h 1452563"/>
                <a:gd name="connsiteX164" fmla="*/ 1118306 w 1208088"/>
                <a:gd name="connsiteY164" fmla="*/ 1360548 h 1452563"/>
                <a:gd name="connsiteX165" fmla="*/ 1112278 w 1208088"/>
                <a:gd name="connsiteY165" fmla="*/ 1366577 h 1452563"/>
                <a:gd name="connsiteX166" fmla="*/ 1105299 w 1208088"/>
                <a:gd name="connsiteY166" fmla="*/ 1372288 h 1452563"/>
                <a:gd name="connsiteX167" fmla="*/ 1098637 w 1208088"/>
                <a:gd name="connsiteY167" fmla="*/ 1378000 h 1452563"/>
                <a:gd name="connsiteX168" fmla="*/ 1091657 w 1208088"/>
                <a:gd name="connsiteY168" fmla="*/ 1383394 h 1452563"/>
                <a:gd name="connsiteX169" fmla="*/ 1084360 w 1208088"/>
                <a:gd name="connsiteY169" fmla="*/ 1388470 h 1452563"/>
                <a:gd name="connsiteX170" fmla="*/ 1076746 w 1208088"/>
                <a:gd name="connsiteY170" fmla="*/ 1393230 h 1452563"/>
                <a:gd name="connsiteX171" fmla="*/ 1068815 w 1208088"/>
                <a:gd name="connsiteY171" fmla="*/ 1398306 h 1452563"/>
                <a:gd name="connsiteX172" fmla="*/ 1061201 w 1208088"/>
                <a:gd name="connsiteY172" fmla="*/ 1402748 h 1452563"/>
                <a:gd name="connsiteX173" fmla="*/ 1052636 w 1208088"/>
                <a:gd name="connsiteY173" fmla="*/ 1407190 h 1452563"/>
                <a:gd name="connsiteX174" fmla="*/ 1044070 w 1208088"/>
                <a:gd name="connsiteY174" fmla="*/ 1411633 h 1452563"/>
                <a:gd name="connsiteX175" fmla="*/ 1035187 w 1208088"/>
                <a:gd name="connsiteY175" fmla="*/ 1415440 h 1452563"/>
                <a:gd name="connsiteX176" fmla="*/ 1025986 w 1208088"/>
                <a:gd name="connsiteY176" fmla="*/ 1418930 h 1452563"/>
                <a:gd name="connsiteX177" fmla="*/ 1016469 w 1208088"/>
                <a:gd name="connsiteY177" fmla="*/ 1422420 h 1452563"/>
                <a:gd name="connsiteX178" fmla="*/ 1006634 w 1208088"/>
                <a:gd name="connsiteY178" fmla="*/ 1425593 h 1452563"/>
                <a:gd name="connsiteX179" fmla="*/ 996800 w 1208088"/>
                <a:gd name="connsiteY179" fmla="*/ 1428766 h 1452563"/>
                <a:gd name="connsiteX180" fmla="*/ 986330 w 1208088"/>
                <a:gd name="connsiteY180" fmla="*/ 1431305 h 1452563"/>
                <a:gd name="connsiteX181" fmla="*/ 976178 w 1208088"/>
                <a:gd name="connsiteY181" fmla="*/ 1433843 h 1452563"/>
                <a:gd name="connsiteX182" fmla="*/ 965074 w 1208088"/>
                <a:gd name="connsiteY182" fmla="*/ 1436064 h 1452563"/>
                <a:gd name="connsiteX183" fmla="*/ 953971 w 1208088"/>
                <a:gd name="connsiteY183" fmla="*/ 1437968 h 1452563"/>
                <a:gd name="connsiteX184" fmla="*/ 942550 w 1208088"/>
                <a:gd name="connsiteY184" fmla="*/ 1439554 h 1452563"/>
                <a:gd name="connsiteX185" fmla="*/ 930812 w 1208088"/>
                <a:gd name="connsiteY185" fmla="*/ 1440823 h 1452563"/>
                <a:gd name="connsiteX186" fmla="*/ 918756 w 1208088"/>
                <a:gd name="connsiteY186" fmla="*/ 1442093 h 1452563"/>
                <a:gd name="connsiteX187" fmla="*/ 906383 w 1208088"/>
                <a:gd name="connsiteY187" fmla="*/ 1443044 h 1452563"/>
                <a:gd name="connsiteX188" fmla="*/ 893693 w 1208088"/>
                <a:gd name="connsiteY188" fmla="*/ 1443362 h 1452563"/>
                <a:gd name="connsiteX189" fmla="*/ 740144 w 1208088"/>
                <a:gd name="connsiteY189" fmla="*/ 1448756 h 1452563"/>
                <a:gd name="connsiteX190" fmla="*/ 652583 w 1208088"/>
                <a:gd name="connsiteY190" fmla="*/ 1451611 h 1452563"/>
                <a:gd name="connsiteX191" fmla="*/ 613244 w 1208088"/>
                <a:gd name="connsiteY191" fmla="*/ 1452563 h 1452563"/>
                <a:gd name="connsiteX192" fmla="*/ 604044 w 1208088"/>
                <a:gd name="connsiteY192" fmla="*/ 1452563 h 1452563"/>
                <a:gd name="connsiteX193" fmla="*/ 595161 w 1208088"/>
                <a:gd name="connsiteY193" fmla="*/ 1452563 h 1452563"/>
                <a:gd name="connsiteX194" fmla="*/ 555505 w 1208088"/>
                <a:gd name="connsiteY194" fmla="*/ 1451611 h 1452563"/>
                <a:gd name="connsiteX195" fmla="*/ 467944 w 1208088"/>
                <a:gd name="connsiteY195" fmla="*/ 1448756 h 1452563"/>
                <a:gd name="connsiteX196" fmla="*/ 314395 w 1208088"/>
                <a:gd name="connsiteY196" fmla="*/ 1443362 h 1452563"/>
                <a:gd name="connsiteX197" fmla="*/ 302022 w 1208088"/>
                <a:gd name="connsiteY197" fmla="*/ 1443044 h 1452563"/>
                <a:gd name="connsiteX198" fmla="*/ 289332 w 1208088"/>
                <a:gd name="connsiteY198" fmla="*/ 1442093 h 1452563"/>
                <a:gd name="connsiteX199" fmla="*/ 277276 w 1208088"/>
                <a:gd name="connsiteY199" fmla="*/ 1440823 h 1452563"/>
                <a:gd name="connsiteX200" fmla="*/ 265856 w 1208088"/>
                <a:gd name="connsiteY200" fmla="*/ 1439554 h 1452563"/>
                <a:gd name="connsiteX201" fmla="*/ 254117 w 1208088"/>
                <a:gd name="connsiteY201" fmla="*/ 1437968 h 1452563"/>
                <a:gd name="connsiteX202" fmla="*/ 243014 w 1208088"/>
                <a:gd name="connsiteY202" fmla="*/ 1436064 h 1452563"/>
                <a:gd name="connsiteX203" fmla="*/ 232227 w 1208088"/>
                <a:gd name="connsiteY203" fmla="*/ 1433843 h 1452563"/>
                <a:gd name="connsiteX204" fmla="*/ 221758 w 1208088"/>
                <a:gd name="connsiteY204" fmla="*/ 1431305 h 1452563"/>
                <a:gd name="connsiteX205" fmla="*/ 211288 w 1208088"/>
                <a:gd name="connsiteY205" fmla="*/ 1428766 h 1452563"/>
                <a:gd name="connsiteX206" fmla="*/ 201454 w 1208088"/>
                <a:gd name="connsiteY206" fmla="*/ 1425593 h 1452563"/>
                <a:gd name="connsiteX207" fmla="*/ 191619 w 1208088"/>
                <a:gd name="connsiteY207" fmla="*/ 1422420 h 1452563"/>
                <a:gd name="connsiteX208" fmla="*/ 182419 w 1208088"/>
                <a:gd name="connsiteY208" fmla="*/ 1418930 h 1452563"/>
                <a:gd name="connsiteX209" fmla="*/ 172901 w 1208088"/>
                <a:gd name="connsiteY209" fmla="*/ 1415440 h 1452563"/>
                <a:gd name="connsiteX210" fmla="*/ 164336 w 1208088"/>
                <a:gd name="connsiteY210" fmla="*/ 1411633 h 1452563"/>
                <a:gd name="connsiteX211" fmla="*/ 155452 w 1208088"/>
                <a:gd name="connsiteY211" fmla="*/ 1407190 h 1452563"/>
                <a:gd name="connsiteX212" fmla="*/ 147521 w 1208088"/>
                <a:gd name="connsiteY212" fmla="*/ 1402748 h 1452563"/>
                <a:gd name="connsiteX213" fmla="*/ 139273 w 1208088"/>
                <a:gd name="connsiteY213" fmla="*/ 1398306 h 1452563"/>
                <a:gd name="connsiteX214" fmla="*/ 131342 w 1208088"/>
                <a:gd name="connsiteY214" fmla="*/ 1393230 h 1452563"/>
                <a:gd name="connsiteX215" fmla="*/ 123728 w 1208088"/>
                <a:gd name="connsiteY215" fmla="*/ 1388470 h 1452563"/>
                <a:gd name="connsiteX216" fmla="*/ 116431 w 1208088"/>
                <a:gd name="connsiteY216" fmla="*/ 1383394 h 1452563"/>
                <a:gd name="connsiteX217" fmla="*/ 109768 w 1208088"/>
                <a:gd name="connsiteY217" fmla="*/ 1378000 h 1452563"/>
                <a:gd name="connsiteX218" fmla="*/ 102789 w 1208088"/>
                <a:gd name="connsiteY218" fmla="*/ 1372288 h 1452563"/>
                <a:gd name="connsiteX219" fmla="*/ 96127 w 1208088"/>
                <a:gd name="connsiteY219" fmla="*/ 1366577 h 1452563"/>
                <a:gd name="connsiteX220" fmla="*/ 89782 w 1208088"/>
                <a:gd name="connsiteY220" fmla="*/ 1360548 h 1452563"/>
                <a:gd name="connsiteX221" fmla="*/ 83754 w 1208088"/>
                <a:gd name="connsiteY221" fmla="*/ 1354203 h 1452563"/>
                <a:gd name="connsiteX222" fmla="*/ 78044 w 1208088"/>
                <a:gd name="connsiteY222" fmla="*/ 1347857 h 1452563"/>
                <a:gd name="connsiteX223" fmla="*/ 72333 w 1208088"/>
                <a:gd name="connsiteY223" fmla="*/ 1341194 h 1452563"/>
                <a:gd name="connsiteX224" fmla="*/ 66940 w 1208088"/>
                <a:gd name="connsiteY224" fmla="*/ 1334531 h 1452563"/>
                <a:gd name="connsiteX225" fmla="*/ 61864 w 1208088"/>
                <a:gd name="connsiteY225" fmla="*/ 1327867 h 1452563"/>
                <a:gd name="connsiteX226" fmla="*/ 56788 w 1208088"/>
                <a:gd name="connsiteY226" fmla="*/ 1320570 h 1452563"/>
                <a:gd name="connsiteX227" fmla="*/ 52346 w 1208088"/>
                <a:gd name="connsiteY227" fmla="*/ 1313589 h 1452563"/>
                <a:gd name="connsiteX228" fmla="*/ 47905 w 1208088"/>
                <a:gd name="connsiteY228" fmla="*/ 1305974 h 1452563"/>
                <a:gd name="connsiteX229" fmla="*/ 43780 w 1208088"/>
                <a:gd name="connsiteY229" fmla="*/ 1298677 h 1452563"/>
                <a:gd name="connsiteX230" fmla="*/ 39339 w 1208088"/>
                <a:gd name="connsiteY230" fmla="*/ 1291062 h 1452563"/>
                <a:gd name="connsiteX231" fmla="*/ 35849 w 1208088"/>
                <a:gd name="connsiteY231" fmla="*/ 1283129 h 1452563"/>
                <a:gd name="connsiteX232" fmla="*/ 32360 w 1208088"/>
                <a:gd name="connsiteY232" fmla="*/ 1275197 h 1452563"/>
                <a:gd name="connsiteX233" fmla="*/ 28870 w 1208088"/>
                <a:gd name="connsiteY233" fmla="*/ 1266947 h 1452563"/>
                <a:gd name="connsiteX234" fmla="*/ 25697 w 1208088"/>
                <a:gd name="connsiteY234" fmla="*/ 1259015 h 1452563"/>
                <a:gd name="connsiteX235" fmla="*/ 22525 w 1208088"/>
                <a:gd name="connsiteY235" fmla="*/ 1250448 h 1452563"/>
                <a:gd name="connsiteX236" fmla="*/ 19670 w 1208088"/>
                <a:gd name="connsiteY236" fmla="*/ 1242199 h 1452563"/>
                <a:gd name="connsiteX237" fmla="*/ 17132 w 1208088"/>
                <a:gd name="connsiteY237" fmla="*/ 1233314 h 1452563"/>
                <a:gd name="connsiteX238" fmla="*/ 14911 w 1208088"/>
                <a:gd name="connsiteY238" fmla="*/ 1224747 h 1452563"/>
                <a:gd name="connsiteX239" fmla="*/ 12690 w 1208088"/>
                <a:gd name="connsiteY239" fmla="*/ 1215863 h 1452563"/>
                <a:gd name="connsiteX240" fmla="*/ 10786 w 1208088"/>
                <a:gd name="connsiteY240" fmla="*/ 1206979 h 1452563"/>
                <a:gd name="connsiteX241" fmla="*/ 8883 w 1208088"/>
                <a:gd name="connsiteY241" fmla="*/ 1197778 h 1452563"/>
                <a:gd name="connsiteX242" fmla="*/ 7297 w 1208088"/>
                <a:gd name="connsiteY242" fmla="*/ 1188893 h 1452563"/>
                <a:gd name="connsiteX243" fmla="*/ 4442 w 1208088"/>
                <a:gd name="connsiteY243" fmla="*/ 1170173 h 1452563"/>
                <a:gd name="connsiteX244" fmla="*/ 2221 w 1208088"/>
                <a:gd name="connsiteY244" fmla="*/ 1151453 h 1452563"/>
                <a:gd name="connsiteX245" fmla="*/ 952 w 1208088"/>
                <a:gd name="connsiteY245" fmla="*/ 1131781 h 1452563"/>
                <a:gd name="connsiteX246" fmla="*/ 317 w 1208088"/>
                <a:gd name="connsiteY246" fmla="*/ 1112426 h 1452563"/>
                <a:gd name="connsiteX247" fmla="*/ 0 w 1208088"/>
                <a:gd name="connsiteY247" fmla="*/ 1092437 h 1452563"/>
                <a:gd name="connsiteX248" fmla="*/ 634 w 1208088"/>
                <a:gd name="connsiteY248" fmla="*/ 1072447 h 1452563"/>
                <a:gd name="connsiteX249" fmla="*/ 1586 w 1208088"/>
                <a:gd name="connsiteY249" fmla="*/ 1052458 h 1452563"/>
                <a:gd name="connsiteX250" fmla="*/ 3172 w 1208088"/>
                <a:gd name="connsiteY250" fmla="*/ 1032151 h 1452563"/>
                <a:gd name="connsiteX251" fmla="*/ 5393 w 1208088"/>
                <a:gd name="connsiteY251" fmla="*/ 1011845 h 1452563"/>
                <a:gd name="connsiteX252" fmla="*/ 8248 w 1208088"/>
                <a:gd name="connsiteY252" fmla="*/ 990903 h 1452563"/>
                <a:gd name="connsiteX253" fmla="*/ 11421 w 1208088"/>
                <a:gd name="connsiteY253" fmla="*/ 970279 h 1452563"/>
                <a:gd name="connsiteX254" fmla="*/ 14911 w 1208088"/>
                <a:gd name="connsiteY254" fmla="*/ 949655 h 1452563"/>
                <a:gd name="connsiteX255" fmla="*/ 19035 w 1208088"/>
                <a:gd name="connsiteY255" fmla="*/ 929031 h 1452563"/>
                <a:gd name="connsiteX256" fmla="*/ 23476 w 1208088"/>
                <a:gd name="connsiteY256" fmla="*/ 908407 h 1452563"/>
                <a:gd name="connsiteX257" fmla="*/ 28235 w 1208088"/>
                <a:gd name="connsiteY257" fmla="*/ 887783 h 1452563"/>
                <a:gd name="connsiteX258" fmla="*/ 33628 w 1208088"/>
                <a:gd name="connsiteY258" fmla="*/ 867477 h 1452563"/>
                <a:gd name="connsiteX259" fmla="*/ 39022 w 1208088"/>
                <a:gd name="connsiteY259" fmla="*/ 847170 h 1452563"/>
                <a:gd name="connsiteX260" fmla="*/ 45050 w 1208088"/>
                <a:gd name="connsiteY260" fmla="*/ 826863 h 1452563"/>
                <a:gd name="connsiteX261" fmla="*/ 51077 w 1208088"/>
                <a:gd name="connsiteY261" fmla="*/ 807191 h 1452563"/>
                <a:gd name="connsiteX262" fmla="*/ 58057 w 1208088"/>
                <a:gd name="connsiteY262" fmla="*/ 787519 h 1452563"/>
                <a:gd name="connsiteX263" fmla="*/ 64402 w 1208088"/>
                <a:gd name="connsiteY263" fmla="*/ 768164 h 1452563"/>
                <a:gd name="connsiteX264" fmla="*/ 71381 w 1208088"/>
                <a:gd name="connsiteY264" fmla="*/ 748492 h 1452563"/>
                <a:gd name="connsiteX265" fmla="*/ 78678 w 1208088"/>
                <a:gd name="connsiteY265" fmla="*/ 729772 h 1452563"/>
                <a:gd name="connsiteX266" fmla="*/ 85975 w 1208088"/>
                <a:gd name="connsiteY266" fmla="*/ 711369 h 1452563"/>
                <a:gd name="connsiteX267" fmla="*/ 93906 w 1208088"/>
                <a:gd name="connsiteY267" fmla="*/ 693283 h 1452563"/>
                <a:gd name="connsiteX268" fmla="*/ 101520 w 1208088"/>
                <a:gd name="connsiteY268" fmla="*/ 675832 h 1452563"/>
                <a:gd name="connsiteX269" fmla="*/ 109134 w 1208088"/>
                <a:gd name="connsiteY269" fmla="*/ 658698 h 1452563"/>
                <a:gd name="connsiteX270" fmla="*/ 117065 w 1208088"/>
                <a:gd name="connsiteY270" fmla="*/ 641882 h 1452563"/>
                <a:gd name="connsiteX271" fmla="*/ 124996 w 1208088"/>
                <a:gd name="connsiteY271" fmla="*/ 626017 h 1452563"/>
                <a:gd name="connsiteX272" fmla="*/ 133245 w 1208088"/>
                <a:gd name="connsiteY272" fmla="*/ 610153 h 1452563"/>
                <a:gd name="connsiteX273" fmla="*/ 141176 w 1208088"/>
                <a:gd name="connsiteY273" fmla="*/ 595557 h 1452563"/>
                <a:gd name="connsiteX274" fmla="*/ 149425 w 1208088"/>
                <a:gd name="connsiteY274" fmla="*/ 581279 h 1452563"/>
                <a:gd name="connsiteX275" fmla="*/ 157356 w 1208088"/>
                <a:gd name="connsiteY275" fmla="*/ 567318 h 1452563"/>
                <a:gd name="connsiteX276" fmla="*/ 165604 w 1208088"/>
                <a:gd name="connsiteY276" fmla="*/ 554309 h 1452563"/>
                <a:gd name="connsiteX277" fmla="*/ 173536 w 1208088"/>
                <a:gd name="connsiteY277" fmla="*/ 542252 h 1452563"/>
                <a:gd name="connsiteX278" fmla="*/ 181467 w 1208088"/>
                <a:gd name="connsiteY278" fmla="*/ 530830 h 1452563"/>
                <a:gd name="connsiteX279" fmla="*/ 189081 w 1208088"/>
                <a:gd name="connsiteY279" fmla="*/ 519725 h 1452563"/>
                <a:gd name="connsiteX280" fmla="*/ 197012 w 1208088"/>
                <a:gd name="connsiteY280" fmla="*/ 510206 h 1452563"/>
                <a:gd name="connsiteX281" fmla="*/ 204309 w 1208088"/>
                <a:gd name="connsiteY281" fmla="*/ 501004 h 1452563"/>
                <a:gd name="connsiteX282" fmla="*/ 211606 w 1208088"/>
                <a:gd name="connsiteY282" fmla="*/ 493072 h 1452563"/>
                <a:gd name="connsiteX283" fmla="*/ 218902 w 1208088"/>
                <a:gd name="connsiteY283" fmla="*/ 485457 h 1452563"/>
                <a:gd name="connsiteX284" fmla="*/ 225248 w 1208088"/>
                <a:gd name="connsiteY284" fmla="*/ 479428 h 1452563"/>
                <a:gd name="connsiteX285" fmla="*/ 232862 w 1208088"/>
                <a:gd name="connsiteY285" fmla="*/ 473083 h 1452563"/>
                <a:gd name="connsiteX286" fmla="*/ 248407 w 1208088"/>
                <a:gd name="connsiteY286" fmla="*/ 460074 h 1452563"/>
                <a:gd name="connsiteX287" fmla="*/ 265538 w 1208088"/>
                <a:gd name="connsiteY287" fmla="*/ 446430 h 1452563"/>
                <a:gd name="connsiteX288" fmla="*/ 283622 w 1208088"/>
                <a:gd name="connsiteY288" fmla="*/ 432469 h 1452563"/>
                <a:gd name="connsiteX289" fmla="*/ 322009 w 1208088"/>
                <a:gd name="connsiteY289" fmla="*/ 404548 h 1452563"/>
                <a:gd name="connsiteX290" fmla="*/ 360396 w 1208088"/>
                <a:gd name="connsiteY290" fmla="*/ 375991 h 1452563"/>
                <a:gd name="connsiteX291" fmla="*/ 379114 w 1208088"/>
                <a:gd name="connsiteY291" fmla="*/ 362030 h 1452563"/>
                <a:gd name="connsiteX292" fmla="*/ 396562 w 1208088"/>
                <a:gd name="connsiteY292" fmla="*/ 348387 h 1452563"/>
                <a:gd name="connsiteX293" fmla="*/ 412742 w 1208088"/>
                <a:gd name="connsiteY293" fmla="*/ 335060 h 1452563"/>
                <a:gd name="connsiteX294" fmla="*/ 420039 w 1208088"/>
                <a:gd name="connsiteY294" fmla="*/ 328397 h 1452563"/>
                <a:gd name="connsiteX295" fmla="*/ 427018 w 1208088"/>
                <a:gd name="connsiteY295" fmla="*/ 322369 h 1452563"/>
                <a:gd name="connsiteX296" fmla="*/ 433364 w 1208088"/>
                <a:gd name="connsiteY296" fmla="*/ 316340 h 1452563"/>
                <a:gd name="connsiteX297" fmla="*/ 439391 w 1208088"/>
                <a:gd name="connsiteY297" fmla="*/ 309994 h 1452563"/>
                <a:gd name="connsiteX298" fmla="*/ 444784 w 1208088"/>
                <a:gd name="connsiteY298" fmla="*/ 304283 h 1452563"/>
                <a:gd name="connsiteX299" fmla="*/ 449226 w 1208088"/>
                <a:gd name="connsiteY299" fmla="*/ 298572 h 1452563"/>
                <a:gd name="connsiteX300" fmla="*/ 453033 w 1208088"/>
                <a:gd name="connsiteY300" fmla="*/ 293178 h 1452563"/>
                <a:gd name="connsiteX301" fmla="*/ 456523 w 1208088"/>
                <a:gd name="connsiteY301" fmla="*/ 287784 h 1452563"/>
                <a:gd name="connsiteX302" fmla="*/ 459061 w 1208088"/>
                <a:gd name="connsiteY302" fmla="*/ 283024 h 1452563"/>
                <a:gd name="connsiteX303" fmla="*/ 460647 w 1208088"/>
                <a:gd name="connsiteY303" fmla="*/ 277948 h 1452563"/>
                <a:gd name="connsiteX304" fmla="*/ 461282 w 1208088"/>
                <a:gd name="connsiteY304" fmla="*/ 274775 h 1452563"/>
                <a:gd name="connsiteX305" fmla="*/ 461916 w 1208088"/>
                <a:gd name="connsiteY305" fmla="*/ 271919 h 1452563"/>
                <a:gd name="connsiteX306" fmla="*/ 456840 w 1208088"/>
                <a:gd name="connsiteY306" fmla="*/ 270967 h 1452563"/>
                <a:gd name="connsiteX307" fmla="*/ 452081 w 1208088"/>
                <a:gd name="connsiteY307" fmla="*/ 269698 h 1452563"/>
                <a:gd name="connsiteX308" fmla="*/ 448274 w 1208088"/>
                <a:gd name="connsiteY308" fmla="*/ 267794 h 1452563"/>
                <a:gd name="connsiteX309" fmla="*/ 444784 w 1208088"/>
                <a:gd name="connsiteY309" fmla="*/ 265256 h 1452563"/>
                <a:gd name="connsiteX310" fmla="*/ 441929 w 1208088"/>
                <a:gd name="connsiteY310" fmla="*/ 262083 h 1452563"/>
                <a:gd name="connsiteX311" fmla="*/ 440660 w 1208088"/>
                <a:gd name="connsiteY311" fmla="*/ 260497 h 1452563"/>
                <a:gd name="connsiteX312" fmla="*/ 439708 w 1208088"/>
                <a:gd name="connsiteY312" fmla="*/ 258910 h 1452563"/>
                <a:gd name="connsiteX313" fmla="*/ 438757 w 1208088"/>
                <a:gd name="connsiteY313" fmla="*/ 257324 h 1452563"/>
                <a:gd name="connsiteX314" fmla="*/ 438440 w 1208088"/>
                <a:gd name="connsiteY314" fmla="*/ 255420 h 1452563"/>
                <a:gd name="connsiteX315" fmla="*/ 438122 w 1208088"/>
                <a:gd name="connsiteY315" fmla="*/ 253834 h 1452563"/>
                <a:gd name="connsiteX316" fmla="*/ 437488 w 1208088"/>
                <a:gd name="connsiteY316" fmla="*/ 251930 h 1452563"/>
                <a:gd name="connsiteX317" fmla="*/ 438122 w 1208088"/>
                <a:gd name="connsiteY317" fmla="*/ 250026 h 1452563"/>
                <a:gd name="connsiteX318" fmla="*/ 438440 w 1208088"/>
                <a:gd name="connsiteY318" fmla="*/ 248122 h 1452563"/>
                <a:gd name="connsiteX319" fmla="*/ 438757 w 1208088"/>
                <a:gd name="connsiteY319" fmla="*/ 246536 h 1452563"/>
                <a:gd name="connsiteX320" fmla="*/ 439708 w 1208088"/>
                <a:gd name="connsiteY320" fmla="*/ 244315 h 1452563"/>
                <a:gd name="connsiteX321" fmla="*/ 440660 w 1208088"/>
                <a:gd name="connsiteY321" fmla="*/ 242728 h 1452563"/>
                <a:gd name="connsiteX322" fmla="*/ 441929 w 1208088"/>
                <a:gd name="connsiteY322" fmla="*/ 241142 h 1452563"/>
                <a:gd name="connsiteX323" fmla="*/ 444784 w 1208088"/>
                <a:gd name="connsiteY323" fmla="*/ 238286 h 1452563"/>
                <a:gd name="connsiteX324" fmla="*/ 448274 w 1208088"/>
                <a:gd name="connsiteY324" fmla="*/ 236065 h 1452563"/>
                <a:gd name="connsiteX325" fmla="*/ 452081 w 1208088"/>
                <a:gd name="connsiteY325" fmla="*/ 234161 h 1452563"/>
                <a:gd name="connsiteX326" fmla="*/ 456840 w 1208088"/>
                <a:gd name="connsiteY326" fmla="*/ 232575 h 1452563"/>
                <a:gd name="connsiteX327" fmla="*/ 461916 w 1208088"/>
                <a:gd name="connsiteY327" fmla="*/ 231940 h 1452563"/>
                <a:gd name="connsiteX328" fmla="*/ 460647 w 1208088"/>
                <a:gd name="connsiteY328" fmla="*/ 227498 h 1452563"/>
                <a:gd name="connsiteX329" fmla="*/ 459378 w 1208088"/>
                <a:gd name="connsiteY329" fmla="*/ 223374 h 1452563"/>
                <a:gd name="connsiteX330" fmla="*/ 457792 w 1208088"/>
                <a:gd name="connsiteY330" fmla="*/ 219249 h 1452563"/>
                <a:gd name="connsiteX331" fmla="*/ 456206 w 1208088"/>
                <a:gd name="connsiteY331" fmla="*/ 215124 h 1452563"/>
                <a:gd name="connsiteX332" fmla="*/ 451764 w 1208088"/>
                <a:gd name="connsiteY332" fmla="*/ 206874 h 1452563"/>
                <a:gd name="connsiteX333" fmla="*/ 447005 w 1208088"/>
                <a:gd name="connsiteY333" fmla="*/ 198307 h 1452563"/>
                <a:gd name="connsiteX334" fmla="*/ 441295 w 1208088"/>
                <a:gd name="connsiteY334" fmla="*/ 189423 h 1452563"/>
                <a:gd name="connsiteX335" fmla="*/ 434632 w 1208088"/>
                <a:gd name="connsiteY335" fmla="*/ 180222 h 1452563"/>
                <a:gd name="connsiteX336" fmla="*/ 420039 w 1208088"/>
                <a:gd name="connsiteY336" fmla="*/ 159598 h 1452563"/>
                <a:gd name="connsiteX337" fmla="*/ 412108 w 1208088"/>
                <a:gd name="connsiteY337" fmla="*/ 147541 h 1452563"/>
                <a:gd name="connsiteX338" fmla="*/ 403542 w 1208088"/>
                <a:gd name="connsiteY338" fmla="*/ 134532 h 1452563"/>
                <a:gd name="connsiteX339" fmla="*/ 394024 w 1208088"/>
                <a:gd name="connsiteY339" fmla="*/ 120254 h 1452563"/>
                <a:gd name="connsiteX340" fmla="*/ 384190 w 1208088"/>
                <a:gd name="connsiteY340" fmla="*/ 104706 h 1452563"/>
                <a:gd name="connsiteX341" fmla="*/ 374355 w 1208088"/>
                <a:gd name="connsiteY341" fmla="*/ 87573 h 1452563"/>
                <a:gd name="connsiteX342" fmla="*/ 363886 w 1208088"/>
                <a:gd name="connsiteY342" fmla="*/ 68535 h 1452563"/>
                <a:gd name="connsiteX343" fmla="*/ 353099 w 1208088"/>
                <a:gd name="connsiteY343" fmla="*/ 47911 h 1452563"/>
                <a:gd name="connsiteX344" fmla="*/ 341996 w 1208088"/>
                <a:gd name="connsiteY344" fmla="*/ 25066 h 1452563"/>
                <a:gd name="connsiteX345" fmla="*/ 352782 w 1208088"/>
                <a:gd name="connsiteY345" fmla="*/ 20307 h 1452563"/>
                <a:gd name="connsiteX346" fmla="*/ 362617 w 1208088"/>
                <a:gd name="connsiteY346" fmla="*/ 15865 h 1452563"/>
                <a:gd name="connsiteX347" fmla="*/ 372134 w 1208088"/>
                <a:gd name="connsiteY347" fmla="*/ 13009 h 1452563"/>
                <a:gd name="connsiteX348" fmla="*/ 380700 w 1208088"/>
                <a:gd name="connsiteY348" fmla="*/ 11105 h 1452563"/>
                <a:gd name="connsiteX349" fmla="*/ 388948 w 1208088"/>
                <a:gd name="connsiteY349" fmla="*/ 9836 h 1452563"/>
                <a:gd name="connsiteX350" fmla="*/ 396562 w 1208088"/>
                <a:gd name="connsiteY350" fmla="*/ 9519 h 1452563"/>
                <a:gd name="connsiteX351" fmla="*/ 403859 w 1208088"/>
                <a:gd name="connsiteY351" fmla="*/ 9519 h 1452563"/>
                <a:gd name="connsiteX352" fmla="*/ 410522 w 1208088"/>
                <a:gd name="connsiteY352" fmla="*/ 10471 h 1452563"/>
                <a:gd name="connsiteX353" fmla="*/ 416549 w 1208088"/>
                <a:gd name="connsiteY353" fmla="*/ 12057 h 1452563"/>
                <a:gd name="connsiteX354" fmla="*/ 422894 w 1208088"/>
                <a:gd name="connsiteY354" fmla="*/ 14278 h 1452563"/>
                <a:gd name="connsiteX355" fmla="*/ 428288 w 1208088"/>
                <a:gd name="connsiteY355" fmla="*/ 16816 h 1452563"/>
                <a:gd name="connsiteX356" fmla="*/ 433681 w 1208088"/>
                <a:gd name="connsiteY356" fmla="*/ 19989 h 1452563"/>
                <a:gd name="connsiteX357" fmla="*/ 439074 w 1208088"/>
                <a:gd name="connsiteY357" fmla="*/ 23162 h 1452563"/>
                <a:gd name="connsiteX358" fmla="*/ 443833 w 1208088"/>
                <a:gd name="connsiteY358" fmla="*/ 26970 h 1452563"/>
                <a:gd name="connsiteX359" fmla="*/ 448592 w 1208088"/>
                <a:gd name="connsiteY359" fmla="*/ 30777 h 1452563"/>
                <a:gd name="connsiteX360" fmla="*/ 453033 w 1208088"/>
                <a:gd name="connsiteY360" fmla="*/ 34585 h 1452563"/>
                <a:gd name="connsiteX361" fmla="*/ 462550 w 1208088"/>
                <a:gd name="connsiteY361" fmla="*/ 43152 h 1452563"/>
                <a:gd name="connsiteX362" fmla="*/ 471434 w 1208088"/>
                <a:gd name="connsiteY362" fmla="*/ 51401 h 1452563"/>
                <a:gd name="connsiteX363" fmla="*/ 476510 w 1208088"/>
                <a:gd name="connsiteY363" fmla="*/ 55843 h 1452563"/>
                <a:gd name="connsiteX364" fmla="*/ 481268 w 1208088"/>
                <a:gd name="connsiteY364" fmla="*/ 59651 h 1452563"/>
                <a:gd name="connsiteX365" fmla="*/ 486027 w 1208088"/>
                <a:gd name="connsiteY365" fmla="*/ 63141 h 1452563"/>
                <a:gd name="connsiteX366" fmla="*/ 491738 w 1208088"/>
                <a:gd name="connsiteY366" fmla="*/ 66314 h 1452563"/>
                <a:gd name="connsiteX367" fmla="*/ 497131 w 1208088"/>
                <a:gd name="connsiteY367" fmla="*/ 69170 h 1452563"/>
                <a:gd name="connsiteX368" fmla="*/ 502841 w 1208088"/>
                <a:gd name="connsiteY368" fmla="*/ 72025 h 1452563"/>
                <a:gd name="connsiteX369" fmla="*/ 509186 w 1208088"/>
                <a:gd name="connsiteY369" fmla="*/ 73929 h 1452563"/>
                <a:gd name="connsiteX370" fmla="*/ 515531 w 1208088"/>
                <a:gd name="connsiteY370" fmla="*/ 75198 h 1452563"/>
                <a:gd name="connsiteX371" fmla="*/ 522194 w 1208088"/>
                <a:gd name="connsiteY371" fmla="*/ 76150 h 1452563"/>
                <a:gd name="connsiteX372" fmla="*/ 529808 w 1208088"/>
                <a:gd name="connsiteY372" fmla="*/ 76150 h 1452563"/>
                <a:gd name="connsiteX373" fmla="*/ 537739 w 1208088"/>
                <a:gd name="connsiteY373" fmla="*/ 75515 h 1452563"/>
                <a:gd name="connsiteX374" fmla="*/ 546304 w 1208088"/>
                <a:gd name="connsiteY374" fmla="*/ 74246 h 1452563"/>
                <a:gd name="connsiteX375" fmla="*/ 557408 w 1208088"/>
                <a:gd name="connsiteY375" fmla="*/ 68218 h 1452563"/>
                <a:gd name="connsiteX376" fmla="*/ 568195 w 1208088"/>
                <a:gd name="connsiteY376" fmla="*/ 62824 h 1452563"/>
                <a:gd name="connsiteX377" fmla="*/ 587864 w 1208088"/>
                <a:gd name="connsiteY377" fmla="*/ 51719 h 1452563"/>
                <a:gd name="connsiteX378" fmla="*/ 605313 w 1208088"/>
                <a:gd name="connsiteY378" fmla="*/ 41882 h 1452563"/>
                <a:gd name="connsiteX379" fmla="*/ 620858 w 1208088"/>
                <a:gd name="connsiteY379" fmla="*/ 32681 h 1452563"/>
                <a:gd name="connsiteX380" fmla="*/ 635452 w 1208088"/>
                <a:gd name="connsiteY380" fmla="*/ 24749 h 1452563"/>
                <a:gd name="connsiteX381" fmla="*/ 648776 w 1208088"/>
                <a:gd name="connsiteY381" fmla="*/ 17134 h 1452563"/>
                <a:gd name="connsiteX382" fmla="*/ 655438 w 1208088"/>
                <a:gd name="connsiteY382" fmla="*/ 13961 h 1452563"/>
                <a:gd name="connsiteX383" fmla="*/ 661784 w 1208088"/>
                <a:gd name="connsiteY383" fmla="*/ 11422 h 1452563"/>
                <a:gd name="connsiteX384" fmla="*/ 668446 w 1208088"/>
                <a:gd name="connsiteY384" fmla="*/ 8884 h 1452563"/>
                <a:gd name="connsiteX385" fmla="*/ 675108 w 1208088"/>
                <a:gd name="connsiteY385" fmla="*/ 6663 h 1452563"/>
                <a:gd name="connsiteX386" fmla="*/ 682088 w 1208088"/>
                <a:gd name="connsiteY386" fmla="*/ 4759 h 1452563"/>
                <a:gd name="connsiteX387" fmla="*/ 688750 w 1208088"/>
                <a:gd name="connsiteY387" fmla="*/ 3173 h 1452563"/>
                <a:gd name="connsiteX388" fmla="*/ 695729 w 1208088"/>
                <a:gd name="connsiteY388" fmla="*/ 1586 h 1452563"/>
                <a:gd name="connsiteX389" fmla="*/ 703343 w 1208088"/>
                <a:gd name="connsiteY389" fmla="*/ 635 h 1452563"/>
                <a:gd name="connsiteX390" fmla="*/ 710957 w 1208088"/>
                <a:gd name="connsiteY390" fmla="*/ 317 h 14525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Lst>
              <a:rect l="l" t="t" r="r" b="b"/>
              <a:pathLst>
                <a:path w="1208088" h="1452563">
                  <a:moveTo>
                    <a:pt x="331068" y="665573"/>
                  </a:moveTo>
                  <a:cubicBezTo>
                    <a:pt x="331068" y="665573"/>
                    <a:pt x="331068" y="665573"/>
                    <a:pt x="508820" y="932822"/>
                  </a:cubicBezTo>
                  <a:cubicBezTo>
                    <a:pt x="508820" y="932822"/>
                    <a:pt x="508820" y="932822"/>
                    <a:pt x="369158" y="932822"/>
                  </a:cubicBezTo>
                  <a:cubicBezTo>
                    <a:pt x="369158" y="932822"/>
                    <a:pt x="369158" y="932822"/>
                    <a:pt x="369158" y="983727"/>
                  </a:cubicBezTo>
                  <a:cubicBezTo>
                    <a:pt x="369158" y="983727"/>
                    <a:pt x="369158" y="983727"/>
                    <a:pt x="534213" y="983727"/>
                  </a:cubicBezTo>
                  <a:cubicBezTo>
                    <a:pt x="534213" y="983727"/>
                    <a:pt x="534213" y="983727"/>
                    <a:pt x="534213" y="1034632"/>
                  </a:cubicBezTo>
                  <a:cubicBezTo>
                    <a:pt x="534213" y="1034632"/>
                    <a:pt x="534213" y="1034632"/>
                    <a:pt x="369158" y="1034632"/>
                  </a:cubicBezTo>
                  <a:cubicBezTo>
                    <a:pt x="369158" y="1034632"/>
                    <a:pt x="369158" y="1034632"/>
                    <a:pt x="369158" y="1085536"/>
                  </a:cubicBezTo>
                  <a:cubicBezTo>
                    <a:pt x="369158" y="1085536"/>
                    <a:pt x="369158" y="1085536"/>
                    <a:pt x="534213" y="1085536"/>
                  </a:cubicBezTo>
                  <a:cubicBezTo>
                    <a:pt x="534213" y="1085536"/>
                    <a:pt x="534213" y="1085536"/>
                    <a:pt x="534213" y="1238250"/>
                  </a:cubicBezTo>
                  <a:cubicBezTo>
                    <a:pt x="534213" y="1238250"/>
                    <a:pt x="534213" y="1238250"/>
                    <a:pt x="673875" y="1238250"/>
                  </a:cubicBezTo>
                  <a:cubicBezTo>
                    <a:pt x="673875" y="1238250"/>
                    <a:pt x="673875" y="1238250"/>
                    <a:pt x="673875" y="1085536"/>
                  </a:cubicBezTo>
                  <a:cubicBezTo>
                    <a:pt x="673875" y="1085536"/>
                    <a:pt x="673875" y="1085536"/>
                    <a:pt x="864324" y="1085536"/>
                  </a:cubicBezTo>
                  <a:cubicBezTo>
                    <a:pt x="864324" y="1085536"/>
                    <a:pt x="864324" y="1085536"/>
                    <a:pt x="864324" y="1034632"/>
                  </a:cubicBezTo>
                  <a:cubicBezTo>
                    <a:pt x="864324" y="1034632"/>
                    <a:pt x="864324" y="1034632"/>
                    <a:pt x="673875" y="1034632"/>
                  </a:cubicBezTo>
                  <a:cubicBezTo>
                    <a:pt x="673875" y="1034632"/>
                    <a:pt x="673875" y="1034632"/>
                    <a:pt x="673875" y="983727"/>
                  </a:cubicBezTo>
                  <a:cubicBezTo>
                    <a:pt x="673875" y="983727"/>
                    <a:pt x="673875" y="983727"/>
                    <a:pt x="864324" y="983727"/>
                  </a:cubicBezTo>
                  <a:cubicBezTo>
                    <a:pt x="864324" y="983727"/>
                    <a:pt x="864324" y="983727"/>
                    <a:pt x="864324" y="932822"/>
                  </a:cubicBezTo>
                  <a:cubicBezTo>
                    <a:pt x="864324" y="932822"/>
                    <a:pt x="864324" y="932822"/>
                    <a:pt x="699268" y="932822"/>
                  </a:cubicBezTo>
                  <a:cubicBezTo>
                    <a:pt x="699268" y="932822"/>
                    <a:pt x="699268" y="932822"/>
                    <a:pt x="877020" y="665573"/>
                  </a:cubicBezTo>
                  <a:cubicBezTo>
                    <a:pt x="877020" y="665573"/>
                    <a:pt x="877020" y="665573"/>
                    <a:pt x="737358" y="665573"/>
                  </a:cubicBezTo>
                  <a:cubicBezTo>
                    <a:pt x="737358" y="665573"/>
                    <a:pt x="737358" y="665573"/>
                    <a:pt x="597696" y="881918"/>
                  </a:cubicBezTo>
                  <a:cubicBezTo>
                    <a:pt x="597696" y="881918"/>
                    <a:pt x="597696" y="881918"/>
                    <a:pt x="458034" y="665573"/>
                  </a:cubicBezTo>
                  <a:cubicBezTo>
                    <a:pt x="458034" y="665573"/>
                    <a:pt x="458034" y="665573"/>
                    <a:pt x="331068" y="665573"/>
                  </a:cubicBezTo>
                  <a:close/>
                  <a:moveTo>
                    <a:pt x="719206" y="0"/>
                  </a:moveTo>
                  <a:lnTo>
                    <a:pt x="727454" y="317"/>
                  </a:lnTo>
                  <a:lnTo>
                    <a:pt x="736654" y="952"/>
                  </a:lnTo>
                  <a:lnTo>
                    <a:pt x="746172" y="2538"/>
                  </a:lnTo>
                  <a:lnTo>
                    <a:pt x="756641" y="4125"/>
                  </a:lnTo>
                  <a:lnTo>
                    <a:pt x="767428" y="6028"/>
                  </a:lnTo>
                  <a:lnTo>
                    <a:pt x="778849" y="8567"/>
                  </a:lnTo>
                  <a:lnTo>
                    <a:pt x="791222" y="11422"/>
                  </a:lnTo>
                  <a:lnTo>
                    <a:pt x="804546" y="14913"/>
                  </a:lnTo>
                  <a:lnTo>
                    <a:pt x="818822" y="18720"/>
                  </a:lnTo>
                  <a:lnTo>
                    <a:pt x="833416" y="23480"/>
                  </a:lnTo>
                  <a:lnTo>
                    <a:pt x="829609" y="36171"/>
                  </a:lnTo>
                  <a:lnTo>
                    <a:pt x="825802" y="48228"/>
                  </a:lnTo>
                  <a:lnTo>
                    <a:pt x="818188" y="70439"/>
                  </a:lnTo>
                  <a:lnTo>
                    <a:pt x="810256" y="91063"/>
                  </a:lnTo>
                  <a:lnTo>
                    <a:pt x="802960" y="108831"/>
                  </a:lnTo>
                  <a:lnTo>
                    <a:pt x="795663" y="125013"/>
                  </a:lnTo>
                  <a:lnTo>
                    <a:pt x="788684" y="138974"/>
                  </a:lnTo>
                  <a:lnTo>
                    <a:pt x="782021" y="151983"/>
                  </a:lnTo>
                  <a:lnTo>
                    <a:pt x="775994" y="163405"/>
                  </a:lnTo>
                  <a:lnTo>
                    <a:pt x="764572" y="183077"/>
                  </a:lnTo>
                  <a:lnTo>
                    <a:pt x="760131" y="191644"/>
                  </a:lnTo>
                  <a:lnTo>
                    <a:pt x="756007" y="200211"/>
                  </a:lnTo>
                  <a:lnTo>
                    <a:pt x="752517" y="207826"/>
                  </a:lnTo>
                  <a:lnTo>
                    <a:pt x="749662" y="215759"/>
                  </a:lnTo>
                  <a:lnTo>
                    <a:pt x="748393" y="219566"/>
                  </a:lnTo>
                  <a:lnTo>
                    <a:pt x="747441" y="223374"/>
                  </a:lnTo>
                  <a:lnTo>
                    <a:pt x="746806" y="227181"/>
                  </a:lnTo>
                  <a:lnTo>
                    <a:pt x="746489" y="231623"/>
                  </a:lnTo>
                  <a:lnTo>
                    <a:pt x="748076" y="231623"/>
                  </a:lnTo>
                  <a:lnTo>
                    <a:pt x="750931" y="231623"/>
                  </a:lnTo>
                  <a:lnTo>
                    <a:pt x="753786" y="231940"/>
                  </a:lnTo>
                  <a:lnTo>
                    <a:pt x="756324" y="232258"/>
                  </a:lnTo>
                  <a:lnTo>
                    <a:pt x="758862" y="233210"/>
                  </a:lnTo>
                  <a:lnTo>
                    <a:pt x="761400" y="233844"/>
                  </a:lnTo>
                  <a:lnTo>
                    <a:pt x="763621" y="234796"/>
                  </a:lnTo>
                  <a:lnTo>
                    <a:pt x="765842" y="236065"/>
                  </a:lnTo>
                  <a:lnTo>
                    <a:pt x="768062" y="237334"/>
                  </a:lnTo>
                  <a:lnTo>
                    <a:pt x="769966" y="238921"/>
                  </a:lnTo>
                  <a:lnTo>
                    <a:pt x="771552" y="240190"/>
                  </a:lnTo>
                  <a:lnTo>
                    <a:pt x="772821" y="242094"/>
                  </a:lnTo>
                  <a:lnTo>
                    <a:pt x="774090" y="243680"/>
                  </a:lnTo>
                  <a:lnTo>
                    <a:pt x="775042" y="245901"/>
                  </a:lnTo>
                  <a:lnTo>
                    <a:pt x="775676" y="247805"/>
                  </a:lnTo>
                  <a:lnTo>
                    <a:pt x="775994" y="249709"/>
                  </a:lnTo>
                  <a:lnTo>
                    <a:pt x="776311" y="251930"/>
                  </a:lnTo>
                  <a:lnTo>
                    <a:pt x="776311" y="253834"/>
                  </a:lnTo>
                  <a:lnTo>
                    <a:pt x="775676" y="255420"/>
                  </a:lnTo>
                  <a:lnTo>
                    <a:pt x="775359" y="257324"/>
                  </a:lnTo>
                  <a:lnTo>
                    <a:pt x="774407" y="258910"/>
                  </a:lnTo>
                  <a:lnTo>
                    <a:pt x="773456" y="260497"/>
                  </a:lnTo>
                  <a:lnTo>
                    <a:pt x="772186" y="262083"/>
                  </a:lnTo>
                  <a:lnTo>
                    <a:pt x="769331" y="265256"/>
                  </a:lnTo>
                  <a:lnTo>
                    <a:pt x="765524" y="267794"/>
                  </a:lnTo>
                  <a:lnTo>
                    <a:pt x="761717" y="269698"/>
                  </a:lnTo>
                  <a:lnTo>
                    <a:pt x="756958" y="270967"/>
                  </a:lnTo>
                  <a:lnTo>
                    <a:pt x="752200" y="271919"/>
                  </a:lnTo>
                  <a:lnTo>
                    <a:pt x="756324" y="284611"/>
                  </a:lnTo>
                  <a:lnTo>
                    <a:pt x="757910" y="289053"/>
                  </a:lnTo>
                  <a:lnTo>
                    <a:pt x="760448" y="293812"/>
                  </a:lnTo>
                  <a:lnTo>
                    <a:pt x="763621" y="299206"/>
                  </a:lnTo>
                  <a:lnTo>
                    <a:pt x="768062" y="304283"/>
                  </a:lnTo>
                  <a:lnTo>
                    <a:pt x="772504" y="309677"/>
                  </a:lnTo>
                  <a:lnTo>
                    <a:pt x="777580" y="315706"/>
                  </a:lnTo>
                  <a:lnTo>
                    <a:pt x="783608" y="321417"/>
                  </a:lnTo>
                  <a:lnTo>
                    <a:pt x="789952" y="327445"/>
                  </a:lnTo>
                  <a:lnTo>
                    <a:pt x="796615" y="333791"/>
                  </a:lnTo>
                  <a:lnTo>
                    <a:pt x="803912" y="339820"/>
                  </a:lnTo>
                  <a:lnTo>
                    <a:pt x="819774" y="353146"/>
                  </a:lnTo>
                  <a:lnTo>
                    <a:pt x="836588" y="366155"/>
                  </a:lnTo>
                  <a:lnTo>
                    <a:pt x="854672" y="379798"/>
                  </a:lnTo>
                  <a:lnTo>
                    <a:pt x="891472" y="407720"/>
                  </a:lnTo>
                  <a:lnTo>
                    <a:pt x="928274" y="435008"/>
                  </a:lnTo>
                  <a:lnTo>
                    <a:pt x="945405" y="448334"/>
                  </a:lnTo>
                  <a:lnTo>
                    <a:pt x="961902" y="461343"/>
                  </a:lnTo>
                  <a:lnTo>
                    <a:pt x="976496" y="474034"/>
                  </a:lnTo>
                  <a:lnTo>
                    <a:pt x="983158" y="479746"/>
                  </a:lnTo>
                  <a:lnTo>
                    <a:pt x="989186" y="485457"/>
                  </a:lnTo>
                  <a:lnTo>
                    <a:pt x="996482" y="493072"/>
                  </a:lnTo>
                  <a:lnTo>
                    <a:pt x="1003779" y="501004"/>
                  </a:lnTo>
                  <a:lnTo>
                    <a:pt x="1011393" y="510206"/>
                  </a:lnTo>
                  <a:lnTo>
                    <a:pt x="1019007" y="519725"/>
                  </a:lnTo>
                  <a:lnTo>
                    <a:pt x="1026938" y="530830"/>
                  </a:lnTo>
                  <a:lnTo>
                    <a:pt x="1034552" y="542252"/>
                  </a:lnTo>
                  <a:lnTo>
                    <a:pt x="1042801" y="554309"/>
                  </a:lnTo>
                  <a:lnTo>
                    <a:pt x="1050732" y="567318"/>
                  </a:lnTo>
                  <a:lnTo>
                    <a:pt x="1058663" y="581279"/>
                  </a:lnTo>
                  <a:lnTo>
                    <a:pt x="1066912" y="595557"/>
                  </a:lnTo>
                  <a:lnTo>
                    <a:pt x="1074843" y="610153"/>
                  </a:lnTo>
                  <a:lnTo>
                    <a:pt x="1083092" y="626017"/>
                  </a:lnTo>
                  <a:lnTo>
                    <a:pt x="1091023" y="641882"/>
                  </a:lnTo>
                  <a:lnTo>
                    <a:pt x="1098954" y="658698"/>
                  </a:lnTo>
                  <a:lnTo>
                    <a:pt x="1106568" y="675832"/>
                  </a:lnTo>
                  <a:lnTo>
                    <a:pt x="1114499" y="693283"/>
                  </a:lnTo>
                  <a:lnTo>
                    <a:pt x="1122113" y="711369"/>
                  </a:lnTo>
                  <a:lnTo>
                    <a:pt x="1129727" y="729772"/>
                  </a:lnTo>
                  <a:lnTo>
                    <a:pt x="1136707" y="748492"/>
                  </a:lnTo>
                  <a:lnTo>
                    <a:pt x="1143686" y="768164"/>
                  </a:lnTo>
                  <a:lnTo>
                    <a:pt x="1150348" y="787519"/>
                  </a:lnTo>
                  <a:lnTo>
                    <a:pt x="1157011" y="807191"/>
                  </a:lnTo>
                  <a:lnTo>
                    <a:pt x="1163038" y="826863"/>
                  </a:lnTo>
                  <a:lnTo>
                    <a:pt x="1169066" y="847170"/>
                  </a:lnTo>
                  <a:lnTo>
                    <a:pt x="1174460" y="867477"/>
                  </a:lnTo>
                  <a:lnTo>
                    <a:pt x="1179853" y="887783"/>
                  </a:lnTo>
                  <a:lnTo>
                    <a:pt x="1184929" y="908407"/>
                  </a:lnTo>
                  <a:lnTo>
                    <a:pt x="1189370" y="929031"/>
                  </a:lnTo>
                  <a:lnTo>
                    <a:pt x="1193177" y="949655"/>
                  </a:lnTo>
                  <a:lnTo>
                    <a:pt x="1196667" y="970279"/>
                  </a:lnTo>
                  <a:lnTo>
                    <a:pt x="1200157" y="990903"/>
                  </a:lnTo>
                  <a:lnTo>
                    <a:pt x="1202695" y="1011845"/>
                  </a:lnTo>
                  <a:lnTo>
                    <a:pt x="1204916" y="1032151"/>
                  </a:lnTo>
                  <a:lnTo>
                    <a:pt x="1206502" y="1052458"/>
                  </a:lnTo>
                  <a:lnTo>
                    <a:pt x="1207454" y="1072447"/>
                  </a:lnTo>
                  <a:lnTo>
                    <a:pt x="1208088" y="1092437"/>
                  </a:lnTo>
                  <a:lnTo>
                    <a:pt x="1207771" y="1112426"/>
                  </a:lnTo>
                  <a:lnTo>
                    <a:pt x="1207136" y="1131781"/>
                  </a:lnTo>
                  <a:lnTo>
                    <a:pt x="1205867" y="1151453"/>
                  </a:lnTo>
                  <a:lnTo>
                    <a:pt x="1203646" y="1170173"/>
                  </a:lnTo>
                  <a:lnTo>
                    <a:pt x="1201108" y="1188893"/>
                  </a:lnTo>
                  <a:lnTo>
                    <a:pt x="1199522" y="1197778"/>
                  </a:lnTo>
                  <a:lnTo>
                    <a:pt x="1197302" y="1206979"/>
                  </a:lnTo>
                  <a:lnTo>
                    <a:pt x="1195398" y="1215863"/>
                  </a:lnTo>
                  <a:lnTo>
                    <a:pt x="1193177" y="1224747"/>
                  </a:lnTo>
                  <a:lnTo>
                    <a:pt x="1190956" y="1233314"/>
                  </a:lnTo>
                  <a:lnTo>
                    <a:pt x="1188418" y="1242199"/>
                  </a:lnTo>
                  <a:lnTo>
                    <a:pt x="1185563" y="1250448"/>
                  </a:lnTo>
                  <a:lnTo>
                    <a:pt x="1182708" y="1259015"/>
                  </a:lnTo>
                  <a:lnTo>
                    <a:pt x="1179218" y="1266947"/>
                  </a:lnTo>
                  <a:lnTo>
                    <a:pt x="1175728" y="1275197"/>
                  </a:lnTo>
                  <a:lnTo>
                    <a:pt x="1172239" y="1283129"/>
                  </a:lnTo>
                  <a:lnTo>
                    <a:pt x="1168749" y="1291062"/>
                  </a:lnTo>
                  <a:lnTo>
                    <a:pt x="1164625" y="1298677"/>
                  </a:lnTo>
                  <a:lnTo>
                    <a:pt x="1160183" y="1305974"/>
                  </a:lnTo>
                  <a:lnTo>
                    <a:pt x="1155742" y="1313589"/>
                  </a:lnTo>
                  <a:lnTo>
                    <a:pt x="1151300" y="1320570"/>
                  </a:lnTo>
                  <a:lnTo>
                    <a:pt x="1146542" y="1327867"/>
                  </a:lnTo>
                  <a:lnTo>
                    <a:pt x="1141148" y="1334531"/>
                  </a:lnTo>
                  <a:lnTo>
                    <a:pt x="1135755" y="1341194"/>
                  </a:lnTo>
                  <a:lnTo>
                    <a:pt x="1130362" y="1347857"/>
                  </a:lnTo>
                  <a:lnTo>
                    <a:pt x="1124334" y="1354203"/>
                  </a:lnTo>
                  <a:lnTo>
                    <a:pt x="1118306" y="1360548"/>
                  </a:lnTo>
                  <a:lnTo>
                    <a:pt x="1112278" y="1366577"/>
                  </a:lnTo>
                  <a:lnTo>
                    <a:pt x="1105299" y="1372288"/>
                  </a:lnTo>
                  <a:lnTo>
                    <a:pt x="1098637" y="1378000"/>
                  </a:lnTo>
                  <a:lnTo>
                    <a:pt x="1091657" y="1383394"/>
                  </a:lnTo>
                  <a:lnTo>
                    <a:pt x="1084360" y="1388470"/>
                  </a:lnTo>
                  <a:lnTo>
                    <a:pt x="1076746" y="1393230"/>
                  </a:lnTo>
                  <a:lnTo>
                    <a:pt x="1068815" y="1398306"/>
                  </a:lnTo>
                  <a:lnTo>
                    <a:pt x="1061201" y="1402748"/>
                  </a:lnTo>
                  <a:lnTo>
                    <a:pt x="1052636" y="1407190"/>
                  </a:lnTo>
                  <a:lnTo>
                    <a:pt x="1044070" y="1411633"/>
                  </a:lnTo>
                  <a:lnTo>
                    <a:pt x="1035187" y="1415440"/>
                  </a:lnTo>
                  <a:lnTo>
                    <a:pt x="1025986" y="1418930"/>
                  </a:lnTo>
                  <a:lnTo>
                    <a:pt x="1016469" y="1422420"/>
                  </a:lnTo>
                  <a:lnTo>
                    <a:pt x="1006634" y="1425593"/>
                  </a:lnTo>
                  <a:lnTo>
                    <a:pt x="996800" y="1428766"/>
                  </a:lnTo>
                  <a:lnTo>
                    <a:pt x="986330" y="1431305"/>
                  </a:lnTo>
                  <a:lnTo>
                    <a:pt x="976178" y="1433843"/>
                  </a:lnTo>
                  <a:lnTo>
                    <a:pt x="965074" y="1436064"/>
                  </a:lnTo>
                  <a:lnTo>
                    <a:pt x="953971" y="1437968"/>
                  </a:lnTo>
                  <a:lnTo>
                    <a:pt x="942550" y="1439554"/>
                  </a:lnTo>
                  <a:lnTo>
                    <a:pt x="930812" y="1440823"/>
                  </a:lnTo>
                  <a:lnTo>
                    <a:pt x="918756" y="1442093"/>
                  </a:lnTo>
                  <a:lnTo>
                    <a:pt x="906383" y="1443044"/>
                  </a:lnTo>
                  <a:lnTo>
                    <a:pt x="893693" y="1443362"/>
                  </a:lnTo>
                  <a:lnTo>
                    <a:pt x="740144" y="1448756"/>
                  </a:lnTo>
                  <a:lnTo>
                    <a:pt x="652583" y="1451611"/>
                  </a:lnTo>
                  <a:lnTo>
                    <a:pt x="613244" y="1452563"/>
                  </a:lnTo>
                  <a:lnTo>
                    <a:pt x="604044" y="1452563"/>
                  </a:lnTo>
                  <a:lnTo>
                    <a:pt x="595161" y="1452563"/>
                  </a:lnTo>
                  <a:lnTo>
                    <a:pt x="555505" y="1451611"/>
                  </a:lnTo>
                  <a:lnTo>
                    <a:pt x="467944" y="1448756"/>
                  </a:lnTo>
                  <a:lnTo>
                    <a:pt x="314395" y="1443362"/>
                  </a:lnTo>
                  <a:lnTo>
                    <a:pt x="302022" y="1443044"/>
                  </a:lnTo>
                  <a:lnTo>
                    <a:pt x="289332" y="1442093"/>
                  </a:lnTo>
                  <a:lnTo>
                    <a:pt x="277276" y="1440823"/>
                  </a:lnTo>
                  <a:lnTo>
                    <a:pt x="265856" y="1439554"/>
                  </a:lnTo>
                  <a:lnTo>
                    <a:pt x="254117" y="1437968"/>
                  </a:lnTo>
                  <a:lnTo>
                    <a:pt x="243014" y="1436064"/>
                  </a:lnTo>
                  <a:lnTo>
                    <a:pt x="232227" y="1433843"/>
                  </a:lnTo>
                  <a:lnTo>
                    <a:pt x="221758" y="1431305"/>
                  </a:lnTo>
                  <a:lnTo>
                    <a:pt x="211288" y="1428766"/>
                  </a:lnTo>
                  <a:lnTo>
                    <a:pt x="201454" y="1425593"/>
                  </a:lnTo>
                  <a:lnTo>
                    <a:pt x="191619" y="1422420"/>
                  </a:lnTo>
                  <a:lnTo>
                    <a:pt x="182419" y="1418930"/>
                  </a:lnTo>
                  <a:lnTo>
                    <a:pt x="172901" y="1415440"/>
                  </a:lnTo>
                  <a:lnTo>
                    <a:pt x="164336" y="1411633"/>
                  </a:lnTo>
                  <a:lnTo>
                    <a:pt x="155452" y="1407190"/>
                  </a:lnTo>
                  <a:lnTo>
                    <a:pt x="147521" y="1402748"/>
                  </a:lnTo>
                  <a:lnTo>
                    <a:pt x="139273" y="1398306"/>
                  </a:lnTo>
                  <a:lnTo>
                    <a:pt x="131342" y="1393230"/>
                  </a:lnTo>
                  <a:lnTo>
                    <a:pt x="123728" y="1388470"/>
                  </a:lnTo>
                  <a:lnTo>
                    <a:pt x="116431" y="1383394"/>
                  </a:lnTo>
                  <a:lnTo>
                    <a:pt x="109768" y="1378000"/>
                  </a:lnTo>
                  <a:lnTo>
                    <a:pt x="102789" y="1372288"/>
                  </a:lnTo>
                  <a:lnTo>
                    <a:pt x="96127" y="1366577"/>
                  </a:lnTo>
                  <a:lnTo>
                    <a:pt x="89782" y="1360548"/>
                  </a:lnTo>
                  <a:lnTo>
                    <a:pt x="83754" y="1354203"/>
                  </a:lnTo>
                  <a:lnTo>
                    <a:pt x="78044" y="1347857"/>
                  </a:lnTo>
                  <a:lnTo>
                    <a:pt x="72333" y="1341194"/>
                  </a:lnTo>
                  <a:lnTo>
                    <a:pt x="66940" y="1334531"/>
                  </a:lnTo>
                  <a:lnTo>
                    <a:pt x="61864" y="1327867"/>
                  </a:lnTo>
                  <a:lnTo>
                    <a:pt x="56788" y="1320570"/>
                  </a:lnTo>
                  <a:lnTo>
                    <a:pt x="52346" y="1313589"/>
                  </a:lnTo>
                  <a:lnTo>
                    <a:pt x="47905" y="1305974"/>
                  </a:lnTo>
                  <a:lnTo>
                    <a:pt x="43780" y="1298677"/>
                  </a:lnTo>
                  <a:lnTo>
                    <a:pt x="39339" y="1291062"/>
                  </a:lnTo>
                  <a:lnTo>
                    <a:pt x="35849" y="1283129"/>
                  </a:lnTo>
                  <a:lnTo>
                    <a:pt x="32360" y="1275197"/>
                  </a:lnTo>
                  <a:lnTo>
                    <a:pt x="28870" y="1266947"/>
                  </a:lnTo>
                  <a:lnTo>
                    <a:pt x="25697" y="1259015"/>
                  </a:lnTo>
                  <a:lnTo>
                    <a:pt x="22525" y="1250448"/>
                  </a:lnTo>
                  <a:lnTo>
                    <a:pt x="19670" y="1242199"/>
                  </a:lnTo>
                  <a:lnTo>
                    <a:pt x="17132" y="1233314"/>
                  </a:lnTo>
                  <a:lnTo>
                    <a:pt x="14911" y="1224747"/>
                  </a:lnTo>
                  <a:lnTo>
                    <a:pt x="12690" y="1215863"/>
                  </a:lnTo>
                  <a:lnTo>
                    <a:pt x="10786" y="1206979"/>
                  </a:lnTo>
                  <a:lnTo>
                    <a:pt x="8883" y="1197778"/>
                  </a:lnTo>
                  <a:lnTo>
                    <a:pt x="7297" y="1188893"/>
                  </a:lnTo>
                  <a:lnTo>
                    <a:pt x="4442" y="1170173"/>
                  </a:lnTo>
                  <a:lnTo>
                    <a:pt x="2221" y="1151453"/>
                  </a:lnTo>
                  <a:lnTo>
                    <a:pt x="952" y="1131781"/>
                  </a:lnTo>
                  <a:lnTo>
                    <a:pt x="317" y="1112426"/>
                  </a:lnTo>
                  <a:lnTo>
                    <a:pt x="0" y="1092437"/>
                  </a:lnTo>
                  <a:lnTo>
                    <a:pt x="634" y="1072447"/>
                  </a:lnTo>
                  <a:lnTo>
                    <a:pt x="1586" y="1052458"/>
                  </a:lnTo>
                  <a:lnTo>
                    <a:pt x="3172" y="1032151"/>
                  </a:lnTo>
                  <a:lnTo>
                    <a:pt x="5393" y="1011845"/>
                  </a:lnTo>
                  <a:lnTo>
                    <a:pt x="8248" y="990903"/>
                  </a:lnTo>
                  <a:lnTo>
                    <a:pt x="11421" y="970279"/>
                  </a:lnTo>
                  <a:lnTo>
                    <a:pt x="14911" y="949655"/>
                  </a:lnTo>
                  <a:lnTo>
                    <a:pt x="19035" y="929031"/>
                  </a:lnTo>
                  <a:lnTo>
                    <a:pt x="23476" y="908407"/>
                  </a:lnTo>
                  <a:lnTo>
                    <a:pt x="28235" y="887783"/>
                  </a:lnTo>
                  <a:lnTo>
                    <a:pt x="33628" y="867477"/>
                  </a:lnTo>
                  <a:lnTo>
                    <a:pt x="39022" y="847170"/>
                  </a:lnTo>
                  <a:lnTo>
                    <a:pt x="45050" y="826863"/>
                  </a:lnTo>
                  <a:lnTo>
                    <a:pt x="51077" y="807191"/>
                  </a:lnTo>
                  <a:lnTo>
                    <a:pt x="58057" y="787519"/>
                  </a:lnTo>
                  <a:lnTo>
                    <a:pt x="64402" y="768164"/>
                  </a:lnTo>
                  <a:lnTo>
                    <a:pt x="71381" y="748492"/>
                  </a:lnTo>
                  <a:lnTo>
                    <a:pt x="78678" y="729772"/>
                  </a:lnTo>
                  <a:lnTo>
                    <a:pt x="85975" y="711369"/>
                  </a:lnTo>
                  <a:lnTo>
                    <a:pt x="93906" y="693283"/>
                  </a:lnTo>
                  <a:lnTo>
                    <a:pt x="101520" y="675832"/>
                  </a:lnTo>
                  <a:lnTo>
                    <a:pt x="109134" y="658698"/>
                  </a:lnTo>
                  <a:lnTo>
                    <a:pt x="117065" y="641882"/>
                  </a:lnTo>
                  <a:lnTo>
                    <a:pt x="124996" y="626017"/>
                  </a:lnTo>
                  <a:lnTo>
                    <a:pt x="133245" y="610153"/>
                  </a:lnTo>
                  <a:lnTo>
                    <a:pt x="141176" y="595557"/>
                  </a:lnTo>
                  <a:lnTo>
                    <a:pt x="149425" y="581279"/>
                  </a:lnTo>
                  <a:lnTo>
                    <a:pt x="157356" y="567318"/>
                  </a:lnTo>
                  <a:lnTo>
                    <a:pt x="165604" y="554309"/>
                  </a:lnTo>
                  <a:lnTo>
                    <a:pt x="173536" y="542252"/>
                  </a:lnTo>
                  <a:lnTo>
                    <a:pt x="181467" y="530830"/>
                  </a:lnTo>
                  <a:lnTo>
                    <a:pt x="189081" y="519725"/>
                  </a:lnTo>
                  <a:lnTo>
                    <a:pt x="197012" y="510206"/>
                  </a:lnTo>
                  <a:lnTo>
                    <a:pt x="204309" y="501004"/>
                  </a:lnTo>
                  <a:lnTo>
                    <a:pt x="211606" y="493072"/>
                  </a:lnTo>
                  <a:lnTo>
                    <a:pt x="218902" y="485457"/>
                  </a:lnTo>
                  <a:lnTo>
                    <a:pt x="225248" y="479428"/>
                  </a:lnTo>
                  <a:lnTo>
                    <a:pt x="232862" y="473083"/>
                  </a:lnTo>
                  <a:lnTo>
                    <a:pt x="248407" y="460074"/>
                  </a:lnTo>
                  <a:lnTo>
                    <a:pt x="265538" y="446430"/>
                  </a:lnTo>
                  <a:lnTo>
                    <a:pt x="283622" y="432469"/>
                  </a:lnTo>
                  <a:lnTo>
                    <a:pt x="322009" y="404548"/>
                  </a:lnTo>
                  <a:lnTo>
                    <a:pt x="360396" y="375991"/>
                  </a:lnTo>
                  <a:lnTo>
                    <a:pt x="379114" y="362030"/>
                  </a:lnTo>
                  <a:lnTo>
                    <a:pt x="396562" y="348387"/>
                  </a:lnTo>
                  <a:lnTo>
                    <a:pt x="412742" y="335060"/>
                  </a:lnTo>
                  <a:lnTo>
                    <a:pt x="420039" y="328397"/>
                  </a:lnTo>
                  <a:lnTo>
                    <a:pt x="427018" y="322369"/>
                  </a:lnTo>
                  <a:lnTo>
                    <a:pt x="433364" y="316340"/>
                  </a:lnTo>
                  <a:lnTo>
                    <a:pt x="439391" y="309994"/>
                  </a:lnTo>
                  <a:lnTo>
                    <a:pt x="444784" y="304283"/>
                  </a:lnTo>
                  <a:lnTo>
                    <a:pt x="449226" y="298572"/>
                  </a:lnTo>
                  <a:lnTo>
                    <a:pt x="453033" y="293178"/>
                  </a:lnTo>
                  <a:lnTo>
                    <a:pt x="456523" y="287784"/>
                  </a:lnTo>
                  <a:lnTo>
                    <a:pt x="459061" y="283024"/>
                  </a:lnTo>
                  <a:lnTo>
                    <a:pt x="460647" y="277948"/>
                  </a:lnTo>
                  <a:lnTo>
                    <a:pt x="461282" y="274775"/>
                  </a:lnTo>
                  <a:lnTo>
                    <a:pt x="461916" y="271919"/>
                  </a:lnTo>
                  <a:lnTo>
                    <a:pt x="456840" y="270967"/>
                  </a:lnTo>
                  <a:lnTo>
                    <a:pt x="452081" y="269698"/>
                  </a:lnTo>
                  <a:lnTo>
                    <a:pt x="448274" y="267794"/>
                  </a:lnTo>
                  <a:lnTo>
                    <a:pt x="444784" y="265256"/>
                  </a:lnTo>
                  <a:lnTo>
                    <a:pt x="441929" y="262083"/>
                  </a:lnTo>
                  <a:lnTo>
                    <a:pt x="440660" y="260497"/>
                  </a:lnTo>
                  <a:lnTo>
                    <a:pt x="439708" y="258910"/>
                  </a:lnTo>
                  <a:lnTo>
                    <a:pt x="438757" y="257324"/>
                  </a:lnTo>
                  <a:lnTo>
                    <a:pt x="438440" y="255420"/>
                  </a:lnTo>
                  <a:lnTo>
                    <a:pt x="438122" y="253834"/>
                  </a:lnTo>
                  <a:lnTo>
                    <a:pt x="437488" y="251930"/>
                  </a:lnTo>
                  <a:lnTo>
                    <a:pt x="438122" y="250026"/>
                  </a:lnTo>
                  <a:lnTo>
                    <a:pt x="438440" y="248122"/>
                  </a:lnTo>
                  <a:lnTo>
                    <a:pt x="438757" y="246536"/>
                  </a:lnTo>
                  <a:lnTo>
                    <a:pt x="439708" y="244315"/>
                  </a:lnTo>
                  <a:lnTo>
                    <a:pt x="440660" y="242728"/>
                  </a:lnTo>
                  <a:lnTo>
                    <a:pt x="441929" y="241142"/>
                  </a:lnTo>
                  <a:lnTo>
                    <a:pt x="444784" y="238286"/>
                  </a:lnTo>
                  <a:lnTo>
                    <a:pt x="448274" y="236065"/>
                  </a:lnTo>
                  <a:lnTo>
                    <a:pt x="452081" y="234161"/>
                  </a:lnTo>
                  <a:lnTo>
                    <a:pt x="456840" y="232575"/>
                  </a:lnTo>
                  <a:lnTo>
                    <a:pt x="461916" y="231940"/>
                  </a:lnTo>
                  <a:lnTo>
                    <a:pt x="460647" y="227498"/>
                  </a:lnTo>
                  <a:lnTo>
                    <a:pt x="459378" y="223374"/>
                  </a:lnTo>
                  <a:lnTo>
                    <a:pt x="457792" y="219249"/>
                  </a:lnTo>
                  <a:lnTo>
                    <a:pt x="456206" y="215124"/>
                  </a:lnTo>
                  <a:lnTo>
                    <a:pt x="451764" y="206874"/>
                  </a:lnTo>
                  <a:lnTo>
                    <a:pt x="447005" y="198307"/>
                  </a:lnTo>
                  <a:lnTo>
                    <a:pt x="441295" y="189423"/>
                  </a:lnTo>
                  <a:lnTo>
                    <a:pt x="434632" y="180222"/>
                  </a:lnTo>
                  <a:lnTo>
                    <a:pt x="420039" y="159598"/>
                  </a:lnTo>
                  <a:lnTo>
                    <a:pt x="412108" y="147541"/>
                  </a:lnTo>
                  <a:lnTo>
                    <a:pt x="403542" y="134532"/>
                  </a:lnTo>
                  <a:lnTo>
                    <a:pt x="394024" y="120254"/>
                  </a:lnTo>
                  <a:lnTo>
                    <a:pt x="384190" y="104706"/>
                  </a:lnTo>
                  <a:lnTo>
                    <a:pt x="374355" y="87573"/>
                  </a:lnTo>
                  <a:lnTo>
                    <a:pt x="363886" y="68535"/>
                  </a:lnTo>
                  <a:lnTo>
                    <a:pt x="353099" y="47911"/>
                  </a:lnTo>
                  <a:lnTo>
                    <a:pt x="341996" y="25066"/>
                  </a:lnTo>
                  <a:lnTo>
                    <a:pt x="352782" y="20307"/>
                  </a:lnTo>
                  <a:lnTo>
                    <a:pt x="362617" y="15865"/>
                  </a:lnTo>
                  <a:lnTo>
                    <a:pt x="372134" y="13009"/>
                  </a:lnTo>
                  <a:lnTo>
                    <a:pt x="380700" y="11105"/>
                  </a:lnTo>
                  <a:lnTo>
                    <a:pt x="388948" y="9836"/>
                  </a:lnTo>
                  <a:lnTo>
                    <a:pt x="396562" y="9519"/>
                  </a:lnTo>
                  <a:lnTo>
                    <a:pt x="403859" y="9519"/>
                  </a:lnTo>
                  <a:lnTo>
                    <a:pt x="410522" y="10471"/>
                  </a:lnTo>
                  <a:lnTo>
                    <a:pt x="416549" y="12057"/>
                  </a:lnTo>
                  <a:lnTo>
                    <a:pt x="422894" y="14278"/>
                  </a:lnTo>
                  <a:lnTo>
                    <a:pt x="428288" y="16816"/>
                  </a:lnTo>
                  <a:lnTo>
                    <a:pt x="433681" y="19989"/>
                  </a:lnTo>
                  <a:lnTo>
                    <a:pt x="439074" y="23162"/>
                  </a:lnTo>
                  <a:lnTo>
                    <a:pt x="443833" y="26970"/>
                  </a:lnTo>
                  <a:lnTo>
                    <a:pt x="448592" y="30777"/>
                  </a:lnTo>
                  <a:lnTo>
                    <a:pt x="453033" y="34585"/>
                  </a:lnTo>
                  <a:lnTo>
                    <a:pt x="462550" y="43152"/>
                  </a:lnTo>
                  <a:lnTo>
                    <a:pt x="471434" y="51401"/>
                  </a:lnTo>
                  <a:lnTo>
                    <a:pt x="476510" y="55843"/>
                  </a:lnTo>
                  <a:lnTo>
                    <a:pt x="481268" y="59651"/>
                  </a:lnTo>
                  <a:lnTo>
                    <a:pt x="486027" y="63141"/>
                  </a:lnTo>
                  <a:lnTo>
                    <a:pt x="491738" y="66314"/>
                  </a:lnTo>
                  <a:lnTo>
                    <a:pt x="497131" y="69170"/>
                  </a:lnTo>
                  <a:lnTo>
                    <a:pt x="502841" y="72025"/>
                  </a:lnTo>
                  <a:lnTo>
                    <a:pt x="509186" y="73929"/>
                  </a:lnTo>
                  <a:lnTo>
                    <a:pt x="515531" y="75198"/>
                  </a:lnTo>
                  <a:lnTo>
                    <a:pt x="522194" y="76150"/>
                  </a:lnTo>
                  <a:lnTo>
                    <a:pt x="529808" y="76150"/>
                  </a:lnTo>
                  <a:lnTo>
                    <a:pt x="537739" y="75515"/>
                  </a:lnTo>
                  <a:lnTo>
                    <a:pt x="546304" y="74246"/>
                  </a:lnTo>
                  <a:lnTo>
                    <a:pt x="557408" y="68218"/>
                  </a:lnTo>
                  <a:lnTo>
                    <a:pt x="568195" y="62824"/>
                  </a:lnTo>
                  <a:lnTo>
                    <a:pt x="587864" y="51719"/>
                  </a:lnTo>
                  <a:lnTo>
                    <a:pt x="605313" y="41882"/>
                  </a:lnTo>
                  <a:lnTo>
                    <a:pt x="620858" y="32681"/>
                  </a:lnTo>
                  <a:lnTo>
                    <a:pt x="635452" y="24749"/>
                  </a:lnTo>
                  <a:lnTo>
                    <a:pt x="648776" y="17134"/>
                  </a:lnTo>
                  <a:lnTo>
                    <a:pt x="655438" y="13961"/>
                  </a:lnTo>
                  <a:lnTo>
                    <a:pt x="661784" y="11422"/>
                  </a:lnTo>
                  <a:lnTo>
                    <a:pt x="668446" y="8884"/>
                  </a:lnTo>
                  <a:lnTo>
                    <a:pt x="675108" y="6663"/>
                  </a:lnTo>
                  <a:lnTo>
                    <a:pt x="682088" y="4759"/>
                  </a:lnTo>
                  <a:lnTo>
                    <a:pt x="688750" y="3173"/>
                  </a:lnTo>
                  <a:lnTo>
                    <a:pt x="695729" y="1586"/>
                  </a:lnTo>
                  <a:lnTo>
                    <a:pt x="703343" y="635"/>
                  </a:lnTo>
                  <a:lnTo>
                    <a:pt x="710957" y="317"/>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a:scene3d>
                <a:camera prst="orthographicFront"/>
                <a:lightRig rig="threePt" dir="t"/>
              </a:scene3d>
              <a:sp3d>
                <a:contourClr>
                  <a:srgbClr val="FFFFFF"/>
                </a:contourClr>
              </a:sp3d>
            </a:bodyP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defRPr/>
              </a:pPr>
              <a:endParaRPr lang="zh-CN" altLang="en-US" strike="noStrike" noProof="1">
                <a:solidFill>
                  <a:srgbClr val="FFFFFF"/>
                </a:solidFill>
                <a:cs typeface="+mn-ea"/>
                <a:sym typeface="+mn-lt"/>
              </a:endParaRPr>
            </a:p>
          </p:txBody>
        </p:sp>
        <p:sp>
          <p:nvSpPr>
            <p:cNvPr id="43" name="图文框 42"/>
            <p:cNvSpPr/>
            <p:nvPr/>
          </p:nvSpPr>
          <p:spPr>
            <a:xfrm>
              <a:off x="5000" y="3270"/>
              <a:ext cx="1360" cy="1478"/>
            </a:xfrm>
            <a:prstGeom prst="fram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endParaRPr lang="zh-CN" altLang="en-US" strike="noStrike" noProof="1">
                <a:cs typeface="+mn-ea"/>
                <a:sym typeface="+mn-lt"/>
              </a:endParaRPr>
            </a:p>
          </p:txBody>
        </p:sp>
        <p:sp>
          <p:nvSpPr>
            <p:cNvPr id="47" name="KSO_Shape"/>
            <p:cNvSpPr/>
            <p:nvPr/>
          </p:nvSpPr>
          <p:spPr bwMode="auto">
            <a:xfrm>
              <a:off x="5398" y="3798"/>
              <a:ext cx="568" cy="425"/>
            </a:xfrm>
            <a:custGeom>
              <a:avLst/>
              <a:gdLst/>
              <a:ahLst/>
              <a:cxnLst/>
              <a:rect l="0" t="0" r="r" b="b"/>
              <a:pathLst>
                <a:path w="1166813" h="874713">
                  <a:moveTo>
                    <a:pt x="631825" y="339725"/>
                  </a:moveTo>
                  <a:lnTo>
                    <a:pt x="639247" y="339990"/>
                  </a:lnTo>
                  <a:lnTo>
                    <a:pt x="646669" y="340520"/>
                  </a:lnTo>
                  <a:lnTo>
                    <a:pt x="654090" y="341314"/>
                  </a:lnTo>
                  <a:lnTo>
                    <a:pt x="661247" y="342638"/>
                  </a:lnTo>
                  <a:lnTo>
                    <a:pt x="668404" y="344227"/>
                  </a:lnTo>
                  <a:lnTo>
                    <a:pt x="675296" y="346081"/>
                  </a:lnTo>
                  <a:lnTo>
                    <a:pt x="681922" y="348729"/>
                  </a:lnTo>
                  <a:lnTo>
                    <a:pt x="688814" y="351377"/>
                  </a:lnTo>
                  <a:lnTo>
                    <a:pt x="695175" y="354026"/>
                  </a:lnTo>
                  <a:lnTo>
                    <a:pt x="701537" y="357204"/>
                  </a:lnTo>
                  <a:lnTo>
                    <a:pt x="707633" y="360646"/>
                  </a:lnTo>
                  <a:lnTo>
                    <a:pt x="713465" y="364619"/>
                  </a:lnTo>
                  <a:lnTo>
                    <a:pt x="719296" y="368856"/>
                  </a:lnTo>
                  <a:lnTo>
                    <a:pt x="724862" y="373093"/>
                  </a:lnTo>
                  <a:lnTo>
                    <a:pt x="730164" y="377595"/>
                  </a:lnTo>
                  <a:lnTo>
                    <a:pt x="735200" y="382362"/>
                  </a:lnTo>
                  <a:lnTo>
                    <a:pt x="739971" y="387658"/>
                  </a:lnTo>
                  <a:lnTo>
                    <a:pt x="744742" y="392955"/>
                  </a:lnTo>
                  <a:lnTo>
                    <a:pt x="748983" y="398251"/>
                  </a:lnTo>
                  <a:lnTo>
                    <a:pt x="752959" y="404077"/>
                  </a:lnTo>
                  <a:lnTo>
                    <a:pt x="756670" y="409903"/>
                  </a:lnTo>
                  <a:lnTo>
                    <a:pt x="760116" y="415994"/>
                  </a:lnTo>
                  <a:lnTo>
                    <a:pt x="763562" y="422615"/>
                  </a:lnTo>
                  <a:lnTo>
                    <a:pt x="766477" y="428971"/>
                  </a:lnTo>
                  <a:lnTo>
                    <a:pt x="769128" y="435326"/>
                  </a:lnTo>
                  <a:lnTo>
                    <a:pt x="771514" y="442477"/>
                  </a:lnTo>
                  <a:lnTo>
                    <a:pt x="773369" y="449097"/>
                  </a:lnTo>
                  <a:lnTo>
                    <a:pt x="774959" y="456247"/>
                  </a:lnTo>
                  <a:lnTo>
                    <a:pt x="776285" y="463663"/>
                  </a:lnTo>
                  <a:lnTo>
                    <a:pt x="777080" y="470813"/>
                  </a:lnTo>
                  <a:lnTo>
                    <a:pt x="777610" y="478228"/>
                  </a:lnTo>
                  <a:lnTo>
                    <a:pt x="777875" y="485643"/>
                  </a:lnTo>
                  <a:lnTo>
                    <a:pt x="777610" y="493058"/>
                  </a:lnTo>
                  <a:lnTo>
                    <a:pt x="777080" y="500738"/>
                  </a:lnTo>
                  <a:lnTo>
                    <a:pt x="776285" y="507888"/>
                  </a:lnTo>
                  <a:lnTo>
                    <a:pt x="774959" y="515303"/>
                  </a:lnTo>
                  <a:lnTo>
                    <a:pt x="773369" y="522188"/>
                  </a:lnTo>
                  <a:lnTo>
                    <a:pt x="771514" y="529074"/>
                  </a:lnTo>
                  <a:lnTo>
                    <a:pt x="769128" y="535959"/>
                  </a:lnTo>
                  <a:lnTo>
                    <a:pt x="766477" y="542580"/>
                  </a:lnTo>
                  <a:lnTo>
                    <a:pt x="763562" y="548936"/>
                  </a:lnTo>
                  <a:lnTo>
                    <a:pt x="760116" y="555291"/>
                  </a:lnTo>
                  <a:lnTo>
                    <a:pt x="756670" y="561382"/>
                  </a:lnTo>
                  <a:lnTo>
                    <a:pt x="752959" y="567208"/>
                  </a:lnTo>
                  <a:lnTo>
                    <a:pt x="748983" y="573034"/>
                  </a:lnTo>
                  <a:lnTo>
                    <a:pt x="744742" y="578596"/>
                  </a:lnTo>
                  <a:lnTo>
                    <a:pt x="739971" y="583892"/>
                  </a:lnTo>
                  <a:lnTo>
                    <a:pt x="735200" y="588659"/>
                  </a:lnTo>
                  <a:lnTo>
                    <a:pt x="730164" y="593691"/>
                  </a:lnTo>
                  <a:lnTo>
                    <a:pt x="724862" y="598458"/>
                  </a:lnTo>
                  <a:lnTo>
                    <a:pt x="719296" y="602695"/>
                  </a:lnTo>
                  <a:lnTo>
                    <a:pt x="713465" y="606667"/>
                  </a:lnTo>
                  <a:lnTo>
                    <a:pt x="707633" y="610639"/>
                  </a:lnTo>
                  <a:lnTo>
                    <a:pt x="701537" y="614082"/>
                  </a:lnTo>
                  <a:lnTo>
                    <a:pt x="695175" y="617260"/>
                  </a:lnTo>
                  <a:lnTo>
                    <a:pt x="688814" y="620173"/>
                  </a:lnTo>
                  <a:lnTo>
                    <a:pt x="681922" y="622821"/>
                  </a:lnTo>
                  <a:lnTo>
                    <a:pt x="675296" y="624940"/>
                  </a:lnTo>
                  <a:lnTo>
                    <a:pt x="668404" y="626794"/>
                  </a:lnTo>
                  <a:lnTo>
                    <a:pt x="661247" y="628912"/>
                  </a:lnTo>
                  <a:lnTo>
                    <a:pt x="654090" y="629971"/>
                  </a:lnTo>
                  <a:lnTo>
                    <a:pt x="646669" y="631031"/>
                  </a:lnTo>
                  <a:lnTo>
                    <a:pt x="639247" y="631560"/>
                  </a:lnTo>
                  <a:lnTo>
                    <a:pt x="631825" y="631825"/>
                  </a:lnTo>
                  <a:lnTo>
                    <a:pt x="624403" y="631560"/>
                  </a:lnTo>
                  <a:lnTo>
                    <a:pt x="616982" y="631031"/>
                  </a:lnTo>
                  <a:lnTo>
                    <a:pt x="609560" y="629971"/>
                  </a:lnTo>
                  <a:lnTo>
                    <a:pt x="602403" y="628912"/>
                  </a:lnTo>
                  <a:lnTo>
                    <a:pt x="595511" y="626794"/>
                  </a:lnTo>
                  <a:lnTo>
                    <a:pt x="588355" y="624940"/>
                  </a:lnTo>
                  <a:lnTo>
                    <a:pt x="581728" y="622821"/>
                  </a:lnTo>
                  <a:lnTo>
                    <a:pt x="575102" y="620173"/>
                  </a:lnTo>
                  <a:lnTo>
                    <a:pt x="568475" y="617260"/>
                  </a:lnTo>
                  <a:lnTo>
                    <a:pt x="562378" y="614082"/>
                  </a:lnTo>
                  <a:lnTo>
                    <a:pt x="556282" y="610639"/>
                  </a:lnTo>
                  <a:lnTo>
                    <a:pt x="550186" y="606667"/>
                  </a:lnTo>
                  <a:lnTo>
                    <a:pt x="544619" y="602695"/>
                  </a:lnTo>
                  <a:lnTo>
                    <a:pt x="539053" y="598458"/>
                  </a:lnTo>
                  <a:lnTo>
                    <a:pt x="533487" y="593691"/>
                  </a:lnTo>
                  <a:lnTo>
                    <a:pt x="528450" y="588659"/>
                  </a:lnTo>
                  <a:lnTo>
                    <a:pt x="523679" y="583892"/>
                  </a:lnTo>
                  <a:lnTo>
                    <a:pt x="519173" y="578596"/>
                  </a:lnTo>
                  <a:lnTo>
                    <a:pt x="514667" y="573034"/>
                  </a:lnTo>
                  <a:lnTo>
                    <a:pt x="510691" y="567208"/>
                  </a:lnTo>
                  <a:lnTo>
                    <a:pt x="506980" y="561382"/>
                  </a:lnTo>
                  <a:lnTo>
                    <a:pt x="503534" y="555291"/>
                  </a:lnTo>
                  <a:lnTo>
                    <a:pt x="500354" y="548936"/>
                  </a:lnTo>
                  <a:lnTo>
                    <a:pt x="497438" y="542580"/>
                  </a:lnTo>
                  <a:lnTo>
                    <a:pt x="494522" y="535959"/>
                  </a:lnTo>
                  <a:lnTo>
                    <a:pt x="492402" y="529074"/>
                  </a:lnTo>
                  <a:lnTo>
                    <a:pt x="490281" y="522188"/>
                  </a:lnTo>
                  <a:lnTo>
                    <a:pt x="488691" y="515303"/>
                  </a:lnTo>
                  <a:lnTo>
                    <a:pt x="487366" y="507888"/>
                  </a:lnTo>
                  <a:lnTo>
                    <a:pt x="486570" y="500738"/>
                  </a:lnTo>
                  <a:lnTo>
                    <a:pt x="486040" y="493058"/>
                  </a:lnTo>
                  <a:lnTo>
                    <a:pt x="485775" y="485643"/>
                  </a:lnTo>
                  <a:lnTo>
                    <a:pt x="486040" y="478228"/>
                  </a:lnTo>
                  <a:lnTo>
                    <a:pt x="486570" y="470813"/>
                  </a:lnTo>
                  <a:lnTo>
                    <a:pt x="487366" y="463663"/>
                  </a:lnTo>
                  <a:lnTo>
                    <a:pt x="488691" y="456247"/>
                  </a:lnTo>
                  <a:lnTo>
                    <a:pt x="490281" y="449097"/>
                  </a:lnTo>
                  <a:lnTo>
                    <a:pt x="492402" y="442477"/>
                  </a:lnTo>
                  <a:lnTo>
                    <a:pt x="494522" y="435326"/>
                  </a:lnTo>
                  <a:lnTo>
                    <a:pt x="497438" y="428971"/>
                  </a:lnTo>
                  <a:lnTo>
                    <a:pt x="500354" y="422615"/>
                  </a:lnTo>
                  <a:lnTo>
                    <a:pt x="503534" y="415994"/>
                  </a:lnTo>
                  <a:lnTo>
                    <a:pt x="506980" y="409903"/>
                  </a:lnTo>
                  <a:lnTo>
                    <a:pt x="510691" y="404077"/>
                  </a:lnTo>
                  <a:lnTo>
                    <a:pt x="514667" y="398251"/>
                  </a:lnTo>
                  <a:lnTo>
                    <a:pt x="519173" y="392955"/>
                  </a:lnTo>
                  <a:lnTo>
                    <a:pt x="523679" y="387658"/>
                  </a:lnTo>
                  <a:lnTo>
                    <a:pt x="528450" y="382362"/>
                  </a:lnTo>
                  <a:lnTo>
                    <a:pt x="533487" y="377595"/>
                  </a:lnTo>
                  <a:lnTo>
                    <a:pt x="539053" y="373093"/>
                  </a:lnTo>
                  <a:lnTo>
                    <a:pt x="544619" y="368856"/>
                  </a:lnTo>
                  <a:lnTo>
                    <a:pt x="550186" y="364619"/>
                  </a:lnTo>
                  <a:lnTo>
                    <a:pt x="556282" y="360646"/>
                  </a:lnTo>
                  <a:lnTo>
                    <a:pt x="562378" y="357204"/>
                  </a:lnTo>
                  <a:lnTo>
                    <a:pt x="568475" y="354026"/>
                  </a:lnTo>
                  <a:lnTo>
                    <a:pt x="575102" y="351377"/>
                  </a:lnTo>
                  <a:lnTo>
                    <a:pt x="581728" y="348729"/>
                  </a:lnTo>
                  <a:lnTo>
                    <a:pt x="588355" y="346081"/>
                  </a:lnTo>
                  <a:lnTo>
                    <a:pt x="595511" y="344227"/>
                  </a:lnTo>
                  <a:lnTo>
                    <a:pt x="602403" y="342638"/>
                  </a:lnTo>
                  <a:lnTo>
                    <a:pt x="609560" y="341314"/>
                  </a:lnTo>
                  <a:lnTo>
                    <a:pt x="616982" y="340520"/>
                  </a:lnTo>
                  <a:lnTo>
                    <a:pt x="624403" y="339990"/>
                  </a:lnTo>
                  <a:lnTo>
                    <a:pt x="631825" y="339725"/>
                  </a:lnTo>
                  <a:close/>
                  <a:moveTo>
                    <a:pt x="992942" y="242814"/>
                  </a:moveTo>
                  <a:lnTo>
                    <a:pt x="989237" y="243079"/>
                  </a:lnTo>
                  <a:lnTo>
                    <a:pt x="985797" y="243608"/>
                  </a:lnTo>
                  <a:lnTo>
                    <a:pt x="981827" y="244137"/>
                  </a:lnTo>
                  <a:lnTo>
                    <a:pt x="978387" y="244930"/>
                  </a:lnTo>
                  <a:lnTo>
                    <a:pt x="974947" y="245988"/>
                  </a:lnTo>
                  <a:lnTo>
                    <a:pt x="971506" y="247046"/>
                  </a:lnTo>
                  <a:lnTo>
                    <a:pt x="968331" y="248369"/>
                  </a:lnTo>
                  <a:lnTo>
                    <a:pt x="964890" y="249956"/>
                  </a:lnTo>
                  <a:lnTo>
                    <a:pt x="961714" y="251543"/>
                  </a:lnTo>
                  <a:lnTo>
                    <a:pt x="958803" y="253395"/>
                  </a:lnTo>
                  <a:lnTo>
                    <a:pt x="955892" y="255246"/>
                  </a:lnTo>
                  <a:lnTo>
                    <a:pt x="952981" y="257362"/>
                  </a:lnTo>
                  <a:lnTo>
                    <a:pt x="950335" y="259478"/>
                  </a:lnTo>
                  <a:lnTo>
                    <a:pt x="947424" y="261594"/>
                  </a:lnTo>
                  <a:lnTo>
                    <a:pt x="945042" y="264239"/>
                  </a:lnTo>
                  <a:lnTo>
                    <a:pt x="942660" y="266620"/>
                  </a:lnTo>
                  <a:lnTo>
                    <a:pt x="940278" y="269265"/>
                  </a:lnTo>
                  <a:lnTo>
                    <a:pt x="938161" y="272174"/>
                  </a:lnTo>
                  <a:lnTo>
                    <a:pt x="936044" y="275084"/>
                  </a:lnTo>
                  <a:lnTo>
                    <a:pt x="934192" y="277993"/>
                  </a:lnTo>
                  <a:lnTo>
                    <a:pt x="932604" y="280903"/>
                  </a:lnTo>
                  <a:lnTo>
                    <a:pt x="931016" y="284077"/>
                  </a:lnTo>
                  <a:lnTo>
                    <a:pt x="929428" y="287251"/>
                  </a:lnTo>
                  <a:lnTo>
                    <a:pt x="927840" y="290425"/>
                  </a:lnTo>
                  <a:lnTo>
                    <a:pt x="926782" y="294128"/>
                  </a:lnTo>
                  <a:lnTo>
                    <a:pt x="925723" y="297567"/>
                  </a:lnTo>
                  <a:lnTo>
                    <a:pt x="924929" y="301005"/>
                  </a:lnTo>
                  <a:lnTo>
                    <a:pt x="924400" y="304444"/>
                  </a:lnTo>
                  <a:lnTo>
                    <a:pt x="923870" y="308147"/>
                  </a:lnTo>
                  <a:lnTo>
                    <a:pt x="923606" y="312114"/>
                  </a:lnTo>
                  <a:lnTo>
                    <a:pt x="923606" y="315817"/>
                  </a:lnTo>
                  <a:lnTo>
                    <a:pt x="923606" y="319520"/>
                  </a:lnTo>
                  <a:lnTo>
                    <a:pt x="923870" y="323223"/>
                  </a:lnTo>
                  <a:lnTo>
                    <a:pt x="924400" y="326662"/>
                  </a:lnTo>
                  <a:lnTo>
                    <a:pt x="924929" y="330630"/>
                  </a:lnTo>
                  <a:lnTo>
                    <a:pt x="925723" y="334068"/>
                  </a:lnTo>
                  <a:lnTo>
                    <a:pt x="926782" y="337242"/>
                  </a:lnTo>
                  <a:lnTo>
                    <a:pt x="927840" y="340681"/>
                  </a:lnTo>
                  <a:lnTo>
                    <a:pt x="929428" y="343855"/>
                  </a:lnTo>
                  <a:lnTo>
                    <a:pt x="931016" y="347293"/>
                  </a:lnTo>
                  <a:lnTo>
                    <a:pt x="932604" y="350467"/>
                  </a:lnTo>
                  <a:lnTo>
                    <a:pt x="934192" y="353377"/>
                  </a:lnTo>
                  <a:lnTo>
                    <a:pt x="936044" y="356286"/>
                  </a:lnTo>
                  <a:lnTo>
                    <a:pt x="938161" y="359196"/>
                  </a:lnTo>
                  <a:lnTo>
                    <a:pt x="940278" y="361841"/>
                  </a:lnTo>
                  <a:lnTo>
                    <a:pt x="942660" y="364486"/>
                  </a:lnTo>
                  <a:lnTo>
                    <a:pt x="945042" y="367131"/>
                  </a:lnTo>
                  <a:lnTo>
                    <a:pt x="947424" y="369512"/>
                  </a:lnTo>
                  <a:lnTo>
                    <a:pt x="950335" y="371892"/>
                  </a:lnTo>
                  <a:lnTo>
                    <a:pt x="952981" y="374008"/>
                  </a:lnTo>
                  <a:lnTo>
                    <a:pt x="955892" y="375860"/>
                  </a:lnTo>
                  <a:lnTo>
                    <a:pt x="958803" y="377711"/>
                  </a:lnTo>
                  <a:lnTo>
                    <a:pt x="961714" y="379563"/>
                  </a:lnTo>
                  <a:lnTo>
                    <a:pt x="964890" y="381150"/>
                  </a:lnTo>
                  <a:lnTo>
                    <a:pt x="968331" y="382472"/>
                  </a:lnTo>
                  <a:lnTo>
                    <a:pt x="971506" y="383795"/>
                  </a:lnTo>
                  <a:lnTo>
                    <a:pt x="974947" y="385117"/>
                  </a:lnTo>
                  <a:lnTo>
                    <a:pt x="978387" y="386175"/>
                  </a:lnTo>
                  <a:lnTo>
                    <a:pt x="981827" y="386969"/>
                  </a:lnTo>
                  <a:lnTo>
                    <a:pt x="985797" y="387498"/>
                  </a:lnTo>
                  <a:lnTo>
                    <a:pt x="989237" y="388027"/>
                  </a:lnTo>
                  <a:lnTo>
                    <a:pt x="992942" y="388291"/>
                  </a:lnTo>
                  <a:lnTo>
                    <a:pt x="996647" y="388291"/>
                  </a:lnTo>
                  <a:lnTo>
                    <a:pt x="1000352" y="388291"/>
                  </a:lnTo>
                  <a:lnTo>
                    <a:pt x="1004057" y="388027"/>
                  </a:lnTo>
                  <a:lnTo>
                    <a:pt x="1007762" y="387498"/>
                  </a:lnTo>
                  <a:lnTo>
                    <a:pt x="1011467" y="386969"/>
                  </a:lnTo>
                  <a:lnTo>
                    <a:pt x="1014908" y="386175"/>
                  </a:lnTo>
                  <a:lnTo>
                    <a:pt x="1018348" y="385117"/>
                  </a:lnTo>
                  <a:lnTo>
                    <a:pt x="1021524" y="383795"/>
                  </a:lnTo>
                  <a:lnTo>
                    <a:pt x="1025229" y="382472"/>
                  </a:lnTo>
                  <a:lnTo>
                    <a:pt x="1028405" y="381150"/>
                  </a:lnTo>
                  <a:lnTo>
                    <a:pt x="1031580" y="379563"/>
                  </a:lnTo>
                  <a:lnTo>
                    <a:pt x="1034491" y="377711"/>
                  </a:lnTo>
                  <a:lnTo>
                    <a:pt x="1037403" y="375860"/>
                  </a:lnTo>
                  <a:lnTo>
                    <a:pt x="1040314" y="374008"/>
                  </a:lnTo>
                  <a:lnTo>
                    <a:pt x="1043225" y="371892"/>
                  </a:lnTo>
                  <a:lnTo>
                    <a:pt x="1045871" y="369512"/>
                  </a:lnTo>
                  <a:lnTo>
                    <a:pt x="1048253" y="367131"/>
                  </a:lnTo>
                  <a:lnTo>
                    <a:pt x="1050635" y="364486"/>
                  </a:lnTo>
                  <a:lnTo>
                    <a:pt x="1053017" y="361841"/>
                  </a:lnTo>
                  <a:lnTo>
                    <a:pt x="1055134" y="359196"/>
                  </a:lnTo>
                  <a:lnTo>
                    <a:pt x="1057251" y="356286"/>
                  </a:lnTo>
                  <a:lnTo>
                    <a:pt x="1059103" y="353377"/>
                  </a:lnTo>
                  <a:lnTo>
                    <a:pt x="1060956" y="350467"/>
                  </a:lnTo>
                  <a:lnTo>
                    <a:pt x="1062544" y="347293"/>
                  </a:lnTo>
                  <a:lnTo>
                    <a:pt x="1064132" y="343855"/>
                  </a:lnTo>
                  <a:lnTo>
                    <a:pt x="1065455" y="340681"/>
                  </a:lnTo>
                  <a:lnTo>
                    <a:pt x="1066513" y="337242"/>
                  </a:lnTo>
                  <a:lnTo>
                    <a:pt x="1067572" y="334068"/>
                  </a:lnTo>
                  <a:lnTo>
                    <a:pt x="1068366" y="330630"/>
                  </a:lnTo>
                  <a:lnTo>
                    <a:pt x="1068895" y="326662"/>
                  </a:lnTo>
                  <a:lnTo>
                    <a:pt x="1069424" y="323223"/>
                  </a:lnTo>
                  <a:lnTo>
                    <a:pt x="1069689" y="319520"/>
                  </a:lnTo>
                  <a:lnTo>
                    <a:pt x="1069689" y="315817"/>
                  </a:lnTo>
                  <a:lnTo>
                    <a:pt x="1069689" y="312114"/>
                  </a:lnTo>
                  <a:lnTo>
                    <a:pt x="1069424" y="308147"/>
                  </a:lnTo>
                  <a:lnTo>
                    <a:pt x="1068895" y="304444"/>
                  </a:lnTo>
                  <a:lnTo>
                    <a:pt x="1068366" y="301005"/>
                  </a:lnTo>
                  <a:lnTo>
                    <a:pt x="1067572" y="297567"/>
                  </a:lnTo>
                  <a:lnTo>
                    <a:pt x="1066513" y="294128"/>
                  </a:lnTo>
                  <a:lnTo>
                    <a:pt x="1065455" y="290425"/>
                  </a:lnTo>
                  <a:lnTo>
                    <a:pt x="1064132" y="287251"/>
                  </a:lnTo>
                  <a:lnTo>
                    <a:pt x="1062544" y="284077"/>
                  </a:lnTo>
                  <a:lnTo>
                    <a:pt x="1060956" y="280903"/>
                  </a:lnTo>
                  <a:lnTo>
                    <a:pt x="1059103" y="277993"/>
                  </a:lnTo>
                  <a:lnTo>
                    <a:pt x="1057251" y="275084"/>
                  </a:lnTo>
                  <a:lnTo>
                    <a:pt x="1055134" y="272174"/>
                  </a:lnTo>
                  <a:lnTo>
                    <a:pt x="1053017" y="269265"/>
                  </a:lnTo>
                  <a:lnTo>
                    <a:pt x="1050635" y="266620"/>
                  </a:lnTo>
                  <a:lnTo>
                    <a:pt x="1048253" y="264239"/>
                  </a:lnTo>
                  <a:lnTo>
                    <a:pt x="1045871" y="261594"/>
                  </a:lnTo>
                  <a:lnTo>
                    <a:pt x="1043225" y="259478"/>
                  </a:lnTo>
                  <a:lnTo>
                    <a:pt x="1040314" y="257362"/>
                  </a:lnTo>
                  <a:lnTo>
                    <a:pt x="1037403" y="255246"/>
                  </a:lnTo>
                  <a:lnTo>
                    <a:pt x="1034491" y="253395"/>
                  </a:lnTo>
                  <a:lnTo>
                    <a:pt x="1031580" y="251543"/>
                  </a:lnTo>
                  <a:lnTo>
                    <a:pt x="1028405" y="249956"/>
                  </a:lnTo>
                  <a:lnTo>
                    <a:pt x="1025229" y="248369"/>
                  </a:lnTo>
                  <a:lnTo>
                    <a:pt x="1021524" y="247046"/>
                  </a:lnTo>
                  <a:lnTo>
                    <a:pt x="1018348" y="245988"/>
                  </a:lnTo>
                  <a:lnTo>
                    <a:pt x="1014908" y="244930"/>
                  </a:lnTo>
                  <a:lnTo>
                    <a:pt x="1011467" y="244137"/>
                  </a:lnTo>
                  <a:lnTo>
                    <a:pt x="1007762" y="243608"/>
                  </a:lnTo>
                  <a:lnTo>
                    <a:pt x="1004057" y="243079"/>
                  </a:lnTo>
                  <a:lnTo>
                    <a:pt x="1000352" y="242814"/>
                  </a:lnTo>
                  <a:lnTo>
                    <a:pt x="996647" y="242814"/>
                  </a:lnTo>
                  <a:lnTo>
                    <a:pt x="992942" y="242814"/>
                  </a:lnTo>
                  <a:close/>
                  <a:moveTo>
                    <a:pt x="632233" y="242814"/>
                  </a:moveTo>
                  <a:lnTo>
                    <a:pt x="619795" y="243079"/>
                  </a:lnTo>
                  <a:lnTo>
                    <a:pt x="607357" y="243872"/>
                  </a:lnTo>
                  <a:lnTo>
                    <a:pt x="595183" y="245459"/>
                  </a:lnTo>
                  <a:lnTo>
                    <a:pt x="583274" y="247575"/>
                  </a:lnTo>
                  <a:lnTo>
                    <a:pt x="571365" y="250221"/>
                  </a:lnTo>
                  <a:lnTo>
                    <a:pt x="559986" y="253659"/>
                  </a:lnTo>
                  <a:lnTo>
                    <a:pt x="548606" y="257627"/>
                  </a:lnTo>
                  <a:lnTo>
                    <a:pt x="537756" y="261859"/>
                  </a:lnTo>
                  <a:lnTo>
                    <a:pt x="526905" y="266620"/>
                  </a:lnTo>
                  <a:lnTo>
                    <a:pt x="516055" y="272174"/>
                  </a:lnTo>
                  <a:lnTo>
                    <a:pt x="505998" y="277993"/>
                  </a:lnTo>
                  <a:lnTo>
                    <a:pt x="496207" y="284077"/>
                  </a:lnTo>
                  <a:lnTo>
                    <a:pt x="486679" y="291219"/>
                  </a:lnTo>
                  <a:lnTo>
                    <a:pt x="477417" y="298360"/>
                  </a:lnTo>
                  <a:lnTo>
                    <a:pt x="468684" y="305766"/>
                  </a:lnTo>
                  <a:lnTo>
                    <a:pt x="460480" y="313966"/>
                  </a:lnTo>
                  <a:lnTo>
                    <a:pt x="452276" y="322165"/>
                  </a:lnTo>
                  <a:lnTo>
                    <a:pt x="444601" y="331159"/>
                  </a:lnTo>
                  <a:lnTo>
                    <a:pt x="437191" y="340152"/>
                  </a:lnTo>
                  <a:lnTo>
                    <a:pt x="430575" y="349938"/>
                  </a:lnTo>
                  <a:lnTo>
                    <a:pt x="424224" y="359725"/>
                  </a:lnTo>
                  <a:lnTo>
                    <a:pt x="418401" y="369776"/>
                  </a:lnTo>
                  <a:lnTo>
                    <a:pt x="413109" y="380092"/>
                  </a:lnTo>
                  <a:lnTo>
                    <a:pt x="408080" y="390936"/>
                  </a:lnTo>
                  <a:lnTo>
                    <a:pt x="403846" y="402046"/>
                  </a:lnTo>
                  <a:lnTo>
                    <a:pt x="399876" y="413419"/>
                  </a:lnTo>
                  <a:lnTo>
                    <a:pt x="396701" y="424793"/>
                  </a:lnTo>
                  <a:lnTo>
                    <a:pt x="394054" y="436431"/>
                  </a:lnTo>
                  <a:lnTo>
                    <a:pt x="391937" y="448598"/>
                  </a:lnTo>
                  <a:lnTo>
                    <a:pt x="390349" y="460765"/>
                  </a:lnTo>
                  <a:lnTo>
                    <a:pt x="389291" y="472932"/>
                  </a:lnTo>
                  <a:lnTo>
                    <a:pt x="389026" y="485364"/>
                  </a:lnTo>
                  <a:lnTo>
                    <a:pt x="389291" y="498060"/>
                  </a:lnTo>
                  <a:lnTo>
                    <a:pt x="390349" y="510227"/>
                  </a:lnTo>
                  <a:lnTo>
                    <a:pt x="391937" y="522395"/>
                  </a:lnTo>
                  <a:lnTo>
                    <a:pt x="394054" y="534562"/>
                  </a:lnTo>
                  <a:lnTo>
                    <a:pt x="396701" y="546200"/>
                  </a:lnTo>
                  <a:lnTo>
                    <a:pt x="399876" y="557838"/>
                  </a:lnTo>
                  <a:lnTo>
                    <a:pt x="403846" y="568947"/>
                  </a:lnTo>
                  <a:lnTo>
                    <a:pt x="408080" y="580056"/>
                  </a:lnTo>
                  <a:lnTo>
                    <a:pt x="413109" y="590901"/>
                  </a:lnTo>
                  <a:lnTo>
                    <a:pt x="418401" y="601217"/>
                  </a:lnTo>
                  <a:lnTo>
                    <a:pt x="424224" y="611532"/>
                  </a:lnTo>
                  <a:lnTo>
                    <a:pt x="430575" y="621319"/>
                  </a:lnTo>
                  <a:lnTo>
                    <a:pt x="437191" y="630841"/>
                  </a:lnTo>
                  <a:lnTo>
                    <a:pt x="444601" y="640099"/>
                  </a:lnTo>
                  <a:lnTo>
                    <a:pt x="452276" y="648827"/>
                  </a:lnTo>
                  <a:lnTo>
                    <a:pt x="460480" y="657291"/>
                  </a:lnTo>
                  <a:lnTo>
                    <a:pt x="468684" y="665491"/>
                  </a:lnTo>
                  <a:lnTo>
                    <a:pt x="477417" y="672897"/>
                  </a:lnTo>
                  <a:lnTo>
                    <a:pt x="486679" y="680039"/>
                  </a:lnTo>
                  <a:lnTo>
                    <a:pt x="496207" y="687180"/>
                  </a:lnTo>
                  <a:lnTo>
                    <a:pt x="505998" y="693264"/>
                  </a:lnTo>
                  <a:lnTo>
                    <a:pt x="516055" y="699083"/>
                  </a:lnTo>
                  <a:lnTo>
                    <a:pt x="526905" y="704637"/>
                  </a:lnTo>
                  <a:lnTo>
                    <a:pt x="537756" y="709399"/>
                  </a:lnTo>
                  <a:lnTo>
                    <a:pt x="548606" y="713631"/>
                  </a:lnTo>
                  <a:lnTo>
                    <a:pt x="559986" y="717598"/>
                  </a:lnTo>
                  <a:lnTo>
                    <a:pt x="571365" y="721037"/>
                  </a:lnTo>
                  <a:lnTo>
                    <a:pt x="583274" y="723682"/>
                  </a:lnTo>
                  <a:lnTo>
                    <a:pt x="595183" y="725798"/>
                  </a:lnTo>
                  <a:lnTo>
                    <a:pt x="607357" y="727385"/>
                  </a:lnTo>
                  <a:lnTo>
                    <a:pt x="619795" y="728178"/>
                  </a:lnTo>
                  <a:lnTo>
                    <a:pt x="632233" y="728443"/>
                  </a:lnTo>
                  <a:lnTo>
                    <a:pt x="644672" y="728178"/>
                  </a:lnTo>
                  <a:lnTo>
                    <a:pt x="657110" y="727385"/>
                  </a:lnTo>
                  <a:lnTo>
                    <a:pt x="669283" y="725798"/>
                  </a:lnTo>
                  <a:lnTo>
                    <a:pt x="681192" y="723682"/>
                  </a:lnTo>
                  <a:lnTo>
                    <a:pt x="693101" y="721037"/>
                  </a:lnTo>
                  <a:lnTo>
                    <a:pt x="704746" y="717598"/>
                  </a:lnTo>
                  <a:lnTo>
                    <a:pt x="715861" y="713631"/>
                  </a:lnTo>
                  <a:lnTo>
                    <a:pt x="726976" y="709399"/>
                  </a:lnTo>
                  <a:lnTo>
                    <a:pt x="737561" y="704637"/>
                  </a:lnTo>
                  <a:lnTo>
                    <a:pt x="748147" y="699083"/>
                  </a:lnTo>
                  <a:lnTo>
                    <a:pt x="758204" y="693264"/>
                  </a:lnTo>
                  <a:lnTo>
                    <a:pt x="767995" y="687180"/>
                  </a:lnTo>
                  <a:lnTo>
                    <a:pt x="777523" y="680039"/>
                  </a:lnTo>
                  <a:lnTo>
                    <a:pt x="786785" y="672897"/>
                  </a:lnTo>
                  <a:lnTo>
                    <a:pt x="795518" y="665491"/>
                  </a:lnTo>
                  <a:lnTo>
                    <a:pt x="803987" y="657291"/>
                  </a:lnTo>
                  <a:lnTo>
                    <a:pt x="811926" y="648827"/>
                  </a:lnTo>
                  <a:lnTo>
                    <a:pt x="819866" y="640099"/>
                  </a:lnTo>
                  <a:lnTo>
                    <a:pt x="826746" y="630841"/>
                  </a:lnTo>
                  <a:lnTo>
                    <a:pt x="833627" y="621319"/>
                  </a:lnTo>
                  <a:lnTo>
                    <a:pt x="839978" y="611532"/>
                  </a:lnTo>
                  <a:lnTo>
                    <a:pt x="845801" y="601217"/>
                  </a:lnTo>
                  <a:lnTo>
                    <a:pt x="851094" y="590901"/>
                  </a:lnTo>
                  <a:lnTo>
                    <a:pt x="856122" y="580056"/>
                  </a:lnTo>
                  <a:lnTo>
                    <a:pt x="860356" y="568947"/>
                  </a:lnTo>
                  <a:lnTo>
                    <a:pt x="864061" y="557838"/>
                  </a:lnTo>
                  <a:lnTo>
                    <a:pt x="867501" y="546200"/>
                  </a:lnTo>
                  <a:lnTo>
                    <a:pt x="870148" y="534562"/>
                  </a:lnTo>
                  <a:lnTo>
                    <a:pt x="872265" y="522395"/>
                  </a:lnTo>
                  <a:lnTo>
                    <a:pt x="873853" y="510227"/>
                  </a:lnTo>
                  <a:lnTo>
                    <a:pt x="874911" y="498060"/>
                  </a:lnTo>
                  <a:lnTo>
                    <a:pt x="875176" y="485364"/>
                  </a:lnTo>
                  <a:lnTo>
                    <a:pt x="874911" y="472932"/>
                  </a:lnTo>
                  <a:lnTo>
                    <a:pt x="873853" y="460765"/>
                  </a:lnTo>
                  <a:lnTo>
                    <a:pt x="872265" y="448598"/>
                  </a:lnTo>
                  <a:lnTo>
                    <a:pt x="870148" y="436431"/>
                  </a:lnTo>
                  <a:lnTo>
                    <a:pt x="867501" y="424793"/>
                  </a:lnTo>
                  <a:lnTo>
                    <a:pt x="864061" y="413419"/>
                  </a:lnTo>
                  <a:lnTo>
                    <a:pt x="860356" y="402046"/>
                  </a:lnTo>
                  <a:lnTo>
                    <a:pt x="856122" y="390936"/>
                  </a:lnTo>
                  <a:lnTo>
                    <a:pt x="851094" y="380092"/>
                  </a:lnTo>
                  <a:lnTo>
                    <a:pt x="845801" y="369776"/>
                  </a:lnTo>
                  <a:lnTo>
                    <a:pt x="839978" y="359725"/>
                  </a:lnTo>
                  <a:lnTo>
                    <a:pt x="833627" y="349938"/>
                  </a:lnTo>
                  <a:lnTo>
                    <a:pt x="826746" y="340152"/>
                  </a:lnTo>
                  <a:lnTo>
                    <a:pt x="819866" y="331159"/>
                  </a:lnTo>
                  <a:lnTo>
                    <a:pt x="811926" y="322165"/>
                  </a:lnTo>
                  <a:lnTo>
                    <a:pt x="803987" y="313966"/>
                  </a:lnTo>
                  <a:lnTo>
                    <a:pt x="795518" y="305766"/>
                  </a:lnTo>
                  <a:lnTo>
                    <a:pt x="786785" y="298360"/>
                  </a:lnTo>
                  <a:lnTo>
                    <a:pt x="777523" y="291219"/>
                  </a:lnTo>
                  <a:lnTo>
                    <a:pt x="767995" y="284077"/>
                  </a:lnTo>
                  <a:lnTo>
                    <a:pt x="758204" y="277993"/>
                  </a:lnTo>
                  <a:lnTo>
                    <a:pt x="748147" y="272174"/>
                  </a:lnTo>
                  <a:lnTo>
                    <a:pt x="737561" y="266620"/>
                  </a:lnTo>
                  <a:lnTo>
                    <a:pt x="726976" y="261859"/>
                  </a:lnTo>
                  <a:lnTo>
                    <a:pt x="715861" y="257627"/>
                  </a:lnTo>
                  <a:lnTo>
                    <a:pt x="704746" y="253659"/>
                  </a:lnTo>
                  <a:lnTo>
                    <a:pt x="693101" y="250221"/>
                  </a:lnTo>
                  <a:lnTo>
                    <a:pt x="681192" y="247575"/>
                  </a:lnTo>
                  <a:lnTo>
                    <a:pt x="669283" y="245459"/>
                  </a:lnTo>
                  <a:lnTo>
                    <a:pt x="657110" y="243872"/>
                  </a:lnTo>
                  <a:lnTo>
                    <a:pt x="644672" y="243079"/>
                  </a:lnTo>
                  <a:lnTo>
                    <a:pt x="632233" y="242814"/>
                  </a:lnTo>
                  <a:close/>
                  <a:moveTo>
                    <a:pt x="291902" y="0"/>
                  </a:moveTo>
                  <a:lnTo>
                    <a:pt x="389026" y="0"/>
                  </a:lnTo>
                  <a:lnTo>
                    <a:pt x="394054" y="265"/>
                  </a:lnTo>
                  <a:lnTo>
                    <a:pt x="398818" y="529"/>
                  </a:lnTo>
                  <a:lnTo>
                    <a:pt x="403846" y="1058"/>
                  </a:lnTo>
                  <a:lnTo>
                    <a:pt x="408610" y="1852"/>
                  </a:lnTo>
                  <a:lnTo>
                    <a:pt x="413373" y="2910"/>
                  </a:lnTo>
                  <a:lnTo>
                    <a:pt x="417872" y="4232"/>
                  </a:lnTo>
                  <a:lnTo>
                    <a:pt x="422636" y="5819"/>
                  </a:lnTo>
                  <a:lnTo>
                    <a:pt x="426870" y="7406"/>
                  </a:lnTo>
                  <a:lnTo>
                    <a:pt x="431104" y="9522"/>
                  </a:lnTo>
                  <a:lnTo>
                    <a:pt x="435339" y="11903"/>
                  </a:lnTo>
                  <a:lnTo>
                    <a:pt x="439308" y="14019"/>
                  </a:lnTo>
                  <a:lnTo>
                    <a:pt x="443543" y="16664"/>
                  </a:lnTo>
                  <a:lnTo>
                    <a:pt x="447248" y="19309"/>
                  </a:lnTo>
                  <a:lnTo>
                    <a:pt x="450953" y="21954"/>
                  </a:lnTo>
                  <a:lnTo>
                    <a:pt x="454393" y="25128"/>
                  </a:lnTo>
                  <a:lnTo>
                    <a:pt x="457569" y="28302"/>
                  </a:lnTo>
                  <a:lnTo>
                    <a:pt x="461009" y="31741"/>
                  </a:lnTo>
                  <a:lnTo>
                    <a:pt x="464185" y="35179"/>
                  </a:lnTo>
                  <a:lnTo>
                    <a:pt x="466831" y="38882"/>
                  </a:lnTo>
                  <a:lnTo>
                    <a:pt x="469478" y="42585"/>
                  </a:lnTo>
                  <a:lnTo>
                    <a:pt x="472124" y="46553"/>
                  </a:lnTo>
                  <a:lnTo>
                    <a:pt x="474241" y="50785"/>
                  </a:lnTo>
                  <a:lnTo>
                    <a:pt x="476358" y="55017"/>
                  </a:lnTo>
                  <a:lnTo>
                    <a:pt x="478476" y="59249"/>
                  </a:lnTo>
                  <a:lnTo>
                    <a:pt x="480328" y="63481"/>
                  </a:lnTo>
                  <a:lnTo>
                    <a:pt x="481916" y="68242"/>
                  </a:lnTo>
                  <a:lnTo>
                    <a:pt x="483239" y="72739"/>
                  </a:lnTo>
                  <a:lnTo>
                    <a:pt x="484298" y="77500"/>
                  </a:lnTo>
                  <a:lnTo>
                    <a:pt x="485092" y="82261"/>
                  </a:lnTo>
                  <a:lnTo>
                    <a:pt x="485621" y="87286"/>
                  </a:lnTo>
                  <a:lnTo>
                    <a:pt x="486150" y="92047"/>
                  </a:lnTo>
                  <a:lnTo>
                    <a:pt x="486150" y="97073"/>
                  </a:lnTo>
                  <a:lnTo>
                    <a:pt x="1069689" y="97073"/>
                  </a:lnTo>
                  <a:lnTo>
                    <a:pt x="1074717" y="97073"/>
                  </a:lnTo>
                  <a:lnTo>
                    <a:pt x="1079745" y="97602"/>
                  </a:lnTo>
                  <a:lnTo>
                    <a:pt x="1084509" y="98131"/>
                  </a:lnTo>
                  <a:lnTo>
                    <a:pt x="1089273" y="98925"/>
                  </a:lnTo>
                  <a:lnTo>
                    <a:pt x="1093772" y="99983"/>
                  </a:lnTo>
                  <a:lnTo>
                    <a:pt x="1098535" y="101305"/>
                  </a:lnTo>
                  <a:lnTo>
                    <a:pt x="1103034" y="102892"/>
                  </a:lnTo>
                  <a:lnTo>
                    <a:pt x="1107533" y="104744"/>
                  </a:lnTo>
                  <a:lnTo>
                    <a:pt x="1111767" y="106595"/>
                  </a:lnTo>
                  <a:lnTo>
                    <a:pt x="1115737" y="108711"/>
                  </a:lnTo>
                  <a:lnTo>
                    <a:pt x="1119971" y="111092"/>
                  </a:lnTo>
                  <a:lnTo>
                    <a:pt x="1123941" y="113737"/>
                  </a:lnTo>
                  <a:lnTo>
                    <a:pt x="1127646" y="116382"/>
                  </a:lnTo>
                  <a:lnTo>
                    <a:pt x="1131351" y="119027"/>
                  </a:lnTo>
                  <a:lnTo>
                    <a:pt x="1134791" y="122201"/>
                  </a:lnTo>
                  <a:lnTo>
                    <a:pt x="1138496" y="125639"/>
                  </a:lnTo>
                  <a:lnTo>
                    <a:pt x="1141672" y="128813"/>
                  </a:lnTo>
                  <a:lnTo>
                    <a:pt x="1144583" y="132252"/>
                  </a:lnTo>
                  <a:lnTo>
                    <a:pt x="1147494" y="135955"/>
                  </a:lnTo>
                  <a:lnTo>
                    <a:pt x="1150141" y="139658"/>
                  </a:lnTo>
                  <a:lnTo>
                    <a:pt x="1152522" y="143890"/>
                  </a:lnTo>
                  <a:lnTo>
                    <a:pt x="1155169" y="147858"/>
                  </a:lnTo>
                  <a:lnTo>
                    <a:pt x="1157286" y="152090"/>
                  </a:lnTo>
                  <a:lnTo>
                    <a:pt x="1159139" y="156322"/>
                  </a:lnTo>
                  <a:lnTo>
                    <a:pt x="1160991" y="160818"/>
                  </a:lnTo>
                  <a:lnTo>
                    <a:pt x="1162579" y="165315"/>
                  </a:lnTo>
                  <a:lnTo>
                    <a:pt x="1163902" y="169811"/>
                  </a:lnTo>
                  <a:lnTo>
                    <a:pt x="1164961" y="174573"/>
                  </a:lnTo>
                  <a:lnTo>
                    <a:pt x="1165755" y="179334"/>
                  </a:lnTo>
                  <a:lnTo>
                    <a:pt x="1166284" y="184359"/>
                  </a:lnTo>
                  <a:lnTo>
                    <a:pt x="1166813" y="189120"/>
                  </a:lnTo>
                  <a:lnTo>
                    <a:pt x="1166813" y="194146"/>
                  </a:lnTo>
                  <a:lnTo>
                    <a:pt x="1166813" y="777111"/>
                  </a:lnTo>
                  <a:lnTo>
                    <a:pt x="1166813" y="782137"/>
                  </a:lnTo>
                  <a:lnTo>
                    <a:pt x="1166284" y="786898"/>
                  </a:lnTo>
                  <a:lnTo>
                    <a:pt x="1165755" y="791924"/>
                  </a:lnTo>
                  <a:lnTo>
                    <a:pt x="1164961" y="796949"/>
                  </a:lnTo>
                  <a:lnTo>
                    <a:pt x="1163902" y="801446"/>
                  </a:lnTo>
                  <a:lnTo>
                    <a:pt x="1162579" y="805942"/>
                  </a:lnTo>
                  <a:lnTo>
                    <a:pt x="1160991" y="810439"/>
                  </a:lnTo>
                  <a:lnTo>
                    <a:pt x="1159139" y="815200"/>
                  </a:lnTo>
                  <a:lnTo>
                    <a:pt x="1157286" y="819432"/>
                  </a:lnTo>
                  <a:lnTo>
                    <a:pt x="1155169" y="823400"/>
                  </a:lnTo>
                  <a:lnTo>
                    <a:pt x="1152522" y="827632"/>
                  </a:lnTo>
                  <a:lnTo>
                    <a:pt x="1150141" y="831335"/>
                  </a:lnTo>
                  <a:lnTo>
                    <a:pt x="1147494" y="835567"/>
                  </a:lnTo>
                  <a:lnTo>
                    <a:pt x="1144583" y="839005"/>
                  </a:lnTo>
                  <a:lnTo>
                    <a:pt x="1141672" y="842708"/>
                  </a:lnTo>
                  <a:lnTo>
                    <a:pt x="1138496" y="845882"/>
                  </a:lnTo>
                  <a:lnTo>
                    <a:pt x="1134791" y="849056"/>
                  </a:lnTo>
                  <a:lnTo>
                    <a:pt x="1131351" y="852495"/>
                  </a:lnTo>
                  <a:lnTo>
                    <a:pt x="1127646" y="855140"/>
                  </a:lnTo>
                  <a:lnTo>
                    <a:pt x="1123941" y="858049"/>
                  </a:lnTo>
                  <a:lnTo>
                    <a:pt x="1119971" y="860430"/>
                  </a:lnTo>
                  <a:lnTo>
                    <a:pt x="1115737" y="862811"/>
                  </a:lnTo>
                  <a:lnTo>
                    <a:pt x="1111767" y="864927"/>
                  </a:lnTo>
                  <a:lnTo>
                    <a:pt x="1107533" y="866778"/>
                  </a:lnTo>
                  <a:lnTo>
                    <a:pt x="1103034" y="868630"/>
                  </a:lnTo>
                  <a:lnTo>
                    <a:pt x="1098535" y="870217"/>
                  </a:lnTo>
                  <a:lnTo>
                    <a:pt x="1093772" y="871539"/>
                  </a:lnTo>
                  <a:lnTo>
                    <a:pt x="1089273" y="872597"/>
                  </a:lnTo>
                  <a:lnTo>
                    <a:pt x="1084509" y="873655"/>
                  </a:lnTo>
                  <a:lnTo>
                    <a:pt x="1079745" y="874184"/>
                  </a:lnTo>
                  <a:lnTo>
                    <a:pt x="1074717" y="874449"/>
                  </a:lnTo>
                  <a:lnTo>
                    <a:pt x="1069689" y="874713"/>
                  </a:lnTo>
                  <a:lnTo>
                    <a:pt x="97124" y="874713"/>
                  </a:lnTo>
                  <a:lnTo>
                    <a:pt x="92361" y="874449"/>
                  </a:lnTo>
                  <a:lnTo>
                    <a:pt x="87332" y="874184"/>
                  </a:lnTo>
                  <a:lnTo>
                    <a:pt x="82304" y="873655"/>
                  </a:lnTo>
                  <a:lnTo>
                    <a:pt x="77541" y="872597"/>
                  </a:lnTo>
                  <a:lnTo>
                    <a:pt x="73042" y="871539"/>
                  </a:lnTo>
                  <a:lnTo>
                    <a:pt x="68543" y="870217"/>
                  </a:lnTo>
                  <a:lnTo>
                    <a:pt x="63779" y="868630"/>
                  </a:lnTo>
                  <a:lnTo>
                    <a:pt x="59545" y="866778"/>
                  </a:lnTo>
                  <a:lnTo>
                    <a:pt x="55311" y="864927"/>
                  </a:lnTo>
                  <a:lnTo>
                    <a:pt x="51076" y="862811"/>
                  </a:lnTo>
                  <a:lnTo>
                    <a:pt x="47107" y="860430"/>
                  </a:lnTo>
                  <a:lnTo>
                    <a:pt x="42872" y="858049"/>
                  </a:lnTo>
                  <a:lnTo>
                    <a:pt x="39167" y="855140"/>
                  </a:lnTo>
                  <a:lnTo>
                    <a:pt x="35462" y="852495"/>
                  </a:lnTo>
                  <a:lnTo>
                    <a:pt x="32022" y="849056"/>
                  </a:lnTo>
                  <a:lnTo>
                    <a:pt x="28846" y="845882"/>
                  </a:lnTo>
                  <a:lnTo>
                    <a:pt x="25406" y="842708"/>
                  </a:lnTo>
                  <a:lnTo>
                    <a:pt x="22230" y="839005"/>
                  </a:lnTo>
                  <a:lnTo>
                    <a:pt x="19319" y="835567"/>
                  </a:lnTo>
                  <a:lnTo>
                    <a:pt x="16673" y="831335"/>
                  </a:lnTo>
                  <a:lnTo>
                    <a:pt x="14291" y="827632"/>
                  </a:lnTo>
                  <a:lnTo>
                    <a:pt x="11909" y="823400"/>
                  </a:lnTo>
                  <a:lnTo>
                    <a:pt x="9792" y="819432"/>
                  </a:lnTo>
                  <a:lnTo>
                    <a:pt x="7675" y="815200"/>
                  </a:lnTo>
                  <a:lnTo>
                    <a:pt x="5822" y="810439"/>
                  </a:lnTo>
                  <a:lnTo>
                    <a:pt x="4499" y="805942"/>
                  </a:lnTo>
                  <a:lnTo>
                    <a:pt x="3176" y="801446"/>
                  </a:lnTo>
                  <a:lnTo>
                    <a:pt x="2117" y="796949"/>
                  </a:lnTo>
                  <a:lnTo>
                    <a:pt x="1059" y="791924"/>
                  </a:lnTo>
                  <a:lnTo>
                    <a:pt x="529" y="786898"/>
                  </a:lnTo>
                  <a:lnTo>
                    <a:pt x="265" y="782137"/>
                  </a:lnTo>
                  <a:lnTo>
                    <a:pt x="40" y="777875"/>
                  </a:lnTo>
                  <a:lnTo>
                    <a:pt x="0" y="777875"/>
                  </a:lnTo>
                  <a:lnTo>
                    <a:pt x="0" y="777111"/>
                  </a:lnTo>
                  <a:lnTo>
                    <a:pt x="0" y="194146"/>
                  </a:lnTo>
                  <a:lnTo>
                    <a:pt x="0" y="193675"/>
                  </a:lnTo>
                  <a:lnTo>
                    <a:pt x="25" y="193675"/>
                  </a:lnTo>
                  <a:lnTo>
                    <a:pt x="265" y="189120"/>
                  </a:lnTo>
                  <a:lnTo>
                    <a:pt x="529" y="184359"/>
                  </a:lnTo>
                  <a:lnTo>
                    <a:pt x="1059" y="179334"/>
                  </a:lnTo>
                  <a:lnTo>
                    <a:pt x="2117" y="174573"/>
                  </a:lnTo>
                  <a:lnTo>
                    <a:pt x="3176" y="169811"/>
                  </a:lnTo>
                  <a:lnTo>
                    <a:pt x="4499" y="165315"/>
                  </a:lnTo>
                  <a:lnTo>
                    <a:pt x="5822" y="160818"/>
                  </a:lnTo>
                  <a:lnTo>
                    <a:pt x="7675" y="156322"/>
                  </a:lnTo>
                  <a:lnTo>
                    <a:pt x="9792" y="152090"/>
                  </a:lnTo>
                  <a:lnTo>
                    <a:pt x="11909" y="147858"/>
                  </a:lnTo>
                  <a:lnTo>
                    <a:pt x="14291" y="143890"/>
                  </a:lnTo>
                  <a:lnTo>
                    <a:pt x="16673" y="139658"/>
                  </a:lnTo>
                  <a:lnTo>
                    <a:pt x="19319" y="135955"/>
                  </a:lnTo>
                  <a:lnTo>
                    <a:pt x="22230" y="132252"/>
                  </a:lnTo>
                  <a:lnTo>
                    <a:pt x="25406" y="128813"/>
                  </a:lnTo>
                  <a:lnTo>
                    <a:pt x="28846" y="125639"/>
                  </a:lnTo>
                  <a:lnTo>
                    <a:pt x="32022" y="122201"/>
                  </a:lnTo>
                  <a:lnTo>
                    <a:pt x="35462" y="119027"/>
                  </a:lnTo>
                  <a:lnTo>
                    <a:pt x="39167" y="116382"/>
                  </a:lnTo>
                  <a:lnTo>
                    <a:pt x="42872" y="113737"/>
                  </a:lnTo>
                  <a:lnTo>
                    <a:pt x="47107" y="111092"/>
                  </a:lnTo>
                  <a:lnTo>
                    <a:pt x="51076" y="108711"/>
                  </a:lnTo>
                  <a:lnTo>
                    <a:pt x="55311" y="106595"/>
                  </a:lnTo>
                  <a:lnTo>
                    <a:pt x="59545" y="104744"/>
                  </a:lnTo>
                  <a:lnTo>
                    <a:pt x="63779" y="102892"/>
                  </a:lnTo>
                  <a:lnTo>
                    <a:pt x="68543" y="101305"/>
                  </a:lnTo>
                  <a:lnTo>
                    <a:pt x="73042" y="99983"/>
                  </a:lnTo>
                  <a:lnTo>
                    <a:pt x="77541" y="98925"/>
                  </a:lnTo>
                  <a:lnTo>
                    <a:pt x="82304" y="98131"/>
                  </a:lnTo>
                  <a:lnTo>
                    <a:pt x="87332" y="97602"/>
                  </a:lnTo>
                  <a:lnTo>
                    <a:pt x="92361" y="97073"/>
                  </a:lnTo>
                  <a:lnTo>
                    <a:pt x="97124" y="97073"/>
                  </a:lnTo>
                  <a:lnTo>
                    <a:pt x="194513" y="97073"/>
                  </a:lnTo>
                  <a:lnTo>
                    <a:pt x="194778" y="92047"/>
                  </a:lnTo>
                  <a:lnTo>
                    <a:pt x="195042" y="87286"/>
                  </a:lnTo>
                  <a:lnTo>
                    <a:pt x="195836" y="82261"/>
                  </a:lnTo>
                  <a:lnTo>
                    <a:pt x="196630" y="77500"/>
                  </a:lnTo>
                  <a:lnTo>
                    <a:pt x="197953" y="72739"/>
                  </a:lnTo>
                  <a:lnTo>
                    <a:pt x="199277" y="68242"/>
                  </a:lnTo>
                  <a:lnTo>
                    <a:pt x="200600" y="63481"/>
                  </a:lnTo>
                  <a:lnTo>
                    <a:pt x="202452" y="59249"/>
                  </a:lnTo>
                  <a:lnTo>
                    <a:pt x="204305" y="55017"/>
                  </a:lnTo>
                  <a:lnTo>
                    <a:pt x="206422" y="50785"/>
                  </a:lnTo>
                  <a:lnTo>
                    <a:pt x="208804" y="46553"/>
                  </a:lnTo>
                  <a:lnTo>
                    <a:pt x="211186" y="42585"/>
                  </a:lnTo>
                  <a:lnTo>
                    <a:pt x="213832" y="38882"/>
                  </a:lnTo>
                  <a:lnTo>
                    <a:pt x="217008" y="35179"/>
                  </a:lnTo>
                  <a:lnTo>
                    <a:pt x="219919" y="31741"/>
                  </a:lnTo>
                  <a:lnTo>
                    <a:pt x="223095" y="28302"/>
                  </a:lnTo>
                  <a:lnTo>
                    <a:pt x="226535" y="25128"/>
                  </a:lnTo>
                  <a:lnTo>
                    <a:pt x="229975" y="21954"/>
                  </a:lnTo>
                  <a:lnTo>
                    <a:pt x="233680" y="19309"/>
                  </a:lnTo>
                  <a:lnTo>
                    <a:pt x="237650" y="16664"/>
                  </a:lnTo>
                  <a:lnTo>
                    <a:pt x="241355" y="14019"/>
                  </a:lnTo>
                  <a:lnTo>
                    <a:pt x="245589" y="11903"/>
                  </a:lnTo>
                  <a:lnTo>
                    <a:pt x="249559" y="9522"/>
                  </a:lnTo>
                  <a:lnTo>
                    <a:pt x="254058" y="7406"/>
                  </a:lnTo>
                  <a:lnTo>
                    <a:pt x="258557" y="5819"/>
                  </a:lnTo>
                  <a:lnTo>
                    <a:pt x="262791" y="4232"/>
                  </a:lnTo>
                  <a:lnTo>
                    <a:pt x="267555" y="2910"/>
                  </a:lnTo>
                  <a:lnTo>
                    <a:pt x="272054" y="1852"/>
                  </a:lnTo>
                  <a:lnTo>
                    <a:pt x="277082" y="1058"/>
                  </a:lnTo>
                  <a:lnTo>
                    <a:pt x="281845" y="529"/>
                  </a:lnTo>
                  <a:lnTo>
                    <a:pt x="286874" y="265"/>
                  </a:lnTo>
                  <a:lnTo>
                    <a:pt x="291902" y="0"/>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a:scene3d>
                <a:camera prst="orthographicFront"/>
                <a:lightRig rig="threePt" dir="t"/>
              </a:scene3d>
              <a:sp3d>
                <a:contourClr>
                  <a:srgbClr val="FFFFFF"/>
                </a:contourClr>
              </a:sp3d>
            </a:bodyPr>
            <a:lstStyle>
              <a:defPPr>
                <a:defRPr lang="zh-CN"/>
              </a:defPPr>
              <a:lvl1pPr algn="l" rtl="0" eaLnBrk="0" fontAlgn="base" hangingPunct="0">
                <a:spcBef>
                  <a:spcPct val="0"/>
                </a:spcBef>
                <a:spcAft>
                  <a:spcPct val="0"/>
                </a:spcAft>
                <a:defRPr kern="1200">
                  <a:solidFill>
                    <a:schemeClr val="tx1"/>
                  </a:solidFill>
                  <a:latin typeface="Calibri" panose="020F0502020204030204"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Calibri" panose="020F0502020204030204"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Calibri" panose="020F0502020204030204"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Calibri" panose="020F0502020204030204"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Calibri" panose="020F050202020403020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charset="0"/>
                  <a:ea typeface="宋体" panose="02010600030101010101" pitchFamily="2" charset="-122"/>
                  <a:cs typeface="+mn-cs"/>
                </a:defRPr>
              </a:lvl9pPr>
            </a:lstStyle>
            <a:p>
              <a:pPr algn="ctr" fontAlgn="auto">
                <a:spcBef>
                  <a:spcPts val="0"/>
                </a:spcBef>
                <a:spcAft>
                  <a:spcPts val="0"/>
                </a:spcAft>
              </a:pPr>
              <a:endParaRPr lang="zh-CN" altLang="en-US" strike="noStrike" noProof="1">
                <a:solidFill>
                  <a:srgbClr val="FFFFFF"/>
                </a:solidFill>
                <a:latin typeface="+mn-lt"/>
                <a:ea typeface="+mn-ea"/>
                <a:cs typeface="+mn-ea"/>
                <a:sym typeface="+mn-lt"/>
              </a:endParaRPr>
            </a:p>
          </p:txBody>
        </p:sp>
        <p:sp>
          <p:nvSpPr>
            <p:cNvPr id="44" name="图文框 43"/>
            <p:cNvSpPr/>
            <p:nvPr/>
          </p:nvSpPr>
          <p:spPr>
            <a:xfrm>
              <a:off x="8040" y="3270"/>
              <a:ext cx="1360" cy="1478"/>
            </a:xfrm>
            <a:prstGeom prst="fram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endParaRPr lang="zh-CN" altLang="en-US" strike="noStrike" noProof="1">
                <a:pattFill prst="pct5">
                  <a:fgClr>
                    <a:schemeClr val="accent1"/>
                  </a:fgClr>
                  <a:bgClr>
                    <a:schemeClr val="bg1"/>
                  </a:bgClr>
                </a:pattFill>
                <a:cs typeface="+mn-ea"/>
                <a:sym typeface="+mn-lt"/>
              </a:endParaRPr>
            </a:p>
          </p:txBody>
        </p:sp>
        <p:sp>
          <p:nvSpPr>
            <p:cNvPr id="48" name="KSO_Shape"/>
            <p:cNvSpPr>
              <a:spLocks noChangeArrowheads="1"/>
            </p:cNvSpPr>
            <p:nvPr/>
          </p:nvSpPr>
          <p:spPr bwMode="auto">
            <a:xfrm>
              <a:off x="8435" y="3730"/>
              <a:ext cx="568" cy="560"/>
            </a:xfrm>
            <a:custGeom>
              <a:avLst/>
              <a:gdLst/>
              <a:ahLst/>
              <a:cxnLst/>
              <a:rect l="0" t="0" r="r" b="b"/>
              <a:pathLst>
                <a:path w="1622425" h="1601788">
                  <a:moveTo>
                    <a:pt x="1477962" y="927100"/>
                  </a:moveTo>
                  <a:lnTo>
                    <a:pt x="1622425" y="927100"/>
                  </a:lnTo>
                  <a:lnTo>
                    <a:pt x="1622425" y="1293813"/>
                  </a:lnTo>
                  <a:lnTo>
                    <a:pt x="1477962" y="1293813"/>
                  </a:lnTo>
                  <a:lnTo>
                    <a:pt x="1477962" y="927100"/>
                  </a:lnTo>
                  <a:close/>
                  <a:moveTo>
                    <a:pt x="1477962" y="463550"/>
                  </a:moveTo>
                  <a:lnTo>
                    <a:pt x="1622425" y="463550"/>
                  </a:lnTo>
                  <a:lnTo>
                    <a:pt x="1622425" y="830263"/>
                  </a:lnTo>
                  <a:lnTo>
                    <a:pt x="1477962" y="830263"/>
                  </a:lnTo>
                  <a:lnTo>
                    <a:pt x="1477962" y="463550"/>
                  </a:lnTo>
                  <a:close/>
                  <a:moveTo>
                    <a:pt x="871932" y="418865"/>
                  </a:moveTo>
                  <a:lnTo>
                    <a:pt x="866214" y="419183"/>
                  </a:lnTo>
                  <a:lnTo>
                    <a:pt x="859861" y="419183"/>
                  </a:lnTo>
                  <a:lnTo>
                    <a:pt x="848426" y="420453"/>
                  </a:lnTo>
                  <a:lnTo>
                    <a:pt x="837309" y="422359"/>
                  </a:lnTo>
                  <a:lnTo>
                    <a:pt x="826509" y="424582"/>
                  </a:lnTo>
                  <a:lnTo>
                    <a:pt x="815709" y="427440"/>
                  </a:lnTo>
                  <a:lnTo>
                    <a:pt x="805862" y="430298"/>
                  </a:lnTo>
                  <a:lnTo>
                    <a:pt x="796650" y="433473"/>
                  </a:lnTo>
                  <a:lnTo>
                    <a:pt x="787439" y="436649"/>
                  </a:lnTo>
                  <a:lnTo>
                    <a:pt x="771874" y="443000"/>
                  </a:lnTo>
                  <a:lnTo>
                    <a:pt x="766792" y="444906"/>
                  </a:lnTo>
                  <a:lnTo>
                    <a:pt x="762027" y="446811"/>
                  </a:lnTo>
                  <a:lnTo>
                    <a:pt x="757262" y="449034"/>
                  </a:lnTo>
                  <a:lnTo>
                    <a:pt x="752498" y="451257"/>
                  </a:lnTo>
                  <a:lnTo>
                    <a:pt x="748051" y="454115"/>
                  </a:lnTo>
                  <a:lnTo>
                    <a:pt x="743921" y="456655"/>
                  </a:lnTo>
                  <a:lnTo>
                    <a:pt x="739792" y="459831"/>
                  </a:lnTo>
                  <a:lnTo>
                    <a:pt x="735345" y="463324"/>
                  </a:lnTo>
                  <a:lnTo>
                    <a:pt x="731533" y="466817"/>
                  </a:lnTo>
                  <a:lnTo>
                    <a:pt x="728039" y="470628"/>
                  </a:lnTo>
                  <a:lnTo>
                    <a:pt x="724545" y="474757"/>
                  </a:lnTo>
                  <a:lnTo>
                    <a:pt x="721051" y="479202"/>
                  </a:lnTo>
                  <a:lnTo>
                    <a:pt x="718192" y="483966"/>
                  </a:lnTo>
                  <a:lnTo>
                    <a:pt x="715333" y="488729"/>
                  </a:lnTo>
                  <a:lnTo>
                    <a:pt x="712792" y="493810"/>
                  </a:lnTo>
                  <a:lnTo>
                    <a:pt x="710251" y="499526"/>
                  </a:lnTo>
                  <a:lnTo>
                    <a:pt x="708028" y="504925"/>
                  </a:lnTo>
                  <a:lnTo>
                    <a:pt x="706122" y="510959"/>
                  </a:lnTo>
                  <a:lnTo>
                    <a:pt x="704216" y="517310"/>
                  </a:lnTo>
                  <a:lnTo>
                    <a:pt x="702628" y="523979"/>
                  </a:lnTo>
                  <a:lnTo>
                    <a:pt x="701357" y="530648"/>
                  </a:lnTo>
                  <a:lnTo>
                    <a:pt x="700404" y="537952"/>
                  </a:lnTo>
                  <a:lnTo>
                    <a:pt x="699769" y="545256"/>
                  </a:lnTo>
                  <a:lnTo>
                    <a:pt x="699451" y="553512"/>
                  </a:lnTo>
                  <a:lnTo>
                    <a:pt x="699451" y="561451"/>
                  </a:lnTo>
                  <a:lnTo>
                    <a:pt x="699451" y="570025"/>
                  </a:lnTo>
                  <a:lnTo>
                    <a:pt x="700087" y="578600"/>
                  </a:lnTo>
                  <a:lnTo>
                    <a:pt x="700722" y="587809"/>
                  </a:lnTo>
                  <a:lnTo>
                    <a:pt x="701992" y="597018"/>
                  </a:lnTo>
                  <a:lnTo>
                    <a:pt x="703263" y="607180"/>
                  </a:lnTo>
                  <a:lnTo>
                    <a:pt x="705169" y="617025"/>
                  </a:lnTo>
                  <a:lnTo>
                    <a:pt x="707392" y="627504"/>
                  </a:lnTo>
                  <a:lnTo>
                    <a:pt x="708028" y="630998"/>
                  </a:lnTo>
                  <a:lnTo>
                    <a:pt x="708028" y="634173"/>
                  </a:lnTo>
                  <a:lnTo>
                    <a:pt x="707710" y="637666"/>
                  </a:lnTo>
                  <a:lnTo>
                    <a:pt x="707392" y="640524"/>
                  </a:lnTo>
                  <a:lnTo>
                    <a:pt x="706757" y="643065"/>
                  </a:lnTo>
                  <a:lnTo>
                    <a:pt x="705804" y="645605"/>
                  </a:lnTo>
                  <a:lnTo>
                    <a:pt x="703263" y="650051"/>
                  </a:lnTo>
                  <a:lnTo>
                    <a:pt x="701039" y="654815"/>
                  </a:lnTo>
                  <a:lnTo>
                    <a:pt x="699134" y="658626"/>
                  </a:lnTo>
                  <a:lnTo>
                    <a:pt x="698498" y="660531"/>
                  </a:lnTo>
                  <a:lnTo>
                    <a:pt x="697863" y="662436"/>
                  </a:lnTo>
                  <a:lnTo>
                    <a:pt x="697545" y="664342"/>
                  </a:lnTo>
                  <a:lnTo>
                    <a:pt x="697545" y="666247"/>
                  </a:lnTo>
                  <a:lnTo>
                    <a:pt x="699134" y="688794"/>
                  </a:lnTo>
                  <a:lnTo>
                    <a:pt x="700404" y="702132"/>
                  </a:lnTo>
                  <a:lnTo>
                    <a:pt x="701039" y="709436"/>
                  </a:lnTo>
                  <a:lnTo>
                    <a:pt x="702310" y="716104"/>
                  </a:lnTo>
                  <a:lnTo>
                    <a:pt x="703581" y="723408"/>
                  </a:lnTo>
                  <a:lnTo>
                    <a:pt x="705487" y="729760"/>
                  </a:lnTo>
                  <a:lnTo>
                    <a:pt x="707075" y="736111"/>
                  </a:lnTo>
                  <a:lnTo>
                    <a:pt x="709298" y="742145"/>
                  </a:lnTo>
                  <a:lnTo>
                    <a:pt x="711839" y="747226"/>
                  </a:lnTo>
                  <a:lnTo>
                    <a:pt x="714698" y="751989"/>
                  </a:lnTo>
                  <a:lnTo>
                    <a:pt x="716286" y="753894"/>
                  </a:lnTo>
                  <a:lnTo>
                    <a:pt x="718192" y="755800"/>
                  </a:lnTo>
                  <a:lnTo>
                    <a:pt x="719780" y="757705"/>
                  </a:lnTo>
                  <a:lnTo>
                    <a:pt x="722322" y="759293"/>
                  </a:lnTo>
                  <a:lnTo>
                    <a:pt x="725816" y="760563"/>
                  </a:lnTo>
                  <a:lnTo>
                    <a:pt x="731533" y="762151"/>
                  </a:lnTo>
                  <a:lnTo>
                    <a:pt x="736933" y="763104"/>
                  </a:lnTo>
                  <a:lnTo>
                    <a:pt x="738839" y="763421"/>
                  </a:lnTo>
                  <a:lnTo>
                    <a:pt x="739792" y="763104"/>
                  </a:lnTo>
                  <a:lnTo>
                    <a:pt x="745827" y="831062"/>
                  </a:lnTo>
                  <a:lnTo>
                    <a:pt x="747098" y="833603"/>
                  </a:lnTo>
                  <a:lnTo>
                    <a:pt x="748368" y="835826"/>
                  </a:lnTo>
                  <a:lnTo>
                    <a:pt x="749639" y="838049"/>
                  </a:lnTo>
                  <a:lnTo>
                    <a:pt x="751227" y="839954"/>
                  </a:lnTo>
                  <a:lnTo>
                    <a:pt x="754404" y="843765"/>
                  </a:lnTo>
                  <a:lnTo>
                    <a:pt x="757898" y="847576"/>
                  </a:lnTo>
                  <a:lnTo>
                    <a:pt x="761074" y="851386"/>
                  </a:lnTo>
                  <a:lnTo>
                    <a:pt x="762662" y="853609"/>
                  </a:lnTo>
                  <a:lnTo>
                    <a:pt x="763933" y="855832"/>
                  </a:lnTo>
                  <a:lnTo>
                    <a:pt x="765204" y="858373"/>
                  </a:lnTo>
                  <a:lnTo>
                    <a:pt x="766474" y="861548"/>
                  </a:lnTo>
                  <a:lnTo>
                    <a:pt x="767427" y="865042"/>
                  </a:lnTo>
                  <a:lnTo>
                    <a:pt x="768380" y="868852"/>
                  </a:lnTo>
                  <a:lnTo>
                    <a:pt x="751545" y="872663"/>
                  </a:lnTo>
                  <a:lnTo>
                    <a:pt x="744874" y="887271"/>
                  </a:lnTo>
                  <a:lnTo>
                    <a:pt x="740745" y="895528"/>
                  </a:lnTo>
                  <a:lnTo>
                    <a:pt x="736298" y="904102"/>
                  </a:lnTo>
                  <a:lnTo>
                    <a:pt x="731533" y="912358"/>
                  </a:lnTo>
                  <a:lnTo>
                    <a:pt x="726451" y="919980"/>
                  </a:lnTo>
                  <a:lnTo>
                    <a:pt x="723910" y="923156"/>
                  </a:lnTo>
                  <a:lnTo>
                    <a:pt x="721051" y="926014"/>
                  </a:lnTo>
                  <a:lnTo>
                    <a:pt x="718510" y="928555"/>
                  </a:lnTo>
                  <a:lnTo>
                    <a:pt x="715969" y="930778"/>
                  </a:lnTo>
                  <a:lnTo>
                    <a:pt x="680393" y="940622"/>
                  </a:lnTo>
                  <a:lnTo>
                    <a:pt x="648628" y="953960"/>
                  </a:lnTo>
                  <a:lnTo>
                    <a:pt x="615911" y="967932"/>
                  </a:lnTo>
                  <a:lnTo>
                    <a:pt x="551747" y="995243"/>
                  </a:lnTo>
                  <a:lnTo>
                    <a:pt x="544123" y="998101"/>
                  </a:lnTo>
                  <a:lnTo>
                    <a:pt x="537135" y="1000641"/>
                  </a:lnTo>
                  <a:lnTo>
                    <a:pt x="522524" y="1006040"/>
                  </a:lnTo>
                  <a:lnTo>
                    <a:pt x="507912" y="1011121"/>
                  </a:lnTo>
                  <a:lnTo>
                    <a:pt x="500924" y="1013979"/>
                  </a:lnTo>
                  <a:lnTo>
                    <a:pt x="493936" y="1016837"/>
                  </a:lnTo>
                  <a:lnTo>
                    <a:pt x="487583" y="1020648"/>
                  </a:lnTo>
                  <a:lnTo>
                    <a:pt x="481548" y="1024141"/>
                  </a:lnTo>
                  <a:lnTo>
                    <a:pt x="475512" y="1027952"/>
                  </a:lnTo>
                  <a:lnTo>
                    <a:pt x="470430" y="1032398"/>
                  </a:lnTo>
                  <a:lnTo>
                    <a:pt x="467889" y="1034938"/>
                  </a:lnTo>
                  <a:lnTo>
                    <a:pt x="465665" y="1037796"/>
                  </a:lnTo>
                  <a:lnTo>
                    <a:pt x="463442" y="1040337"/>
                  </a:lnTo>
                  <a:lnTo>
                    <a:pt x="461218" y="1043195"/>
                  </a:lnTo>
                  <a:lnTo>
                    <a:pt x="459313" y="1046370"/>
                  </a:lnTo>
                  <a:lnTo>
                    <a:pt x="457407" y="1049546"/>
                  </a:lnTo>
                  <a:lnTo>
                    <a:pt x="456136" y="1052722"/>
                  </a:lnTo>
                  <a:lnTo>
                    <a:pt x="454548" y="1056850"/>
                  </a:lnTo>
                  <a:lnTo>
                    <a:pt x="454230" y="1082573"/>
                  </a:lnTo>
                  <a:lnTo>
                    <a:pt x="453595" y="1116234"/>
                  </a:lnTo>
                  <a:lnTo>
                    <a:pt x="452960" y="1151484"/>
                  </a:lnTo>
                  <a:lnTo>
                    <a:pt x="452642" y="1167997"/>
                  </a:lnTo>
                  <a:lnTo>
                    <a:pt x="452960" y="1182605"/>
                  </a:lnTo>
                  <a:lnTo>
                    <a:pt x="1276928" y="1182605"/>
                  </a:lnTo>
                  <a:lnTo>
                    <a:pt x="1277245" y="1167997"/>
                  </a:lnTo>
                  <a:lnTo>
                    <a:pt x="1276928" y="1151484"/>
                  </a:lnTo>
                  <a:lnTo>
                    <a:pt x="1276292" y="1116234"/>
                  </a:lnTo>
                  <a:lnTo>
                    <a:pt x="1275339" y="1082573"/>
                  </a:lnTo>
                  <a:lnTo>
                    <a:pt x="1275022" y="1056850"/>
                  </a:lnTo>
                  <a:lnTo>
                    <a:pt x="1273751" y="1052722"/>
                  </a:lnTo>
                  <a:lnTo>
                    <a:pt x="1272163" y="1049546"/>
                  </a:lnTo>
                  <a:lnTo>
                    <a:pt x="1270257" y="1046370"/>
                  </a:lnTo>
                  <a:lnTo>
                    <a:pt x="1268669" y="1043195"/>
                  </a:lnTo>
                  <a:lnTo>
                    <a:pt x="1266445" y="1040337"/>
                  </a:lnTo>
                  <a:lnTo>
                    <a:pt x="1264222" y="1037796"/>
                  </a:lnTo>
                  <a:lnTo>
                    <a:pt x="1261998" y="1034938"/>
                  </a:lnTo>
                  <a:lnTo>
                    <a:pt x="1259775" y="1032398"/>
                  </a:lnTo>
                  <a:lnTo>
                    <a:pt x="1254057" y="1027952"/>
                  </a:lnTo>
                  <a:lnTo>
                    <a:pt x="1248340" y="1024141"/>
                  </a:lnTo>
                  <a:lnTo>
                    <a:pt x="1242304" y="1020648"/>
                  </a:lnTo>
                  <a:lnTo>
                    <a:pt x="1235634" y="1016837"/>
                  </a:lnTo>
                  <a:lnTo>
                    <a:pt x="1228963" y="1013979"/>
                  </a:lnTo>
                  <a:lnTo>
                    <a:pt x="1221658" y="1011121"/>
                  </a:lnTo>
                  <a:lnTo>
                    <a:pt x="1207681" y="1006040"/>
                  </a:lnTo>
                  <a:lnTo>
                    <a:pt x="1192752" y="1000641"/>
                  </a:lnTo>
                  <a:lnTo>
                    <a:pt x="1185446" y="998101"/>
                  </a:lnTo>
                  <a:lnTo>
                    <a:pt x="1178458" y="995243"/>
                  </a:lnTo>
                  <a:lnTo>
                    <a:pt x="1113659" y="967932"/>
                  </a:lnTo>
                  <a:lnTo>
                    <a:pt x="1080941" y="953960"/>
                  </a:lnTo>
                  <a:lnTo>
                    <a:pt x="1049177" y="940622"/>
                  </a:lnTo>
                  <a:lnTo>
                    <a:pt x="1013601" y="930778"/>
                  </a:lnTo>
                  <a:lnTo>
                    <a:pt x="1011060" y="928555"/>
                  </a:lnTo>
                  <a:lnTo>
                    <a:pt x="1008519" y="926014"/>
                  </a:lnTo>
                  <a:lnTo>
                    <a:pt x="1005977" y="923156"/>
                  </a:lnTo>
                  <a:lnTo>
                    <a:pt x="1003436" y="919980"/>
                  </a:lnTo>
                  <a:lnTo>
                    <a:pt x="998036" y="912358"/>
                  </a:lnTo>
                  <a:lnTo>
                    <a:pt x="993589" y="904102"/>
                  </a:lnTo>
                  <a:lnTo>
                    <a:pt x="989142" y="895528"/>
                  </a:lnTo>
                  <a:lnTo>
                    <a:pt x="985013" y="887271"/>
                  </a:lnTo>
                  <a:lnTo>
                    <a:pt x="978025" y="872663"/>
                  </a:lnTo>
                  <a:lnTo>
                    <a:pt x="955790" y="869487"/>
                  </a:lnTo>
                  <a:lnTo>
                    <a:pt x="956107" y="865359"/>
                  </a:lnTo>
                  <a:lnTo>
                    <a:pt x="956743" y="861231"/>
                  </a:lnTo>
                  <a:lnTo>
                    <a:pt x="957696" y="857738"/>
                  </a:lnTo>
                  <a:lnTo>
                    <a:pt x="958649" y="854562"/>
                  </a:lnTo>
                  <a:lnTo>
                    <a:pt x="960237" y="852021"/>
                  </a:lnTo>
                  <a:lnTo>
                    <a:pt x="961507" y="849481"/>
                  </a:lnTo>
                  <a:lnTo>
                    <a:pt x="965319" y="845035"/>
                  </a:lnTo>
                  <a:lnTo>
                    <a:pt x="968813" y="840272"/>
                  </a:lnTo>
                  <a:lnTo>
                    <a:pt x="972307" y="835826"/>
                  </a:lnTo>
                  <a:lnTo>
                    <a:pt x="973895" y="833603"/>
                  </a:lnTo>
                  <a:lnTo>
                    <a:pt x="975484" y="830745"/>
                  </a:lnTo>
                  <a:lnTo>
                    <a:pt x="977072" y="827887"/>
                  </a:lnTo>
                  <a:lnTo>
                    <a:pt x="978025" y="824393"/>
                  </a:lnTo>
                  <a:lnTo>
                    <a:pt x="978978" y="821218"/>
                  </a:lnTo>
                  <a:lnTo>
                    <a:pt x="979613" y="818042"/>
                  </a:lnTo>
                  <a:lnTo>
                    <a:pt x="980566" y="811373"/>
                  </a:lnTo>
                  <a:lnTo>
                    <a:pt x="981201" y="804069"/>
                  </a:lnTo>
                  <a:lnTo>
                    <a:pt x="981837" y="797083"/>
                  </a:lnTo>
                  <a:lnTo>
                    <a:pt x="982154" y="789779"/>
                  </a:lnTo>
                  <a:lnTo>
                    <a:pt x="983107" y="783110"/>
                  </a:lnTo>
                  <a:lnTo>
                    <a:pt x="983742" y="779935"/>
                  </a:lnTo>
                  <a:lnTo>
                    <a:pt x="984695" y="776759"/>
                  </a:lnTo>
                  <a:lnTo>
                    <a:pt x="985966" y="773266"/>
                  </a:lnTo>
                  <a:lnTo>
                    <a:pt x="987236" y="770408"/>
                  </a:lnTo>
                  <a:lnTo>
                    <a:pt x="988507" y="768502"/>
                  </a:lnTo>
                  <a:lnTo>
                    <a:pt x="989778" y="766915"/>
                  </a:lnTo>
                  <a:lnTo>
                    <a:pt x="991366" y="765327"/>
                  </a:lnTo>
                  <a:lnTo>
                    <a:pt x="992636" y="764056"/>
                  </a:lnTo>
                  <a:lnTo>
                    <a:pt x="996131" y="761834"/>
                  </a:lnTo>
                  <a:lnTo>
                    <a:pt x="999942" y="759928"/>
                  </a:lnTo>
                  <a:lnTo>
                    <a:pt x="1003436" y="758023"/>
                  </a:lnTo>
                  <a:lnTo>
                    <a:pt x="1006930" y="755800"/>
                  </a:lnTo>
                  <a:lnTo>
                    <a:pt x="1010107" y="753259"/>
                  </a:lnTo>
                  <a:lnTo>
                    <a:pt x="1011695" y="751989"/>
                  </a:lnTo>
                  <a:lnTo>
                    <a:pt x="1012966" y="750401"/>
                  </a:lnTo>
                  <a:lnTo>
                    <a:pt x="1014871" y="746908"/>
                  </a:lnTo>
                  <a:lnTo>
                    <a:pt x="1017095" y="743097"/>
                  </a:lnTo>
                  <a:lnTo>
                    <a:pt x="1019001" y="738651"/>
                  </a:lnTo>
                  <a:lnTo>
                    <a:pt x="1020589" y="734523"/>
                  </a:lnTo>
                  <a:lnTo>
                    <a:pt x="1023130" y="725631"/>
                  </a:lnTo>
                  <a:lnTo>
                    <a:pt x="1024718" y="717057"/>
                  </a:lnTo>
                  <a:lnTo>
                    <a:pt x="1025989" y="709753"/>
                  </a:lnTo>
                  <a:lnTo>
                    <a:pt x="1026942" y="701814"/>
                  </a:lnTo>
                  <a:lnTo>
                    <a:pt x="1027895" y="693875"/>
                  </a:lnTo>
                  <a:lnTo>
                    <a:pt x="1028213" y="685618"/>
                  </a:lnTo>
                  <a:lnTo>
                    <a:pt x="1027895" y="677362"/>
                  </a:lnTo>
                  <a:lnTo>
                    <a:pt x="1027577" y="673233"/>
                  </a:lnTo>
                  <a:lnTo>
                    <a:pt x="1026942" y="669105"/>
                  </a:lnTo>
                  <a:lnTo>
                    <a:pt x="1025989" y="665294"/>
                  </a:lnTo>
                  <a:lnTo>
                    <a:pt x="1025036" y="661484"/>
                  </a:lnTo>
                  <a:lnTo>
                    <a:pt x="1023766" y="657673"/>
                  </a:lnTo>
                  <a:lnTo>
                    <a:pt x="1022177" y="654180"/>
                  </a:lnTo>
                  <a:lnTo>
                    <a:pt x="1019001" y="647511"/>
                  </a:lnTo>
                  <a:lnTo>
                    <a:pt x="1015824" y="642747"/>
                  </a:lnTo>
                  <a:lnTo>
                    <a:pt x="1014871" y="640207"/>
                  </a:lnTo>
                  <a:lnTo>
                    <a:pt x="1013919" y="637349"/>
                  </a:lnTo>
                  <a:lnTo>
                    <a:pt x="1012966" y="633856"/>
                  </a:lnTo>
                  <a:lnTo>
                    <a:pt x="1012330" y="629410"/>
                  </a:lnTo>
                  <a:lnTo>
                    <a:pt x="1012013" y="626234"/>
                  </a:lnTo>
                  <a:lnTo>
                    <a:pt x="1012013" y="622106"/>
                  </a:lnTo>
                  <a:lnTo>
                    <a:pt x="1012330" y="612261"/>
                  </a:lnTo>
                  <a:lnTo>
                    <a:pt x="1012966" y="601147"/>
                  </a:lnTo>
                  <a:lnTo>
                    <a:pt x="1013919" y="588762"/>
                  </a:lnTo>
                  <a:lnTo>
                    <a:pt x="1016460" y="566215"/>
                  </a:lnTo>
                  <a:lnTo>
                    <a:pt x="1017095" y="557323"/>
                  </a:lnTo>
                  <a:lnTo>
                    <a:pt x="1017413" y="551607"/>
                  </a:lnTo>
                  <a:lnTo>
                    <a:pt x="1017730" y="534141"/>
                  </a:lnTo>
                  <a:lnTo>
                    <a:pt x="1017413" y="527472"/>
                  </a:lnTo>
                  <a:lnTo>
                    <a:pt x="1016777" y="521756"/>
                  </a:lnTo>
                  <a:lnTo>
                    <a:pt x="1015824" y="516040"/>
                  </a:lnTo>
                  <a:lnTo>
                    <a:pt x="1014236" y="509371"/>
                  </a:lnTo>
                  <a:lnTo>
                    <a:pt x="1010424" y="492222"/>
                  </a:lnTo>
                  <a:lnTo>
                    <a:pt x="1008836" y="488412"/>
                  </a:lnTo>
                  <a:lnTo>
                    <a:pt x="1006930" y="483966"/>
                  </a:lnTo>
                  <a:lnTo>
                    <a:pt x="1004707" y="478567"/>
                  </a:lnTo>
                  <a:lnTo>
                    <a:pt x="1001530" y="473169"/>
                  </a:lnTo>
                  <a:lnTo>
                    <a:pt x="997401" y="467770"/>
                  </a:lnTo>
                  <a:lnTo>
                    <a:pt x="995495" y="465547"/>
                  </a:lnTo>
                  <a:lnTo>
                    <a:pt x="993272" y="463324"/>
                  </a:lnTo>
                  <a:lnTo>
                    <a:pt x="991048" y="460784"/>
                  </a:lnTo>
                  <a:lnTo>
                    <a:pt x="988825" y="459196"/>
                  </a:lnTo>
                  <a:lnTo>
                    <a:pt x="962143" y="454750"/>
                  </a:lnTo>
                  <a:lnTo>
                    <a:pt x="945943" y="439825"/>
                  </a:lnTo>
                  <a:lnTo>
                    <a:pt x="939908" y="436331"/>
                  </a:lnTo>
                  <a:lnTo>
                    <a:pt x="933555" y="433156"/>
                  </a:lnTo>
                  <a:lnTo>
                    <a:pt x="927202" y="430298"/>
                  </a:lnTo>
                  <a:lnTo>
                    <a:pt x="921167" y="427757"/>
                  </a:lnTo>
                  <a:lnTo>
                    <a:pt x="915131" y="425534"/>
                  </a:lnTo>
                  <a:lnTo>
                    <a:pt x="908778" y="423629"/>
                  </a:lnTo>
                  <a:lnTo>
                    <a:pt x="902426" y="422041"/>
                  </a:lnTo>
                  <a:lnTo>
                    <a:pt x="896390" y="421088"/>
                  </a:lnTo>
                  <a:lnTo>
                    <a:pt x="890038" y="420136"/>
                  </a:lnTo>
                  <a:lnTo>
                    <a:pt x="884002" y="419501"/>
                  </a:lnTo>
                  <a:lnTo>
                    <a:pt x="878285" y="419183"/>
                  </a:lnTo>
                  <a:lnTo>
                    <a:pt x="871932" y="418865"/>
                  </a:lnTo>
                  <a:close/>
                  <a:moveTo>
                    <a:pt x="1477962" y="0"/>
                  </a:moveTo>
                  <a:lnTo>
                    <a:pt x="1622425" y="0"/>
                  </a:lnTo>
                  <a:lnTo>
                    <a:pt x="1622425" y="366713"/>
                  </a:lnTo>
                  <a:lnTo>
                    <a:pt x="1477962" y="366713"/>
                  </a:lnTo>
                  <a:lnTo>
                    <a:pt x="1477962" y="0"/>
                  </a:lnTo>
                  <a:close/>
                  <a:moveTo>
                    <a:pt x="326855" y="0"/>
                  </a:moveTo>
                  <a:lnTo>
                    <a:pt x="1403350" y="0"/>
                  </a:lnTo>
                  <a:lnTo>
                    <a:pt x="1403350" y="1601788"/>
                  </a:lnTo>
                  <a:lnTo>
                    <a:pt x="326855" y="1601788"/>
                  </a:lnTo>
                  <a:lnTo>
                    <a:pt x="326855" y="0"/>
                  </a:lnTo>
                  <a:close/>
                  <a:moveTo>
                    <a:pt x="90211" y="0"/>
                  </a:moveTo>
                  <a:lnTo>
                    <a:pt x="94975" y="0"/>
                  </a:lnTo>
                  <a:lnTo>
                    <a:pt x="212503" y="0"/>
                  </a:lnTo>
                  <a:lnTo>
                    <a:pt x="212503" y="1601788"/>
                  </a:lnTo>
                  <a:lnTo>
                    <a:pt x="94975" y="1601788"/>
                  </a:lnTo>
                  <a:lnTo>
                    <a:pt x="90211" y="1601788"/>
                  </a:lnTo>
                  <a:lnTo>
                    <a:pt x="85446" y="1601471"/>
                  </a:lnTo>
                  <a:lnTo>
                    <a:pt x="80681" y="1600835"/>
                  </a:lnTo>
                  <a:lnTo>
                    <a:pt x="75917" y="1599883"/>
                  </a:lnTo>
                  <a:lnTo>
                    <a:pt x="71470" y="1598930"/>
                  </a:lnTo>
                  <a:lnTo>
                    <a:pt x="67023" y="1597660"/>
                  </a:lnTo>
                  <a:lnTo>
                    <a:pt x="62258" y="1596072"/>
                  </a:lnTo>
                  <a:lnTo>
                    <a:pt x="58129" y="1594484"/>
                  </a:lnTo>
                  <a:lnTo>
                    <a:pt x="53999" y="1592261"/>
                  </a:lnTo>
                  <a:lnTo>
                    <a:pt x="49870" y="1590356"/>
                  </a:lnTo>
                  <a:lnTo>
                    <a:pt x="45740" y="1587815"/>
                  </a:lnTo>
                  <a:lnTo>
                    <a:pt x="41929" y="1585592"/>
                  </a:lnTo>
                  <a:lnTo>
                    <a:pt x="38117" y="1583052"/>
                  </a:lnTo>
                  <a:lnTo>
                    <a:pt x="34623" y="1580194"/>
                  </a:lnTo>
                  <a:lnTo>
                    <a:pt x="31446" y="1577336"/>
                  </a:lnTo>
                  <a:lnTo>
                    <a:pt x="27635" y="1573843"/>
                  </a:lnTo>
                  <a:lnTo>
                    <a:pt x="24776" y="1570667"/>
                  </a:lnTo>
                  <a:lnTo>
                    <a:pt x="21917" y="1567174"/>
                  </a:lnTo>
                  <a:lnTo>
                    <a:pt x="19058" y="1563681"/>
                  </a:lnTo>
                  <a:lnTo>
                    <a:pt x="16517" y="1559870"/>
                  </a:lnTo>
                  <a:lnTo>
                    <a:pt x="13976" y="1556059"/>
                  </a:lnTo>
                  <a:lnTo>
                    <a:pt x="11435" y="1551931"/>
                  </a:lnTo>
                  <a:lnTo>
                    <a:pt x="9211" y="1548120"/>
                  </a:lnTo>
                  <a:lnTo>
                    <a:pt x="7306" y="1543992"/>
                  </a:lnTo>
                  <a:lnTo>
                    <a:pt x="5717" y="1539228"/>
                  </a:lnTo>
                  <a:lnTo>
                    <a:pt x="4447" y="1535100"/>
                  </a:lnTo>
                  <a:lnTo>
                    <a:pt x="3176" y="1530654"/>
                  </a:lnTo>
                  <a:lnTo>
                    <a:pt x="1906" y="1525891"/>
                  </a:lnTo>
                  <a:lnTo>
                    <a:pt x="1270" y="1521127"/>
                  </a:lnTo>
                  <a:lnTo>
                    <a:pt x="635" y="1516364"/>
                  </a:lnTo>
                  <a:lnTo>
                    <a:pt x="317" y="1511600"/>
                  </a:lnTo>
                  <a:lnTo>
                    <a:pt x="0" y="1506837"/>
                  </a:lnTo>
                  <a:lnTo>
                    <a:pt x="0" y="94951"/>
                  </a:lnTo>
                  <a:lnTo>
                    <a:pt x="317" y="90188"/>
                  </a:lnTo>
                  <a:lnTo>
                    <a:pt x="635" y="85424"/>
                  </a:lnTo>
                  <a:lnTo>
                    <a:pt x="1270" y="80661"/>
                  </a:lnTo>
                  <a:lnTo>
                    <a:pt x="1906" y="75580"/>
                  </a:lnTo>
                  <a:lnTo>
                    <a:pt x="3176" y="71134"/>
                  </a:lnTo>
                  <a:lnTo>
                    <a:pt x="4447" y="66688"/>
                  </a:lnTo>
                  <a:lnTo>
                    <a:pt x="5717" y="62560"/>
                  </a:lnTo>
                  <a:lnTo>
                    <a:pt x="7306" y="57796"/>
                  </a:lnTo>
                  <a:lnTo>
                    <a:pt x="9211" y="53668"/>
                  </a:lnTo>
                  <a:lnTo>
                    <a:pt x="11435" y="49857"/>
                  </a:lnTo>
                  <a:lnTo>
                    <a:pt x="13976" y="45729"/>
                  </a:lnTo>
                  <a:lnTo>
                    <a:pt x="16517" y="41601"/>
                  </a:lnTo>
                  <a:lnTo>
                    <a:pt x="19058" y="38107"/>
                  </a:lnTo>
                  <a:lnTo>
                    <a:pt x="21917" y="34614"/>
                  </a:lnTo>
                  <a:lnTo>
                    <a:pt x="24776" y="31121"/>
                  </a:lnTo>
                  <a:lnTo>
                    <a:pt x="27635" y="27945"/>
                  </a:lnTo>
                  <a:lnTo>
                    <a:pt x="31446" y="24452"/>
                  </a:lnTo>
                  <a:lnTo>
                    <a:pt x="34623" y="21594"/>
                  </a:lnTo>
                  <a:lnTo>
                    <a:pt x="38117" y="18736"/>
                  </a:lnTo>
                  <a:lnTo>
                    <a:pt x="41929" y="16195"/>
                  </a:lnTo>
                  <a:lnTo>
                    <a:pt x="45740" y="13655"/>
                  </a:lnTo>
                  <a:lnTo>
                    <a:pt x="49870" y="11432"/>
                  </a:lnTo>
                  <a:lnTo>
                    <a:pt x="53999" y="9527"/>
                  </a:lnTo>
                  <a:lnTo>
                    <a:pt x="58129" y="7304"/>
                  </a:lnTo>
                  <a:lnTo>
                    <a:pt x="62258" y="5716"/>
                  </a:lnTo>
                  <a:lnTo>
                    <a:pt x="67023" y="4128"/>
                  </a:lnTo>
                  <a:lnTo>
                    <a:pt x="71470" y="2858"/>
                  </a:lnTo>
                  <a:lnTo>
                    <a:pt x="75917" y="1905"/>
                  </a:lnTo>
                  <a:lnTo>
                    <a:pt x="80681" y="952"/>
                  </a:lnTo>
                  <a:lnTo>
                    <a:pt x="85446" y="317"/>
                  </a:lnTo>
                  <a:lnTo>
                    <a:pt x="90211" y="0"/>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a:scene3d>
                <a:camera prst="orthographicFront"/>
                <a:lightRig rig="threePt" dir="t"/>
              </a:scene3d>
              <a:sp3d>
                <a:contourClr>
                  <a:srgbClr val="FFFFFF"/>
                </a:contourClr>
              </a:sp3d>
            </a:bodyPr>
            <a:lstStyle>
              <a:defPPr>
                <a:defRPr lang="zh-CN"/>
              </a:defPPr>
              <a:lvl1pPr algn="l" rtl="0" eaLnBrk="0" fontAlgn="base" hangingPunct="0">
                <a:spcBef>
                  <a:spcPct val="0"/>
                </a:spcBef>
                <a:spcAft>
                  <a:spcPct val="0"/>
                </a:spcAft>
                <a:defRPr kern="1200">
                  <a:solidFill>
                    <a:schemeClr val="tx1"/>
                  </a:solidFill>
                  <a:latin typeface="Calibri" panose="020F0502020204030204"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Calibri" panose="020F0502020204030204"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Calibri" panose="020F0502020204030204"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Calibri" panose="020F0502020204030204"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Calibri" panose="020F050202020403020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charset="0"/>
                  <a:ea typeface="宋体" panose="02010600030101010101" pitchFamily="2" charset="-122"/>
                  <a:cs typeface="+mn-cs"/>
                </a:defRPr>
              </a:lvl9pPr>
            </a:lstStyle>
            <a:p>
              <a:pPr algn="ctr" fontAlgn="auto">
                <a:spcBef>
                  <a:spcPts val="0"/>
                </a:spcBef>
                <a:spcAft>
                  <a:spcPts val="0"/>
                </a:spcAft>
              </a:pPr>
              <a:endParaRPr lang="zh-CN" altLang="en-US" strike="noStrike" noProof="1">
                <a:solidFill>
                  <a:srgbClr val="FFFFFF"/>
                </a:solidFill>
                <a:latin typeface="+mn-lt"/>
                <a:ea typeface="+mn-ea"/>
                <a:cs typeface="+mn-ea"/>
                <a:sym typeface="+mn-lt"/>
              </a:endParaRPr>
            </a:p>
          </p:txBody>
        </p:sp>
        <p:sp>
          <p:nvSpPr>
            <p:cNvPr id="45" name="图文框 44"/>
            <p:cNvSpPr/>
            <p:nvPr/>
          </p:nvSpPr>
          <p:spPr>
            <a:xfrm>
              <a:off x="11078" y="3270"/>
              <a:ext cx="1363" cy="1478"/>
            </a:xfrm>
            <a:prstGeom prst="fram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endParaRPr lang="zh-CN" altLang="en-US" strike="noStrike" noProof="1">
                <a:cs typeface="+mn-ea"/>
                <a:sym typeface="+mn-lt"/>
              </a:endParaRPr>
            </a:p>
          </p:txBody>
        </p:sp>
        <p:sp>
          <p:nvSpPr>
            <p:cNvPr id="46" name="KSO_Shape"/>
            <p:cNvSpPr/>
            <p:nvPr/>
          </p:nvSpPr>
          <p:spPr>
            <a:xfrm>
              <a:off x="11475" y="3773"/>
              <a:ext cx="568" cy="475"/>
            </a:xfrm>
            <a:custGeom>
              <a:avLst/>
              <a:gdLst/>
              <a:ahLst/>
              <a:cxnLst/>
              <a:rect l="l" t="t" r="r" b="b"/>
              <a:pathLst>
                <a:path w="1366582" h="1042046">
                  <a:moveTo>
                    <a:pt x="37022" y="792087"/>
                  </a:moveTo>
                  <a:lnTo>
                    <a:pt x="185104" y="792087"/>
                  </a:lnTo>
                  <a:cubicBezTo>
                    <a:pt x="205551" y="792087"/>
                    <a:pt x="222126" y="808662"/>
                    <a:pt x="222126" y="829109"/>
                  </a:cubicBezTo>
                  <a:lnTo>
                    <a:pt x="222126" y="1005022"/>
                  </a:lnTo>
                  <a:cubicBezTo>
                    <a:pt x="222126" y="1025469"/>
                    <a:pt x="205551" y="1042044"/>
                    <a:pt x="185104" y="1042044"/>
                  </a:cubicBezTo>
                  <a:lnTo>
                    <a:pt x="37022" y="1042044"/>
                  </a:lnTo>
                  <a:cubicBezTo>
                    <a:pt x="16575" y="1042044"/>
                    <a:pt x="0" y="1025469"/>
                    <a:pt x="0" y="1005022"/>
                  </a:cubicBezTo>
                  <a:lnTo>
                    <a:pt x="0" y="829109"/>
                  </a:lnTo>
                  <a:cubicBezTo>
                    <a:pt x="0" y="808662"/>
                    <a:pt x="16575" y="792087"/>
                    <a:pt x="37022" y="792087"/>
                  </a:cubicBezTo>
                  <a:close/>
                  <a:moveTo>
                    <a:pt x="308442" y="614561"/>
                  </a:moveTo>
                  <a:lnTo>
                    <a:pt x="456524" y="614561"/>
                  </a:lnTo>
                  <a:cubicBezTo>
                    <a:pt x="476971" y="614561"/>
                    <a:pt x="493546" y="631136"/>
                    <a:pt x="493546" y="651583"/>
                  </a:cubicBezTo>
                  <a:lnTo>
                    <a:pt x="493546" y="1005023"/>
                  </a:lnTo>
                  <a:cubicBezTo>
                    <a:pt x="493546" y="1025470"/>
                    <a:pt x="476971" y="1042045"/>
                    <a:pt x="456524" y="1042045"/>
                  </a:cubicBezTo>
                  <a:lnTo>
                    <a:pt x="308442" y="1042045"/>
                  </a:lnTo>
                  <a:cubicBezTo>
                    <a:pt x="287995" y="1042045"/>
                    <a:pt x="271420" y="1025470"/>
                    <a:pt x="271420" y="1005023"/>
                  </a:cubicBezTo>
                  <a:lnTo>
                    <a:pt x="271420" y="651583"/>
                  </a:lnTo>
                  <a:cubicBezTo>
                    <a:pt x="271420" y="631136"/>
                    <a:pt x="287995" y="614561"/>
                    <a:pt x="308442" y="614561"/>
                  </a:cubicBezTo>
                  <a:close/>
                  <a:moveTo>
                    <a:pt x="583127" y="432047"/>
                  </a:moveTo>
                  <a:lnTo>
                    <a:pt x="744271" y="432047"/>
                  </a:lnTo>
                  <a:cubicBezTo>
                    <a:pt x="766521" y="432047"/>
                    <a:pt x="784558" y="450084"/>
                    <a:pt x="784558" y="472334"/>
                  </a:cubicBezTo>
                  <a:lnTo>
                    <a:pt x="784558" y="1001758"/>
                  </a:lnTo>
                  <a:cubicBezTo>
                    <a:pt x="784558" y="1024008"/>
                    <a:pt x="766521" y="1042045"/>
                    <a:pt x="744271" y="1042045"/>
                  </a:cubicBezTo>
                  <a:lnTo>
                    <a:pt x="583127" y="1042045"/>
                  </a:lnTo>
                  <a:cubicBezTo>
                    <a:pt x="560877" y="1042045"/>
                    <a:pt x="542840" y="1024008"/>
                    <a:pt x="542840" y="1001758"/>
                  </a:cubicBezTo>
                  <a:lnTo>
                    <a:pt x="542840" y="472334"/>
                  </a:lnTo>
                  <a:cubicBezTo>
                    <a:pt x="542840" y="450084"/>
                    <a:pt x="560877" y="432047"/>
                    <a:pt x="583127" y="432047"/>
                  </a:cubicBezTo>
                  <a:close/>
                  <a:moveTo>
                    <a:pt x="874139" y="210194"/>
                  </a:moveTo>
                  <a:lnTo>
                    <a:pt x="1035283" y="210194"/>
                  </a:lnTo>
                  <a:cubicBezTo>
                    <a:pt x="1057533" y="210194"/>
                    <a:pt x="1075570" y="228231"/>
                    <a:pt x="1075570" y="250481"/>
                  </a:cubicBezTo>
                  <a:lnTo>
                    <a:pt x="1075570" y="1001758"/>
                  </a:lnTo>
                  <a:cubicBezTo>
                    <a:pt x="1075570" y="1024008"/>
                    <a:pt x="1057533" y="1042045"/>
                    <a:pt x="1035283" y="1042045"/>
                  </a:cubicBezTo>
                  <a:lnTo>
                    <a:pt x="874139" y="1042045"/>
                  </a:lnTo>
                  <a:cubicBezTo>
                    <a:pt x="851889" y="1042045"/>
                    <a:pt x="833852" y="1024008"/>
                    <a:pt x="833852" y="1001758"/>
                  </a:cubicBezTo>
                  <a:lnTo>
                    <a:pt x="833852" y="250481"/>
                  </a:lnTo>
                  <a:cubicBezTo>
                    <a:pt x="833852" y="228231"/>
                    <a:pt x="851889" y="210194"/>
                    <a:pt x="874139" y="210194"/>
                  </a:cubicBezTo>
                  <a:close/>
                  <a:moveTo>
                    <a:pt x="1165151" y="0"/>
                  </a:moveTo>
                  <a:lnTo>
                    <a:pt x="1326295" y="0"/>
                  </a:lnTo>
                  <a:cubicBezTo>
                    <a:pt x="1348545" y="0"/>
                    <a:pt x="1366582" y="18037"/>
                    <a:pt x="1366582" y="40287"/>
                  </a:cubicBezTo>
                  <a:lnTo>
                    <a:pt x="1366582" y="1001759"/>
                  </a:lnTo>
                  <a:cubicBezTo>
                    <a:pt x="1366582" y="1024009"/>
                    <a:pt x="1348545" y="1042046"/>
                    <a:pt x="1326295" y="1042046"/>
                  </a:cubicBezTo>
                  <a:lnTo>
                    <a:pt x="1165151" y="1042046"/>
                  </a:lnTo>
                  <a:cubicBezTo>
                    <a:pt x="1142901" y="1042046"/>
                    <a:pt x="1124864" y="1024009"/>
                    <a:pt x="1124864" y="1001759"/>
                  </a:cubicBezTo>
                  <a:lnTo>
                    <a:pt x="1124864" y="40287"/>
                  </a:lnTo>
                  <a:cubicBezTo>
                    <a:pt x="1124864" y="18037"/>
                    <a:pt x="1142901" y="0"/>
                    <a:pt x="1165151" y="0"/>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a:scene3d>
                <a:camera prst="orthographicFront"/>
                <a:lightRig rig="threePt" dir="t"/>
              </a:scene3d>
              <a:sp3d>
                <a:contourClr>
                  <a:srgbClr val="FFFFFF"/>
                </a:contourClr>
              </a:sp3d>
            </a:bodyP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fontAlgn="auto">
                <a:spcBef>
                  <a:spcPts val="0"/>
                </a:spcBef>
                <a:spcAft>
                  <a:spcPts val="0"/>
                </a:spcAft>
              </a:pPr>
              <a:endParaRPr lang="zh-CN" altLang="en-US" strike="noStrike" noProof="1">
                <a:solidFill>
                  <a:srgbClr val="FFFFFF"/>
                </a:solidFill>
                <a:cs typeface="+mn-ea"/>
                <a:sym typeface="+mn-lt"/>
              </a:endParaRPr>
            </a:p>
          </p:txBody>
        </p:sp>
      </p:grpSp>
      <p:grpSp>
        <p:nvGrpSpPr>
          <p:cNvPr id="26" name="组合 25"/>
          <p:cNvGrpSpPr/>
          <p:nvPr/>
        </p:nvGrpSpPr>
        <p:grpSpPr>
          <a:xfrm>
            <a:off x="1564005" y="4470400"/>
            <a:ext cx="1981200" cy="711835"/>
            <a:chOff x="2408" y="3190"/>
            <a:chExt cx="3120" cy="1121"/>
          </a:xfrm>
        </p:grpSpPr>
        <p:sp>
          <p:nvSpPr>
            <p:cNvPr id="6" name="TextBox 45"/>
            <p:cNvSpPr txBox="1"/>
            <p:nvPr/>
          </p:nvSpPr>
          <p:spPr>
            <a:xfrm>
              <a:off x="2408" y="3190"/>
              <a:ext cx="3120" cy="663"/>
            </a:xfrm>
            <a:prstGeom prst="rect">
              <a:avLst/>
            </a:prstGeom>
          </p:spPr>
          <p:txBody>
            <a:bodyPr vert="horz" wrap="none" lIns="0" tIns="0" rIns="0" bIns="0" anchor="b" anchorCtr="1">
              <a:normAutofit/>
            </a:bodyPr>
            <a:lstStyle/>
            <a:p>
              <a:pPr algn="ctr" fontAlgn="base"/>
              <a:r>
                <a:rPr lang="zh-CN" altLang="en-US" sz="1600" b="1" strike="noStrike" kern="900" noProof="1">
                  <a:solidFill>
                    <a:schemeClr val="tx1">
                      <a:lumMod val="75000"/>
                      <a:lumOff val="25000"/>
                    </a:schemeClr>
                  </a:solidFill>
                  <a:cs typeface="+mn-ea"/>
                  <a:sym typeface="+mn-lt"/>
                </a:rPr>
                <a:t>标题文本预设</a:t>
              </a:r>
              <a:endParaRPr lang="zh-CN" altLang="en-US" sz="1600" b="1" strike="noStrike" kern="900" noProof="1">
                <a:solidFill>
                  <a:schemeClr val="tx1">
                    <a:lumMod val="75000"/>
                    <a:lumOff val="25000"/>
                  </a:schemeClr>
                </a:solidFill>
                <a:cs typeface="+mn-ea"/>
                <a:sym typeface="+mn-lt"/>
              </a:endParaRPr>
            </a:p>
          </p:txBody>
        </p:sp>
        <p:sp>
          <p:nvSpPr>
            <p:cNvPr id="16" name="TextBox 46"/>
            <p:cNvSpPr txBox="1"/>
            <p:nvPr/>
          </p:nvSpPr>
          <p:spPr>
            <a:xfrm>
              <a:off x="2408" y="3853"/>
              <a:ext cx="2977" cy="459"/>
            </a:xfrm>
            <a:prstGeom prst="rect">
              <a:avLst/>
            </a:prstGeom>
          </p:spPr>
          <p:txBody>
            <a:bodyPr vert="horz" wrap="square" lIns="0" tIns="0" rIns="0" bIns="0" anchor="t" anchorCtr="1">
              <a:noAutofit/>
            </a:bodyPr>
            <a:lstStyle/>
            <a:p>
              <a:pPr lvl="0" algn="ctr" fontAlgn="base">
                <a:lnSpc>
                  <a:spcPct val="120000"/>
                </a:lnSpc>
              </a:pPr>
              <a:r>
                <a:rPr lang="zh-CN" altLang="en-US" sz="900" strike="noStrike" noProof="1">
                  <a:solidFill>
                    <a:schemeClr val="tx1">
                      <a:lumMod val="75000"/>
                      <a:lumOff val="25000"/>
                    </a:schemeClr>
                  </a:solidFill>
                  <a:cs typeface="+mn-ea"/>
                  <a:sym typeface="+mn-lt"/>
                </a:rPr>
                <a:t>此部分内容作为文字排版占位显示</a:t>
              </a:r>
              <a:br>
                <a:rPr lang="zh-CN" altLang="en-US" sz="900">
                  <a:solidFill>
                    <a:schemeClr val="tx1">
                      <a:lumMod val="75000"/>
                      <a:lumOff val="25000"/>
                    </a:schemeClr>
                  </a:solidFill>
                  <a:cs typeface="+mn-ea"/>
                  <a:sym typeface="+mn-lt"/>
                </a:rPr>
              </a:br>
              <a:r>
                <a:rPr lang="zh-CN" altLang="en-US" sz="900" strike="noStrike" noProof="1">
                  <a:solidFill>
                    <a:schemeClr val="tx1">
                      <a:lumMod val="75000"/>
                      <a:lumOff val="25000"/>
                    </a:schemeClr>
                  </a:solidFill>
                  <a:cs typeface="+mn-ea"/>
                  <a:sym typeface="+mn-lt"/>
                </a:rPr>
                <a:t>（建议使用主题字体）</a:t>
              </a:r>
              <a:endParaRPr lang="zh-CN" altLang="en-US" sz="900" strike="noStrike" noProof="1">
                <a:solidFill>
                  <a:schemeClr val="tx1">
                    <a:lumMod val="75000"/>
                    <a:lumOff val="25000"/>
                  </a:schemeClr>
                </a:solidFill>
                <a:cs typeface="+mn-ea"/>
                <a:sym typeface="+mn-lt"/>
              </a:endParaRPr>
            </a:p>
          </p:txBody>
        </p:sp>
      </p:grpSp>
      <p:grpSp>
        <p:nvGrpSpPr>
          <p:cNvPr id="27" name="组合 26"/>
          <p:cNvGrpSpPr/>
          <p:nvPr/>
        </p:nvGrpSpPr>
        <p:grpSpPr>
          <a:xfrm>
            <a:off x="4064000" y="4471035"/>
            <a:ext cx="1981200" cy="711835"/>
            <a:chOff x="2408" y="3190"/>
            <a:chExt cx="3120" cy="1121"/>
          </a:xfrm>
        </p:grpSpPr>
        <p:sp>
          <p:nvSpPr>
            <p:cNvPr id="28" name="TextBox 45"/>
            <p:cNvSpPr txBox="1"/>
            <p:nvPr/>
          </p:nvSpPr>
          <p:spPr>
            <a:xfrm>
              <a:off x="2408" y="3190"/>
              <a:ext cx="3120" cy="663"/>
            </a:xfrm>
            <a:prstGeom prst="rect">
              <a:avLst/>
            </a:prstGeom>
          </p:spPr>
          <p:txBody>
            <a:bodyPr vert="horz" wrap="none" lIns="0" tIns="0" rIns="0" bIns="0" anchor="b" anchorCtr="1">
              <a:normAutofit/>
            </a:bodyPr>
            <a:lstStyle/>
            <a:p>
              <a:pPr algn="ctr" fontAlgn="base"/>
              <a:r>
                <a:rPr lang="zh-CN" altLang="en-US" sz="1600" b="1" strike="noStrike" kern="900" noProof="1">
                  <a:solidFill>
                    <a:schemeClr val="tx1">
                      <a:lumMod val="75000"/>
                      <a:lumOff val="25000"/>
                    </a:schemeClr>
                  </a:solidFill>
                  <a:cs typeface="+mn-ea"/>
                  <a:sym typeface="+mn-lt"/>
                </a:rPr>
                <a:t>标题文本预设</a:t>
              </a:r>
              <a:endParaRPr lang="zh-CN" altLang="en-US" sz="1600" b="1" strike="noStrike" kern="900" noProof="1">
                <a:solidFill>
                  <a:schemeClr val="tx1">
                    <a:lumMod val="75000"/>
                    <a:lumOff val="25000"/>
                  </a:schemeClr>
                </a:solidFill>
                <a:cs typeface="+mn-ea"/>
                <a:sym typeface="+mn-lt"/>
              </a:endParaRPr>
            </a:p>
          </p:txBody>
        </p:sp>
        <p:sp>
          <p:nvSpPr>
            <p:cNvPr id="29" name="TextBox 46"/>
            <p:cNvSpPr txBox="1"/>
            <p:nvPr/>
          </p:nvSpPr>
          <p:spPr>
            <a:xfrm>
              <a:off x="2408" y="3853"/>
              <a:ext cx="2977" cy="459"/>
            </a:xfrm>
            <a:prstGeom prst="rect">
              <a:avLst/>
            </a:prstGeom>
          </p:spPr>
          <p:txBody>
            <a:bodyPr vert="horz" wrap="square" lIns="0" tIns="0" rIns="0" bIns="0" anchor="t" anchorCtr="1">
              <a:noAutofit/>
            </a:bodyPr>
            <a:lstStyle/>
            <a:p>
              <a:pPr lvl="0" algn="ctr" fontAlgn="base">
                <a:lnSpc>
                  <a:spcPct val="120000"/>
                </a:lnSpc>
              </a:pPr>
              <a:r>
                <a:rPr lang="zh-CN" altLang="en-US" sz="900" strike="noStrike" noProof="1">
                  <a:solidFill>
                    <a:schemeClr val="tx1">
                      <a:lumMod val="75000"/>
                      <a:lumOff val="25000"/>
                    </a:schemeClr>
                  </a:solidFill>
                  <a:cs typeface="+mn-ea"/>
                  <a:sym typeface="+mn-lt"/>
                </a:rPr>
                <a:t>此部分内容作为文字排版占位显示</a:t>
              </a:r>
              <a:br>
                <a:rPr lang="zh-CN" altLang="en-US" sz="900">
                  <a:solidFill>
                    <a:schemeClr val="tx1">
                      <a:lumMod val="75000"/>
                      <a:lumOff val="25000"/>
                    </a:schemeClr>
                  </a:solidFill>
                  <a:cs typeface="+mn-ea"/>
                  <a:sym typeface="+mn-lt"/>
                </a:rPr>
              </a:br>
              <a:r>
                <a:rPr lang="zh-CN" altLang="en-US" sz="900" strike="noStrike" noProof="1">
                  <a:solidFill>
                    <a:schemeClr val="tx1">
                      <a:lumMod val="75000"/>
                      <a:lumOff val="25000"/>
                    </a:schemeClr>
                  </a:solidFill>
                  <a:cs typeface="+mn-ea"/>
                  <a:sym typeface="+mn-lt"/>
                </a:rPr>
                <a:t>（建议使用主题字体）</a:t>
              </a:r>
              <a:endParaRPr lang="zh-CN" altLang="en-US" sz="900" strike="noStrike" noProof="1">
                <a:solidFill>
                  <a:schemeClr val="tx1">
                    <a:lumMod val="75000"/>
                    <a:lumOff val="25000"/>
                  </a:schemeClr>
                </a:solidFill>
                <a:cs typeface="+mn-ea"/>
                <a:sym typeface="+mn-lt"/>
              </a:endParaRPr>
            </a:p>
          </p:txBody>
        </p:sp>
      </p:grpSp>
      <p:grpSp>
        <p:nvGrpSpPr>
          <p:cNvPr id="30" name="组合 29"/>
          <p:cNvGrpSpPr/>
          <p:nvPr/>
        </p:nvGrpSpPr>
        <p:grpSpPr>
          <a:xfrm>
            <a:off x="6445885" y="1569085"/>
            <a:ext cx="1981200" cy="711835"/>
            <a:chOff x="2408" y="3190"/>
            <a:chExt cx="3120" cy="1121"/>
          </a:xfrm>
        </p:grpSpPr>
        <p:sp>
          <p:nvSpPr>
            <p:cNvPr id="31" name="TextBox 45"/>
            <p:cNvSpPr txBox="1"/>
            <p:nvPr/>
          </p:nvSpPr>
          <p:spPr>
            <a:xfrm>
              <a:off x="2408" y="3190"/>
              <a:ext cx="3120" cy="663"/>
            </a:xfrm>
            <a:prstGeom prst="rect">
              <a:avLst/>
            </a:prstGeom>
          </p:spPr>
          <p:txBody>
            <a:bodyPr vert="horz" wrap="none" lIns="0" tIns="0" rIns="0" bIns="0" anchor="b" anchorCtr="1">
              <a:normAutofit/>
            </a:bodyPr>
            <a:lstStyle/>
            <a:p>
              <a:pPr algn="ctr" fontAlgn="base"/>
              <a:r>
                <a:rPr lang="zh-CN" altLang="en-US" sz="1600" b="1" strike="noStrike" kern="900" noProof="1">
                  <a:solidFill>
                    <a:schemeClr val="tx1">
                      <a:lumMod val="75000"/>
                      <a:lumOff val="25000"/>
                    </a:schemeClr>
                  </a:solidFill>
                  <a:cs typeface="+mn-ea"/>
                  <a:sym typeface="+mn-lt"/>
                </a:rPr>
                <a:t>标题文本预设</a:t>
              </a:r>
              <a:endParaRPr lang="zh-CN" altLang="en-US" sz="1600" b="1" strike="noStrike" kern="900" noProof="1">
                <a:solidFill>
                  <a:schemeClr val="tx1">
                    <a:lumMod val="75000"/>
                    <a:lumOff val="25000"/>
                  </a:schemeClr>
                </a:solidFill>
                <a:cs typeface="+mn-ea"/>
                <a:sym typeface="+mn-lt"/>
              </a:endParaRPr>
            </a:p>
          </p:txBody>
        </p:sp>
        <p:sp>
          <p:nvSpPr>
            <p:cNvPr id="32" name="TextBox 46"/>
            <p:cNvSpPr txBox="1"/>
            <p:nvPr/>
          </p:nvSpPr>
          <p:spPr>
            <a:xfrm>
              <a:off x="2408" y="3853"/>
              <a:ext cx="2977" cy="459"/>
            </a:xfrm>
            <a:prstGeom prst="rect">
              <a:avLst/>
            </a:prstGeom>
          </p:spPr>
          <p:txBody>
            <a:bodyPr vert="horz" wrap="square" lIns="0" tIns="0" rIns="0" bIns="0" anchor="t" anchorCtr="1">
              <a:noAutofit/>
            </a:bodyPr>
            <a:lstStyle/>
            <a:p>
              <a:pPr lvl="0" algn="ctr" fontAlgn="base">
                <a:lnSpc>
                  <a:spcPct val="120000"/>
                </a:lnSpc>
              </a:pPr>
              <a:r>
                <a:rPr lang="zh-CN" altLang="en-US" sz="900" strike="noStrike" noProof="1">
                  <a:solidFill>
                    <a:schemeClr val="tx1">
                      <a:lumMod val="75000"/>
                      <a:lumOff val="25000"/>
                    </a:schemeClr>
                  </a:solidFill>
                  <a:cs typeface="+mn-ea"/>
                  <a:sym typeface="+mn-lt"/>
                </a:rPr>
                <a:t>此部分内容作为文字排版占位显示</a:t>
              </a:r>
              <a:br>
                <a:rPr lang="zh-CN" altLang="en-US" sz="900">
                  <a:solidFill>
                    <a:schemeClr val="tx1">
                      <a:lumMod val="75000"/>
                      <a:lumOff val="25000"/>
                    </a:schemeClr>
                  </a:solidFill>
                  <a:cs typeface="+mn-ea"/>
                  <a:sym typeface="+mn-lt"/>
                </a:rPr>
              </a:br>
              <a:r>
                <a:rPr lang="zh-CN" altLang="en-US" sz="900" strike="noStrike" noProof="1">
                  <a:solidFill>
                    <a:schemeClr val="tx1">
                      <a:lumMod val="75000"/>
                      <a:lumOff val="25000"/>
                    </a:schemeClr>
                  </a:solidFill>
                  <a:cs typeface="+mn-ea"/>
                  <a:sym typeface="+mn-lt"/>
                </a:rPr>
                <a:t>（建议使用主题字体）</a:t>
              </a:r>
              <a:endParaRPr lang="zh-CN" altLang="en-US" sz="900" strike="noStrike" noProof="1">
                <a:solidFill>
                  <a:schemeClr val="tx1">
                    <a:lumMod val="75000"/>
                    <a:lumOff val="25000"/>
                  </a:schemeClr>
                </a:solidFill>
                <a:cs typeface="+mn-ea"/>
                <a:sym typeface="+mn-lt"/>
              </a:endParaRPr>
            </a:p>
          </p:txBody>
        </p:sp>
      </p:grpSp>
      <p:grpSp>
        <p:nvGrpSpPr>
          <p:cNvPr id="35" name="组合 34"/>
          <p:cNvGrpSpPr/>
          <p:nvPr/>
        </p:nvGrpSpPr>
        <p:grpSpPr>
          <a:xfrm>
            <a:off x="9170670" y="1569720"/>
            <a:ext cx="1981200" cy="711835"/>
            <a:chOff x="2408" y="3190"/>
            <a:chExt cx="3120" cy="1121"/>
          </a:xfrm>
        </p:grpSpPr>
        <p:sp>
          <p:nvSpPr>
            <p:cNvPr id="36" name="TextBox 45"/>
            <p:cNvSpPr txBox="1"/>
            <p:nvPr/>
          </p:nvSpPr>
          <p:spPr>
            <a:xfrm>
              <a:off x="2408" y="3190"/>
              <a:ext cx="3120" cy="663"/>
            </a:xfrm>
            <a:prstGeom prst="rect">
              <a:avLst/>
            </a:prstGeom>
          </p:spPr>
          <p:txBody>
            <a:bodyPr vert="horz" wrap="none" lIns="0" tIns="0" rIns="0" bIns="0" anchor="b" anchorCtr="1">
              <a:normAutofit/>
            </a:bodyPr>
            <a:lstStyle/>
            <a:p>
              <a:pPr algn="ctr" fontAlgn="base"/>
              <a:r>
                <a:rPr lang="zh-CN" altLang="en-US" sz="1600" b="1" strike="noStrike" kern="900" noProof="1">
                  <a:solidFill>
                    <a:schemeClr val="tx1">
                      <a:lumMod val="75000"/>
                      <a:lumOff val="25000"/>
                    </a:schemeClr>
                  </a:solidFill>
                  <a:cs typeface="+mn-ea"/>
                  <a:sym typeface="+mn-lt"/>
                </a:rPr>
                <a:t>标题文本预设</a:t>
              </a:r>
              <a:endParaRPr lang="zh-CN" altLang="en-US" sz="1600" b="1" strike="noStrike" kern="900" noProof="1">
                <a:solidFill>
                  <a:schemeClr val="tx1">
                    <a:lumMod val="75000"/>
                    <a:lumOff val="25000"/>
                  </a:schemeClr>
                </a:solidFill>
                <a:cs typeface="+mn-ea"/>
                <a:sym typeface="+mn-lt"/>
              </a:endParaRPr>
            </a:p>
          </p:txBody>
        </p:sp>
        <p:sp>
          <p:nvSpPr>
            <p:cNvPr id="38" name="TextBox 46"/>
            <p:cNvSpPr txBox="1"/>
            <p:nvPr/>
          </p:nvSpPr>
          <p:spPr>
            <a:xfrm>
              <a:off x="2408" y="3853"/>
              <a:ext cx="2977" cy="459"/>
            </a:xfrm>
            <a:prstGeom prst="rect">
              <a:avLst/>
            </a:prstGeom>
          </p:spPr>
          <p:txBody>
            <a:bodyPr vert="horz" wrap="square" lIns="0" tIns="0" rIns="0" bIns="0" anchor="t" anchorCtr="1">
              <a:noAutofit/>
            </a:bodyPr>
            <a:lstStyle/>
            <a:p>
              <a:pPr lvl="0" algn="ctr" fontAlgn="base">
                <a:lnSpc>
                  <a:spcPct val="120000"/>
                </a:lnSpc>
              </a:pPr>
              <a:r>
                <a:rPr lang="zh-CN" altLang="en-US" sz="900" strike="noStrike" noProof="1">
                  <a:solidFill>
                    <a:schemeClr val="tx1">
                      <a:lumMod val="75000"/>
                      <a:lumOff val="25000"/>
                    </a:schemeClr>
                  </a:solidFill>
                  <a:cs typeface="+mn-ea"/>
                  <a:sym typeface="+mn-lt"/>
                </a:rPr>
                <a:t>此部分内容作为文字排版占位显示</a:t>
              </a:r>
              <a:br>
                <a:rPr lang="zh-CN" altLang="en-US" sz="900">
                  <a:solidFill>
                    <a:schemeClr val="tx1">
                      <a:lumMod val="75000"/>
                      <a:lumOff val="25000"/>
                    </a:schemeClr>
                  </a:solidFill>
                  <a:cs typeface="+mn-ea"/>
                  <a:sym typeface="+mn-lt"/>
                </a:rPr>
              </a:br>
              <a:r>
                <a:rPr lang="zh-CN" altLang="en-US" sz="900" strike="noStrike" noProof="1">
                  <a:solidFill>
                    <a:schemeClr val="tx1">
                      <a:lumMod val="75000"/>
                      <a:lumOff val="25000"/>
                    </a:schemeClr>
                  </a:solidFill>
                  <a:cs typeface="+mn-ea"/>
                  <a:sym typeface="+mn-lt"/>
                </a:rPr>
                <a:t>（建议使用主题字体）</a:t>
              </a:r>
              <a:endParaRPr lang="zh-CN" altLang="en-US" sz="900" strike="noStrike" noProof="1">
                <a:solidFill>
                  <a:schemeClr val="tx1">
                    <a:lumMod val="75000"/>
                    <a:lumOff val="25000"/>
                  </a:schemeClr>
                </a:solidFill>
                <a:cs typeface="+mn-ea"/>
                <a:sym typeface="+mn-lt"/>
              </a:endParaRPr>
            </a:p>
          </p:txBody>
        </p:sp>
      </p:grpSp>
      <p:sp>
        <p:nvSpPr>
          <p:cNvPr id="40" name="文本框 39"/>
          <p:cNvSpPr txBox="1"/>
          <p:nvPr/>
        </p:nvSpPr>
        <p:spPr>
          <a:xfrm>
            <a:off x="6813550" y="4731385"/>
            <a:ext cx="2785110" cy="1077218"/>
          </a:xfrm>
          <a:prstGeom prst="rect">
            <a:avLst/>
          </a:prstGeom>
          <a:noFill/>
        </p:spPr>
        <p:txBody>
          <a:bodyPr wrap="square" rtlCol="0">
            <a:spAutoFit/>
          </a:bodyPr>
          <a:lstStyle/>
          <a:p>
            <a:r>
              <a:rPr lang="zh-CN" altLang="en-US" sz="9600" b="1" baseline="30000" dirty="0">
                <a:solidFill>
                  <a:srgbClr val="1F71D7">
                    <a:alpha val="19000"/>
                  </a:srgbClr>
                </a:solidFill>
                <a:cs typeface="+mn-ea"/>
                <a:sym typeface="+mn-lt"/>
              </a:rPr>
              <a:t>项  目</a:t>
            </a:r>
            <a:endParaRPr lang="zh-CN" altLang="en-US" sz="9600" b="1" baseline="30000" dirty="0">
              <a:solidFill>
                <a:srgbClr val="1F71D7">
                  <a:alpha val="19000"/>
                </a:srgbClr>
              </a:solidFill>
              <a:cs typeface="+mn-ea"/>
              <a:sym typeface="+mn-lt"/>
            </a:endParaRPr>
          </a:p>
        </p:txBody>
      </p:sp>
    </p:spTree>
    <p:custDataLst>
      <p:tags r:id="rId2"/>
    </p:custDataLst>
  </p:cSld>
  <p:clrMapOvr>
    <a:masterClrMapping/>
  </p:clrMapOvr>
  <p:transition advClick="0" advTm="0">
    <p:random/>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nodeType="afterEffect">
                                  <p:stCondLst>
                                    <p:cond delay="0"/>
                                  </p:stCondLst>
                                  <p:childTnLst>
                                    <p:set>
                                      <p:cBhvr>
                                        <p:cTn id="6" dur="1000" fill="hold">
                                          <p:stCondLst>
                                            <p:cond delay="0"/>
                                          </p:stCondLst>
                                        </p:cTn>
                                        <p:tgtEl>
                                          <p:spTgt spid="2"/>
                                        </p:tgtEl>
                                        <p:attrNameLst>
                                          <p:attrName>style.visibility</p:attrName>
                                        </p:attrNameLst>
                                      </p:cBhvr>
                                      <p:to>
                                        <p:strVal val="visible"/>
                                      </p:to>
                                    </p:set>
                                    <p:animEffect transition="in" filter="blinds(horizontal)">
                                      <p:cBhvr>
                                        <p:cTn id="7" dur="1000"/>
                                        <p:tgtEl>
                                          <p:spTgt spid="2"/>
                                        </p:tgtEl>
                                      </p:cBhvr>
                                    </p:animEffect>
                                  </p:childTnLst>
                                </p:cTn>
                              </p:par>
                            </p:childTnLst>
                          </p:cTn>
                        </p:par>
                        <p:par>
                          <p:cTn id="8" fill="hold">
                            <p:stCondLst>
                              <p:cond delay="1000"/>
                            </p:stCondLst>
                            <p:childTnLst>
                              <p:par>
                                <p:cTn id="9" presetID="5" presetClass="entr" presetSubtype="10" fill="hold" nodeType="afterEffect">
                                  <p:stCondLst>
                                    <p:cond delay="0"/>
                                  </p:stCondLst>
                                  <p:childTnLst>
                                    <p:set>
                                      <p:cBhvr>
                                        <p:cTn id="10" dur="1" fill="hold">
                                          <p:stCondLst>
                                            <p:cond delay="0"/>
                                          </p:stCondLst>
                                        </p:cTn>
                                        <p:tgtEl>
                                          <p:spTgt spid="26"/>
                                        </p:tgtEl>
                                        <p:attrNameLst>
                                          <p:attrName>style.visibility</p:attrName>
                                        </p:attrNameLst>
                                      </p:cBhvr>
                                      <p:to>
                                        <p:strVal val="visible"/>
                                      </p:to>
                                    </p:set>
                                    <p:animEffect transition="in" filter="checkerboard(across)">
                                      <p:cBhvr>
                                        <p:cTn id="11" dur="500"/>
                                        <p:tgtEl>
                                          <p:spTgt spid="26"/>
                                        </p:tgtEl>
                                      </p:cBhvr>
                                    </p:animEffect>
                                  </p:childTnLst>
                                </p:cTn>
                              </p:par>
                            </p:childTnLst>
                          </p:cTn>
                        </p:par>
                        <p:par>
                          <p:cTn id="12" fill="hold">
                            <p:stCondLst>
                              <p:cond delay="1500"/>
                            </p:stCondLst>
                            <p:childTnLst>
                              <p:par>
                                <p:cTn id="13" presetID="5" presetClass="entr" presetSubtype="10" fill="hold" nodeType="afterEffect">
                                  <p:stCondLst>
                                    <p:cond delay="0"/>
                                  </p:stCondLst>
                                  <p:childTnLst>
                                    <p:set>
                                      <p:cBhvr>
                                        <p:cTn id="14" dur="1" fill="hold">
                                          <p:stCondLst>
                                            <p:cond delay="0"/>
                                          </p:stCondLst>
                                        </p:cTn>
                                        <p:tgtEl>
                                          <p:spTgt spid="27"/>
                                        </p:tgtEl>
                                        <p:attrNameLst>
                                          <p:attrName>style.visibility</p:attrName>
                                        </p:attrNameLst>
                                      </p:cBhvr>
                                      <p:to>
                                        <p:strVal val="visible"/>
                                      </p:to>
                                    </p:set>
                                    <p:animEffect transition="in" filter="checkerboard(across)">
                                      <p:cBhvr>
                                        <p:cTn id="15" dur="500"/>
                                        <p:tgtEl>
                                          <p:spTgt spid="27"/>
                                        </p:tgtEl>
                                      </p:cBhvr>
                                    </p:animEffect>
                                  </p:childTnLst>
                                </p:cTn>
                              </p:par>
                            </p:childTnLst>
                          </p:cTn>
                        </p:par>
                        <p:par>
                          <p:cTn id="16" fill="hold">
                            <p:stCondLst>
                              <p:cond delay="2000"/>
                            </p:stCondLst>
                            <p:childTnLst>
                              <p:par>
                                <p:cTn id="17" presetID="5" presetClass="entr" presetSubtype="10" fill="hold" nodeType="afterEffect">
                                  <p:stCondLst>
                                    <p:cond delay="0"/>
                                  </p:stCondLst>
                                  <p:childTnLst>
                                    <p:set>
                                      <p:cBhvr>
                                        <p:cTn id="18" dur="1" fill="hold">
                                          <p:stCondLst>
                                            <p:cond delay="0"/>
                                          </p:stCondLst>
                                        </p:cTn>
                                        <p:tgtEl>
                                          <p:spTgt spid="30"/>
                                        </p:tgtEl>
                                        <p:attrNameLst>
                                          <p:attrName>style.visibility</p:attrName>
                                        </p:attrNameLst>
                                      </p:cBhvr>
                                      <p:to>
                                        <p:strVal val="visible"/>
                                      </p:to>
                                    </p:set>
                                    <p:animEffect transition="in" filter="checkerboard(across)">
                                      <p:cBhvr>
                                        <p:cTn id="19" dur="500"/>
                                        <p:tgtEl>
                                          <p:spTgt spid="30"/>
                                        </p:tgtEl>
                                      </p:cBhvr>
                                    </p:animEffect>
                                  </p:childTnLst>
                                </p:cTn>
                              </p:par>
                            </p:childTnLst>
                          </p:cTn>
                        </p:par>
                        <p:par>
                          <p:cTn id="20" fill="hold">
                            <p:stCondLst>
                              <p:cond delay="2500"/>
                            </p:stCondLst>
                            <p:childTnLst>
                              <p:par>
                                <p:cTn id="21" presetID="5" presetClass="entr" presetSubtype="10" fill="hold" nodeType="afterEffect">
                                  <p:stCondLst>
                                    <p:cond delay="0"/>
                                  </p:stCondLst>
                                  <p:childTnLst>
                                    <p:set>
                                      <p:cBhvr>
                                        <p:cTn id="22" dur="1" fill="hold">
                                          <p:stCondLst>
                                            <p:cond delay="0"/>
                                          </p:stCondLst>
                                        </p:cTn>
                                        <p:tgtEl>
                                          <p:spTgt spid="35"/>
                                        </p:tgtEl>
                                        <p:attrNameLst>
                                          <p:attrName>style.visibility</p:attrName>
                                        </p:attrNameLst>
                                      </p:cBhvr>
                                      <p:to>
                                        <p:strVal val="visible"/>
                                      </p:to>
                                    </p:set>
                                    <p:animEffect transition="in" filter="checkerboard(across)">
                                      <p:cBhvr>
                                        <p:cTn id="23" dur="500"/>
                                        <p:tgtEl>
                                          <p:spTgt spid="35"/>
                                        </p:tgtEl>
                                      </p:cBhvr>
                                    </p:animEffect>
                                  </p:childTnLst>
                                </p:cTn>
                              </p:par>
                            </p:childTnLst>
                          </p:cTn>
                        </p:par>
                        <p:par>
                          <p:cTn id="24" fill="hold">
                            <p:stCondLst>
                              <p:cond delay="3000"/>
                            </p:stCondLst>
                            <p:childTnLst>
                              <p:par>
                                <p:cTn id="25" presetID="47" presetClass="entr" presetSubtype="0" fill="hold" grpId="0" nodeType="afterEffect">
                                  <p:stCondLst>
                                    <p:cond delay="0"/>
                                  </p:stCondLst>
                                  <p:childTnLst>
                                    <p:set>
                                      <p:cBhvr>
                                        <p:cTn id="26" dur="1" fill="hold">
                                          <p:stCondLst>
                                            <p:cond delay="0"/>
                                          </p:stCondLst>
                                        </p:cTn>
                                        <p:tgtEl>
                                          <p:spTgt spid="39"/>
                                        </p:tgtEl>
                                        <p:attrNameLst>
                                          <p:attrName>style.visibility</p:attrName>
                                        </p:attrNameLst>
                                      </p:cBhvr>
                                      <p:to>
                                        <p:strVal val="visible"/>
                                      </p:to>
                                    </p:set>
                                    <p:animEffect transition="in" filter="fade">
                                      <p:cBhvr>
                                        <p:cTn id="27" dur="1000"/>
                                        <p:tgtEl>
                                          <p:spTgt spid="39"/>
                                        </p:tgtEl>
                                      </p:cBhvr>
                                    </p:animEffect>
                                    <p:anim calcmode="lin" valueType="num">
                                      <p:cBhvr>
                                        <p:cTn id="28" dur="1000" fill="hold"/>
                                        <p:tgtEl>
                                          <p:spTgt spid="39"/>
                                        </p:tgtEl>
                                        <p:attrNameLst>
                                          <p:attrName>ppt_x</p:attrName>
                                        </p:attrNameLst>
                                      </p:cBhvr>
                                      <p:tavLst>
                                        <p:tav tm="0">
                                          <p:val>
                                            <p:strVal val="#ppt_x"/>
                                          </p:val>
                                        </p:tav>
                                        <p:tav tm="100000">
                                          <p:val>
                                            <p:strVal val="#ppt_x"/>
                                          </p:val>
                                        </p:tav>
                                      </p:tavLst>
                                    </p:anim>
                                    <p:anim calcmode="lin" valueType="num">
                                      <p:cBhvr>
                                        <p:cTn id="29" dur="1000" fill="hold"/>
                                        <p:tgtEl>
                                          <p:spTgt spid="39"/>
                                        </p:tgtEl>
                                        <p:attrNameLst>
                                          <p:attrName>ppt_y</p:attrName>
                                        </p:attrNameLst>
                                      </p:cBhvr>
                                      <p:tavLst>
                                        <p:tav tm="0">
                                          <p:val>
                                            <p:strVal val="#ppt_y-.1"/>
                                          </p:val>
                                        </p:tav>
                                        <p:tav tm="100000">
                                          <p:val>
                                            <p:strVal val="#ppt_y"/>
                                          </p:val>
                                        </p:tav>
                                      </p:tavLst>
                                    </p:anim>
                                  </p:childTnLst>
                                </p:cTn>
                              </p:par>
                              <p:par>
                                <p:cTn id="30" presetID="47" presetClass="entr" presetSubtype="0" fill="hold" grpId="0" nodeType="withEffect">
                                  <p:stCondLst>
                                    <p:cond delay="0"/>
                                  </p:stCondLst>
                                  <p:childTnLst>
                                    <p:set>
                                      <p:cBhvr>
                                        <p:cTn id="31" dur="1" fill="hold">
                                          <p:stCondLst>
                                            <p:cond delay="0"/>
                                          </p:stCondLst>
                                        </p:cTn>
                                        <p:tgtEl>
                                          <p:spTgt spid="40"/>
                                        </p:tgtEl>
                                        <p:attrNameLst>
                                          <p:attrName>style.visibility</p:attrName>
                                        </p:attrNameLst>
                                      </p:cBhvr>
                                      <p:to>
                                        <p:strVal val="visible"/>
                                      </p:to>
                                    </p:set>
                                    <p:animEffect transition="in" filter="fade">
                                      <p:cBhvr>
                                        <p:cTn id="32" dur="1000"/>
                                        <p:tgtEl>
                                          <p:spTgt spid="40"/>
                                        </p:tgtEl>
                                      </p:cBhvr>
                                    </p:animEffect>
                                    <p:anim calcmode="lin" valueType="num">
                                      <p:cBhvr>
                                        <p:cTn id="33" dur="1000" fill="hold"/>
                                        <p:tgtEl>
                                          <p:spTgt spid="40"/>
                                        </p:tgtEl>
                                        <p:attrNameLst>
                                          <p:attrName>ppt_x</p:attrName>
                                        </p:attrNameLst>
                                      </p:cBhvr>
                                      <p:tavLst>
                                        <p:tav tm="0">
                                          <p:val>
                                            <p:strVal val="#ppt_x"/>
                                          </p:val>
                                        </p:tav>
                                        <p:tav tm="100000">
                                          <p:val>
                                            <p:strVal val="#ppt_x"/>
                                          </p:val>
                                        </p:tav>
                                      </p:tavLst>
                                    </p:anim>
                                    <p:anim calcmode="lin" valueType="num">
                                      <p:cBhvr>
                                        <p:cTn id="34" dur="1000" fill="hold"/>
                                        <p:tgtEl>
                                          <p:spTgt spid="4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 grpId="0"/>
      <p:bldP spid="40"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图片 3" descr="a1a1a1"/>
          <p:cNvPicPr>
            <a:picLocks noChangeAspect="1"/>
          </p:cNvPicPr>
          <p:nvPr/>
        </p:nvPicPr>
        <p:blipFill>
          <a:blip r:embed="rId1" cstate="screen"/>
          <a:srcRect/>
          <a:stretch>
            <a:fillRect/>
          </a:stretch>
        </p:blipFill>
        <p:spPr>
          <a:xfrm>
            <a:off x="0" y="0"/>
            <a:ext cx="12415520" cy="6858635"/>
          </a:xfrm>
          <a:prstGeom prst="rect">
            <a:avLst/>
          </a:prstGeom>
        </p:spPr>
      </p:pic>
      <p:sp>
        <p:nvSpPr>
          <p:cNvPr id="11" name="椭圆 10"/>
          <p:cNvSpPr/>
          <p:nvPr/>
        </p:nvSpPr>
        <p:spPr>
          <a:xfrm>
            <a:off x="5845810" y="1167765"/>
            <a:ext cx="1211580" cy="1211580"/>
          </a:xfrm>
          <a:prstGeom prst="ellipse">
            <a:avLst/>
          </a:prstGeom>
          <a:solidFill>
            <a:srgbClr val="D7E5F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2">
                  <a:lumMod val="75000"/>
                  <a:lumOff val="25000"/>
                </a:schemeClr>
              </a:solidFill>
              <a:cs typeface="+mn-ea"/>
              <a:sym typeface="+mn-lt"/>
            </a:endParaRPr>
          </a:p>
        </p:txBody>
      </p:sp>
      <p:grpSp>
        <p:nvGrpSpPr>
          <p:cNvPr id="10" name="组合 9"/>
          <p:cNvGrpSpPr/>
          <p:nvPr/>
        </p:nvGrpSpPr>
        <p:grpSpPr>
          <a:xfrm>
            <a:off x="2780665" y="2614295"/>
            <a:ext cx="7567930" cy="1520825"/>
            <a:chOff x="3903" y="5366"/>
            <a:chExt cx="11918" cy="2395"/>
          </a:xfrm>
        </p:grpSpPr>
        <p:sp>
          <p:nvSpPr>
            <p:cNvPr id="9" name="文本框 8"/>
            <p:cNvSpPr txBox="1"/>
            <p:nvPr/>
          </p:nvSpPr>
          <p:spPr>
            <a:xfrm>
              <a:off x="3903" y="5366"/>
              <a:ext cx="11918" cy="1598"/>
            </a:xfrm>
            <a:prstGeom prst="rect">
              <a:avLst/>
            </a:prstGeom>
            <a:noFill/>
          </p:spPr>
          <p:txBody>
            <a:bodyPr wrap="square" rtlCol="0">
              <a:spAutoFit/>
            </a:bodyPr>
            <a:lstStyle/>
            <a:p>
              <a:pPr algn="dist"/>
              <a:r>
                <a:rPr lang="zh-CN" altLang="en-US" sz="6000">
                  <a:solidFill>
                    <a:schemeClr val="bg1"/>
                  </a:solidFill>
                  <a:effectLst/>
                  <a:cs typeface="+mn-ea"/>
                  <a:sym typeface="+mn-lt"/>
                </a:rPr>
                <a:t>工作成果展示</a:t>
              </a:r>
              <a:endParaRPr lang="zh-CN" altLang="en-US" sz="6000">
                <a:solidFill>
                  <a:schemeClr val="bg1"/>
                </a:solidFill>
                <a:effectLst/>
                <a:cs typeface="+mn-ea"/>
                <a:sym typeface="+mn-lt"/>
              </a:endParaRPr>
            </a:p>
          </p:txBody>
        </p:sp>
        <p:sp>
          <p:nvSpPr>
            <p:cNvPr id="7" name="文本框 6"/>
            <p:cNvSpPr txBox="1"/>
            <p:nvPr/>
          </p:nvSpPr>
          <p:spPr>
            <a:xfrm>
              <a:off x="4967" y="7181"/>
              <a:ext cx="9435" cy="580"/>
            </a:xfrm>
            <a:prstGeom prst="rect">
              <a:avLst/>
            </a:prstGeom>
            <a:noFill/>
          </p:spPr>
          <p:txBody>
            <a:bodyPr wrap="square" rtlCol="0">
              <a:spAutoFit/>
            </a:bodyPr>
            <a:lstStyle/>
            <a:p>
              <a:pPr algn="ctr"/>
              <a:r>
                <a:rPr lang="zh-CN" altLang="en-US">
                  <a:solidFill>
                    <a:srgbClr val="D7E5F9"/>
                  </a:solidFill>
                  <a:effectLst/>
                  <a:cs typeface="+mn-ea"/>
                  <a:sym typeface="+mn-lt"/>
                </a:rPr>
                <a:t>Work achievement display</a:t>
              </a:r>
              <a:endParaRPr lang="zh-CN" altLang="en-US">
                <a:solidFill>
                  <a:srgbClr val="D7E5F9"/>
                </a:solidFill>
                <a:effectLst/>
                <a:cs typeface="+mn-ea"/>
                <a:sym typeface="+mn-lt"/>
              </a:endParaRPr>
            </a:p>
          </p:txBody>
        </p:sp>
      </p:grpSp>
      <p:sp>
        <p:nvSpPr>
          <p:cNvPr id="6" name="文本框 5"/>
          <p:cNvSpPr txBox="1"/>
          <p:nvPr/>
        </p:nvSpPr>
        <p:spPr>
          <a:xfrm>
            <a:off x="4859020" y="1358900"/>
            <a:ext cx="3185795" cy="829945"/>
          </a:xfrm>
          <a:prstGeom prst="rect">
            <a:avLst/>
          </a:prstGeom>
          <a:noFill/>
        </p:spPr>
        <p:txBody>
          <a:bodyPr wrap="square" rtlCol="0">
            <a:spAutoFit/>
          </a:bodyPr>
          <a:lstStyle/>
          <a:p>
            <a:pPr algn="ctr"/>
            <a:r>
              <a:rPr lang="en-US" altLang="zh-CN" sz="4800">
                <a:solidFill>
                  <a:srgbClr val="395BCA"/>
                </a:solidFill>
                <a:effectLst/>
                <a:cs typeface="+mn-ea"/>
                <a:sym typeface="+mn-lt"/>
              </a:rPr>
              <a:t>02</a:t>
            </a:r>
            <a:endParaRPr lang="en-US" altLang="zh-CN" sz="4800">
              <a:solidFill>
                <a:srgbClr val="395BCA"/>
              </a:solidFill>
              <a:effectLst/>
              <a:cs typeface="+mn-ea"/>
              <a:sym typeface="+mn-lt"/>
            </a:endParaRPr>
          </a:p>
        </p:txBody>
      </p:sp>
    </p:spTree>
    <p:custDataLst>
      <p:tags r:id="rId2"/>
    </p:custDataLst>
  </p:cSld>
  <p:clrMapOvr>
    <a:masterClrMapping/>
  </p:clrMapOvr>
  <p:transition advClick="0" advTm="0">
    <p:random/>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after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fade">
                                      <p:cBhvr>
                                        <p:cTn id="7" dur="1000"/>
                                        <p:tgtEl>
                                          <p:spTgt spid="11"/>
                                        </p:tgtEl>
                                      </p:cBhvr>
                                    </p:animEffect>
                                    <p:anim calcmode="lin" valueType="num">
                                      <p:cBhvr>
                                        <p:cTn id="8" dur="1000" fill="hold"/>
                                        <p:tgtEl>
                                          <p:spTgt spid="11"/>
                                        </p:tgtEl>
                                        <p:attrNameLst>
                                          <p:attrName>ppt_x</p:attrName>
                                        </p:attrNameLst>
                                      </p:cBhvr>
                                      <p:tavLst>
                                        <p:tav tm="0">
                                          <p:val>
                                            <p:strVal val="#ppt_x"/>
                                          </p:val>
                                        </p:tav>
                                        <p:tav tm="100000">
                                          <p:val>
                                            <p:strVal val="#ppt_x"/>
                                          </p:val>
                                        </p:tav>
                                      </p:tavLst>
                                    </p:anim>
                                    <p:anim calcmode="lin" valueType="num">
                                      <p:cBhvr>
                                        <p:cTn id="9" dur="1000" fill="hold"/>
                                        <p:tgtEl>
                                          <p:spTgt spid="11"/>
                                        </p:tgtEl>
                                        <p:attrNameLst>
                                          <p:attrName>ppt_y</p:attrName>
                                        </p:attrNameLst>
                                      </p:cBhvr>
                                      <p:tavLst>
                                        <p:tav tm="0">
                                          <p:val>
                                            <p:strVal val="#ppt_y-.1"/>
                                          </p:val>
                                        </p:tav>
                                        <p:tav tm="100000">
                                          <p:val>
                                            <p:strVal val="#ppt_y"/>
                                          </p:val>
                                        </p:tav>
                                      </p:tavLst>
                                    </p:anim>
                                  </p:childTnLst>
                                </p:cTn>
                              </p:par>
                              <p:par>
                                <p:cTn id="10" presetID="47" presetClass="entr" presetSubtype="0" fill="hold" grpId="0" nodeType="with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fade">
                                      <p:cBhvr>
                                        <p:cTn id="12" dur="1000"/>
                                        <p:tgtEl>
                                          <p:spTgt spid="6"/>
                                        </p:tgtEl>
                                      </p:cBhvr>
                                    </p:animEffect>
                                    <p:anim calcmode="lin" valueType="num">
                                      <p:cBhvr>
                                        <p:cTn id="13" dur="1000" fill="hold"/>
                                        <p:tgtEl>
                                          <p:spTgt spid="6"/>
                                        </p:tgtEl>
                                        <p:attrNameLst>
                                          <p:attrName>ppt_x</p:attrName>
                                        </p:attrNameLst>
                                      </p:cBhvr>
                                      <p:tavLst>
                                        <p:tav tm="0">
                                          <p:val>
                                            <p:strVal val="#ppt_x"/>
                                          </p:val>
                                        </p:tav>
                                        <p:tav tm="100000">
                                          <p:val>
                                            <p:strVal val="#ppt_x"/>
                                          </p:val>
                                        </p:tav>
                                      </p:tavLst>
                                    </p:anim>
                                    <p:anim calcmode="lin" valueType="num">
                                      <p:cBhvr>
                                        <p:cTn id="14" dur="1000" fill="hold"/>
                                        <p:tgtEl>
                                          <p:spTgt spid="6"/>
                                        </p:tgtEl>
                                        <p:attrNameLst>
                                          <p:attrName>ppt_y</p:attrName>
                                        </p:attrNameLst>
                                      </p:cBhvr>
                                      <p:tavLst>
                                        <p:tav tm="0">
                                          <p:val>
                                            <p:strVal val="#ppt_y-.1"/>
                                          </p:val>
                                        </p:tav>
                                        <p:tav tm="100000">
                                          <p:val>
                                            <p:strVal val="#ppt_y"/>
                                          </p:val>
                                        </p:tav>
                                      </p:tavLst>
                                    </p:anim>
                                  </p:childTnLst>
                                </p:cTn>
                              </p:par>
                            </p:childTnLst>
                          </p:cTn>
                        </p:par>
                        <p:par>
                          <p:cTn id="15" fill="hold">
                            <p:stCondLst>
                              <p:cond delay="1000"/>
                            </p:stCondLst>
                            <p:childTnLst>
                              <p:par>
                                <p:cTn id="16" presetID="55" presetClass="entr" presetSubtype="0" fill="hold" nodeType="afterEffect">
                                  <p:stCondLst>
                                    <p:cond delay="0"/>
                                  </p:stCondLst>
                                  <p:childTnLst>
                                    <p:set>
                                      <p:cBhvr>
                                        <p:cTn id="17" dur="1" fill="hold">
                                          <p:stCondLst>
                                            <p:cond delay="0"/>
                                          </p:stCondLst>
                                        </p:cTn>
                                        <p:tgtEl>
                                          <p:spTgt spid="10"/>
                                        </p:tgtEl>
                                        <p:attrNameLst>
                                          <p:attrName>style.visibility</p:attrName>
                                        </p:attrNameLst>
                                      </p:cBhvr>
                                      <p:to>
                                        <p:strVal val="visible"/>
                                      </p:to>
                                    </p:set>
                                    <p:anim calcmode="lin" valueType="num">
                                      <p:cBhvr>
                                        <p:cTn id="18" dur="1000" fill="hold"/>
                                        <p:tgtEl>
                                          <p:spTgt spid="10"/>
                                        </p:tgtEl>
                                        <p:attrNameLst>
                                          <p:attrName>ppt_w</p:attrName>
                                        </p:attrNameLst>
                                      </p:cBhvr>
                                      <p:tavLst>
                                        <p:tav tm="0">
                                          <p:val>
                                            <p:strVal val="#ppt_w*0.70"/>
                                          </p:val>
                                        </p:tav>
                                        <p:tav tm="100000">
                                          <p:val>
                                            <p:strVal val="#ppt_w"/>
                                          </p:val>
                                        </p:tav>
                                      </p:tavLst>
                                    </p:anim>
                                    <p:anim calcmode="lin" valueType="num">
                                      <p:cBhvr>
                                        <p:cTn id="19" dur="1000" fill="hold"/>
                                        <p:tgtEl>
                                          <p:spTgt spid="10"/>
                                        </p:tgtEl>
                                        <p:attrNameLst>
                                          <p:attrName>ppt_h</p:attrName>
                                        </p:attrNameLst>
                                      </p:cBhvr>
                                      <p:tavLst>
                                        <p:tav tm="0">
                                          <p:val>
                                            <p:strVal val="#ppt_h"/>
                                          </p:val>
                                        </p:tav>
                                        <p:tav tm="100000">
                                          <p:val>
                                            <p:strVal val="#ppt_h"/>
                                          </p:val>
                                        </p:tav>
                                      </p:tavLst>
                                    </p:anim>
                                    <p:animEffect transition="in" filter="fade">
                                      <p:cBhvr>
                                        <p:cTn id="20" dur="10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bldLvl="0" animBg="1"/>
      <p:bldP spid="6" grpId="0"/>
    </p:bldLst>
  </p:timing>
</p:sld>
</file>

<file path=ppt/tags/tag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1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1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1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1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1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2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3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3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3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3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3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3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3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3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3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4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4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4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4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4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4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5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5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5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5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5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5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5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5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5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5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6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6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6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6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6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6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 name="KSO_WM_TEMPLATE_CATEGORY" val="custom"/>
  <p:tag name="KSO_WM_TEMPLATE_INDEX" val="20205081"/>
</p:tagLst>
</file>

<file path=ppt/tags/tag6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 name="KSO_WM_TEMPLATE_CATEGORY" val="custom"/>
  <p:tag name="KSO_WM_TEMPLATE_INDEX" val="20205081"/>
</p:tagLst>
</file>

<file path=ppt/tags/tag6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6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6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70.xml><?xml version="1.0" encoding="utf-8"?>
<p:tagLst xmlns:p="http://schemas.openxmlformats.org/presentationml/2006/main">
  <p:tag name="KSO_WM_TEMPLATE_THUMBS_INDEX" val="1、4、7、12、13、14、15、16、17、18、20、24、25、28、33、36、40、43、44"/>
  <p:tag name="KSO_WM_TEMPLATE_SUBCATEGORY" val="19"/>
  <p:tag name="KSO_WM_TAG_VERSION" val="1.0"/>
  <p:tag name="KSO_WM_BEAUTIFY_FLAG" val="#wm#"/>
  <p:tag name="KSO_WM_TEMPLATE_CATEGORY" val="custom"/>
  <p:tag name="KSO_WM_TEMPLATE_INDEX" val="20205081"/>
  <p:tag name="KSO_WM_TEMPLATE_MASTER_TYPE" val="0"/>
  <p:tag name="KSO_WM_TEMPLATE_COLOR_TYPE" val="1"/>
  <p:tag name="KSO_WM_UNIT_SHOW_EDIT_AREA_INDICATION" val="1"/>
</p:tagLst>
</file>

<file path=ppt/tags/tag71.xml><?xml version="1.0" encoding="utf-8"?>
<p:tagLst xmlns:p="http://schemas.openxmlformats.org/presentationml/2006/main">
  <p:tag name="KSO_WM_SLIDE_ID" val="custom20205081_1"/>
  <p:tag name="KSO_WM_TEMPLATE_SUBCATEGORY" val="19"/>
  <p:tag name="KSO_WM_TEMPLATE_MASTER_TYPE" val="0"/>
  <p:tag name="KSO_WM_TEMPLATE_COLOR_TYPE" val="1"/>
  <p:tag name="KSO_WM_SLIDE_TYPE" val="title"/>
  <p:tag name="KSO_WM_SLIDE_SUBTYPE" val="defaultBlank"/>
  <p:tag name="KSO_WM_SLIDE_ITEM_CNT" val="0"/>
  <p:tag name="KSO_WM_SLIDE_INDEX" val="1"/>
  <p:tag name="KSO_WM_TAG_VERSION" val="1.0"/>
  <p:tag name="KSO_WM_BEAUTIFY_FLAG" val="#wm#"/>
  <p:tag name="KSO_WM_TEMPLATE_CATEGORY" val="custom"/>
  <p:tag name="KSO_WM_TEMPLATE_INDEX" val="20205081"/>
  <p:tag name="KSO_WM_SLIDE_LAYOUT" val="a_b"/>
  <p:tag name="KSO_WM_SLIDE_LAYOUT_CNT" val="1_1"/>
  <p:tag name="KSO_WM_UNIT_SHOW_EDIT_AREA_INDICATION" val="1"/>
  <p:tag name="KSO_WM_TEMPLATE_THUMBS_INDEX" val="1、4、7、12、13、14、15、16、17、18、20、24、25、28、33、36、40、43、44"/>
</p:tagLst>
</file>

<file path=ppt/tags/tag72.xml><?xml version="1.0" encoding="utf-8"?>
<p:tagLst xmlns:p="http://schemas.openxmlformats.org/presentationml/2006/main">
  <p:tag name="KSO_WM_BEAUTIFY_FLAG" val="#wm#"/>
  <p:tag name="KSO_WM_TEMPLATE_CATEGORY" val="custom"/>
  <p:tag name="KSO_WM_TEMPLATE_INDEX" val="20205081"/>
</p:tagLst>
</file>

<file path=ppt/tags/tag73.xml><?xml version="1.0" encoding="utf-8"?>
<p:tagLst xmlns:p="http://schemas.openxmlformats.org/presentationml/2006/main">
  <p:tag name="KSO_WM_BEAUTIFY_FLAG" val="#wm#"/>
  <p:tag name="KSO_WM_TEMPLATE_CATEGORY" val="custom"/>
  <p:tag name="KSO_WM_TEMPLATE_INDEX" val="20205081"/>
</p:tagLst>
</file>

<file path=ppt/tags/tag74.xml><?xml version="1.0" encoding="utf-8"?>
<p:tagLst xmlns:p="http://schemas.openxmlformats.org/presentationml/2006/main">
  <p:tag name="KSO_WM_BEAUTIFY_FLAG" val="#wm#"/>
  <p:tag name="KSO_WM_TEMPLATE_CATEGORY" val="custom"/>
  <p:tag name="KSO_WM_TEMPLATE_INDEX" val="20205081"/>
</p:tagLst>
</file>

<file path=ppt/tags/tag75.xml><?xml version="1.0" encoding="utf-8"?>
<p:tagLst xmlns:p="http://schemas.openxmlformats.org/presentationml/2006/main">
  <p:tag name="KSO_WM_BEAUTIFY_FLAG" val="#wm#"/>
  <p:tag name="KSO_WM_TEMPLATE_CATEGORY" val="custom"/>
  <p:tag name="KSO_WM_TEMPLATE_INDEX" val="20205081"/>
</p:tagLst>
</file>

<file path=ppt/tags/tag76.xml><?xml version="1.0" encoding="utf-8"?>
<p:tagLst xmlns:p="http://schemas.openxmlformats.org/presentationml/2006/main">
  <p:tag name="KSO_WM_BEAUTIFY_FLAG" val="#wm#"/>
  <p:tag name="KSO_WM_TEMPLATE_CATEGORY" val="custom"/>
  <p:tag name="KSO_WM_TEMPLATE_INDEX" val="20205081"/>
</p:tagLst>
</file>

<file path=ppt/tags/tag77.xml><?xml version="1.0" encoding="utf-8"?>
<p:tagLst xmlns:p="http://schemas.openxmlformats.org/presentationml/2006/main">
  <p:tag name="KSO_WM_BEAUTIFY_FLAG" val="#wm#"/>
  <p:tag name="KSO_WM_TEMPLATE_CATEGORY" val="custom"/>
  <p:tag name="KSO_WM_TEMPLATE_INDEX" val="20205081"/>
</p:tagLst>
</file>

<file path=ppt/tags/tag78.xml><?xml version="1.0" encoding="utf-8"?>
<p:tagLst xmlns:p="http://schemas.openxmlformats.org/presentationml/2006/main">
  <p:tag name="KSO_WM_BEAUTIFY_FLAG" val="#wm#"/>
  <p:tag name="KSO_WM_TEMPLATE_CATEGORY" val="custom"/>
  <p:tag name="KSO_WM_TEMPLATE_INDEX" val="20205081"/>
</p:tagLst>
</file>

<file path=ppt/tags/tag79.xml><?xml version="1.0" encoding="utf-8"?>
<p:tagLst xmlns:p="http://schemas.openxmlformats.org/presentationml/2006/main">
  <p:tag name="KSO_WM_BEAUTIFY_FLAG" val="#wm#"/>
  <p:tag name="KSO_WM_TEMPLATE_CATEGORY" val="custom"/>
  <p:tag name="KSO_WM_TEMPLATE_INDEX" val="20205081"/>
</p:tagLst>
</file>

<file path=ppt/tags/tag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80.xml><?xml version="1.0" encoding="utf-8"?>
<p:tagLst xmlns:p="http://schemas.openxmlformats.org/presentationml/2006/main">
  <p:tag name="KSO_WM_BEAUTIFY_FLAG" val="#wm#"/>
  <p:tag name="KSO_WM_TEMPLATE_CATEGORY" val="custom"/>
  <p:tag name="KSO_WM_TEMPLATE_INDEX" val="20205081"/>
</p:tagLst>
</file>

<file path=ppt/tags/tag81.xml><?xml version="1.0" encoding="utf-8"?>
<p:tagLst xmlns:p="http://schemas.openxmlformats.org/presentationml/2006/main">
  <p:tag name="KSO_WM_BEAUTIFY_FLAG" val="#wm#"/>
  <p:tag name="KSO_WM_TEMPLATE_CATEGORY" val="custom"/>
  <p:tag name="KSO_WM_TEMPLATE_INDEX" val="20205081"/>
</p:tagLst>
</file>

<file path=ppt/tags/tag82.xml><?xml version="1.0" encoding="utf-8"?>
<p:tagLst xmlns:p="http://schemas.openxmlformats.org/presentationml/2006/main">
  <p:tag name="KSO_WM_BEAUTIFY_FLAG" val="#wm#"/>
  <p:tag name="KSO_WM_TEMPLATE_CATEGORY" val="custom"/>
  <p:tag name="KSO_WM_TEMPLATE_INDEX" val="20205081"/>
</p:tagLst>
</file>

<file path=ppt/tags/tag83.xml><?xml version="1.0" encoding="utf-8"?>
<p:tagLst xmlns:p="http://schemas.openxmlformats.org/presentationml/2006/main">
  <p:tag name="KSO_WM_BEAUTIFY_FLAG" val="#wm#"/>
  <p:tag name="KSO_WM_TEMPLATE_CATEGORY" val="custom"/>
  <p:tag name="KSO_WM_TEMPLATE_INDEX" val="20205081"/>
</p:tagLst>
</file>

<file path=ppt/tags/tag84.xml><?xml version="1.0" encoding="utf-8"?>
<p:tagLst xmlns:p="http://schemas.openxmlformats.org/presentationml/2006/main">
  <p:tag name="KSO_WM_BEAUTIFY_FLAG" val="#wm#"/>
  <p:tag name="KSO_WM_TEMPLATE_CATEGORY" val="custom"/>
  <p:tag name="KSO_WM_TEMPLATE_INDEX" val="20205081"/>
</p:tagLst>
</file>

<file path=ppt/tags/tag85.xml><?xml version="1.0" encoding="utf-8"?>
<p:tagLst xmlns:p="http://schemas.openxmlformats.org/presentationml/2006/main">
  <p:tag name="KSO_WM_BEAUTIFY_FLAG" val="#wm#"/>
  <p:tag name="KSO_WM_TEMPLATE_CATEGORY" val="custom"/>
  <p:tag name="KSO_WM_TEMPLATE_INDEX" val="20205081"/>
</p:tagLst>
</file>

<file path=ppt/tags/tag86.xml><?xml version="1.0" encoding="utf-8"?>
<p:tagLst xmlns:p="http://schemas.openxmlformats.org/presentationml/2006/main">
  <p:tag name="KSO_WM_BEAUTIFY_FLAG" val="#wm#"/>
  <p:tag name="KSO_WM_TEMPLATE_CATEGORY" val="custom"/>
  <p:tag name="KSO_WM_TEMPLATE_INDEX" val="20205081"/>
</p:tagLst>
</file>

<file path=ppt/tags/tag87.xml><?xml version="1.0" encoding="utf-8"?>
<p:tagLst xmlns:p="http://schemas.openxmlformats.org/presentationml/2006/main">
  <p:tag name="KSO_WM_BEAUTIFY_FLAG" val="#wm#"/>
  <p:tag name="KSO_WM_TEMPLATE_CATEGORY" val="custom"/>
  <p:tag name="KSO_WM_TEMPLATE_INDEX" val="20205081"/>
</p:tagLst>
</file>

<file path=ppt/tags/tag88.xml><?xml version="1.0" encoding="utf-8"?>
<p:tagLst xmlns:p="http://schemas.openxmlformats.org/presentationml/2006/main">
  <p:tag name="KSO_WM_BEAUTIFY_FLAG" val="#wm#"/>
  <p:tag name="KSO_WM_TEMPLATE_CATEGORY" val="custom"/>
  <p:tag name="KSO_WM_TEMPLATE_INDEX" val="20205081"/>
</p:tagLst>
</file>

<file path=ppt/tags/tag89.xml><?xml version="1.0" encoding="utf-8"?>
<p:tagLst xmlns:p="http://schemas.openxmlformats.org/presentationml/2006/main">
  <p:tag name="KSO_WM_BEAUTIFY_FLAG" val="#wm#"/>
  <p:tag name="KSO_WM_TEMPLATE_CATEGORY" val="custom"/>
  <p:tag name="KSO_WM_TEMPLATE_INDEX" val="20205081"/>
</p:tagLst>
</file>

<file path=ppt/tags/tag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90.xml><?xml version="1.0" encoding="utf-8"?>
<p:tagLst xmlns:p="http://schemas.openxmlformats.org/presentationml/2006/main">
  <p:tag name="KSO_WM_BEAUTIFY_FLAG" val="#wm#"/>
  <p:tag name="KSO_WM_TEMPLATE_CATEGORY" val="custom"/>
  <p:tag name="KSO_WM_TEMPLATE_INDEX" val="20205081"/>
</p:tagLst>
</file>

<file path=ppt/tags/tag91.xml><?xml version="1.0" encoding="utf-8"?>
<p:tagLst xmlns:p="http://schemas.openxmlformats.org/presentationml/2006/main">
  <p:tag name="KSO_WM_BEAUTIFY_FLAG" val="#wm#"/>
  <p:tag name="KSO_WM_TEMPLATE_CATEGORY" val="custom"/>
  <p:tag name="KSO_WM_TEMPLATE_INDEX" val="20205081"/>
</p:tagLst>
</file>

<file path=ppt/tags/tag92.xml><?xml version="1.0" encoding="utf-8"?>
<p:tagLst xmlns:p="http://schemas.openxmlformats.org/presentationml/2006/main">
  <p:tag name="KSO_WM_BEAUTIFY_FLAG" val="#wm#"/>
  <p:tag name="KSO_WM_TEMPLATE_CATEGORY" val="custom"/>
  <p:tag name="KSO_WM_TEMPLATE_INDEX" val="20205081"/>
</p:tagLst>
</file>

<file path=ppt/tags/tag93.xml><?xml version="1.0" encoding="utf-8"?>
<p:tagLst xmlns:p="http://schemas.openxmlformats.org/presentationml/2006/main">
  <p:tag name="KSO_WM_BEAUTIFY_FLAG" val="#wm#"/>
  <p:tag name="KSO_WM_TEMPLATE_CATEGORY" val="custom"/>
  <p:tag name="KSO_WM_TEMPLATE_INDEX" val="20205081"/>
</p:tagLst>
</file>

<file path=ppt/tags/tag94.xml><?xml version="1.0" encoding="utf-8"?>
<p:tagLst xmlns:p="http://schemas.openxmlformats.org/presentationml/2006/main">
  <p:tag name="KSO_WM_BEAUTIFY_FLAG" val="#wm#"/>
  <p:tag name="KSO_WM_TEMPLATE_CATEGORY" val="custom"/>
  <p:tag name="KSO_WM_TEMPLATE_INDEX" val="20205081"/>
</p:tagLst>
</file>

<file path=ppt/tags/tag95.xml><?xml version="1.0" encoding="utf-8"?>
<p:tagLst xmlns:p="http://schemas.openxmlformats.org/presentationml/2006/main">
  <p:tag name="KSO_WM_SLIDE_ID" val="custom20205081_1"/>
  <p:tag name="KSO_WM_TEMPLATE_SUBCATEGORY" val="19"/>
  <p:tag name="KSO_WM_TEMPLATE_MASTER_TYPE" val="0"/>
  <p:tag name="KSO_WM_TEMPLATE_COLOR_TYPE" val="1"/>
  <p:tag name="KSO_WM_SLIDE_TYPE" val="title"/>
  <p:tag name="KSO_WM_SLIDE_SUBTYPE" val="defaultBlank"/>
  <p:tag name="KSO_WM_SLIDE_ITEM_CNT" val="0"/>
  <p:tag name="KSO_WM_SLIDE_INDEX" val="1"/>
  <p:tag name="KSO_WM_TAG_VERSION" val="1.0"/>
  <p:tag name="KSO_WM_BEAUTIFY_FLAG" val="#wm#"/>
  <p:tag name="KSO_WM_TEMPLATE_CATEGORY" val="custom"/>
  <p:tag name="KSO_WM_TEMPLATE_INDEX" val="20205081"/>
  <p:tag name="KSO_WM_SLIDE_LAYOUT" val="a_b"/>
  <p:tag name="KSO_WM_SLIDE_LAYOUT_CNT" val="1_1"/>
  <p:tag name="KSO_WM_UNIT_SHOW_EDIT_AREA_INDICATION" val="1"/>
  <p:tag name="KSO_WM_TEMPLATE_THUMBS_INDEX" val="1、4、7、12、13、14、15、16、17、18、20、24、25、28、33、36、40、43、44"/>
</p:tagLst>
</file>

<file path=ppt/tags/tag96.xml><?xml version="1.0" encoding="utf-8"?>
<p:tagLst xmlns:p="http://schemas.openxmlformats.org/presentationml/2006/main">
  <p:tag name="commondata" val="eyJoZGlkIjoiYTQ3YTc2YjBlNWRhYjQ0NTA0MDBkN2E0YWM4YTZjZGMifQ=="/>
</p:tagLst>
</file>

<file path=ppt/theme/theme1.xml><?xml version="1.0" encoding="utf-8"?>
<a:theme xmlns:a="http://schemas.openxmlformats.org/drawingml/2006/main" name="www.pptying.com">
  <a:themeElements>
    <a:clrScheme name="新版空白演示配色">
      <a:dk1>
        <a:srgbClr val="000000"/>
      </a:dk1>
      <a:lt1>
        <a:srgbClr val="FFFFFF"/>
      </a:lt1>
      <a:dk2>
        <a:srgbClr val="0F1423"/>
      </a:dk2>
      <a:lt2>
        <a:srgbClr val="FFFFFF"/>
      </a:lt2>
      <a:accent1>
        <a:srgbClr val="6096E6"/>
      </a:accent1>
      <a:accent2>
        <a:srgbClr val="58B6E5"/>
      </a:accent2>
      <a:accent3>
        <a:srgbClr val="56CA95"/>
      </a:accent3>
      <a:accent4>
        <a:srgbClr val="FFBA55"/>
      </a:accent4>
      <a:accent5>
        <a:srgbClr val="F18870"/>
      </a:accent5>
      <a:accent6>
        <a:srgbClr val="EC5F74"/>
      </a:accent6>
      <a:hlink>
        <a:srgbClr val="0563C1"/>
      </a:hlink>
      <a:folHlink>
        <a:srgbClr val="954D72"/>
      </a:folHlink>
    </a:clrScheme>
    <a:fontScheme name="c1maf4lr">
      <a:majorFont>
        <a:latin typeface="微软雅黑"/>
        <a:ea typeface="微软雅黑"/>
        <a:cs typeface=""/>
      </a:majorFont>
      <a:minorFont>
        <a:latin typeface="微软雅黑"/>
        <a:ea typeface="微软雅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自定义设计方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思源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思源宋体"/>
        <a:ea typeface=""/>
        <a:cs typeface=""/>
        <a:font script="Jpan" typeface="ＭＳ Ｐゴシック"/>
        <a:font script="Hang" typeface="맑은 고딕"/>
        <a:font script="Hans" typeface="思源宋体"/>
        <a:font script="Hant" typeface="新細明體"/>
        <a:font script="Arab" typeface="思源宋体"/>
        <a:font script="Hebr" typeface="思源宋体"/>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思源宋体"/>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思源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思源宋体"/>
        <a:ea typeface=""/>
        <a:cs typeface=""/>
        <a:font script="Jpan" typeface="ＭＳ Ｐゴシック"/>
        <a:font script="Hang" typeface="맑은 고딕"/>
        <a:font script="Hans" typeface="思源宋体"/>
        <a:font script="Hant" typeface="新細明體"/>
        <a:font script="Arab" typeface="思源宋体"/>
        <a:font script="Hebr" typeface="思源宋体"/>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思源宋体"/>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2765</Words>
  <Application>WPS 演示</Application>
  <PresentationFormat>宽屏</PresentationFormat>
  <Paragraphs>525</Paragraphs>
  <Slides>26</Slides>
  <Notes>2</Notes>
  <HiddenSlides>0</HiddenSlides>
  <MMClips>0</MMClips>
  <ScaleCrop>false</ScaleCrop>
  <HeadingPairs>
    <vt:vector size="6" baseType="variant">
      <vt:variant>
        <vt:lpstr>已用的字体</vt:lpstr>
      </vt:variant>
      <vt:variant>
        <vt:i4>17</vt:i4>
      </vt:variant>
      <vt:variant>
        <vt:lpstr>主题</vt:lpstr>
      </vt:variant>
      <vt:variant>
        <vt:i4>2</vt:i4>
      </vt:variant>
      <vt:variant>
        <vt:lpstr>幻灯片标题</vt:lpstr>
      </vt:variant>
      <vt:variant>
        <vt:i4>26</vt:i4>
      </vt:variant>
    </vt:vector>
  </HeadingPairs>
  <TitlesOfParts>
    <vt:vector size="45" baseType="lpstr">
      <vt:lpstr>Arial</vt:lpstr>
      <vt:lpstr>宋体</vt:lpstr>
      <vt:lpstr>Wingdings</vt:lpstr>
      <vt:lpstr>思源宋体</vt:lpstr>
      <vt:lpstr>Wingdings</vt:lpstr>
      <vt:lpstr>微软雅黑</vt:lpstr>
      <vt:lpstr>方正正黑简体</vt:lpstr>
      <vt:lpstr>黑体</vt:lpstr>
      <vt:lpstr>Calibri</vt:lpstr>
      <vt:lpstr>Arial Unicode MS</vt:lpstr>
      <vt:lpstr>Source Sans Pro Light</vt:lpstr>
      <vt:lpstr>Helvetica</vt:lpstr>
      <vt:lpstr>Meiryo</vt:lpstr>
      <vt:lpstr>Yu Gothic UI</vt:lpstr>
      <vt:lpstr>Arial Narrow</vt:lpstr>
      <vt:lpstr>Calibri Light</vt:lpstr>
      <vt:lpstr>Yu Gothic UI Semilight</vt:lpstr>
      <vt:lpstr>www.pptying.com</vt:lpstr>
      <vt:lpstr>自定义设计方案</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https://www.ypppt.com/</dc:title>
  <dc:creator>优品PPT</dc:creator>
  <dc:subject>https://www.ypppt.com/</dc:subject>
  <cp:lastModifiedBy>Years later</cp:lastModifiedBy>
  <cp:revision>166</cp:revision>
  <dcterms:created xsi:type="dcterms:W3CDTF">2019-06-19T02:08:00Z</dcterms:created>
  <dcterms:modified xsi:type="dcterms:W3CDTF">2024-06-05T09:21:16Z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2052-12.1.0.16417</vt:lpwstr>
  </property>
  <property fmtid="{D5CDD505-2E9C-101B-9397-08002B2CF9AE}" pid="3" name="ICV">
    <vt:lpwstr>F29AFB85EE0C481D80B59A8F7457E624_13</vt:lpwstr>
  </property>
</Properties>
</file>