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470" r:id="rId12"/>
    <p:sldId id="353" r:id="rId14"/>
    <p:sldId id="471" r:id="rId15"/>
    <p:sldId id="352" r:id="rId16"/>
    <p:sldId id="472" r:id="rId17"/>
    <p:sldId id="474" r:id="rId18"/>
    <p:sldId id="473"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8" r:id="rId32"/>
    <p:sldId id="490" r:id="rId33"/>
    <p:sldId id="491" r:id="rId34"/>
    <p:sldId id="492" r:id="rId35"/>
    <p:sldId id="493" r:id="rId36"/>
    <p:sldId id="297" r:id="rId37"/>
    <p:sldId id="496" r:id="rId38"/>
  </p:sldIdLst>
  <p:sldSz cx="12190095" cy="685927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BE2"/>
    <a:srgbClr val="E4F3F6"/>
    <a:srgbClr val="D3794E"/>
    <a:srgbClr val="3F9CA1"/>
    <a:srgbClr val="60C0BE"/>
    <a:srgbClr val="9EA383"/>
    <a:srgbClr val="EF919E"/>
    <a:srgbClr val="BFCDAB"/>
    <a:srgbClr val="F2A4B0"/>
    <a:srgbClr val="C9D4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7778" autoAdjust="0"/>
  </p:normalViewPr>
  <p:slideViewPr>
    <p:cSldViewPr snapToGrid="0" showGuides="1">
      <p:cViewPr varScale="1">
        <p:scale>
          <a:sx n="109" d="100"/>
          <a:sy n="109" d="100"/>
        </p:scale>
        <p:origin x="750" y="9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tags" Target="tags/tag1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3.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6.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4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6.jpe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43.xml"/><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42.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6.jpe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6.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6" name="组合 5"/>
          <p:cNvGrpSpPr/>
          <p:nvPr/>
        </p:nvGrpSpPr>
        <p:grpSpPr>
          <a:xfrm>
            <a:off x="4967399" y="1121681"/>
            <a:ext cx="2276928" cy="1077233"/>
            <a:chOff x="5591515" y="1114424"/>
            <a:chExt cx="2276928" cy="1077233"/>
          </a:xfrm>
          <a:blipFill>
            <a:blip r:embed="rId2"/>
            <a:stretch>
              <a:fillRect/>
            </a:stretch>
          </a:blipFill>
        </p:grpSpPr>
        <p:sp>
          <p:nvSpPr>
            <p:cNvPr id="7" name="矩形 6"/>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8" name="矩形 7"/>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0" name="组合 9"/>
          <p:cNvGrpSpPr/>
          <p:nvPr/>
        </p:nvGrpSpPr>
        <p:grpSpPr>
          <a:xfrm flipV="1">
            <a:off x="4967399" y="4036331"/>
            <a:ext cx="2271552" cy="1300753"/>
            <a:chOff x="5591515" y="1106804"/>
            <a:chExt cx="2271552" cy="1300753"/>
          </a:xfrm>
          <a:blipFill>
            <a:blip r:embed="rId2"/>
            <a:stretch>
              <a:fillRect/>
            </a:stretch>
          </a:blipFill>
        </p:grpSpPr>
        <p:sp>
          <p:nvSpPr>
            <p:cNvPr id="11" name="矩形 10"/>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2" name="矩形 11"/>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4" name="TextBox 4"/>
          <p:cNvSpPr txBox="1"/>
          <p:nvPr/>
        </p:nvSpPr>
        <p:spPr>
          <a:xfrm>
            <a:off x="3990104" y="3326491"/>
            <a:ext cx="4102406" cy="769441"/>
          </a:xfrm>
          <a:prstGeom prst="rect">
            <a:avLst/>
          </a:prstGeom>
          <a:noFill/>
        </p:spPr>
        <p:txBody>
          <a:bodyPr wrap="none" rtlCol="0">
            <a:spAutoFit/>
          </a:bodyPr>
          <a:lstStyle/>
          <a:p>
            <a:pPr algn="ctr"/>
            <a:r>
              <a:rPr lang="en-US" altLang="zh-CN" sz="4400" dirty="0">
                <a:solidFill>
                  <a:srgbClr val="64ABE2"/>
                </a:solidFill>
                <a:latin typeface="Century Gothic" panose="020B0502020202020204" pitchFamily="34" charset="0"/>
                <a:ea typeface="幼圆" panose="02010509060101010101" pitchFamily="49" charset="-122"/>
              </a:rPr>
              <a:t>WORK REPORT</a:t>
            </a:r>
            <a:endParaRPr lang="en-US" altLang="zh-CN" sz="4400" dirty="0">
              <a:solidFill>
                <a:srgbClr val="64ABE2"/>
              </a:solidFill>
              <a:latin typeface="Century Gothic" panose="020B0502020202020204" pitchFamily="34" charset="0"/>
              <a:ea typeface="幼圆" panose="02010509060101010101" pitchFamily="49" charset="-122"/>
            </a:endParaRPr>
          </a:p>
        </p:txBody>
      </p:sp>
      <p:sp>
        <p:nvSpPr>
          <p:cNvPr id="15" name="TextBox 4"/>
          <p:cNvSpPr txBox="1"/>
          <p:nvPr/>
        </p:nvSpPr>
        <p:spPr>
          <a:xfrm>
            <a:off x="5549676" y="4002155"/>
            <a:ext cx="1107996" cy="1200329"/>
          </a:xfrm>
          <a:prstGeom prst="rect">
            <a:avLst/>
          </a:prstGeom>
          <a:noFill/>
        </p:spPr>
        <p:txBody>
          <a:bodyPr wrap="none" rtlCol="0">
            <a:spAutoFit/>
          </a:bodyPr>
          <a:lstStyle/>
          <a:p>
            <a:pPr algn="ctr"/>
            <a:r>
              <a:rPr lang="zh-CN" altLang="en-US" sz="3600" dirty="0">
                <a:solidFill>
                  <a:srgbClr val="64ABE2"/>
                </a:solidFill>
                <a:latin typeface="幼圆" panose="02010509060101010101" pitchFamily="49" charset="-122"/>
                <a:ea typeface="幼圆" panose="02010509060101010101" pitchFamily="49" charset="-122"/>
              </a:rPr>
              <a:t>简约</a:t>
            </a:r>
            <a:endParaRPr lang="en-US" altLang="zh-CN" sz="3600" dirty="0">
              <a:solidFill>
                <a:srgbClr val="64ABE2"/>
              </a:solidFill>
              <a:latin typeface="幼圆" panose="02010509060101010101" pitchFamily="49" charset="-122"/>
              <a:ea typeface="幼圆" panose="02010509060101010101" pitchFamily="49" charset="-122"/>
            </a:endParaRPr>
          </a:p>
          <a:p>
            <a:pPr algn="ctr"/>
            <a:r>
              <a:rPr lang="zh-CN" altLang="en-US" sz="3600" dirty="0">
                <a:solidFill>
                  <a:srgbClr val="64ABE2"/>
                </a:solidFill>
                <a:latin typeface="幼圆" panose="02010509060101010101" pitchFamily="49" charset="-122"/>
                <a:ea typeface="幼圆" panose="02010509060101010101" pitchFamily="49" charset="-122"/>
              </a:rPr>
              <a:t>通用</a:t>
            </a:r>
            <a:endParaRPr lang="en-US" altLang="zh-CN" sz="3600" dirty="0">
              <a:solidFill>
                <a:srgbClr val="64ABE2"/>
              </a:solidFill>
              <a:latin typeface="幼圆" panose="02010509060101010101" pitchFamily="49" charset="-122"/>
              <a:ea typeface="幼圆" panose="02010509060101010101" pitchFamily="49" charset="-122"/>
            </a:endParaRPr>
          </a:p>
        </p:txBody>
      </p:sp>
      <p:sp>
        <p:nvSpPr>
          <p:cNvPr id="16" name="矩形 259"/>
          <p:cNvSpPr>
            <a:spLocks noChangeArrowheads="1"/>
          </p:cNvSpPr>
          <p:nvPr/>
        </p:nvSpPr>
        <p:spPr bwMode="auto">
          <a:xfrm>
            <a:off x="5152342" y="1499113"/>
            <a:ext cx="190704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en-US" altLang="zh-CN" sz="900" dirty="0">
                <a:solidFill>
                  <a:srgbClr val="64ABE2"/>
                </a:solidFill>
                <a:latin typeface="微软雅黑" panose="020B0503020204020204" pitchFamily="34" charset="-122"/>
                <a:sym typeface="Calibri" panose="020F0502020204030204" pitchFamily="34" charset="0"/>
              </a:rPr>
              <a:t>Please replace text, click add relevant headline, can copy your content to this directly. Headline.</a:t>
            </a:r>
            <a:endParaRPr lang="zh-CN" altLang="en-US" sz="900" dirty="0">
              <a:solidFill>
                <a:srgbClr val="64ABE2"/>
              </a:solidFill>
              <a:ea typeface="微软雅黑" panose="020B0503020204020204" pitchFamily="34" charset="-122"/>
              <a:sym typeface="Calibri" panose="020F0502020204030204" pitchFamily="34" charset="0"/>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712" y="2076964"/>
            <a:ext cx="4344988" cy="15001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par>
                                <p:cTn id="12" presetID="47" presetClass="entr" presetSubtype="0" fill="hold"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anim calcmode="lin" valueType="num">
                                      <p:cBhvr>
                                        <p:cTn id="20" dur="750" fill="hold"/>
                                        <p:tgtEl>
                                          <p:spTgt spid="10"/>
                                        </p:tgtEl>
                                        <p:attrNameLst>
                                          <p:attrName>ppt_x</p:attrName>
                                        </p:attrNameLst>
                                      </p:cBhvr>
                                      <p:tavLst>
                                        <p:tav tm="0">
                                          <p:val>
                                            <p:strVal val="#ppt_x"/>
                                          </p:val>
                                        </p:tav>
                                        <p:tav tm="100000">
                                          <p:val>
                                            <p:strVal val="#ppt_x"/>
                                          </p:val>
                                        </p:tav>
                                      </p:tavLst>
                                    </p:anim>
                                    <p:anim calcmode="lin" valueType="num">
                                      <p:cBhvr>
                                        <p:cTn id="21" dur="750" fill="hold"/>
                                        <p:tgtEl>
                                          <p:spTgt spid="10"/>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750"/>
                                        <p:tgtEl>
                                          <p:spTgt spid="14"/>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85932" y="1565779"/>
            <a:ext cx="3348031" cy="3844472"/>
            <a:chOff x="6833809" y="2171164"/>
            <a:chExt cx="3525841" cy="4048649"/>
          </a:xfrm>
        </p:grpSpPr>
        <p:sp>
          <p:nvSpPr>
            <p:cNvPr id="16" name="Freeform 5"/>
            <p:cNvSpPr/>
            <p:nvPr/>
          </p:nvSpPr>
          <p:spPr bwMode="auto">
            <a:xfrm>
              <a:off x="6883817" y="2690277"/>
              <a:ext cx="1606550" cy="1587500"/>
            </a:xfrm>
            <a:custGeom>
              <a:avLst/>
              <a:gdLst>
                <a:gd name="T0" fmla="*/ 0 w 1012"/>
                <a:gd name="T1" fmla="*/ 1000 h 1000"/>
                <a:gd name="T2" fmla="*/ 1012 w 1012"/>
                <a:gd name="T3" fmla="*/ 1000 h 1000"/>
                <a:gd name="T4" fmla="*/ 1012 w 1012"/>
                <a:gd name="T5" fmla="*/ 262 h 1000"/>
                <a:gd name="T6" fmla="*/ 504 w 1012"/>
                <a:gd name="T7" fmla="*/ 0 h 1000"/>
                <a:gd name="T8" fmla="*/ 0 w 1012"/>
                <a:gd name="T9" fmla="*/ 262 h 1000"/>
                <a:gd name="T10" fmla="*/ 0 w 1012"/>
                <a:gd name="T11" fmla="*/ 1000 h 1000"/>
              </a:gdLst>
              <a:ahLst/>
              <a:cxnLst>
                <a:cxn ang="0">
                  <a:pos x="T0" y="T1"/>
                </a:cxn>
                <a:cxn ang="0">
                  <a:pos x="T2" y="T3"/>
                </a:cxn>
                <a:cxn ang="0">
                  <a:pos x="T4" y="T5"/>
                </a:cxn>
                <a:cxn ang="0">
                  <a:pos x="T6" y="T7"/>
                </a:cxn>
                <a:cxn ang="0">
                  <a:pos x="T8" y="T9"/>
                </a:cxn>
                <a:cxn ang="0">
                  <a:pos x="T10" y="T11"/>
                </a:cxn>
              </a:cxnLst>
              <a:rect l="0" t="0" r="r" b="b"/>
              <a:pathLst>
                <a:path w="1012" h="1000">
                  <a:moveTo>
                    <a:pt x="0" y="1000"/>
                  </a:moveTo>
                  <a:lnTo>
                    <a:pt x="1012" y="1000"/>
                  </a:lnTo>
                  <a:lnTo>
                    <a:pt x="1012" y="262"/>
                  </a:lnTo>
                  <a:lnTo>
                    <a:pt x="504" y="0"/>
                  </a:lnTo>
                  <a:lnTo>
                    <a:pt x="0" y="262"/>
                  </a:lnTo>
                  <a:lnTo>
                    <a:pt x="0" y="1000"/>
                  </a:lnTo>
                  <a:close/>
                </a:path>
              </a:pathLst>
            </a:custGeom>
            <a:blipFill>
              <a:blip r:embed="rId1"/>
              <a:stretch>
                <a:fillRect/>
              </a:stretch>
            </a:blipFill>
            <a:ln>
              <a:noFill/>
            </a:ln>
          </p:spPr>
          <p:txBody>
            <a:bodyPr vert="horz" wrap="square" lIns="91440" tIns="45720" rIns="91440" bIns="45720" numCol="1" anchor="t" anchorCtr="0" compatLnSpc="1"/>
            <a:lstStyle/>
            <a:p>
              <a:endParaRPr lang="zh-CN" altLang="en-US" sz="1600"/>
            </a:p>
          </p:txBody>
        </p:sp>
        <p:sp>
          <p:nvSpPr>
            <p:cNvPr id="17" name="Freeform 6"/>
            <p:cNvSpPr/>
            <p:nvPr/>
          </p:nvSpPr>
          <p:spPr bwMode="auto">
            <a:xfrm>
              <a:off x="6883817" y="4558764"/>
              <a:ext cx="1606550" cy="1000125"/>
            </a:xfrm>
            <a:custGeom>
              <a:avLst/>
              <a:gdLst>
                <a:gd name="T0" fmla="*/ 0 w 1012"/>
                <a:gd name="T1" fmla="*/ 0 h 630"/>
                <a:gd name="T2" fmla="*/ 1012 w 1012"/>
                <a:gd name="T3" fmla="*/ 0 h 630"/>
                <a:gd name="T4" fmla="*/ 1012 w 1012"/>
                <a:gd name="T5" fmla="*/ 371 h 630"/>
                <a:gd name="T6" fmla="*/ 504 w 1012"/>
                <a:gd name="T7" fmla="*/ 630 h 630"/>
                <a:gd name="T8" fmla="*/ 0 w 1012"/>
                <a:gd name="T9" fmla="*/ 371 h 630"/>
                <a:gd name="T10" fmla="*/ 0 w 1012"/>
                <a:gd name="T11" fmla="*/ 0 h 630"/>
              </a:gdLst>
              <a:ahLst/>
              <a:cxnLst>
                <a:cxn ang="0">
                  <a:pos x="T0" y="T1"/>
                </a:cxn>
                <a:cxn ang="0">
                  <a:pos x="T2" y="T3"/>
                </a:cxn>
                <a:cxn ang="0">
                  <a:pos x="T4" y="T5"/>
                </a:cxn>
                <a:cxn ang="0">
                  <a:pos x="T6" y="T7"/>
                </a:cxn>
                <a:cxn ang="0">
                  <a:pos x="T8" y="T9"/>
                </a:cxn>
                <a:cxn ang="0">
                  <a:pos x="T10" y="T11"/>
                </a:cxn>
              </a:cxnLst>
              <a:rect l="0" t="0" r="r" b="b"/>
              <a:pathLst>
                <a:path w="1012" h="630">
                  <a:moveTo>
                    <a:pt x="0" y="0"/>
                  </a:moveTo>
                  <a:lnTo>
                    <a:pt x="1012" y="0"/>
                  </a:lnTo>
                  <a:lnTo>
                    <a:pt x="1012" y="371"/>
                  </a:lnTo>
                  <a:lnTo>
                    <a:pt x="504" y="630"/>
                  </a:lnTo>
                  <a:lnTo>
                    <a:pt x="0" y="371"/>
                  </a:lnTo>
                  <a:lnTo>
                    <a:pt x="0" y="0"/>
                  </a:lnTo>
                  <a:close/>
                </a:path>
              </a:pathLst>
            </a:custGeom>
            <a:blipFill>
              <a:blip r:embed="rId1"/>
              <a:stretch>
                <a:fillRect/>
              </a:stretch>
            </a:blipFill>
            <a:ln>
              <a:noFill/>
            </a:ln>
          </p:spPr>
          <p:txBody>
            <a:bodyPr vert="horz" wrap="square" lIns="91440" tIns="45720" rIns="91440" bIns="45720" numCol="1" anchor="t" anchorCtr="0" compatLnSpc="1"/>
            <a:lstStyle/>
            <a:p>
              <a:endParaRPr lang="zh-CN" altLang="en-US" sz="1600"/>
            </a:p>
          </p:txBody>
        </p:sp>
        <p:sp>
          <p:nvSpPr>
            <p:cNvPr id="19" name="Freeform 7"/>
            <p:cNvSpPr/>
            <p:nvPr/>
          </p:nvSpPr>
          <p:spPr bwMode="auto">
            <a:xfrm>
              <a:off x="8706267" y="2171164"/>
              <a:ext cx="1600200" cy="2106613"/>
            </a:xfrm>
            <a:custGeom>
              <a:avLst/>
              <a:gdLst>
                <a:gd name="T0" fmla="*/ 0 w 1008"/>
                <a:gd name="T1" fmla="*/ 1327 h 1327"/>
                <a:gd name="T2" fmla="*/ 1008 w 1008"/>
                <a:gd name="T3" fmla="*/ 1327 h 1327"/>
                <a:gd name="T4" fmla="*/ 1008 w 1008"/>
                <a:gd name="T5" fmla="*/ 262 h 1327"/>
                <a:gd name="T6" fmla="*/ 504 w 1008"/>
                <a:gd name="T7" fmla="*/ 0 h 1327"/>
                <a:gd name="T8" fmla="*/ 0 w 1008"/>
                <a:gd name="T9" fmla="*/ 262 h 1327"/>
                <a:gd name="T10" fmla="*/ 0 w 1008"/>
                <a:gd name="T11" fmla="*/ 1327 h 1327"/>
              </a:gdLst>
              <a:ahLst/>
              <a:cxnLst>
                <a:cxn ang="0">
                  <a:pos x="T0" y="T1"/>
                </a:cxn>
                <a:cxn ang="0">
                  <a:pos x="T2" y="T3"/>
                </a:cxn>
                <a:cxn ang="0">
                  <a:pos x="T4" y="T5"/>
                </a:cxn>
                <a:cxn ang="0">
                  <a:pos x="T6" y="T7"/>
                </a:cxn>
                <a:cxn ang="0">
                  <a:pos x="T8" y="T9"/>
                </a:cxn>
                <a:cxn ang="0">
                  <a:pos x="T10" y="T11"/>
                </a:cxn>
              </a:cxnLst>
              <a:rect l="0" t="0" r="r" b="b"/>
              <a:pathLst>
                <a:path w="1008" h="1327">
                  <a:moveTo>
                    <a:pt x="0" y="1327"/>
                  </a:moveTo>
                  <a:lnTo>
                    <a:pt x="1008" y="1327"/>
                  </a:lnTo>
                  <a:lnTo>
                    <a:pt x="1008" y="262"/>
                  </a:lnTo>
                  <a:lnTo>
                    <a:pt x="504" y="0"/>
                  </a:lnTo>
                  <a:lnTo>
                    <a:pt x="0" y="262"/>
                  </a:lnTo>
                  <a:lnTo>
                    <a:pt x="0" y="1327"/>
                  </a:lnTo>
                  <a:close/>
                </a:path>
              </a:pathLst>
            </a:custGeom>
            <a:blipFill>
              <a:blip r:embed="rId1"/>
              <a:stretch>
                <a:fillRect/>
              </a:stretch>
            </a:blipFill>
            <a:ln>
              <a:noFill/>
            </a:ln>
          </p:spPr>
          <p:txBody>
            <a:bodyPr vert="horz" wrap="square" lIns="91440" tIns="45720" rIns="91440" bIns="45720" numCol="1" anchor="t" anchorCtr="0" compatLnSpc="1"/>
            <a:lstStyle/>
            <a:p>
              <a:endParaRPr lang="zh-CN" altLang="en-US" sz="1600"/>
            </a:p>
          </p:txBody>
        </p:sp>
        <p:sp>
          <p:nvSpPr>
            <p:cNvPr id="20" name="Freeform 8"/>
            <p:cNvSpPr/>
            <p:nvPr/>
          </p:nvSpPr>
          <p:spPr bwMode="auto">
            <a:xfrm>
              <a:off x="8706267" y="4558764"/>
              <a:ext cx="1600200" cy="685800"/>
            </a:xfrm>
            <a:custGeom>
              <a:avLst/>
              <a:gdLst>
                <a:gd name="T0" fmla="*/ 0 w 1008"/>
                <a:gd name="T1" fmla="*/ 0 h 432"/>
                <a:gd name="T2" fmla="*/ 1008 w 1008"/>
                <a:gd name="T3" fmla="*/ 0 h 432"/>
                <a:gd name="T4" fmla="*/ 1008 w 1008"/>
                <a:gd name="T5" fmla="*/ 170 h 432"/>
                <a:gd name="T6" fmla="*/ 504 w 1008"/>
                <a:gd name="T7" fmla="*/ 432 h 432"/>
                <a:gd name="T8" fmla="*/ 0 w 1008"/>
                <a:gd name="T9" fmla="*/ 170 h 432"/>
                <a:gd name="T10" fmla="*/ 0 w 1008"/>
                <a:gd name="T11" fmla="*/ 0 h 432"/>
              </a:gdLst>
              <a:ahLst/>
              <a:cxnLst>
                <a:cxn ang="0">
                  <a:pos x="T0" y="T1"/>
                </a:cxn>
                <a:cxn ang="0">
                  <a:pos x="T2" y="T3"/>
                </a:cxn>
                <a:cxn ang="0">
                  <a:pos x="T4" y="T5"/>
                </a:cxn>
                <a:cxn ang="0">
                  <a:pos x="T6" y="T7"/>
                </a:cxn>
                <a:cxn ang="0">
                  <a:pos x="T8" y="T9"/>
                </a:cxn>
                <a:cxn ang="0">
                  <a:pos x="T10" y="T11"/>
                </a:cxn>
              </a:cxnLst>
              <a:rect l="0" t="0" r="r" b="b"/>
              <a:pathLst>
                <a:path w="1008" h="432">
                  <a:moveTo>
                    <a:pt x="0" y="0"/>
                  </a:moveTo>
                  <a:lnTo>
                    <a:pt x="1008" y="0"/>
                  </a:lnTo>
                  <a:lnTo>
                    <a:pt x="1008" y="170"/>
                  </a:lnTo>
                  <a:lnTo>
                    <a:pt x="504" y="432"/>
                  </a:lnTo>
                  <a:lnTo>
                    <a:pt x="0" y="170"/>
                  </a:lnTo>
                  <a:lnTo>
                    <a:pt x="0" y="0"/>
                  </a:lnTo>
                  <a:close/>
                </a:path>
              </a:pathLst>
            </a:custGeom>
            <a:blipFill>
              <a:blip r:embed="rId1"/>
              <a:stretch>
                <a:fillRect/>
              </a:stretch>
            </a:blipFill>
            <a:ln>
              <a:noFill/>
            </a:ln>
          </p:spPr>
          <p:txBody>
            <a:bodyPr vert="horz" wrap="square" lIns="91440" tIns="45720" rIns="91440" bIns="45720" numCol="1" anchor="t" anchorCtr="0" compatLnSpc="1"/>
            <a:lstStyle/>
            <a:p>
              <a:endParaRPr lang="zh-CN" altLang="en-US" sz="1600"/>
            </a:p>
          </p:txBody>
        </p:sp>
        <p:sp>
          <p:nvSpPr>
            <p:cNvPr id="21" name="Rectangle 9"/>
            <p:cNvSpPr>
              <a:spLocks noChangeArrowheads="1"/>
            </p:cNvSpPr>
            <p:nvPr/>
          </p:nvSpPr>
          <p:spPr bwMode="auto">
            <a:xfrm>
              <a:off x="6928267" y="4369852"/>
              <a:ext cx="3405188" cy="92075"/>
            </a:xfrm>
            <a:prstGeom prst="rect">
              <a:avLst/>
            </a:prstGeom>
            <a:solidFill>
              <a:schemeClr val="bg1">
                <a:lumMod val="75000"/>
              </a:schemeClr>
            </a:solidFill>
            <a:ln>
              <a:noFill/>
            </a:ln>
          </p:spPr>
          <p:txBody>
            <a:bodyPr vert="horz" wrap="square" lIns="91440" tIns="45720" rIns="91440" bIns="45720" numCol="1" anchor="t" anchorCtr="0" compatLnSpc="1"/>
            <a:lstStyle/>
            <a:p>
              <a:endParaRPr lang="zh-CN" altLang="en-US" sz="1600"/>
            </a:p>
          </p:txBody>
        </p:sp>
        <p:sp>
          <p:nvSpPr>
            <p:cNvPr id="22" name="文本框 14"/>
            <p:cNvSpPr txBox="1"/>
            <p:nvPr/>
          </p:nvSpPr>
          <p:spPr>
            <a:xfrm>
              <a:off x="6833809" y="3626684"/>
              <a:ext cx="1706566" cy="564087"/>
            </a:xfrm>
            <a:prstGeom prst="rect">
              <a:avLst/>
            </a:prstGeom>
            <a:noFill/>
          </p:spPr>
          <p:txBody>
            <a:bodyPr wrap="squar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45%</a:t>
              </a:r>
              <a:endParaRPr lang="zh-CN" altLang="en-US" sz="3200" dirty="0">
                <a:solidFill>
                  <a:schemeClr val="bg1"/>
                </a:solidFill>
                <a:latin typeface="Open Sans Light" panose="020B0306030504020204" pitchFamily="34" charset="0"/>
                <a:cs typeface="Open Sans Light" panose="020B0306030504020204" pitchFamily="34" charset="0"/>
              </a:endParaRPr>
            </a:p>
          </p:txBody>
        </p:sp>
        <p:sp>
          <p:nvSpPr>
            <p:cNvPr id="23" name="文本框 15"/>
            <p:cNvSpPr txBox="1"/>
            <p:nvPr/>
          </p:nvSpPr>
          <p:spPr>
            <a:xfrm>
              <a:off x="8653084" y="3626684"/>
              <a:ext cx="1706566" cy="564087"/>
            </a:xfrm>
            <a:prstGeom prst="rect">
              <a:avLst/>
            </a:prstGeom>
            <a:noFill/>
          </p:spPr>
          <p:txBody>
            <a:bodyPr wrap="squar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70%</a:t>
              </a:r>
              <a:endParaRPr lang="zh-CN" altLang="en-US" sz="3200" dirty="0">
                <a:solidFill>
                  <a:schemeClr val="bg1"/>
                </a:solidFill>
                <a:latin typeface="Open Sans Light" panose="020B0306030504020204" pitchFamily="34" charset="0"/>
                <a:cs typeface="Open Sans Light" panose="020B0306030504020204" pitchFamily="34" charset="0"/>
              </a:endParaRPr>
            </a:p>
          </p:txBody>
        </p:sp>
        <p:sp>
          <p:nvSpPr>
            <p:cNvPr id="24" name="文本框 16"/>
            <p:cNvSpPr txBox="1"/>
            <p:nvPr/>
          </p:nvSpPr>
          <p:spPr>
            <a:xfrm>
              <a:off x="6833809" y="5655726"/>
              <a:ext cx="1706566" cy="564087"/>
            </a:xfrm>
            <a:prstGeom prst="rect">
              <a:avLst/>
            </a:prstGeom>
            <a:noFill/>
          </p:spPr>
          <p:txBody>
            <a:bodyPr wrap="square" rtlCol="0">
              <a:spAutoFit/>
            </a:bodyPr>
            <a:lstStyle/>
            <a:p>
              <a:pPr algn="ctr"/>
              <a:r>
                <a:rPr lang="en-US" altLang="zh-CN" sz="3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30%</a:t>
              </a:r>
              <a:endParaRPr lang="zh-CN" altLang="en-US" sz="3200" dirty="0">
                <a:solidFill>
                  <a:schemeClr val="bg1">
                    <a:lumMod val="50000"/>
                  </a:schemeClr>
                </a:solidFill>
                <a:latin typeface="Open Sans Light" panose="020B0306030504020204" pitchFamily="34" charset="0"/>
                <a:cs typeface="Open Sans Light" panose="020B0306030504020204" pitchFamily="34" charset="0"/>
              </a:endParaRPr>
            </a:p>
          </p:txBody>
        </p:sp>
        <p:sp>
          <p:nvSpPr>
            <p:cNvPr id="25" name="文本框 17"/>
            <p:cNvSpPr txBox="1"/>
            <p:nvPr/>
          </p:nvSpPr>
          <p:spPr>
            <a:xfrm>
              <a:off x="8653084" y="5655726"/>
              <a:ext cx="1706566" cy="564087"/>
            </a:xfrm>
            <a:prstGeom prst="rect">
              <a:avLst/>
            </a:prstGeom>
            <a:noFill/>
          </p:spPr>
          <p:txBody>
            <a:bodyPr wrap="square" rtlCol="0">
              <a:spAutoFit/>
            </a:bodyPr>
            <a:lstStyle/>
            <a:p>
              <a:pPr algn="ctr"/>
              <a:r>
                <a:rPr lang="en-US" altLang="zh-CN" sz="3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10%</a:t>
              </a:r>
              <a:endParaRPr lang="zh-CN" altLang="en-US" sz="3200" dirty="0">
                <a:solidFill>
                  <a:schemeClr val="bg1">
                    <a:lumMod val="50000"/>
                  </a:schemeClr>
                </a:solidFill>
                <a:latin typeface="Open Sans Light" panose="020B0306030504020204" pitchFamily="34" charset="0"/>
                <a:cs typeface="Open Sans Light" panose="020B0306030504020204" pitchFamily="34" charset="0"/>
              </a:endParaRPr>
            </a:p>
          </p:txBody>
        </p:sp>
      </p:grpSp>
      <p:grpSp>
        <p:nvGrpSpPr>
          <p:cNvPr id="26" name="组合 25"/>
          <p:cNvGrpSpPr/>
          <p:nvPr/>
        </p:nvGrpSpPr>
        <p:grpSpPr>
          <a:xfrm>
            <a:off x="6658866" y="1843207"/>
            <a:ext cx="4398175" cy="3445893"/>
            <a:chOff x="3070870" y="1777450"/>
            <a:chExt cx="5843302" cy="4578127"/>
          </a:xfrm>
        </p:grpSpPr>
        <p:sp>
          <p:nvSpPr>
            <p:cNvPr id="27" name="TextBox 5"/>
            <p:cNvSpPr txBox="1"/>
            <p:nvPr/>
          </p:nvSpPr>
          <p:spPr>
            <a:xfrm>
              <a:off x="3247628" y="1930803"/>
              <a:ext cx="5666544" cy="1079507"/>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3070870" y="1777450"/>
              <a:ext cx="0" cy="1365044"/>
            </a:xfrm>
            <a:prstGeom prst="line">
              <a:avLst/>
            </a:prstGeom>
            <a:ln>
              <a:solidFill>
                <a:srgbClr val="64ABE2"/>
              </a:solidFill>
            </a:ln>
          </p:spPr>
          <p:style>
            <a:lnRef idx="1">
              <a:schemeClr val="accent1"/>
            </a:lnRef>
            <a:fillRef idx="0">
              <a:schemeClr val="accent1"/>
            </a:fillRef>
            <a:effectRef idx="0">
              <a:schemeClr val="accent1"/>
            </a:effectRef>
            <a:fontRef idx="minor">
              <a:schemeClr val="tx1"/>
            </a:fontRef>
          </p:style>
        </p:cxnSp>
        <p:sp>
          <p:nvSpPr>
            <p:cNvPr id="29" name="TextBox 11"/>
            <p:cNvSpPr txBox="1"/>
            <p:nvPr/>
          </p:nvSpPr>
          <p:spPr>
            <a:xfrm>
              <a:off x="3247628" y="5143886"/>
              <a:ext cx="5666544" cy="1079507"/>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chemeClr val="bg1">
                      <a:lumMod val="50000"/>
                    </a:schemeClr>
                  </a:solidFill>
                  <a:latin typeface="微软雅黑" panose="020B0503020204020204" pitchFamily="34" charset="-122"/>
                  <a:ea typeface="微软雅黑" panose="020B0503020204020204" pitchFamily="34" charset="-122"/>
                </a:rPr>
                <a:t>文字。</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3070870" y="4990533"/>
              <a:ext cx="0" cy="1365044"/>
            </a:xfrm>
            <a:prstGeom prst="line">
              <a:avLst/>
            </a:prstGeom>
            <a:ln>
              <a:solidFill>
                <a:srgbClr val="64ABE2"/>
              </a:solidFill>
            </a:ln>
          </p:spPr>
          <p:style>
            <a:lnRef idx="1">
              <a:schemeClr val="accent1"/>
            </a:lnRef>
            <a:fillRef idx="0">
              <a:schemeClr val="accent1"/>
            </a:fillRef>
            <a:effectRef idx="0">
              <a:schemeClr val="accent1"/>
            </a:effectRef>
            <a:fontRef idx="minor">
              <a:schemeClr val="tx1"/>
            </a:fontRef>
          </p:style>
        </p:cxnSp>
        <p:sp>
          <p:nvSpPr>
            <p:cNvPr id="31" name="TextBox 5"/>
            <p:cNvSpPr txBox="1"/>
            <p:nvPr/>
          </p:nvSpPr>
          <p:spPr>
            <a:xfrm>
              <a:off x="3247628" y="3542367"/>
              <a:ext cx="5666544" cy="1079507"/>
            </a:xfrm>
            <a:prstGeom prst="rect">
              <a:avLst/>
            </a:prstGeom>
            <a:noFill/>
          </p:spPr>
          <p:txBody>
            <a:bodyPr wrap="square"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070870" y="3389014"/>
              <a:ext cx="0" cy="1365044"/>
            </a:xfrm>
            <a:prstGeom prst="line">
              <a:avLst/>
            </a:prstGeom>
            <a:ln>
              <a:solidFill>
                <a:srgbClr val="64ABE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618588" y="2361091"/>
            <a:ext cx="2111760" cy="870691"/>
            <a:chOff x="4047817" y="1272381"/>
            <a:chExt cx="2252375" cy="754912"/>
          </a:xfrm>
        </p:grpSpPr>
        <p:sp>
          <p:nvSpPr>
            <p:cNvPr id="16" name="Rounded Rectangle 72"/>
            <p:cNvSpPr/>
            <p:nvPr/>
          </p:nvSpPr>
          <p:spPr>
            <a:xfrm>
              <a:off x="4064000" y="1272381"/>
              <a:ext cx="2092176" cy="296863"/>
            </a:xfrm>
            <a:prstGeom prst="roundRect">
              <a:avLst>
                <a:gd name="adj" fmla="val 21110"/>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单击输入标题内容</a:t>
              </a:r>
              <a:endParaRPr lang="en-US" sz="1600" dirty="0">
                <a:solidFill>
                  <a:srgbClr val="FFFFFF"/>
                </a:solidFill>
                <a:latin typeface="微软雅黑" panose="020B0503020204020204" pitchFamily="34" charset="-122"/>
                <a:ea typeface="微软雅黑" panose="020B0503020204020204" pitchFamily="34" charset="-122"/>
              </a:endParaRPr>
            </a:p>
          </p:txBody>
        </p:sp>
        <p:sp>
          <p:nvSpPr>
            <p:cNvPr id="17" name="文本框 8"/>
            <p:cNvSpPr txBox="1"/>
            <p:nvPr/>
          </p:nvSpPr>
          <p:spPr>
            <a:xfrm>
              <a:off x="4047817" y="1647031"/>
              <a:ext cx="2252375" cy="38026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905903" y="2361224"/>
            <a:ext cx="2111760" cy="870691"/>
            <a:chOff x="6436790" y="1239430"/>
            <a:chExt cx="2252375" cy="754912"/>
          </a:xfrm>
        </p:grpSpPr>
        <p:sp>
          <p:nvSpPr>
            <p:cNvPr id="20" name="Rounded Rectangle 72"/>
            <p:cNvSpPr/>
            <p:nvPr/>
          </p:nvSpPr>
          <p:spPr>
            <a:xfrm>
              <a:off x="6452973" y="1239430"/>
              <a:ext cx="2092176" cy="296863"/>
            </a:xfrm>
            <a:prstGeom prst="roundRect">
              <a:avLst>
                <a:gd name="adj" fmla="val 21110"/>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单击输入标题内容</a:t>
              </a:r>
              <a:endParaRPr lang="en-US" sz="1600" dirty="0">
                <a:solidFill>
                  <a:srgbClr val="FFFFFF"/>
                </a:solidFill>
                <a:latin typeface="微软雅黑" panose="020B0503020204020204" pitchFamily="34" charset="-122"/>
                <a:ea typeface="微软雅黑" panose="020B0503020204020204" pitchFamily="34" charset="-122"/>
              </a:endParaRPr>
            </a:p>
          </p:txBody>
        </p:sp>
        <p:sp>
          <p:nvSpPr>
            <p:cNvPr id="21" name="文本框 8"/>
            <p:cNvSpPr txBox="1"/>
            <p:nvPr/>
          </p:nvSpPr>
          <p:spPr>
            <a:xfrm>
              <a:off x="6436790" y="1614080"/>
              <a:ext cx="2252375" cy="38026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640822" y="3750616"/>
            <a:ext cx="2111760" cy="870691"/>
            <a:chOff x="4064292" y="2573959"/>
            <a:chExt cx="2252375" cy="754912"/>
          </a:xfrm>
        </p:grpSpPr>
        <p:sp>
          <p:nvSpPr>
            <p:cNvPr id="23" name="Rounded Rectangle 72"/>
            <p:cNvSpPr/>
            <p:nvPr/>
          </p:nvSpPr>
          <p:spPr>
            <a:xfrm>
              <a:off x="4080475" y="2573959"/>
              <a:ext cx="2092176" cy="296863"/>
            </a:xfrm>
            <a:prstGeom prst="roundRect">
              <a:avLst>
                <a:gd name="adj" fmla="val 21110"/>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单击输入标题内容</a:t>
              </a:r>
              <a:endParaRPr lang="en-US" sz="1600" dirty="0">
                <a:solidFill>
                  <a:srgbClr val="FFFFFF"/>
                </a:solidFill>
                <a:latin typeface="微软雅黑" panose="020B0503020204020204" pitchFamily="34" charset="-122"/>
                <a:ea typeface="微软雅黑" panose="020B0503020204020204" pitchFamily="34" charset="-122"/>
              </a:endParaRPr>
            </a:p>
          </p:txBody>
        </p:sp>
        <p:sp>
          <p:nvSpPr>
            <p:cNvPr id="24" name="文本框 8"/>
            <p:cNvSpPr txBox="1"/>
            <p:nvPr/>
          </p:nvSpPr>
          <p:spPr>
            <a:xfrm>
              <a:off x="4064292" y="2948609"/>
              <a:ext cx="2252375" cy="38026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8928138" y="3750749"/>
            <a:ext cx="2111760" cy="870691"/>
            <a:chOff x="6453265" y="2541008"/>
            <a:chExt cx="2252375" cy="754912"/>
          </a:xfrm>
        </p:grpSpPr>
        <p:sp>
          <p:nvSpPr>
            <p:cNvPr id="26" name="Rounded Rectangle 72"/>
            <p:cNvSpPr/>
            <p:nvPr/>
          </p:nvSpPr>
          <p:spPr>
            <a:xfrm>
              <a:off x="6469448" y="2541008"/>
              <a:ext cx="2092176" cy="296863"/>
            </a:xfrm>
            <a:prstGeom prst="roundRect">
              <a:avLst>
                <a:gd name="adj" fmla="val 21110"/>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pitchFamily="34" charset="-122"/>
                  <a:ea typeface="微软雅黑" panose="020B0503020204020204" pitchFamily="34" charset="-122"/>
                </a:rPr>
                <a:t>单击输入标题内容</a:t>
              </a:r>
              <a:endParaRPr lang="en-US" sz="1600" dirty="0">
                <a:solidFill>
                  <a:srgbClr val="FFFFFF"/>
                </a:solidFill>
                <a:latin typeface="微软雅黑" panose="020B0503020204020204" pitchFamily="34" charset="-122"/>
                <a:ea typeface="微软雅黑" panose="020B0503020204020204" pitchFamily="34" charset="-122"/>
              </a:endParaRPr>
            </a:p>
          </p:txBody>
        </p:sp>
        <p:sp>
          <p:nvSpPr>
            <p:cNvPr id="27" name="文本框 8"/>
            <p:cNvSpPr txBox="1"/>
            <p:nvPr/>
          </p:nvSpPr>
          <p:spPr>
            <a:xfrm>
              <a:off x="6453265" y="2915658"/>
              <a:ext cx="2252375" cy="38026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2549432" y="1641979"/>
            <a:ext cx="3550538" cy="3482518"/>
            <a:chOff x="1311264" y="1939967"/>
            <a:chExt cx="2342633" cy="2297754"/>
          </a:xfrm>
        </p:grpSpPr>
        <p:sp>
          <p:nvSpPr>
            <p:cNvPr id="29" name="椭圆 28"/>
            <p:cNvSpPr/>
            <p:nvPr/>
          </p:nvSpPr>
          <p:spPr>
            <a:xfrm>
              <a:off x="1311264" y="2189999"/>
              <a:ext cx="2072913" cy="2047722"/>
            </a:xfrm>
            <a:prstGeom prst="ellipse">
              <a:avLst/>
            </a:prstGeom>
            <a:blipFill>
              <a:blip r:embed="rId1"/>
              <a:stretch>
                <a:fillRect/>
              </a:stretch>
            </a:blipFill>
            <a:ln w="57150" cap="flat" cmpd="sng" algn="ctr">
              <a:solidFill>
                <a:srgbClr val="64ABE2"/>
              </a:solidFill>
              <a:prstDash val="sysDot"/>
              <a:miter lim="800000"/>
            </a:ln>
            <a:effectLst/>
          </p:spPr>
          <p:txBody>
            <a:bodyPr anchor="ctr"/>
            <a:lstStyle/>
            <a:p>
              <a:pPr eaLnBrk="1" fontAlgn="auto" hangingPunct="1">
                <a:spcBef>
                  <a:spcPts val="0"/>
                </a:spcBef>
                <a:spcAft>
                  <a:spcPts val="0"/>
                </a:spcAft>
                <a:defRPr/>
              </a:pPr>
              <a:endParaRPr lang="zh-CN" altLang="en-US" sz="2800" kern="0" dirty="0">
                <a:solidFill>
                  <a:prstClr val="white"/>
                </a:solidFill>
                <a:latin typeface="Arial" panose="020B0604020202020204" pitchFamily="34" charset="0"/>
              </a:endParaRPr>
            </a:p>
          </p:txBody>
        </p:sp>
        <p:sp>
          <p:nvSpPr>
            <p:cNvPr id="30" name="椭圆 29"/>
            <p:cNvSpPr/>
            <p:nvPr/>
          </p:nvSpPr>
          <p:spPr>
            <a:xfrm>
              <a:off x="2938957" y="2294381"/>
              <a:ext cx="565457" cy="559883"/>
            </a:xfrm>
            <a:prstGeom prst="ellipse">
              <a:avLst/>
            </a:prstGeom>
            <a:blipFill>
              <a:blip r:embed="rId1"/>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pic>
          <p:nvPicPr>
            <p:cNvPr id="31" name="图片 29"/>
            <p:cNvPicPr>
              <a:picLocks noChangeAspect="1"/>
            </p:cNvPicPr>
            <p:nvPr/>
          </p:nvPicPr>
          <p:blipFill>
            <a:blip r:embed="rId2" cstate="print">
              <a:extLst>
                <a:ext uri="{28A0092B-C50C-407E-A947-70E740481C1C}">
                  <a14:useLocalDpi xmlns:a14="http://schemas.microsoft.com/office/drawing/2010/main" val="0"/>
                </a:ext>
              </a:extLst>
            </a:blip>
            <a:srcRect t="5220"/>
            <a:stretch>
              <a:fillRect/>
            </a:stretch>
          </p:blipFill>
          <p:spPr bwMode="auto">
            <a:xfrm>
              <a:off x="3028339" y="2423334"/>
              <a:ext cx="381785" cy="3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椭圆 31"/>
            <p:cNvSpPr/>
            <p:nvPr/>
          </p:nvSpPr>
          <p:spPr>
            <a:xfrm>
              <a:off x="2310155" y="1939967"/>
              <a:ext cx="548405" cy="543035"/>
            </a:xfrm>
            <a:prstGeom prst="ellipse">
              <a:avLst/>
            </a:prstGeom>
            <a:blipFill>
              <a:blip r:embed="rId1"/>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rcRect l="23180" t="13547" r="24422" b="28755"/>
            <a:stretch>
              <a:fillRect/>
            </a:stretch>
          </p:blipFill>
          <p:spPr bwMode="auto">
            <a:xfrm>
              <a:off x="2466935" y="2083825"/>
              <a:ext cx="234843" cy="25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椭圆 33"/>
            <p:cNvSpPr/>
            <p:nvPr/>
          </p:nvSpPr>
          <p:spPr>
            <a:xfrm>
              <a:off x="3105492" y="2996053"/>
              <a:ext cx="548405" cy="541739"/>
            </a:xfrm>
            <a:prstGeom prst="ellipse">
              <a:avLst/>
            </a:prstGeom>
            <a:blipFill>
              <a:blip r:embed="rId1"/>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35" name="任意多边形 12"/>
            <p:cNvSpPr/>
            <p:nvPr/>
          </p:nvSpPr>
          <p:spPr>
            <a:xfrm>
              <a:off x="3171130" y="3127020"/>
              <a:ext cx="321431" cy="243653"/>
            </a:xfrm>
            <a:custGeom>
              <a:avLst/>
              <a:gdLst>
                <a:gd name="connsiteX0" fmla="*/ 332089 w 388650"/>
                <a:gd name="connsiteY0" fmla="*/ 43940 h 298935"/>
                <a:gd name="connsiteX1" fmla="*/ 354779 w 388650"/>
                <a:gd name="connsiteY1" fmla="*/ 43940 h 298935"/>
                <a:gd name="connsiteX2" fmla="*/ 388650 w 388650"/>
                <a:gd name="connsiteY2" fmla="*/ 77811 h 298935"/>
                <a:gd name="connsiteX3" fmla="*/ 388650 w 388650"/>
                <a:gd name="connsiteY3" fmla="*/ 162486 h 298935"/>
                <a:gd name="connsiteX4" fmla="*/ 388650 w 388650"/>
                <a:gd name="connsiteY4" fmla="*/ 213291 h 298935"/>
                <a:gd name="connsiteX5" fmla="*/ 354779 w 388650"/>
                <a:gd name="connsiteY5" fmla="*/ 247162 h 298935"/>
                <a:gd name="connsiteX6" fmla="*/ 328319 w 388650"/>
                <a:gd name="connsiteY6" fmla="*/ 247162 h 298935"/>
                <a:gd name="connsiteX7" fmla="*/ 262816 w 388650"/>
                <a:gd name="connsiteY7" fmla="*/ 298935 h 298935"/>
                <a:gd name="connsiteX8" fmla="*/ 237822 w 388650"/>
                <a:gd name="connsiteY8" fmla="*/ 247162 h 298935"/>
                <a:gd name="connsiteX9" fmla="*/ 60533 w 388650"/>
                <a:gd name="connsiteY9" fmla="*/ 247162 h 298935"/>
                <a:gd name="connsiteX10" fmla="*/ 26662 w 388650"/>
                <a:gd name="connsiteY10" fmla="*/ 213291 h 298935"/>
                <a:gd name="connsiteX11" fmla="*/ 26662 w 388650"/>
                <a:gd name="connsiteY11" fmla="*/ 188693 h 298935"/>
                <a:gd name="connsiteX12" fmla="*/ 27227 w 388650"/>
                <a:gd name="connsiteY12" fmla="*/ 188927 h 298935"/>
                <a:gd name="connsiteX13" fmla="*/ 300065 w 388650"/>
                <a:gd name="connsiteY13" fmla="*/ 188927 h 298935"/>
                <a:gd name="connsiteX14" fmla="*/ 332089 w 388650"/>
                <a:gd name="connsiteY14" fmla="*/ 156903 h 298935"/>
                <a:gd name="connsiteX15" fmla="*/ 28100 w 388650"/>
                <a:gd name="connsiteY15" fmla="*/ 0 h 298935"/>
                <a:gd name="connsiteX16" fmla="*/ 290988 w 388650"/>
                <a:gd name="connsiteY16" fmla="*/ 0 h 298935"/>
                <a:gd name="connsiteX17" fmla="*/ 319088 w 388650"/>
                <a:gd name="connsiteY17" fmla="*/ 28100 h 298935"/>
                <a:gd name="connsiteX18" fmla="*/ 319088 w 388650"/>
                <a:gd name="connsiteY18" fmla="*/ 140499 h 298935"/>
                <a:gd name="connsiteX19" fmla="*/ 290988 w 388650"/>
                <a:gd name="connsiteY19" fmla="*/ 168599 h 298935"/>
                <a:gd name="connsiteX20" fmla="*/ 28100 w 388650"/>
                <a:gd name="connsiteY20" fmla="*/ 168599 h 298935"/>
                <a:gd name="connsiteX21" fmla="*/ 0 w 388650"/>
                <a:gd name="connsiteY21" fmla="*/ 140499 h 298935"/>
                <a:gd name="connsiteX22" fmla="*/ 0 w 388650"/>
                <a:gd name="connsiteY22" fmla="*/ 28100 h 298935"/>
                <a:gd name="connsiteX23" fmla="*/ 28100 w 388650"/>
                <a:gd name="connsiteY23" fmla="*/ 0 h 29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650" h="298935">
                  <a:moveTo>
                    <a:pt x="332089" y="43940"/>
                  </a:moveTo>
                  <a:lnTo>
                    <a:pt x="354779" y="43940"/>
                  </a:lnTo>
                  <a:cubicBezTo>
                    <a:pt x="373485" y="43940"/>
                    <a:pt x="388650" y="59105"/>
                    <a:pt x="388650" y="77811"/>
                  </a:cubicBezTo>
                  <a:lnTo>
                    <a:pt x="388650" y="162486"/>
                  </a:lnTo>
                  <a:lnTo>
                    <a:pt x="388650" y="213291"/>
                  </a:lnTo>
                  <a:cubicBezTo>
                    <a:pt x="388650" y="231997"/>
                    <a:pt x="373485" y="247162"/>
                    <a:pt x="354779" y="247162"/>
                  </a:cubicBezTo>
                  <a:lnTo>
                    <a:pt x="328319" y="247162"/>
                  </a:lnTo>
                  <a:lnTo>
                    <a:pt x="262816" y="298935"/>
                  </a:lnTo>
                  <a:lnTo>
                    <a:pt x="237822" y="247162"/>
                  </a:lnTo>
                  <a:lnTo>
                    <a:pt x="60533" y="247162"/>
                  </a:lnTo>
                  <a:cubicBezTo>
                    <a:pt x="41827" y="247162"/>
                    <a:pt x="26662" y="231997"/>
                    <a:pt x="26662" y="213291"/>
                  </a:cubicBezTo>
                  <a:lnTo>
                    <a:pt x="26662" y="188693"/>
                  </a:lnTo>
                  <a:lnTo>
                    <a:pt x="27227" y="188927"/>
                  </a:lnTo>
                  <a:lnTo>
                    <a:pt x="300065" y="188927"/>
                  </a:lnTo>
                  <a:cubicBezTo>
                    <a:pt x="317751" y="188927"/>
                    <a:pt x="332089" y="174589"/>
                    <a:pt x="332089" y="156903"/>
                  </a:cubicBezTo>
                  <a:close/>
                  <a:moveTo>
                    <a:pt x="28100" y="0"/>
                  </a:moveTo>
                  <a:lnTo>
                    <a:pt x="290988" y="0"/>
                  </a:lnTo>
                  <a:cubicBezTo>
                    <a:pt x="306507" y="0"/>
                    <a:pt x="319088" y="12581"/>
                    <a:pt x="319088" y="28100"/>
                  </a:cubicBezTo>
                  <a:lnTo>
                    <a:pt x="319088" y="140499"/>
                  </a:lnTo>
                  <a:cubicBezTo>
                    <a:pt x="319088" y="156018"/>
                    <a:pt x="306507" y="168599"/>
                    <a:pt x="290988" y="168599"/>
                  </a:cubicBezTo>
                  <a:lnTo>
                    <a:pt x="28100" y="168599"/>
                  </a:lnTo>
                  <a:cubicBezTo>
                    <a:pt x="12581" y="168599"/>
                    <a:pt x="0" y="156018"/>
                    <a:pt x="0" y="140499"/>
                  </a:cubicBezTo>
                  <a:lnTo>
                    <a:pt x="0" y="28100"/>
                  </a:lnTo>
                  <a:cubicBezTo>
                    <a:pt x="0" y="12581"/>
                    <a:pt x="12581" y="0"/>
                    <a:pt x="28100" y="0"/>
                  </a:cubicBez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36" name="椭圆 35"/>
            <p:cNvSpPr/>
            <p:nvPr/>
          </p:nvSpPr>
          <p:spPr>
            <a:xfrm>
              <a:off x="2879935" y="3715393"/>
              <a:ext cx="447382" cy="443241"/>
            </a:xfrm>
            <a:prstGeom prst="ellipse">
              <a:avLst/>
            </a:prstGeom>
            <a:blipFill>
              <a:blip r:embed="rId1"/>
              <a:stretch>
                <a:fillRect/>
              </a:stretch>
            </a:bli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dirty="0">
                <a:solidFill>
                  <a:prstClr val="white"/>
                </a:solidFill>
                <a:latin typeface="Calibri" panose="020F0502020204030204"/>
                <a:ea typeface="宋体" panose="02010600030101010101" pitchFamily="2" charset="-122"/>
              </a:endParaRPr>
            </a:p>
          </p:txBody>
        </p:sp>
        <p:sp>
          <p:nvSpPr>
            <p:cNvPr id="37" name="任意多边形 14"/>
            <p:cNvSpPr/>
            <p:nvPr/>
          </p:nvSpPr>
          <p:spPr>
            <a:xfrm rot="10800000" flipH="1">
              <a:off x="2951599" y="3822545"/>
              <a:ext cx="284699" cy="209956"/>
            </a:xfrm>
            <a:custGeom>
              <a:avLst/>
              <a:gdLst>
                <a:gd name="connsiteX0" fmla="*/ 441259 w 1065398"/>
                <a:gd name="connsiteY0" fmla="*/ 795512 h 795512"/>
                <a:gd name="connsiteX1" fmla="*/ 624139 w 1065398"/>
                <a:gd name="connsiteY1" fmla="*/ 795512 h 795512"/>
                <a:gd name="connsiteX2" fmla="*/ 624139 w 1065398"/>
                <a:gd name="connsiteY2" fmla="*/ 611235 h 795512"/>
                <a:gd name="connsiteX3" fmla="*/ 975398 w 1065398"/>
                <a:gd name="connsiteY3" fmla="*/ 611235 h 795512"/>
                <a:gd name="connsiteX4" fmla="*/ 1065398 w 1065398"/>
                <a:gd name="connsiteY4" fmla="*/ 521235 h 795512"/>
                <a:gd name="connsiteX5" fmla="*/ 975398 w 1065398"/>
                <a:gd name="connsiteY5" fmla="*/ 431235 h 795512"/>
                <a:gd name="connsiteX6" fmla="*/ 624139 w 1065398"/>
                <a:gd name="connsiteY6" fmla="*/ 431235 h 795512"/>
                <a:gd name="connsiteX7" fmla="*/ 624139 w 1065398"/>
                <a:gd name="connsiteY7" fmla="*/ 0 h 795512"/>
                <a:gd name="connsiteX8" fmla="*/ 441259 w 1065398"/>
                <a:gd name="connsiteY8" fmla="*/ 0 h 795512"/>
                <a:gd name="connsiteX9" fmla="*/ 441259 w 1065398"/>
                <a:gd name="connsiteY9" fmla="*/ 217756 h 795512"/>
                <a:gd name="connsiteX10" fmla="*/ 90000 w 1065398"/>
                <a:gd name="connsiteY10" fmla="*/ 217756 h 795512"/>
                <a:gd name="connsiteX11" fmla="*/ 0 w 1065398"/>
                <a:gd name="connsiteY11" fmla="*/ 307756 h 795512"/>
                <a:gd name="connsiteX12" fmla="*/ 90000 w 1065398"/>
                <a:gd name="connsiteY12" fmla="*/ 397756 h 795512"/>
                <a:gd name="connsiteX13" fmla="*/ 441259 w 1065398"/>
                <a:gd name="connsiteY13" fmla="*/ 397756 h 7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5398" h="795512">
                  <a:moveTo>
                    <a:pt x="441259" y="795512"/>
                  </a:moveTo>
                  <a:lnTo>
                    <a:pt x="624139" y="795512"/>
                  </a:lnTo>
                  <a:lnTo>
                    <a:pt x="624139" y="611235"/>
                  </a:lnTo>
                  <a:lnTo>
                    <a:pt x="975398" y="611235"/>
                  </a:lnTo>
                  <a:lnTo>
                    <a:pt x="1065398" y="521235"/>
                  </a:lnTo>
                  <a:lnTo>
                    <a:pt x="975398" y="431235"/>
                  </a:lnTo>
                  <a:lnTo>
                    <a:pt x="624139" y="431235"/>
                  </a:lnTo>
                  <a:lnTo>
                    <a:pt x="624139" y="0"/>
                  </a:lnTo>
                  <a:lnTo>
                    <a:pt x="441259" y="0"/>
                  </a:lnTo>
                  <a:lnTo>
                    <a:pt x="441259" y="217756"/>
                  </a:lnTo>
                  <a:lnTo>
                    <a:pt x="90000" y="217756"/>
                  </a:lnTo>
                  <a:lnTo>
                    <a:pt x="0" y="307756"/>
                  </a:lnTo>
                  <a:lnTo>
                    <a:pt x="90000" y="397756"/>
                  </a:lnTo>
                  <a:lnTo>
                    <a:pt x="441259" y="397756"/>
                  </a:lnTo>
                  <a:close/>
                </a:path>
              </a:pathLst>
            </a:custGeom>
            <a:solidFill>
              <a:sysClr val="window" lastClr="FFFFFF"/>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Calibri" panose="020F0502020204030204"/>
                <a:ea typeface="宋体" panose="02010600030101010101" pitchFamily="2" charset="-122"/>
              </a:endParaRPr>
            </a:p>
          </p:txBody>
        </p:sp>
        <p:sp>
          <p:nvSpPr>
            <p:cNvPr id="38" name="矩形 37"/>
            <p:cNvSpPr/>
            <p:nvPr/>
          </p:nvSpPr>
          <p:spPr>
            <a:xfrm>
              <a:off x="1827385" y="2852617"/>
              <a:ext cx="801198" cy="650877"/>
            </a:xfrm>
            <a:prstGeom prst="rect">
              <a:avLst/>
            </a:prstGeom>
          </p:spPr>
          <p:txBody>
            <a:bodyPr wrap="none">
              <a:spAutoFit/>
            </a:bodyPr>
            <a:lstStyle/>
            <a:p>
              <a:pPr>
                <a:defRPr/>
              </a:pPr>
              <a:r>
                <a:rPr lang="en-US" altLang="zh-CN" sz="3200" kern="0" dirty="0">
                  <a:solidFill>
                    <a:prstClr val="white"/>
                  </a:solidFill>
                  <a:latin typeface="Arial" panose="020B0604020202020204" pitchFamily="34" charset="0"/>
                </a:rPr>
                <a:t>TEXT</a:t>
              </a:r>
              <a:endParaRPr lang="en-US" altLang="zh-CN" sz="3200" kern="0" dirty="0">
                <a:solidFill>
                  <a:prstClr val="white"/>
                </a:solidFill>
                <a:latin typeface="Arial" panose="020B0604020202020204" pitchFamily="34" charset="0"/>
              </a:endParaRPr>
            </a:p>
            <a:p>
              <a:pPr>
                <a:defRPr/>
              </a:pPr>
              <a:r>
                <a:rPr lang="en-US" altLang="zh-CN" sz="3200" kern="0" dirty="0">
                  <a:solidFill>
                    <a:prstClr val="white"/>
                  </a:solidFill>
                  <a:latin typeface="Arial" panose="020B0604020202020204" pitchFamily="34" charset="0"/>
                </a:rPr>
                <a:t>HERE</a:t>
              </a:r>
              <a:endParaRPr lang="zh-CN" altLang="en-US" sz="3200" kern="0" dirty="0">
                <a:solidFill>
                  <a:prstClr val="white"/>
                </a:solidFill>
                <a:latin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1+#ppt_w/2"/>
                                          </p:val>
                                        </p:tav>
                                        <p:tav tm="100000">
                                          <p:val>
                                            <p:strVal val="#ppt_x"/>
                                          </p:val>
                                        </p:tav>
                                      </p:tavLst>
                                    </p:anim>
                                    <p:anim calcmode="lin" valueType="num">
                                      <p:cBhvr additive="base">
                                        <p:cTn id="22" dur="25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250" fill="hold"/>
                                        <p:tgtEl>
                                          <p:spTgt spid="19"/>
                                        </p:tgtEl>
                                        <p:attrNameLst>
                                          <p:attrName>ppt_x</p:attrName>
                                        </p:attrNameLst>
                                      </p:cBhvr>
                                      <p:tavLst>
                                        <p:tav tm="0">
                                          <p:val>
                                            <p:strVal val="1+#ppt_w/2"/>
                                          </p:val>
                                        </p:tav>
                                        <p:tav tm="100000">
                                          <p:val>
                                            <p:strVal val="#ppt_x"/>
                                          </p:val>
                                        </p:tav>
                                      </p:tavLst>
                                    </p:anim>
                                    <p:anim calcmode="lin" valueType="num">
                                      <p:cBhvr additive="base">
                                        <p:cTn id="27" dur="25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250" fill="hold"/>
                                        <p:tgtEl>
                                          <p:spTgt spid="22"/>
                                        </p:tgtEl>
                                        <p:attrNameLst>
                                          <p:attrName>ppt_x</p:attrName>
                                        </p:attrNameLst>
                                      </p:cBhvr>
                                      <p:tavLst>
                                        <p:tav tm="0">
                                          <p:val>
                                            <p:strVal val="1+#ppt_w/2"/>
                                          </p:val>
                                        </p:tav>
                                        <p:tav tm="100000">
                                          <p:val>
                                            <p:strVal val="#ppt_x"/>
                                          </p:val>
                                        </p:tav>
                                      </p:tavLst>
                                    </p:anim>
                                    <p:anim calcmode="lin" valueType="num">
                                      <p:cBhvr additive="base">
                                        <p:cTn id="32" dur="25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250" fill="hold"/>
                                        <p:tgtEl>
                                          <p:spTgt spid="25"/>
                                        </p:tgtEl>
                                        <p:attrNameLst>
                                          <p:attrName>ppt_x</p:attrName>
                                        </p:attrNameLst>
                                      </p:cBhvr>
                                      <p:tavLst>
                                        <p:tav tm="0">
                                          <p:val>
                                            <p:strVal val="1+#ppt_w/2"/>
                                          </p:val>
                                        </p:tav>
                                        <p:tav tm="100000">
                                          <p:val>
                                            <p:strVal val="#ppt_x"/>
                                          </p:val>
                                        </p:tav>
                                      </p:tavLst>
                                    </p:anim>
                                    <p:anim calcmode="lin" valueType="num">
                                      <p:cBhvr additive="base">
                                        <p:cTn id="37" dur="25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228678" y="2019152"/>
            <a:ext cx="1524000" cy="1406525"/>
            <a:chOff x="5402398" y="2388811"/>
            <a:chExt cx="1524000" cy="1406525"/>
          </a:xfrm>
          <a:blipFill>
            <a:blip r:embed="rId1"/>
            <a:stretch>
              <a:fillRect/>
            </a:stretch>
          </a:blipFill>
        </p:grpSpPr>
        <p:sp>
          <p:nvSpPr>
            <p:cNvPr id="16" name="椭圆 1"/>
            <p:cNvSpPr/>
            <p:nvPr/>
          </p:nvSpPr>
          <p:spPr>
            <a:xfrm rot="16200000">
              <a:off x="5461135" y="2330074"/>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17" name="椭圆 16"/>
            <p:cNvSpPr/>
            <p:nvPr/>
          </p:nvSpPr>
          <p:spPr>
            <a:xfrm>
              <a:off x="5526223" y="2498349"/>
              <a:ext cx="1171575" cy="1173163"/>
            </a:xfrm>
            <a:prstGeom prst="ellipse">
              <a:avLst/>
            </a:prstGeom>
            <a:grpFill/>
            <a:ln w="25400" cap="flat" cmpd="sng" algn="ctr">
              <a:noFill/>
              <a:prstDash val="solid"/>
            </a:ln>
            <a:effectLst/>
          </p:spPr>
          <p:txBody>
            <a:bodyPr lIns="0" tIns="0" rIns="0" bIns="0" anchor="ctr"/>
            <a:lstStyle/>
            <a:p>
              <a:pPr algn="ctr">
                <a:defRPr/>
              </a:pPr>
              <a:r>
                <a:rPr lang="zh-CN" altLang="en-US" sz="2400" kern="0" dirty="0">
                  <a:solidFill>
                    <a:srgbClr val="FFFFFF"/>
                  </a:solidFill>
                  <a:latin typeface="微软雅黑" panose="020B0503020204020204" pitchFamily="34" charset="-122"/>
                  <a:ea typeface="微软雅黑" panose="020B0503020204020204" pitchFamily="34" charset="-122"/>
                </a:rPr>
                <a:t>文字</a:t>
              </a:r>
              <a:endParaRPr lang="en-US" sz="2400" kern="0" dirty="0">
                <a:solidFill>
                  <a:srgbClr val="FFFFFF"/>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228678" y="3416152"/>
            <a:ext cx="1406525" cy="1524000"/>
            <a:chOff x="5402398" y="3785811"/>
            <a:chExt cx="1406525" cy="1524000"/>
          </a:xfrm>
          <a:blipFill>
            <a:blip r:embed="rId1"/>
            <a:stretch>
              <a:fillRect/>
            </a:stretch>
          </a:blipFill>
        </p:grpSpPr>
        <p:sp>
          <p:nvSpPr>
            <p:cNvPr id="20" name="椭圆 1"/>
            <p:cNvSpPr/>
            <p:nvPr/>
          </p:nvSpPr>
          <p:spPr>
            <a:xfrm rot="10800000">
              <a:off x="5402398" y="3785811"/>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21" name="椭圆 20"/>
            <p:cNvSpPr/>
            <p:nvPr/>
          </p:nvSpPr>
          <p:spPr>
            <a:xfrm>
              <a:off x="5511935" y="4014412"/>
              <a:ext cx="1173162" cy="1171575"/>
            </a:xfrm>
            <a:prstGeom prst="ellipse">
              <a:avLst/>
            </a:prstGeom>
            <a:grpFill/>
            <a:ln w="25400" cap="flat" cmpd="sng" algn="ctr">
              <a:noFill/>
              <a:prstDash val="solid"/>
            </a:ln>
            <a:effectLst/>
          </p:spPr>
          <p:txBody>
            <a:bodyPr lIns="0" tIns="0" rIns="0" bIns="0" anchor="ctr"/>
            <a:lstStyle/>
            <a:p>
              <a:pPr algn="ctr">
                <a:defRPr/>
              </a:pPr>
              <a:r>
                <a:rPr lang="zh-CN" altLang="en-US" sz="2400" kern="0" dirty="0">
                  <a:solidFill>
                    <a:srgbClr val="FFFFFF"/>
                  </a:solidFill>
                  <a:latin typeface="微软雅黑" panose="020B0503020204020204" pitchFamily="34" charset="-122"/>
                  <a:ea typeface="微软雅黑" panose="020B0503020204020204" pitchFamily="34" charset="-122"/>
                </a:rPr>
                <a:t>文字</a:t>
              </a:r>
              <a:endParaRPr lang="en-US" sz="2400" kern="0" dirty="0">
                <a:solidFill>
                  <a:srgbClr val="FFFFFF"/>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617741" y="3533627"/>
            <a:ext cx="1524000" cy="1406525"/>
            <a:chOff x="6791461" y="3903286"/>
            <a:chExt cx="1524000" cy="1406525"/>
          </a:xfrm>
          <a:blipFill>
            <a:blip r:embed="rId1"/>
            <a:stretch>
              <a:fillRect/>
            </a:stretch>
          </a:blipFill>
        </p:grpSpPr>
        <p:sp>
          <p:nvSpPr>
            <p:cNvPr id="23" name="椭圆 1"/>
            <p:cNvSpPr/>
            <p:nvPr/>
          </p:nvSpPr>
          <p:spPr>
            <a:xfrm rot="5400000">
              <a:off x="6850198" y="3844549"/>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200" kern="0">
                <a:solidFill>
                  <a:srgbClr val="FFFFFF"/>
                </a:solidFill>
                <a:latin typeface="微软雅黑" panose="020B0503020204020204" pitchFamily="34" charset="-122"/>
                <a:ea typeface="微软雅黑" panose="020B0503020204020204" pitchFamily="34" charset="-122"/>
              </a:endParaRPr>
            </a:p>
          </p:txBody>
        </p:sp>
        <p:sp>
          <p:nvSpPr>
            <p:cNvPr id="24" name="椭圆 23"/>
            <p:cNvSpPr/>
            <p:nvPr/>
          </p:nvSpPr>
          <p:spPr>
            <a:xfrm>
              <a:off x="7020061" y="4027112"/>
              <a:ext cx="1171575" cy="1171575"/>
            </a:xfrm>
            <a:prstGeom prst="ellipse">
              <a:avLst/>
            </a:prstGeom>
            <a:grpFill/>
            <a:ln w="25400" cap="flat" cmpd="sng" algn="ctr">
              <a:noFill/>
              <a:prstDash val="solid"/>
            </a:ln>
            <a:effectLst/>
          </p:spPr>
          <p:txBody>
            <a:bodyPr lIns="0" tIns="0" rIns="0" bIns="0" anchor="ctr"/>
            <a:lstStyle/>
            <a:p>
              <a:pPr algn="ctr">
                <a:defRPr/>
              </a:pPr>
              <a:r>
                <a:rPr lang="zh-CN" altLang="en-US" sz="2400" kern="0" dirty="0">
                  <a:solidFill>
                    <a:sysClr val="window" lastClr="FFFFFF"/>
                  </a:solidFill>
                  <a:latin typeface="微软雅黑" panose="020B0503020204020204" pitchFamily="34" charset="-122"/>
                  <a:ea typeface="微软雅黑" panose="020B0503020204020204" pitchFamily="34" charset="-122"/>
                </a:rPr>
                <a:t>文字</a:t>
              </a:r>
              <a:endParaRPr lang="en-US" sz="24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735216" y="2019152"/>
            <a:ext cx="1406525" cy="1524000"/>
            <a:chOff x="6908936" y="2388811"/>
            <a:chExt cx="1406525" cy="1524000"/>
          </a:xfrm>
          <a:blipFill>
            <a:blip r:embed="rId1"/>
            <a:stretch>
              <a:fillRect/>
            </a:stretch>
          </a:blipFill>
        </p:grpSpPr>
        <p:sp>
          <p:nvSpPr>
            <p:cNvPr id="26" name="椭圆 1"/>
            <p:cNvSpPr/>
            <p:nvPr/>
          </p:nvSpPr>
          <p:spPr>
            <a:xfrm>
              <a:off x="6908936" y="2388811"/>
              <a:ext cx="1406525" cy="1524000"/>
            </a:xfrm>
            <a:custGeom>
              <a:avLst/>
              <a:gdLst/>
              <a:ahLst/>
              <a:cxnLst/>
              <a:rect l="l" t="t" r="r" b="b"/>
              <a:pathLst>
                <a:path w="3456384" h="3744416">
                  <a:moveTo>
                    <a:pt x="1728192" y="0"/>
                  </a:moveTo>
                  <a:cubicBezTo>
                    <a:pt x="2682646" y="0"/>
                    <a:pt x="3456384" y="773738"/>
                    <a:pt x="3456384" y="1728192"/>
                  </a:cubicBezTo>
                  <a:cubicBezTo>
                    <a:pt x="3456384" y="2620989"/>
                    <a:pt x="2779384" y="3355664"/>
                    <a:pt x="1910712" y="3446573"/>
                  </a:cubicBezTo>
                  <a:lnTo>
                    <a:pt x="1712150" y="3744416"/>
                  </a:lnTo>
                  <a:lnTo>
                    <a:pt x="1509954" y="3441122"/>
                  </a:lnTo>
                  <a:cubicBezTo>
                    <a:pt x="658425" y="3335335"/>
                    <a:pt x="0" y="2608655"/>
                    <a:pt x="0" y="1728192"/>
                  </a:cubicBezTo>
                  <a:cubicBezTo>
                    <a:pt x="0" y="773738"/>
                    <a:pt x="773738" y="0"/>
                    <a:pt x="1728192" y="0"/>
                  </a:cubicBezTo>
                  <a:close/>
                </a:path>
              </a:pathLst>
            </a:custGeom>
            <a:grpFill/>
            <a:ln w="12700" cap="flat" cmpd="sng" algn="ctr">
              <a:noFill/>
              <a:prstDash val="solid"/>
            </a:ln>
            <a:effectLst/>
          </p:spPr>
          <p:txBody>
            <a:bodyPr anchor="ctr"/>
            <a:lstStyle/>
            <a:p>
              <a:pPr algn="ctr">
                <a:defRPr/>
              </a:pPr>
              <a:endParaRPr lang="en-US" sz="1200" kern="0">
                <a:solidFill>
                  <a:sysClr val="window" lastClr="FFFFFF"/>
                </a:solidFill>
                <a:latin typeface="微软雅黑" panose="020B0503020204020204" pitchFamily="34" charset="-122"/>
                <a:ea typeface="微软雅黑" panose="020B0503020204020204" pitchFamily="34" charset="-122"/>
              </a:endParaRPr>
            </a:p>
          </p:txBody>
        </p:sp>
        <p:sp>
          <p:nvSpPr>
            <p:cNvPr id="27" name="椭圆 26"/>
            <p:cNvSpPr/>
            <p:nvPr/>
          </p:nvSpPr>
          <p:spPr>
            <a:xfrm>
              <a:off x="7032761" y="2512637"/>
              <a:ext cx="1171575" cy="1171575"/>
            </a:xfrm>
            <a:prstGeom prst="ellipse">
              <a:avLst/>
            </a:prstGeom>
            <a:grpFill/>
            <a:ln w="25400" cap="flat" cmpd="sng" algn="ctr">
              <a:noFill/>
              <a:prstDash val="solid"/>
            </a:ln>
            <a:effectLst/>
          </p:spPr>
          <p:txBody>
            <a:bodyPr lIns="0" tIns="0" rIns="0" bIns="0" anchor="ctr"/>
            <a:lstStyle/>
            <a:p>
              <a:pPr algn="ctr">
                <a:defRPr/>
              </a:pPr>
              <a:r>
                <a:rPr lang="zh-CN" altLang="en-US" sz="2400" kern="0" dirty="0">
                  <a:solidFill>
                    <a:srgbClr val="FFFFFF"/>
                  </a:solidFill>
                  <a:latin typeface="微软雅黑" panose="020B0503020204020204" pitchFamily="34" charset="-122"/>
                  <a:ea typeface="微软雅黑" panose="020B0503020204020204" pitchFamily="34" charset="-122"/>
                </a:rPr>
                <a:t>文字</a:t>
              </a:r>
              <a:endParaRPr lang="en-US" sz="2400" kern="0" dirty="0">
                <a:solidFill>
                  <a:srgbClr val="FFFFFF"/>
                </a:solidFill>
                <a:latin typeface="微软雅黑" panose="020B0503020204020204" pitchFamily="34" charset="-122"/>
                <a:ea typeface="微软雅黑" panose="020B0503020204020204" pitchFamily="34" charset="-122"/>
              </a:endParaRPr>
            </a:p>
          </p:txBody>
        </p:sp>
      </p:grpSp>
      <p:sp>
        <p:nvSpPr>
          <p:cNvPr id="28" name="矩形 1"/>
          <p:cNvSpPr>
            <a:spLocks noChangeArrowheads="1"/>
          </p:cNvSpPr>
          <p:nvPr/>
        </p:nvSpPr>
        <p:spPr bwMode="auto">
          <a:xfrm>
            <a:off x="2160643" y="1939664"/>
            <a:ext cx="254609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矩形 11"/>
          <p:cNvSpPr>
            <a:spLocks noChangeArrowheads="1"/>
          </p:cNvSpPr>
          <p:nvPr/>
        </p:nvSpPr>
        <p:spPr bwMode="auto">
          <a:xfrm>
            <a:off x="8615392" y="1939663"/>
            <a:ext cx="254609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矩形 12"/>
          <p:cNvSpPr>
            <a:spLocks noChangeArrowheads="1"/>
          </p:cNvSpPr>
          <p:nvPr/>
        </p:nvSpPr>
        <p:spPr bwMode="auto">
          <a:xfrm>
            <a:off x="2160643" y="3699749"/>
            <a:ext cx="254609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30000"/>
              </a:lnSpc>
            </a:pPr>
            <a:r>
              <a:rPr lang="zh-CN" altLang="en-US" sz="1400">
                <a:solidFill>
                  <a:schemeClr val="bg1">
                    <a:lumMod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13"/>
          <p:cNvSpPr>
            <a:spLocks noChangeArrowheads="1"/>
          </p:cNvSpPr>
          <p:nvPr/>
        </p:nvSpPr>
        <p:spPr bwMode="auto">
          <a:xfrm>
            <a:off x="8615392" y="3655299"/>
            <a:ext cx="254609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up)">
                                      <p:cBhvr>
                                        <p:cTn id="36" dur="500"/>
                                        <p:tgtEl>
                                          <p:spTgt spid="29"/>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076102" y="1329803"/>
            <a:ext cx="3939462" cy="4166252"/>
            <a:chOff x="4077739" y="1549954"/>
            <a:chExt cx="4096631" cy="4332470"/>
          </a:xfrm>
        </p:grpSpPr>
        <p:sp>
          <p:nvSpPr>
            <p:cNvPr id="16" name="Oval 5"/>
            <p:cNvSpPr>
              <a:spLocks noChangeArrowheads="1"/>
            </p:cNvSpPr>
            <p:nvPr/>
          </p:nvSpPr>
          <p:spPr bwMode="auto">
            <a:xfrm>
              <a:off x="4747748" y="1981766"/>
              <a:ext cx="1152418" cy="1154687"/>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17" name="Oval 6"/>
            <p:cNvSpPr>
              <a:spLocks noChangeArrowheads="1"/>
            </p:cNvSpPr>
            <p:nvPr/>
          </p:nvSpPr>
          <p:spPr bwMode="auto">
            <a:xfrm>
              <a:off x="6154768" y="2186659"/>
              <a:ext cx="890157" cy="89043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19" name="Oval 7"/>
            <p:cNvSpPr>
              <a:spLocks noChangeArrowheads="1"/>
            </p:cNvSpPr>
            <p:nvPr/>
          </p:nvSpPr>
          <p:spPr bwMode="auto">
            <a:xfrm>
              <a:off x="5448386" y="2774534"/>
              <a:ext cx="1152418" cy="115277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20" name="Oval 8"/>
            <p:cNvSpPr>
              <a:spLocks noChangeArrowheads="1"/>
            </p:cNvSpPr>
            <p:nvPr/>
          </p:nvSpPr>
          <p:spPr bwMode="auto">
            <a:xfrm>
              <a:off x="6185397" y="2751556"/>
              <a:ext cx="1085417"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21" name="Oval 9"/>
            <p:cNvSpPr>
              <a:spLocks noChangeArrowheads="1"/>
            </p:cNvSpPr>
            <p:nvPr/>
          </p:nvSpPr>
          <p:spPr bwMode="auto">
            <a:xfrm>
              <a:off x="6619947" y="3186239"/>
              <a:ext cx="1085417"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22" name="Oval 10"/>
            <p:cNvSpPr>
              <a:spLocks noChangeArrowheads="1"/>
            </p:cNvSpPr>
            <p:nvPr/>
          </p:nvSpPr>
          <p:spPr bwMode="auto">
            <a:xfrm>
              <a:off x="5010008" y="3534752"/>
              <a:ext cx="1085417" cy="1085751"/>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23" name="Oval 11"/>
            <p:cNvSpPr>
              <a:spLocks noChangeArrowheads="1"/>
            </p:cNvSpPr>
            <p:nvPr/>
          </p:nvSpPr>
          <p:spPr bwMode="auto">
            <a:xfrm>
              <a:off x="4077739" y="3236025"/>
              <a:ext cx="846126" cy="840643"/>
            </a:xfrm>
            <a:prstGeom prst="ellipse">
              <a:avLst/>
            </a:prstGeom>
            <a:solidFill>
              <a:schemeClr val="bg1">
                <a:lumMod val="50000"/>
                <a:alpha val="10000"/>
              </a:schemeClr>
            </a:solidFill>
            <a:ln>
              <a:noFill/>
            </a:ln>
          </p:spPr>
          <p:txBody>
            <a:bodyPr vert="horz" wrap="square" lIns="91440" tIns="45720" rIns="91440" bIns="45720" numCol="1" anchor="t" anchorCtr="0" compatLnSpc="1"/>
            <a:lstStyle/>
            <a:p>
              <a:endParaRPr lang="zh-CN" altLang="en-US" sz="2800"/>
            </a:p>
          </p:txBody>
        </p:sp>
        <p:sp>
          <p:nvSpPr>
            <p:cNvPr id="24" name="Freeform 12"/>
            <p:cNvSpPr/>
            <p:nvPr/>
          </p:nvSpPr>
          <p:spPr bwMode="auto">
            <a:xfrm>
              <a:off x="4751578" y="2263255"/>
              <a:ext cx="2691526" cy="3619169"/>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2800"/>
            </a:p>
          </p:txBody>
        </p:sp>
        <p:sp>
          <p:nvSpPr>
            <p:cNvPr id="25" name="Oval 13"/>
            <p:cNvSpPr>
              <a:spLocks noChangeArrowheads="1"/>
            </p:cNvSpPr>
            <p:nvPr/>
          </p:nvSpPr>
          <p:spPr bwMode="auto">
            <a:xfrm>
              <a:off x="4077739" y="2383894"/>
              <a:ext cx="1370648" cy="1371071"/>
            </a:xfrm>
            <a:prstGeom prst="ellipse">
              <a:avLst/>
            </a:prstGeom>
            <a:blipFill>
              <a:blip r:embed="rId1"/>
              <a:stretch>
                <a:fillRect/>
              </a:stretch>
            </a:blipFill>
            <a:ln>
              <a:noFill/>
            </a:ln>
          </p:spPr>
          <p:txBody>
            <a:bodyPr vert="horz" wrap="square" lIns="0" tIns="0" rIns="0" bIns="0" numCol="1" anchor="t" anchorCtr="0" compatLnSpc="1"/>
            <a:lstStyle/>
            <a:p>
              <a:pPr algn="ctr"/>
              <a:r>
                <a:rPr lang="en-US" altLang="zh-CN" sz="3600" b="1" dirty="0">
                  <a:solidFill>
                    <a:schemeClr val="bg1"/>
                  </a:solidFill>
                </a:rPr>
                <a:t>01</a:t>
              </a:r>
              <a:endParaRPr lang="en-US" altLang="zh-CN" sz="3600" b="1" dirty="0">
                <a:solidFill>
                  <a:schemeClr val="bg1"/>
                </a:solidFill>
              </a:endParaRPr>
            </a:p>
            <a:p>
              <a:pPr algn="ctr"/>
              <a:r>
                <a:rPr lang="en-US" altLang="zh-CN" sz="1200" dirty="0">
                  <a:solidFill>
                    <a:schemeClr val="bg1"/>
                  </a:solidFill>
                </a:rPr>
                <a:t>Option here</a:t>
              </a:r>
              <a:endParaRPr lang="zh-CN" altLang="en-US" sz="1200" dirty="0">
                <a:solidFill>
                  <a:schemeClr val="bg1"/>
                </a:solidFill>
              </a:endParaRPr>
            </a:p>
          </p:txBody>
        </p:sp>
        <p:sp>
          <p:nvSpPr>
            <p:cNvPr id="26" name="Oval 14"/>
            <p:cNvSpPr>
              <a:spLocks noChangeArrowheads="1"/>
            </p:cNvSpPr>
            <p:nvPr/>
          </p:nvSpPr>
          <p:spPr bwMode="auto">
            <a:xfrm>
              <a:off x="5433073" y="1549954"/>
              <a:ext cx="1370648" cy="1371071"/>
            </a:xfrm>
            <a:prstGeom prst="ellipse">
              <a:avLst/>
            </a:prstGeom>
            <a:blipFill>
              <a:blip r:embed="rId1"/>
              <a:stretch>
                <a:fillRect/>
              </a:stretch>
            </a:blipFill>
            <a:ln>
              <a:noFill/>
            </a:ln>
          </p:spPr>
          <p:txBody>
            <a:bodyPr vert="horz" wrap="square" lIns="0" tIns="0" rIns="0" bIns="0" numCol="1" anchor="t" anchorCtr="0" compatLnSpc="1"/>
            <a:lstStyle/>
            <a:p>
              <a:pPr algn="ctr"/>
              <a:r>
                <a:rPr lang="en-US" altLang="zh-CN" sz="3600" b="1" dirty="0">
                  <a:solidFill>
                    <a:schemeClr val="bg1"/>
                  </a:solidFill>
                </a:rPr>
                <a:t>02</a:t>
              </a:r>
              <a:endParaRPr lang="en-US" altLang="zh-CN" sz="3600" b="1" dirty="0">
                <a:solidFill>
                  <a:schemeClr val="bg1"/>
                </a:solidFill>
              </a:endParaRPr>
            </a:p>
            <a:p>
              <a:pPr algn="ctr"/>
              <a:r>
                <a:rPr lang="en-US" altLang="zh-CN" sz="1200" dirty="0">
                  <a:solidFill>
                    <a:schemeClr val="bg1"/>
                  </a:solidFill>
                </a:rPr>
                <a:t>Option here</a:t>
              </a:r>
              <a:endParaRPr lang="zh-CN" altLang="en-US" sz="1200" dirty="0">
                <a:solidFill>
                  <a:schemeClr val="bg1"/>
                </a:solidFill>
              </a:endParaRPr>
            </a:p>
          </p:txBody>
        </p:sp>
        <p:sp>
          <p:nvSpPr>
            <p:cNvPr id="27" name="Oval 14"/>
            <p:cNvSpPr>
              <a:spLocks noChangeArrowheads="1"/>
            </p:cNvSpPr>
            <p:nvPr/>
          </p:nvSpPr>
          <p:spPr bwMode="auto">
            <a:xfrm>
              <a:off x="6803722" y="2004745"/>
              <a:ext cx="1370648" cy="1371071"/>
            </a:xfrm>
            <a:prstGeom prst="ellipse">
              <a:avLst/>
            </a:prstGeom>
            <a:blipFill>
              <a:blip r:embed="rId1"/>
              <a:stretch>
                <a:fillRect/>
              </a:stretch>
            </a:blipFill>
            <a:ln>
              <a:noFill/>
            </a:ln>
          </p:spPr>
          <p:txBody>
            <a:bodyPr vert="horz" wrap="square" lIns="0" tIns="0" rIns="0" bIns="0" numCol="1" anchor="t" anchorCtr="0" compatLnSpc="1"/>
            <a:lstStyle/>
            <a:p>
              <a:pPr algn="ctr"/>
              <a:r>
                <a:rPr lang="en-US" altLang="zh-CN" sz="3600" b="1" dirty="0">
                  <a:solidFill>
                    <a:schemeClr val="bg1"/>
                  </a:solidFill>
                </a:rPr>
                <a:t>03</a:t>
              </a:r>
              <a:endParaRPr lang="en-US" altLang="zh-CN" sz="3600" b="1" dirty="0">
                <a:solidFill>
                  <a:schemeClr val="bg1"/>
                </a:solidFill>
              </a:endParaRPr>
            </a:p>
            <a:p>
              <a:pPr algn="ctr"/>
              <a:r>
                <a:rPr lang="en-US" altLang="zh-CN" sz="1200" dirty="0">
                  <a:solidFill>
                    <a:schemeClr val="bg1"/>
                  </a:solidFill>
                </a:rPr>
                <a:t>Option here</a:t>
              </a:r>
              <a:endParaRPr lang="zh-CN" altLang="en-US" sz="1200" dirty="0">
                <a:solidFill>
                  <a:schemeClr val="bg1"/>
                </a:solidFill>
              </a:endParaRPr>
            </a:p>
          </p:txBody>
        </p:sp>
        <p:sp>
          <p:nvSpPr>
            <p:cNvPr id="28" name="Oval 14"/>
            <p:cNvSpPr>
              <a:spLocks noChangeArrowheads="1"/>
            </p:cNvSpPr>
            <p:nvPr/>
          </p:nvSpPr>
          <p:spPr bwMode="auto">
            <a:xfrm>
              <a:off x="6093733" y="3294432"/>
              <a:ext cx="1370648" cy="1371071"/>
            </a:xfrm>
            <a:prstGeom prst="ellipse">
              <a:avLst/>
            </a:prstGeom>
            <a:blipFill>
              <a:blip r:embed="rId1"/>
              <a:stretch>
                <a:fillRect/>
              </a:stretch>
            </a:blipFill>
            <a:ln>
              <a:noFill/>
            </a:ln>
          </p:spPr>
          <p:txBody>
            <a:bodyPr vert="horz" wrap="square" lIns="0" tIns="0" rIns="0" bIns="0" numCol="1" anchor="t" anchorCtr="0" compatLnSpc="1"/>
            <a:lstStyle/>
            <a:p>
              <a:pPr algn="ctr"/>
              <a:r>
                <a:rPr lang="en-US" altLang="zh-CN" sz="3600" b="1" dirty="0">
                  <a:solidFill>
                    <a:schemeClr val="bg1"/>
                  </a:solidFill>
                </a:rPr>
                <a:t>04</a:t>
              </a:r>
              <a:endParaRPr lang="en-US" altLang="zh-CN" sz="3600" b="1" dirty="0">
                <a:solidFill>
                  <a:schemeClr val="bg1"/>
                </a:solidFill>
              </a:endParaRPr>
            </a:p>
            <a:p>
              <a:pPr algn="ctr"/>
              <a:r>
                <a:rPr lang="en-US" altLang="zh-CN" sz="1200" dirty="0">
                  <a:solidFill>
                    <a:schemeClr val="bg1"/>
                  </a:solidFill>
                </a:rPr>
                <a:t>Option here</a:t>
              </a:r>
              <a:endParaRPr lang="zh-CN" altLang="en-US" sz="1200" dirty="0">
                <a:solidFill>
                  <a:schemeClr val="bg1"/>
                </a:solidFill>
              </a:endParaRPr>
            </a:p>
          </p:txBody>
        </p:sp>
      </p:grpSp>
      <p:sp>
        <p:nvSpPr>
          <p:cNvPr id="29" name="椭圆 28"/>
          <p:cNvSpPr/>
          <p:nvPr/>
        </p:nvSpPr>
        <p:spPr>
          <a:xfrm>
            <a:off x="6614167" y="1794288"/>
            <a:ext cx="576622" cy="576785"/>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1</a:t>
            </a:r>
            <a:endParaRPr lang="zh-CN" altLang="en-US" sz="1600" dirty="0">
              <a:latin typeface="Impact MT Std" pitchFamily="34" charset="0"/>
              <a:ea typeface="微软雅黑" panose="020B0503020204020204" pitchFamily="34" charset="-122"/>
            </a:endParaRPr>
          </a:p>
        </p:txBody>
      </p:sp>
      <p:cxnSp>
        <p:nvCxnSpPr>
          <p:cNvPr id="30" name="直接连接符 29"/>
          <p:cNvCxnSpPr/>
          <p:nvPr/>
        </p:nvCxnSpPr>
        <p:spPr>
          <a:xfrm>
            <a:off x="7178605" y="2061020"/>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1" name="标题 11"/>
          <p:cNvSpPr txBox="1"/>
          <p:nvPr/>
        </p:nvSpPr>
        <p:spPr>
          <a:xfrm>
            <a:off x="8208146" y="1840432"/>
            <a:ext cx="331597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6614168" y="2726240"/>
            <a:ext cx="576622" cy="576785"/>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2</a:t>
            </a:r>
            <a:endParaRPr lang="zh-CN" altLang="en-US" sz="1600" dirty="0">
              <a:latin typeface="Impact MT Std" pitchFamily="34" charset="0"/>
              <a:ea typeface="微软雅黑" panose="020B0503020204020204" pitchFamily="34" charset="-122"/>
            </a:endParaRPr>
          </a:p>
        </p:txBody>
      </p:sp>
      <p:cxnSp>
        <p:nvCxnSpPr>
          <p:cNvPr id="33" name="直接连接符 32"/>
          <p:cNvCxnSpPr/>
          <p:nvPr/>
        </p:nvCxnSpPr>
        <p:spPr>
          <a:xfrm>
            <a:off x="7178606" y="2992972"/>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4" name="标题 11"/>
          <p:cNvSpPr txBox="1"/>
          <p:nvPr/>
        </p:nvSpPr>
        <p:spPr>
          <a:xfrm>
            <a:off x="8208147" y="2772384"/>
            <a:ext cx="331597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椭圆 34"/>
          <p:cNvSpPr/>
          <p:nvPr/>
        </p:nvSpPr>
        <p:spPr>
          <a:xfrm>
            <a:off x="6614168" y="3641538"/>
            <a:ext cx="576622" cy="576785"/>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3</a:t>
            </a:r>
            <a:endParaRPr lang="zh-CN" altLang="en-US" sz="1600" dirty="0">
              <a:latin typeface="Impact MT Std" pitchFamily="34" charset="0"/>
              <a:ea typeface="微软雅黑" panose="020B0503020204020204" pitchFamily="34" charset="-122"/>
            </a:endParaRPr>
          </a:p>
        </p:txBody>
      </p:sp>
      <p:cxnSp>
        <p:nvCxnSpPr>
          <p:cNvPr id="36" name="直接连接符 35"/>
          <p:cNvCxnSpPr/>
          <p:nvPr/>
        </p:nvCxnSpPr>
        <p:spPr>
          <a:xfrm>
            <a:off x="7178606" y="3908270"/>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7" name="标题 11"/>
          <p:cNvSpPr txBox="1"/>
          <p:nvPr/>
        </p:nvSpPr>
        <p:spPr>
          <a:xfrm>
            <a:off x="8208147" y="3687682"/>
            <a:ext cx="331597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6614169" y="4540036"/>
            <a:ext cx="576622" cy="576785"/>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Impact MT Std" pitchFamily="34" charset="0"/>
                <a:ea typeface="微软雅黑" panose="020B0503020204020204" pitchFamily="34" charset="-122"/>
              </a:rPr>
              <a:t>4</a:t>
            </a:r>
            <a:endParaRPr lang="zh-CN" altLang="en-US" sz="1600" dirty="0">
              <a:latin typeface="Impact MT Std" pitchFamily="34" charset="0"/>
              <a:ea typeface="微软雅黑" panose="020B0503020204020204" pitchFamily="34" charset="-122"/>
            </a:endParaRPr>
          </a:p>
        </p:txBody>
      </p:sp>
      <p:cxnSp>
        <p:nvCxnSpPr>
          <p:cNvPr id="39" name="直接连接符 38"/>
          <p:cNvCxnSpPr/>
          <p:nvPr/>
        </p:nvCxnSpPr>
        <p:spPr>
          <a:xfrm>
            <a:off x="7178607" y="4806768"/>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0" name="标题 11"/>
          <p:cNvSpPr txBox="1"/>
          <p:nvPr/>
        </p:nvSpPr>
        <p:spPr>
          <a:xfrm>
            <a:off x="8208148" y="4586180"/>
            <a:ext cx="3315973"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250"/>
                                        <p:tgtEl>
                                          <p:spTgt spid="29"/>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250"/>
                                        <p:tgtEl>
                                          <p:spTgt spid="30"/>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250" fill="hold"/>
                                        <p:tgtEl>
                                          <p:spTgt spid="31"/>
                                        </p:tgtEl>
                                        <p:attrNameLst>
                                          <p:attrName>ppt_w</p:attrName>
                                        </p:attrNameLst>
                                      </p:cBhvr>
                                      <p:tavLst>
                                        <p:tav tm="0">
                                          <p:val>
                                            <p:fltVal val="0"/>
                                          </p:val>
                                        </p:tav>
                                        <p:tav tm="100000">
                                          <p:val>
                                            <p:strVal val="#ppt_w"/>
                                          </p:val>
                                        </p:tav>
                                      </p:tavLst>
                                    </p:anim>
                                    <p:anim calcmode="lin" valueType="num">
                                      <p:cBhvr>
                                        <p:cTn id="35" dur="250" fill="hold"/>
                                        <p:tgtEl>
                                          <p:spTgt spid="31"/>
                                        </p:tgtEl>
                                        <p:attrNameLst>
                                          <p:attrName>ppt_h</p:attrName>
                                        </p:attrNameLst>
                                      </p:cBhvr>
                                      <p:tavLst>
                                        <p:tav tm="0">
                                          <p:val>
                                            <p:fltVal val="0"/>
                                          </p:val>
                                        </p:tav>
                                        <p:tav tm="100000">
                                          <p:val>
                                            <p:strVal val="#ppt_h"/>
                                          </p:val>
                                        </p:tav>
                                      </p:tavLst>
                                    </p:anim>
                                    <p:animEffect transition="in" filter="fade">
                                      <p:cBhvr>
                                        <p:cTn id="36" dur="250"/>
                                        <p:tgtEl>
                                          <p:spTgt spid="3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50"/>
                                        <p:tgtEl>
                                          <p:spTgt spid="32"/>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250"/>
                                        <p:tgtEl>
                                          <p:spTgt spid="33"/>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250" fill="hold"/>
                                        <p:tgtEl>
                                          <p:spTgt spid="34"/>
                                        </p:tgtEl>
                                        <p:attrNameLst>
                                          <p:attrName>ppt_w</p:attrName>
                                        </p:attrNameLst>
                                      </p:cBhvr>
                                      <p:tavLst>
                                        <p:tav tm="0">
                                          <p:val>
                                            <p:fltVal val="0"/>
                                          </p:val>
                                        </p:tav>
                                        <p:tav tm="100000">
                                          <p:val>
                                            <p:strVal val="#ppt_w"/>
                                          </p:val>
                                        </p:tav>
                                      </p:tavLst>
                                    </p:anim>
                                    <p:anim calcmode="lin" valueType="num">
                                      <p:cBhvr>
                                        <p:cTn id="49" dur="250" fill="hold"/>
                                        <p:tgtEl>
                                          <p:spTgt spid="34"/>
                                        </p:tgtEl>
                                        <p:attrNameLst>
                                          <p:attrName>ppt_h</p:attrName>
                                        </p:attrNameLst>
                                      </p:cBhvr>
                                      <p:tavLst>
                                        <p:tav tm="0">
                                          <p:val>
                                            <p:fltVal val="0"/>
                                          </p:val>
                                        </p:tav>
                                        <p:tav tm="100000">
                                          <p:val>
                                            <p:strVal val="#ppt_h"/>
                                          </p:val>
                                        </p:tav>
                                      </p:tavLst>
                                    </p:anim>
                                    <p:animEffect transition="in" filter="fade">
                                      <p:cBhvr>
                                        <p:cTn id="50" dur="250"/>
                                        <p:tgtEl>
                                          <p:spTgt spid="34"/>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50"/>
                                        <p:tgtEl>
                                          <p:spTgt spid="35"/>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250"/>
                                        <p:tgtEl>
                                          <p:spTgt spid="36"/>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250" fill="hold"/>
                                        <p:tgtEl>
                                          <p:spTgt spid="37"/>
                                        </p:tgtEl>
                                        <p:attrNameLst>
                                          <p:attrName>ppt_w</p:attrName>
                                        </p:attrNameLst>
                                      </p:cBhvr>
                                      <p:tavLst>
                                        <p:tav tm="0">
                                          <p:val>
                                            <p:fltVal val="0"/>
                                          </p:val>
                                        </p:tav>
                                        <p:tav tm="100000">
                                          <p:val>
                                            <p:strVal val="#ppt_w"/>
                                          </p:val>
                                        </p:tav>
                                      </p:tavLst>
                                    </p:anim>
                                    <p:anim calcmode="lin" valueType="num">
                                      <p:cBhvr>
                                        <p:cTn id="63" dur="250" fill="hold"/>
                                        <p:tgtEl>
                                          <p:spTgt spid="37"/>
                                        </p:tgtEl>
                                        <p:attrNameLst>
                                          <p:attrName>ppt_h</p:attrName>
                                        </p:attrNameLst>
                                      </p:cBhvr>
                                      <p:tavLst>
                                        <p:tav tm="0">
                                          <p:val>
                                            <p:fltVal val="0"/>
                                          </p:val>
                                        </p:tav>
                                        <p:tav tm="100000">
                                          <p:val>
                                            <p:strVal val="#ppt_h"/>
                                          </p:val>
                                        </p:tav>
                                      </p:tavLst>
                                    </p:anim>
                                    <p:animEffect transition="in" filter="fade">
                                      <p:cBhvr>
                                        <p:cTn id="64" dur="250"/>
                                        <p:tgtEl>
                                          <p:spTgt spid="37"/>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50"/>
                                        <p:tgtEl>
                                          <p:spTgt spid="38"/>
                                        </p:tgtEl>
                                      </p:cBhvr>
                                    </p:animEffect>
                                  </p:childTnLst>
                                </p:cTn>
                              </p:par>
                            </p:childTnLst>
                          </p:cTn>
                        </p:par>
                        <p:par>
                          <p:cTn id="69" fill="hold">
                            <p:stCondLst>
                              <p:cond delay="6500"/>
                            </p:stCondLst>
                            <p:childTnLst>
                              <p:par>
                                <p:cTn id="70" presetID="22" presetClass="entr" presetSubtype="8"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250"/>
                                        <p:tgtEl>
                                          <p:spTgt spid="39"/>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p:cTn id="76" dur="250" fill="hold"/>
                                        <p:tgtEl>
                                          <p:spTgt spid="40"/>
                                        </p:tgtEl>
                                        <p:attrNameLst>
                                          <p:attrName>ppt_w</p:attrName>
                                        </p:attrNameLst>
                                      </p:cBhvr>
                                      <p:tavLst>
                                        <p:tav tm="0">
                                          <p:val>
                                            <p:fltVal val="0"/>
                                          </p:val>
                                        </p:tav>
                                        <p:tav tm="100000">
                                          <p:val>
                                            <p:strVal val="#ppt_w"/>
                                          </p:val>
                                        </p:tav>
                                      </p:tavLst>
                                    </p:anim>
                                    <p:anim calcmode="lin" valueType="num">
                                      <p:cBhvr>
                                        <p:cTn id="77" dur="250" fill="hold"/>
                                        <p:tgtEl>
                                          <p:spTgt spid="40"/>
                                        </p:tgtEl>
                                        <p:attrNameLst>
                                          <p:attrName>ppt_h</p:attrName>
                                        </p:attrNameLst>
                                      </p:cBhvr>
                                      <p:tavLst>
                                        <p:tav tm="0">
                                          <p:val>
                                            <p:fltVal val="0"/>
                                          </p:val>
                                        </p:tav>
                                        <p:tav tm="100000">
                                          <p:val>
                                            <p:strVal val="#ppt_h"/>
                                          </p:val>
                                        </p:tav>
                                      </p:tavLst>
                                    </p:anim>
                                    <p:animEffect transition="in" filter="fade">
                                      <p:cBhvr>
                                        <p:cTn id="7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animBg="1"/>
      <p:bldP spid="31" grpId="0"/>
      <p:bldP spid="32" grpId="0" animBg="1"/>
      <p:bldP spid="34" grpId="0"/>
      <p:bldP spid="35" grpId="0" animBg="1"/>
      <p:bldP spid="37" grpId="0"/>
      <p:bldP spid="38" grpId="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732420" y="1359745"/>
            <a:ext cx="9592999" cy="4159042"/>
            <a:chOff x="1233067" y="1635090"/>
            <a:chExt cx="6519233" cy="2826415"/>
          </a:xfrm>
        </p:grpSpPr>
        <p:grpSp>
          <p:nvGrpSpPr>
            <p:cNvPr id="16" name="Group 27"/>
            <p:cNvGrpSpPr/>
            <p:nvPr/>
          </p:nvGrpSpPr>
          <p:grpSpPr bwMode="auto">
            <a:xfrm>
              <a:off x="1233067" y="3582823"/>
              <a:ext cx="1968702" cy="878682"/>
              <a:chOff x="480" y="-47"/>
              <a:chExt cx="3307" cy="1476"/>
            </a:xfrm>
          </p:grpSpPr>
          <p:sp>
            <p:nvSpPr>
              <p:cNvPr id="39" name="Rectangle 28"/>
              <p:cNvSpPr/>
              <p:nvPr/>
            </p:nvSpPr>
            <p:spPr bwMode="auto">
              <a:xfrm>
                <a:off x="480" y="405"/>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29"/>
              <p:cNvSpPr/>
              <p:nvPr/>
            </p:nvSpPr>
            <p:spPr bwMode="auto">
              <a:xfrm>
                <a:off x="775" y="-47"/>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8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Bebas Neue" charset="0"/>
                    <a:sym typeface="Bebas Neue" charset="0"/>
                  </a:rPr>
                  <a:t>加入标题</a:t>
                </a:r>
                <a:endParaRPr lang="en-US" sz="2000" b="1" dirty="0">
                  <a:solidFill>
                    <a:schemeClr val="bg1">
                      <a:lumMod val="50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7" name="Group 4"/>
            <p:cNvGrpSpPr/>
            <p:nvPr/>
          </p:nvGrpSpPr>
          <p:grpSpPr>
            <a:xfrm>
              <a:off x="1656875" y="2080909"/>
              <a:ext cx="1085660" cy="1085660"/>
              <a:chOff x="1656875" y="2080909"/>
              <a:chExt cx="1085660" cy="1085660"/>
            </a:xfrm>
          </p:grpSpPr>
          <p:grpSp>
            <p:nvGrpSpPr>
              <p:cNvPr id="35" name="Group 40"/>
              <p:cNvGrpSpPr>
                <a:grpSpLocks noChangeAspect="1"/>
              </p:cNvGrpSpPr>
              <p:nvPr/>
            </p:nvGrpSpPr>
            <p:grpSpPr>
              <a:xfrm>
                <a:off x="1656875" y="2080909"/>
                <a:ext cx="1085660" cy="1085660"/>
                <a:chOff x="5331660" y="688802"/>
                <a:chExt cx="1902056" cy="1902056"/>
              </a:xfrm>
            </p:grpSpPr>
            <p:sp>
              <p:nvSpPr>
                <p:cNvPr id="37" name="Teardrop 41"/>
                <p:cNvSpPr/>
                <p:nvPr/>
              </p:nvSpPr>
              <p:spPr bwMode="auto">
                <a:xfrm rot="8100000">
                  <a:off x="5410693" y="767833"/>
                  <a:ext cx="1743993" cy="1743994"/>
                </a:xfrm>
                <a:prstGeom prst="teardrop">
                  <a:avLst/>
                </a:prstGeom>
                <a:blipFill>
                  <a:blip r:embed="rId1"/>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Teardrop 42"/>
                <p:cNvSpPr/>
                <p:nvPr/>
              </p:nvSpPr>
              <p:spPr bwMode="auto">
                <a:xfrm rot="8100000">
                  <a:off x="5331660" y="688802"/>
                  <a:ext cx="1902056" cy="1902056"/>
                </a:xfrm>
                <a:prstGeom prst="teardrop">
                  <a:avLst/>
                </a:prstGeom>
                <a:noFill/>
                <a:ln w="28575" cap="rnd"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36" name="Freeform 6"/>
              <p:cNvSpPr>
                <a:spLocks noEditPoints="1"/>
              </p:cNvSpPr>
              <p:nvPr/>
            </p:nvSpPr>
            <p:spPr bwMode="auto">
              <a:xfrm>
                <a:off x="2018659" y="2349611"/>
                <a:ext cx="347663" cy="582613"/>
              </a:xfrm>
              <a:custGeom>
                <a:avLst/>
                <a:gdLst>
                  <a:gd name="T0" fmla="*/ 141 w 164"/>
                  <a:gd name="T1" fmla="*/ 222 h 275"/>
                  <a:gd name="T2" fmla="*/ 23 w 164"/>
                  <a:gd name="T3" fmla="*/ 222 h 275"/>
                  <a:gd name="T4" fmla="*/ 23 w 164"/>
                  <a:gd name="T5" fmla="*/ 36 h 275"/>
                  <a:gd name="T6" fmla="*/ 141 w 164"/>
                  <a:gd name="T7" fmla="*/ 36 h 275"/>
                  <a:gd name="T8" fmla="*/ 141 w 164"/>
                  <a:gd name="T9" fmla="*/ 222 h 275"/>
                  <a:gd name="T10" fmla="*/ 82 w 164"/>
                  <a:gd name="T11" fmla="*/ 264 h 275"/>
                  <a:gd name="T12" fmla="*/ 62 w 164"/>
                  <a:gd name="T13" fmla="*/ 250 h 275"/>
                  <a:gd name="T14" fmla="*/ 82 w 164"/>
                  <a:gd name="T15" fmla="*/ 236 h 275"/>
                  <a:gd name="T16" fmla="*/ 102 w 164"/>
                  <a:gd name="T17" fmla="*/ 250 h 275"/>
                  <a:gd name="T18" fmla="*/ 82 w 164"/>
                  <a:gd name="T19" fmla="*/ 264 h 275"/>
                  <a:gd name="T20" fmla="*/ 135 w 164"/>
                  <a:gd name="T21" fmla="*/ 0 h 275"/>
                  <a:gd name="T22" fmla="*/ 29 w 164"/>
                  <a:gd name="T23" fmla="*/ 0 h 275"/>
                  <a:gd name="T24" fmla="*/ 0 w 164"/>
                  <a:gd name="T25" fmla="*/ 28 h 275"/>
                  <a:gd name="T26" fmla="*/ 0 w 164"/>
                  <a:gd name="T27" fmla="*/ 247 h 275"/>
                  <a:gd name="T28" fmla="*/ 29 w 164"/>
                  <a:gd name="T29" fmla="*/ 275 h 275"/>
                  <a:gd name="T30" fmla="*/ 135 w 164"/>
                  <a:gd name="T31" fmla="*/ 275 h 275"/>
                  <a:gd name="T32" fmla="*/ 164 w 164"/>
                  <a:gd name="T33" fmla="*/ 247 h 275"/>
                  <a:gd name="T34" fmla="*/ 164 w 164"/>
                  <a:gd name="T35" fmla="*/ 28 h 275"/>
                  <a:gd name="T36" fmla="*/ 135 w 164"/>
                  <a:gd name="T3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275">
                    <a:moveTo>
                      <a:pt x="141" y="222"/>
                    </a:moveTo>
                    <a:cubicBezTo>
                      <a:pt x="23" y="222"/>
                      <a:pt x="23" y="222"/>
                      <a:pt x="23" y="222"/>
                    </a:cubicBezTo>
                    <a:cubicBezTo>
                      <a:pt x="23" y="36"/>
                      <a:pt x="23" y="36"/>
                      <a:pt x="23" y="36"/>
                    </a:cubicBezTo>
                    <a:cubicBezTo>
                      <a:pt x="141" y="36"/>
                      <a:pt x="141" y="36"/>
                      <a:pt x="141" y="36"/>
                    </a:cubicBezTo>
                    <a:cubicBezTo>
                      <a:pt x="141" y="222"/>
                      <a:pt x="141" y="222"/>
                      <a:pt x="141" y="222"/>
                    </a:cubicBezTo>
                    <a:close/>
                    <a:moveTo>
                      <a:pt x="82" y="264"/>
                    </a:moveTo>
                    <a:cubicBezTo>
                      <a:pt x="71" y="264"/>
                      <a:pt x="62" y="258"/>
                      <a:pt x="62" y="250"/>
                    </a:cubicBezTo>
                    <a:cubicBezTo>
                      <a:pt x="62" y="242"/>
                      <a:pt x="71" y="236"/>
                      <a:pt x="82" y="236"/>
                    </a:cubicBezTo>
                    <a:cubicBezTo>
                      <a:pt x="93" y="236"/>
                      <a:pt x="102" y="242"/>
                      <a:pt x="102" y="250"/>
                    </a:cubicBezTo>
                    <a:cubicBezTo>
                      <a:pt x="102" y="258"/>
                      <a:pt x="93" y="264"/>
                      <a:pt x="82" y="264"/>
                    </a:cubicBezTo>
                    <a:close/>
                    <a:moveTo>
                      <a:pt x="135" y="0"/>
                    </a:moveTo>
                    <a:cubicBezTo>
                      <a:pt x="29" y="0"/>
                      <a:pt x="29" y="0"/>
                      <a:pt x="29" y="0"/>
                    </a:cubicBezTo>
                    <a:cubicBezTo>
                      <a:pt x="13" y="0"/>
                      <a:pt x="0" y="12"/>
                      <a:pt x="0" y="28"/>
                    </a:cubicBezTo>
                    <a:cubicBezTo>
                      <a:pt x="0" y="247"/>
                      <a:pt x="0" y="247"/>
                      <a:pt x="0" y="247"/>
                    </a:cubicBezTo>
                    <a:cubicBezTo>
                      <a:pt x="0" y="263"/>
                      <a:pt x="13" y="275"/>
                      <a:pt x="29" y="275"/>
                    </a:cubicBezTo>
                    <a:cubicBezTo>
                      <a:pt x="135" y="275"/>
                      <a:pt x="135" y="275"/>
                      <a:pt x="135" y="275"/>
                    </a:cubicBezTo>
                    <a:cubicBezTo>
                      <a:pt x="151" y="275"/>
                      <a:pt x="164" y="263"/>
                      <a:pt x="164" y="247"/>
                    </a:cubicBezTo>
                    <a:cubicBezTo>
                      <a:pt x="164" y="28"/>
                      <a:pt x="164" y="28"/>
                      <a:pt x="164" y="28"/>
                    </a:cubicBezTo>
                    <a:cubicBezTo>
                      <a:pt x="164" y="12"/>
                      <a:pt x="151" y="0"/>
                      <a:pt x="135" y="0"/>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9" name="Group 10"/>
            <p:cNvGrpSpPr/>
            <p:nvPr/>
          </p:nvGrpSpPr>
          <p:grpSpPr>
            <a:xfrm>
              <a:off x="6186568" y="2080909"/>
              <a:ext cx="1085660" cy="1085660"/>
              <a:chOff x="6186568" y="2080909"/>
              <a:chExt cx="1085660" cy="1085660"/>
            </a:xfrm>
          </p:grpSpPr>
          <p:grpSp>
            <p:nvGrpSpPr>
              <p:cNvPr id="31" name="Group 46"/>
              <p:cNvGrpSpPr>
                <a:grpSpLocks noChangeAspect="1"/>
              </p:cNvGrpSpPr>
              <p:nvPr/>
            </p:nvGrpSpPr>
            <p:grpSpPr>
              <a:xfrm>
                <a:off x="6186568" y="2080909"/>
                <a:ext cx="1085660" cy="1085660"/>
                <a:chOff x="4173841" y="688802"/>
                <a:chExt cx="1902056" cy="1902056"/>
              </a:xfrm>
            </p:grpSpPr>
            <p:sp>
              <p:nvSpPr>
                <p:cNvPr id="33" name="Teardrop 47"/>
                <p:cNvSpPr/>
                <p:nvPr/>
              </p:nvSpPr>
              <p:spPr bwMode="auto">
                <a:xfrm rot="8100000">
                  <a:off x="4252872" y="767833"/>
                  <a:ext cx="1743994" cy="1743994"/>
                </a:xfrm>
                <a:prstGeom prst="teardrop">
                  <a:avLst/>
                </a:prstGeom>
                <a:blipFill>
                  <a:blip r:embed="rId1"/>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Teardrop 48"/>
                <p:cNvSpPr/>
                <p:nvPr/>
              </p:nvSpPr>
              <p:spPr bwMode="auto">
                <a:xfrm rot="8100000">
                  <a:off x="4173841" y="688802"/>
                  <a:ext cx="1902056" cy="1902056"/>
                </a:xfrm>
                <a:prstGeom prst="teardrop">
                  <a:avLst/>
                </a:prstGeom>
                <a:noFill/>
                <a:ln w="28575" cap="rnd"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32" name="Freeform 7"/>
              <p:cNvSpPr>
                <a:spLocks noEditPoints="1"/>
              </p:cNvSpPr>
              <p:nvPr/>
            </p:nvSpPr>
            <p:spPr bwMode="auto">
              <a:xfrm>
                <a:off x="6511593" y="2345818"/>
                <a:ext cx="450850" cy="554038"/>
              </a:xfrm>
              <a:custGeom>
                <a:avLst/>
                <a:gdLst>
                  <a:gd name="T0" fmla="*/ 213 w 213"/>
                  <a:gd name="T1" fmla="*/ 232 h 262"/>
                  <a:gd name="T2" fmla="*/ 184 w 213"/>
                  <a:gd name="T3" fmla="*/ 262 h 262"/>
                  <a:gd name="T4" fmla="*/ 29 w 213"/>
                  <a:gd name="T5" fmla="*/ 262 h 262"/>
                  <a:gd name="T6" fmla="*/ 0 w 213"/>
                  <a:gd name="T7" fmla="*/ 232 h 262"/>
                  <a:gd name="T8" fmla="*/ 0 w 213"/>
                  <a:gd name="T9" fmla="*/ 30 h 262"/>
                  <a:gd name="T10" fmla="*/ 29 w 213"/>
                  <a:gd name="T11" fmla="*/ 0 h 262"/>
                  <a:gd name="T12" fmla="*/ 184 w 213"/>
                  <a:gd name="T13" fmla="*/ 0 h 262"/>
                  <a:gd name="T14" fmla="*/ 213 w 213"/>
                  <a:gd name="T15" fmla="*/ 30 h 262"/>
                  <a:gd name="T16" fmla="*/ 213 w 213"/>
                  <a:gd name="T17" fmla="*/ 232 h 262"/>
                  <a:gd name="T18" fmla="*/ 190 w 213"/>
                  <a:gd name="T19" fmla="*/ 30 h 262"/>
                  <a:gd name="T20" fmla="*/ 184 w 213"/>
                  <a:gd name="T21" fmla="*/ 24 h 262"/>
                  <a:gd name="T22" fmla="*/ 29 w 213"/>
                  <a:gd name="T23" fmla="*/ 24 h 262"/>
                  <a:gd name="T24" fmla="*/ 23 w 213"/>
                  <a:gd name="T25" fmla="*/ 30 h 262"/>
                  <a:gd name="T26" fmla="*/ 23 w 213"/>
                  <a:gd name="T27" fmla="*/ 208 h 262"/>
                  <a:gd name="T28" fmla="*/ 29 w 213"/>
                  <a:gd name="T29" fmla="*/ 214 h 262"/>
                  <a:gd name="T30" fmla="*/ 184 w 213"/>
                  <a:gd name="T31" fmla="*/ 214 h 262"/>
                  <a:gd name="T32" fmla="*/ 190 w 213"/>
                  <a:gd name="T33" fmla="*/ 208 h 262"/>
                  <a:gd name="T34" fmla="*/ 190 w 213"/>
                  <a:gd name="T35" fmla="*/ 30 h 262"/>
                  <a:gd name="T36" fmla="*/ 107 w 213"/>
                  <a:gd name="T37" fmla="*/ 226 h 262"/>
                  <a:gd name="T38" fmla="*/ 95 w 213"/>
                  <a:gd name="T39" fmla="*/ 238 h 262"/>
                  <a:gd name="T40" fmla="*/ 107 w 213"/>
                  <a:gd name="T41" fmla="*/ 250 h 262"/>
                  <a:gd name="T42" fmla="*/ 118 w 213"/>
                  <a:gd name="T43" fmla="*/ 238 h 262"/>
                  <a:gd name="T44" fmla="*/ 107 w 213"/>
                  <a:gd name="T45" fmla="*/ 22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62">
                    <a:moveTo>
                      <a:pt x="213" y="232"/>
                    </a:moveTo>
                    <a:cubicBezTo>
                      <a:pt x="213" y="248"/>
                      <a:pt x="200" y="262"/>
                      <a:pt x="184" y="262"/>
                    </a:cubicBezTo>
                    <a:cubicBezTo>
                      <a:pt x="29" y="262"/>
                      <a:pt x="29" y="262"/>
                      <a:pt x="29" y="262"/>
                    </a:cubicBezTo>
                    <a:cubicBezTo>
                      <a:pt x="13" y="262"/>
                      <a:pt x="0" y="248"/>
                      <a:pt x="0" y="232"/>
                    </a:cubicBezTo>
                    <a:cubicBezTo>
                      <a:pt x="0" y="30"/>
                      <a:pt x="0" y="30"/>
                      <a:pt x="0" y="30"/>
                    </a:cubicBezTo>
                    <a:cubicBezTo>
                      <a:pt x="0" y="14"/>
                      <a:pt x="13" y="0"/>
                      <a:pt x="29" y="0"/>
                    </a:cubicBezTo>
                    <a:cubicBezTo>
                      <a:pt x="184" y="0"/>
                      <a:pt x="184" y="0"/>
                      <a:pt x="184" y="0"/>
                    </a:cubicBezTo>
                    <a:cubicBezTo>
                      <a:pt x="200" y="0"/>
                      <a:pt x="213" y="14"/>
                      <a:pt x="213" y="30"/>
                    </a:cubicBezTo>
                    <a:lnTo>
                      <a:pt x="213" y="232"/>
                    </a:lnTo>
                    <a:close/>
                    <a:moveTo>
                      <a:pt x="190" y="30"/>
                    </a:moveTo>
                    <a:cubicBezTo>
                      <a:pt x="190" y="27"/>
                      <a:pt x="187" y="24"/>
                      <a:pt x="184" y="24"/>
                    </a:cubicBezTo>
                    <a:cubicBezTo>
                      <a:pt x="29" y="24"/>
                      <a:pt x="29" y="24"/>
                      <a:pt x="29" y="24"/>
                    </a:cubicBezTo>
                    <a:cubicBezTo>
                      <a:pt x="26" y="24"/>
                      <a:pt x="23" y="27"/>
                      <a:pt x="23" y="30"/>
                    </a:cubicBezTo>
                    <a:cubicBezTo>
                      <a:pt x="23" y="208"/>
                      <a:pt x="23" y="208"/>
                      <a:pt x="23" y="208"/>
                    </a:cubicBezTo>
                    <a:cubicBezTo>
                      <a:pt x="23" y="211"/>
                      <a:pt x="26" y="214"/>
                      <a:pt x="29" y="214"/>
                    </a:cubicBezTo>
                    <a:cubicBezTo>
                      <a:pt x="184" y="214"/>
                      <a:pt x="184" y="214"/>
                      <a:pt x="184" y="214"/>
                    </a:cubicBezTo>
                    <a:cubicBezTo>
                      <a:pt x="187" y="214"/>
                      <a:pt x="190" y="211"/>
                      <a:pt x="190" y="208"/>
                    </a:cubicBezTo>
                    <a:lnTo>
                      <a:pt x="190" y="30"/>
                    </a:lnTo>
                    <a:close/>
                    <a:moveTo>
                      <a:pt x="107" y="226"/>
                    </a:moveTo>
                    <a:cubicBezTo>
                      <a:pt x="100" y="226"/>
                      <a:pt x="95" y="231"/>
                      <a:pt x="95" y="238"/>
                    </a:cubicBezTo>
                    <a:cubicBezTo>
                      <a:pt x="95" y="244"/>
                      <a:pt x="100" y="250"/>
                      <a:pt x="107" y="250"/>
                    </a:cubicBezTo>
                    <a:cubicBezTo>
                      <a:pt x="113" y="250"/>
                      <a:pt x="118" y="244"/>
                      <a:pt x="118" y="238"/>
                    </a:cubicBezTo>
                    <a:cubicBezTo>
                      <a:pt x="118" y="231"/>
                      <a:pt x="113" y="226"/>
                      <a:pt x="107" y="226"/>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20" name="Group 5"/>
            <p:cNvGrpSpPr/>
            <p:nvPr/>
          </p:nvGrpSpPr>
          <p:grpSpPr>
            <a:xfrm>
              <a:off x="3803435" y="1635090"/>
              <a:ext cx="1429043" cy="1429043"/>
              <a:chOff x="3803435" y="1635090"/>
              <a:chExt cx="1429043" cy="1429043"/>
            </a:xfrm>
          </p:grpSpPr>
          <p:grpSp>
            <p:nvGrpSpPr>
              <p:cNvPr id="27" name="Group 34"/>
              <p:cNvGrpSpPr>
                <a:grpSpLocks noChangeAspect="1"/>
              </p:cNvGrpSpPr>
              <p:nvPr/>
            </p:nvGrpSpPr>
            <p:grpSpPr>
              <a:xfrm>
                <a:off x="3803435" y="1635090"/>
                <a:ext cx="1429043" cy="1429043"/>
                <a:chOff x="4173841" y="688802"/>
                <a:chExt cx="1902056" cy="1902056"/>
              </a:xfrm>
            </p:grpSpPr>
            <p:sp>
              <p:nvSpPr>
                <p:cNvPr id="29" name="Teardrop 35"/>
                <p:cNvSpPr/>
                <p:nvPr/>
              </p:nvSpPr>
              <p:spPr bwMode="auto">
                <a:xfrm rot="8100000">
                  <a:off x="4252872" y="767833"/>
                  <a:ext cx="1743994" cy="1743994"/>
                </a:xfrm>
                <a:prstGeom prst="teardrop">
                  <a:avLst/>
                </a:prstGeom>
                <a:blipFill>
                  <a:blip r:embed="rId1"/>
                  <a:stretch>
                    <a:fillRect/>
                  </a:stretch>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Teardrop 36"/>
                <p:cNvSpPr/>
                <p:nvPr/>
              </p:nvSpPr>
              <p:spPr bwMode="auto">
                <a:xfrm rot="8100000">
                  <a:off x="4173841" y="688802"/>
                  <a:ext cx="1902056" cy="1902056"/>
                </a:xfrm>
                <a:prstGeom prst="teardrop">
                  <a:avLst/>
                </a:prstGeom>
                <a:noFill/>
                <a:ln w="28575" cap="rnd"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28" name="Freeform 8"/>
              <p:cNvSpPr>
                <a:spLocks noEditPoints="1"/>
              </p:cNvSpPr>
              <p:nvPr/>
            </p:nvSpPr>
            <p:spPr bwMode="auto">
              <a:xfrm>
                <a:off x="4140924" y="2086575"/>
                <a:ext cx="754063" cy="652463"/>
              </a:xfrm>
              <a:custGeom>
                <a:avLst/>
                <a:gdLst>
                  <a:gd name="T0" fmla="*/ 356 w 356"/>
                  <a:gd name="T1" fmla="*/ 231 h 308"/>
                  <a:gd name="T2" fmla="*/ 326 w 356"/>
                  <a:gd name="T3" fmla="*/ 261 h 308"/>
                  <a:gd name="T4" fmla="*/ 226 w 356"/>
                  <a:gd name="T5" fmla="*/ 261 h 308"/>
                  <a:gd name="T6" fmla="*/ 237 w 356"/>
                  <a:gd name="T7" fmla="*/ 296 h 308"/>
                  <a:gd name="T8" fmla="*/ 226 w 356"/>
                  <a:gd name="T9" fmla="*/ 308 h 308"/>
                  <a:gd name="T10" fmla="*/ 131 w 356"/>
                  <a:gd name="T11" fmla="*/ 308 h 308"/>
                  <a:gd name="T12" fmla="*/ 119 w 356"/>
                  <a:gd name="T13" fmla="*/ 296 h 308"/>
                  <a:gd name="T14" fmla="*/ 131 w 356"/>
                  <a:gd name="T15" fmla="*/ 261 h 308"/>
                  <a:gd name="T16" fmla="*/ 30 w 356"/>
                  <a:gd name="T17" fmla="*/ 261 h 308"/>
                  <a:gd name="T18" fmla="*/ 0 w 356"/>
                  <a:gd name="T19" fmla="*/ 231 h 308"/>
                  <a:gd name="T20" fmla="*/ 0 w 356"/>
                  <a:gd name="T21" fmla="*/ 29 h 308"/>
                  <a:gd name="T22" fmla="*/ 30 w 356"/>
                  <a:gd name="T23" fmla="*/ 0 h 308"/>
                  <a:gd name="T24" fmla="*/ 326 w 356"/>
                  <a:gd name="T25" fmla="*/ 0 h 308"/>
                  <a:gd name="T26" fmla="*/ 356 w 356"/>
                  <a:gd name="T27" fmla="*/ 29 h 308"/>
                  <a:gd name="T28" fmla="*/ 356 w 356"/>
                  <a:gd name="T29" fmla="*/ 231 h 308"/>
                  <a:gd name="T30" fmla="*/ 332 w 356"/>
                  <a:gd name="T31" fmla="*/ 29 h 308"/>
                  <a:gd name="T32" fmla="*/ 326 w 356"/>
                  <a:gd name="T33" fmla="*/ 23 h 308"/>
                  <a:gd name="T34" fmla="*/ 30 w 356"/>
                  <a:gd name="T35" fmla="*/ 23 h 308"/>
                  <a:gd name="T36" fmla="*/ 24 w 356"/>
                  <a:gd name="T37" fmla="*/ 29 h 308"/>
                  <a:gd name="T38" fmla="*/ 24 w 356"/>
                  <a:gd name="T39" fmla="*/ 184 h 308"/>
                  <a:gd name="T40" fmla="*/ 30 w 356"/>
                  <a:gd name="T41" fmla="*/ 190 h 308"/>
                  <a:gd name="T42" fmla="*/ 326 w 356"/>
                  <a:gd name="T43" fmla="*/ 190 h 308"/>
                  <a:gd name="T44" fmla="*/ 332 w 356"/>
                  <a:gd name="T45" fmla="*/ 184 h 308"/>
                  <a:gd name="T46" fmla="*/ 332 w 356"/>
                  <a:gd name="T47" fmla="*/ 2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6" h="308">
                    <a:moveTo>
                      <a:pt x="356" y="231"/>
                    </a:moveTo>
                    <a:cubicBezTo>
                      <a:pt x="356" y="247"/>
                      <a:pt x="343" y="261"/>
                      <a:pt x="326" y="261"/>
                    </a:cubicBezTo>
                    <a:cubicBezTo>
                      <a:pt x="226" y="261"/>
                      <a:pt x="226" y="261"/>
                      <a:pt x="226" y="261"/>
                    </a:cubicBezTo>
                    <a:cubicBezTo>
                      <a:pt x="226" y="277"/>
                      <a:pt x="237" y="290"/>
                      <a:pt x="237" y="296"/>
                    </a:cubicBezTo>
                    <a:cubicBezTo>
                      <a:pt x="237" y="303"/>
                      <a:pt x="232" y="308"/>
                      <a:pt x="226" y="308"/>
                    </a:cubicBezTo>
                    <a:cubicBezTo>
                      <a:pt x="131" y="308"/>
                      <a:pt x="131" y="308"/>
                      <a:pt x="131" y="308"/>
                    </a:cubicBezTo>
                    <a:cubicBezTo>
                      <a:pt x="124" y="308"/>
                      <a:pt x="119" y="303"/>
                      <a:pt x="119" y="296"/>
                    </a:cubicBezTo>
                    <a:cubicBezTo>
                      <a:pt x="119" y="290"/>
                      <a:pt x="131" y="277"/>
                      <a:pt x="131" y="261"/>
                    </a:cubicBezTo>
                    <a:cubicBezTo>
                      <a:pt x="30" y="261"/>
                      <a:pt x="30" y="261"/>
                      <a:pt x="30" y="261"/>
                    </a:cubicBezTo>
                    <a:cubicBezTo>
                      <a:pt x="13" y="261"/>
                      <a:pt x="0" y="247"/>
                      <a:pt x="0" y="231"/>
                    </a:cubicBezTo>
                    <a:cubicBezTo>
                      <a:pt x="0" y="29"/>
                      <a:pt x="0" y="29"/>
                      <a:pt x="0" y="29"/>
                    </a:cubicBezTo>
                    <a:cubicBezTo>
                      <a:pt x="0" y="13"/>
                      <a:pt x="13" y="0"/>
                      <a:pt x="30" y="0"/>
                    </a:cubicBezTo>
                    <a:cubicBezTo>
                      <a:pt x="326" y="0"/>
                      <a:pt x="326" y="0"/>
                      <a:pt x="326" y="0"/>
                    </a:cubicBezTo>
                    <a:cubicBezTo>
                      <a:pt x="343" y="0"/>
                      <a:pt x="356" y="13"/>
                      <a:pt x="356" y="29"/>
                    </a:cubicBezTo>
                    <a:lnTo>
                      <a:pt x="356" y="231"/>
                    </a:lnTo>
                    <a:close/>
                    <a:moveTo>
                      <a:pt x="332" y="29"/>
                    </a:moveTo>
                    <a:cubicBezTo>
                      <a:pt x="332" y="26"/>
                      <a:pt x="330" y="23"/>
                      <a:pt x="326" y="23"/>
                    </a:cubicBezTo>
                    <a:cubicBezTo>
                      <a:pt x="30" y="23"/>
                      <a:pt x="30" y="23"/>
                      <a:pt x="30" y="23"/>
                    </a:cubicBezTo>
                    <a:cubicBezTo>
                      <a:pt x="26" y="23"/>
                      <a:pt x="24" y="26"/>
                      <a:pt x="24" y="29"/>
                    </a:cubicBezTo>
                    <a:cubicBezTo>
                      <a:pt x="24" y="184"/>
                      <a:pt x="24" y="184"/>
                      <a:pt x="24" y="184"/>
                    </a:cubicBezTo>
                    <a:cubicBezTo>
                      <a:pt x="24" y="187"/>
                      <a:pt x="26" y="190"/>
                      <a:pt x="30" y="190"/>
                    </a:cubicBezTo>
                    <a:cubicBezTo>
                      <a:pt x="326" y="190"/>
                      <a:pt x="326" y="190"/>
                      <a:pt x="326" y="190"/>
                    </a:cubicBezTo>
                    <a:cubicBezTo>
                      <a:pt x="330" y="190"/>
                      <a:pt x="332" y="187"/>
                      <a:pt x="332" y="184"/>
                    </a:cubicBezTo>
                    <a:lnTo>
                      <a:pt x="332" y="29"/>
                    </a:ln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21" name="Group 27"/>
            <p:cNvGrpSpPr/>
            <p:nvPr/>
          </p:nvGrpSpPr>
          <p:grpSpPr bwMode="auto">
            <a:xfrm>
              <a:off x="3591679" y="3582823"/>
              <a:ext cx="1968702" cy="878682"/>
              <a:chOff x="-4" y="-47"/>
              <a:chExt cx="3307" cy="1476"/>
            </a:xfrm>
          </p:grpSpPr>
          <p:sp>
            <p:nvSpPr>
              <p:cNvPr id="25" name="Rectangle 28"/>
              <p:cNvSpPr/>
              <p:nvPr/>
            </p:nvSpPr>
            <p:spPr bwMode="auto">
              <a:xfrm>
                <a:off x="-4" y="405"/>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9"/>
              <p:cNvSpPr/>
              <p:nvPr/>
            </p:nvSpPr>
            <p:spPr bwMode="auto">
              <a:xfrm>
                <a:off x="291" y="-47"/>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8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Bebas Neue" charset="0"/>
                    <a:sym typeface="Bebas Neue" charset="0"/>
                  </a:rPr>
                  <a:t>加入标题</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2" name="Group 27"/>
            <p:cNvGrpSpPr/>
            <p:nvPr/>
          </p:nvGrpSpPr>
          <p:grpSpPr bwMode="auto">
            <a:xfrm>
              <a:off x="5783598" y="3582823"/>
              <a:ext cx="1968702" cy="878682"/>
              <a:chOff x="-768" y="-47"/>
              <a:chExt cx="3307" cy="1476"/>
            </a:xfrm>
          </p:grpSpPr>
          <p:sp>
            <p:nvSpPr>
              <p:cNvPr id="23" name="Rectangle 28"/>
              <p:cNvSpPr/>
              <p:nvPr/>
            </p:nvSpPr>
            <p:spPr bwMode="auto">
              <a:xfrm>
                <a:off x="-768" y="405"/>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9"/>
              <p:cNvSpPr/>
              <p:nvPr/>
            </p:nvSpPr>
            <p:spPr bwMode="auto">
              <a:xfrm>
                <a:off x="-473" y="-47"/>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80000"/>
                  </a:lnSpc>
                </a:pPr>
                <a:r>
                  <a:rPr lang="zh-CN" altLang="en-US" sz="2000" b="1" dirty="0">
                    <a:solidFill>
                      <a:schemeClr val="bg1">
                        <a:lumMod val="50000"/>
                      </a:schemeClr>
                    </a:solidFill>
                    <a:latin typeface="微软雅黑" panose="020B0503020204020204" pitchFamily="34" charset="-122"/>
                    <a:ea typeface="微软雅黑" panose="020B0503020204020204" pitchFamily="34" charset="-122"/>
                    <a:cs typeface="Bebas Neue" charset="0"/>
                    <a:sym typeface="Bebas Neue" charset="0"/>
                  </a:rPr>
                  <a:t>加入标题</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cs typeface="Bebas Neue" charset="0"/>
                  <a:sym typeface="Bebas Neue"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9" name="矩形 8"/>
          <p:cNvSpPr/>
          <p:nvPr/>
        </p:nvSpPr>
        <p:spPr>
          <a:xfrm>
            <a:off x="5030522" y="2709737"/>
            <a:ext cx="4349315" cy="830997"/>
          </a:xfrm>
          <a:prstGeom prst="rect">
            <a:avLst/>
          </a:prstGeom>
        </p:spPr>
        <p:txBody>
          <a:bodyPr wrap="square" lIns="0" tIns="0" rIns="0" bIns="0">
            <a:spAutoFit/>
          </a:bodyPr>
          <a:lstStyle/>
          <a:p>
            <a:pPr algn="ctr" eaLnBrk="1" hangingPunct="1">
              <a:defRPr/>
            </a:pPr>
            <a:r>
              <a:rPr lang="zh-CN" altLang="en-US" sz="5400" b="1" noProof="1">
                <a:solidFill>
                  <a:srgbClr val="64ABE2"/>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endParaRPr lang="zh-CN" altLang="en-US" sz="5400" b="1" noProof="1">
              <a:solidFill>
                <a:srgbClr val="64ABE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TextBox 11"/>
          <p:cNvSpPr txBox="1"/>
          <p:nvPr/>
        </p:nvSpPr>
        <p:spPr>
          <a:xfrm>
            <a:off x="5053199" y="3575603"/>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11"/>
          <p:cNvSpPr txBox="1"/>
          <p:nvPr/>
        </p:nvSpPr>
        <p:spPr>
          <a:xfrm>
            <a:off x="5053199" y="3891288"/>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p:cNvGrpSpPr/>
          <p:nvPr/>
        </p:nvGrpSpPr>
        <p:grpSpPr>
          <a:xfrm>
            <a:off x="2547398" y="1156566"/>
            <a:ext cx="2105976" cy="1077233"/>
            <a:chOff x="5591515" y="1114424"/>
            <a:chExt cx="2276928" cy="1077233"/>
          </a:xfrm>
          <a:blipFill>
            <a:blip r:embed="rId2"/>
            <a:stretch>
              <a:fillRect/>
            </a:stretch>
          </a:blipFill>
        </p:grpSpPr>
        <p:sp>
          <p:nvSpPr>
            <p:cNvPr id="19" name="矩形 18"/>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0" name="矩形 19"/>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1" name="矩形 20"/>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22" name="组合 21"/>
          <p:cNvGrpSpPr/>
          <p:nvPr/>
        </p:nvGrpSpPr>
        <p:grpSpPr>
          <a:xfrm flipV="1">
            <a:off x="2547196" y="3080615"/>
            <a:ext cx="2101004" cy="1300753"/>
            <a:chOff x="5591515" y="1106804"/>
            <a:chExt cx="2271552" cy="1300753"/>
          </a:xfrm>
          <a:blipFill>
            <a:blip r:embed="rId2"/>
            <a:stretch>
              <a:fillRect/>
            </a:stretch>
          </a:blipFill>
        </p:grpSpPr>
        <p:sp>
          <p:nvSpPr>
            <p:cNvPr id="23" name="矩形 22"/>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4" name="矩形 23"/>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5" name="矩形 24"/>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26" name="MH_Others_1"/>
          <p:cNvSpPr txBox="1"/>
          <p:nvPr>
            <p:custDataLst>
              <p:tags r:id="rId3"/>
            </p:custDataLst>
          </p:nvPr>
        </p:nvSpPr>
        <p:spPr>
          <a:xfrm>
            <a:off x="2797307" y="2125446"/>
            <a:ext cx="1107996" cy="1107996"/>
          </a:xfrm>
          <a:prstGeom prst="rect">
            <a:avLst/>
          </a:prstGeom>
          <a:noFill/>
        </p:spPr>
        <p:txBody>
          <a:bodyPr vert="horz" lIns="0" tIns="0" rIns="0" bIns="0" anchor="ctr">
            <a:spAutoFit/>
          </a:bodyPr>
          <a:lstStyle/>
          <a:p>
            <a:pPr algn="ctr" eaLnBrk="1" hangingPunct="1">
              <a:defRPr/>
            </a:pPr>
            <a:r>
              <a:rPr lang="en-US" altLang="zh-CN" sz="7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Others_2"/>
          <p:cNvSpPr txBox="1"/>
          <p:nvPr>
            <p:custDataLst>
              <p:tags r:id="rId4"/>
            </p:custDataLst>
          </p:nvPr>
        </p:nvSpPr>
        <p:spPr>
          <a:xfrm rot="5400000">
            <a:off x="3008660" y="2510167"/>
            <a:ext cx="2151063" cy="338554"/>
          </a:xfrm>
          <a:prstGeom prst="rect">
            <a:avLst/>
          </a:prstGeom>
          <a:noFill/>
        </p:spPr>
        <p:txBody>
          <a:bodyPr lIns="0" tIns="0" rIns="0" bIns="0">
            <a:spAutoFit/>
          </a:bodyPr>
          <a:lstStyle/>
          <a:p>
            <a:pPr algn="ctr">
              <a:defRPr/>
            </a:pPr>
            <a:r>
              <a:rPr lang="en-US" altLang="zh-CN" sz="2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THE FIRST</a:t>
            </a:r>
            <a:endParaRPr lang="zh-CN" altLang="en-US" sz="2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500"/>
                                        <p:tgtEl>
                                          <p:spTgt spid="13"/>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anim calcmode="lin" valueType="num">
                                      <p:cBhvr>
                                        <p:cTn id="17" dur="750" fill="hold"/>
                                        <p:tgtEl>
                                          <p:spTgt spid="22"/>
                                        </p:tgtEl>
                                        <p:attrNameLst>
                                          <p:attrName>ppt_x</p:attrName>
                                        </p:attrNameLst>
                                      </p:cBhvr>
                                      <p:tavLst>
                                        <p:tav tm="0">
                                          <p:val>
                                            <p:strVal val="#ppt_x"/>
                                          </p:val>
                                        </p:tav>
                                        <p:tav tm="100000">
                                          <p:val>
                                            <p:strVal val="#ppt_x"/>
                                          </p:val>
                                        </p:tav>
                                      </p:tavLst>
                                    </p:anim>
                                    <p:anim calcmode="lin" valueType="num">
                                      <p:cBhvr>
                                        <p:cTn id="18" dur="75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26"/>
                                        </p:tgtEl>
                                        <p:attrNameLst>
                                          <p:attrName>style.visibility</p:attrName>
                                        </p:attrNameLst>
                                      </p:cBhvr>
                                      <p:to>
                                        <p:strVal val="visible"/>
                                      </p:to>
                                    </p:set>
                                    <p:anim by="(-#ppt_w*2)" calcmode="lin" valueType="num">
                                      <p:cBhvr rctx="PPT">
                                        <p:cTn id="22" dur="500" autoRev="1" fill="hold">
                                          <p:stCondLst>
                                            <p:cond delay="0"/>
                                          </p:stCondLst>
                                        </p:cTn>
                                        <p:tgtEl>
                                          <p:spTgt spid="26"/>
                                        </p:tgtEl>
                                        <p:attrNameLst>
                                          <p:attrName>ppt_w</p:attrName>
                                        </p:attrNameLst>
                                      </p:cBhvr>
                                    </p:anim>
                                    <p:anim by="(#ppt_w*0.50)" calcmode="lin" valueType="num">
                                      <p:cBhvr>
                                        <p:cTn id="23" dur="500" decel="50000" autoRev="1" fill="hold">
                                          <p:stCondLst>
                                            <p:cond delay="0"/>
                                          </p:stCondLst>
                                        </p:cTn>
                                        <p:tgtEl>
                                          <p:spTgt spid="26"/>
                                        </p:tgtEl>
                                        <p:attrNameLst>
                                          <p:attrName>ppt_x</p:attrName>
                                        </p:attrNameLst>
                                      </p:cBhvr>
                                    </p:anim>
                                    <p:anim from="(-#ppt_h/2)" to="(#ppt_y)" calcmode="lin" valueType="num">
                                      <p:cBhvr>
                                        <p:cTn id="24" dur="1000" fill="hold">
                                          <p:stCondLst>
                                            <p:cond delay="0"/>
                                          </p:stCondLst>
                                        </p:cTn>
                                        <p:tgtEl>
                                          <p:spTgt spid="26"/>
                                        </p:tgtEl>
                                        <p:attrNameLst>
                                          <p:attrName>ppt_y</p:attrName>
                                        </p:attrNameLst>
                                      </p:cBhvr>
                                    </p:anim>
                                    <p:animRot by="21600000">
                                      <p:cBhvr>
                                        <p:cTn id="25" dur="1000" fill="hold">
                                          <p:stCondLst>
                                            <p:cond delay="0"/>
                                          </p:stCondLst>
                                        </p:cTn>
                                        <p:tgtEl>
                                          <p:spTgt spid="26"/>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by="(-#ppt_w*2)" calcmode="lin" valueType="num">
                                      <p:cBhvr rctx="PPT">
                                        <p:cTn id="28" dur="500" autoRev="1" fill="hold">
                                          <p:stCondLst>
                                            <p:cond delay="0"/>
                                          </p:stCondLst>
                                        </p:cTn>
                                        <p:tgtEl>
                                          <p:spTgt spid="27"/>
                                        </p:tgtEl>
                                        <p:attrNameLst>
                                          <p:attrName>ppt_w</p:attrName>
                                        </p:attrNameLst>
                                      </p:cBhvr>
                                    </p:anim>
                                    <p:anim by="(#ppt_w*0.50)" calcmode="lin" valueType="num">
                                      <p:cBhvr>
                                        <p:cTn id="29" dur="500" decel="50000" autoRev="1" fill="hold">
                                          <p:stCondLst>
                                            <p:cond delay="0"/>
                                          </p:stCondLst>
                                        </p:cTn>
                                        <p:tgtEl>
                                          <p:spTgt spid="27"/>
                                        </p:tgtEl>
                                        <p:attrNameLst>
                                          <p:attrName>ppt_x</p:attrName>
                                        </p:attrNameLst>
                                      </p:cBhvr>
                                    </p:anim>
                                    <p:anim from="(-#ppt_h/2)" to="(#ppt_y)" calcmode="lin" valueType="num">
                                      <p:cBhvr>
                                        <p:cTn id="30" dur="1000" fill="hold">
                                          <p:stCondLst>
                                            <p:cond delay="0"/>
                                          </p:stCondLst>
                                        </p:cTn>
                                        <p:tgtEl>
                                          <p:spTgt spid="27"/>
                                        </p:tgtEl>
                                        <p:attrNameLst>
                                          <p:attrName>ppt_y</p:attrName>
                                        </p:attrNameLst>
                                      </p:cBhvr>
                                    </p:anim>
                                    <p:animRot by="21600000">
                                      <p:cBhvr>
                                        <p:cTn id="31" dur="1000" fill="hold">
                                          <p:stCondLst>
                                            <p:cond delay="0"/>
                                          </p:stCondLst>
                                        </p:cTn>
                                        <p:tgtEl>
                                          <p:spTgt spid="27"/>
                                        </p:tgtEl>
                                        <p:attrNameLst>
                                          <p:attrName>r</p:attrName>
                                        </p:attrNameLst>
                                      </p:cBhvr>
                                    </p:animRot>
                                  </p:childTnLst>
                                </p:cTn>
                              </p:par>
                            </p:childTnLst>
                          </p:cTn>
                        </p:par>
                        <p:par>
                          <p:cTn id="32" fill="hold">
                            <p:stCondLst>
                              <p:cond delay="2549"/>
                            </p:stCondLst>
                            <p:childTnLst>
                              <p:par>
                                <p:cTn id="33" presetID="23" presetClass="entr" presetSubtype="3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4*#ppt_w"/>
                                          </p:val>
                                        </p:tav>
                                        <p:tav tm="100000">
                                          <p:val>
                                            <p:strVal val="#ppt_w"/>
                                          </p:val>
                                        </p:tav>
                                      </p:tavLst>
                                    </p:anim>
                                    <p:anim calcmode="lin" valueType="num">
                                      <p:cBhvr>
                                        <p:cTn id="36" dur="500" fill="hold"/>
                                        <p:tgtEl>
                                          <p:spTgt spid="9"/>
                                        </p:tgtEl>
                                        <p:attrNameLst>
                                          <p:attrName>ppt_h</p:attrName>
                                        </p:attrNameLst>
                                      </p:cBhvr>
                                      <p:tavLst>
                                        <p:tav tm="0">
                                          <p:val>
                                            <p:strVal val="4*#ppt_h"/>
                                          </p:val>
                                        </p:tav>
                                        <p:tav tm="100000">
                                          <p:val>
                                            <p:strVal val="#ppt_h"/>
                                          </p:val>
                                        </p:tav>
                                      </p:tavLst>
                                    </p:anim>
                                  </p:childTnLst>
                                </p:cTn>
                              </p:par>
                            </p:childTnLst>
                          </p:cTn>
                        </p:par>
                        <p:par>
                          <p:cTn id="37" fill="hold">
                            <p:stCondLst>
                              <p:cond delay="3049"/>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childTnLst>
                          </p:cTn>
                        </p:par>
                        <p:par>
                          <p:cTn id="42" fill="hold">
                            <p:stCondLst>
                              <p:cond delay="3549"/>
                            </p:stCondLst>
                            <p:childTnLst>
                              <p:par>
                                <p:cTn id="43" presetID="1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p:tgtEl>
                                          <p:spTgt spid="11"/>
                                        </p:tgtEl>
                                        <p:attrNameLst>
                                          <p:attrName>ppt_x</p:attrName>
                                        </p:attrNameLst>
                                      </p:cBhvr>
                                      <p:tavLst>
                                        <p:tav tm="0">
                                          <p:val>
                                            <p:strVal val="#ppt_x-#ppt_w*1.125000"/>
                                          </p:val>
                                        </p:tav>
                                        <p:tav tm="100000">
                                          <p:val>
                                            <p:strVal val="#ppt_x"/>
                                          </p:val>
                                        </p:tav>
                                      </p:tavLst>
                                    </p:anim>
                                    <p:animEffect transition="in" filter="wipe(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flipH="1">
            <a:off x="2534034" y="1792772"/>
            <a:ext cx="8951722" cy="1875688"/>
            <a:chOff x="498022" y="2692208"/>
            <a:chExt cx="8255685" cy="1729846"/>
          </a:xfrm>
        </p:grpSpPr>
        <p:sp>
          <p:nvSpPr>
            <p:cNvPr id="16" name="矩形 15"/>
            <p:cNvSpPr/>
            <p:nvPr/>
          </p:nvSpPr>
          <p:spPr>
            <a:xfrm>
              <a:off x="498022" y="3347622"/>
              <a:ext cx="8255685" cy="1019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边形 139"/>
            <p:cNvSpPr/>
            <p:nvPr/>
          </p:nvSpPr>
          <p:spPr>
            <a:xfrm rot="5400000">
              <a:off x="979577" y="2890528"/>
              <a:ext cx="1723856" cy="1327216"/>
            </a:xfrm>
            <a:prstGeom prst="homePlate">
              <a:avLst/>
            </a:prstGeom>
            <a:blipFill>
              <a:blip r:embed="rId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五边形 141"/>
            <p:cNvSpPr/>
            <p:nvPr/>
          </p:nvSpPr>
          <p:spPr>
            <a:xfrm rot="5400000">
              <a:off x="3708807" y="2890528"/>
              <a:ext cx="1723856" cy="1327216"/>
            </a:xfrm>
            <a:prstGeom prst="homePlate">
              <a:avLst/>
            </a:prstGeom>
            <a:blipFill>
              <a:blip r:embed="rId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五边形 143"/>
            <p:cNvSpPr/>
            <p:nvPr/>
          </p:nvSpPr>
          <p:spPr>
            <a:xfrm rot="5400000">
              <a:off x="6438038" y="2896518"/>
              <a:ext cx="1723856" cy="1327216"/>
            </a:xfrm>
            <a:prstGeom prst="homePlate">
              <a:avLst/>
            </a:prstGeom>
            <a:blipFill>
              <a:blip r:embed="rId1"/>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342839" y="3111392"/>
              <a:ext cx="486370" cy="550102"/>
              <a:chOff x="4994016" y="4872552"/>
              <a:chExt cx="406393" cy="459645"/>
            </a:xfrm>
            <a:solidFill>
              <a:schemeClr val="bg1"/>
            </a:solidFill>
            <a:effectLst/>
          </p:grpSpPr>
          <p:sp>
            <p:nvSpPr>
              <p:cNvPr id="28"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628370" y="3149244"/>
              <a:ext cx="467781" cy="462956"/>
              <a:chOff x="6967126" y="4092464"/>
              <a:chExt cx="453105" cy="448433"/>
            </a:xfrm>
            <a:solidFill>
              <a:schemeClr val="bg1"/>
            </a:solidFill>
            <a:effectLst/>
          </p:grpSpPr>
          <p:sp>
            <p:nvSpPr>
              <p:cNvPr id="26"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029149" y="3123778"/>
              <a:ext cx="541636" cy="520867"/>
              <a:chOff x="2607983" y="4273032"/>
              <a:chExt cx="490600" cy="471787"/>
            </a:xfrm>
            <a:solidFill>
              <a:schemeClr val="bg1"/>
            </a:solidFill>
            <a:effectLst/>
          </p:grpSpPr>
          <p:sp>
            <p:nvSpPr>
              <p:cNvPr id="24" name="Oval 131"/>
              <p:cNvSpPr>
                <a:spLocks noChangeArrowheads="1"/>
              </p:cNvSpPr>
              <p:nvPr/>
            </p:nvSpPr>
            <p:spPr bwMode="auto">
              <a:xfrm>
                <a:off x="2742898" y="427303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Freeform 134"/>
              <p:cNvSpPr/>
              <p:nvPr/>
            </p:nvSpPr>
            <p:spPr bwMode="auto">
              <a:xfrm>
                <a:off x="2607983" y="4531481"/>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31" name="Rectangle 2"/>
          <p:cNvSpPr/>
          <p:nvPr/>
        </p:nvSpPr>
        <p:spPr bwMode="auto">
          <a:xfrm flipV="1">
            <a:off x="2669754" y="3897424"/>
            <a:ext cx="2780472" cy="1144962"/>
          </a:xfrm>
          <a:prstGeom prst="rect">
            <a:avLst/>
          </a:prstGeom>
          <a:blipFill>
            <a:blip r:embed="rId1"/>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2"/>
          <p:cNvSpPr/>
          <p:nvPr/>
        </p:nvSpPr>
        <p:spPr bwMode="auto">
          <a:xfrm flipV="1">
            <a:off x="5681089" y="3897424"/>
            <a:ext cx="2780472" cy="1144962"/>
          </a:xfrm>
          <a:prstGeom prst="rect">
            <a:avLst/>
          </a:prstGeom>
          <a:blipFill>
            <a:blip r:embed="rId1"/>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2"/>
          <p:cNvSpPr/>
          <p:nvPr/>
        </p:nvSpPr>
        <p:spPr bwMode="auto">
          <a:xfrm flipV="1">
            <a:off x="8671145" y="3897424"/>
            <a:ext cx="2780472" cy="1144962"/>
          </a:xfrm>
          <a:prstGeom prst="rect">
            <a:avLst/>
          </a:prstGeom>
          <a:blipFill>
            <a:blip r:embed="rId1"/>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en-US" sz="16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13"/>
          <p:cNvSpPr txBox="1"/>
          <p:nvPr/>
        </p:nvSpPr>
        <p:spPr>
          <a:xfrm>
            <a:off x="3231788" y="4188087"/>
            <a:ext cx="1656404"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6242860" y="4188087"/>
            <a:ext cx="1656404"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9233179" y="4188087"/>
            <a:ext cx="1656404" cy="646331"/>
          </a:xfrm>
          <a:prstGeom prst="rect">
            <a:avLst/>
          </a:prstGeom>
          <a:noFill/>
        </p:spPr>
        <p:txBody>
          <a:bodyPr wrap="square" lIns="0" tIns="0" rIns="0" bIns="0" rtlCol="0" anchor="t" anchorCtr="0">
            <a:spAutoFit/>
          </a:bodyPr>
          <a:lstStyle/>
          <a:p>
            <a:pPr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0-#ppt_w/2"/>
                                          </p:val>
                                        </p:tav>
                                        <p:tav tm="100000">
                                          <p:val>
                                            <p:strVal val="#ppt_x"/>
                                          </p:val>
                                        </p:tav>
                                      </p:tavLst>
                                    </p:anim>
                                    <p:anim calcmode="lin" valueType="num">
                                      <p:cBhvr additive="base">
                                        <p:cTn id="22" dur="75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250"/>
                                        <p:tgtEl>
                                          <p:spTgt spid="31"/>
                                        </p:tgtEl>
                                      </p:cBhvr>
                                    </p:animEffect>
                                    <p:anim calcmode="lin" valueType="num">
                                      <p:cBhvr>
                                        <p:cTn id="27" dur="250" fill="hold"/>
                                        <p:tgtEl>
                                          <p:spTgt spid="31"/>
                                        </p:tgtEl>
                                        <p:attrNameLst>
                                          <p:attrName>ppt_x</p:attrName>
                                        </p:attrNameLst>
                                      </p:cBhvr>
                                      <p:tavLst>
                                        <p:tav tm="0">
                                          <p:val>
                                            <p:strVal val="#ppt_x"/>
                                          </p:val>
                                        </p:tav>
                                        <p:tav tm="100000">
                                          <p:val>
                                            <p:strVal val="#ppt_x"/>
                                          </p:val>
                                        </p:tav>
                                      </p:tavLst>
                                    </p:anim>
                                    <p:anim calcmode="lin" valueType="num">
                                      <p:cBhvr>
                                        <p:cTn id="28" dur="25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250"/>
                                        <p:tgtEl>
                                          <p:spTgt spid="32"/>
                                        </p:tgtEl>
                                      </p:cBhvr>
                                    </p:animEffect>
                                    <p:anim calcmode="lin" valueType="num">
                                      <p:cBhvr>
                                        <p:cTn id="33" dur="250" fill="hold"/>
                                        <p:tgtEl>
                                          <p:spTgt spid="32"/>
                                        </p:tgtEl>
                                        <p:attrNameLst>
                                          <p:attrName>ppt_x</p:attrName>
                                        </p:attrNameLst>
                                      </p:cBhvr>
                                      <p:tavLst>
                                        <p:tav tm="0">
                                          <p:val>
                                            <p:strVal val="#ppt_x"/>
                                          </p:val>
                                        </p:tav>
                                        <p:tav tm="100000">
                                          <p:val>
                                            <p:strVal val="#ppt_x"/>
                                          </p:val>
                                        </p:tav>
                                      </p:tavLst>
                                    </p:anim>
                                    <p:anim calcmode="lin" valueType="num">
                                      <p:cBhvr>
                                        <p:cTn id="34" dur="25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50"/>
                                        <p:tgtEl>
                                          <p:spTgt spid="33"/>
                                        </p:tgtEl>
                                      </p:cBhvr>
                                    </p:animEffect>
                                    <p:anim calcmode="lin" valueType="num">
                                      <p:cBhvr>
                                        <p:cTn id="39" dur="250" fill="hold"/>
                                        <p:tgtEl>
                                          <p:spTgt spid="33"/>
                                        </p:tgtEl>
                                        <p:attrNameLst>
                                          <p:attrName>ppt_x</p:attrName>
                                        </p:attrNameLst>
                                      </p:cBhvr>
                                      <p:tavLst>
                                        <p:tav tm="0">
                                          <p:val>
                                            <p:strVal val="#ppt_x"/>
                                          </p:val>
                                        </p:tav>
                                        <p:tav tm="100000">
                                          <p:val>
                                            <p:strVal val="#ppt_x"/>
                                          </p:val>
                                        </p:tav>
                                      </p:tavLst>
                                    </p:anim>
                                    <p:anim calcmode="lin" valueType="num">
                                      <p:cBhvr>
                                        <p:cTn id="40" dur="250" fill="hold"/>
                                        <p:tgtEl>
                                          <p:spTgt spid="33"/>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250"/>
                                        <p:tgtEl>
                                          <p:spTgt spid="34"/>
                                        </p:tgtEl>
                                      </p:cBhvr>
                                    </p:animEffect>
                                    <p:anim calcmode="lin" valueType="num">
                                      <p:cBhvr>
                                        <p:cTn id="45" dur="250" fill="hold"/>
                                        <p:tgtEl>
                                          <p:spTgt spid="34"/>
                                        </p:tgtEl>
                                        <p:attrNameLst>
                                          <p:attrName>ppt_x</p:attrName>
                                        </p:attrNameLst>
                                      </p:cBhvr>
                                      <p:tavLst>
                                        <p:tav tm="0">
                                          <p:val>
                                            <p:strVal val="#ppt_x"/>
                                          </p:val>
                                        </p:tav>
                                        <p:tav tm="100000">
                                          <p:val>
                                            <p:strVal val="#ppt_x"/>
                                          </p:val>
                                        </p:tav>
                                      </p:tavLst>
                                    </p:anim>
                                    <p:anim calcmode="lin" valueType="num">
                                      <p:cBhvr>
                                        <p:cTn id="46" dur="250" fill="hold"/>
                                        <p:tgtEl>
                                          <p:spTgt spid="34"/>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250"/>
                                        <p:tgtEl>
                                          <p:spTgt spid="35"/>
                                        </p:tgtEl>
                                      </p:cBhvr>
                                    </p:animEffect>
                                    <p:anim calcmode="lin" valueType="num">
                                      <p:cBhvr>
                                        <p:cTn id="51" dur="250" fill="hold"/>
                                        <p:tgtEl>
                                          <p:spTgt spid="35"/>
                                        </p:tgtEl>
                                        <p:attrNameLst>
                                          <p:attrName>ppt_x</p:attrName>
                                        </p:attrNameLst>
                                      </p:cBhvr>
                                      <p:tavLst>
                                        <p:tav tm="0">
                                          <p:val>
                                            <p:strVal val="#ppt_x"/>
                                          </p:val>
                                        </p:tav>
                                        <p:tav tm="100000">
                                          <p:val>
                                            <p:strVal val="#ppt_x"/>
                                          </p:val>
                                        </p:tav>
                                      </p:tavLst>
                                    </p:anim>
                                    <p:anim calcmode="lin" valueType="num">
                                      <p:cBhvr>
                                        <p:cTn id="52" dur="250" fill="hold"/>
                                        <p:tgtEl>
                                          <p:spTgt spid="35"/>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250"/>
                                        <p:tgtEl>
                                          <p:spTgt spid="36"/>
                                        </p:tgtEl>
                                      </p:cBhvr>
                                    </p:animEffect>
                                    <p:anim calcmode="lin" valueType="num">
                                      <p:cBhvr>
                                        <p:cTn id="57" dur="250" fill="hold"/>
                                        <p:tgtEl>
                                          <p:spTgt spid="36"/>
                                        </p:tgtEl>
                                        <p:attrNameLst>
                                          <p:attrName>ppt_x</p:attrName>
                                        </p:attrNameLst>
                                      </p:cBhvr>
                                      <p:tavLst>
                                        <p:tav tm="0">
                                          <p:val>
                                            <p:strVal val="#ppt_x"/>
                                          </p:val>
                                        </p:tav>
                                        <p:tav tm="100000">
                                          <p:val>
                                            <p:strVal val="#ppt_x"/>
                                          </p:val>
                                        </p:tav>
                                      </p:tavLst>
                                    </p:anim>
                                    <p:anim calcmode="lin" valueType="num">
                                      <p:cBhvr>
                                        <p:cTn id="58" dur="25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2" grpId="0" animBg="1"/>
      <p:bldP spid="33" grpId="0" animBg="1"/>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flipH="1">
            <a:off x="2584217" y="1684276"/>
            <a:ext cx="8696790" cy="3638780"/>
            <a:chOff x="539750" y="1347235"/>
            <a:chExt cx="7974013" cy="3336368"/>
          </a:xfrm>
        </p:grpSpPr>
        <p:sp>
          <p:nvSpPr>
            <p:cNvPr id="16" name="Freeform 8"/>
            <p:cNvSpPr/>
            <p:nvPr/>
          </p:nvSpPr>
          <p:spPr bwMode="auto">
            <a:xfrm>
              <a:off x="5222875" y="1350412"/>
              <a:ext cx="2452688" cy="1384727"/>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blipFill>
              <a:blip r:embed="rId1"/>
              <a:stretch>
                <a:fillRect/>
              </a:stretch>
            </a:blipFill>
            <a:ln>
              <a:noFill/>
            </a:ln>
          </p:spPr>
          <p:txBody>
            <a:bodyPr/>
            <a:lstStyle/>
            <a:p>
              <a:endParaRPr lang="zh-CN" altLang="en-US" sz="2400">
                <a:solidFill>
                  <a:prstClr val="black"/>
                </a:solidFill>
              </a:endParaRPr>
            </a:p>
          </p:txBody>
        </p:sp>
        <p:sp>
          <p:nvSpPr>
            <p:cNvPr id="17" name="Freeform 9"/>
            <p:cNvSpPr/>
            <p:nvPr/>
          </p:nvSpPr>
          <p:spPr bwMode="auto">
            <a:xfrm>
              <a:off x="7108825" y="1347235"/>
              <a:ext cx="1397000" cy="2451857"/>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blipFill>
              <a:blip r:embed="rId1"/>
              <a:stretch>
                <a:fillRect/>
              </a:stretch>
            </a:blipFill>
            <a:ln>
              <a:noFill/>
            </a:ln>
          </p:spPr>
          <p:txBody>
            <a:bodyPr/>
            <a:lstStyle/>
            <a:p>
              <a:endParaRPr lang="zh-CN" altLang="en-US" sz="2400">
                <a:solidFill>
                  <a:prstClr val="black"/>
                </a:solidFill>
              </a:endParaRPr>
            </a:p>
          </p:txBody>
        </p:sp>
        <p:sp>
          <p:nvSpPr>
            <p:cNvPr id="19" name="Freeform 10"/>
            <p:cNvSpPr/>
            <p:nvPr/>
          </p:nvSpPr>
          <p:spPr bwMode="auto">
            <a:xfrm>
              <a:off x="6026150" y="3354456"/>
              <a:ext cx="2487613" cy="1329147"/>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blipFill>
              <a:blip r:embed="rId1"/>
              <a:stretch>
                <a:fillRect/>
              </a:stretch>
            </a:blipFill>
            <a:ln>
              <a:noFill/>
            </a:ln>
          </p:spPr>
          <p:txBody>
            <a:bodyPr/>
            <a:lstStyle/>
            <a:p>
              <a:endParaRPr lang="zh-CN" altLang="en-US" sz="2400">
                <a:solidFill>
                  <a:prstClr val="black"/>
                </a:solidFill>
              </a:endParaRPr>
            </a:p>
          </p:txBody>
        </p:sp>
        <p:sp>
          <p:nvSpPr>
            <p:cNvPr id="20" name="Freeform 11"/>
            <p:cNvSpPr/>
            <p:nvPr/>
          </p:nvSpPr>
          <p:spPr bwMode="auto">
            <a:xfrm>
              <a:off x="5214939" y="2198399"/>
              <a:ext cx="1336675" cy="248520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blipFill>
              <a:blip r:embed="rId1"/>
              <a:stretch>
                <a:fillRect/>
              </a:stretch>
            </a:blipFill>
            <a:ln>
              <a:noFill/>
            </a:ln>
          </p:spPr>
          <p:txBody>
            <a:bodyPr/>
            <a:lstStyle/>
            <a:p>
              <a:endParaRPr lang="zh-CN" altLang="en-US" sz="2400">
                <a:solidFill>
                  <a:prstClr val="black"/>
                </a:solidFill>
              </a:endParaRPr>
            </a:p>
          </p:txBody>
        </p:sp>
        <p:sp>
          <p:nvSpPr>
            <p:cNvPr id="21" name="Oval 12"/>
            <p:cNvSpPr>
              <a:spLocks noChangeArrowheads="1"/>
            </p:cNvSpPr>
            <p:nvPr/>
          </p:nvSpPr>
          <p:spPr bwMode="auto">
            <a:xfrm>
              <a:off x="6283325" y="2474709"/>
              <a:ext cx="1074738" cy="1075069"/>
            </a:xfrm>
            <a:prstGeom prst="ellipse">
              <a:avLst/>
            </a:prstGeom>
            <a:solidFill>
              <a:schemeClr val="bg1">
                <a:lumMod val="85000"/>
              </a:schemeClr>
            </a:solidFill>
            <a:ln>
              <a:noFill/>
            </a:ln>
          </p:spPr>
          <p:txBody>
            <a:bodyPr/>
            <a:lstStyle/>
            <a:p>
              <a:endParaRPr lang="zh-CN" altLang="en-US" sz="2400">
                <a:solidFill>
                  <a:prstClr val="black"/>
                </a:solidFill>
              </a:endParaRPr>
            </a:p>
          </p:txBody>
        </p:sp>
        <p:sp>
          <p:nvSpPr>
            <p:cNvPr id="22" name="Freeform 13"/>
            <p:cNvSpPr>
              <a:spLocks noEditPoints="1"/>
            </p:cNvSpPr>
            <p:nvPr/>
          </p:nvSpPr>
          <p:spPr bwMode="auto">
            <a:xfrm>
              <a:off x="7800975" y="3870551"/>
              <a:ext cx="266700" cy="300131"/>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8F8F8"/>
            </a:solidFill>
            <a:ln>
              <a:noFill/>
            </a:ln>
          </p:spPr>
          <p:txBody>
            <a:bodyPr/>
            <a:lstStyle/>
            <a:p>
              <a:endParaRPr lang="zh-CN" altLang="en-US" sz="2400">
                <a:solidFill>
                  <a:prstClr val="black"/>
                </a:solidFill>
              </a:endParaRPr>
            </a:p>
          </p:txBody>
        </p:sp>
        <p:sp>
          <p:nvSpPr>
            <p:cNvPr id="23" name="Freeform 14"/>
            <p:cNvSpPr/>
            <p:nvPr/>
          </p:nvSpPr>
          <p:spPr bwMode="auto">
            <a:xfrm>
              <a:off x="7848601" y="1561614"/>
              <a:ext cx="269875" cy="29219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8F8F8"/>
            </a:solidFill>
            <a:ln>
              <a:noFill/>
            </a:ln>
          </p:spPr>
          <p:txBody>
            <a:bodyPr/>
            <a:lstStyle/>
            <a:p>
              <a:endParaRPr lang="zh-CN" altLang="en-US" sz="2400">
                <a:solidFill>
                  <a:prstClr val="black"/>
                </a:solidFill>
              </a:endParaRPr>
            </a:p>
          </p:txBody>
        </p:sp>
        <p:sp>
          <p:nvSpPr>
            <p:cNvPr id="24" name="Freeform 15"/>
            <p:cNvSpPr>
              <a:spLocks noEditPoints="1"/>
            </p:cNvSpPr>
            <p:nvPr/>
          </p:nvSpPr>
          <p:spPr bwMode="auto">
            <a:xfrm>
              <a:off x="5626100" y="3843556"/>
              <a:ext cx="306388" cy="303306"/>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8F8F8"/>
            </a:solidFill>
            <a:ln>
              <a:noFill/>
            </a:ln>
          </p:spPr>
          <p:txBody>
            <a:bodyPr/>
            <a:lstStyle/>
            <a:p>
              <a:endParaRPr lang="zh-CN" altLang="en-US" sz="2400">
                <a:solidFill>
                  <a:prstClr val="black"/>
                </a:solidFill>
              </a:endParaRPr>
            </a:p>
          </p:txBody>
        </p:sp>
        <p:sp>
          <p:nvSpPr>
            <p:cNvPr id="25" name="Freeform 16"/>
            <p:cNvSpPr>
              <a:spLocks noEditPoints="1"/>
            </p:cNvSpPr>
            <p:nvPr/>
          </p:nvSpPr>
          <p:spPr bwMode="auto">
            <a:xfrm>
              <a:off x="5664201" y="1558438"/>
              <a:ext cx="227013" cy="300131"/>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8F8F8"/>
            </a:solidFill>
            <a:ln>
              <a:noFill/>
            </a:ln>
          </p:spPr>
          <p:txBody>
            <a:bodyPr/>
            <a:lstStyle/>
            <a:p>
              <a:endParaRPr lang="zh-CN" altLang="en-US" sz="2400">
                <a:solidFill>
                  <a:prstClr val="black"/>
                </a:solidFill>
              </a:endParaRPr>
            </a:p>
          </p:txBody>
        </p:sp>
        <p:sp>
          <p:nvSpPr>
            <p:cNvPr id="26" name="Rectangle 17"/>
            <p:cNvSpPr>
              <a:spLocks noChangeArrowheads="1"/>
            </p:cNvSpPr>
            <p:nvPr/>
          </p:nvSpPr>
          <p:spPr bwMode="auto">
            <a:xfrm>
              <a:off x="5461001" y="1923676"/>
              <a:ext cx="646113" cy="1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200" b="1" dirty="0">
                  <a:solidFill>
                    <a:srgbClr val="F8F8F8"/>
                  </a:solidFill>
                </a:rPr>
                <a:t>加入标题</a:t>
              </a:r>
              <a:endParaRPr lang="zh-CN" altLang="zh-CN" sz="1200" b="1" dirty="0">
                <a:solidFill>
                  <a:srgbClr val="F8F8F8"/>
                </a:solidFill>
              </a:endParaRPr>
            </a:p>
          </p:txBody>
        </p:sp>
        <p:sp>
          <p:nvSpPr>
            <p:cNvPr id="27" name="Rectangle 18"/>
            <p:cNvSpPr>
              <a:spLocks noChangeArrowheads="1"/>
            </p:cNvSpPr>
            <p:nvPr/>
          </p:nvSpPr>
          <p:spPr bwMode="auto">
            <a:xfrm>
              <a:off x="7648576" y="1923676"/>
              <a:ext cx="646113" cy="1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200" b="1" dirty="0">
                  <a:solidFill>
                    <a:srgbClr val="F8F8F8"/>
                  </a:solidFill>
                </a:rPr>
                <a:t>加入标题</a:t>
              </a:r>
              <a:endParaRPr lang="zh-CN" altLang="zh-CN" sz="1200" b="1" dirty="0">
                <a:solidFill>
                  <a:srgbClr val="F8F8F8"/>
                </a:solidFill>
              </a:endParaRPr>
            </a:p>
          </p:txBody>
        </p:sp>
        <p:sp>
          <p:nvSpPr>
            <p:cNvPr id="28" name="Rectangle 19"/>
            <p:cNvSpPr>
              <a:spLocks noChangeArrowheads="1"/>
            </p:cNvSpPr>
            <p:nvPr/>
          </p:nvSpPr>
          <p:spPr bwMode="auto">
            <a:xfrm>
              <a:off x="5508624" y="4270725"/>
              <a:ext cx="646113" cy="1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200" b="1" dirty="0">
                  <a:solidFill>
                    <a:srgbClr val="F8F8F8"/>
                  </a:solidFill>
                </a:rPr>
                <a:t>加入标题</a:t>
              </a:r>
              <a:endParaRPr lang="zh-CN" altLang="zh-CN" sz="1200" b="1" dirty="0">
                <a:solidFill>
                  <a:srgbClr val="F8F8F8"/>
                </a:solidFill>
              </a:endParaRPr>
            </a:p>
          </p:txBody>
        </p:sp>
        <p:sp>
          <p:nvSpPr>
            <p:cNvPr id="29" name="Rectangle 20"/>
            <p:cNvSpPr>
              <a:spLocks noChangeArrowheads="1"/>
            </p:cNvSpPr>
            <p:nvPr/>
          </p:nvSpPr>
          <p:spPr bwMode="auto">
            <a:xfrm>
              <a:off x="7577135" y="4270725"/>
              <a:ext cx="646112" cy="1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200" b="1" dirty="0">
                  <a:solidFill>
                    <a:srgbClr val="F8F8F8"/>
                  </a:solidFill>
                </a:rPr>
                <a:t>加入标题</a:t>
              </a:r>
              <a:endParaRPr lang="zh-CN" altLang="zh-CN" sz="1200" b="1" dirty="0">
                <a:solidFill>
                  <a:srgbClr val="F8F8F8"/>
                </a:solidFill>
              </a:endParaRPr>
            </a:p>
          </p:txBody>
        </p:sp>
        <p:sp>
          <p:nvSpPr>
            <p:cNvPr id="30" name="Rectangle 21"/>
            <p:cNvSpPr>
              <a:spLocks noChangeArrowheads="1"/>
            </p:cNvSpPr>
            <p:nvPr/>
          </p:nvSpPr>
          <p:spPr bwMode="auto">
            <a:xfrm>
              <a:off x="6374606" y="2942517"/>
              <a:ext cx="895350" cy="16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pPr>
              <a:r>
                <a:rPr lang="zh-CN" altLang="en-US" sz="1200" b="1" dirty="0">
                  <a:solidFill>
                    <a:schemeClr val="bg1">
                      <a:lumMod val="50000"/>
                    </a:schemeClr>
                  </a:solidFill>
                  <a:latin typeface="微软雅黑 Light" panose="020B0502040204020203" pitchFamily="34" charset="-122"/>
                  <a:ea typeface="微软雅黑 Light" panose="020B0502040204020203" pitchFamily="34" charset="-122"/>
                </a:rPr>
                <a:t>加入标题</a:t>
              </a:r>
              <a:endParaRPr lang="zh-CN" altLang="zh-CN" sz="1200" b="1"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1" name="Rectangle 22"/>
            <p:cNvSpPr>
              <a:spLocks noChangeArrowheads="1"/>
            </p:cNvSpPr>
            <p:nvPr/>
          </p:nvSpPr>
          <p:spPr bwMode="auto">
            <a:xfrm>
              <a:off x="539750" y="1431399"/>
              <a:ext cx="3887788" cy="39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23"/>
            <p:cNvSpPr>
              <a:spLocks noChangeArrowheads="1"/>
            </p:cNvSpPr>
            <p:nvPr/>
          </p:nvSpPr>
          <p:spPr bwMode="auto">
            <a:xfrm>
              <a:off x="539750" y="2077418"/>
              <a:ext cx="3816350" cy="47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加入标题</a:t>
              </a:r>
              <a:endParaRPr lang="en-US" altLang="zh-CN" sz="1400" b="1"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buFont typeface="Arial" panose="020B0604020202020204" pitchFamily="34" charset="0"/>
                <a:buNone/>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a:t>
              </a:r>
              <a:endParaRPr lang="en-US" altLang="zh-CN" sz="900" dirty="0">
                <a:solidFill>
                  <a:schemeClr val="bg1">
                    <a:lumMod val="50000"/>
                  </a:schemeClr>
                </a:solidFill>
              </a:endParaRPr>
            </a:p>
          </p:txBody>
        </p:sp>
        <p:sp>
          <p:nvSpPr>
            <p:cNvPr id="33" name="Line 24"/>
            <p:cNvSpPr>
              <a:spLocks noChangeShapeType="1"/>
            </p:cNvSpPr>
            <p:nvPr/>
          </p:nvSpPr>
          <p:spPr bwMode="auto">
            <a:xfrm>
              <a:off x="539750" y="2622391"/>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sp>
          <p:nvSpPr>
            <p:cNvPr id="34" name="Rectangle 25"/>
            <p:cNvSpPr>
              <a:spLocks noChangeArrowheads="1"/>
            </p:cNvSpPr>
            <p:nvPr/>
          </p:nvSpPr>
          <p:spPr bwMode="auto">
            <a:xfrm>
              <a:off x="539750" y="2725320"/>
              <a:ext cx="3816350" cy="4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600" b="1" dirty="0">
                  <a:solidFill>
                    <a:srgbClr val="FFFFFF">
                      <a:lumMod val="50000"/>
                    </a:srgbClr>
                  </a:solidFill>
                  <a:latin typeface="微软雅黑" panose="020B0503020204020204" pitchFamily="34" charset="-122"/>
                  <a:ea typeface="微软雅黑" panose="020B0503020204020204" pitchFamily="34" charset="-122"/>
                </a:rPr>
                <a:t>加入标题</a:t>
              </a:r>
              <a:endParaRPr lang="en-US" altLang="zh-CN" sz="1400" b="1" dirty="0">
                <a:solidFill>
                  <a:srgbClr val="FFFFFF">
                    <a:lumMod val="50000"/>
                  </a:srgbClr>
                </a:solidFill>
                <a:latin typeface="微软雅黑" panose="020B0503020204020204" pitchFamily="34" charset="-122"/>
                <a:ea typeface="微软雅黑" panose="020B0503020204020204" pitchFamily="34" charset="-122"/>
              </a:endParaRPr>
            </a:p>
            <a:p>
              <a:pPr lvl="0">
                <a:lnSpc>
                  <a:spcPct val="120000"/>
                </a:lnSpc>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a:t>
              </a:r>
              <a:endParaRPr lang="en-US" altLang="zh-CN" sz="900" dirty="0">
                <a:solidFill>
                  <a:srgbClr val="FFFFFF">
                    <a:lumMod val="50000"/>
                  </a:srgbClr>
                </a:solidFill>
              </a:endParaRPr>
            </a:p>
          </p:txBody>
        </p:sp>
        <p:sp>
          <p:nvSpPr>
            <p:cNvPr id="35" name="Line 26"/>
            <p:cNvSpPr>
              <a:spLocks noChangeShapeType="1"/>
            </p:cNvSpPr>
            <p:nvPr/>
          </p:nvSpPr>
          <p:spPr bwMode="auto">
            <a:xfrm>
              <a:off x="539750" y="3270291"/>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sp>
          <p:nvSpPr>
            <p:cNvPr id="36" name="Rectangle 27"/>
            <p:cNvSpPr>
              <a:spLocks noChangeArrowheads="1"/>
            </p:cNvSpPr>
            <p:nvPr/>
          </p:nvSpPr>
          <p:spPr bwMode="auto">
            <a:xfrm>
              <a:off x="539750" y="3403390"/>
              <a:ext cx="3816350" cy="4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600" b="1" dirty="0">
                  <a:solidFill>
                    <a:srgbClr val="FFFFFF">
                      <a:lumMod val="50000"/>
                    </a:srgbClr>
                  </a:solidFill>
                  <a:latin typeface="微软雅黑" panose="020B0503020204020204" pitchFamily="34" charset="-122"/>
                  <a:ea typeface="微软雅黑" panose="020B0503020204020204" pitchFamily="34" charset="-122"/>
                </a:rPr>
                <a:t>加入标题</a:t>
              </a:r>
              <a:endParaRPr lang="en-US" altLang="zh-CN" sz="1400" b="1" dirty="0">
                <a:solidFill>
                  <a:srgbClr val="FFFFFF">
                    <a:lumMod val="50000"/>
                  </a:srgbClr>
                </a:solidFill>
                <a:latin typeface="微软雅黑" panose="020B0503020204020204" pitchFamily="34" charset="-122"/>
                <a:ea typeface="微软雅黑" panose="020B0503020204020204" pitchFamily="34" charset="-122"/>
              </a:endParaRPr>
            </a:p>
            <a:p>
              <a:pPr lvl="0">
                <a:lnSpc>
                  <a:spcPct val="120000"/>
                </a:lnSpc>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a:t>
              </a:r>
              <a:endParaRPr lang="en-US" altLang="zh-CN" sz="900" dirty="0">
                <a:solidFill>
                  <a:srgbClr val="FFFFFF">
                    <a:lumMod val="50000"/>
                  </a:srgbClr>
                </a:solidFill>
              </a:endParaRPr>
            </a:p>
          </p:txBody>
        </p:sp>
        <p:sp>
          <p:nvSpPr>
            <p:cNvPr id="37" name="Line 28"/>
            <p:cNvSpPr>
              <a:spLocks noChangeShapeType="1"/>
            </p:cNvSpPr>
            <p:nvPr/>
          </p:nvSpPr>
          <p:spPr bwMode="auto">
            <a:xfrm>
              <a:off x="539750" y="3948363"/>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sp>
          <p:nvSpPr>
            <p:cNvPr id="38" name="Rectangle 29"/>
            <p:cNvSpPr>
              <a:spLocks noChangeArrowheads="1"/>
            </p:cNvSpPr>
            <p:nvPr/>
          </p:nvSpPr>
          <p:spPr bwMode="auto">
            <a:xfrm>
              <a:off x="539750" y="4057642"/>
              <a:ext cx="3816350" cy="4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nSpc>
                  <a:spcPct val="120000"/>
                </a:lnSpc>
              </a:pPr>
              <a:r>
                <a:rPr lang="zh-CN" altLang="en-US" sz="1600" b="1" dirty="0">
                  <a:solidFill>
                    <a:srgbClr val="FFFFFF">
                      <a:lumMod val="50000"/>
                    </a:srgbClr>
                  </a:solidFill>
                  <a:latin typeface="微软雅黑" panose="020B0503020204020204" pitchFamily="34" charset="-122"/>
                  <a:ea typeface="微软雅黑" panose="020B0503020204020204" pitchFamily="34" charset="-122"/>
                </a:rPr>
                <a:t>加入标题</a:t>
              </a:r>
              <a:endParaRPr lang="en-US" altLang="zh-CN" sz="1400" b="1" dirty="0">
                <a:solidFill>
                  <a:srgbClr val="FFFFFF">
                    <a:lumMod val="50000"/>
                  </a:srgbClr>
                </a:solidFill>
                <a:latin typeface="微软雅黑" panose="020B0503020204020204" pitchFamily="34" charset="-122"/>
                <a:ea typeface="微软雅黑" panose="020B0503020204020204" pitchFamily="34" charset="-122"/>
              </a:endParaRPr>
            </a:p>
            <a:p>
              <a:pPr lvl="0">
                <a:lnSpc>
                  <a:spcPct val="120000"/>
                </a:lnSpc>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a:t>
              </a:r>
              <a:endParaRPr lang="en-US" altLang="zh-CN" sz="900" dirty="0">
                <a:solidFill>
                  <a:srgbClr val="FFFFFF">
                    <a:lumMod val="50000"/>
                  </a:srgbClr>
                </a:solidFill>
              </a:endParaRPr>
            </a:p>
          </p:txBody>
        </p:sp>
        <p:sp>
          <p:nvSpPr>
            <p:cNvPr id="39" name="Line 30"/>
            <p:cNvSpPr>
              <a:spLocks noChangeShapeType="1"/>
            </p:cNvSpPr>
            <p:nvPr/>
          </p:nvSpPr>
          <p:spPr bwMode="auto">
            <a:xfrm>
              <a:off x="539750" y="4602615"/>
              <a:ext cx="3816350"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solidFill>
                  <a:schemeClr val="bg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sp>
        <p:nvSpPr>
          <p:cNvPr id="17" name="矩形 16"/>
          <p:cNvSpPr/>
          <p:nvPr/>
        </p:nvSpPr>
        <p:spPr>
          <a:xfrm>
            <a:off x="2088517" y="1644183"/>
            <a:ext cx="2370017" cy="954107"/>
          </a:xfrm>
          <a:prstGeom prst="rect">
            <a:avLst/>
          </a:prstGeom>
        </p:spPr>
        <p:txBody>
          <a:bodyPr wrap="square">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组合 33"/>
          <p:cNvGrpSpPr/>
          <p:nvPr/>
        </p:nvGrpSpPr>
        <p:grpSpPr>
          <a:xfrm>
            <a:off x="5013938" y="2561645"/>
            <a:ext cx="1921963" cy="1677645"/>
            <a:chOff x="4155626" y="3027598"/>
            <a:chExt cx="1921963" cy="1677645"/>
          </a:xfrm>
        </p:grpSpPr>
        <p:sp>
          <p:nvSpPr>
            <p:cNvPr id="35" name="Freeform 5"/>
            <p:cNvSpPr/>
            <p:nvPr/>
          </p:nvSpPr>
          <p:spPr bwMode="auto">
            <a:xfrm>
              <a:off x="4155626" y="3027598"/>
              <a:ext cx="1921963" cy="1677645"/>
            </a:xfrm>
            <a:custGeom>
              <a:avLst/>
              <a:gdLst>
                <a:gd name="T0" fmla="*/ 0 w 187"/>
                <a:gd name="T1" fmla="*/ 77 h 163"/>
                <a:gd name="T2" fmla="*/ 61 w 187"/>
                <a:gd name="T3" fmla="*/ 163 h 163"/>
                <a:gd name="T4" fmla="*/ 145 w 187"/>
                <a:gd name="T5" fmla="*/ 111 h 163"/>
                <a:gd name="T6" fmla="*/ 116 w 187"/>
                <a:gd name="T7" fmla="*/ 103 h 163"/>
                <a:gd name="T8" fmla="*/ 187 w 187"/>
                <a:gd name="T9" fmla="*/ 46 h 163"/>
                <a:gd name="T10" fmla="*/ 28 w 187"/>
                <a:gd name="T11" fmla="*/ 83 h 163"/>
                <a:gd name="T12" fmla="*/ 0 w 187"/>
                <a:gd name="T13" fmla="*/ 77 h 163"/>
              </a:gdLst>
              <a:ahLst/>
              <a:cxnLst>
                <a:cxn ang="0">
                  <a:pos x="T0" y="T1"/>
                </a:cxn>
                <a:cxn ang="0">
                  <a:pos x="T2" y="T3"/>
                </a:cxn>
                <a:cxn ang="0">
                  <a:pos x="T4" y="T5"/>
                </a:cxn>
                <a:cxn ang="0">
                  <a:pos x="T6" y="T7"/>
                </a:cxn>
                <a:cxn ang="0">
                  <a:pos x="T8" y="T9"/>
                </a:cxn>
                <a:cxn ang="0">
                  <a:pos x="T10" y="T11"/>
                </a:cxn>
                <a:cxn ang="0">
                  <a:pos x="T12" y="T13"/>
                </a:cxn>
              </a:cxnLst>
              <a:rect l="0" t="0" r="r" b="b"/>
              <a:pathLst>
                <a:path w="187" h="163">
                  <a:moveTo>
                    <a:pt x="0" y="77"/>
                  </a:moveTo>
                  <a:cubicBezTo>
                    <a:pt x="61" y="163"/>
                    <a:pt x="61" y="163"/>
                    <a:pt x="61" y="163"/>
                  </a:cubicBezTo>
                  <a:cubicBezTo>
                    <a:pt x="145" y="111"/>
                    <a:pt x="145" y="111"/>
                    <a:pt x="145" y="111"/>
                  </a:cubicBezTo>
                  <a:cubicBezTo>
                    <a:pt x="116" y="103"/>
                    <a:pt x="116" y="103"/>
                    <a:pt x="116" y="103"/>
                  </a:cubicBezTo>
                  <a:cubicBezTo>
                    <a:pt x="116" y="103"/>
                    <a:pt x="110" y="31"/>
                    <a:pt x="187" y="46"/>
                  </a:cubicBezTo>
                  <a:cubicBezTo>
                    <a:pt x="187" y="46"/>
                    <a:pt x="118" y="0"/>
                    <a:pt x="28" y="83"/>
                  </a:cubicBezTo>
                  <a:lnTo>
                    <a:pt x="0" y="77"/>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36" name="文本框 38"/>
            <p:cNvSpPr txBox="1"/>
            <p:nvPr/>
          </p:nvSpPr>
          <p:spPr>
            <a:xfrm>
              <a:off x="4862052" y="4064589"/>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37" name="组合 36"/>
          <p:cNvGrpSpPr/>
          <p:nvPr/>
        </p:nvGrpSpPr>
        <p:grpSpPr>
          <a:xfrm>
            <a:off x="5231109" y="1850413"/>
            <a:ext cx="1900245" cy="1161863"/>
            <a:chOff x="4372797" y="2316366"/>
            <a:chExt cx="1900245" cy="1161863"/>
          </a:xfrm>
        </p:grpSpPr>
        <p:sp>
          <p:nvSpPr>
            <p:cNvPr id="38" name="Freeform 10"/>
            <p:cNvSpPr/>
            <p:nvPr/>
          </p:nvSpPr>
          <p:spPr bwMode="auto">
            <a:xfrm>
              <a:off x="4372797" y="2316366"/>
              <a:ext cx="1900245" cy="1161863"/>
            </a:xfrm>
            <a:custGeom>
              <a:avLst/>
              <a:gdLst>
                <a:gd name="T0" fmla="*/ 185 w 185"/>
                <a:gd name="T1" fmla="*/ 113 h 113"/>
                <a:gd name="T2" fmla="*/ 50 w 185"/>
                <a:gd name="T3" fmla="*/ 17 h 113"/>
                <a:gd name="T4" fmla="*/ 37 w 185"/>
                <a:gd name="T5" fmla="*/ 0 h 113"/>
                <a:gd name="T6" fmla="*/ 0 w 185"/>
                <a:gd name="T7" fmla="*/ 52 h 113"/>
                <a:gd name="T8" fmla="*/ 92 w 185"/>
                <a:gd name="T9" fmla="*/ 87 h 113"/>
                <a:gd name="T10" fmla="*/ 79 w 185"/>
                <a:gd name="T11" fmla="*/ 65 h 113"/>
                <a:gd name="T12" fmla="*/ 185 w 185"/>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185" h="113">
                  <a:moveTo>
                    <a:pt x="185" y="113"/>
                  </a:moveTo>
                  <a:cubicBezTo>
                    <a:pt x="185" y="113"/>
                    <a:pt x="154" y="22"/>
                    <a:pt x="50" y="17"/>
                  </a:cubicBezTo>
                  <a:cubicBezTo>
                    <a:pt x="37" y="0"/>
                    <a:pt x="37" y="0"/>
                    <a:pt x="37" y="0"/>
                  </a:cubicBezTo>
                  <a:cubicBezTo>
                    <a:pt x="0" y="52"/>
                    <a:pt x="0" y="52"/>
                    <a:pt x="0" y="52"/>
                  </a:cubicBezTo>
                  <a:cubicBezTo>
                    <a:pt x="92" y="87"/>
                    <a:pt x="92" y="87"/>
                    <a:pt x="92" y="87"/>
                  </a:cubicBezTo>
                  <a:cubicBezTo>
                    <a:pt x="79" y="65"/>
                    <a:pt x="79" y="65"/>
                    <a:pt x="79" y="65"/>
                  </a:cubicBezTo>
                  <a:cubicBezTo>
                    <a:pt x="79" y="65"/>
                    <a:pt x="127" y="41"/>
                    <a:pt x="185" y="113"/>
                  </a:cubicBez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文本框 39"/>
            <p:cNvSpPr txBox="1"/>
            <p:nvPr/>
          </p:nvSpPr>
          <p:spPr>
            <a:xfrm>
              <a:off x="4854924" y="2676842"/>
              <a:ext cx="107156" cy="160734"/>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40" name="组合 39"/>
          <p:cNvGrpSpPr/>
          <p:nvPr/>
        </p:nvGrpSpPr>
        <p:grpSpPr>
          <a:xfrm>
            <a:off x="6555851" y="1768972"/>
            <a:ext cx="1286739" cy="1243304"/>
            <a:chOff x="5697539" y="2234925"/>
            <a:chExt cx="1286739" cy="1243304"/>
          </a:xfrm>
        </p:grpSpPr>
        <p:sp>
          <p:nvSpPr>
            <p:cNvPr id="41" name="Freeform 9"/>
            <p:cNvSpPr/>
            <p:nvPr/>
          </p:nvSpPr>
          <p:spPr bwMode="auto">
            <a:xfrm>
              <a:off x="5697539" y="2234925"/>
              <a:ext cx="1286739" cy="1243304"/>
            </a:xfrm>
            <a:custGeom>
              <a:avLst/>
              <a:gdLst>
                <a:gd name="T0" fmla="*/ 0 w 125"/>
                <a:gd name="T1" fmla="*/ 0 h 121"/>
                <a:gd name="T2" fmla="*/ 21 w 125"/>
                <a:gd name="T3" fmla="*/ 50 h 121"/>
                <a:gd name="T4" fmla="*/ 35 w 125"/>
                <a:gd name="T5" fmla="*/ 42 h 121"/>
                <a:gd name="T6" fmla="*/ 71 w 125"/>
                <a:gd name="T7" fmla="*/ 121 h 121"/>
                <a:gd name="T8" fmla="*/ 62 w 125"/>
                <a:gd name="T9" fmla="*/ 24 h 121"/>
                <a:gd name="T10" fmla="*/ 72 w 125"/>
                <a:gd name="T11" fmla="*/ 15 h 121"/>
                <a:gd name="T12" fmla="*/ 0 w 125"/>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25" h="121">
                  <a:moveTo>
                    <a:pt x="0" y="0"/>
                  </a:moveTo>
                  <a:cubicBezTo>
                    <a:pt x="0" y="2"/>
                    <a:pt x="21" y="50"/>
                    <a:pt x="21" y="50"/>
                  </a:cubicBezTo>
                  <a:cubicBezTo>
                    <a:pt x="35" y="42"/>
                    <a:pt x="35" y="42"/>
                    <a:pt x="35" y="42"/>
                  </a:cubicBezTo>
                  <a:cubicBezTo>
                    <a:pt x="35" y="42"/>
                    <a:pt x="92" y="76"/>
                    <a:pt x="71" y="121"/>
                  </a:cubicBezTo>
                  <a:cubicBezTo>
                    <a:pt x="71" y="121"/>
                    <a:pt x="125" y="83"/>
                    <a:pt x="62" y="24"/>
                  </a:cubicBezTo>
                  <a:cubicBezTo>
                    <a:pt x="72" y="15"/>
                    <a:pt x="72" y="15"/>
                    <a:pt x="72" y="15"/>
                  </a:cubicBezTo>
                  <a:lnTo>
                    <a:pt x="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文本框 40"/>
            <p:cNvSpPr txBox="1"/>
            <p:nvPr/>
          </p:nvSpPr>
          <p:spPr>
            <a:xfrm>
              <a:off x="5987058" y="2401115"/>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43" name="组合 42"/>
          <p:cNvGrpSpPr/>
          <p:nvPr/>
        </p:nvGrpSpPr>
        <p:grpSpPr>
          <a:xfrm>
            <a:off x="6257243" y="3202298"/>
            <a:ext cx="1471335" cy="1911102"/>
            <a:chOff x="5398931" y="3668251"/>
            <a:chExt cx="1471335" cy="1911102"/>
          </a:xfrm>
        </p:grpSpPr>
        <p:sp>
          <p:nvSpPr>
            <p:cNvPr id="44" name="Freeform 6"/>
            <p:cNvSpPr/>
            <p:nvPr/>
          </p:nvSpPr>
          <p:spPr bwMode="auto">
            <a:xfrm>
              <a:off x="5398931" y="3668251"/>
              <a:ext cx="1471335" cy="1911102"/>
            </a:xfrm>
            <a:custGeom>
              <a:avLst/>
              <a:gdLst>
                <a:gd name="T0" fmla="*/ 80 w 143"/>
                <a:gd name="T1" fmla="*/ 0 h 186"/>
                <a:gd name="T2" fmla="*/ 66 w 143"/>
                <a:gd name="T3" fmla="*/ 164 h 186"/>
                <a:gd name="T4" fmla="*/ 49 w 143"/>
                <a:gd name="T5" fmla="*/ 186 h 186"/>
                <a:gd name="T6" fmla="*/ 143 w 143"/>
                <a:gd name="T7" fmla="*/ 186 h 186"/>
                <a:gd name="T8" fmla="*/ 128 w 143"/>
                <a:gd name="T9" fmla="*/ 87 h 186"/>
                <a:gd name="T10" fmla="*/ 114 w 143"/>
                <a:gd name="T11" fmla="*/ 107 h 186"/>
                <a:gd name="T12" fmla="*/ 80 w 143"/>
                <a:gd name="T13" fmla="*/ 0 h 186"/>
              </a:gdLst>
              <a:ahLst/>
              <a:cxnLst>
                <a:cxn ang="0">
                  <a:pos x="T0" y="T1"/>
                </a:cxn>
                <a:cxn ang="0">
                  <a:pos x="T2" y="T3"/>
                </a:cxn>
                <a:cxn ang="0">
                  <a:pos x="T4" y="T5"/>
                </a:cxn>
                <a:cxn ang="0">
                  <a:pos x="T6" y="T7"/>
                </a:cxn>
                <a:cxn ang="0">
                  <a:pos x="T8" y="T9"/>
                </a:cxn>
                <a:cxn ang="0">
                  <a:pos x="T10" y="T11"/>
                </a:cxn>
                <a:cxn ang="0">
                  <a:pos x="T12" y="T13"/>
                </a:cxn>
              </a:cxnLst>
              <a:rect l="0" t="0" r="r" b="b"/>
              <a:pathLst>
                <a:path w="143" h="186">
                  <a:moveTo>
                    <a:pt x="80" y="0"/>
                  </a:moveTo>
                  <a:cubicBezTo>
                    <a:pt x="80" y="0"/>
                    <a:pt x="0" y="57"/>
                    <a:pt x="66" y="164"/>
                  </a:cubicBezTo>
                  <a:cubicBezTo>
                    <a:pt x="49" y="186"/>
                    <a:pt x="49" y="186"/>
                    <a:pt x="49" y="186"/>
                  </a:cubicBezTo>
                  <a:cubicBezTo>
                    <a:pt x="143" y="186"/>
                    <a:pt x="143" y="186"/>
                    <a:pt x="143" y="186"/>
                  </a:cubicBezTo>
                  <a:cubicBezTo>
                    <a:pt x="128" y="87"/>
                    <a:pt x="128" y="87"/>
                    <a:pt x="128" y="87"/>
                  </a:cubicBezTo>
                  <a:cubicBezTo>
                    <a:pt x="114" y="107"/>
                    <a:pt x="114" y="107"/>
                    <a:pt x="114" y="107"/>
                  </a:cubicBezTo>
                  <a:cubicBezTo>
                    <a:pt x="114" y="107"/>
                    <a:pt x="48" y="71"/>
                    <a:pt x="80" y="0"/>
                  </a:cubicBez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文本框 41"/>
            <p:cNvSpPr txBox="1"/>
            <p:nvPr/>
          </p:nvSpPr>
          <p:spPr>
            <a:xfrm>
              <a:off x="6468496" y="5134475"/>
              <a:ext cx="108942" cy="162520"/>
            </a:xfrm>
            <a:custGeom>
              <a:avLst/>
              <a:gdLst/>
              <a:ahLst/>
              <a:cxnLst/>
              <a:rect l="l" t="t" r="r" b="b"/>
              <a:pathLst>
                <a:path w="108942" h="162520">
                  <a:moveTo>
                    <a:pt x="58936" y="0"/>
                  </a:moveTo>
                  <a:cubicBezTo>
                    <a:pt x="85725" y="1190"/>
                    <a:pt x="101501" y="14287"/>
                    <a:pt x="106263" y="39290"/>
                  </a:cubicBezTo>
                  <a:lnTo>
                    <a:pt x="91083" y="39290"/>
                  </a:lnTo>
                  <a:cubicBezTo>
                    <a:pt x="86916" y="21431"/>
                    <a:pt x="76795" y="12204"/>
                    <a:pt x="60722" y="11608"/>
                  </a:cubicBezTo>
                  <a:cubicBezTo>
                    <a:pt x="30956" y="11013"/>
                    <a:pt x="15776" y="35421"/>
                    <a:pt x="15180" y="84832"/>
                  </a:cubicBezTo>
                  <a:cubicBezTo>
                    <a:pt x="25896" y="68163"/>
                    <a:pt x="39886" y="59829"/>
                    <a:pt x="57150" y="59829"/>
                  </a:cubicBezTo>
                  <a:cubicBezTo>
                    <a:pt x="90487" y="61019"/>
                    <a:pt x="107751" y="78283"/>
                    <a:pt x="108942" y="111621"/>
                  </a:cubicBezTo>
                  <a:cubicBezTo>
                    <a:pt x="107751" y="144363"/>
                    <a:pt x="90487" y="161329"/>
                    <a:pt x="57150" y="162520"/>
                  </a:cubicBezTo>
                  <a:cubicBezTo>
                    <a:pt x="19050" y="161925"/>
                    <a:pt x="0" y="136624"/>
                    <a:pt x="0" y="86618"/>
                  </a:cubicBezTo>
                  <a:cubicBezTo>
                    <a:pt x="1191" y="30063"/>
                    <a:pt x="20836" y="1190"/>
                    <a:pt x="58936" y="0"/>
                  </a:cubicBezTo>
                  <a:close/>
                  <a:moveTo>
                    <a:pt x="57150" y="72330"/>
                  </a:moveTo>
                  <a:cubicBezTo>
                    <a:pt x="33933" y="74116"/>
                    <a:pt x="21729" y="87213"/>
                    <a:pt x="20538" y="111621"/>
                  </a:cubicBezTo>
                  <a:cubicBezTo>
                    <a:pt x="21729" y="137815"/>
                    <a:pt x="33933" y="151209"/>
                    <a:pt x="57150" y="151804"/>
                  </a:cubicBezTo>
                  <a:cubicBezTo>
                    <a:pt x="79772" y="151209"/>
                    <a:pt x="91976" y="137517"/>
                    <a:pt x="93762" y="110728"/>
                  </a:cubicBezTo>
                  <a:cubicBezTo>
                    <a:pt x="93166" y="85725"/>
                    <a:pt x="80962" y="72925"/>
                    <a:pt x="57150" y="7233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46" name="组合 45"/>
          <p:cNvGrpSpPr/>
          <p:nvPr/>
        </p:nvGrpSpPr>
        <p:grpSpPr>
          <a:xfrm>
            <a:off x="7326808" y="2550786"/>
            <a:ext cx="1237874" cy="1047850"/>
            <a:chOff x="6468496" y="3016739"/>
            <a:chExt cx="1237874" cy="1047850"/>
          </a:xfrm>
        </p:grpSpPr>
        <p:sp>
          <p:nvSpPr>
            <p:cNvPr id="47" name="Freeform 8"/>
            <p:cNvSpPr/>
            <p:nvPr/>
          </p:nvSpPr>
          <p:spPr bwMode="auto">
            <a:xfrm>
              <a:off x="6468496" y="3016739"/>
              <a:ext cx="1237874" cy="1047850"/>
            </a:xfrm>
            <a:custGeom>
              <a:avLst/>
              <a:gdLst>
                <a:gd name="T0" fmla="*/ 0 w 120"/>
                <a:gd name="T1" fmla="*/ 63 h 102"/>
                <a:gd name="T2" fmla="*/ 102 w 120"/>
                <a:gd name="T3" fmla="*/ 55 h 102"/>
                <a:gd name="T4" fmla="*/ 120 w 120"/>
                <a:gd name="T5" fmla="*/ 63 h 102"/>
                <a:gd name="T6" fmla="*/ 73 w 120"/>
                <a:gd name="T7" fmla="*/ 0 h 102"/>
                <a:gd name="T8" fmla="*/ 36 w 120"/>
                <a:gd name="T9" fmla="*/ 16 h 102"/>
                <a:gd name="T10" fmla="*/ 44 w 120"/>
                <a:gd name="T11" fmla="*/ 60 h 102"/>
                <a:gd name="T12" fmla="*/ 0 w 120"/>
                <a:gd name="T13" fmla="*/ 63 h 102"/>
              </a:gdLst>
              <a:ahLst/>
              <a:cxnLst>
                <a:cxn ang="0">
                  <a:pos x="T0" y="T1"/>
                </a:cxn>
                <a:cxn ang="0">
                  <a:pos x="T2" y="T3"/>
                </a:cxn>
                <a:cxn ang="0">
                  <a:pos x="T4" y="T5"/>
                </a:cxn>
                <a:cxn ang="0">
                  <a:pos x="T6" y="T7"/>
                </a:cxn>
                <a:cxn ang="0">
                  <a:pos x="T8" y="T9"/>
                </a:cxn>
                <a:cxn ang="0">
                  <a:pos x="T10" y="T11"/>
                </a:cxn>
                <a:cxn ang="0">
                  <a:pos x="T12" y="T13"/>
                </a:cxn>
              </a:cxnLst>
              <a:rect l="0" t="0" r="r" b="b"/>
              <a:pathLst>
                <a:path w="120" h="102">
                  <a:moveTo>
                    <a:pt x="0" y="63"/>
                  </a:moveTo>
                  <a:cubicBezTo>
                    <a:pt x="0" y="63"/>
                    <a:pt x="96" y="102"/>
                    <a:pt x="102" y="55"/>
                  </a:cubicBezTo>
                  <a:cubicBezTo>
                    <a:pt x="102" y="55"/>
                    <a:pt x="110" y="50"/>
                    <a:pt x="120" y="63"/>
                  </a:cubicBezTo>
                  <a:cubicBezTo>
                    <a:pt x="73" y="0"/>
                    <a:pt x="73" y="0"/>
                    <a:pt x="73" y="0"/>
                  </a:cubicBezTo>
                  <a:cubicBezTo>
                    <a:pt x="36" y="16"/>
                    <a:pt x="36" y="16"/>
                    <a:pt x="36" y="16"/>
                  </a:cubicBezTo>
                  <a:cubicBezTo>
                    <a:pt x="36" y="16"/>
                    <a:pt x="79" y="40"/>
                    <a:pt x="44" y="60"/>
                  </a:cubicBezTo>
                  <a:cubicBezTo>
                    <a:pt x="44" y="60"/>
                    <a:pt x="34" y="70"/>
                    <a:pt x="0" y="63"/>
                  </a:cubicBez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文本框 42"/>
            <p:cNvSpPr txBox="1"/>
            <p:nvPr/>
          </p:nvSpPr>
          <p:spPr>
            <a:xfrm>
              <a:off x="7208952" y="3380823"/>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49" name="组合 48"/>
          <p:cNvGrpSpPr/>
          <p:nvPr/>
        </p:nvGrpSpPr>
        <p:grpSpPr>
          <a:xfrm>
            <a:off x="7223654" y="3202298"/>
            <a:ext cx="1503910" cy="1552770"/>
            <a:chOff x="6365342" y="3668251"/>
            <a:chExt cx="1503910" cy="1552770"/>
          </a:xfrm>
        </p:grpSpPr>
        <p:sp>
          <p:nvSpPr>
            <p:cNvPr id="50" name="Freeform 7"/>
            <p:cNvSpPr/>
            <p:nvPr/>
          </p:nvSpPr>
          <p:spPr bwMode="auto">
            <a:xfrm>
              <a:off x="6365342" y="3668251"/>
              <a:ext cx="1503910" cy="1552770"/>
            </a:xfrm>
            <a:custGeom>
              <a:avLst/>
              <a:gdLst>
                <a:gd name="T0" fmla="*/ 0 w 146"/>
                <a:gd name="T1" fmla="*/ 0 h 151"/>
                <a:gd name="T2" fmla="*/ 120 w 146"/>
                <a:gd name="T3" fmla="*/ 125 h 151"/>
                <a:gd name="T4" fmla="*/ 128 w 146"/>
                <a:gd name="T5" fmla="*/ 151 h 151"/>
                <a:gd name="T6" fmla="*/ 146 w 146"/>
                <a:gd name="T7" fmla="*/ 85 h 151"/>
                <a:gd name="T8" fmla="*/ 86 w 146"/>
                <a:gd name="T9" fmla="*/ 36 h 151"/>
                <a:gd name="T10" fmla="*/ 91 w 146"/>
                <a:gd name="T11" fmla="*/ 58 h 151"/>
                <a:gd name="T12" fmla="*/ 0 w 146"/>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146" h="151">
                  <a:moveTo>
                    <a:pt x="0" y="0"/>
                  </a:moveTo>
                  <a:cubicBezTo>
                    <a:pt x="0" y="0"/>
                    <a:pt x="28" y="103"/>
                    <a:pt x="120" y="125"/>
                  </a:cubicBezTo>
                  <a:cubicBezTo>
                    <a:pt x="128" y="151"/>
                    <a:pt x="128" y="151"/>
                    <a:pt x="128" y="151"/>
                  </a:cubicBezTo>
                  <a:cubicBezTo>
                    <a:pt x="146" y="85"/>
                    <a:pt x="146" y="85"/>
                    <a:pt x="146" y="85"/>
                  </a:cubicBezTo>
                  <a:cubicBezTo>
                    <a:pt x="86" y="36"/>
                    <a:pt x="86" y="36"/>
                    <a:pt x="86" y="36"/>
                  </a:cubicBezTo>
                  <a:cubicBezTo>
                    <a:pt x="86" y="36"/>
                    <a:pt x="93" y="52"/>
                    <a:pt x="91" y="58"/>
                  </a:cubicBezTo>
                  <a:cubicBezTo>
                    <a:pt x="91" y="58"/>
                    <a:pt x="67" y="91"/>
                    <a:pt x="0" y="0"/>
                  </a:cubicBez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文本框 43"/>
            <p:cNvSpPr txBox="1"/>
            <p:nvPr/>
          </p:nvSpPr>
          <p:spPr>
            <a:xfrm>
              <a:off x="7429382" y="4481177"/>
              <a:ext cx="108049" cy="161627"/>
            </a:xfrm>
            <a:custGeom>
              <a:avLst/>
              <a:gdLst/>
              <a:ahLst/>
              <a:cxnLst/>
              <a:rect l="l" t="t" r="r" b="b"/>
              <a:pathLst>
                <a:path w="108049" h="161627">
                  <a:moveTo>
                    <a:pt x="18752" y="0"/>
                  </a:moveTo>
                  <a:lnTo>
                    <a:pt x="99119" y="0"/>
                  </a:lnTo>
                  <a:lnTo>
                    <a:pt x="99119" y="12501"/>
                  </a:lnTo>
                  <a:lnTo>
                    <a:pt x="31254" y="12501"/>
                  </a:lnTo>
                  <a:lnTo>
                    <a:pt x="21431" y="66972"/>
                  </a:lnTo>
                  <a:cubicBezTo>
                    <a:pt x="32147" y="59829"/>
                    <a:pt x="43755" y="56257"/>
                    <a:pt x="56257" y="56257"/>
                  </a:cubicBezTo>
                  <a:cubicBezTo>
                    <a:pt x="88404" y="58638"/>
                    <a:pt x="105668" y="76497"/>
                    <a:pt x="108049" y="109835"/>
                  </a:cubicBezTo>
                  <a:cubicBezTo>
                    <a:pt x="105668" y="142577"/>
                    <a:pt x="88404" y="159841"/>
                    <a:pt x="56257" y="161627"/>
                  </a:cubicBezTo>
                  <a:cubicBezTo>
                    <a:pt x="20538" y="161627"/>
                    <a:pt x="1786" y="147042"/>
                    <a:pt x="0" y="117872"/>
                  </a:cubicBezTo>
                  <a:lnTo>
                    <a:pt x="14287" y="117872"/>
                  </a:lnTo>
                  <a:cubicBezTo>
                    <a:pt x="17859" y="139898"/>
                    <a:pt x="31254" y="150911"/>
                    <a:pt x="54471" y="150911"/>
                  </a:cubicBezTo>
                  <a:cubicBezTo>
                    <a:pt x="78284" y="149721"/>
                    <a:pt x="91083" y="136029"/>
                    <a:pt x="92869" y="109835"/>
                  </a:cubicBezTo>
                  <a:cubicBezTo>
                    <a:pt x="91083" y="84236"/>
                    <a:pt x="77688" y="70544"/>
                    <a:pt x="52685" y="68758"/>
                  </a:cubicBezTo>
                  <a:cubicBezTo>
                    <a:pt x="37207" y="68758"/>
                    <a:pt x="25598" y="74414"/>
                    <a:pt x="17859" y="85725"/>
                  </a:cubicBezTo>
                  <a:lnTo>
                    <a:pt x="6251" y="83939"/>
                  </a:lnTo>
                  <a:lnTo>
                    <a:pt x="18752"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sp>
        <p:nvSpPr>
          <p:cNvPr id="52" name="矩形 51"/>
          <p:cNvSpPr/>
          <p:nvPr/>
        </p:nvSpPr>
        <p:spPr>
          <a:xfrm>
            <a:off x="2088516" y="2995453"/>
            <a:ext cx="2370017" cy="954107"/>
          </a:xfrm>
          <a:prstGeom prst="rect">
            <a:avLst/>
          </a:prstGeom>
        </p:spPr>
        <p:txBody>
          <a:bodyPr wrap="square">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2088516" y="4231332"/>
            <a:ext cx="2370017" cy="954107"/>
          </a:xfrm>
          <a:prstGeom prst="rect">
            <a:avLst/>
          </a:prstGeom>
        </p:spPr>
        <p:txBody>
          <a:bodyPr wrap="square">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p:cNvSpPr/>
          <p:nvPr/>
        </p:nvSpPr>
        <p:spPr>
          <a:xfrm>
            <a:off x="9289407" y="1643185"/>
            <a:ext cx="2370017" cy="954107"/>
          </a:xfrm>
          <a:prstGeom prst="rect">
            <a:avLst/>
          </a:prstGeom>
        </p:spPr>
        <p:txBody>
          <a:bodyPr wrap="square">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矩形 54"/>
          <p:cNvSpPr/>
          <p:nvPr/>
        </p:nvSpPr>
        <p:spPr>
          <a:xfrm>
            <a:off x="9289406" y="2994455"/>
            <a:ext cx="2370017" cy="954107"/>
          </a:xfrm>
          <a:prstGeom prst="rect">
            <a:avLst/>
          </a:prstGeom>
        </p:spPr>
        <p:txBody>
          <a:bodyPr wrap="square">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矩形 55"/>
          <p:cNvSpPr/>
          <p:nvPr/>
        </p:nvSpPr>
        <p:spPr>
          <a:xfrm>
            <a:off x="9289406" y="4230334"/>
            <a:ext cx="2370017" cy="954107"/>
          </a:xfrm>
          <a:prstGeom prst="rect">
            <a:avLst/>
          </a:prstGeom>
        </p:spPr>
        <p:txBody>
          <a:bodyPr wrap="square">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250" fill="hold"/>
                                        <p:tgtEl>
                                          <p:spTgt spid="34"/>
                                        </p:tgtEl>
                                        <p:attrNameLst>
                                          <p:attrName>ppt_w</p:attrName>
                                        </p:attrNameLst>
                                      </p:cBhvr>
                                      <p:tavLst>
                                        <p:tav tm="0">
                                          <p:val>
                                            <p:fltVal val="0"/>
                                          </p:val>
                                        </p:tav>
                                        <p:tav tm="100000">
                                          <p:val>
                                            <p:strVal val="#ppt_w"/>
                                          </p:val>
                                        </p:tav>
                                      </p:tavLst>
                                    </p:anim>
                                    <p:anim calcmode="lin" valueType="num">
                                      <p:cBhvr>
                                        <p:cTn id="22" dur="250" fill="hold"/>
                                        <p:tgtEl>
                                          <p:spTgt spid="34"/>
                                        </p:tgtEl>
                                        <p:attrNameLst>
                                          <p:attrName>ppt_h</p:attrName>
                                        </p:attrNameLst>
                                      </p:cBhvr>
                                      <p:tavLst>
                                        <p:tav tm="0">
                                          <p:val>
                                            <p:fltVal val="0"/>
                                          </p:val>
                                        </p:tav>
                                        <p:tav tm="100000">
                                          <p:val>
                                            <p:strVal val="#ppt_h"/>
                                          </p:val>
                                        </p:tav>
                                      </p:tavLst>
                                    </p:anim>
                                    <p:animEffect transition="in" filter="fade">
                                      <p:cBhvr>
                                        <p:cTn id="23" dur="250"/>
                                        <p:tgtEl>
                                          <p:spTgt spid="34"/>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250" fill="hold"/>
                                        <p:tgtEl>
                                          <p:spTgt spid="37"/>
                                        </p:tgtEl>
                                        <p:attrNameLst>
                                          <p:attrName>ppt_w</p:attrName>
                                        </p:attrNameLst>
                                      </p:cBhvr>
                                      <p:tavLst>
                                        <p:tav tm="0">
                                          <p:val>
                                            <p:fltVal val="0"/>
                                          </p:val>
                                        </p:tav>
                                        <p:tav tm="100000">
                                          <p:val>
                                            <p:strVal val="#ppt_w"/>
                                          </p:val>
                                        </p:tav>
                                      </p:tavLst>
                                    </p:anim>
                                    <p:anim calcmode="lin" valueType="num">
                                      <p:cBhvr>
                                        <p:cTn id="28" dur="250" fill="hold"/>
                                        <p:tgtEl>
                                          <p:spTgt spid="37"/>
                                        </p:tgtEl>
                                        <p:attrNameLst>
                                          <p:attrName>ppt_h</p:attrName>
                                        </p:attrNameLst>
                                      </p:cBhvr>
                                      <p:tavLst>
                                        <p:tav tm="0">
                                          <p:val>
                                            <p:fltVal val="0"/>
                                          </p:val>
                                        </p:tav>
                                        <p:tav tm="100000">
                                          <p:val>
                                            <p:strVal val="#ppt_h"/>
                                          </p:val>
                                        </p:tav>
                                      </p:tavLst>
                                    </p:anim>
                                    <p:animEffect transition="in" filter="fade">
                                      <p:cBhvr>
                                        <p:cTn id="29" dur="250"/>
                                        <p:tgtEl>
                                          <p:spTgt spid="37"/>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250" fill="hold"/>
                                        <p:tgtEl>
                                          <p:spTgt spid="40"/>
                                        </p:tgtEl>
                                        <p:attrNameLst>
                                          <p:attrName>ppt_w</p:attrName>
                                        </p:attrNameLst>
                                      </p:cBhvr>
                                      <p:tavLst>
                                        <p:tav tm="0">
                                          <p:val>
                                            <p:fltVal val="0"/>
                                          </p:val>
                                        </p:tav>
                                        <p:tav tm="100000">
                                          <p:val>
                                            <p:strVal val="#ppt_w"/>
                                          </p:val>
                                        </p:tav>
                                      </p:tavLst>
                                    </p:anim>
                                    <p:anim calcmode="lin" valueType="num">
                                      <p:cBhvr>
                                        <p:cTn id="34" dur="250" fill="hold"/>
                                        <p:tgtEl>
                                          <p:spTgt spid="40"/>
                                        </p:tgtEl>
                                        <p:attrNameLst>
                                          <p:attrName>ppt_h</p:attrName>
                                        </p:attrNameLst>
                                      </p:cBhvr>
                                      <p:tavLst>
                                        <p:tav tm="0">
                                          <p:val>
                                            <p:fltVal val="0"/>
                                          </p:val>
                                        </p:tav>
                                        <p:tav tm="100000">
                                          <p:val>
                                            <p:strVal val="#ppt_h"/>
                                          </p:val>
                                        </p:tav>
                                      </p:tavLst>
                                    </p:anim>
                                    <p:animEffect transition="in" filter="fade">
                                      <p:cBhvr>
                                        <p:cTn id="35" dur="250"/>
                                        <p:tgtEl>
                                          <p:spTgt spid="40"/>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250" fill="hold"/>
                                        <p:tgtEl>
                                          <p:spTgt spid="46"/>
                                        </p:tgtEl>
                                        <p:attrNameLst>
                                          <p:attrName>ppt_w</p:attrName>
                                        </p:attrNameLst>
                                      </p:cBhvr>
                                      <p:tavLst>
                                        <p:tav tm="0">
                                          <p:val>
                                            <p:fltVal val="0"/>
                                          </p:val>
                                        </p:tav>
                                        <p:tav tm="100000">
                                          <p:val>
                                            <p:strVal val="#ppt_w"/>
                                          </p:val>
                                        </p:tav>
                                      </p:tavLst>
                                    </p:anim>
                                    <p:anim calcmode="lin" valueType="num">
                                      <p:cBhvr>
                                        <p:cTn id="40" dur="250" fill="hold"/>
                                        <p:tgtEl>
                                          <p:spTgt spid="46"/>
                                        </p:tgtEl>
                                        <p:attrNameLst>
                                          <p:attrName>ppt_h</p:attrName>
                                        </p:attrNameLst>
                                      </p:cBhvr>
                                      <p:tavLst>
                                        <p:tav tm="0">
                                          <p:val>
                                            <p:fltVal val="0"/>
                                          </p:val>
                                        </p:tav>
                                        <p:tav tm="100000">
                                          <p:val>
                                            <p:strVal val="#ppt_h"/>
                                          </p:val>
                                        </p:tav>
                                      </p:tavLst>
                                    </p:anim>
                                    <p:animEffect transition="in" filter="fade">
                                      <p:cBhvr>
                                        <p:cTn id="41" dur="250"/>
                                        <p:tgtEl>
                                          <p:spTgt spid="4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250" fill="hold"/>
                                        <p:tgtEl>
                                          <p:spTgt spid="49"/>
                                        </p:tgtEl>
                                        <p:attrNameLst>
                                          <p:attrName>ppt_w</p:attrName>
                                        </p:attrNameLst>
                                      </p:cBhvr>
                                      <p:tavLst>
                                        <p:tav tm="0">
                                          <p:val>
                                            <p:fltVal val="0"/>
                                          </p:val>
                                        </p:tav>
                                        <p:tav tm="100000">
                                          <p:val>
                                            <p:strVal val="#ppt_w"/>
                                          </p:val>
                                        </p:tav>
                                      </p:tavLst>
                                    </p:anim>
                                    <p:anim calcmode="lin" valueType="num">
                                      <p:cBhvr>
                                        <p:cTn id="46" dur="250" fill="hold"/>
                                        <p:tgtEl>
                                          <p:spTgt spid="49"/>
                                        </p:tgtEl>
                                        <p:attrNameLst>
                                          <p:attrName>ppt_h</p:attrName>
                                        </p:attrNameLst>
                                      </p:cBhvr>
                                      <p:tavLst>
                                        <p:tav tm="0">
                                          <p:val>
                                            <p:fltVal val="0"/>
                                          </p:val>
                                        </p:tav>
                                        <p:tav tm="100000">
                                          <p:val>
                                            <p:strVal val="#ppt_h"/>
                                          </p:val>
                                        </p:tav>
                                      </p:tavLst>
                                    </p:anim>
                                    <p:animEffect transition="in" filter="fade">
                                      <p:cBhvr>
                                        <p:cTn id="47" dur="250"/>
                                        <p:tgtEl>
                                          <p:spTgt spid="49"/>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250" fill="hold"/>
                                        <p:tgtEl>
                                          <p:spTgt spid="43"/>
                                        </p:tgtEl>
                                        <p:attrNameLst>
                                          <p:attrName>ppt_w</p:attrName>
                                        </p:attrNameLst>
                                      </p:cBhvr>
                                      <p:tavLst>
                                        <p:tav tm="0">
                                          <p:val>
                                            <p:fltVal val="0"/>
                                          </p:val>
                                        </p:tav>
                                        <p:tav tm="100000">
                                          <p:val>
                                            <p:strVal val="#ppt_w"/>
                                          </p:val>
                                        </p:tav>
                                      </p:tavLst>
                                    </p:anim>
                                    <p:anim calcmode="lin" valueType="num">
                                      <p:cBhvr>
                                        <p:cTn id="52" dur="250" fill="hold"/>
                                        <p:tgtEl>
                                          <p:spTgt spid="43"/>
                                        </p:tgtEl>
                                        <p:attrNameLst>
                                          <p:attrName>ppt_h</p:attrName>
                                        </p:attrNameLst>
                                      </p:cBhvr>
                                      <p:tavLst>
                                        <p:tav tm="0">
                                          <p:val>
                                            <p:fltVal val="0"/>
                                          </p:val>
                                        </p:tav>
                                        <p:tav tm="100000">
                                          <p:val>
                                            <p:strVal val="#ppt_h"/>
                                          </p:val>
                                        </p:tav>
                                      </p:tavLst>
                                    </p:anim>
                                    <p:animEffect transition="in" filter="fade">
                                      <p:cBhvr>
                                        <p:cTn id="53" dur="250"/>
                                        <p:tgtEl>
                                          <p:spTgt spid="43"/>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1000"/>
                                        <p:tgtEl>
                                          <p:spTgt spid="52"/>
                                        </p:tgtEl>
                                      </p:cBhvr>
                                    </p:animEffect>
                                    <p:anim calcmode="lin" valueType="num">
                                      <p:cBhvr>
                                        <p:cTn id="62" dur="1000" fill="hold"/>
                                        <p:tgtEl>
                                          <p:spTgt spid="52"/>
                                        </p:tgtEl>
                                        <p:attrNameLst>
                                          <p:attrName>ppt_x</p:attrName>
                                        </p:attrNameLst>
                                      </p:cBhvr>
                                      <p:tavLst>
                                        <p:tav tm="0">
                                          <p:val>
                                            <p:strVal val="#ppt_x"/>
                                          </p:val>
                                        </p:tav>
                                        <p:tav tm="100000">
                                          <p:val>
                                            <p:strVal val="#ppt_x"/>
                                          </p:val>
                                        </p:tav>
                                      </p:tavLst>
                                    </p:anim>
                                    <p:anim calcmode="lin" valueType="num">
                                      <p:cBhvr>
                                        <p:cTn id="63" dur="1000" fill="hold"/>
                                        <p:tgtEl>
                                          <p:spTgt spid="5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1000"/>
                                        <p:tgtEl>
                                          <p:spTgt spid="54"/>
                                        </p:tgtEl>
                                      </p:cBhvr>
                                    </p:animEffect>
                                    <p:anim calcmode="lin" valueType="num">
                                      <p:cBhvr>
                                        <p:cTn id="72" dur="1000" fill="hold"/>
                                        <p:tgtEl>
                                          <p:spTgt spid="54"/>
                                        </p:tgtEl>
                                        <p:attrNameLst>
                                          <p:attrName>ppt_x</p:attrName>
                                        </p:attrNameLst>
                                      </p:cBhvr>
                                      <p:tavLst>
                                        <p:tav tm="0">
                                          <p:val>
                                            <p:strVal val="#ppt_x"/>
                                          </p:val>
                                        </p:tav>
                                        <p:tav tm="100000">
                                          <p:val>
                                            <p:strVal val="#ppt_x"/>
                                          </p:val>
                                        </p:tav>
                                      </p:tavLst>
                                    </p:anim>
                                    <p:anim calcmode="lin" valueType="num">
                                      <p:cBhvr>
                                        <p:cTn id="73" dur="1000" fill="hold"/>
                                        <p:tgtEl>
                                          <p:spTgt spid="5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1000"/>
                                        <p:tgtEl>
                                          <p:spTgt spid="56"/>
                                        </p:tgtEl>
                                      </p:cBhvr>
                                    </p:animEffect>
                                    <p:anim calcmode="lin" valueType="num">
                                      <p:cBhvr>
                                        <p:cTn id="82" dur="1000" fill="hold"/>
                                        <p:tgtEl>
                                          <p:spTgt spid="56"/>
                                        </p:tgtEl>
                                        <p:attrNameLst>
                                          <p:attrName>ppt_x</p:attrName>
                                        </p:attrNameLst>
                                      </p:cBhvr>
                                      <p:tavLst>
                                        <p:tav tm="0">
                                          <p:val>
                                            <p:strVal val="#ppt_x"/>
                                          </p:val>
                                        </p:tav>
                                        <p:tav tm="100000">
                                          <p:val>
                                            <p:strVal val="#ppt_x"/>
                                          </p:val>
                                        </p:tav>
                                      </p:tavLst>
                                    </p:anim>
                                    <p:anim calcmode="lin" valueType="num">
                                      <p:cBhvr>
                                        <p:cTn id="8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sp>
        <p:nvSpPr>
          <p:cNvPr id="15" name="椭圆 14"/>
          <p:cNvSpPr/>
          <p:nvPr/>
        </p:nvSpPr>
        <p:spPr>
          <a:xfrm>
            <a:off x="2883297" y="4610955"/>
            <a:ext cx="914400" cy="91440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6" name="椭圆 15"/>
          <p:cNvSpPr/>
          <p:nvPr/>
        </p:nvSpPr>
        <p:spPr>
          <a:xfrm>
            <a:off x="5245000" y="4610955"/>
            <a:ext cx="914400" cy="91440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7" name="椭圆 16"/>
          <p:cNvSpPr/>
          <p:nvPr/>
        </p:nvSpPr>
        <p:spPr>
          <a:xfrm>
            <a:off x="7606703" y="4610955"/>
            <a:ext cx="914400" cy="91440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9" name="椭圆 18"/>
          <p:cNvSpPr/>
          <p:nvPr/>
        </p:nvSpPr>
        <p:spPr>
          <a:xfrm>
            <a:off x="9968406" y="4610955"/>
            <a:ext cx="914400" cy="91440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0" name="任意多边形 9"/>
          <p:cNvSpPr/>
          <p:nvPr/>
        </p:nvSpPr>
        <p:spPr>
          <a:xfrm>
            <a:off x="2350497" y="1592929"/>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1" name="任意多边形 10"/>
          <p:cNvSpPr/>
          <p:nvPr/>
        </p:nvSpPr>
        <p:spPr>
          <a:xfrm>
            <a:off x="4712200" y="1592929"/>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2" name="任意多边形 11"/>
          <p:cNvSpPr/>
          <p:nvPr/>
        </p:nvSpPr>
        <p:spPr>
          <a:xfrm>
            <a:off x="7073903" y="1592929"/>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3" name="任意多边形 12"/>
          <p:cNvSpPr/>
          <p:nvPr/>
        </p:nvSpPr>
        <p:spPr>
          <a:xfrm>
            <a:off x="9435606" y="1592929"/>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24" name="Group 4"/>
          <p:cNvGrpSpPr>
            <a:grpSpLocks noChangeAspect="1"/>
          </p:cNvGrpSpPr>
          <p:nvPr/>
        </p:nvGrpSpPr>
        <p:grpSpPr bwMode="auto">
          <a:xfrm>
            <a:off x="5432200" y="4800750"/>
            <a:ext cx="540000" cy="534809"/>
            <a:chOff x="3684" y="2007"/>
            <a:chExt cx="312" cy="309"/>
          </a:xfrm>
          <a:solidFill>
            <a:schemeClr val="bg1"/>
          </a:solidFill>
        </p:grpSpPr>
        <p:sp>
          <p:nvSpPr>
            <p:cNvPr id="25"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31" name="Freeform 5"/>
          <p:cNvSpPr>
            <a:spLocks noChangeAspect="1" noEditPoints="1"/>
          </p:cNvSpPr>
          <p:nvPr/>
        </p:nvSpPr>
        <p:spPr bwMode="auto">
          <a:xfrm>
            <a:off x="3133246" y="4816155"/>
            <a:ext cx="414502" cy="504000"/>
          </a:xfrm>
          <a:custGeom>
            <a:avLst/>
            <a:gdLst>
              <a:gd name="T0" fmla="*/ 1403 w 1518"/>
              <a:gd name="T1" fmla="*/ 1602 h 1847"/>
              <a:gd name="T2" fmla="*/ 1384 w 1518"/>
              <a:gd name="T3" fmla="*/ 1190 h 1847"/>
              <a:gd name="T4" fmla="*/ 1297 w 1518"/>
              <a:gd name="T5" fmla="*/ 890 h 1847"/>
              <a:gd name="T6" fmla="*/ 1320 w 1518"/>
              <a:gd name="T7" fmla="*/ 897 h 1847"/>
              <a:gd name="T8" fmla="*/ 1408 w 1518"/>
              <a:gd name="T9" fmla="*/ 745 h 1847"/>
              <a:gd name="T10" fmla="*/ 1388 w 1518"/>
              <a:gd name="T11" fmla="*/ 696 h 1847"/>
              <a:gd name="T12" fmla="*/ 657 w 1518"/>
              <a:gd name="T13" fmla="*/ 189 h 1847"/>
              <a:gd name="T14" fmla="*/ 317 w 1518"/>
              <a:gd name="T15" fmla="*/ 8 h 1847"/>
              <a:gd name="T16" fmla="*/ 107 w 1518"/>
              <a:gd name="T17" fmla="*/ 679 h 1847"/>
              <a:gd name="T18" fmla="*/ 267 w 1518"/>
              <a:gd name="T19" fmla="*/ 775 h 1847"/>
              <a:gd name="T20" fmla="*/ 468 w 1518"/>
              <a:gd name="T21" fmla="*/ 547 h 1847"/>
              <a:gd name="T22" fmla="*/ 622 w 1518"/>
              <a:gd name="T23" fmla="*/ 669 h 1847"/>
              <a:gd name="T24" fmla="*/ 487 w 1518"/>
              <a:gd name="T25" fmla="*/ 1602 h 1847"/>
              <a:gd name="T26" fmla="*/ 38 w 1518"/>
              <a:gd name="T27" fmla="*/ 1602 h 1847"/>
              <a:gd name="T28" fmla="*/ 0 w 1518"/>
              <a:gd name="T29" fmla="*/ 1809 h 1847"/>
              <a:gd name="T30" fmla="*/ 1480 w 1518"/>
              <a:gd name="T31" fmla="*/ 1847 h 1847"/>
              <a:gd name="T32" fmla="*/ 1518 w 1518"/>
              <a:gd name="T33" fmla="*/ 1639 h 1847"/>
              <a:gd name="T34" fmla="*/ 1222 w 1518"/>
              <a:gd name="T35" fmla="*/ 1190 h 1847"/>
              <a:gd name="T36" fmla="*/ 1116 w 1518"/>
              <a:gd name="T37" fmla="*/ 1209 h 1847"/>
              <a:gd name="T38" fmla="*/ 1031 w 1518"/>
              <a:gd name="T39" fmla="*/ 1602 h 1847"/>
              <a:gd name="T40" fmla="*/ 905 w 1518"/>
              <a:gd name="T41" fmla="*/ 727 h 1847"/>
              <a:gd name="T42" fmla="*/ 1222 w 1518"/>
              <a:gd name="T43" fmla="*/ 1190 h 1847"/>
              <a:gd name="T44" fmla="*/ 720 w 1518"/>
              <a:gd name="T45" fmla="*/ 838 h 1847"/>
              <a:gd name="T46" fmla="*/ 852 w 1518"/>
              <a:gd name="T47" fmla="*/ 936 h 1847"/>
              <a:gd name="T48" fmla="*/ 641 w 1518"/>
              <a:gd name="T49" fmla="*/ 1112 h 1847"/>
              <a:gd name="T50" fmla="*/ 808 w 1518"/>
              <a:gd name="T51" fmla="*/ 1006 h 1847"/>
              <a:gd name="T52" fmla="*/ 910 w 1518"/>
              <a:gd name="T53" fmla="*/ 1342 h 1847"/>
              <a:gd name="T54" fmla="*/ 870 w 1518"/>
              <a:gd name="T55" fmla="*/ 1064 h 1847"/>
              <a:gd name="T56" fmla="*/ 925 w 1518"/>
              <a:gd name="T57" fmla="*/ 1445 h 1847"/>
              <a:gd name="T58" fmla="*/ 709 w 1518"/>
              <a:gd name="T59" fmla="*/ 1602 h 1847"/>
              <a:gd name="T60" fmla="*/ 693 w 1518"/>
              <a:gd name="T61" fmla="*/ 754 h 1847"/>
              <a:gd name="T62" fmla="*/ 783 w 1518"/>
              <a:gd name="T63" fmla="*/ 677 h 1847"/>
              <a:gd name="T64" fmla="*/ 849 w 1518"/>
              <a:gd name="T65" fmla="*/ 1399 h 1847"/>
              <a:gd name="T66" fmla="*/ 624 w 1518"/>
              <a:gd name="T67" fmla="*/ 1226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32" name="Group 5"/>
          <p:cNvGrpSpPr>
            <a:grpSpLocks noChangeAspect="1"/>
          </p:cNvGrpSpPr>
          <p:nvPr/>
        </p:nvGrpSpPr>
        <p:grpSpPr bwMode="auto">
          <a:xfrm>
            <a:off x="7793903" y="4775261"/>
            <a:ext cx="540000" cy="502711"/>
            <a:chOff x="1577" y="314"/>
            <a:chExt cx="782" cy="728"/>
          </a:xfrm>
          <a:solidFill>
            <a:schemeClr val="bg1"/>
          </a:solidFill>
        </p:grpSpPr>
        <p:sp>
          <p:nvSpPr>
            <p:cNvPr id="33"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9"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0"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41" name="Freeform 5"/>
          <p:cNvSpPr>
            <a:spLocks noChangeAspect="1" noEditPoints="1"/>
          </p:cNvSpPr>
          <p:nvPr/>
        </p:nvSpPr>
        <p:spPr bwMode="auto">
          <a:xfrm>
            <a:off x="10155606" y="4876079"/>
            <a:ext cx="540000" cy="400063"/>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2" name="文本框 31"/>
          <p:cNvSpPr txBox="1"/>
          <p:nvPr/>
        </p:nvSpPr>
        <p:spPr>
          <a:xfrm>
            <a:off x="2837796" y="1794856"/>
            <a:ext cx="1005403" cy="373307"/>
          </a:xfrm>
          <a:prstGeom prst="rect">
            <a:avLst/>
          </a:prstGeom>
          <a:noFill/>
        </p:spPr>
        <p:txBody>
          <a:bodyPr wrap="none" rtlCol="0">
            <a:spAutoFit/>
          </a:bodyPr>
          <a:lstStyle/>
          <a:p>
            <a:pPr algn="ctr">
              <a:lnSpc>
                <a:spcPct val="125000"/>
              </a:lnSpc>
              <a:spcAft>
                <a:spcPts val="1000"/>
              </a:spcAft>
            </a:pPr>
            <a:r>
              <a:rPr lang="zh-CN" altLang="en-US" sz="1600" dirty="0">
                <a:solidFill>
                  <a:schemeClr val="bg1"/>
                </a:solidFill>
              </a:rPr>
              <a:t>加入标题</a:t>
            </a:r>
            <a:endParaRPr lang="zh-CN" altLang="en-US" sz="1600" dirty="0">
              <a:solidFill>
                <a:schemeClr val="bg1"/>
              </a:solidFill>
            </a:endParaRPr>
          </a:p>
        </p:txBody>
      </p:sp>
      <p:sp>
        <p:nvSpPr>
          <p:cNvPr id="43" name="文本框 32"/>
          <p:cNvSpPr txBox="1"/>
          <p:nvPr/>
        </p:nvSpPr>
        <p:spPr>
          <a:xfrm>
            <a:off x="5199498" y="1794856"/>
            <a:ext cx="1005403" cy="373307"/>
          </a:xfrm>
          <a:prstGeom prst="rect">
            <a:avLst/>
          </a:prstGeom>
          <a:noFill/>
        </p:spPr>
        <p:txBody>
          <a:bodyPr wrap="none" rtlCol="0">
            <a:spAutoFit/>
          </a:bodyPr>
          <a:lstStyle/>
          <a:p>
            <a:pPr algn="ctr">
              <a:lnSpc>
                <a:spcPct val="125000"/>
              </a:lnSpc>
              <a:spcAft>
                <a:spcPts val="1000"/>
              </a:spcAft>
            </a:pPr>
            <a:r>
              <a:rPr lang="zh-CN" altLang="en-US" sz="1600" dirty="0">
                <a:solidFill>
                  <a:schemeClr val="bg1"/>
                </a:solidFill>
              </a:rPr>
              <a:t>加入标题</a:t>
            </a:r>
            <a:endParaRPr lang="zh-CN" altLang="en-US" sz="1600" dirty="0">
              <a:solidFill>
                <a:schemeClr val="bg1"/>
              </a:solidFill>
            </a:endParaRPr>
          </a:p>
        </p:txBody>
      </p:sp>
      <p:sp>
        <p:nvSpPr>
          <p:cNvPr id="44" name="文本框 33"/>
          <p:cNvSpPr txBox="1"/>
          <p:nvPr/>
        </p:nvSpPr>
        <p:spPr>
          <a:xfrm>
            <a:off x="7559820" y="1794856"/>
            <a:ext cx="1005403" cy="373307"/>
          </a:xfrm>
          <a:prstGeom prst="rect">
            <a:avLst/>
          </a:prstGeom>
          <a:noFill/>
        </p:spPr>
        <p:txBody>
          <a:bodyPr wrap="none" rtlCol="0">
            <a:spAutoFit/>
          </a:bodyPr>
          <a:lstStyle/>
          <a:p>
            <a:pPr algn="ctr">
              <a:lnSpc>
                <a:spcPct val="125000"/>
              </a:lnSpc>
              <a:spcAft>
                <a:spcPts val="1000"/>
              </a:spcAft>
            </a:pPr>
            <a:r>
              <a:rPr lang="zh-CN" altLang="en-US" sz="1600" dirty="0">
                <a:solidFill>
                  <a:schemeClr val="bg1"/>
                </a:solidFill>
              </a:rPr>
              <a:t>加入标题</a:t>
            </a:r>
            <a:endParaRPr lang="zh-CN" altLang="en-US" sz="1600" dirty="0">
              <a:solidFill>
                <a:schemeClr val="bg1"/>
              </a:solidFill>
            </a:endParaRPr>
          </a:p>
        </p:txBody>
      </p:sp>
      <p:sp>
        <p:nvSpPr>
          <p:cNvPr id="45" name="文本框 34"/>
          <p:cNvSpPr txBox="1"/>
          <p:nvPr/>
        </p:nvSpPr>
        <p:spPr>
          <a:xfrm>
            <a:off x="9922904" y="1794856"/>
            <a:ext cx="1005403" cy="373307"/>
          </a:xfrm>
          <a:prstGeom prst="rect">
            <a:avLst/>
          </a:prstGeom>
          <a:noFill/>
        </p:spPr>
        <p:txBody>
          <a:bodyPr wrap="none" rtlCol="0">
            <a:spAutoFit/>
          </a:bodyPr>
          <a:lstStyle/>
          <a:p>
            <a:pPr algn="ctr">
              <a:lnSpc>
                <a:spcPct val="125000"/>
              </a:lnSpc>
              <a:spcAft>
                <a:spcPts val="1000"/>
              </a:spcAft>
            </a:pPr>
            <a:r>
              <a:rPr lang="zh-CN" altLang="en-US" sz="1600" dirty="0">
                <a:solidFill>
                  <a:schemeClr val="bg1"/>
                </a:solidFill>
              </a:rPr>
              <a:t>加入标题</a:t>
            </a:r>
            <a:endParaRPr lang="zh-CN" altLang="en-US" sz="1600" dirty="0">
              <a:solidFill>
                <a:schemeClr val="bg1"/>
              </a:solidFill>
            </a:endParaRPr>
          </a:p>
        </p:txBody>
      </p:sp>
      <p:sp>
        <p:nvSpPr>
          <p:cNvPr id="46" name="文本框 35"/>
          <p:cNvSpPr txBox="1"/>
          <p:nvPr/>
        </p:nvSpPr>
        <p:spPr>
          <a:xfrm>
            <a:off x="2350498" y="2267971"/>
            <a:ext cx="1980000" cy="1169551"/>
          </a:xfrm>
          <a:prstGeom prst="rect">
            <a:avLst/>
          </a:prstGeom>
          <a:noFill/>
        </p:spPr>
        <p:txBody>
          <a:bodyPr wrap="square" rtlCol="0">
            <a:spAutoFit/>
          </a:bodyPr>
          <a:lstStyle/>
          <a:p>
            <a:pPr lvl="0"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文本框 36"/>
          <p:cNvSpPr txBox="1"/>
          <p:nvPr/>
        </p:nvSpPr>
        <p:spPr>
          <a:xfrm>
            <a:off x="4712199" y="2267971"/>
            <a:ext cx="1980000" cy="1169551"/>
          </a:xfrm>
          <a:prstGeom prst="rect">
            <a:avLst/>
          </a:prstGeom>
          <a:noFill/>
        </p:spPr>
        <p:txBody>
          <a:bodyPr wrap="square" rtlCol="0">
            <a:spAutoFit/>
          </a:bodyPr>
          <a:lstStyle/>
          <a:p>
            <a:pPr lvl="0"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37"/>
          <p:cNvSpPr txBox="1"/>
          <p:nvPr/>
        </p:nvSpPr>
        <p:spPr>
          <a:xfrm>
            <a:off x="7072522" y="2267971"/>
            <a:ext cx="1980000" cy="1169551"/>
          </a:xfrm>
          <a:prstGeom prst="rect">
            <a:avLst/>
          </a:prstGeom>
          <a:noFill/>
        </p:spPr>
        <p:txBody>
          <a:bodyPr wrap="square" rtlCol="0">
            <a:spAutoFit/>
          </a:bodyPr>
          <a:lstStyle/>
          <a:p>
            <a:pPr lvl="0"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38"/>
          <p:cNvSpPr txBox="1"/>
          <p:nvPr/>
        </p:nvSpPr>
        <p:spPr>
          <a:xfrm>
            <a:off x="9432844" y="2267971"/>
            <a:ext cx="1980000" cy="1169551"/>
          </a:xfrm>
          <a:prstGeom prst="rect">
            <a:avLst/>
          </a:prstGeom>
          <a:noFill/>
        </p:spPr>
        <p:txBody>
          <a:bodyPr wrap="square" rtlCol="0">
            <a:spAutoFit/>
          </a:bodyPr>
          <a:lstStyle/>
          <a:p>
            <a:pPr lvl="0" algn="ctr" defTabSz="1216660">
              <a:spcBef>
                <a:spcPct val="20000"/>
              </a:spcBef>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anim calcmode="lin" valueType="num">
                                      <p:cBhvr>
                                        <p:cTn id="22" dur="250" fill="hold"/>
                                        <p:tgtEl>
                                          <p:spTgt spid="15"/>
                                        </p:tgtEl>
                                        <p:attrNameLst>
                                          <p:attrName>ppt_x</p:attrName>
                                        </p:attrNameLst>
                                      </p:cBhvr>
                                      <p:tavLst>
                                        <p:tav tm="0">
                                          <p:val>
                                            <p:strVal val="#ppt_x"/>
                                          </p:val>
                                        </p:tav>
                                        <p:tav tm="100000">
                                          <p:val>
                                            <p:strVal val="#ppt_x"/>
                                          </p:val>
                                        </p:tav>
                                      </p:tavLst>
                                    </p:anim>
                                    <p:anim calcmode="lin" valueType="num">
                                      <p:cBhvr>
                                        <p:cTn id="23" dur="25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
                                        <p:tgtEl>
                                          <p:spTgt spid="17"/>
                                        </p:tgtEl>
                                      </p:cBhvr>
                                    </p:animEffect>
                                    <p:anim calcmode="lin" valueType="num">
                                      <p:cBhvr>
                                        <p:cTn id="34" dur="250" fill="hold"/>
                                        <p:tgtEl>
                                          <p:spTgt spid="17"/>
                                        </p:tgtEl>
                                        <p:attrNameLst>
                                          <p:attrName>ppt_x</p:attrName>
                                        </p:attrNameLst>
                                      </p:cBhvr>
                                      <p:tavLst>
                                        <p:tav tm="0">
                                          <p:val>
                                            <p:strVal val="#ppt_x"/>
                                          </p:val>
                                        </p:tav>
                                        <p:tav tm="100000">
                                          <p:val>
                                            <p:strVal val="#ppt_x"/>
                                          </p:val>
                                        </p:tav>
                                      </p:tavLst>
                                    </p:anim>
                                    <p:anim calcmode="lin" valueType="num">
                                      <p:cBhvr>
                                        <p:cTn id="35" dur="25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50"/>
                                        <p:tgtEl>
                                          <p:spTgt spid="19"/>
                                        </p:tgtEl>
                                      </p:cBhvr>
                                    </p:animEffect>
                                    <p:anim calcmode="lin" valueType="num">
                                      <p:cBhvr>
                                        <p:cTn id="40" dur="250" fill="hold"/>
                                        <p:tgtEl>
                                          <p:spTgt spid="19"/>
                                        </p:tgtEl>
                                        <p:attrNameLst>
                                          <p:attrName>ppt_x</p:attrName>
                                        </p:attrNameLst>
                                      </p:cBhvr>
                                      <p:tavLst>
                                        <p:tav tm="0">
                                          <p:val>
                                            <p:strVal val="#ppt_x"/>
                                          </p:val>
                                        </p:tav>
                                        <p:tav tm="100000">
                                          <p:val>
                                            <p:strVal val="#ppt_x"/>
                                          </p:val>
                                        </p:tav>
                                      </p:tavLst>
                                    </p:anim>
                                    <p:anim calcmode="lin" valueType="num">
                                      <p:cBhvr>
                                        <p:cTn id="41" dur="25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250"/>
                                        <p:tgtEl>
                                          <p:spTgt spid="20"/>
                                        </p:tgtEl>
                                      </p:cBhvr>
                                    </p:animEffect>
                                    <p:anim calcmode="lin" valueType="num">
                                      <p:cBhvr>
                                        <p:cTn id="46" dur="250" fill="hold"/>
                                        <p:tgtEl>
                                          <p:spTgt spid="20"/>
                                        </p:tgtEl>
                                        <p:attrNameLst>
                                          <p:attrName>ppt_x</p:attrName>
                                        </p:attrNameLst>
                                      </p:cBhvr>
                                      <p:tavLst>
                                        <p:tav tm="0">
                                          <p:val>
                                            <p:strVal val="#ppt_x"/>
                                          </p:val>
                                        </p:tav>
                                        <p:tav tm="100000">
                                          <p:val>
                                            <p:strVal val="#ppt_x"/>
                                          </p:val>
                                        </p:tav>
                                      </p:tavLst>
                                    </p:anim>
                                    <p:anim calcmode="lin" valueType="num">
                                      <p:cBhvr>
                                        <p:cTn id="47" dur="25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250"/>
                                        <p:tgtEl>
                                          <p:spTgt spid="21"/>
                                        </p:tgtEl>
                                      </p:cBhvr>
                                    </p:animEffect>
                                    <p:anim calcmode="lin" valueType="num">
                                      <p:cBhvr>
                                        <p:cTn id="52" dur="250" fill="hold"/>
                                        <p:tgtEl>
                                          <p:spTgt spid="21"/>
                                        </p:tgtEl>
                                        <p:attrNameLst>
                                          <p:attrName>ppt_x</p:attrName>
                                        </p:attrNameLst>
                                      </p:cBhvr>
                                      <p:tavLst>
                                        <p:tav tm="0">
                                          <p:val>
                                            <p:strVal val="#ppt_x"/>
                                          </p:val>
                                        </p:tav>
                                        <p:tav tm="100000">
                                          <p:val>
                                            <p:strVal val="#ppt_x"/>
                                          </p:val>
                                        </p:tav>
                                      </p:tavLst>
                                    </p:anim>
                                    <p:anim calcmode="lin" valueType="num">
                                      <p:cBhvr>
                                        <p:cTn id="53" dur="250" fill="hold"/>
                                        <p:tgtEl>
                                          <p:spTgt spid="21"/>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50"/>
                                        <p:tgtEl>
                                          <p:spTgt spid="22"/>
                                        </p:tgtEl>
                                      </p:cBhvr>
                                    </p:animEffect>
                                    <p:anim calcmode="lin" valueType="num">
                                      <p:cBhvr>
                                        <p:cTn id="58" dur="250" fill="hold"/>
                                        <p:tgtEl>
                                          <p:spTgt spid="22"/>
                                        </p:tgtEl>
                                        <p:attrNameLst>
                                          <p:attrName>ppt_x</p:attrName>
                                        </p:attrNameLst>
                                      </p:cBhvr>
                                      <p:tavLst>
                                        <p:tav tm="0">
                                          <p:val>
                                            <p:strVal val="#ppt_x"/>
                                          </p:val>
                                        </p:tav>
                                        <p:tav tm="100000">
                                          <p:val>
                                            <p:strVal val="#ppt_x"/>
                                          </p:val>
                                        </p:tav>
                                      </p:tavLst>
                                    </p:anim>
                                    <p:anim calcmode="lin" valueType="num">
                                      <p:cBhvr>
                                        <p:cTn id="59" dur="25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250"/>
                                        <p:tgtEl>
                                          <p:spTgt spid="23"/>
                                        </p:tgtEl>
                                      </p:cBhvr>
                                    </p:animEffect>
                                    <p:anim calcmode="lin" valueType="num">
                                      <p:cBhvr>
                                        <p:cTn id="64" dur="250" fill="hold"/>
                                        <p:tgtEl>
                                          <p:spTgt spid="23"/>
                                        </p:tgtEl>
                                        <p:attrNameLst>
                                          <p:attrName>ppt_x</p:attrName>
                                        </p:attrNameLst>
                                      </p:cBhvr>
                                      <p:tavLst>
                                        <p:tav tm="0">
                                          <p:val>
                                            <p:strVal val="#ppt_x"/>
                                          </p:val>
                                        </p:tav>
                                        <p:tav tm="100000">
                                          <p:val>
                                            <p:strVal val="#ppt_x"/>
                                          </p:val>
                                        </p:tav>
                                      </p:tavLst>
                                    </p:anim>
                                    <p:anim calcmode="lin" valueType="num">
                                      <p:cBhvr>
                                        <p:cTn id="65" dur="25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250"/>
                                        <p:tgtEl>
                                          <p:spTgt spid="24"/>
                                        </p:tgtEl>
                                      </p:cBhvr>
                                    </p:animEffect>
                                    <p:anim calcmode="lin" valueType="num">
                                      <p:cBhvr>
                                        <p:cTn id="70" dur="250" fill="hold"/>
                                        <p:tgtEl>
                                          <p:spTgt spid="24"/>
                                        </p:tgtEl>
                                        <p:attrNameLst>
                                          <p:attrName>ppt_x</p:attrName>
                                        </p:attrNameLst>
                                      </p:cBhvr>
                                      <p:tavLst>
                                        <p:tav tm="0">
                                          <p:val>
                                            <p:strVal val="#ppt_x"/>
                                          </p:val>
                                        </p:tav>
                                        <p:tav tm="100000">
                                          <p:val>
                                            <p:strVal val="#ppt_x"/>
                                          </p:val>
                                        </p:tav>
                                      </p:tavLst>
                                    </p:anim>
                                    <p:anim calcmode="lin" valueType="num">
                                      <p:cBhvr>
                                        <p:cTn id="71" dur="250" fill="hold"/>
                                        <p:tgtEl>
                                          <p:spTgt spid="24"/>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250"/>
                                        <p:tgtEl>
                                          <p:spTgt spid="31"/>
                                        </p:tgtEl>
                                      </p:cBhvr>
                                    </p:animEffec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250"/>
                                        <p:tgtEl>
                                          <p:spTgt spid="32"/>
                                        </p:tgtEl>
                                      </p:cBhvr>
                                    </p:animEffect>
                                    <p:anim calcmode="lin" valueType="num">
                                      <p:cBhvr>
                                        <p:cTn id="82" dur="250" fill="hold"/>
                                        <p:tgtEl>
                                          <p:spTgt spid="32"/>
                                        </p:tgtEl>
                                        <p:attrNameLst>
                                          <p:attrName>ppt_x</p:attrName>
                                        </p:attrNameLst>
                                      </p:cBhvr>
                                      <p:tavLst>
                                        <p:tav tm="0">
                                          <p:val>
                                            <p:strVal val="#ppt_x"/>
                                          </p:val>
                                        </p:tav>
                                        <p:tav tm="100000">
                                          <p:val>
                                            <p:strVal val="#ppt_x"/>
                                          </p:val>
                                        </p:tav>
                                      </p:tavLst>
                                    </p:anim>
                                    <p:anim calcmode="lin" valueType="num">
                                      <p:cBhvr>
                                        <p:cTn id="83" dur="250" fill="hold"/>
                                        <p:tgtEl>
                                          <p:spTgt spid="32"/>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250"/>
                                        <p:tgtEl>
                                          <p:spTgt spid="41"/>
                                        </p:tgtEl>
                                      </p:cBhvr>
                                    </p:animEffect>
                                    <p:anim calcmode="lin" valueType="num">
                                      <p:cBhvr>
                                        <p:cTn id="88" dur="250" fill="hold"/>
                                        <p:tgtEl>
                                          <p:spTgt spid="41"/>
                                        </p:tgtEl>
                                        <p:attrNameLst>
                                          <p:attrName>ppt_x</p:attrName>
                                        </p:attrNameLst>
                                      </p:cBhvr>
                                      <p:tavLst>
                                        <p:tav tm="0">
                                          <p:val>
                                            <p:strVal val="#ppt_x"/>
                                          </p:val>
                                        </p:tav>
                                        <p:tav tm="100000">
                                          <p:val>
                                            <p:strVal val="#ppt_x"/>
                                          </p:val>
                                        </p:tav>
                                      </p:tavLst>
                                    </p:anim>
                                    <p:anim calcmode="lin" valueType="num">
                                      <p:cBhvr>
                                        <p:cTn id="89" dur="250" fill="hold"/>
                                        <p:tgtEl>
                                          <p:spTgt spid="41"/>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250"/>
                                        <p:tgtEl>
                                          <p:spTgt spid="42"/>
                                        </p:tgtEl>
                                      </p:cBhvr>
                                    </p:animEffect>
                                    <p:anim calcmode="lin" valueType="num">
                                      <p:cBhvr>
                                        <p:cTn id="94" dur="250" fill="hold"/>
                                        <p:tgtEl>
                                          <p:spTgt spid="42"/>
                                        </p:tgtEl>
                                        <p:attrNameLst>
                                          <p:attrName>ppt_x</p:attrName>
                                        </p:attrNameLst>
                                      </p:cBhvr>
                                      <p:tavLst>
                                        <p:tav tm="0">
                                          <p:val>
                                            <p:strVal val="#ppt_x"/>
                                          </p:val>
                                        </p:tav>
                                        <p:tav tm="100000">
                                          <p:val>
                                            <p:strVal val="#ppt_x"/>
                                          </p:val>
                                        </p:tav>
                                      </p:tavLst>
                                    </p:anim>
                                    <p:anim calcmode="lin" valueType="num">
                                      <p:cBhvr>
                                        <p:cTn id="95" dur="250" fill="hold"/>
                                        <p:tgtEl>
                                          <p:spTgt spid="42"/>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250"/>
                                        <p:tgtEl>
                                          <p:spTgt spid="43"/>
                                        </p:tgtEl>
                                      </p:cBhvr>
                                    </p:animEffect>
                                    <p:anim calcmode="lin" valueType="num">
                                      <p:cBhvr>
                                        <p:cTn id="100" dur="250" fill="hold"/>
                                        <p:tgtEl>
                                          <p:spTgt spid="43"/>
                                        </p:tgtEl>
                                        <p:attrNameLst>
                                          <p:attrName>ppt_x</p:attrName>
                                        </p:attrNameLst>
                                      </p:cBhvr>
                                      <p:tavLst>
                                        <p:tav tm="0">
                                          <p:val>
                                            <p:strVal val="#ppt_x"/>
                                          </p:val>
                                        </p:tav>
                                        <p:tav tm="100000">
                                          <p:val>
                                            <p:strVal val="#ppt_x"/>
                                          </p:val>
                                        </p:tav>
                                      </p:tavLst>
                                    </p:anim>
                                    <p:anim calcmode="lin" valueType="num">
                                      <p:cBhvr>
                                        <p:cTn id="101" dur="250" fill="hold"/>
                                        <p:tgtEl>
                                          <p:spTgt spid="43"/>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250"/>
                                        <p:tgtEl>
                                          <p:spTgt spid="44"/>
                                        </p:tgtEl>
                                      </p:cBhvr>
                                    </p:animEffect>
                                    <p:anim calcmode="lin" valueType="num">
                                      <p:cBhvr>
                                        <p:cTn id="106" dur="250" fill="hold"/>
                                        <p:tgtEl>
                                          <p:spTgt spid="44"/>
                                        </p:tgtEl>
                                        <p:attrNameLst>
                                          <p:attrName>ppt_x</p:attrName>
                                        </p:attrNameLst>
                                      </p:cBhvr>
                                      <p:tavLst>
                                        <p:tav tm="0">
                                          <p:val>
                                            <p:strVal val="#ppt_x"/>
                                          </p:val>
                                        </p:tav>
                                        <p:tav tm="100000">
                                          <p:val>
                                            <p:strVal val="#ppt_x"/>
                                          </p:val>
                                        </p:tav>
                                      </p:tavLst>
                                    </p:anim>
                                    <p:anim calcmode="lin" valueType="num">
                                      <p:cBhvr>
                                        <p:cTn id="107" dur="25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fade">
                                      <p:cBhvr>
                                        <p:cTn id="111" dur="250"/>
                                        <p:tgtEl>
                                          <p:spTgt spid="45"/>
                                        </p:tgtEl>
                                      </p:cBhvr>
                                    </p:animEffect>
                                    <p:anim calcmode="lin" valueType="num">
                                      <p:cBhvr>
                                        <p:cTn id="112" dur="250" fill="hold"/>
                                        <p:tgtEl>
                                          <p:spTgt spid="45"/>
                                        </p:tgtEl>
                                        <p:attrNameLst>
                                          <p:attrName>ppt_x</p:attrName>
                                        </p:attrNameLst>
                                      </p:cBhvr>
                                      <p:tavLst>
                                        <p:tav tm="0">
                                          <p:val>
                                            <p:strVal val="#ppt_x"/>
                                          </p:val>
                                        </p:tav>
                                        <p:tav tm="100000">
                                          <p:val>
                                            <p:strVal val="#ppt_x"/>
                                          </p:val>
                                        </p:tav>
                                      </p:tavLst>
                                    </p:anim>
                                    <p:anim calcmode="lin" valueType="num">
                                      <p:cBhvr>
                                        <p:cTn id="113" dur="250" fill="hold"/>
                                        <p:tgtEl>
                                          <p:spTgt spid="45"/>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250"/>
                                        <p:tgtEl>
                                          <p:spTgt spid="46"/>
                                        </p:tgtEl>
                                      </p:cBhvr>
                                    </p:animEffect>
                                    <p:anim calcmode="lin" valueType="num">
                                      <p:cBhvr>
                                        <p:cTn id="118" dur="250" fill="hold"/>
                                        <p:tgtEl>
                                          <p:spTgt spid="46"/>
                                        </p:tgtEl>
                                        <p:attrNameLst>
                                          <p:attrName>ppt_x</p:attrName>
                                        </p:attrNameLst>
                                      </p:cBhvr>
                                      <p:tavLst>
                                        <p:tav tm="0">
                                          <p:val>
                                            <p:strVal val="#ppt_x"/>
                                          </p:val>
                                        </p:tav>
                                        <p:tav tm="100000">
                                          <p:val>
                                            <p:strVal val="#ppt_x"/>
                                          </p:val>
                                        </p:tav>
                                      </p:tavLst>
                                    </p:anim>
                                    <p:anim calcmode="lin" valueType="num">
                                      <p:cBhvr>
                                        <p:cTn id="119" dur="250" fill="hold"/>
                                        <p:tgtEl>
                                          <p:spTgt spid="46"/>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fade">
                                      <p:cBhvr>
                                        <p:cTn id="123" dur="250"/>
                                        <p:tgtEl>
                                          <p:spTgt spid="47"/>
                                        </p:tgtEl>
                                      </p:cBhvr>
                                    </p:animEffect>
                                    <p:anim calcmode="lin" valueType="num">
                                      <p:cBhvr>
                                        <p:cTn id="124" dur="250" fill="hold"/>
                                        <p:tgtEl>
                                          <p:spTgt spid="47"/>
                                        </p:tgtEl>
                                        <p:attrNameLst>
                                          <p:attrName>ppt_x</p:attrName>
                                        </p:attrNameLst>
                                      </p:cBhvr>
                                      <p:tavLst>
                                        <p:tav tm="0">
                                          <p:val>
                                            <p:strVal val="#ppt_x"/>
                                          </p:val>
                                        </p:tav>
                                        <p:tav tm="100000">
                                          <p:val>
                                            <p:strVal val="#ppt_x"/>
                                          </p:val>
                                        </p:tav>
                                      </p:tavLst>
                                    </p:anim>
                                    <p:anim calcmode="lin" valueType="num">
                                      <p:cBhvr>
                                        <p:cTn id="125" dur="250" fill="hold"/>
                                        <p:tgtEl>
                                          <p:spTgt spid="47"/>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250"/>
                                        <p:tgtEl>
                                          <p:spTgt spid="48"/>
                                        </p:tgtEl>
                                      </p:cBhvr>
                                    </p:animEffect>
                                    <p:anim calcmode="lin" valueType="num">
                                      <p:cBhvr>
                                        <p:cTn id="130" dur="250" fill="hold"/>
                                        <p:tgtEl>
                                          <p:spTgt spid="48"/>
                                        </p:tgtEl>
                                        <p:attrNameLst>
                                          <p:attrName>ppt_x</p:attrName>
                                        </p:attrNameLst>
                                      </p:cBhvr>
                                      <p:tavLst>
                                        <p:tav tm="0">
                                          <p:val>
                                            <p:strVal val="#ppt_x"/>
                                          </p:val>
                                        </p:tav>
                                        <p:tav tm="100000">
                                          <p:val>
                                            <p:strVal val="#ppt_x"/>
                                          </p:val>
                                        </p:tav>
                                      </p:tavLst>
                                    </p:anim>
                                    <p:anim calcmode="lin" valueType="num">
                                      <p:cBhvr>
                                        <p:cTn id="131" dur="250" fill="hold"/>
                                        <p:tgtEl>
                                          <p:spTgt spid="48"/>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fade">
                                      <p:cBhvr>
                                        <p:cTn id="135" dur="250"/>
                                        <p:tgtEl>
                                          <p:spTgt spid="49"/>
                                        </p:tgtEl>
                                      </p:cBhvr>
                                    </p:animEffect>
                                    <p:anim calcmode="lin" valueType="num">
                                      <p:cBhvr>
                                        <p:cTn id="136" dur="250" fill="hold"/>
                                        <p:tgtEl>
                                          <p:spTgt spid="49"/>
                                        </p:tgtEl>
                                        <p:attrNameLst>
                                          <p:attrName>ppt_x</p:attrName>
                                        </p:attrNameLst>
                                      </p:cBhvr>
                                      <p:tavLst>
                                        <p:tav tm="0">
                                          <p:val>
                                            <p:strVal val="#ppt_x"/>
                                          </p:val>
                                        </p:tav>
                                        <p:tav tm="100000">
                                          <p:val>
                                            <p:strVal val="#ppt_x"/>
                                          </p:val>
                                        </p:tav>
                                      </p:tavLst>
                                    </p:anim>
                                    <p:anim calcmode="lin" valueType="num">
                                      <p:cBhvr>
                                        <p:cTn id="137" dur="2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animBg="1"/>
      <p:bldP spid="17" grpId="0" animBg="1"/>
      <p:bldP spid="19" grpId="0" animBg="1"/>
      <p:bldP spid="20" grpId="0" animBg="1"/>
      <p:bldP spid="21" grpId="0" animBg="1"/>
      <p:bldP spid="22" grpId="0" animBg="1"/>
      <p:bldP spid="23" grpId="0" animBg="1"/>
      <p:bldP spid="31" grpId="0" animBg="1"/>
      <p:bldP spid="41" grpId="0" animBg="1"/>
      <p:bldP spid="42" grpId="0"/>
      <p:bldP spid="43" grpId="0"/>
      <p:bldP spid="44" grpId="0"/>
      <p:bldP spid="45" grpId="0"/>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26" name="组合 25"/>
          <p:cNvGrpSpPr/>
          <p:nvPr/>
        </p:nvGrpSpPr>
        <p:grpSpPr>
          <a:xfrm>
            <a:off x="5238043" y="1572307"/>
            <a:ext cx="4521907" cy="663864"/>
            <a:chOff x="1491415" y="2381173"/>
            <a:chExt cx="4987583" cy="732230"/>
          </a:xfrm>
          <a:blipFill>
            <a:blip r:embed="rId2"/>
            <a:stretch>
              <a:fillRect/>
            </a:stretch>
          </a:blipFill>
        </p:grpSpPr>
        <p:sp>
          <p:nvSpPr>
            <p:cNvPr id="27" name="_14"/>
            <p:cNvSpPr txBox="1">
              <a:spLocks noChangeArrowheads="1"/>
            </p:cNvSpPr>
            <p:nvPr/>
          </p:nvSpPr>
          <p:spPr bwMode="auto">
            <a:xfrm>
              <a:off x="1491415" y="2381173"/>
              <a:ext cx="1123680" cy="732230"/>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2800" b="1" spc="600" dirty="0">
                  <a:solidFill>
                    <a:schemeClr val="bg1"/>
                  </a:solidFill>
                  <a:latin typeface="微软雅黑" panose="020B0503020204020204" pitchFamily="34" charset="-122"/>
                  <a:ea typeface="微软雅黑" panose="020B0503020204020204" pitchFamily="34" charset="-122"/>
                </a:rPr>
                <a:t>01</a:t>
              </a:r>
              <a:endParaRPr lang="zh-CN" altLang="zh-CN" sz="2800" b="1" spc="6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bwMode="auto">
            <a:xfrm>
              <a:off x="2952771" y="2450170"/>
              <a:ext cx="3526227" cy="549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单击此处添加文字模板</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5238043" y="2501629"/>
            <a:ext cx="4521907" cy="663864"/>
            <a:chOff x="1491415" y="2381173"/>
            <a:chExt cx="4987583" cy="732230"/>
          </a:xfrm>
          <a:blipFill>
            <a:blip r:embed="rId2"/>
            <a:stretch>
              <a:fillRect/>
            </a:stretch>
          </a:blipFill>
        </p:grpSpPr>
        <p:sp>
          <p:nvSpPr>
            <p:cNvPr id="31" name="_14"/>
            <p:cNvSpPr txBox="1">
              <a:spLocks noChangeArrowheads="1"/>
            </p:cNvSpPr>
            <p:nvPr/>
          </p:nvSpPr>
          <p:spPr bwMode="auto">
            <a:xfrm>
              <a:off x="1491415" y="2381173"/>
              <a:ext cx="1123680" cy="732230"/>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2800" b="1" spc="600" dirty="0">
                  <a:solidFill>
                    <a:schemeClr val="bg1"/>
                  </a:solidFill>
                  <a:latin typeface="微软雅黑" panose="020B0503020204020204" pitchFamily="34" charset="-122"/>
                  <a:ea typeface="微软雅黑" panose="020B0503020204020204" pitchFamily="34" charset="-122"/>
                </a:rPr>
                <a:t>02</a:t>
              </a:r>
              <a:endParaRPr lang="zh-CN" altLang="zh-CN" sz="2800" b="1" spc="6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bwMode="auto">
            <a:xfrm>
              <a:off x="2952771" y="2450170"/>
              <a:ext cx="3526227" cy="549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单击此处添加文字模板</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5238043" y="3430951"/>
            <a:ext cx="4521907" cy="663864"/>
            <a:chOff x="1491415" y="2381173"/>
            <a:chExt cx="4987583" cy="732230"/>
          </a:xfrm>
          <a:blipFill>
            <a:blip r:embed="rId2"/>
            <a:stretch>
              <a:fillRect/>
            </a:stretch>
          </a:blipFill>
        </p:grpSpPr>
        <p:sp>
          <p:nvSpPr>
            <p:cNvPr id="34" name="_14"/>
            <p:cNvSpPr txBox="1">
              <a:spLocks noChangeArrowheads="1"/>
            </p:cNvSpPr>
            <p:nvPr/>
          </p:nvSpPr>
          <p:spPr bwMode="auto">
            <a:xfrm>
              <a:off x="1491415" y="2381173"/>
              <a:ext cx="1123680" cy="732230"/>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2800" b="1" spc="600" dirty="0">
                  <a:solidFill>
                    <a:schemeClr val="bg1"/>
                  </a:solidFill>
                  <a:latin typeface="微软雅黑" panose="020B0503020204020204" pitchFamily="34" charset="-122"/>
                  <a:ea typeface="微软雅黑" panose="020B0503020204020204" pitchFamily="34" charset="-122"/>
                </a:rPr>
                <a:t>03</a:t>
              </a:r>
              <a:endParaRPr lang="zh-CN" altLang="zh-CN" sz="2800" b="1" spc="60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bwMode="auto">
            <a:xfrm>
              <a:off x="2952771" y="2450170"/>
              <a:ext cx="3526227" cy="549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单击此处添加文字模板</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238043" y="4360274"/>
            <a:ext cx="4521907" cy="663864"/>
            <a:chOff x="1491415" y="2381173"/>
            <a:chExt cx="4987583" cy="732230"/>
          </a:xfrm>
          <a:blipFill>
            <a:blip r:embed="rId2"/>
            <a:stretch>
              <a:fillRect/>
            </a:stretch>
          </a:blipFill>
        </p:grpSpPr>
        <p:sp>
          <p:nvSpPr>
            <p:cNvPr id="37" name="_14"/>
            <p:cNvSpPr txBox="1">
              <a:spLocks noChangeArrowheads="1"/>
            </p:cNvSpPr>
            <p:nvPr/>
          </p:nvSpPr>
          <p:spPr bwMode="auto">
            <a:xfrm>
              <a:off x="1491415" y="2381173"/>
              <a:ext cx="1123680" cy="732230"/>
            </a:xfrm>
            <a:prstGeom prst="rect">
              <a:avLst/>
            </a:prstGeom>
            <a:grp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2800" b="1" spc="600" dirty="0">
                  <a:solidFill>
                    <a:schemeClr val="bg1"/>
                  </a:solidFill>
                  <a:latin typeface="微软雅黑" panose="020B0503020204020204" pitchFamily="34" charset="-122"/>
                  <a:ea typeface="微软雅黑" panose="020B0503020204020204" pitchFamily="34" charset="-122"/>
                </a:rPr>
                <a:t>04</a:t>
              </a:r>
              <a:endParaRPr lang="zh-CN" altLang="zh-CN" sz="2800" b="1" spc="600"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bwMode="auto">
            <a:xfrm>
              <a:off x="2952771" y="2450170"/>
              <a:ext cx="3526227" cy="5496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000" dirty="0">
                  <a:solidFill>
                    <a:schemeClr val="bg1"/>
                  </a:solidFill>
                  <a:latin typeface="微软雅黑" panose="020B0503020204020204" pitchFamily="34" charset="-122"/>
                  <a:ea typeface="微软雅黑" panose="020B0503020204020204" pitchFamily="34" charset="-122"/>
                </a:rPr>
                <a:t>单击此处添加文字模板</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547398" y="1156566"/>
            <a:ext cx="2105976" cy="1077233"/>
            <a:chOff x="5591515" y="1114424"/>
            <a:chExt cx="2276928" cy="1077233"/>
          </a:xfrm>
          <a:blipFill>
            <a:blip r:embed="rId2"/>
            <a:stretch>
              <a:fillRect/>
            </a:stretch>
          </a:blipFill>
        </p:grpSpPr>
        <p:sp>
          <p:nvSpPr>
            <p:cNvPr id="48" name="矩形 4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49" name="矩形 4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50" name="矩形 4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51" name="组合 50"/>
          <p:cNvGrpSpPr/>
          <p:nvPr/>
        </p:nvGrpSpPr>
        <p:grpSpPr>
          <a:xfrm flipV="1">
            <a:off x="2547196" y="3080615"/>
            <a:ext cx="2101004" cy="1300753"/>
            <a:chOff x="5591515" y="1106804"/>
            <a:chExt cx="2271552" cy="1300753"/>
          </a:xfrm>
          <a:blipFill>
            <a:blip r:embed="rId2"/>
            <a:stretch>
              <a:fillRect/>
            </a:stretch>
          </a:blipFill>
        </p:grpSpPr>
        <p:sp>
          <p:nvSpPr>
            <p:cNvPr id="52" name="矩形 5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53" name="矩形 5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54" name="矩形 5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55" name="MH_Others_1"/>
          <p:cNvSpPr txBox="1"/>
          <p:nvPr>
            <p:custDataLst>
              <p:tags r:id="rId3"/>
            </p:custDataLst>
          </p:nvPr>
        </p:nvSpPr>
        <p:spPr>
          <a:xfrm>
            <a:off x="2938723" y="1630901"/>
            <a:ext cx="1015663" cy="2097087"/>
          </a:xfrm>
          <a:prstGeom prst="rect">
            <a:avLst/>
          </a:prstGeom>
          <a:noFill/>
        </p:spPr>
        <p:txBody>
          <a:bodyPr vert="eaVert" lIns="0" tIns="0" rIns="0" bIns="0" anchor="ctr">
            <a:spAutoFit/>
          </a:bodyPr>
          <a:lstStyle/>
          <a:p>
            <a:pPr algn="ctr" eaLnBrk="1" hangingPunct="1">
              <a:defRPr/>
            </a:pPr>
            <a:r>
              <a:rPr lang="zh-CN" altLang="en-US" sz="66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66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MH_Others_2"/>
          <p:cNvSpPr txBox="1"/>
          <p:nvPr>
            <p:custDataLst>
              <p:tags r:id="rId4"/>
            </p:custDataLst>
          </p:nvPr>
        </p:nvSpPr>
        <p:spPr>
          <a:xfrm rot="5400000">
            <a:off x="3027710" y="2510167"/>
            <a:ext cx="2151063" cy="338554"/>
          </a:xfrm>
          <a:prstGeom prst="rect">
            <a:avLst/>
          </a:prstGeom>
          <a:noFill/>
        </p:spPr>
        <p:txBody>
          <a:bodyPr lIns="0" tIns="0" rIns="0" bIns="0">
            <a:spAutoFit/>
          </a:bodyPr>
          <a:lstStyle/>
          <a:p>
            <a:pPr algn="ctr" eaLnBrk="1" hangingPunct="1">
              <a:defRPr/>
            </a:pPr>
            <a:r>
              <a:rPr lang="en-US" altLang="zh-CN" sz="2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1500"/>
                                        <p:tgtEl>
                                          <p:spTgt spid="25"/>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750"/>
                                        <p:tgtEl>
                                          <p:spTgt spid="47"/>
                                        </p:tgtEl>
                                      </p:cBhvr>
                                    </p:animEffect>
                                    <p:anim calcmode="lin" valueType="num">
                                      <p:cBhvr>
                                        <p:cTn id="12" dur="750" fill="hold"/>
                                        <p:tgtEl>
                                          <p:spTgt spid="47"/>
                                        </p:tgtEl>
                                        <p:attrNameLst>
                                          <p:attrName>ppt_x</p:attrName>
                                        </p:attrNameLst>
                                      </p:cBhvr>
                                      <p:tavLst>
                                        <p:tav tm="0">
                                          <p:val>
                                            <p:strVal val="#ppt_x"/>
                                          </p:val>
                                        </p:tav>
                                        <p:tav tm="100000">
                                          <p:val>
                                            <p:strVal val="#ppt_x"/>
                                          </p:val>
                                        </p:tav>
                                      </p:tavLst>
                                    </p:anim>
                                    <p:anim calcmode="lin" valueType="num">
                                      <p:cBhvr>
                                        <p:cTn id="13" dur="75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750"/>
                                        <p:tgtEl>
                                          <p:spTgt spid="51"/>
                                        </p:tgtEl>
                                      </p:cBhvr>
                                    </p:animEffect>
                                    <p:anim calcmode="lin" valueType="num">
                                      <p:cBhvr>
                                        <p:cTn id="17" dur="750" fill="hold"/>
                                        <p:tgtEl>
                                          <p:spTgt spid="51"/>
                                        </p:tgtEl>
                                        <p:attrNameLst>
                                          <p:attrName>ppt_x</p:attrName>
                                        </p:attrNameLst>
                                      </p:cBhvr>
                                      <p:tavLst>
                                        <p:tav tm="0">
                                          <p:val>
                                            <p:strVal val="#ppt_x"/>
                                          </p:val>
                                        </p:tav>
                                        <p:tav tm="100000">
                                          <p:val>
                                            <p:strVal val="#ppt_x"/>
                                          </p:val>
                                        </p:tav>
                                      </p:tavLst>
                                    </p:anim>
                                    <p:anim calcmode="lin" valueType="num">
                                      <p:cBhvr>
                                        <p:cTn id="18" dur="750" fill="hold"/>
                                        <p:tgtEl>
                                          <p:spTgt spid="51"/>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55"/>
                                        </p:tgtEl>
                                        <p:attrNameLst>
                                          <p:attrName>style.visibility</p:attrName>
                                        </p:attrNameLst>
                                      </p:cBhvr>
                                      <p:to>
                                        <p:strVal val="visible"/>
                                      </p:to>
                                    </p:set>
                                    <p:anim by="(-#ppt_w*2)" calcmode="lin" valueType="num">
                                      <p:cBhvr rctx="PPT">
                                        <p:cTn id="22" dur="500" autoRev="1" fill="hold">
                                          <p:stCondLst>
                                            <p:cond delay="0"/>
                                          </p:stCondLst>
                                        </p:cTn>
                                        <p:tgtEl>
                                          <p:spTgt spid="55"/>
                                        </p:tgtEl>
                                        <p:attrNameLst>
                                          <p:attrName>ppt_w</p:attrName>
                                        </p:attrNameLst>
                                      </p:cBhvr>
                                    </p:anim>
                                    <p:anim by="(#ppt_w*0.50)" calcmode="lin" valueType="num">
                                      <p:cBhvr>
                                        <p:cTn id="23" dur="500" decel="50000" autoRev="1" fill="hold">
                                          <p:stCondLst>
                                            <p:cond delay="0"/>
                                          </p:stCondLst>
                                        </p:cTn>
                                        <p:tgtEl>
                                          <p:spTgt spid="55"/>
                                        </p:tgtEl>
                                        <p:attrNameLst>
                                          <p:attrName>ppt_x</p:attrName>
                                        </p:attrNameLst>
                                      </p:cBhvr>
                                    </p:anim>
                                    <p:anim from="(-#ppt_h/2)" to="(#ppt_y)" calcmode="lin" valueType="num">
                                      <p:cBhvr>
                                        <p:cTn id="24" dur="1000" fill="hold">
                                          <p:stCondLst>
                                            <p:cond delay="0"/>
                                          </p:stCondLst>
                                        </p:cTn>
                                        <p:tgtEl>
                                          <p:spTgt spid="55"/>
                                        </p:tgtEl>
                                        <p:attrNameLst>
                                          <p:attrName>ppt_y</p:attrName>
                                        </p:attrNameLst>
                                      </p:cBhvr>
                                    </p:anim>
                                    <p:animRot by="21600000">
                                      <p:cBhvr>
                                        <p:cTn id="25" dur="1000" fill="hold">
                                          <p:stCondLst>
                                            <p:cond delay="0"/>
                                          </p:stCondLst>
                                        </p:cTn>
                                        <p:tgtEl>
                                          <p:spTgt spid="55"/>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56"/>
                                        </p:tgtEl>
                                        <p:attrNameLst>
                                          <p:attrName>style.visibility</p:attrName>
                                        </p:attrNameLst>
                                      </p:cBhvr>
                                      <p:to>
                                        <p:strVal val="visible"/>
                                      </p:to>
                                    </p:set>
                                    <p:anim by="(-#ppt_w*2)" calcmode="lin" valueType="num">
                                      <p:cBhvr rctx="PPT">
                                        <p:cTn id="28" dur="500" autoRev="1" fill="hold">
                                          <p:stCondLst>
                                            <p:cond delay="0"/>
                                          </p:stCondLst>
                                        </p:cTn>
                                        <p:tgtEl>
                                          <p:spTgt spid="56"/>
                                        </p:tgtEl>
                                        <p:attrNameLst>
                                          <p:attrName>ppt_w</p:attrName>
                                        </p:attrNameLst>
                                      </p:cBhvr>
                                    </p:anim>
                                    <p:anim by="(#ppt_w*0.50)" calcmode="lin" valueType="num">
                                      <p:cBhvr>
                                        <p:cTn id="29" dur="500" decel="50000" autoRev="1" fill="hold">
                                          <p:stCondLst>
                                            <p:cond delay="0"/>
                                          </p:stCondLst>
                                        </p:cTn>
                                        <p:tgtEl>
                                          <p:spTgt spid="56"/>
                                        </p:tgtEl>
                                        <p:attrNameLst>
                                          <p:attrName>ppt_x</p:attrName>
                                        </p:attrNameLst>
                                      </p:cBhvr>
                                    </p:anim>
                                    <p:anim from="(-#ppt_h/2)" to="(#ppt_y)" calcmode="lin" valueType="num">
                                      <p:cBhvr>
                                        <p:cTn id="30" dur="1000" fill="hold">
                                          <p:stCondLst>
                                            <p:cond delay="0"/>
                                          </p:stCondLst>
                                        </p:cTn>
                                        <p:tgtEl>
                                          <p:spTgt spid="56"/>
                                        </p:tgtEl>
                                        <p:attrNameLst>
                                          <p:attrName>ppt_y</p:attrName>
                                        </p:attrNameLst>
                                      </p:cBhvr>
                                    </p:anim>
                                    <p:animRot by="21600000">
                                      <p:cBhvr>
                                        <p:cTn id="31" dur="1000" fill="hold">
                                          <p:stCondLst>
                                            <p:cond delay="0"/>
                                          </p:stCondLst>
                                        </p:cTn>
                                        <p:tgtEl>
                                          <p:spTgt spid="56"/>
                                        </p:tgtEl>
                                        <p:attrNameLst>
                                          <p:attrName>r</p:attrName>
                                        </p:attrNameLst>
                                      </p:cBhvr>
                                    </p:animRot>
                                  </p:childTnLst>
                                </p:cTn>
                              </p:par>
                            </p:childTnLst>
                          </p:cTn>
                        </p:par>
                        <p:par>
                          <p:cTn id="32" fill="hold">
                            <p:stCondLst>
                              <p:cond delay="2450"/>
                            </p:stCondLst>
                            <p:childTnLst>
                              <p:par>
                                <p:cTn id="33" presetID="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2950"/>
                            </p:stCondLst>
                            <p:childTnLst>
                              <p:par>
                                <p:cTn id="38" presetID="2" presetClass="entr" presetSubtype="8"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0-#ppt_w/2"/>
                                          </p:val>
                                        </p:tav>
                                        <p:tav tm="100000">
                                          <p:val>
                                            <p:strVal val="#ppt_x"/>
                                          </p:val>
                                        </p:tav>
                                      </p:tavLst>
                                    </p:anim>
                                    <p:anim calcmode="lin" valueType="num">
                                      <p:cBhvr additive="base">
                                        <p:cTn id="41" dur="500" fill="hold"/>
                                        <p:tgtEl>
                                          <p:spTgt spid="30"/>
                                        </p:tgtEl>
                                        <p:attrNameLst>
                                          <p:attrName>ppt_y</p:attrName>
                                        </p:attrNameLst>
                                      </p:cBhvr>
                                      <p:tavLst>
                                        <p:tav tm="0">
                                          <p:val>
                                            <p:strVal val="#ppt_y"/>
                                          </p:val>
                                        </p:tav>
                                        <p:tav tm="100000">
                                          <p:val>
                                            <p:strVal val="#ppt_y"/>
                                          </p:val>
                                        </p:tav>
                                      </p:tavLst>
                                    </p:anim>
                                  </p:childTnLst>
                                </p:cTn>
                              </p:par>
                            </p:childTnLst>
                          </p:cTn>
                        </p:par>
                        <p:par>
                          <p:cTn id="42" fill="hold">
                            <p:stCondLst>
                              <p:cond delay="3450"/>
                            </p:stCondLst>
                            <p:childTnLst>
                              <p:par>
                                <p:cTn id="43" presetID="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0-#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childTnLst>
                          </p:cTn>
                        </p:par>
                        <p:par>
                          <p:cTn id="47" fill="hold">
                            <p:stCondLst>
                              <p:cond delay="3950"/>
                            </p:stCondLst>
                            <p:childTnLst>
                              <p:par>
                                <p:cTn id="48" presetID="2" presetClass="entr" presetSubtype="8"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0-#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9" name="矩形 8"/>
          <p:cNvSpPr/>
          <p:nvPr/>
        </p:nvSpPr>
        <p:spPr>
          <a:xfrm>
            <a:off x="5030522" y="2709737"/>
            <a:ext cx="4349315" cy="830997"/>
          </a:xfrm>
          <a:prstGeom prst="rect">
            <a:avLst/>
          </a:prstGeom>
        </p:spPr>
        <p:txBody>
          <a:bodyPr wrap="square" lIns="0" tIns="0" rIns="0" bIns="0">
            <a:spAutoFit/>
          </a:bodyPr>
          <a:lstStyle/>
          <a:p>
            <a:pPr algn="ctr" eaLnBrk="1" hangingPunct="1">
              <a:defRPr/>
            </a:pPr>
            <a:r>
              <a:rPr lang="zh-CN" altLang="en-US" sz="5400" b="1" noProof="1">
                <a:solidFill>
                  <a:srgbClr val="64ABE2"/>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endParaRPr lang="zh-CN" altLang="en-US" sz="5400" b="1" noProof="1">
              <a:solidFill>
                <a:srgbClr val="64ABE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TextBox 11"/>
          <p:cNvSpPr txBox="1"/>
          <p:nvPr/>
        </p:nvSpPr>
        <p:spPr>
          <a:xfrm>
            <a:off x="5053199" y="3575603"/>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11"/>
          <p:cNvSpPr txBox="1"/>
          <p:nvPr/>
        </p:nvSpPr>
        <p:spPr>
          <a:xfrm>
            <a:off x="5053199" y="3891288"/>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p:cNvGrpSpPr/>
          <p:nvPr/>
        </p:nvGrpSpPr>
        <p:grpSpPr>
          <a:xfrm>
            <a:off x="2547398" y="1156566"/>
            <a:ext cx="2105976" cy="1077233"/>
            <a:chOff x="5591515" y="1114424"/>
            <a:chExt cx="2276928" cy="1077233"/>
          </a:xfrm>
          <a:blipFill>
            <a:blip r:embed="rId2"/>
            <a:stretch>
              <a:fillRect/>
            </a:stretch>
          </a:blipFill>
        </p:grpSpPr>
        <p:sp>
          <p:nvSpPr>
            <p:cNvPr id="19" name="矩形 18"/>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0" name="矩形 19"/>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1" name="矩形 20"/>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22" name="组合 21"/>
          <p:cNvGrpSpPr/>
          <p:nvPr/>
        </p:nvGrpSpPr>
        <p:grpSpPr>
          <a:xfrm flipV="1">
            <a:off x="2547196" y="3080615"/>
            <a:ext cx="2101004" cy="1300753"/>
            <a:chOff x="5591515" y="1106804"/>
            <a:chExt cx="2271552" cy="1300753"/>
          </a:xfrm>
          <a:blipFill>
            <a:blip r:embed="rId2"/>
            <a:stretch>
              <a:fillRect/>
            </a:stretch>
          </a:blipFill>
        </p:grpSpPr>
        <p:sp>
          <p:nvSpPr>
            <p:cNvPr id="23" name="矩形 22"/>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4" name="矩形 23"/>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5" name="矩形 24"/>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26" name="MH_Others_1"/>
          <p:cNvSpPr txBox="1"/>
          <p:nvPr>
            <p:custDataLst>
              <p:tags r:id="rId3"/>
            </p:custDataLst>
          </p:nvPr>
        </p:nvSpPr>
        <p:spPr>
          <a:xfrm>
            <a:off x="2797307" y="2125446"/>
            <a:ext cx="1107996" cy="1107996"/>
          </a:xfrm>
          <a:prstGeom prst="rect">
            <a:avLst/>
          </a:prstGeom>
          <a:noFill/>
        </p:spPr>
        <p:txBody>
          <a:bodyPr vert="horz" lIns="0" tIns="0" rIns="0" bIns="0" anchor="ctr">
            <a:spAutoFit/>
          </a:bodyPr>
          <a:lstStyle/>
          <a:p>
            <a:pPr algn="ctr" eaLnBrk="1" hangingPunct="1">
              <a:defRPr/>
            </a:pPr>
            <a:r>
              <a:rPr lang="en-US" altLang="zh-CN" sz="7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Others_2"/>
          <p:cNvSpPr txBox="1"/>
          <p:nvPr>
            <p:custDataLst>
              <p:tags r:id="rId4"/>
            </p:custDataLst>
          </p:nvPr>
        </p:nvSpPr>
        <p:spPr>
          <a:xfrm rot="5400000">
            <a:off x="3008660" y="2510167"/>
            <a:ext cx="2151063" cy="338554"/>
          </a:xfrm>
          <a:prstGeom prst="rect">
            <a:avLst/>
          </a:prstGeom>
          <a:noFill/>
        </p:spPr>
        <p:txBody>
          <a:bodyPr lIns="0" tIns="0" rIns="0" bIns="0">
            <a:spAutoFit/>
          </a:bodyPr>
          <a:lstStyle/>
          <a:p>
            <a:pPr algn="ctr">
              <a:defRPr/>
            </a:pPr>
            <a:r>
              <a:rPr lang="en-US" altLang="zh-CN" sz="2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THE FIRST</a:t>
            </a:r>
            <a:endParaRPr lang="zh-CN" altLang="en-US" sz="2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500"/>
                                        <p:tgtEl>
                                          <p:spTgt spid="13"/>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anim calcmode="lin" valueType="num">
                                      <p:cBhvr>
                                        <p:cTn id="17" dur="750" fill="hold"/>
                                        <p:tgtEl>
                                          <p:spTgt spid="22"/>
                                        </p:tgtEl>
                                        <p:attrNameLst>
                                          <p:attrName>ppt_x</p:attrName>
                                        </p:attrNameLst>
                                      </p:cBhvr>
                                      <p:tavLst>
                                        <p:tav tm="0">
                                          <p:val>
                                            <p:strVal val="#ppt_x"/>
                                          </p:val>
                                        </p:tav>
                                        <p:tav tm="100000">
                                          <p:val>
                                            <p:strVal val="#ppt_x"/>
                                          </p:val>
                                        </p:tav>
                                      </p:tavLst>
                                    </p:anim>
                                    <p:anim calcmode="lin" valueType="num">
                                      <p:cBhvr>
                                        <p:cTn id="18" dur="75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26"/>
                                        </p:tgtEl>
                                        <p:attrNameLst>
                                          <p:attrName>style.visibility</p:attrName>
                                        </p:attrNameLst>
                                      </p:cBhvr>
                                      <p:to>
                                        <p:strVal val="visible"/>
                                      </p:to>
                                    </p:set>
                                    <p:anim by="(-#ppt_w*2)" calcmode="lin" valueType="num">
                                      <p:cBhvr rctx="PPT">
                                        <p:cTn id="22" dur="500" autoRev="1" fill="hold">
                                          <p:stCondLst>
                                            <p:cond delay="0"/>
                                          </p:stCondLst>
                                        </p:cTn>
                                        <p:tgtEl>
                                          <p:spTgt spid="26"/>
                                        </p:tgtEl>
                                        <p:attrNameLst>
                                          <p:attrName>ppt_w</p:attrName>
                                        </p:attrNameLst>
                                      </p:cBhvr>
                                    </p:anim>
                                    <p:anim by="(#ppt_w*0.50)" calcmode="lin" valueType="num">
                                      <p:cBhvr>
                                        <p:cTn id="23" dur="500" decel="50000" autoRev="1" fill="hold">
                                          <p:stCondLst>
                                            <p:cond delay="0"/>
                                          </p:stCondLst>
                                        </p:cTn>
                                        <p:tgtEl>
                                          <p:spTgt spid="26"/>
                                        </p:tgtEl>
                                        <p:attrNameLst>
                                          <p:attrName>ppt_x</p:attrName>
                                        </p:attrNameLst>
                                      </p:cBhvr>
                                    </p:anim>
                                    <p:anim from="(-#ppt_h/2)" to="(#ppt_y)" calcmode="lin" valueType="num">
                                      <p:cBhvr>
                                        <p:cTn id="24" dur="1000" fill="hold">
                                          <p:stCondLst>
                                            <p:cond delay="0"/>
                                          </p:stCondLst>
                                        </p:cTn>
                                        <p:tgtEl>
                                          <p:spTgt spid="26"/>
                                        </p:tgtEl>
                                        <p:attrNameLst>
                                          <p:attrName>ppt_y</p:attrName>
                                        </p:attrNameLst>
                                      </p:cBhvr>
                                    </p:anim>
                                    <p:animRot by="21600000">
                                      <p:cBhvr>
                                        <p:cTn id="25" dur="1000" fill="hold">
                                          <p:stCondLst>
                                            <p:cond delay="0"/>
                                          </p:stCondLst>
                                        </p:cTn>
                                        <p:tgtEl>
                                          <p:spTgt spid="26"/>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by="(-#ppt_w*2)" calcmode="lin" valueType="num">
                                      <p:cBhvr rctx="PPT">
                                        <p:cTn id="28" dur="500" autoRev="1" fill="hold">
                                          <p:stCondLst>
                                            <p:cond delay="0"/>
                                          </p:stCondLst>
                                        </p:cTn>
                                        <p:tgtEl>
                                          <p:spTgt spid="27"/>
                                        </p:tgtEl>
                                        <p:attrNameLst>
                                          <p:attrName>ppt_w</p:attrName>
                                        </p:attrNameLst>
                                      </p:cBhvr>
                                    </p:anim>
                                    <p:anim by="(#ppt_w*0.50)" calcmode="lin" valueType="num">
                                      <p:cBhvr>
                                        <p:cTn id="29" dur="500" decel="50000" autoRev="1" fill="hold">
                                          <p:stCondLst>
                                            <p:cond delay="0"/>
                                          </p:stCondLst>
                                        </p:cTn>
                                        <p:tgtEl>
                                          <p:spTgt spid="27"/>
                                        </p:tgtEl>
                                        <p:attrNameLst>
                                          <p:attrName>ppt_x</p:attrName>
                                        </p:attrNameLst>
                                      </p:cBhvr>
                                    </p:anim>
                                    <p:anim from="(-#ppt_h/2)" to="(#ppt_y)" calcmode="lin" valueType="num">
                                      <p:cBhvr>
                                        <p:cTn id="30" dur="1000" fill="hold">
                                          <p:stCondLst>
                                            <p:cond delay="0"/>
                                          </p:stCondLst>
                                        </p:cTn>
                                        <p:tgtEl>
                                          <p:spTgt spid="27"/>
                                        </p:tgtEl>
                                        <p:attrNameLst>
                                          <p:attrName>ppt_y</p:attrName>
                                        </p:attrNameLst>
                                      </p:cBhvr>
                                    </p:anim>
                                    <p:animRot by="21600000">
                                      <p:cBhvr>
                                        <p:cTn id="31" dur="1000" fill="hold">
                                          <p:stCondLst>
                                            <p:cond delay="0"/>
                                          </p:stCondLst>
                                        </p:cTn>
                                        <p:tgtEl>
                                          <p:spTgt spid="27"/>
                                        </p:tgtEl>
                                        <p:attrNameLst>
                                          <p:attrName>r</p:attrName>
                                        </p:attrNameLst>
                                      </p:cBhvr>
                                    </p:animRot>
                                  </p:childTnLst>
                                </p:cTn>
                              </p:par>
                            </p:childTnLst>
                          </p:cTn>
                        </p:par>
                        <p:par>
                          <p:cTn id="32" fill="hold">
                            <p:stCondLst>
                              <p:cond delay="2549"/>
                            </p:stCondLst>
                            <p:childTnLst>
                              <p:par>
                                <p:cTn id="33" presetID="23" presetClass="entr" presetSubtype="3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4*#ppt_w"/>
                                          </p:val>
                                        </p:tav>
                                        <p:tav tm="100000">
                                          <p:val>
                                            <p:strVal val="#ppt_w"/>
                                          </p:val>
                                        </p:tav>
                                      </p:tavLst>
                                    </p:anim>
                                    <p:anim calcmode="lin" valueType="num">
                                      <p:cBhvr>
                                        <p:cTn id="36" dur="500" fill="hold"/>
                                        <p:tgtEl>
                                          <p:spTgt spid="9"/>
                                        </p:tgtEl>
                                        <p:attrNameLst>
                                          <p:attrName>ppt_h</p:attrName>
                                        </p:attrNameLst>
                                      </p:cBhvr>
                                      <p:tavLst>
                                        <p:tav tm="0">
                                          <p:val>
                                            <p:strVal val="4*#ppt_h"/>
                                          </p:val>
                                        </p:tav>
                                        <p:tav tm="100000">
                                          <p:val>
                                            <p:strVal val="#ppt_h"/>
                                          </p:val>
                                        </p:tav>
                                      </p:tavLst>
                                    </p:anim>
                                  </p:childTnLst>
                                </p:cTn>
                              </p:par>
                            </p:childTnLst>
                          </p:cTn>
                        </p:par>
                        <p:par>
                          <p:cTn id="37" fill="hold">
                            <p:stCondLst>
                              <p:cond delay="3049"/>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childTnLst>
                          </p:cTn>
                        </p:par>
                        <p:par>
                          <p:cTn id="42" fill="hold">
                            <p:stCondLst>
                              <p:cond delay="3549"/>
                            </p:stCondLst>
                            <p:childTnLst>
                              <p:par>
                                <p:cTn id="43" presetID="1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p:tgtEl>
                                          <p:spTgt spid="11"/>
                                        </p:tgtEl>
                                        <p:attrNameLst>
                                          <p:attrName>ppt_x</p:attrName>
                                        </p:attrNameLst>
                                      </p:cBhvr>
                                      <p:tavLst>
                                        <p:tav tm="0">
                                          <p:val>
                                            <p:strVal val="#ppt_x-#ppt_w*1.125000"/>
                                          </p:val>
                                        </p:tav>
                                        <p:tav tm="100000">
                                          <p:val>
                                            <p:strVal val="#ppt_x"/>
                                          </p:val>
                                        </p:tav>
                                      </p:tavLst>
                                    </p:anim>
                                    <p:animEffect transition="in" filter="wipe(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cxnSp>
        <p:nvCxnSpPr>
          <p:cNvPr id="15" name="直接连接符 6"/>
          <p:cNvCxnSpPr>
            <a:cxnSpLocks noChangeShapeType="1"/>
          </p:cNvCxnSpPr>
          <p:nvPr/>
        </p:nvCxnSpPr>
        <p:spPr bwMode="auto">
          <a:xfrm>
            <a:off x="1974850" y="3532329"/>
            <a:ext cx="9994900" cy="0"/>
          </a:xfrm>
          <a:prstGeom prst="line">
            <a:avLst/>
          </a:prstGeom>
          <a:noFill/>
          <a:ln w="12700">
            <a:solidFill>
              <a:schemeClr val="bg1">
                <a:lumMod val="50000"/>
              </a:schemeClr>
            </a:solidFill>
            <a:round/>
          </a:ln>
          <a:extLst>
            <a:ext uri="{909E8E84-426E-40DD-AFC4-6F175D3DCCD1}">
              <a14:hiddenFill xmlns:a14="http://schemas.microsoft.com/office/drawing/2010/main">
                <a:noFill/>
              </a14:hiddenFill>
            </a:ext>
          </a:extLst>
        </p:spPr>
      </p:cxnSp>
      <p:cxnSp>
        <p:nvCxnSpPr>
          <p:cNvPr id="16" name="直接连接符 7"/>
          <p:cNvCxnSpPr>
            <a:cxnSpLocks noChangeShapeType="1"/>
          </p:cNvCxnSpPr>
          <p:nvPr/>
        </p:nvCxnSpPr>
        <p:spPr bwMode="auto">
          <a:xfrm>
            <a:off x="6918325" y="1392379"/>
            <a:ext cx="0" cy="4306887"/>
          </a:xfrm>
          <a:prstGeom prst="line">
            <a:avLst/>
          </a:prstGeom>
          <a:noFill/>
          <a:ln w="12700">
            <a:solidFill>
              <a:schemeClr val="bg1">
                <a:lumMod val="50000"/>
              </a:schemeClr>
            </a:solidFill>
            <a:round/>
          </a:ln>
          <a:extLst>
            <a:ext uri="{909E8E84-426E-40DD-AFC4-6F175D3DCCD1}">
              <a14:hiddenFill xmlns:a14="http://schemas.microsoft.com/office/drawing/2010/main">
                <a:noFill/>
              </a14:hiddenFill>
            </a:ext>
          </a:extLst>
        </p:spPr>
      </p:cxnSp>
      <p:grpSp>
        <p:nvGrpSpPr>
          <p:cNvPr id="17" name="组合 8"/>
          <p:cNvGrpSpPr/>
          <p:nvPr/>
        </p:nvGrpSpPr>
        <p:grpSpPr bwMode="auto">
          <a:xfrm>
            <a:off x="2255838" y="2055954"/>
            <a:ext cx="4462462" cy="1046162"/>
            <a:chOff x="0" y="0"/>
            <a:chExt cx="4461858" cy="1045190"/>
          </a:xfrm>
        </p:grpSpPr>
        <p:sp>
          <p:nvSpPr>
            <p:cNvPr id="19" name="椭圆 9"/>
            <p:cNvSpPr>
              <a:spLocks noChangeArrowheads="1"/>
            </p:cNvSpPr>
            <p:nvPr/>
          </p:nvSpPr>
          <p:spPr bwMode="auto">
            <a:xfrm>
              <a:off x="0" y="0"/>
              <a:ext cx="1045190" cy="1045190"/>
            </a:xfrm>
            <a:prstGeom prst="ellipse">
              <a:avLst/>
            </a:prstGeom>
            <a:blipFill>
              <a:blip r:embed="rId1"/>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20" name="Freeform 95"/>
            <p:cNvSpPr>
              <a:spLocks noEditPoints="1"/>
            </p:cNvSpPr>
            <p:nvPr/>
          </p:nvSpPr>
          <p:spPr bwMode="auto">
            <a:xfrm>
              <a:off x="209781" y="257872"/>
              <a:ext cx="486949" cy="529445"/>
            </a:xfrm>
            <a:custGeom>
              <a:avLst/>
              <a:gdLst>
                <a:gd name="T0" fmla="*/ 484182 w 176"/>
                <a:gd name="T1" fmla="*/ 2758 h 192"/>
                <a:gd name="T2" fmla="*/ 473115 w 176"/>
                <a:gd name="T3" fmla="*/ 0 h 192"/>
                <a:gd name="T4" fmla="*/ 185373 w 176"/>
                <a:gd name="T5" fmla="*/ 66181 h 192"/>
                <a:gd name="T6" fmla="*/ 177072 w 176"/>
                <a:gd name="T7" fmla="*/ 77211 h 192"/>
                <a:gd name="T8" fmla="*/ 177072 w 176"/>
                <a:gd name="T9" fmla="*/ 366751 h 192"/>
                <a:gd name="T10" fmla="*/ 99603 w 176"/>
                <a:gd name="T11" fmla="*/ 330903 h 192"/>
                <a:gd name="T12" fmla="*/ 0 w 176"/>
                <a:gd name="T13" fmla="*/ 430174 h 192"/>
                <a:gd name="T14" fmla="*/ 99603 w 176"/>
                <a:gd name="T15" fmla="*/ 529445 h 192"/>
                <a:gd name="T16" fmla="*/ 199206 w 176"/>
                <a:gd name="T17" fmla="*/ 430174 h 192"/>
                <a:gd name="T18" fmla="*/ 199206 w 176"/>
                <a:gd name="T19" fmla="*/ 217845 h 192"/>
                <a:gd name="T20" fmla="*/ 464815 w 176"/>
                <a:gd name="T21" fmla="*/ 157179 h 192"/>
                <a:gd name="T22" fmla="*/ 464815 w 176"/>
                <a:gd name="T23" fmla="*/ 344691 h 192"/>
                <a:gd name="T24" fmla="*/ 387346 w 176"/>
                <a:gd name="T25" fmla="*/ 308843 h 192"/>
                <a:gd name="T26" fmla="*/ 287743 w 176"/>
                <a:gd name="T27" fmla="*/ 408114 h 192"/>
                <a:gd name="T28" fmla="*/ 387346 w 176"/>
                <a:gd name="T29" fmla="*/ 507385 h 192"/>
                <a:gd name="T30" fmla="*/ 486949 w 176"/>
                <a:gd name="T31" fmla="*/ 408114 h 192"/>
                <a:gd name="T32" fmla="*/ 486949 w 176"/>
                <a:gd name="T33" fmla="*/ 11030 h 192"/>
                <a:gd name="T34" fmla="*/ 484182 w 176"/>
                <a:gd name="T35" fmla="*/ 2758 h 192"/>
                <a:gd name="T36" fmla="*/ 99603 w 176"/>
                <a:gd name="T37" fmla="*/ 397084 h 192"/>
                <a:gd name="T38" fmla="*/ 66402 w 176"/>
                <a:gd name="T39" fmla="*/ 430174 h 192"/>
                <a:gd name="T40" fmla="*/ 55335 w 176"/>
                <a:gd name="T41" fmla="*/ 441204 h 192"/>
                <a:gd name="T42" fmla="*/ 44268 w 176"/>
                <a:gd name="T43" fmla="*/ 430174 h 192"/>
                <a:gd name="T44" fmla="*/ 99603 w 176"/>
                <a:gd name="T45" fmla="*/ 375024 h 192"/>
                <a:gd name="T46" fmla="*/ 110670 w 176"/>
                <a:gd name="T47" fmla="*/ 386054 h 192"/>
                <a:gd name="T48" fmla="*/ 99603 w 176"/>
                <a:gd name="T49" fmla="*/ 397084 h 192"/>
                <a:gd name="T50" fmla="*/ 387346 w 176"/>
                <a:gd name="T51" fmla="*/ 375024 h 192"/>
                <a:gd name="T52" fmla="*/ 354145 w 176"/>
                <a:gd name="T53" fmla="*/ 408114 h 192"/>
                <a:gd name="T54" fmla="*/ 343078 w 176"/>
                <a:gd name="T55" fmla="*/ 419144 h 192"/>
                <a:gd name="T56" fmla="*/ 332011 w 176"/>
                <a:gd name="T57" fmla="*/ 408114 h 192"/>
                <a:gd name="T58" fmla="*/ 387346 w 176"/>
                <a:gd name="T59" fmla="*/ 352963 h 192"/>
                <a:gd name="T60" fmla="*/ 398413 w 176"/>
                <a:gd name="T61" fmla="*/ 363993 h 192"/>
                <a:gd name="T62" fmla="*/ 387346 w 176"/>
                <a:gd name="T63" fmla="*/ 375024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21" name="文本框 11"/>
            <p:cNvSpPr txBox="1">
              <a:spLocks noChangeArrowheads="1"/>
            </p:cNvSpPr>
            <p:nvPr/>
          </p:nvSpPr>
          <p:spPr bwMode="auto">
            <a:xfrm>
              <a:off x="1103247" y="90800"/>
              <a:ext cx="3358611" cy="73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bwMode="auto">
          <a:xfrm>
            <a:off x="7319963" y="2036904"/>
            <a:ext cx="4503737" cy="1044575"/>
            <a:chOff x="0" y="0"/>
            <a:chExt cx="4504272" cy="1045190"/>
          </a:xfrm>
        </p:grpSpPr>
        <p:sp>
          <p:nvSpPr>
            <p:cNvPr id="23" name="椭圆 22"/>
            <p:cNvSpPr>
              <a:spLocks noChangeArrowheads="1"/>
            </p:cNvSpPr>
            <p:nvPr/>
          </p:nvSpPr>
          <p:spPr bwMode="auto">
            <a:xfrm>
              <a:off x="0" y="0"/>
              <a:ext cx="1045190" cy="1045190"/>
            </a:xfrm>
            <a:prstGeom prst="ellipse">
              <a:avLst/>
            </a:prstGeom>
            <a:blipFill>
              <a:blip r:embed="rId1"/>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grpSp>
          <p:nvGrpSpPr>
            <p:cNvPr id="24" name="组合 23"/>
            <p:cNvGrpSpPr/>
            <p:nvPr/>
          </p:nvGrpSpPr>
          <p:grpSpPr bwMode="auto">
            <a:xfrm>
              <a:off x="258757" y="324274"/>
              <a:ext cx="527675" cy="396641"/>
              <a:chOff x="0" y="0"/>
              <a:chExt cx="473075" cy="355600"/>
            </a:xfrm>
          </p:grpSpPr>
          <p:sp>
            <p:nvSpPr>
              <p:cNvPr id="26" name="Freeform 59"/>
              <p:cNvSpPr/>
              <p:nvPr/>
            </p:nvSpPr>
            <p:spPr bwMode="auto">
              <a:xfrm>
                <a:off x="0" y="71438"/>
                <a:ext cx="473075" cy="284162"/>
              </a:xfrm>
              <a:custGeom>
                <a:avLst/>
                <a:gdLst>
                  <a:gd name="T0" fmla="*/ 404085 w 192"/>
                  <a:gd name="T1" fmla="*/ 126020 h 115"/>
                  <a:gd name="T2" fmla="*/ 349878 w 192"/>
                  <a:gd name="T3" fmla="*/ 126020 h 115"/>
                  <a:gd name="T4" fmla="*/ 411477 w 192"/>
                  <a:gd name="T5" fmla="*/ 187794 h 115"/>
                  <a:gd name="T6" fmla="*/ 411477 w 192"/>
                  <a:gd name="T7" fmla="*/ 202620 h 115"/>
                  <a:gd name="T8" fmla="*/ 404085 w 192"/>
                  <a:gd name="T9" fmla="*/ 205091 h 115"/>
                  <a:gd name="T10" fmla="*/ 396693 w 192"/>
                  <a:gd name="T11" fmla="*/ 202620 h 115"/>
                  <a:gd name="T12" fmla="*/ 320311 w 192"/>
                  <a:gd name="T13" fmla="*/ 126020 h 115"/>
                  <a:gd name="T14" fmla="*/ 152764 w 192"/>
                  <a:gd name="T15" fmla="*/ 126020 h 115"/>
                  <a:gd name="T16" fmla="*/ 76382 w 192"/>
                  <a:gd name="T17" fmla="*/ 202620 h 115"/>
                  <a:gd name="T18" fmla="*/ 68990 w 192"/>
                  <a:gd name="T19" fmla="*/ 205091 h 115"/>
                  <a:gd name="T20" fmla="*/ 61598 w 192"/>
                  <a:gd name="T21" fmla="*/ 202620 h 115"/>
                  <a:gd name="T22" fmla="*/ 61598 w 192"/>
                  <a:gd name="T23" fmla="*/ 187794 h 115"/>
                  <a:gd name="T24" fmla="*/ 123197 w 192"/>
                  <a:gd name="T25" fmla="*/ 126020 h 115"/>
                  <a:gd name="T26" fmla="*/ 68990 w 192"/>
                  <a:gd name="T27" fmla="*/ 126020 h 115"/>
                  <a:gd name="T28" fmla="*/ 61598 w 192"/>
                  <a:gd name="T29" fmla="*/ 121078 h 115"/>
                  <a:gd name="T30" fmla="*/ 0 w 192"/>
                  <a:gd name="T31" fmla="*/ 0 h 115"/>
                  <a:gd name="T32" fmla="*/ 0 w 192"/>
                  <a:gd name="T33" fmla="*/ 234743 h 115"/>
                  <a:gd name="T34" fmla="*/ 49279 w 192"/>
                  <a:gd name="T35" fmla="*/ 284162 h 115"/>
                  <a:gd name="T36" fmla="*/ 423796 w 192"/>
                  <a:gd name="T37" fmla="*/ 284162 h 115"/>
                  <a:gd name="T38" fmla="*/ 473075 w 192"/>
                  <a:gd name="T39" fmla="*/ 234743 h 115"/>
                  <a:gd name="T40" fmla="*/ 473075 w 192"/>
                  <a:gd name="T41" fmla="*/ 0 h 115"/>
                  <a:gd name="T42" fmla="*/ 413941 w 192"/>
                  <a:gd name="T43" fmla="*/ 121078 h 115"/>
                  <a:gd name="T44" fmla="*/ 404085 w 192"/>
                  <a:gd name="T45" fmla="*/ 126020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27" name="Freeform 60"/>
              <p:cNvSpPr/>
              <p:nvPr/>
            </p:nvSpPr>
            <p:spPr bwMode="auto">
              <a:xfrm>
                <a:off x="0" y="0"/>
                <a:ext cx="473075" cy="179388"/>
              </a:xfrm>
              <a:custGeom>
                <a:avLst/>
                <a:gdLst>
                  <a:gd name="T0" fmla="*/ 463219 w 192"/>
                  <a:gd name="T1" fmla="*/ 0 h 72"/>
                  <a:gd name="T2" fmla="*/ 9856 w 192"/>
                  <a:gd name="T3" fmla="*/ 0 h 72"/>
                  <a:gd name="T4" fmla="*/ 2464 w 192"/>
                  <a:gd name="T5" fmla="*/ 2492 h 72"/>
                  <a:gd name="T6" fmla="*/ 0 w 192"/>
                  <a:gd name="T7" fmla="*/ 9966 h 72"/>
                  <a:gd name="T8" fmla="*/ 0 w 192"/>
                  <a:gd name="T9" fmla="*/ 27407 h 72"/>
                  <a:gd name="T10" fmla="*/ 76382 w 192"/>
                  <a:gd name="T11" fmla="*/ 179388 h 72"/>
                  <a:gd name="T12" fmla="*/ 399157 w 192"/>
                  <a:gd name="T13" fmla="*/ 179388 h 72"/>
                  <a:gd name="T14" fmla="*/ 473075 w 192"/>
                  <a:gd name="T15" fmla="*/ 27407 h 72"/>
                  <a:gd name="T16" fmla="*/ 473075 w 192"/>
                  <a:gd name="T17" fmla="*/ 9966 h 72"/>
                  <a:gd name="T18" fmla="*/ 463219 w 192"/>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grpSp>
        <p:sp>
          <p:nvSpPr>
            <p:cNvPr id="25" name="文本框 24"/>
            <p:cNvSpPr txBox="1">
              <a:spLocks noChangeArrowheads="1"/>
            </p:cNvSpPr>
            <p:nvPr/>
          </p:nvSpPr>
          <p:spPr bwMode="auto">
            <a:xfrm>
              <a:off x="1145661"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8" name="组合 20"/>
          <p:cNvGrpSpPr/>
          <p:nvPr/>
        </p:nvGrpSpPr>
        <p:grpSpPr bwMode="auto">
          <a:xfrm>
            <a:off x="2255838" y="3987941"/>
            <a:ext cx="4462462" cy="1044575"/>
            <a:chOff x="0" y="0"/>
            <a:chExt cx="4461858" cy="1045190"/>
          </a:xfrm>
        </p:grpSpPr>
        <p:sp>
          <p:nvSpPr>
            <p:cNvPr id="29" name="椭圆 21"/>
            <p:cNvSpPr>
              <a:spLocks noChangeArrowheads="1"/>
            </p:cNvSpPr>
            <p:nvPr/>
          </p:nvSpPr>
          <p:spPr bwMode="auto">
            <a:xfrm>
              <a:off x="0" y="0"/>
              <a:ext cx="1045190" cy="1045190"/>
            </a:xfrm>
            <a:prstGeom prst="ellipse">
              <a:avLst/>
            </a:prstGeom>
            <a:blipFill>
              <a:blip r:embed="rId1"/>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30" name="Freeform 96"/>
            <p:cNvSpPr>
              <a:spLocks noEditPoints="1"/>
            </p:cNvSpPr>
            <p:nvPr/>
          </p:nvSpPr>
          <p:spPr bwMode="auto">
            <a:xfrm>
              <a:off x="334414" y="257873"/>
              <a:ext cx="352373" cy="529445"/>
            </a:xfrm>
            <a:custGeom>
              <a:avLst/>
              <a:gdLst>
                <a:gd name="T0" fmla="*/ 352373 w 128"/>
                <a:gd name="T1" fmla="*/ 187512 h 192"/>
                <a:gd name="T2" fmla="*/ 308326 w 128"/>
                <a:gd name="T3" fmla="*/ 176482 h 192"/>
                <a:gd name="T4" fmla="*/ 176187 w 128"/>
                <a:gd name="T5" fmla="*/ 0 h 192"/>
                <a:gd name="T6" fmla="*/ 44047 w 128"/>
                <a:gd name="T7" fmla="*/ 176482 h 192"/>
                <a:gd name="T8" fmla="*/ 0 w 128"/>
                <a:gd name="T9" fmla="*/ 187512 h 192"/>
                <a:gd name="T10" fmla="*/ 165175 w 128"/>
                <a:gd name="T11" fmla="*/ 419144 h 192"/>
                <a:gd name="T12" fmla="*/ 77082 w 128"/>
                <a:gd name="T13" fmla="*/ 441204 h 192"/>
                <a:gd name="T14" fmla="*/ 22023 w 128"/>
                <a:gd name="T15" fmla="*/ 518415 h 192"/>
                <a:gd name="T16" fmla="*/ 319338 w 128"/>
                <a:gd name="T17" fmla="*/ 529445 h 192"/>
                <a:gd name="T18" fmla="*/ 330350 w 128"/>
                <a:gd name="T19" fmla="*/ 496355 h 192"/>
                <a:gd name="T20" fmla="*/ 187198 w 128"/>
                <a:gd name="T21" fmla="*/ 441204 h 192"/>
                <a:gd name="T22" fmla="*/ 352373 w 128"/>
                <a:gd name="T23" fmla="*/ 242662 h 192"/>
                <a:gd name="T24" fmla="*/ 231245 w 128"/>
                <a:gd name="T25" fmla="*/ 88241 h 192"/>
                <a:gd name="T26" fmla="*/ 242256 w 128"/>
                <a:gd name="T27" fmla="*/ 275753 h 192"/>
                <a:gd name="T28" fmla="*/ 220233 w 128"/>
                <a:gd name="T29" fmla="*/ 275753 h 192"/>
                <a:gd name="T30" fmla="*/ 77082 w 128"/>
                <a:gd name="T31" fmla="*/ 88241 h 192"/>
                <a:gd name="T32" fmla="*/ 154163 w 128"/>
                <a:gd name="T33" fmla="*/ 99271 h 192"/>
                <a:gd name="T34" fmla="*/ 68823 w 128"/>
                <a:gd name="T35" fmla="*/ 110301 h 192"/>
                <a:gd name="T36" fmla="*/ 66070 w 128"/>
                <a:gd name="T37" fmla="*/ 132361 h 192"/>
                <a:gd name="T38" fmla="*/ 154163 w 128"/>
                <a:gd name="T39" fmla="*/ 143391 h 192"/>
                <a:gd name="T40" fmla="*/ 66070 w 128"/>
                <a:gd name="T41" fmla="*/ 154421 h 192"/>
                <a:gd name="T42" fmla="*/ 66070 w 128"/>
                <a:gd name="T43" fmla="*/ 176482 h 192"/>
                <a:gd name="T44" fmla="*/ 154163 w 128"/>
                <a:gd name="T45" fmla="*/ 187512 h 192"/>
                <a:gd name="T46" fmla="*/ 66070 w 128"/>
                <a:gd name="T47" fmla="*/ 198542 h 192"/>
                <a:gd name="T48" fmla="*/ 66070 w 128"/>
                <a:gd name="T49" fmla="*/ 220602 h 192"/>
                <a:gd name="T50" fmla="*/ 154163 w 128"/>
                <a:gd name="T51" fmla="*/ 231632 h 192"/>
                <a:gd name="T52" fmla="*/ 66070 w 128"/>
                <a:gd name="T53" fmla="*/ 242662 h 192"/>
                <a:gd name="T54" fmla="*/ 154163 w 128"/>
                <a:gd name="T55" fmla="*/ 275753 h 192"/>
                <a:gd name="T56" fmla="*/ 74329 w 128"/>
                <a:gd name="T57" fmla="*/ 286783 h 192"/>
                <a:gd name="T58" fmla="*/ 143152 w 128"/>
                <a:gd name="T59" fmla="*/ 264723 h 192"/>
                <a:gd name="T60" fmla="*/ 176187 w 128"/>
                <a:gd name="T61" fmla="*/ 397084 h 192"/>
                <a:gd name="T62" fmla="*/ 22023 w 128"/>
                <a:gd name="T63" fmla="*/ 198542 h 192"/>
                <a:gd name="T64" fmla="*/ 44047 w 128"/>
                <a:gd name="T65" fmla="*/ 242662 h 192"/>
                <a:gd name="T66" fmla="*/ 308326 w 128"/>
                <a:gd name="T67" fmla="*/ 242662 h 192"/>
                <a:gd name="T68" fmla="*/ 330350 w 128"/>
                <a:gd name="T69" fmla="*/ 198542 h 192"/>
                <a:gd name="T70" fmla="*/ 176187 w 128"/>
                <a:gd name="T71" fmla="*/ 397084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31" name="文本框 23"/>
            <p:cNvSpPr txBox="1">
              <a:spLocks noChangeArrowheads="1"/>
            </p:cNvSpPr>
            <p:nvPr/>
          </p:nvSpPr>
          <p:spPr bwMode="auto">
            <a:xfrm>
              <a:off x="1103247"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2" name="组合 24"/>
          <p:cNvGrpSpPr/>
          <p:nvPr/>
        </p:nvGrpSpPr>
        <p:grpSpPr bwMode="auto">
          <a:xfrm>
            <a:off x="7319963" y="3987941"/>
            <a:ext cx="4462462" cy="1044575"/>
            <a:chOff x="0" y="0"/>
            <a:chExt cx="4461857" cy="1045190"/>
          </a:xfrm>
        </p:grpSpPr>
        <p:sp>
          <p:nvSpPr>
            <p:cNvPr id="33" name="椭圆 25"/>
            <p:cNvSpPr>
              <a:spLocks noChangeArrowheads="1"/>
            </p:cNvSpPr>
            <p:nvPr/>
          </p:nvSpPr>
          <p:spPr bwMode="auto">
            <a:xfrm>
              <a:off x="0" y="0"/>
              <a:ext cx="1045190" cy="1045190"/>
            </a:xfrm>
            <a:prstGeom prst="ellipse">
              <a:avLst/>
            </a:prstGeom>
            <a:blipFill>
              <a:blip r:embed="rId1"/>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34" name="Freeform 97"/>
            <p:cNvSpPr/>
            <p:nvPr/>
          </p:nvSpPr>
          <p:spPr bwMode="auto">
            <a:xfrm>
              <a:off x="258757" y="302140"/>
              <a:ext cx="531216" cy="440910"/>
            </a:xfrm>
            <a:custGeom>
              <a:avLst/>
              <a:gdLst>
                <a:gd name="T0" fmla="*/ 520149 w 192"/>
                <a:gd name="T1" fmla="*/ 220455 h 160"/>
                <a:gd name="T2" fmla="*/ 453747 w 192"/>
                <a:gd name="T3" fmla="*/ 220455 h 160"/>
                <a:gd name="T4" fmla="*/ 445447 w 192"/>
                <a:gd name="T5" fmla="*/ 225966 h 160"/>
                <a:gd name="T6" fmla="*/ 434380 w 192"/>
                <a:gd name="T7" fmla="*/ 242501 h 160"/>
                <a:gd name="T8" fmla="*/ 420546 w 192"/>
                <a:gd name="T9" fmla="*/ 184631 h 160"/>
                <a:gd name="T10" fmla="*/ 409479 w 192"/>
                <a:gd name="T11" fmla="*/ 176364 h 160"/>
                <a:gd name="T12" fmla="*/ 398412 w 192"/>
                <a:gd name="T13" fmla="*/ 184631 h 160"/>
                <a:gd name="T14" fmla="*/ 370745 w 192"/>
                <a:gd name="T15" fmla="*/ 270057 h 160"/>
                <a:gd name="T16" fmla="*/ 354144 w 192"/>
                <a:gd name="T17" fmla="*/ 140540 h 160"/>
                <a:gd name="T18" fmla="*/ 343077 w 192"/>
                <a:gd name="T19" fmla="*/ 132273 h 160"/>
                <a:gd name="T20" fmla="*/ 332010 w 192"/>
                <a:gd name="T21" fmla="*/ 140540 h 160"/>
                <a:gd name="T22" fmla="*/ 284975 w 192"/>
                <a:gd name="T23" fmla="*/ 349972 h 160"/>
                <a:gd name="T24" fmla="*/ 265608 w 192"/>
                <a:gd name="T25" fmla="*/ 11023 h 160"/>
                <a:gd name="T26" fmla="*/ 254541 w 192"/>
                <a:gd name="T27" fmla="*/ 0 h 160"/>
                <a:gd name="T28" fmla="*/ 243474 w 192"/>
                <a:gd name="T29" fmla="*/ 8267 h 160"/>
                <a:gd name="T30" fmla="*/ 190906 w 192"/>
                <a:gd name="T31" fmla="*/ 234233 h 160"/>
                <a:gd name="T32" fmla="*/ 177072 w 192"/>
                <a:gd name="T33" fmla="*/ 118495 h 160"/>
                <a:gd name="T34" fmla="*/ 168772 w 192"/>
                <a:gd name="T35" fmla="*/ 110228 h 160"/>
                <a:gd name="T36" fmla="*/ 154938 w 192"/>
                <a:gd name="T37" fmla="*/ 118495 h 160"/>
                <a:gd name="T38" fmla="*/ 124504 w 192"/>
                <a:gd name="T39" fmla="*/ 214944 h 160"/>
                <a:gd name="T40" fmla="*/ 110670 w 192"/>
                <a:gd name="T41" fmla="*/ 162586 h 160"/>
                <a:gd name="T42" fmla="*/ 102370 w 192"/>
                <a:gd name="T43" fmla="*/ 154319 h 160"/>
                <a:gd name="T44" fmla="*/ 91303 w 192"/>
                <a:gd name="T45" fmla="*/ 159830 h 160"/>
                <a:gd name="T46" fmla="*/ 71936 w 192"/>
                <a:gd name="T47" fmla="*/ 198410 h 160"/>
                <a:gd name="T48" fmla="*/ 11067 w 192"/>
                <a:gd name="T49" fmla="*/ 198410 h 160"/>
                <a:gd name="T50" fmla="*/ 0 w 192"/>
                <a:gd name="T51" fmla="*/ 209432 h 160"/>
                <a:gd name="T52" fmla="*/ 11067 w 192"/>
                <a:gd name="T53" fmla="*/ 220455 h 160"/>
                <a:gd name="T54" fmla="*/ 77469 w 192"/>
                <a:gd name="T55" fmla="*/ 220455 h 160"/>
                <a:gd name="T56" fmla="*/ 88536 w 192"/>
                <a:gd name="T57" fmla="*/ 214944 h 160"/>
                <a:gd name="T58" fmla="*/ 96836 w 192"/>
                <a:gd name="T59" fmla="*/ 195654 h 160"/>
                <a:gd name="T60" fmla="*/ 110670 w 192"/>
                <a:gd name="T61" fmla="*/ 256279 h 160"/>
                <a:gd name="T62" fmla="*/ 121737 w 192"/>
                <a:gd name="T63" fmla="*/ 264546 h 160"/>
                <a:gd name="T64" fmla="*/ 132804 w 192"/>
                <a:gd name="T65" fmla="*/ 256279 h 160"/>
                <a:gd name="T66" fmla="*/ 160472 w 192"/>
                <a:gd name="T67" fmla="*/ 170853 h 160"/>
                <a:gd name="T68" fmla="*/ 177072 w 192"/>
                <a:gd name="T69" fmla="*/ 297614 h 160"/>
                <a:gd name="T70" fmla="*/ 188139 w 192"/>
                <a:gd name="T71" fmla="*/ 308637 h 160"/>
                <a:gd name="T72" fmla="*/ 199206 w 192"/>
                <a:gd name="T73" fmla="*/ 300370 h 160"/>
                <a:gd name="T74" fmla="*/ 249008 w 192"/>
                <a:gd name="T75" fmla="*/ 88182 h 160"/>
                <a:gd name="T76" fmla="*/ 265608 w 192"/>
                <a:gd name="T77" fmla="*/ 429887 h 160"/>
                <a:gd name="T78" fmla="*/ 276675 w 192"/>
                <a:gd name="T79" fmla="*/ 440910 h 160"/>
                <a:gd name="T80" fmla="*/ 276675 w 192"/>
                <a:gd name="T81" fmla="*/ 440910 h 160"/>
                <a:gd name="T82" fmla="*/ 287742 w 192"/>
                <a:gd name="T83" fmla="*/ 432643 h 160"/>
                <a:gd name="T84" fmla="*/ 340310 w 192"/>
                <a:gd name="T85" fmla="*/ 206677 h 160"/>
                <a:gd name="T86" fmla="*/ 354144 w 192"/>
                <a:gd name="T87" fmla="*/ 319660 h 160"/>
                <a:gd name="T88" fmla="*/ 365211 w 192"/>
                <a:gd name="T89" fmla="*/ 330683 h 160"/>
                <a:gd name="T90" fmla="*/ 376278 w 192"/>
                <a:gd name="T91" fmla="*/ 322415 h 160"/>
                <a:gd name="T92" fmla="*/ 409479 w 192"/>
                <a:gd name="T93" fmla="*/ 225966 h 160"/>
                <a:gd name="T94" fmla="*/ 420546 w 192"/>
                <a:gd name="T95" fmla="*/ 278324 h 160"/>
                <a:gd name="T96" fmla="*/ 431613 w 192"/>
                <a:gd name="T97" fmla="*/ 286592 h 160"/>
                <a:gd name="T98" fmla="*/ 442680 w 192"/>
                <a:gd name="T99" fmla="*/ 281080 h 160"/>
                <a:gd name="T100" fmla="*/ 462047 w 192"/>
                <a:gd name="T101" fmla="*/ 242501 h 160"/>
                <a:gd name="T102" fmla="*/ 520149 w 192"/>
                <a:gd name="T103" fmla="*/ 242501 h 160"/>
                <a:gd name="T104" fmla="*/ 531216 w 192"/>
                <a:gd name="T105" fmla="*/ 231478 h 160"/>
                <a:gd name="T106" fmla="*/ 520149 w 192"/>
                <a:gd name="T107" fmla="*/ 220455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35" name="文本框 27"/>
            <p:cNvSpPr txBox="1">
              <a:spLocks noChangeArrowheads="1"/>
            </p:cNvSpPr>
            <p:nvPr/>
          </p:nvSpPr>
          <p:spPr bwMode="auto">
            <a:xfrm>
              <a:off x="1103246" y="59213"/>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8" fill="hold" nodeType="withEffect">
                                  <p:stCondLst>
                                    <p:cond delay="1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sp>
        <p:nvSpPr>
          <p:cNvPr id="15" name="Freeform 104"/>
          <p:cNvSpPr>
            <a:spLocks noChangeArrowheads="1"/>
          </p:cNvSpPr>
          <p:nvPr/>
        </p:nvSpPr>
        <p:spPr bwMode="auto">
          <a:xfrm>
            <a:off x="6653382" y="4398580"/>
            <a:ext cx="1315144" cy="1428954"/>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blipFill>
            <a:blip r:embed="rId1"/>
            <a:stretch>
              <a:fillRect/>
            </a:stretch>
          </a:blipFill>
          <a:ln>
            <a:noFill/>
          </a:ln>
        </p:spPr>
        <p:txBody>
          <a:bodyPr lIns="121914" tIns="60957" rIns="121914" bIns="60957"/>
          <a:lstStyle/>
          <a:p>
            <a:endParaRPr lang="zh-CN" altLang="en-US"/>
          </a:p>
        </p:txBody>
      </p:sp>
      <p:sp>
        <p:nvSpPr>
          <p:cNvPr id="16" name="Freeform 106"/>
          <p:cNvSpPr>
            <a:spLocks noChangeArrowheads="1"/>
          </p:cNvSpPr>
          <p:nvPr/>
        </p:nvSpPr>
        <p:spPr bwMode="auto">
          <a:xfrm>
            <a:off x="5020918" y="4388760"/>
            <a:ext cx="1320564" cy="1428956"/>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blipFill>
            <a:blip r:embed="rId1"/>
            <a:stretch>
              <a:fillRect/>
            </a:stretch>
          </a:blipFill>
          <a:ln>
            <a:noFill/>
          </a:ln>
        </p:spPr>
        <p:txBody>
          <a:bodyPr lIns="121914" tIns="60957" rIns="121914" bIns="60957"/>
          <a:lstStyle/>
          <a:p>
            <a:endParaRPr lang="zh-CN" altLang="en-US"/>
          </a:p>
        </p:txBody>
      </p:sp>
      <p:sp>
        <p:nvSpPr>
          <p:cNvPr id="17" name="Freeform 108"/>
          <p:cNvSpPr>
            <a:spLocks noChangeArrowheads="1"/>
          </p:cNvSpPr>
          <p:nvPr/>
        </p:nvSpPr>
        <p:spPr bwMode="auto">
          <a:xfrm>
            <a:off x="6483824" y="1672537"/>
            <a:ext cx="2301504" cy="2709776"/>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blipFill>
            <a:blip r:embed="rId1"/>
            <a:stretch>
              <a:fillRect/>
            </a:stretch>
          </a:blipFill>
          <a:ln>
            <a:noFill/>
          </a:ln>
        </p:spPr>
        <p:txBody>
          <a:bodyPr lIns="121914" tIns="60957" rIns="121914" bIns="60957"/>
          <a:lstStyle/>
          <a:p>
            <a:endParaRPr lang="zh-CN" altLang="en-US"/>
          </a:p>
        </p:txBody>
      </p:sp>
      <p:sp>
        <p:nvSpPr>
          <p:cNvPr id="19" name="Freeform 109"/>
          <p:cNvSpPr>
            <a:spLocks noChangeArrowheads="1"/>
          </p:cNvSpPr>
          <p:nvPr/>
        </p:nvSpPr>
        <p:spPr bwMode="auto">
          <a:xfrm>
            <a:off x="4172412" y="1672537"/>
            <a:ext cx="2301504" cy="2707968"/>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blipFill>
            <a:blip r:embed="rId1"/>
            <a:stretch>
              <a:fillRect/>
            </a:stretch>
          </a:blipFill>
          <a:ln>
            <a:noFill/>
          </a:ln>
        </p:spPr>
        <p:txBody>
          <a:bodyPr lIns="121914" tIns="60957" rIns="121914" bIns="60957"/>
          <a:lstStyle/>
          <a:p>
            <a:endParaRPr lang="zh-CN" altLang="en-US"/>
          </a:p>
        </p:txBody>
      </p:sp>
      <p:sp>
        <p:nvSpPr>
          <p:cNvPr id="20" name="Freeform 121"/>
          <p:cNvSpPr>
            <a:spLocks noChangeArrowheads="1"/>
          </p:cNvSpPr>
          <p:nvPr/>
        </p:nvSpPr>
        <p:spPr bwMode="auto">
          <a:xfrm>
            <a:off x="6160077" y="3675402"/>
            <a:ext cx="290850" cy="287236"/>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2"/>
              <a:gd name="T116" fmla="*/ 192 w 192"/>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blipFill>
            <a:blip r:embed="rId1"/>
            <a:stretch>
              <a:fillRect/>
            </a:stretch>
          </a:blipFill>
          <a:ln w="9525">
            <a:noFill/>
            <a:bevel/>
          </a:ln>
        </p:spPr>
        <p:txBody>
          <a:bodyPr lIns="121914" tIns="60957" rIns="121914" bIns="60957"/>
          <a:lstStyle/>
          <a:p>
            <a:endParaRPr lang="zh-CN" altLang="en-US"/>
          </a:p>
        </p:txBody>
      </p:sp>
      <p:sp>
        <p:nvSpPr>
          <p:cNvPr id="21" name="Freeform 122"/>
          <p:cNvSpPr>
            <a:spLocks noChangeArrowheads="1"/>
          </p:cNvSpPr>
          <p:nvPr/>
        </p:nvSpPr>
        <p:spPr bwMode="auto">
          <a:xfrm>
            <a:off x="6437928" y="3620112"/>
            <a:ext cx="361304" cy="36130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40"/>
              <a:gd name="T140" fmla="*/ 240 w 240"/>
              <a:gd name="T141" fmla="*/ 240 h 2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blipFill>
            <a:blip r:embed="rId1"/>
            <a:stretch>
              <a:fillRect/>
            </a:stretch>
          </a:blipFill>
          <a:ln w="9525">
            <a:noFill/>
            <a:bevel/>
          </a:ln>
        </p:spPr>
        <p:txBody>
          <a:bodyPr lIns="121914" tIns="60957" rIns="121914" bIns="60957"/>
          <a:lstStyle/>
          <a:p>
            <a:endParaRPr lang="zh-CN" altLang="en-US"/>
          </a:p>
        </p:txBody>
      </p:sp>
      <p:sp>
        <p:nvSpPr>
          <p:cNvPr id="22" name="Freeform 123"/>
          <p:cNvSpPr>
            <a:spLocks noChangeArrowheads="1"/>
          </p:cNvSpPr>
          <p:nvPr/>
        </p:nvSpPr>
        <p:spPr bwMode="auto">
          <a:xfrm>
            <a:off x="6160077" y="3978833"/>
            <a:ext cx="290850" cy="283624"/>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0"/>
              <a:gd name="T116" fmla="*/ 192 w 192"/>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blipFill>
            <a:blip r:embed="rId1"/>
            <a:stretch>
              <a:fillRect/>
            </a:stretch>
          </a:blipFill>
          <a:ln w="9525">
            <a:noFill/>
            <a:bevel/>
          </a:ln>
        </p:spPr>
        <p:txBody>
          <a:bodyPr lIns="121914" tIns="60957" rIns="121914" bIns="60957"/>
          <a:lstStyle/>
          <a:p>
            <a:endParaRPr lang="zh-CN" altLang="en-US"/>
          </a:p>
        </p:txBody>
      </p:sp>
      <p:sp>
        <p:nvSpPr>
          <p:cNvPr id="23" name="Freeform 124"/>
          <p:cNvSpPr>
            <a:spLocks noChangeArrowheads="1"/>
          </p:cNvSpPr>
          <p:nvPr/>
        </p:nvSpPr>
        <p:spPr bwMode="auto">
          <a:xfrm>
            <a:off x="6447517" y="3978834"/>
            <a:ext cx="285430" cy="283622"/>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
              <a:gd name="T115" fmla="*/ 0 h 190"/>
              <a:gd name="T116" fmla="*/ 190 w 190"/>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blipFill>
            <a:blip r:embed="rId1"/>
            <a:stretch>
              <a:fillRect/>
            </a:stretch>
          </a:blipFill>
          <a:ln w="9525">
            <a:noFill/>
            <a:bevel/>
          </a:ln>
        </p:spPr>
        <p:txBody>
          <a:bodyPr lIns="121914" tIns="60957" rIns="121914" bIns="60957"/>
          <a:lstStyle/>
          <a:p>
            <a:endParaRPr lang="zh-CN" altLang="en-US"/>
          </a:p>
        </p:txBody>
      </p:sp>
      <p:sp>
        <p:nvSpPr>
          <p:cNvPr id="24" name="矩形 1"/>
          <p:cNvSpPr>
            <a:spLocks noChangeArrowheads="1"/>
          </p:cNvSpPr>
          <p:nvPr/>
        </p:nvSpPr>
        <p:spPr bwMode="auto">
          <a:xfrm>
            <a:off x="9273838" y="1875643"/>
            <a:ext cx="2612226" cy="16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sz="1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任意多边形 51"/>
          <p:cNvSpPr/>
          <p:nvPr/>
        </p:nvSpPr>
        <p:spPr bwMode="auto">
          <a:xfrm flipH="1">
            <a:off x="2328837" y="2417460"/>
            <a:ext cx="3596776" cy="937584"/>
          </a:xfrm>
          <a:custGeom>
            <a:avLst/>
            <a:gdLst>
              <a:gd name="T0" fmla="*/ 0 w 2896333"/>
              <a:gd name="T1" fmla="*/ 3331403 h 581025"/>
              <a:gd name="T2" fmla="*/ 515960 w 2896333"/>
              <a:gd name="T3" fmla="*/ 0 h 581025"/>
              <a:gd name="T4" fmla="*/ 4482609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26" name="矩形 1"/>
          <p:cNvSpPr>
            <a:spLocks noChangeArrowheads="1"/>
          </p:cNvSpPr>
          <p:nvPr/>
        </p:nvSpPr>
        <p:spPr bwMode="auto">
          <a:xfrm>
            <a:off x="2227239" y="1950097"/>
            <a:ext cx="2915720" cy="16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sz="1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任意多边形 53"/>
          <p:cNvSpPr/>
          <p:nvPr/>
        </p:nvSpPr>
        <p:spPr bwMode="auto">
          <a:xfrm flipH="1">
            <a:off x="2353038" y="3974133"/>
            <a:ext cx="3197536" cy="944810"/>
          </a:xfrm>
          <a:custGeom>
            <a:avLst/>
            <a:gdLst>
              <a:gd name="T0" fmla="*/ 0 w 2528430"/>
              <a:gd name="T1" fmla="*/ 3322353 h 587027"/>
              <a:gd name="T2" fmla="*/ 565084 w 2528430"/>
              <a:gd name="T3" fmla="*/ 33968 h 587027"/>
              <a:gd name="T4" fmla="*/ 428579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28" name="矩形 1"/>
          <p:cNvSpPr>
            <a:spLocks noChangeArrowheads="1"/>
          </p:cNvSpPr>
          <p:nvPr/>
        </p:nvSpPr>
        <p:spPr bwMode="auto">
          <a:xfrm>
            <a:off x="2227670" y="3493261"/>
            <a:ext cx="2904880" cy="127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1"/>
          <p:cNvSpPr>
            <a:spLocks noChangeArrowheads="1"/>
          </p:cNvSpPr>
          <p:nvPr/>
        </p:nvSpPr>
        <p:spPr bwMode="auto">
          <a:xfrm>
            <a:off x="9280242" y="3691515"/>
            <a:ext cx="2162402" cy="169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4" tIns="60957" rIns="121914" bIns="60957">
            <a:spAutoFit/>
          </a:bodyPr>
          <a:lstStyle/>
          <a:p>
            <a:pPr algn="just">
              <a:lnSpc>
                <a:spcPct val="150000"/>
              </a:lnSpc>
            </a:pPr>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dirty="0">
              <a:solidFill>
                <a:schemeClr val="bg1">
                  <a:lumMod val="50000"/>
                </a:schemeClr>
              </a:solidFill>
              <a:latin typeface="Calibri" panose="020F0502020204030204" pitchFamily="34" charset="0"/>
              <a:sym typeface="宋体" panose="02010600030101010101" pitchFamily="2" charset="-122"/>
            </a:endParaRPr>
          </a:p>
        </p:txBody>
      </p:sp>
      <p:sp>
        <p:nvSpPr>
          <p:cNvPr id="30" name="任意多边形 70"/>
          <p:cNvSpPr/>
          <p:nvPr/>
        </p:nvSpPr>
        <p:spPr bwMode="auto">
          <a:xfrm>
            <a:off x="7541474" y="2336388"/>
            <a:ext cx="3638328" cy="939390"/>
          </a:xfrm>
          <a:custGeom>
            <a:avLst/>
            <a:gdLst>
              <a:gd name="T0" fmla="*/ 0 w 2896333"/>
              <a:gd name="T1" fmla="*/ 3363613 h 581025"/>
              <a:gd name="T2" fmla="*/ 546459 w 2896333"/>
              <a:gd name="T3" fmla="*/ 0 h 581025"/>
              <a:gd name="T4" fmla="*/ 4747578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31" name="任意多边形 71"/>
          <p:cNvSpPr/>
          <p:nvPr/>
        </p:nvSpPr>
        <p:spPr bwMode="auto">
          <a:xfrm>
            <a:off x="7386108" y="4170983"/>
            <a:ext cx="3788268" cy="944810"/>
          </a:xfrm>
          <a:custGeom>
            <a:avLst/>
            <a:gdLst>
              <a:gd name="T0" fmla="*/ 0 w 2528430"/>
              <a:gd name="T1" fmla="*/ 3322353 h 587027"/>
              <a:gd name="T2" fmla="*/ 1318983 w 2528430"/>
              <a:gd name="T3" fmla="*/ 33968 h 587027"/>
              <a:gd name="T4" fmla="*/ 10003623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a:solidFill>
              <a:schemeClr val="bg1">
                <a:lumMod val="50000"/>
              </a:schemeClr>
            </a:solidFill>
            <a:prstDash val="dash"/>
            <a:bevel/>
            <a:headEnd type="oval" w="med" len="med"/>
          </a:ln>
          <a:extLst>
            <a:ext uri="{909E8E84-426E-40DD-AFC4-6F175D3DCCD1}">
              <a14:hiddenFill xmlns:a14="http://schemas.microsoft.com/office/drawing/2010/main">
                <a:solidFill>
                  <a:srgbClr val="FFFFFF"/>
                </a:solidFill>
              </a14:hiddenFill>
            </a:ext>
          </a:extLst>
        </p:spPr>
        <p:txBody>
          <a:bodyPr lIns="121914" tIns="60957" rIns="121914" bIns="60957" anchor="ctr"/>
          <a:lstStyle/>
          <a:p>
            <a:endParaRPr lang="zh-CN" altLang="en-US"/>
          </a:p>
        </p:txBody>
      </p:sp>
      <p:sp>
        <p:nvSpPr>
          <p:cNvPr id="32" name="Oval 54"/>
          <p:cNvSpPr>
            <a:spLocks noChangeArrowheads="1"/>
          </p:cNvSpPr>
          <p:nvPr/>
        </p:nvSpPr>
        <p:spPr bwMode="auto">
          <a:xfrm>
            <a:off x="5865011" y="3299269"/>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
        <p:nvSpPr>
          <p:cNvPr id="33" name="Oval 54"/>
          <p:cNvSpPr>
            <a:spLocks noChangeArrowheads="1"/>
          </p:cNvSpPr>
          <p:nvPr/>
        </p:nvSpPr>
        <p:spPr bwMode="auto">
          <a:xfrm>
            <a:off x="7457047" y="3229419"/>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
        <p:nvSpPr>
          <p:cNvPr id="34" name="Oval 54"/>
          <p:cNvSpPr>
            <a:spLocks noChangeArrowheads="1"/>
          </p:cNvSpPr>
          <p:nvPr/>
        </p:nvSpPr>
        <p:spPr bwMode="auto">
          <a:xfrm>
            <a:off x="7314282" y="5059696"/>
            <a:ext cx="124650" cy="126458"/>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
        <p:nvSpPr>
          <p:cNvPr id="35" name="Oval 54"/>
          <p:cNvSpPr>
            <a:spLocks noChangeArrowheads="1"/>
          </p:cNvSpPr>
          <p:nvPr/>
        </p:nvSpPr>
        <p:spPr bwMode="auto">
          <a:xfrm>
            <a:off x="5493536" y="4864544"/>
            <a:ext cx="126458" cy="124650"/>
          </a:xfrm>
          <a:prstGeom prst="ellipse">
            <a:avLst/>
          </a:prstGeom>
          <a:gradFill rotWithShape="1">
            <a:gsLst>
              <a:gs pos="0">
                <a:srgbClr val="BBBBBB"/>
              </a:gs>
              <a:gs pos="34999">
                <a:srgbClr val="CFCFCF"/>
              </a:gs>
              <a:gs pos="100000">
                <a:srgbClr val="EDEDED"/>
              </a:gs>
            </a:gsLst>
            <a:lin ang="16200000" scaled="1"/>
          </a:gradFill>
          <a:ln>
            <a:noFill/>
          </a:ln>
          <a:extLst>
            <a:ext uri="{91240B29-F687-4F45-9708-019B960494DF}">
              <a14:hiddenLine xmlns:a14="http://schemas.microsoft.com/office/drawing/2010/main" w="9525">
                <a:solidFill>
                  <a:srgbClr val="000000"/>
                </a:solidFill>
                <a:bevel/>
              </a14:hiddenLine>
            </a:ext>
          </a:extLst>
        </p:spPr>
        <p:txBody>
          <a:bodyPr lIns="121914" tIns="60957" rIns="121914" bIns="60957"/>
          <a:lstStyle/>
          <a:p>
            <a:endParaRPr lang="zh-CN" altLang="zh-CN" sz="2400">
              <a:solidFill>
                <a:srgbClr val="000000"/>
              </a:solidFill>
              <a:latin typeface="方正兰亭粗黑_GBK" pitchFamily="2"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9"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ppt_x</p:attrName>
                                        </p:attrNameLst>
                                      </p:cBhvr>
                                      <p:tavLst>
                                        <p:tav tm="0">
                                          <p:val>
                                            <p:strVal val="0-#ppt_w/2"/>
                                          </p:val>
                                        </p:tav>
                                        <p:tav tm="100000">
                                          <p:val>
                                            <p:strVal val="#ppt_x"/>
                                          </p:val>
                                        </p:tav>
                                      </p:tavLst>
                                    </p:anim>
                                    <p:anim calcmode="lin" valueType="num">
                                      <p:cBhvr>
                                        <p:cTn id="22" dur="500" fill="hold"/>
                                        <p:tgtEl>
                                          <p:spTgt spid="19"/>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1+#ppt_w/2"/>
                                          </p:val>
                                        </p:tav>
                                        <p:tav tm="100000">
                                          <p:val>
                                            <p:strVal val="#ppt_x"/>
                                          </p:val>
                                        </p:tav>
                                      </p:tavLst>
                                    </p:anim>
                                    <p:anim calcmode="lin" valueType="num">
                                      <p:cBhvr>
                                        <p:cTn id="26" dur="500" fill="hold"/>
                                        <p:tgtEl>
                                          <p:spTgt spid="17"/>
                                        </p:tgtEl>
                                        <p:attrNameLst>
                                          <p:attrName>ppt_y</p:attrName>
                                        </p:attrNameLst>
                                      </p:cBhvr>
                                      <p:tavLst>
                                        <p:tav tm="0">
                                          <p:val>
                                            <p:strVal val="0-#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ppt_x</p:attrName>
                                        </p:attrNameLst>
                                      </p:cBhvr>
                                      <p:tavLst>
                                        <p:tav tm="0">
                                          <p:val>
                                            <p:strVal val="0-#ppt_w/2"/>
                                          </p:val>
                                        </p:tav>
                                        <p:tav tm="100000">
                                          <p:val>
                                            <p:strVal val="#ppt_x"/>
                                          </p:val>
                                        </p:tav>
                                      </p:tavLst>
                                    </p:anim>
                                    <p:anim calcmode="lin" valueType="num">
                                      <p:cBhvr>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ppt_x</p:attrName>
                                        </p:attrNameLst>
                                      </p:cBhvr>
                                      <p:tavLst>
                                        <p:tav tm="0">
                                          <p:val>
                                            <p:strVal val="1+#ppt_w/2"/>
                                          </p:val>
                                        </p:tav>
                                        <p:tav tm="100000">
                                          <p:val>
                                            <p:strVal val="#ppt_x"/>
                                          </p:val>
                                        </p:tav>
                                      </p:tavLst>
                                    </p:anim>
                                    <p:anim calcmode="lin" valueType="num">
                                      <p:cBhvr>
                                        <p:cTn id="34" dur="50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3" presetClass="entr" presetSubtype="32"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strVal val="4*#ppt_w"/>
                                          </p:val>
                                        </p:tav>
                                        <p:tav tm="100000">
                                          <p:val>
                                            <p:strVal val="#ppt_w"/>
                                          </p:val>
                                        </p:tav>
                                      </p:tavLst>
                                    </p:anim>
                                    <p:anim calcmode="lin" valueType="num">
                                      <p:cBhvr>
                                        <p:cTn id="39" dur="500" fill="hold"/>
                                        <p:tgtEl>
                                          <p:spTgt spid="20"/>
                                        </p:tgtEl>
                                        <p:attrNameLst>
                                          <p:attrName>ppt_h</p:attrName>
                                        </p:attrNameLst>
                                      </p:cBhvr>
                                      <p:tavLst>
                                        <p:tav tm="0">
                                          <p:val>
                                            <p:strVal val="4*#ppt_h"/>
                                          </p:val>
                                        </p:tav>
                                        <p:tav tm="100000">
                                          <p:val>
                                            <p:strVal val="#ppt_h"/>
                                          </p:val>
                                        </p:tav>
                                      </p:tavLst>
                                    </p:anim>
                                  </p:childTnLst>
                                </p:cTn>
                              </p:par>
                            </p:childTnLst>
                          </p:cTn>
                        </p:par>
                        <p:par>
                          <p:cTn id="40" fill="hold">
                            <p:stCondLst>
                              <p:cond delay="2000"/>
                            </p:stCondLst>
                            <p:childTnLst>
                              <p:par>
                                <p:cTn id="41" presetID="23" presetClass="entr" presetSubtype="3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strVal val="4*#ppt_w"/>
                                          </p:val>
                                        </p:tav>
                                        <p:tav tm="100000">
                                          <p:val>
                                            <p:strVal val="#ppt_w"/>
                                          </p:val>
                                        </p:tav>
                                      </p:tavLst>
                                    </p:anim>
                                    <p:anim calcmode="lin" valueType="num">
                                      <p:cBhvr>
                                        <p:cTn id="44" dur="500" fill="hold"/>
                                        <p:tgtEl>
                                          <p:spTgt spid="21"/>
                                        </p:tgtEl>
                                        <p:attrNameLst>
                                          <p:attrName>ppt_h</p:attrName>
                                        </p:attrNameLst>
                                      </p:cBhvr>
                                      <p:tavLst>
                                        <p:tav tm="0">
                                          <p:val>
                                            <p:strVal val="4*#ppt_h"/>
                                          </p:val>
                                        </p:tav>
                                        <p:tav tm="100000">
                                          <p:val>
                                            <p:strVal val="#ppt_h"/>
                                          </p:val>
                                        </p:tav>
                                      </p:tavLst>
                                    </p:anim>
                                  </p:childTnLst>
                                </p:cTn>
                              </p:par>
                            </p:childTnLst>
                          </p:cTn>
                        </p:par>
                        <p:par>
                          <p:cTn id="45" fill="hold">
                            <p:stCondLst>
                              <p:cond delay="2500"/>
                            </p:stCondLst>
                            <p:childTnLst>
                              <p:par>
                                <p:cTn id="46" presetID="23" presetClass="entr" presetSubtype="32"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strVal val="4*#ppt_w"/>
                                          </p:val>
                                        </p:tav>
                                        <p:tav tm="100000">
                                          <p:val>
                                            <p:strVal val="#ppt_w"/>
                                          </p:val>
                                        </p:tav>
                                      </p:tavLst>
                                    </p:anim>
                                    <p:anim calcmode="lin" valueType="num">
                                      <p:cBhvr>
                                        <p:cTn id="49" dur="500" fill="hold"/>
                                        <p:tgtEl>
                                          <p:spTgt spid="23"/>
                                        </p:tgtEl>
                                        <p:attrNameLst>
                                          <p:attrName>ppt_h</p:attrName>
                                        </p:attrNameLst>
                                      </p:cBhvr>
                                      <p:tavLst>
                                        <p:tav tm="0">
                                          <p:val>
                                            <p:strVal val="4*#ppt_h"/>
                                          </p:val>
                                        </p:tav>
                                        <p:tav tm="100000">
                                          <p:val>
                                            <p:strVal val="#ppt_h"/>
                                          </p:val>
                                        </p:tav>
                                      </p:tavLst>
                                    </p:anim>
                                  </p:childTnLst>
                                </p:cTn>
                              </p:par>
                            </p:childTnLst>
                          </p:cTn>
                        </p:par>
                        <p:par>
                          <p:cTn id="50" fill="hold">
                            <p:stCondLst>
                              <p:cond delay="3000"/>
                            </p:stCondLst>
                            <p:childTnLst>
                              <p:par>
                                <p:cTn id="51" presetID="23" presetClass="entr" presetSubtype="3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strVal val="4*#ppt_w"/>
                                          </p:val>
                                        </p:tav>
                                        <p:tav tm="100000">
                                          <p:val>
                                            <p:strVal val="#ppt_w"/>
                                          </p:val>
                                        </p:tav>
                                      </p:tavLst>
                                    </p:anim>
                                    <p:anim calcmode="lin" valueType="num">
                                      <p:cBhvr>
                                        <p:cTn id="54" dur="500" fill="hold"/>
                                        <p:tgtEl>
                                          <p:spTgt spid="22"/>
                                        </p:tgtEl>
                                        <p:attrNameLst>
                                          <p:attrName>ppt_h</p:attrName>
                                        </p:attrNameLst>
                                      </p:cBhvr>
                                      <p:tavLst>
                                        <p:tav tm="0">
                                          <p:val>
                                            <p:strVal val="4*#ppt_h"/>
                                          </p:val>
                                        </p:tav>
                                        <p:tav tm="100000">
                                          <p:val>
                                            <p:strVal val="#ppt_h"/>
                                          </p:val>
                                        </p:tav>
                                      </p:tavLst>
                                    </p:anim>
                                  </p:childTnLst>
                                </p:cTn>
                              </p:par>
                            </p:childTnLst>
                          </p:cTn>
                        </p:par>
                        <p:par>
                          <p:cTn id="55" fill="hold">
                            <p:stCondLst>
                              <p:cond delay="3500"/>
                            </p:stCondLst>
                            <p:childTnLst>
                              <p:par>
                                <p:cTn id="56" presetID="22" presetClass="entr" presetSubtype="4"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p:cBhvr>
                                        <p:cTn id="58" dur="500"/>
                                        <p:tgtEl>
                                          <p:spTgt spid="3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p:cBhvr>
                                        <p:cTn id="61" dur="500"/>
                                        <p:tgtEl>
                                          <p:spTgt spid="2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p:cBhvr>
                                        <p:cTn id="64" dur="500"/>
                                        <p:tgtEl>
                                          <p:spTgt spid="2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p:cBhvr>
                                        <p:cTn id="67" dur="500"/>
                                        <p:tgtEl>
                                          <p:spTgt spid="35"/>
                                        </p:tgtEl>
                                      </p:cBhvr>
                                    </p:animEffect>
                                  </p:childTnLst>
                                </p:cTn>
                              </p:par>
                            </p:childTnLst>
                          </p:cTn>
                        </p:par>
                        <p:par>
                          <p:cTn id="68" fill="hold">
                            <p:stCondLst>
                              <p:cond delay="4000"/>
                            </p:stCondLst>
                            <p:childTnLst>
                              <p:par>
                                <p:cTn id="69" presetID="2" presetClass="entr" presetSubtype="4"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ppt_x</p:attrName>
                                        </p:attrNameLst>
                                      </p:cBhvr>
                                      <p:tavLst>
                                        <p:tav tm="0">
                                          <p:val>
                                            <p:strVal val="#ppt_x"/>
                                          </p:val>
                                        </p:tav>
                                        <p:tav tm="100000">
                                          <p:val>
                                            <p:strVal val="#ppt_x"/>
                                          </p:val>
                                        </p:tav>
                                      </p:tavLst>
                                    </p:anim>
                                    <p:anim calcmode="lin" valueType="num">
                                      <p:cBhvr>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ppt_x</p:attrName>
                                        </p:attrNameLst>
                                      </p:cBhvr>
                                      <p:tavLst>
                                        <p:tav tm="0">
                                          <p:val>
                                            <p:strVal val="#ppt_x"/>
                                          </p:val>
                                        </p:tav>
                                        <p:tav tm="100000">
                                          <p:val>
                                            <p:strVal val="#ppt_x"/>
                                          </p:val>
                                        </p:tav>
                                      </p:tavLst>
                                    </p:anim>
                                    <p:anim calcmode="lin" valueType="num">
                                      <p:cBhvr>
                                        <p:cTn id="76" dur="500" fill="hold"/>
                                        <p:tgtEl>
                                          <p:spTgt spid="28"/>
                                        </p:tgtEl>
                                        <p:attrNameLst>
                                          <p:attrName>ppt_y</p:attrName>
                                        </p:attrNameLst>
                                      </p:cBhvr>
                                      <p:tavLst>
                                        <p:tav tm="0">
                                          <p:val>
                                            <p:strVal val="1+#ppt_h/2"/>
                                          </p:val>
                                        </p:tav>
                                        <p:tav tm="100000">
                                          <p:val>
                                            <p:strVal val="#ppt_y"/>
                                          </p:val>
                                        </p:tav>
                                      </p:tavLst>
                                    </p:anim>
                                  </p:childTnLst>
                                </p:cTn>
                              </p:par>
                            </p:childTnLst>
                          </p:cTn>
                        </p:par>
                        <p:par>
                          <p:cTn id="77" fill="hold">
                            <p:stCondLst>
                              <p:cond delay="4500"/>
                            </p:stCondLst>
                            <p:childTnLst>
                              <p:par>
                                <p:cTn id="78" presetID="22" presetClass="entr" presetSubtype="8"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p:cBhvr>
                                        <p:cTn id="80" dur="500"/>
                                        <p:tgtEl>
                                          <p:spTgt spid="3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p:cBhvr>
                                        <p:cTn id="83" dur="500"/>
                                        <p:tgtEl>
                                          <p:spTgt spid="3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p:cBhvr>
                                        <p:cTn id="86" dur="500"/>
                                        <p:tgtEl>
                                          <p:spTgt spid="3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p:cBhvr>
                                        <p:cTn id="89" dur="500"/>
                                        <p:tgtEl>
                                          <p:spTgt spid="31"/>
                                        </p:tgtEl>
                                      </p:cBhvr>
                                    </p:animEffect>
                                  </p:childTnLst>
                                </p:cTn>
                              </p:par>
                            </p:childTnLst>
                          </p:cTn>
                        </p:par>
                        <p:par>
                          <p:cTn id="90" fill="hold">
                            <p:stCondLst>
                              <p:cond delay="5000"/>
                            </p:stCondLst>
                            <p:childTnLst>
                              <p:par>
                                <p:cTn id="91" presetID="2" presetClass="entr" presetSubtype="4"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p:cTn id="93" dur="500" fill="hold"/>
                                        <p:tgtEl>
                                          <p:spTgt spid="24"/>
                                        </p:tgtEl>
                                        <p:attrNameLst>
                                          <p:attrName>ppt_x</p:attrName>
                                        </p:attrNameLst>
                                      </p:cBhvr>
                                      <p:tavLst>
                                        <p:tav tm="0">
                                          <p:val>
                                            <p:strVal val="#ppt_x"/>
                                          </p:val>
                                        </p:tav>
                                        <p:tav tm="100000">
                                          <p:val>
                                            <p:strVal val="#ppt_x"/>
                                          </p:val>
                                        </p:tav>
                                      </p:tavLst>
                                    </p:anim>
                                    <p:anim calcmode="lin" valueType="num">
                                      <p:cBhvr>
                                        <p:cTn id="94" dur="500" fill="hold"/>
                                        <p:tgtEl>
                                          <p:spTgt spid="2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ppt_x</p:attrName>
                                        </p:attrNameLst>
                                      </p:cBhvr>
                                      <p:tavLst>
                                        <p:tav tm="0">
                                          <p:val>
                                            <p:strVal val="#ppt_x"/>
                                          </p:val>
                                        </p:tav>
                                        <p:tav tm="100000">
                                          <p:val>
                                            <p:strVal val="#ppt_x"/>
                                          </p:val>
                                        </p:tav>
                                      </p:tavLst>
                                    </p:anim>
                                    <p:anim calcmode="lin" valueType="num">
                                      <p:cBhvr>
                                        <p:cTn id="9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P spid="16" grpId="0" animBg="1"/>
      <p:bldP spid="17" grpId="0" animBg="1"/>
      <p:bldP spid="19" grpId="0" animBg="1"/>
      <p:bldP spid="20" grpId="0" animBg="1"/>
      <p:bldP spid="21" grpId="0" animBg="1"/>
      <p:bldP spid="22" grpId="0" animBg="1"/>
      <p:bldP spid="23" grpId="0" animBg="1"/>
      <p:bldP spid="24" grpId="0" bldLvl="0" autoUpdateAnimBg="0"/>
      <p:bldP spid="25" grpId="0" animBg="1"/>
      <p:bldP spid="26" grpId="0" bldLvl="0" autoUpdateAnimBg="0"/>
      <p:bldP spid="27" grpId="0" animBg="1"/>
      <p:bldP spid="28" grpId="0" bldLvl="0" autoUpdateAnimBg="0"/>
      <p:bldP spid="29" grpId="0" bldLvl="0" autoUpdateAnimBg="0"/>
      <p:bldP spid="30" grpId="0" animBg="1"/>
      <p:bldP spid="31" grpId="0" animBg="1"/>
      <p:bldP spid="32" grpId="0" bldLvl="0" animBg="1" autoUpdateAnimBg="0"/>
      <p:bldP spid="33" grpId="0" bldLvl="0" animBg="1" autoUpdateAnimBg="0"/>
      <p:bldP spid="34" grpId="0" bldLvl="0" animBg="1" autoUpdateAnimBg="0"/>
      <p:bldP spid="35"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5" name="Group 74"/>
          <p:cNvGrpSpPr/>
          <p:nvPr/>
        </p:nvGrpSpPr>
        <p:grpSpPr>
          <a:xfrm>
            <a:off x="4076087" y="4363516"/>
            <a:ext cx="874713" cy="788987"/>
            <a:chOff x="3294063" y="4620138"/>
            <a:chExt cx="874713" cy="788987"/>
          </a:xfrm>
          <a:solidFill>
            <a:schemeClr val="bg1">
              <a:lumMod val="50000"/>
            </a:schemeClr>
          </a:solidFill>
        </p:grpSpPr>
        <p:sp>
          <p:nvSpPr>
            <p:cNvPr id="16"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17"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19" name="Group 72"/>
          <p:cNvGrpSpPr/>
          <p:nvPr/>
        </p:nvGrpSpPr>
        <p:grpSpPr>
          <a:xfrm>
            <a:off x="8810012" y="2250553"/>
            <a:ext cx="892176" cy="625475"/>
            <a:chOff x="8027988" y="2507175"/>
            <a:chExt cx="892176" cy="625475"/>
          </a:xfrm>
          <a:solidFill>
            <a:schemeClr val="bg1">
              <a:lumMod val="50000"/>
            </a:schemeClr>
          </a:solidFill>
        </p:grpSpPr>
        <p:sp>
          <p:nvSpPr>
            <p:cNvPr id="20"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21"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22" name="Group 71"/>
          <p:cNvGrpSpPr/>
          <p:nvPr/>
        </p:nvGrpSpPr>
        <p:grpSpPr>
          <a:xfrm>
            <a:off x="4066562" y="2260078"/>
            <a:ext cx="893763" cy="625475"/>
            <a:chOff x="3284538" y="2516700"/>
            <a:chExt cx="893763" cy="625475"/>
          </a:xfrm>
          <a:solidFill>
            <a:schemeClr val="bg1">
              <a:lumMod val="50000"/>
            </a:schemeClr>
          </a:solidFill>
        </p:grpSpPr>
        <p:sp>
          <p:nvSpPr>
            <p:cNvPr id="23"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grpFill/>
            <a:ln>
              <a:solidFill>
                <a:schemeClr val="bg1">
                  <a:lumMod val="50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24"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grpFill/>
            <a:ln>
              <a:solidFill>
                <a:schemeClr val="bg1">
                  <a:lumMod val="50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25" name="Group 73"/>
          <p:cNvGrpSpPr/>
          <p:nvPr/>
        </p:nvGrpSpPr>
        <p:grpSpPr>
          <a:xfrm>
            <a:off x="8771912" y="4411141"/>
            <a:ext cx="652463" cy="688975"/>
            <a:chOff x="7989888" y="4667763"/>
            <a:chExt cx="652463" cy="688975"/>
          </a:xfrm>
          <a:solidFill>
            <a:schemeClr val="bg1">
              <a:lumMod val="50000"/>
            </a:schemeClr>
          </a:solidFill>
        </p:grpSpPr>
        <p:sp>
          <p:nvSpPr>
            <p:cNvPr id="26"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27"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28" name="Group 87"/>
          <p:cNvGrpSpPr/>
          <p:nvPr/>
        </p:nvGrpSpPr>
        <p:grpSpPr>
          <a:xfrm>
            <a:off x="9424373" y="2896406"/>
            <a:ext cx="2577125" cy="1129382"/>
            <a:chOff x="9720775" y="2761849"/>
            <a:chExt cx="1983569" cy="1129382"/>
          </a:xfrm>
        </p:grpSpPr>
        <p:sp>
          <p:nvSpPr>
            <p:cNvPr id="29" name="TextBox 21"/>
            <p:cNvSpPr txBox="1"/>
            <p:nvPr/>
          </p:nvSpPr>
          <p:spPr>
            <a:xfrm>
              <a:off x="10355558" y="2761849"/>
              <a:ext cx="857741" cy="369332"/>
            </a:xfrm>
            <a:prstGeom prst="rect">
              <a:avLst/>
            </a:prstGeom>
            <a:noFill/>
          </p:spPr>
          <p:txBody>
            <a:bodyPr wrap="none" rtlCol="0">
              <a:spAutoFit/>
            </a:bodyPr>
            <a:lstStyle/>
            <a:p>
              <a:r>
                <a:rPr lang="zh-CN" altLang="en-US" b="1" dirty="0">
                  <a:solidFill>
                    <a:schemeClr val="bg1">
                      <a:lumMod val="50000"/>
                    </a:schemeClr>
                  </a:solidFill>
                </a:rPr>
                <a:t>加入标题</a:t>
              </a:r>
              <a:endParaRPr lang="en-GB" altLang="zh-CN" b="1" dirty="0">
                <a:solidFill>
                  <a:schemeClr val="bg1">
                    <a:lumMod val="50000"/>
                  </a:schemeClr>
                </a:solidFill>
              </a:endParaRPr>
            </a:p>
          </p:txBody>
        </p:sp>
        <p:sp>
          <p:nvSpPr>
            <p:cNvPr id="30" name="Rectangle 89"/>
            <p:cNvSpPr/>
            <p:nvPr/>
          </p:nvSpPr>
          <p:spPr>
            <a:xfrm>
              <a:off x="9720775" y="3060234"/>
              <a:ext cx="1983569" cy="830997"/>
            </a:xfrm>
            <a:prstGeom prst="rect">
              <a:avLst/>
            </a:prstGeom>
          </p:spPr>
          <p:txBody>
            <a:bodyPr wrap="square">
              <a:spAutoFit/>
            </a:bodyPr>
            <a:lstStyle/>
            <a:p>
              <a:pPr lvl="0" defTabSz="1216660">
                <a:spcBef>
                  <a:spcPct val="20000"/>
                </a:spcBef>
                <a:defRPr/>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90"/>
          <p:cNvGrpSpPr/>
          <p:nvPr/>
        </p:nvGrpSpPr>
        <p:grpSpPr>
          <a:xfrm>
            <a:off x="9479941" y="4411141"/>
            <a:ext cx="2521563" cy="1129382"/>
            <a:chOff x="9720776" y="2761849"/>
            <a:chExt cx="1940803" cy="1129382"/>
          </a:xfrm>
        </p:grpSpPr>
        <p:sp>
          <p:nvSpPr>
            <p:cNvPr id="32" name="TextBox 24"/>
            <p:cNvSpPr txBox="1"/>
            <p:nvPr/>
          </p:nvSpPr>
          <p:spPr>
            <a:xfrm>
              <a:off x="9993023" y="2761849"/>
              <a:ext cx="857740" cy="369332"/>
            </a:xfrm>
            <a:prstGeom prst="rect">
              <a:avLst/>
            </a:prstGeom>
            <a:noFill/>
          </p:spPr>
          <p:txBody>
            <a:bodyPr wrap="none" rtlCol="0">
              <a:spAutoFit/>
            </a:bodyPr>
            <a:lstStyle/>
            <a:p>
              <a:r>
                <a:rPr lang="zh-CN" altLang="en-US" b="1" dirty="0">
                  <a:solidFill>
                    <a:schemeClr val="bg1">
                      <a:lumMod val="50000"/>
                    </a:schemeClr>
                  </a:solidFill>
                </a:rPr>
                <a:t>加入标题</a:t>
              </a:r>
              <a:endParaRPr lang="en-GB" altLang="zh-CN" b="1" dirty="0">
                <a:solidFill>
                  <a:schemeClr val="bg1">
                    <a:lumMod val="50000"/>
                  </a:schemeClr>
                </a:solidFill>
              </a:endParaRPr>
            </a:p>
          </p:txBody>
        </p:sp>
        <p:sp>
          <p:nvSpPr>
            <p:cNvPr id="33" name="Rectangle 92"/>
            <p:cNvSpPr/>
            <p:nvPr/>
          </p:nvSpPr>
          <p:spPr>
            <a:xfrm>
              <a:off x="9720776" y="3060234"/>
              <a:ext cx="1940803" cy="830997"/>
            </a:xfrm>
            <a:prstGeom prst="rect">
              <a:avLst/>
            </a:prstGeom>
          </p:spPr>
          <p:txBody>
            <a:bodyPr wrap="square">
              <a:spAutoFit/>
            </a:bodyPr>
            <a:lstStyle/>
            <a:p>
              <a:pPr lvl="0" defTabSz="1216660">
                <a:spcBef>
                  <a:spcPct val="20000"/>
                </a:spcBef>
                <a:defRPr/>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Group 93"/>
          <p:cNvGrpSpPr/>
          <p:nvPr/>
        </p:nvGrpSpPr>
        <p:grpSpPr>
          <a:xfrm flipH="1">
            <a:off x="1729253" y="2856902"/>
            <a:ext cx="2674944" cy="944716"/>
            <a:chOff x="9720775" y="2761849"/>
            <a:chExt cx="2058858" cy="944716"/>
          </a:xfrm>
        </p:grpSpPr>
        <p:sp>
          <p:nvSpPr>
            <p:cNvPr id="35" name="TextBox 27"/>
            <p:cNvSpPr txBox="1"/>
            <p:nvPr/>
          </p:nvSpPr>
          <p:spPr>
            <a:xfrm>
              <a:off x="9720775" y="2761849"/>
              <a:ext cx="857741" cy="369332"/>
            </a:xfrm>
            <a:prstGeom prst="rect">
              <a:avLst/>
            </a:prstGeom>
            <a:noFill/>
          </p:spPr>
          <p:txBody>
            <a:bodyPr wrap="none" rtlCol="0">
              <a:spAutoFit/>
            </a:bodyPr>
            <a:lstStyle/>
            <a:p>
              <a:pPr algn="r"/>
              <a:r>
                <a:rPr lang="zh-CN" altLang="en-US" b="1" dirty="0">
                  <a:solidFill>
                    <a:schemeClr val="bg1">
                      <a:lumMod val="50000"/>
                    </a:schemeClr>
                  </a:solidFill>
                </a:rPr>
                <a:t>加入标题</a:t>
              </a:r>
              <a:endParaRPr lang="en-GB" b="1" dirty="0">
                <a:solidFill>
                  <a:schemeClr val="bg1">
                    <a:lumMod val="50000"/>
                  </a:schemeClr>
                </a:solidFill>
              </a:endParaRPr>
            </a:p>
          </p:txBody>
        </p:sp>
        <p:sp>
          <p:nvSpPr>
            <p:cNvPr id="36" name="Rectangle 95"/>
            <p:cNvSpPr/>
            <p:nvPr/>
          </p:nvSpPr>
          <p:spPr>
            <a:xfrm>
              <a:off x="9720776" y="3060234"/>
              <a:ext cx="2058857" cy="646331"/>
            </a:xfrm>
            <a:prstGeom prst="rect">
              <a:avLst/>
            </a:prstGeom>
          </p:spPr>
          <p:txBody>
            <a:bodyPr wrap="square">
              <a:spAutoFit/>
            </a:bodyPr>
            <a:lstStyle/>
            <a:p>
              <a:pPr lvl="0" algn="r" defTabSz="1216660">
                <a:spcBef>
                  <a:spcPct val="20000"/>
                </a:spcBef>
                <a:defRPr/>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96"/>
          <p:cNvGrpSpPr/>
          <p:nvPr/>
        </p:nvGrpSpPr>
        <p:grpSpPr>
          <a:xfrm flipH="1">
            <a:off x="1574882" y="4470942"/>
            <a:ext cx="2460086" cy="1129382"/>
            <a:chOff x="9720775" y="2761849"/>
            <a:chExt cx="1893486" cy="1129382"/>
          </a:xfrm>
        </p:grpSpPr>
        <p:sp>
          <p:nvSpPr>
            <p:cNvPr id="38" name="TextBox 30"/>
            <p:cNvSpPr txBox="1"/>
            <p:nvPr/>
          </p:nvSpPr>
          <p:spPr>
            <a:xfrm>
              <a:off x="9720775" y="2761849"/>
              <a:ext cx="857741" cy="369332"/>
            </a:xfrm>
            <a:prstGeom prst="rect">
              <a:avLst/>
            </a:prstGeom>
            <a:noFill/>
          </p:spPr>
          <p:txBody>
            <a:bodyPr wrap="none" rtlCol="0">
              <a:spAutoFit/>
            </a:bodyPr>
            <a:lstStyle/>
            <a:p>
              <a:pPr algn="r"/>
              <a:r>
                <a:rPr lang="zh-CN" altLang="en-US" b="1" dirty="0">
                  <a:solidFill>
                    <a:schemeClr val="bg1">
                      <a:lumMod val="50000"/>
                    </a:schemeClr>
                  </a:solidFill>
                </a:rPr>
                <a:t>加入标题</a:t>
              </a:r>
              <a:endParaRPr lang="en-GB" altLang="zh-CN" b="1" dirty="0">
                <a:solidFill>
                  <a:schemeClr val="bg1">
                    <a:lumMod val="50000"/>
                  </a:schemeClr>
                </a:solidFill>
              </a:endParaRPr>
            </a:p>
          </p:txBody>
        </p:sp>
        <p:sp>
          <p:nvSpPr>
            <p:cNvPr id="39" name="Rectangle 98"/>
            <p:cNvSpPr/>
            <p:nvPr/>
          </p:nvSpPr>
          <p:spPr>
            <a:xfrm>
              <a:off x="9720776" y="3060234"/>
              <a:ext cx="1893485" cy="830997"/>
            </a:xfrm>
            <a:prstGeom prst="rect">
              <a:avLst/>
            </a:prstGeom>
          </p:spPr>
          <p:txBody>
            <a:bodyPr wrap="square">
              <a:spAutoFit/>
            </a:bodyPr>
            <a:lstStyle/>
            <a:p>
              <a:pPr lvl="0" algn="r" defTabSz="1216660">
                <a:spcBef>
                  <a:spcPct val="20000"/>
                </a:spcBef>
                <a:defRPr/>
              </a:pPr>
              <a:r>
                <a:rPr lang="zh-CN" altLang="en-US"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2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
          <p:cNvGrpSpPr/>
          <p:nvPr/>
        </p:nvGrpSpPr>
        <p:grpSpPr>
          <a:xfrm>
            <a:off x="5107962" y="1604441"/>
            <a:ext cx="3514726" cy="3233737"/>
            <a:chOff x="4325938" y="1790725"/>
            <a:chExt cx="3514726" cy="3233737"/>
          </a:xfrm>
        </p:grpSpPr>
        <p:sp>
          <p:nvSpPr>
            <p:cNvPr id="41"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bg1">
                <a:lumMod val="6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2" name="Freeform 48"/>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3" name="Freeform 49"/>
            <p:cNvSpPr/>
            <p:nvPr/>
          </p:nvSpPr>
          <p:spPr bwMode="auto">
            <a:xfrm>
              <a:off x="6083301"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blipFill>
              <a:blip r:embed="rId1"/>
              <a:stretch>
                <a:fillRect/>
              </a:stretch>
            </a:bli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4" name="Freeform 50"/>
            <p:cNvSpPr/>
            <p:nvPr/>
          </p:nvSpPr>
          <p:spPr bwMode="auto">
            <a:xfrm>
              <a:off x="4325938"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blipFill>
              <a:blip r:embed="rId1"/>
              <a:stretch>
                <a:fillRect/>
              </a:stretch>
            </a:bli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5" name="Freeform 52"/>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blipFill>
              <a:blip r:embed="rId1"/>
              <a:stretch>
                <a:fillRect/>
              </a:stretch>
            </a:bli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6" name="Freeform 54"/>
            <p:cNvSpPr/>
            <p:nvPr/>
          </p:nvSpPr>
          <p:spPr bwMode="auto">
            <a:xfrm>
              <a:off x="4325938"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blipFill>
              <a:blip r:embed="rId1"/>
              <a:stretch>
                <a:fillRect/>
              </a:stretch>
            </a:bli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7" name="Oval 56"/>
            <p:cNvSpPr>
              <a:spLocks noChangeArrowheads="1"/>
            </p:cNvSpPr>
            <p:nvPr/>
          </p:nvSpPr>
          <p:spPr bwMode="auto">
            <a:xfrm>
              <a:off x="5737226" y="4129112"/>
              <a:ext cx="469900" cy="488950"/>
            </a:xfrm>
            <a:prstGeom prst="ellipse">
              <a:avLst/>
            </a:prstGeom>
            <a:solidFill>
              <a:srgbClr val="E4F3F6"/>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8" name="Oval 57"/>
            <p:cNvSpPr>
              <a:spLocks noChangeArrowheads="1"/>
            </p:cNvSpPr>
            <p:nvPr/>
          </p:nvSpPr>
          <p:spPr bwMode="auto">
            <a:xfrm>
              <a:off x="5956301" y="2867050"/>
              <a:ext cx="471488" cy="487362"/>
            </a:xfrm>
            <a:prstGeom prst="ellipse">
              <a:avLst/>
            </a:prstGeom>
            <a:solidFill>
              <a:srgbClr val="E4F3F6"/>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9" name="Oval 58"/>
            <p:cNvSpPr>
              <a:spLocks noChangeArrowheads="1"/>
            </p:cNvSpPr>
            <p:nvPr/>
          </p:nvSpPr>
          <p:spPr bwMode="auto">
            <a:xfrm>
              <a:off x="6738938" y="3610000"/>
              <a:ext cx="469900" cy="485775"/>
            </a:xfrm>
            <a:prstGeom prst="ellipse">
              <a:avLst/>
            </a:prstGeom>
            <a:solidFill>
              <a:srgbClr val="E4F3F6"/>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50" name="Oval 59"/>
            <p:cNvSpPr>
              <a:spLocks noChangeArrowheads="1"/>
            </p:cNvSpPr>
            <p:nvPr/>
          </p:nvSpPr>
          <p:spPr bwMode="auto">
            <a:xfrm>
              <a:off x="4957763" y="3348062"/>
              <a:ext cx="469900" cy="487362"/>
            </a:xfrm>
            <a:prstGeom prst="ellipse">
              <a:avLst/>
            </a:prstGeom>
            <a:solidFill>
              <a:srgbClr val="E4F3F6"/>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51"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52"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53"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54"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par>
                          <p:cTn id="45" fill="hold">
                            <p:stCondLst>
                              <p:cond delay="3500"/>
                            </p:stCondLst>
                            <p:childTnLst>
                              <p:par>
                                <p:cTn id="46" presetID="22" presetClass="entr" presetSubtype="1"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up)">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3742749" y="2963722"/>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285428" y="3977172"/>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flipH="1">
            <a:off x="6311096" y="2960997"/>
            <a:ext cx="1082679" cy="1013450"/>
            <a:chOff x="3127992" y="3312226"/>
            <a:chExt cx="1082679" cy="1013450"/>
          </a:xfrm>
        </p:grpSpPr>
        <p:cxnSp>
          <p:nvCxnSpPr>
            <p:cNvPr id="19" name="直接连接符 18"/>
            <p:cNvCxnSpPr/>
            <p:nvPr/>
          </p:nvCxnSpPr>
          <p:spPr>
            <a:xfrm>
              <a:off x="3127992" y="3312226"/>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3163992" y="3816226"/>
              <a:ext cx="1008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670671" y="4325676"/>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8891180" y="2958271"/>
            <a:ext cx="1082679" cy="1013450"/>
            <a:chOff x="3127992" y="3312226"/>
            <a:chExt cx="1082679" cy="1013450"/>
          </a:xfrm>
        </p:grpSpPr>
        <p:cxnSp>
          <p:nvCxnSpPr>
            <p:cNvPr id="23" name="直接连接符 22"/>
            <p:cNvCxnSpPr/>
            <p:nvPr/>
          </p:nvCxnSpPr>
          <p:spPr>
            <a:xfrm>
              <a:off x="3127992" y="3312226"/>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3163992" y="3816226"/>
              <a:ext cx="1008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670671" y="4325676"/>
              <a:ext cx="540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grpSp>
      <p:sp>
        <p:nvSpPr>
          <p:cNvPr id="26" name="圆角矩形 13"/>
          <p:cNvSpPr/>
          <p:nvPr/>
        </p:nvSpPr>
        <p:spPr>
          <a:xfrm>
            <a:off x="1928924" y="2650592"/>
            <a:ext cx="2043164" cy="620716"/>
          </a:xfrm>
          <a:prstGeom prst="roundRect">
            <a:avLst>
              <a:gd name="adj" fmla="val 9533"/>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14"/>
          <p:cNvSpPr/>
          <p:nvPr/>
        </p:nvSpPr>
        <p:spPr>
          <a:xfrm>
            <a:off x="4521737" y="3665198"/>
            <a:ext cx="2043164" cy="620716"/>
          </a:xfrm>
          <a:prstGeom prst="roundRect">
            <a:avLst>
              <a:gd name="adj" fmla="val 9533"/>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5"/>
          <p:cNvSpPr/>
          <p:nvPr/>
        </p:nvSpPr>
        <p:spPr>
          <a:xfrm>
            <a:off x="7114551" y="2650592"/>
            <a:ext cx="2043164" cy="620716"/>
          </a:xfrm>
          <a:prstGeom prst="roundRect">
            <a:avLst>
              <a:gd name="adj" fmla="val 9533"/>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6"/>
          <p:cNvSpPr/>
          <p:nvPr/>
        </p:nvSpPr>
        <p:spPr>
          <a:xfrm>
            <a:off x="9707365" y="3665198"/>
            <a:ext cx="2043164" cy="620716"/>
          </a:xfrm>
          <a:prstGeom prst="roundRect">
            <a:avLst>
              <a:gd name="adj" fmla="val 9533"/>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p:nvCxnSpPr>
        <p:spPr>
          <a:xfrm rot="5400000">
            <a:off x="3778749" y="3467722"/>
            <a:ext cx="1008000" cy="0"/>
          </a:xfrm>
          <a:prstGeom prst="line">
            <a:avLst/>
          </a:prstGeom>
          <a:ln w="12700">
            <a:solidFill>
              <a:srgbClr val="64ABE2"/>
            </a:solidFill>
            <a:prstDash val="dash"/>
          </a:ln>
        </p:spPr>
        <p:style>
          <a:lnRef idx="1">
            <a:schemeClr val="accent1"/>
          </a:lnRef>
          <a:fillRef idx="0">
            <a:schemeClr val="accent1"/>
          </a:fillRef>
          <a:effectRef idx="0">
            <a:schemeClr val="accent1"/>
          </a:effectRef>
          <a:fontRef idx="minor">
            <a:schemeClr val="tx1"/>
          </a:fontRef>
        </p:style>
      </p:cxnSp>
      <p:sp>
        <p:nvSpPr>
          <p:cNvPr id="31" name="文本框 39"/>
          <p:cNvSpPr txBox="1"/>
          <p:nvPr/>
        </p:nvSpPr>
        <p:spPr>
          <a:xfrm>
            <a:off x="2669820" y="2665883"/>
            <a:ext cx="561372" cy="584775"/>
          </a:xfrm>
          <a:prstGeom prst="rect">
            <a:avLst/>
          </a:prstGeom>
          <a:noFill/>
          <a:effectLst/>
        </p:spPr>
        <p:txBody>
          <a:bodyPr wrap="none" rtlCol="0">
            <a:spAutoFit/>
          </a:bodyPr>
          <a:lstStyle/>
          <a:p>
            <a:r>
              <a:rPr lang="en-US" altLang="zh-CN" sz="3200" dirty="0">
                <a:solidFill>
                  <a:srgbClr val="FFFFFF"/>
                </a:solidFill>
                <a:latin typeface="Impact" panose="020B0806030902050204" pitchFamily="34" charset="0"/>
                <a:ea typeface="方正姚体" panose="02010601030101010101" pitchFamily="2" charset="-122"/>
                <a:cs typeface="Kartika" panose="02020503030404060203" pitchFamily="18" charset="0"/>
              </a:rPr>
              <a:t>01</a:t>
            </a:r>
            <a:endParaRPr lang="zh-CN" altLang="en-US" sz="32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32" name="文本框 40"/>
          <p:cNvSpPr txBox="1"/>
          <p:nvPr/>
        </p:nvSpPr>
        <p:spPr>
          <a:xfrm>
            <a:off x="5262633" y="3682059"/>
            <a:ext cx="611065" cy="584775"/>
          </a:xfrm>
          <a:prstGeom prst="rect">
            <a:avLst/>
          </a:prstGeom>
          <a:noFill/>
          <a:effectLst/>
        </p:spPr>
        <p:txBody>
          <a:bodyPr wrap="none" rtlCol="0">
            <a:spAutoFit/>
          </a:bodyPr>
          <a:lstStyle/>
          <a:p>
            <a:r>
              <a:rPr lang="en-US" altLang="zh-CN" sz="3200" dirty="0">
                <a:solidFill>
                  <a:srgbClr val="FFFFFF"/>
                </a:solidFill>
                <a:latin typeface="Impact" panose="020B0806030902050204" pitchFamily="34" charset="0"/>
                <a:ea typeface="方正姚体" panose="02010601030101010101" pitchFamily="2" charset="-122"/>
                <a:cs typeface="Kartika" panose="02020503030404060203" pitchFamily="18" charset="0"/>
              </a:rPr>
              <a:t>02</a:t>
            </a:r>
            <a:endParaRPr lang="zh-CN" altLang="en-US" sz="32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33" name="文本框 41"/>
          <p:cNvSpPr txBox="1"/>
          <p:nvPr/>
        </p:nvSpPr>
        <p:spPr>
          <a:xfrm>
            <a:off x="7855447" y="2665883"/>
            <a:ext cx="622286" cy="584775"/>
          </a:xfrm>
          <a:prstGeom prst="rect">
            <a:avLst/>
          </a:prstGeom>
          <a:noFill/>
          <a:effectLst/>
        </p:spPr>
        <p:txBody>
          <a:bodyPr wrap="none" rtlCol="0">
            <a:spAutoFit/>
          </a:bodyPr>
          <a:lstStyle/>
          <a:p>
            <a:r>
              <a:rPr lang="en-US" altLang="zh-CN" sz="3200" dirty="0">
                <a:solidFill>
                  <a:srgbClr val="FFFFFF"/>
                </a:solidFill>
                <a:latin typeface="Impact" panose="020B0806030902050204" pitchFamily="34" charset="0"/>
                <a:ea typeface="方正姚体" panose="02010601030101010101" pitchFamily="2" charset="-122"/>
                <a:cs typeface="Kartika" panose="02020503030404060203" pitchFamily="18" charset="0"/>
              </a:rPr>
              <a:t>03</a:t>
            </a:r>
            <a:endParaRPr lang="zh-CN" altLang="en-US" sz="32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34" name="文本框 42"/>
          <p:cNvSpPr txBox="1"/>
          <p:nvPr/>
        </p:nvSpPr>
        <p:spPr>
          <a:xfrm>
            <a:off x="10448261" y="3673883"/>
            <a:ext cx="609462" cy="584775"/>
          </a:xfrm>
          <a:prstGeom prst="rect">
            <a:avLst/>
          </a:prstGeom>
          <a:noFill/>
          <a:effectLst/>
        </p:spPr>
        <p:txBody>
          <a:bodyPr wrap="none" rtlCol="0">
            <a:spAutoFit/>
          </a:bodyPr>
          <a:lstStyle/>
          <a:p>
            <a:r>
              <a:rPr lang="en-US" altLang="zh-CN" sz="3200" dirty="0">
                <a:solidFill>
                  <a:srgbClr val="FFFFFF"/>
                </a:solidFill>
                <a:latin typeface="Impact" panose="020B0806030902050204" pitchFamily="34" charset="0"/>
                <a:ea typeface="方正姚体" panose="02010601030101010101" pitchFamily="2" charset="-122"/>
                <a:cs typeface="Kartika" panose="02020503030404060203" pitchFamily="18" charset="0"/>
              </a:rPr>
              <a:t>04</a:t>
            </a:r>
            <a:endParaRPr lang="zh-CN" altLang="en-US" sz="32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35" name="文本框 43"/>
          <p:cNvSpPr txBox="1"/>
          <p:nvPr/>
        </p:nvSpPr>
        <p:spPr>
          <a:xfrm>
            <a:off x="2041601" y="3682059"/>
            <a:ext cx="2074028" cy="1212640"/>
          </a:xfrm>
          <a:prstGeom prst="rect">
            <a:avLst/>
          </a:prstGeom>
          <a:noFill/>
          <a:effectLst/>
        </p:spPr>
        <p:txBody>
          <a:bodyPr wrap="square" rtlCol="0">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文本框 44"/>
          <p:cNvSpPr txBox="1"/>
          <p:nvPr/>
        </p:nvSpPr>
        <p:spPr>
          <a:xfrm>
            <a:off x="7211084" y="3595890"/>
            <a:ext cx="2015132" cy="1212640"/>
          </a:xfrm>
          <a:prstGeom prst="rect">
            <a:avLst/>
          </a:prstGeom>
          <a:noFill/>
          <a:effectLst/>
        </p:spPr>
        <p:txBody>
          <a:bodyPr wrap="square" rtlCol="0">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文本框 45"/>
          <p:cNvSpPr txBox="1"/>
          <p:nvPr/>
        </p:nvSpPr>
        <p:spPr>
          <a:xfrm>
            <a:off x="4573842" y="2187244"/>
            <a:ext cx="2091727" cy="1212640"/>
          </a:xfrm>
          <a:prstGeom prst="rect">
            <a:avLst/>
          </a:prstGeom>
          <a:noFill/>
          <a:effectLst/>
        </p:spPr>
        <p:txBody>
          <a:bodyPr wrap="square" rtlCol="0">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文本框 44"/>
          <p:cNvSpPr txBox="1"/>
          <p:nvPr/>
        </p:nvSpPr>
        <p:spPr>
          <a:xfrm>
            <a:off x="9748190" y="2249631"/>
            <a:ext cx="2015132" cy="1212640"/>
          </a:xfrm>
          <a:prstGeom prst="rect">
            <a:avLst/>
          </a:prstGeom>
          <a:noFill/>
          <a:effectLst/>
        </p:spPr>
        <p:txBody>
          <a:bodyPr wrap="square" rtlCol="0">
            <a:spAutoFit/>
          </a:bodyPr>
          <a:lstStyle/>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a:p>
            <a:pPr lvl="0" algn="ctr" defTabSz="1216660">
              <a:spcBef>
                <a:spcPct val="20000"/>
              </a:spcBef>
              <a:defRPr/>
            </a:pPr>
            <a:r>
              <a:rPr lang="zh-CN" altLang="en-US"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伸文本框大小单击此处可编辑内容，根据您的需要自由拉伸文</a:t>
            </a:r>
            <a:endParaRPr lang="en-US" altLang="zh-CN" sz="14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50" fill="hold"/>
                                        <p:tgtEl>
                                          <p:spTgt spid="16"/>
                                        </p:tgtEl>
                                        <p:attrNameLst>
                                          <p:attrName>ppt_x</p:attrName>
                                        </p:attrNameLst>
                                      </p:cBhvr>
                                      <p:tavLst>
                                        <p:tav tm="0">
                                          <p:val>
                                            <p:strVal val="#ppt_x"/>
                                          </p:val>
                                        </p:tav>
                                        <p:tav tm="100000">
                                          <p:val>
                                            <p:strVal val="#ppt_x"/>
                                          </p:val>
                                        </p:tav>
                                      </p:tavLst>
                                    </p:anim>
                                    <p:anim calcmode="lin" valueType="num">
                                      <p:cBhvr additive="base">
                                        <p:cTn id="27" dur="25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50" fill="hold"/>
                                        <p:tgtEl>
                                          <p:spTgt spid="17"/>
                                        </p:tgtEl>
                                        <p:attrNameLst>
                                          <p:attrName>ppt_x</p:attrName>
                                        </p:attrNameLst>
                                      </p:cBhvr>
                                      <p:tavLst>
                                        <p:tav tm="0">
                                          <p:val>
                                            <p:strVal val="#ppt_x"/>
                                          </p:val>
                                        </p:tav>
                                        <p:tav tm="100000">
                                          <p:val>
                                            <p:strVal val="#ppt_x"/>
                                          </p:val>
                                        </p:tav>
                                      </p:tavLst>
                                    </p:anim>
                                    <p:anim calcmode="lin" valueType="num">
                                      <p:cBhvr additive="base">
                                        <p:cTn id="32" dur="25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250" fill="hold"/>
                                        <p:tgtEl>
                                          <p:spTgt spid="22"/>
                                        </p:tgtEl>
                                        <p:attrNameLst>
                                          <p:attrName>ppt_x</p:attrName>
                                        </p:attrNameLst>
                                      </p:cBhvr>
                                      <p:tavLst>
                                        <p:tav tm="0">
                                          <p:val>
                                            <p:strVal val="#ppt_x"/>
                                          </p:val>
                                        </p:tav>
                                        <p:tav tm="100000">
                                          <p:val>
                                            <p:strVal val="#ppt_x"/>
                                          </p:val>
                                        </p:tav>
                                      </p:tavLst>
                                    </p:anim>
                                    <p:anim calcmode="lin" valueType="num">
                                      <p:cBhvr additive="base">
                                        <p:cTn id="37" dur="25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250" fill="hold"/>
                                        <p:tgtEl>
                                          <p:spTgt spid="26"/>
                                        </p:tgtEl>
                                        <p:attrNameLst>
                                          <p:attrName>ppt_x</p:attrName>
                                        </p:attrNameLst>
                                      </p:cBhvr>
                                      <p:tavLst>
                                        <p:tav tm="0">
                                          <p:val>
                                            <p:strVal val="#ppt_x"/>
                                          </p:val>
                                        </p:tav>
                                        <p:tav tm="100000">
                                          <p:val>
                                            <p:strVal val="#ppt_x"/>
                                          </p:val>
                                        </p:tav>
                                      </p:tavLst>
                                    </p:anim>
                                    <p:anim calcmode="lin" valueType="num">
                                      <p:cBhvr additive="base">
                                        <p:cTn id="42" dur="250" fill="hold"/>
                                        <p:tgtEl>
                                          <p:spTgt spid="26"/>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250" fill="hold"/>
                                        <p:tgtEl>
                                          <p:spTgt spid="27"/>
                                        </p:tgtEl>
                                        <p:attrNameLst>
                                          <p:attrName>ppt_x</p:attrName>
                                        </p:attrNameLst>
                                      </p:cBhvr>
                                      <p:tavLst>
                                        <p:tav tm="0">
                                          <p:val>
                                            <p:strVal val="#ppt_x"/>
                                          </p:val>
                                        </p:tav>
                                        <p:tav tm="100000">
                                          <p:val>
                                            <p:strVal val="#ppt_x"/>
                                          </p:val>
                                        </p:tav>
                                      </p:tavLst>
                                    </p:anim>
                                    <p:anim calcmode="lin" valueType="num">
                                      <p:cBhvr additive="base">
                                        <p:cTn id="47" dur="250" fill="hold"/>
                                        <p:tgtEl>
                                          <p:spTgt spid="27"/>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250" fill="hold"/>
                                        <p:tgtEl>
                                          <p:spTgt spid="28"/>
                                        </p:tgtEl>
                                        <p:attrNameLst>
                                          <p:attrName>ppt_x</p:attrName>
                                        </p:attrNameLst>
                                      </p:cBhvr>
                                      <p:tavLst>
                                        <p:tav tm="0">
                                          <p:val>
                                            <p:strVal val="#ppt_x"/>
                                          </p:val>
                                        </p:tav>
                                        <p:tav tm="100000">
                                          <p:val>
                                            <p:strVal val="#ppt_x"/>
                                          </p:val>
                                        </p:tav>
                                      </p:tavLst>
                                    </p:anim>
                                    <p:anim calcmode="lin" valueType="num">
                                      <p:cBhvr additive="base">
                                        <p:cTn id="52" dur="250" fill="hold"/>
                                        <p:tgtEl>
                                          <p:spTgt spid="28"/>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250" fill="hold"/>
                                        <p:tgtEl>
                                          <p:spTgt spid="29"/>
                                        </p:tgtEl>
                                        <p:attrNameLst>
                                          <p:attrName>ppt_x</p:attrName>
                                        </p:attrNameLst>
                                      </p:cBhvr>
                                      <p:tavLst>
                                        <p:tav tm="0">
                                          <p:val>
                                            <p:strVal val="#ppt_x"/>
                                          </p:val>
                                        </p:tav>
                                        <p:tav tm="100000">
                                          <p:val>
                                            <p:strVal val="#ppt_x"/>
                                          </p:val>
                                        </p:tav>
                                      </p:tavLst>
                                    </p:anim>
                                    <p:anim calcmode="lin" valueType="num">
                                      <p:cBhvr additive="base">
                                        <p:cTn id="57" dur="250" fill="hold"/>
                                        <p:tgtEl>
                                          <p:spTgt spid="29"/>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250" fill="hold"/>
                                        <p:tgtEl>
                                          <p:spTgt spid="30"/>
                                        </p:tgtEl>
                                        <p:attrNameLst>
                                          <p:attrName>ppt_x</p:attrName>
                                        </p:attrNameLst>
                                      </p:cBhvr>
                                      <p:tavLst>
                                        <p:tav tm="0">
                                          <p:val>
                                            <p:strVal val="#ppt_x"/>
                                          </p:val>
                                        </p:tav>
                                        <p:tav tm="100000">
                                          <p:val>
                                            <p:strVal val="#ppt_x"/>
                                          </p:val>
                                        </p:tav>
                                      </p:tavLst>
                                    </p:anim>
                                    <p:anim calcmode="lin" valueType="num">
                                      <p:cBhvr additive="base">
                                        <p:cTn id="62" dur="250" fill="hold"/>
                                        <p:tgtEl>
                                          <p:spTgt spid="30"/>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250" fill="hold"/>
                                        <p:tgtEl>
                                          <p:spTgt spid="31"/>
                                        </p:tgtEl>
                                        <p:attrNameLst>
                                          <p:attrName>ppt_x</p:attrName>
                                        </p:attrNameLst>
                                      </p:cBhvr>
                                      <p:tavLst>
                                        <p:tav tm="0">
                                          <p:val>
                                            <p:strVal val="#ppt_x"/>
                                          </p:val>
                                        </p:tav>
                                        <p:tav tm="100000">
                                          <p:val>
                                            <p:strVal val="#ppt_x"/>
                                          </p:val>
                                        </p:tav>
                                      </p:tavLst>
                                    </p:anim>
                                    <p:anim calcmode="lin" valueType="num">
                                      <p:cBhvr additive="base">
                                        <p:cTn id="67" dur="250" fill="hold"/>
                                        <p:tgtEl>
                                          <p:spTgt spid="31"/>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250" fill="hold"/>
                                        <p:tgtEl>
                                          <p:spTgt spid="32"/>
                                        </p:tgtEl>
                                        <p:attrNameLst>
                                          <p:attrName>ppt_x</p:attrName>
                                        </p:attrNameLst>
                                      </p:cBhvr>
                                      <p:tavLst>
                                        <p:tav tm="0">
                                          <p:val>
                                            <p:strVal val="#ppt_x"/>
                                          </p:val>
                                        </p:tav>
                                        <p:tav tm="100000">
                                          <p:val>
                                            <p:strVal val="#ppt_x"/>
                                          </p:val>
                                        </p:tav>
                                      </p:tavLst>
                                    </p:anim>
                                    <p:anim calcmode="lin" valueType="num">
                                      <p:cBhvr additive="base">
                                        <p:cTn id="72" dur="250" fill="hold"/>
                                        <p:tgtEl>
                                          <p:spTgt spid="32"/>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250" fill="hold"/>
                                        <p:tgtEl>
                                          <p:spTgt spid="33"/>
                                        </p:tgtEl>
                                        <p:attrNameLst>
                                          <p:attrName>ppt_x</p:attrName>
                                        </p:attrNameLst>
                                      </p:cBhvr>
                                      <p:tavLst>
                                        <p:tav tm="0">
                                          <p:val>
                                            <p:strVal val="#ppt_x"/>
                                          </p:val>
                                        </p:tav>
                                        <p:tav tm="100000">
                                          <p:val>
                                            <p:strVal val="#ppt_x"/>
                                          </p:val>
                                        </p:tav>
                                      </p:tavLst>
                                    </p:anim>
                                    <p:anim calcmode="lin" valueType="num">
                                      <p:cBhvr additive="base">
                                        <p:cTn id="77" dur="250" fill="hold"/>
                                        <p:tgtEl>
                                          <p:spTgt spid="33"/>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250" fill="hold"/>
                                        <p:tgtEl>
                                          <p:spTgt spid="34"/>
                                        </p:tgtEl>
                                        <p:attrNameLst>
                                          <p:attrName>ppt_x</p:attrName>
                                        </p:attrNameLst>
                                      </p:cBhvr>
                                      <p:tavLst>
                                        <p:tav tm="0">
                                          <p:val>
                                            <p:strVal val="#ppt_x"/>
                                          </p:val>
                                        </p:tav>
                                        <p:tav tm="100000">
                                          <p:val>
                                            <p:strVal val="#ppt_x"/>
                                          </p:val>
                                        </p:tav>
                                      </p:tavLst>
                                    </p:anim>
                                    <p:anim calcmode="lin" valueType="num">
                                      <p:cBhvr additive="base">
                                        <p:cTn id="82" dur="250" fill="hold"/>
                                        <p:tgtEl>
                                          <p:spTgt spid="34"/>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additive="base">
                                        <p:cTn id="86" dur="250" fill="hold"/>
                                        <p:tgtEl>
                                          <p:spTgt spid="35"/>
                                        </p:tgtEl>
                                        <p:attrNameLst>
                                          <p:attrName>ppt_x</p:attrName>
                                        </p:attrNameLst>
                                      </p:cBhvr>
                                      <p:tavLst>
                                        <p:tav tm="0">
                                          <p:val>
                                            <p:strVal val="#ppt_x"/>
                                          </p:val>
                                        </p:tav>
                                        <p:tav tm="100000">
                                          <p:val>
                                            <p:strVal val="#ppt_x"/>
                                          </p:val>
                                        </p:tav>
                                      </p:tavLst>
                                    </p:anim>
                                    <p:anim calcmode="lin" valueType="num">
                                      <p:cBhvr additive="base">
                                        <p:cTn id="87" dur="250" fill="hold"/>
                                        <p:tgtEl>
                                          <p:spTgt spid="35"/>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250" fill="hold"/>
                                        <p:tgtEl>
                                          <p:spTgt spid="36"/>
                                        </p:tgtEl>
                                        <p:attrNameLst>
                                          <p:attrName>ppt_x</p:attrName>
                                        </p:attrNameLst>
                                      </p:cBhvr>
                                      <p:tavLst>
                                        <p:tav tm="0">
                                          <p:val>
                                            <p:strVal val="#ppt_x"/>
                                          </p:val>
                                        </p:tav>
                                        <p:tav tm="100000">
                                          <p:val>
                                            <p:strVal val="#ppt_x"/>
                                          </p:val>
                                        </p:tav>
                                      </p:tavLst>
                                    </p:anim>
                                    <p:anim calcmode="lin" valueType="num">
                                      <p:cBhvr additive="base">
                                        <p:cTn id="92" dur="250" fill="hold"/>
                                        <p:tgtEl>
                                          <p:spTgt spid="36"/>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 calcmode="lin" valueType="num">
                                      <p:cBhvr additive="base">
                                        <p:cTn id="96" dur="250" fill="hold"/>
                                        <p:tgtEl>
                                          <p:spTgt spid="37"/>
                                        </p:tgtEl>
                                        <p:attrNameLst>
                                          <p:attrName>ppt_x</p:attrName>
                                        </p:attrNameLst>
                                      </p:cBhvr>
                                      <p:tavLst>
                                        <p:tav tm="0">
                                          <p:val>
                                            <p:strVal val="#ppt_x"/>
                                          </p:val>
                                        </p:tav>
                                        <p:tav tm="100000">
                                          <p:val>
                                            <p:strVal val="#ppt_x"/>
                                          </p:val>
                                        </p:tav>
                                      </p:tavLst>
                                    </p:anim>
                                    <p:anim calcmode="lin" valueType="num">
                                      <p:cBhvr additive="base">
                                        <p:cTn id="97" dur="250" fill="hold"/>
                                        <p:tgtEl>
                                          <p:spTgt spid="37"/>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 presetClass="entr" presetSubtype="4"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250" fill="hold"/>
                                        <p:tgtEl>
                                          <p:spTgt spid="39"/>
                                        </p:tgtEl>
                                        <p:attrNameLst>
                                          <p:attrName>ppt_x</p:attrName>
                                        </p:attrNameLst>
                                      </p:cBhvr>
                                      <p:tavLst>
                                        <p:tav tm="0">
                                          <p:val>
                                            <p:strVal val="#ppt_x"/>
                                          </p:val>
                                        </p:tav>
                                        <p:tav tm="100000">
                                          <p:val>
                                            <p:strVal val="#ppt_x"/>
                                          </p:val>
                                        </p:tav>
                                      </p:tavLst>
                                    </p:anim>
                                    <p:anim calcmode="lin" valueType="num">
                                      <p:cBhvr additive="base">
                                        <p:cTn id="102"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animBg="1"/>
      <p:bldP spid="27" grpId="0" animBg="1"/>
      <p:bldP spid="28" grpId="0" animBg="1"/>
      <p:bldP spid="29" grpId="0" animBg="1"/>
      <p:bldP spid="31" grpId="0"/>
      <p:bldP spid="32" grpId="0"/>
      <p:bldP spid="33" grpId="0"/>
      <p:bldP spid="34" grpId="0"/>
      <p:bldP spid="35" grpId="0"/>
      <p:bldP spid="36" grpId="0"/>
      <p:bldP spid="37"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4" name="组合 13"/>
          <p:cNvGrpSpPr/>
          <p:nvPr/>
        </p:nvGrpSpPr>
        <p:grpSpPr>
          <a:xfrm>
            <a:off x="4967399" y="1121681"/>
            <a:ext cx="2276928" cy="1077233"/>
            <a:chOff x="5591515" y="1114424"/>
            <a:chExt cx="2276928" cy="1077233"/>
          </a:xfrm>
          <a:blipFill>
            <a:blip r:embed="rId2"/>
            <a:stretch>
              <a:fillRect/>
            </a:stretch>
          </a:blipFill>
        </p:grpSpPr>
        <p:sp>
          <p:nvSpPr>
            <p:cNvPr id="15" name="矩形 14"/>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6" name="矩形 15"/>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8" name="矩形 17"/>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9" name="组合 18"/>
          <p:cNvGrpSpPr/>
          <p:nvPr/>
        </p:nvGrpSpPr>
        <p:grpSpPr>
          <a:xfrm flipV="1">
            <a:off x="4967399" y="4036331"/>
            <a:ext cx="2271552" cy="1300753"/>
            <a:chOff x="5591515" y="1106804"/>
            <a:chExt cx="2271552" cy="1300753"/>
          </a:xfrm>
          <a:blipFill>
            <a:blip r:embed="rId2"/>
            <a:stretch>
              <a:fillRect/>
            </a:stretch>
          </a:blipFill>
        </p:grpSpPr>
        <p:sp>
          <p:nvSpPr>
            <p:cNvPr id="20" name="矩形 19"/>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1" name="矩形 20"/>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2" name="矩形 21"/>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23" name="TextBox 4"/>
          <p:cNvSpPr txBox="1"/>
          <p:nvPr/>
        </p:nvSpPr>
        <p:spPr>
          <a:xfrm>
            <a:off x="3990104" y="3326491"/>
            <a:ext cx="4102406" cy="769441"/>
          </a:xfrm>
          <a:prstGeom prst="rect">
            <a:avLst/>
          </a:prstGeom>
          <a:noFill/>
        </p:spPr>
        <p:txBody>
          <a:bodyPr wrap="none" rtlCol="0">
            <a:spAutoFit/>
          </a:bodyPr>
          <a:lstStyle/>
          <a:p>
            <a:pPr algn="ctr"/>
            <a:r>
              <a:rPr lang="en-US" altLang="zh-CN" sz="4400" dirty="0">
                <a:solidFill>
                  <a:srgbClr val="64ABE2"/>
                </a:solidFill>
                <a:latin typeface="Century Gothic" panose="020B0502020202020204" pitchFamily="34" charset="0"/>
                <a:ea typeface="幼圆" panose="02010509060101010101" pitchFamily="49" charset="-122"/>
              </a:rPr>
              <a:t>WORK REPORT</a:t>
            </a:r>
            <a:endParaRPr lang="en-US" altLang="zh-CN" sz="4400" dirty="0">
              <a:solidFill>
                <a:srgbClr val="64ABE2"/>
              </a:solidFill>
              <a:latin typeface="Century Gothic" panose="020B0502020202020204" pitchFamily="34" charset="0"/>
              <a:ea typeface="幼圆" panose="02010509060101010101" pitchFamily="49" charset="-122"/>
            </a:endParaRPr>
          </a:p>
        </p:txBody>
      </p:sp>
      <p:sp>
        <p:nvSpPr>
          <p:cNvPr id="24" name="TextBox 4"/>
          <p:cNvSpPr txBox="1"/>
          <p:nvPr/>
        </p:nvSpPr>
        <p:spPr>
          <a:xfrm>
            <a:off x="5549676" y="4002155"/>
            <a:ext cx="1107996" cy="1200329"/>
          </a:xfrm>
          <a:prstGeom prst="rect">
            <a:avLst/>
          </a:prstGeom>
          <a:noFill/>
        </p:spPr>
        <p:txBody>
          <a:bodyPr wrap="none" rtlCol="0">
            <a:spAutoFit/>
          </a:bodyPr>
          <a:lstStyle/>
          <a:p>
            <a:pPr algn="ctr"/>
            <a:r>
              <a:rPr lang="zh-CN" altLang="en-US" sz="3600" dirty="0">
                <a:solidFill>
                  <a:srgbClr val="64ABE2"/>
                </a:solidFill>
                <a:latin typeface="幼圆" panose="02010509060101010101" pitchFamily="49" charset="-122"/>
                <a:ea typeface="幼圆" panose="02010509060101010101" pitchFamily="49" charset="-122"/>
              </a:rPr>
              <a:t>简约</a:t>
            </a:r>
            <a:endParaRPr lang="en-US" altLang="zh-CN" sz="3600" dirty="0">
              <a:solidFill>
                <a:srgbClr val="64ABE2"/>
              </a:solidFill>
              <a:latin typeface="幼圆" panose="02010509060101010101" pitchFamily="49" charset="-122"/>
              <a:ea typeface="幼圆" panose="02010509060101010101" pitchFamily="49" charset="-122"/>
            </a:endParaRPr>
          </a:p>
          <a:p>
            <a:pPr algn="ctr"/>
            <a:r>
              <a:rPr lang="zh-CN" altLang="en-US" sz="3600" dirty="0">
                <a:solidFill>
                  <a:srgbClr val="64ABE2"/>
                </a:solidFill>
                <a:latin typeface="幼圆" panose="02010509060101010101" pitchFamily="49" charset="-122"/>
                <a:ea typeface="幼圆" panose="02010509060101010101" pitchFamily="49" charset="-122"/>
              </a:rPr>
              <a:t>通用</a:t>
            </a:r>
            <a:endParaRPr lang="en-US" altLang="zh-CN" sz="3600" dirty="0">
              <a:solidFill>
                <a:srgbClr val="64ABE2"/>
              </a:solidFill>
              <a:latin typeface="幼圆" panose="02010509060101010101" pitchFamily="49" charset="-122"/>
              <a:ea typeface="幼圆" panose="02010509060101010101" pitchFamily="49" charset="-122"/>
            </a:endParaRPr>
          </a:p>
        </p:txBody>
      </p:sp>
      <p:sp>
        <p:nvSpPr>
          <p:cNvPr id="25" name="矩形 259"/>
          <p:cNvSpPr>
            <a:spLocks noChangeArrowheads="1"/>
          </p:cNvSpPr>
          <p:nvPr/>
        </p:nvSpPr>
        <p:spPr bwMode="auto">
          <a:xfrm>
            <a:off x="5152342" y="1499113"/>
            <a:ext cx="190704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en-US" altLang="zh-CN" sz="900" dirty="0">
                <a:solidFill>
                  <a:srgbClr val="64ABE2"/>
                </a:solidFill>
                <a:latin typeface="微软雅黑" panose="020B0503020204020204" pitchFamily="34" charset="-122"/>
                <a:sym typeface="Calibri" panose="020F0502020204030204" pitchFamily="34" charset="0"/>
              </a:rPr>
              <a:t>Please replace text, click add relevant headline, can copy your content to this directly. Headline.</a:t>
            </a:r>
            <a:endParaRPr lang="zh-CN" altLang="en-US" sz="900" dirty="0">
              <a:solidFill>
                <a:srgbClr val="64ABE2"/>
              </a:solidFill>
              <a:ea typeface="微软雅黑" panose="020B0503020204020204" pitchFamily="34" charset="-122"/>
              <a:sym typeface="Calibri" panose="020F0502020204030204" pitchFamily="34" charset="0"/>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104" y="2123717"/>
            <a:ext cx="4154488" cy="14343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1500"/>
                                        <p:tgtEl>
                                          <p:spTgt spid="27"/>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47" presetClass="entr" presetSubtype="0"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750"/>
                                        <p:tgtEl>
                                          <p:spTgt spid="14"/>
                                        </p:tgtEl>
                                      </p:cBhvr>
                                    </p:animEffect>
                                    <p:anim calcmode="lin" valueType="num">
                                      <p:cBhvr>
                                        <p:cTn id="15" dur="750" fill="hold"/>
                                        <p:tgtEl>
                                          <p:spTgt spid="14"/>
                                        </p:tgtEl>
                                        <p:attrNameLst>
                                          <p:attrName>ppt_x</p:attrName>
                                        </p:attrNameLst>
                                      </p:cBhvr>
                                      <p:tavLst>
                                        <p:tav tm="0">
                                          <p:val>
                                            <p:strVal val="#ppt_x"/>
                                          </p:val>
                                        </p:tav>
                                        <p:tav tm="100000">
                                          <p:val>
                                            <p:strVal val="#ppt_x"/>
                                          </p:val>
                                        </p:tav>
                                      </p:tavLst>
                                    </p:anim>
                                    <p:anim calcmode="lin" valueType="num">
                                      <p:cBhvr>
                                        <p:cTn id="16" dur="75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ppt_x</p:attrName>
                                        </p:attrNameLst>
                                      </p:cBhvr>
                                      <p:tavLst>
                                        <p:tav tm="0">
                                          <p:val>
                                            <p:strVal val="#ppt_x"/>
                                          </p:val>
                                        </p:tav>
                                        <p:tav tm="100000">
                                          <p:val>
                                            <p:strVal val="#ppt_x"/>
                                          </p:val>
                                        </p:tav>
                                      </p:tavLst>
                                    </p:anim>
                                    <p:anim calcmode="lin" valueType="num">
                                      <p:cBhvr>
                                        <p:cTn id="21" dur="750" fill="hold"/>
                                        <p:tgtEl>
                                          <p:spTgt spid="19"/>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75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750"/>
                                        <p:tgtEl>
                                          <p:spTgt spid="24"/>
                                        </p:tgtEl>
                                      </p:cBhvr>
                                    </p:animEffect>
                                    <p:anim calcmode="lin" valueType="num">
                                      <p:cBhvr>
                                        <p:cTn id="29" dur="750" fill="hold"/>
                                        <p:tgtEl>
                                          <p:spTgt spid="24"/>
                                        </p:tgtEl>
                                        <p:attrNameLst>
                                          <p:attrName>ppt_x</p:attrName>
                                        </p:attrNameLst>
                                      </p:cBhvr>
                                      <p:tavLst>
                                        <p:tav tm="0">
                                          <p:val>
                                            <p:strVal val="#ppt_x"/>
                                          </p:val>
                                        </p:tav>
                                        <p:tav tm="100000">
                                          <p:val>
                                            <p:strVal val="#ppt_x"/>
                                          </p:val>
                                        </p:tav>
                                      </p:tavLst>
                                    </p:anim>
                                    <p:anim calcmode="lin" valueType="num">
                                      <p:cBhvr>
                                        <p:cTn id="30" dur="750" fill="hold"/>
                                        <p:tgtEl>
                                          <p:spTgt spid="2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89" y="-34128"/>
            <a:ext cx="12177439" cy="6891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2" y="2587974"/>
            <a:ext cx="12186325" cy="12371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2711" y="1401650"/>
            <a:ext cx="2504040" cy="761685"/>
          </a:xfrm>
          <a:prstGeom prst="rect">
            <a:avLst/>
          </a:prstGeom>
        </p:spPr>
      </p:pic>
      <p:sp>
        <p:nvSpPr>
          <p:cNvPr id="5" name="文本框 4"/>
          <p:cNvSpPr txBox="1"/>
          <p:nvPr/>
        </p:nvSpPr>
        <p:spPr>
          <a:xfrm>
            <a:off x="4200356" y="4134830"/>
            <a:ext cx="3798904"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9" name="矩形 8"/>
          <p:cNvSpPr/>
          <p:nvPr/>
        </p:nvSpPr>
        <p:spPr>
          <a:xfrm>
            <a:off x="5030522" y="2709737"/>
            <a:ext cx="4349315" cy="830997"/>
          </a:xfrm>
          <a:prstGeom prst="rect">
            <a:avLst/>
          </a:prstGeom>
        </p:spPr>
        <p:txBody>
          <a:bodyPr wrap="square" lIns="0" tIns="0" rIns="0" bIns="0">
            <a:spAutoFit/>
          </a:bodyPr>
          <a:lstStyle/>
          <a:p>
            <a:pPr algn="ctr" eaLnBrk="1" hangingPunct="1">
              <a:defRPr/>
            </a:pPr>
            <a:r>
              <a:rPr lang="zh-CN" altLang="en-US" sz="5400" b="1" noProof="1">
                <a:solidFill>
                  <a:srgbClr val="64ABE2"/>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endParaRPr lang="zh-CN" altLang="en-US" sz="5400" b="1" noProof="1">
              <a:solidFill>
                <a:srgbClr val="64ABE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TextBox 11"/>
          <p:cNvSpPr txBox="1"/>
          <p:nvPr/>
        </p:nvSpPr>
        <p:spPr>
          <a:xfrm>
            <a:off x="5053199" y="3575603"/>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11"/>
          <p:cNvSpPr txBox="1"/>
          <p:nvPr/>
        </p:nvSpPr>
        <p:spPr>
          <a:xfrm>
            <a:off x="5053199" y="3891288"/>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p:cNvGrpSpPr/>
          <p:nvPr/>
        </p:nvGrpSpPr>
        <p:grpSpPr>
          <a:xfrm>
            <a:off x="2547398" y="1156566"/>
            <a:ext cx="2105976" cy="1077233"/>
            <a:chOff x="5591515" y="1114424"/>
            <a:chExt cx="2276928" cy="1077233"/>
          </a:xfrm>
          <a:blipFill>
            <a:blip r:embed="rId2"/>
            <a:stretch>
              <a:fillRect/>
            </a:stretch>
          </a:blipFill>
        </p:grpSpPr>
        <p:sp>
          <p:nvSpPr>
            <p:cNvPr id="19" name="矩形 18"/>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0" name="矩形 19"/>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1" name="矩形 20"/>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22" name="组合 21"/>
          <p:cNvGrpSpPr/>
          <p:nvPr/>
        </p:nvGrpSpPr>
        <p:grpSpPr>
          <a:xfrm flipV="1">
            <a:off x="2547196" y="3080615"/>
            <a:ext cx="2101004" cy="1300753"/>
            <a:chOff x="5591515" y="1106804"/>
            <a:chExt cx="2271552" cy="1300753"/>
          </a:xfrm>
          <a:blipFill>
            <a:blip r:embed="rId2"/>
            <a:stretch>
              <a:fillRect/>
            </a:stretch>
          </a:blipFill>
        </p:grpSpPr>
        <p:sp>
          <p:nvSpPr>
            <p:cNvPr id="23" name="矩形 22"/>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4" name="矩形 23"/>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5" name="矩形 24"/>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26" name="MH_Others_1"/>
          <p:cNvSpPr txBox="1"/>
          <p:nvPr>
            <p:custDataLst>
              <p:tags r:id="rId3"/>
            </p:custDataLst>
          </p:nvPr>
        </p:nvSpPr>
        <p:spPr>
          <a:xfrm>
            <a:off x="2797307" y="2125446"/>
            <a:ext cx="1107996" cy="1107996"/>
          </a:xfrm>
          <a:prstGeom prst="rect">
            <a:avLst/>
          </a:prstGeom>
          <a:noFill/>
        </p:spPr>
        <p:txBody>
          <a:bodyPr vert="horz" lIns="0" tIns="0" rIns="0" bIns="0" anchor="ctr">
            <a:spAutoFit/>
          </a:bodyPr>
          <a:lstStyle/>
          <a:p>
            <a:pPr algn="ctr" eaLnBrk="1" hangingPunct="1">
              <a:defRPr/>
            </a:pPr>
            <a:r>
              <a:rPr lang="en-US" altLang="zh-CN" sz="7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Others_2"/>
          <p:cNvSpPr txBox="1"/>
          <p:nvPr>
            <p:custDataLst>
              <p:tags r:id="rId4"/>
            </p:custDataLst>
          </p:nvPr>
        </p:nvSpPr>
        <p:spPr>
          <a:xfrm rot="5400000">
            <a:off x="3008660" y="2510167"/>
            <a:ext cx="2151063" cy="338554"/>
          </a:xfrm>
          <a:prstGeom prst="rect">
            <a:avLst/>
          </a:prstGeom>
          <a:noFill/>
        </p:spPr>
        <p:txBody>
          <a:bodyPr lIns="0" tIns="0" rIns="0" bIns="0">
            <a:spAutoFit/>
          </a:bodyPr>
          <a:lstStyle/>
          <a:p>
            <a:pPr algn="ctr">
              <a:defRPr/>
            </a:pPr>
            <a:r>
              <a:rPr lang="en-US" altLang="zh-CN" sz="2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THE FIRST</a:t>
            </a:r>
            <a:endParaRPr lang="zh-CN" altLang="en-US" sz="2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500"/>
                                        <p:tgtEl>
                                          <p:spTgt spid="13"/>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anim calcmode="lin" valueType="num">
                                      <p:cBhvr>
                                        <p:cTn id="17" dur="750" fill="hold"/>
                                        <p:tgtEl>
                                          <p:spTgt spid="22"/>
                                        </p:tgtEl>
                                        <p:attrNameLst>
                                          <p:attrName>ppt_x</p:attrName>
                                        </p:attrNameLst>
                                      </p:cBhvr>
                                      <p:tavLst>
                                        <p:tav tm="0">
                                          <p:val>
                                            <p:strVal val="#ppt_x"/>
                                          </p:val>
                                        </p:tav>
                                        <p:tav tm="100000">
                                          <p:val>
                                            <p:strVal val="#ppt_x"/>
                                          </p:val>
                                        </p:tav>
                                      </p:tavLst>
                                    </p:anim>
                                    <p:anim calcmode="lin" valueType="num">
                                      <p:cBhvr>
                                        <p:cTn id="18" dur="75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26"/>
                                        </p:tgtEl>
                                        <p:attrNameLst>
                                          <p:attrName>style.visibility</p:attrName>
                                        </p:attrNameLst>
                                      </p:cBhvr>
                                      <p:to>
                                        <p:strVal val="visible"/>
                                      </p:to>
                                    </p:set>
                                    <p:anim by="(-#ppt_w*2)" calcmode="lin" valueType="num">
                                      <p:cBhvr rctx="PPT">
                                        <p:cTn id="22" dur="500" autoRev="1" fill="hold">
                                          <p:stCondLst>
                                            <p:cond delay="0"/>
                                          </p:stCondLst>
                                        </p:cTn>
                                        <p:tgtEl>
                                          <p:spTgt spid="26"/>
                                        </p:tgtEl>
                                        <p:attrNameLst>
                                          <p:attrName>ppt_w</p:attrName>
                                        </p:attrNameLst>
                                      </p:cBhvr>
                                    </p:anim>
                                    <p:anim by="(#ppt_w*0.50)" calcmode="lin" valueType="num">
                                      <p:cBhvr>
                                        <p:cTn id="23" dur="500" decel="50000" autoRev="1" fill="hold">
                                          <p:stCondLst>
                                            <p:cond delay="0"/>
                                          </p:stCondLst>
                                        </p:cTn>
                                        <p:tgtEl>
                                          <p:spTgt spid="26"/>
                                        </p:tgtEl>
                                        <p:attrNameLst>
                                          <p:attrName>ppt_x</p:attrName>
                                        </p:attrNameLst>
                                      </p:cBhvr>
                                    </p:anim>
                                    <p:anim from="(-#ppt_h/2)" to="(#ppt_y)" calcmode="lin" valueType="num">
                                      <p:cBhvr>
                                        <p:cTn id="24" dur="1000" fill="hold">
                                          <p:stCondLst>
                                            <p:cond delay="0"/>
                                          </p:stCondLst>
                                        </p:cTn>
                                        <p:tgtEl>
                                          <p:spTgt spid="26"/>
                                        </p:tgtEl>
                                        <p:attrNameLst>
                                          <p:attrName>ppt_y</p:attrName>
                                        </p:attrNameLst>
                                      </p:cBhvr>
                                    </p:anim>
                                    <p:animRot by="21600000">
                                      <p:cBhvr>
                                        <p:cTn id="25" dur="1000" fill="hold">
                                          <p:stCondLst>
                                            <p:cond delay="0"/>
                                          </p:stCondLst>
                                        </p:cTn>
                                        <p:tgtEl>
                                          <p:spTgt spid="26"/>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by="(-#ppt_w*2)" calcmode="lin" valueType="num">
                                      <p:cBhvr rctx="PPT">
                                        <p:cTn id="28" dur="500" autoRev="1" fill="hold">
                                          <p:stCondLst>
                                            <p:cond delay="0"/>
                                          </p:stCondLst>
                                        </p:cTn>
                                        <p:tgtEl>
                                          <p:spTgt spid="27"/>
                                        </p:tgtEl>
                                        <p:attrNameLst>
                                          <p:attrName>ppt_w</p:attrName>
                                        </p:attrNameLst>
                                      </p:cBhvr>
                                    </p:anim>
                                    <p:anim by="(#ppt_w*0.50)" calcmode="lin" valueType="num">
                                      <p:cBhvr>
                                        <p:cTn id="29" dur="500" decel="50000" autoRev="1" fill="hold">
                                          <p:stCondLst>
                                            <p:cond delay="0"/>
                                          </p:stCondLst>
                                        </p:cTn>
                                        <p:tgtEl>
                                          <p:spTgt spid="27"/>
                                        </p:tgtEl>
                                        <p:attrNameLst>
                                          <p:attrName>ppt_x</p:attrName>
                                        </p:attrNameLst>
                                      </p:cBhvr>
                                    </p:anim>
                                    <p:anim from="(-#ppt_h/2)" to="(#ppt_y)" calcmode="lin" valueType="num">
                                      <p:cBhvr>
                                        <p:cTn id="30" dur="1000" fill="hold">
                                          <p:stCondLst>
                                            <p:cond delay="0"/>
                                          </p:stCondLst>
                                        </p:cTn>
                                        <p:tgtEl>
                                          <p:spTgt spid="27"/>
                                        </p:tgtEl>
                                        <p:attrNameLst>
                                          <p:attrName>ppt_y</p:attrName>
                                        </p:attrNameLst>
                                      </p:cBhvr>
                                    </p:anim>
                                    <p:animRot by="21600000">
                                      <p:cBhvr>
                                        <p:cTn id="31" dur="1000" fill="hold">
                                          <p:stCondLst>
                                            <p:cond delay="0"/>
                                          </p:stCondLst>
                                        </p:cTn>
                                        <p:tgtEl>
                                          <p:spTgt spid="27"/>
                                        </p:tgtEl>
                                        <p:attrNameLst>
                                          <p:attrName>r</p:attrName>
                                        </p:attrNameLst>
                                      </p:cBhvr>
                                    </p:animRot>
                                  </p:childTnLst>
                                </p:cTn>
                              </p:par>
                            </p:childTnLst>
                          </p:cTn>
                        </p:par>
                        <p:par>
                          <p:cTn id="32" fill="hold">
                            <p:stCondLst>
                              <p:cond delay="2549"/>
                            </p:stCondLst>
                            <p:childTnLst>
                              <p:par>
                                <p:cTn id="33" presetID="23" presetClass="entr" presetSubtype="3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4*#ppt_w"/>
                                          </p:val>
                                        </p:tav>
                                        <p:tav tm="100000">
                                          <p:val>
                                            <p:strVal val="#ppt_w"/>
                                          </p:val>
                                        </p:tav>
                                      </p:tavLst>
                                    </p:anim>
                                    <p:anim calcmode="lin" valueType="num">
                                      <p:cBhvr>
                                        <p:cTn id="36" dur="500" fill="hold"/>
                                        <p:tgtEl>
                                          <p:spTgt spid="9"/>
                                        </p:tgtEl>
                                        <p:attrNameLst>
                                          <p:attrName>ppt_h</p:attrName>
                                        </p:attrNameLst>
                                      </p:cBhvr>
                                      <p:tavLst>
                                        <p:tav tm="0">
                                          <p:val>
                                            <p:strVal val="4*#ppt_h"/>
                                          </p:val>
                                        </p:tav>
                                        <p:tav tm="100000">
                                          <p:val>
                                            <p:strVal val="#ppt_h"/>
                                          </p:val>
                                        </p:tav>
                                      </p:tavLst>
                                    </p:anim>
                                  </p:childTnLst>
                                </p:cTn>
                              </p:par>
                            </p:childTnLst>
                          </p:cTn>
                        </p:par>
                        <p:par>
                          <p:cTn id="37" fill="hold">
                            <p:stCondLst>
                              <p:cond delay="3049"/>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childTnLst>
                          </p:cTn>
                        </p:par>
                        <p:par>
                          <p:cTn id="42" fill="hold">
                            <p:stCondLst>
                              <p:cond delay="3549"/>
                            </p:stCondLst>
                            <p:childTnLst>
                              <p:par>
                                <p:cTn id="43" presetID="1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p:tgtEl>
                                          <p:spTgt spid="11"/>
                                        </p:tgtEl>
                                        <p:attrNameLst>
                                          <p:attrName>ppt_x</p:attrName>
                                        </p:attrNameLst>
                                      </p:cBhvr>
                                      <p:tavLst>
                                        <p:tav tm="0">
                                          <p:val>
                                            <p:strVal val="#ppt_x-#ppt_w*1.125000"/>
                                          </p:val>
                                        </p:tav>
                                        <p:tav tm="100000">
                                          <p:val>
                                            <p:strVal val="#ppt_x"/>
                                          </p:val>
                                        </p:tav>
                                      </p:tavLst>
                                    </p:anim>
                                    <p:animEffect transition="in" filter="wipe(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811988" y="1615206"/>
            <a:ext cx="3635500" cy="3830862"/>
            <a:chOff x="1716088" y="1374775"/>
            <a:chExt cx="4608512" cy="4856163"/>
          </a:xfrm>
          <a:blipFill>
            <a:blip r:embed="rId1"/>
            <a:stretch>
              <a:fillRect/>
            </a:stretch>
          </a:blipFill>
        </p:grpSpPr>
        <p:sp>
          <p:nvSpPr>
            <p:cNvPr id="20" name="任意多边形 47"/>
            <p:cNvSpPr/>
            <p:nvPr/>
          </p:nvSpPr>
          <p:spPr bwMode="auto">
            <a:xfrm rot="21480000" flipH="1">
              <a:off x="3038475" y="2651125"/>
              <a:ext cx="1901825" cy="1133475"/>
            </a:xfrm>
            <a:custGeom>
              <a:avLst/>
              <a:gdLst>
                <a:gd name="T0" fmla="*/ 0 w 2262142"/>
                <a:gd name="T1" fmla="*/ 0 h 1396256"/>
                <a:gd name="T2" fmla="*/ 37353 w 2262142"/>
                <a:gd name="T3" fmla="*/ 606390 h 1396256"/>
                <a:gd name="T4" fmla="*/ 1130115 w 2262142"/>
                <a:gd name="T5" fmla="*/ 606390 h 1396256"/>
                <a:gd name="T6" fmla="*/ 0 60000 65536"/>
                <a:gd name="T7" fmla="*/ 0 60000 65536"/>
                <a:gd name="T8" fmla="*/ 0 60000 65536"/>
                <a:gd name="T9" fmla="*/ 0 w 2262142"/>
                <a:gd name="T10" fmla="*/ 0 h 1396256"/>
                <a:gd name="T11" fmla="*/ 2262142 w 2262142"/>
                <a:gd name="T12" fmla="*/ 1396256 h 1396256"/>
              </a:gdLst>
              <a:ahLst/>
              <a:cxnLst>
                <a:cxn ang="T6">
                  <a:pos x="T0" y="T1"/>
                </a:cxn>
                <a:cxn ang="T7">
                  <a:pos x="T2" y="T3"/>
                </a:cxn>
                <a:cxn ang="T8">
                  <a:pos x="T4" y="T5"/>
                </a:cxn>
              </a:cxnLst>
              <a:rect l="T9" t="T10" r="T11" b="T12"/>
              <a:pathLst>
                <a:path w="2262142" h="1396256">
                  <a:moveTo>
                    <a:pt x="0" y="0"/>
                  </a:moveTo>
                  <a:lnTo>
                    <a:pt x="74770" y="1396256"/>
                  </a:lnTo>
                  <a:lnTo>
                    <a:pt x="2262142" y="1396256"/>
                  </a:lnTo>
                  <a:lnTo>
                    <a:pt x="0" y="0"/>
                  </a:lnTo>
                  <a:close/>
                </a:path>
              </a:pathLst>
            </a:custGeom>
            <a:grpFill/>
            <a:ln>
              <a:noFill/>
            </a:ln>
          </p:spPr>
          <p:txBody>
            <a:bodyPr anchor="ctr"/>
            <a:lstStyle/>
            <a:p>
              <a:endParaRPr lang="zh-CN" altLang="en-US" sz="2800"/>
            </a:p>
          </p:txBody>
        </p:sp>
        <p:sp>
          <p:nvSpPr>
            <p:cNvPr id="21" name="任意多边形 51"/>
            <p:cNvSpPr/>
            <p:nvPr/>
          </p:nvSpPr>
          <p:spPr bwMode="auto">
            <a:xfrm>
              <a:off x="4895850" y="2625725"/>
              <a:ext cx="1428750" cy="1133475"/>
            </a:xfrm>
            <a:custGeom>
              <a:avLst/>
              <a:gdLst>
                <a:gd name="T0" fmla="*/ 0 w 1699399"/>
                <a:gd name="T1" fmla="*/ 0 h 1344593"/>
                <a:gd name="T2" fmla="*/ 737094 w 1699399"/>
                <a:gd name="T3" fmla="*/ 0 h 1344593"/>
                <a:gd name="T4" fmla="*/ 849061 w 1699399"/>
                <a:gd name="T5" fmla="*/ 113170 h 1344593"/>
                <a:gd name="T6" fmla="*/ 849061 w 1699399"/>
                <a:gd name="T7" fmla="*/ 565838 h 1344593"/>
                <a:gd name="T8" fmla="*/ 737094 w 1699399"/>
                <a:gd name="T9" fmla="*/ 679009 h 1344593"/>
                <a:gd name="T10" fmla="*/ 0 w 1699399"/>
                <a:gd name="T11" fmla="*/ 679009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lnTo>
                    <a:pt x="0" y="0"/>
                  </a:lnTo>
                  <a:close/>
                </a:path>
              </a:pathLst>
            </a:custGeom>
            <a:grpFill/>
            <a:ln>
              <a:noFill/>
            </a:ln>
          </p:spPr>
          <p:txBody>
            <a:bodyPr anchor="ctr"/>
            <a:lstStyle/>
            <a:p>
              <a:endParaRPr lang="zh-CN" altLang="en-US" sz="2800"/>
            </a:p>
          </p:txBody>
        </p:sp>
        <p:sp>
          <p:nvSpPr>
            <p:cNvPr id="22" name="任意多边形 63"/>
            <p:cNvSpPr/>
            <p:nvPr/>
          </p:nvSpPr>
          <p:spPr bwMode="auto">
            <a:xfrm rot="120000" flipH="1" flipV="1">
              <a:off x="3038475" y="3841750"/>
              <a:ext cx="1901825" cy="1128713"/>
            </a:xfrm>
            <a:custGeom>
              <a:avLst/>
              <a:gdLst>
                <a:gd name="T0" fmla="*/ 1901417 w 1901961"/>
                <a:gd name="T1" fmla="*/ 1129274 h 1128526"/>
                <a:gd name="T2" fmla="*/ 62559 w 1901961"/>
                <a:gd name="T3" fmla="*/ 1129274 h 1128526"/>
                <a:gd name="T4" fmla="*/ 0 w 1901961"/>
                <a:gd name="T5" fmla="*/ 290 h 1128526"/>
                <a:gd name="T6" fmla="*/ 8285 w 1901961"/>
                <a:gd name="T7" fmla="*/ 0 h 1128526"/>
                <a:gd name="T8" fmla="*/ 0 60000 65536"/>
                <a:gd name="T9" fmla="*/ 0 60000 65536"/>
                <a:gd name="T10" fmla="*/ 0 60000 65536"/>
                <a:gd name="T11" fmla="*/ 0 60000 65536"/>
                <a:gd name="T12" fmla="*/ 0 w 1901961"/>
                <a:gd name="T13" fmla="*/ 0 h 1128526"/>
                <a:gd name="T14" fmla="*/ 1901961 w 1901961"/>
                <a:gd name="T15" fmla="*/ 1128526 h 1128526"/>
              </a:gdLst>
              <a:ahLst/>
              <a:cxnLst>
                <a:cxn ang="T8">
                  <a:pos x="T0" y="T1"/>
                </a:cxn>
                <a:cxn ang="T9">
                  <a:pos x="T2" y="T3"/>
                </a:cxn>
                <a:cxn ang="T10">
                  <a:pos x="T4" y="T5"/>
                </a:cxn>
                <a:cxn ang="T11">
                  <a:pos x="T6" y="T7"/>
                </a:cxn>
              </a:cxnLst>
              <a:rect l="T12" t="T13" r="T14" b="T15"/>
              <a:pathLst>
                <a:path w="1901961" h="1128526">
                  <a:moveTo>
                    <a:pt x="1901961" y="1128526"/>
                  </a:moveTo>
                  <a:lnTo>
                    <a:pt x="62575" y="1128526"/>
                  </a:lnTo>
                  <a:lnTo>
                    <a:pt x="0" y="290"/>
                  </a:lnTo>
                  <a:lnTo>
                    <a:pt x="8289" y="0"/>
                  </a:lnTo>
                  <a:lnTo>
                    <a:pt x="1901961" y="1128526"/>
                  </a:lnTo>
                  <a:close/>
                </a:path>
              </a:pathLst>
            </a:custGeom>
            <a:grpFill/>
            <a:ln>
              <a:noFill/>
            </a:ln>
          </p:spPr>
          <p:txBody>
            <a:bodyPr anchor="ctr"/>
            <a:lstStyle/>
            <a:p>
              <a:endParaRPr lang="zh-CN" altLang="en-US" sz="2800"/>
            </a:p>
          </p:txBody>
        </p:sp>
        <p:sp>
          <p:nvSpPr>
            <p:cNvPr id="23" name="任意多边形 53"/>
            <p:cNvSpPr/>
            <p:nvPr/>
          </p:nvSpPr>
          <p:spPr bwMode="auto">
            <a:xfrm flipV="1">
              <a:off x="4878388" y="3867150"/>
              <a:ext cx="1428750" cy="1120775"/>
            </a:xfrm>
            <a:custGeom>
              <a:avLst/>
              <a:gdLst>
                <a:gd name="T0" fmla="*/ 0 w 1699399"/>
                <a:gd name="T1" fmla="*/ 0 h 1344593"/>
                <a:gd name="T2" fmla="*/ 737094 w 1699399"/>
                <a:gd name="T3" fmla="*/ 0 h 1344593"/>
                <a:gd name="T4" fmla="*/ 849061 w 1699399"/>
                <a:gd name="T5" fmla="*/ 108183 h 1344593"/>
                <a:gd name="T6" fmla="*/ 849061 w 1699399"/>
                <a:gd name="T7" fmla="*/ 540901 h 1344593"/>
                <a:gd name="T8" fmla="*/ 737094 w 1699399"/>
                <a:gd name="T9" fmla="*/ 649084 h 1344593"/>
                <a:gd name="T10" fmla="*/ 0 w 1699399"/>
                <a:gd name="T11" fmla="*/ 649084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lnTo>
                    <a:pt x="0" y="0"/>
                  </a:lnTo>
                  <a:close/>
                </a:path>
              </a:pathLst>
            </a:custGeom>
            <a:grpFill/>
            <a:ln>
              <a:noFill/>
            </a:ln>
          </p:spPr>
          <p:txBody>
            <a:bodyPr anchor="ctr"/>
            <a:lstStyle/>
            <a:p>
              <a:endParaRPr lang="zh-CN" altLang="en-US" sz="2800"/>
            </a:p>
          </p:txBody>
        </p:sp>
        <p:sp>
          <p:nvSpPr>
            <p:cNvPr id="24" name="任意多边形 55"/>
            <p:cNvSpPr/>
            <p:nvPr/>
          </p:nvSpPr>
          <p:spPr bwMode="auto">
            <a:xfrm rot="13105210" flipV="1">
              <a:off x="2508250" y="4537075"/>
              <a:ext cx="3000375" cy="879475"/>
            </a:xfrm>
            <a:custGeom>
              <a:avLst/>
              <a:gdLst>
                <a:gd name="T0" fmla="*/ 0 w 3567861"/>
                <a:gd name="T1" fmla="*/ 523019 h 1045825"/>
                <a:gd name="T2" fmla="*/ 414851 w 3567861"/>
                <a:gd name="T3" fmla="*/ 0 h 1045825"/>
                <a:gd name="T4" fmla="*/ 1784343 w 3567861"/>
                <a:gd name="T5" fmla="*/ 58341 h 1045825"/>
                <a:gd name="T6" fmla="*/ 0 w 3567861"/>
                <a:gd name="T7" fmla="*/ 523019 h 1045825"/>
                <a:gd name="T8" fmla="*/ 0 60000 65536"/>
                <a:gd name="T9" fmla="*/ 0 60000 65536"/>
                <a:gd name="T10" fmla="*/ 0 60000 65536"/>
                <a:gd name="T11" fmla="*/ 0 60000 65536"/>
                <a:gd name="T12" fmla="*/ 0 w 3567861"/>
                <a:gd name="T13" fmla="*/ 0 h 1045825"/>
                <a:gd name="T14" fmla="*/ 3567861 w 3567861"/>
                <a:gd name="T15" fmla="*/ 1045825 h 1045825"/>
              </a:gdLst>
              <a:ahLst/>
              <a:cxnLst>
                <a:cxn ang="T8">
                  <a:pos x="T0" y="T1"/>
                </a:cxn>
                <a:cxn ang="T9">
                  <a:pos x="T2" y="T3"/>
                </a:cxn>
                <a:cxn ang="T10">
                  <a:pos x="T4" y="T5"/>
                </a:cxn>
                <a:cxn ang="T11">
                  <a:pos x="T6" y="T7"/>
                </a:cxn>
              </a:cxnLst>
              <a:rect l="T12" t="T13" r="T14" b="T15"/>
              <a:pathLst>
                <a:path w="3567861" h="1045825">
                  <a:moveTo>
                    <a:pt x="0" y="1045825"/>
                  </a:moveTo>
                  <a:lnTo>
                    <a:pt x="829510" y="0"/>
                  </a:lnTo>
                  <a:lnTo>
                    <a:pt x="3567861" y="116658"/>
                  </a:lnTo>
                  <a:cubicBezTo>
                    <a:pt x="2354936" y="465266"/>
                    <a:pt x="1212925" y="697217"/>
                    <a:pt x="0" y="1045825"/>
                  </a:cubicBezTo>
                  <a:close/>
                </a:path>
              </a:pathLst>
            </a:custGeom>
            <a:grpFill/>
            <a:ln>
              <a:noFill/>
            </a:ln>
          </p:spPr>
          <p:txBody>
            <a:bodyPr anchor="ctr"/>
            <a:lstStyle/>
            <a:p>
              <a:endParaRPr lang="zh-CN" altLang="en-US" sz="2800"/>
            </a:p>
          </p:txBody>
        </p:sp>
        <p:sp>
          <p:nvSpPr>
            <p:cNvPr id="25" name="任意多边形 56"/>
            <p:cNvSpPr/>
            <p:nvPr/>
          </p:nvSpPr>
          <p:spPr bwMode="auto">
            <a:xfrm flipV="1">
              <a:off x="4878388" y="5114925"/>
              <a:ext cx="1428750" cy="1116013"/>
            </a:xfrm>
            <a:custGeom>
              <a:avLst/>
              <a:gdLst>
                <a:gd name="T0" fmla="*/ 0 w 1699399"/>
                <a:gd name="T1" fmla="*/ 0 h 1344593"/>
                <a:gd name="T2" fmla="*/ 737094 w 1699399"/>
                <a:gd name="T3" fmla="*/ 0 h 1344593"/>
                <a:gd name="T4" fmla="*/ 849061 w 1699399"/>
                <a:gd name="T5" fmla="*/ 106356 h 1344593"/>
                <a:gd name="T6" fmla="*/ 849061 w 1699399"/>
                <a:gd name="T7" fmla="*/ 531766 h 1344593"/>
                <a:gd name="T8" fmla="*/ 737094 w 1699399"/>
                <a:gd name="T9" fmla="*/ 638123 h 1344593"/>
                <a:gd name="T10" fmla="*/ 0 w 1699399"/>
                <a:gd name="T11" fmla="*/ 638123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lnTo>
                    <a:pt x="0" y="0"/>
                  </a:lnTo>
                  <a:close/>
                </a:path>
              </a:pathLst>
            </a:custGeom>
            <a:grpFill/>
            <a:ln>
              <a:noFill/>
            </a:ln>
          </p:spPr>
          <p:txBody>
            <a:bodyPr anchor="ctr"/>
            <a:lstStyle/>
            <a:p>
              <a:endParaRPr lang="zh-CN" altLang="en-US" sz="2800"/>
            </a:p>
          </p:txBody>
        </p:sp>
        <p:sp>
          <p:nvSpPr>
            <p:cNvPr id="26" name="任意多边形 58"/>
            <p:cNvSpPr/>
            <p:nvPr/>
          </p:nvSpPr>
          <p:spPr bwMode="auto">
            <a:xfrm rot="8494790">
              <a:off x="2508250" y="2197100"/>
              <a:ext cx="3000375" cy="879475"/>
            </a:xfrm>
            <a:custGeom>
              <a:avLst/>
              <a:gdLst>
                <a:gd name="T0" fmla="*/ 0 w 3567861"/>
                <a:gd name="T1" fmla="*/ 523019 h 1045825"/>
                <a:gd name="T2" fmla="*/ 414851 w 3567861"/>
                <a:gd name="T3" fmla="*/ 0 h 1045825"/>
                <a:gd name="T4" fmla="*/ 1784343 w 3567861"/>
                <a:gd name="T5" fmla="*/ 58341 h 1045825"/>
                <a:gd name="T6" fmla="*/ 0 w 3567861"/>
                <a:gd name="T7" fmla="*/ 523019 h 1045825"/>
                <a:gd name="T8" fmla="*/ 0 60000 65536"/>
                <a:gd name="T9" fmla="*/ 0 60000 65536"/>
                <a:gd name="T10" fmla="*/ 0 60000 65536"/>
                <a:gd name="T11" fmla="*/ 0 60000 65536"/>
                <a:gd name="T12" fmla="*/ 0 w 3567861"/>
                <a:gd name="T13" fmla="*/ 0 h 1045825"/>
                <a:gd name="T14" fmla="*/ 3567861 w 3567861"/>
                <a:gd name="T15" fmla="*/ 1045825 h 1045825"/>
              </a:gdLst>
              <a:ahLst/>
              <a:cxnLst>
                <a:cxn ang="T8">
                  <a:pos x="T0" y="T1"/>
                </a:cxn>
                <a:cxn ang="T9">
                  <a:pos x="T2" y="T3"/>
                </a:cxn>
                <a:cxn ang="T10">
                  <a:pos x="T4" y="T5"/>
                </a:cxn>
                <a:cxn ang="T11">
                  <a:pos x="T6" y="T7"/>
                </a:cxn>
              </a:cxnLst>
              <a:rect l="T12" t="T13" r="T14" b="T15"/>
              <a:pathLst>
                <a:path w="3567861" h="1045825">
                  <a:moveTo>
                    <a:pt x="0" y="1045825"/>
                  </a:moveTo>
                  <a:lnTo>
                    <a:pt x="829510" y="0"/>
                  </a:lnTo>
                  <a:lnTo>
                    <a:pt x="3567861" y="116658"/>
                  </a:lnTo>
                  <a:cubicBezTo>
                    <a:pt x="2354936" y="465266"/>
                    <a:pt x="1212925" y="697217"/>
                    <a:pt x="0" y="1045825"/>
                  </a:cubicBezTo>
                  <a:close/>
                </a:path>
              </a:pathLst>
            </a:custGeom>
            <a:grpFill/>
            <a:ln>
              <a:noFill/>
            </a:ln>
          </p:spPr>
          <p:txBody>
            <a:bodyPr anchor="ctr"/>
            <a:lstStyle/>
            <a:p>
              <a:endParaRPr lang="zh-CN" altLang="en-US" sz="2800"/>
            </a:p>
          </p:txBody>
        </p:sp>
        <p:sp>
          <p:nvSpPr>
            <p:cNvPr id="27" name="任意多边形 59"/>
            <p:cNvSpPr/>
            <p:nvPr/>
          </p:nvSpPr>
          <p:spPr bwMode="auto">
            <a:xfrm>
              <a:off x="4895850" y="1374775"/>
              <a:ext cx="1428750" cy="1117600"/>
            </a:xfrm>
            <a:custGeom>
              <a:avLst/>
              <a:gdLst>
                <a:gd name="T0" fmla="*/ 0 w 1699399"/>
                <a:gd name="T1" fmla="*/ 0 h 1344593"/>
                <a:gd name="T2" fmla="*/ 737094 w 1699399"/>
                <a:gd name="T3" fmla="*/ 0 h 1344593"/>
                <a:gd name="T4" fmla="*/ 849061 w 1699399"/>
                <a:gd name="T5" fmla="*/ 106962 h 1344593"/>
                <a:gd name="T6" fmla="*/ 849061 w 1699399"/>
                <a:gd name="T7" fmla="*/ 534798 h 1344593"/>
                <a:gd name="T8" fmla="*/ 737094 w 1699399"/>
                <a:gd name="T9" fmla="*/ 641761 h 1344593"/>
                <a:gd name="T10" fmla="*/ 0 w 1699399"/>
                <a:gd name="T11" fmla="*/ 641761 h 1344593"/>
                <a:gd name="T12" fmla="*/ 0 60000 65536"/>
                <a:gd name="T13" fmla="*/ 0 60000 65536"/>
                <a:gd name="T14" fmla="*/ 0 60000 65536"/>
                <a:gd name="T15" fmla="*/ 0 60000 65536"/>
                <a:gd name="T16" fmla="*/ 0 60000 65536"/>
                <a:gd name="T17" fmla="*/ 0 60000 65536"/>
                <a:gd name="T18" fmla="*/ 0 w 1699399"/>
                <a:gd name="T19" fmla="*/ 0 h 1344593"/>
                <a:gd name="T20" fmla="*/ 1699399 w 1699399"/>
                <a:gd name="T21" fmla="*/ 1344593 h 1344593"/>
              </a:gdLst>
              <a:ahLst/>
              <a:cxnLst>
                <a:cxn ang="T12">
                  <a:pos x="T0" y="T1"/>
                </a:cxn>
                <a:cxn ang="T13">
                  <a:pos x="T2" y="T3"/>
                </a:cxn>
                <a:cxn ang="T14">
                  <a:pos x="T4" y="T5"/>
                </a:cxn>
                <a:cxn ang="T15">
                  <a:pos x="T6" y="T7"/>
                </a:cxn>
                <a:cxn ang="T16">
                  <a:pos x="T8" y="T9"/>
                </a:cxn>
                <a:cxn ang="T17">
                  <a:pos x="T10" y="T11"/>
                </a:cxn>
              </a:cxnLst>
              <a:rect l="T18" t="T19" r="T20" b="T21"/>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lnTo>
                    <a:pt x="0" y="0"/>
                  </a:lnTo>
                  <a:close/>
                </a:path>
              </a:pathLst>
            </a:custGeom>
            <a:grpFill/>
            <a:ln>
              <a:noFill/>
            </a:ln>
          </p:spPr>
          <p:txBody>
            <a:bodyPr anchor="ctr"/>
            <a:lstStyle/>
            <a:p>
              <a:endParaRPr lang="zh-CN" altLang="en-US" sz="2800"/>
            </a:p>
          </p:txBody>
        </p:sp>
        <p:grpSp>
          <p:nvGrpSpPr>
            <p:cNvPr id="28" name="组合 27"/>
            <p:cNvGrpSpPr/>
            <p:nvPr/>
          </p:nvGrpSpPr>
          <p:grpSpPr bwMode="auto">
            <a:xfrm>
              <a:off x="1716088" y="3241675"/>
              <a:ext cx="1368425" cy="1374775"/>
              <a:chOff x="0" y="0"/>
              <a:chExt cx="1375837" cy="1380067"/>
            </a:xfrm>
            <a:grpFill/>
          </p:grpSpPr>
          <p:grpSp>
            <p:nvGrpSpPr>
              <p:cNvPr id="35" name="组合 25"/>
              <p:cNvGrpSpPr/>
              <p:nvPr/>
            </p:nvGrpSpPr>
            <p:grpSpPr bwMode="auto">
              <a:xfrm>
                <a:off x="0" y="0"/>
                <a:ext cx="1375837" cy="1380067"/>
                <a:chOff x="0" y="0"/>
                <a:chExt cx="1375837" cy="1380067"/>
              </a:xfrm>
              <a:grpFill/>
            </p:grpSpPr>
            <p:sp>
              <p:nvSpPr>
                <p:cNvPr id="37" name="矩形 11"/>
                <p:cNvSpPr>
                  <a:spLocks noChangeArrowheads="1"/>
                </p:cNvSpPr>
                <p:nvPr/>
              </p:nvSpPr>
              <p:spPr bwMode="auto">
                <a:xfrm>
                  <a:off x="0" y="254000"/>
                  <a:ext cx="795866" cy="6265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2800">
                    <a:solidFill>
                      <a:srgbClr val="FFFFFF"/>
                    </a:solidFill>
                    <a:latin typeface="宋体" panose="02010600030101010101" pitchFamily="2" charset="-122"/>
                    <a:sym typeface="宋体" panose="02010600030101010101" pitchFamily="2" charset="-122"/>
                  </a:endParaRPr>
                </a:p>
              </p:txBody>
            </p:sp>
            <p:sp>
              <p:nvSpPr>
                <p:cNvPr id="38" name="矩形 12"/>
                <p:cNvSpPr>
                  <a:spLocks noChangeArrowheads="1"/>
                </p:cNvSpPr>
                <p:nvPr/>
              </p:nvSpPr>
              <p:spPr bwMode="auto">
                <a:xfrm>
                  <a:off x="0" y="0"/>
                  <a:ext cx="559857" cy="254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2800">
                    <a:solidFill>
                      <a:srgbClr val="FFFFFF"/>
                    </a:solidFill>
                    <a:latin typeface="宋体" panose="02010600030101010101" pitchFamily="2" charset="-122"/>
                    <a:sym typeface="宋体" panose="02010600030101010101" pitchFamily="2" charset="-122"/>
                  </a:endParaRPr>
                </a:p>
              </p:txBody>
            </p:sp>
            <p:sp>
              <p:nvSpPr>
                <p:cNvPr id="39" name="矩形 13"/>
                <p:cNvSpPr>
                  <a:spLocks noChangeArrowheads="1"/>
                </p:cNvSpPr>
                <p:nvPr/>
              </p:nvSpPr>
              <p:spPr bwMode="auto">
                <a:xfrm>
                  <a:off x="829733" y="287867"/>
                  <a:ext cx="295406" cy="567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2800">
                    <a:solidFill>
                      <a:srgbClr val="FFFFFF"/>
                    </a:solidFill>
                    <a:latin typeface="宋体" panose="02010600030101010101" pitchFamily="2" charset="-122"/>
                    <a:sym typeface="宋体" panose="02010600030101010101" pitchFamily="2" charset="-122"/>
                  </a:endParaRPr>
                </a:p>
              </p:txBody>
            </p:sp>
            <p:sp>
              <p:nvSpPr>
                <p:cNvPr id="40" name="任意多边形 18"/>
                <p:cNvSpPr/>
                <p:nvPr/>
              </p:nvSpPr>
              <p:spPr bwMode="auto">
                <a:xfrm>
                  <a:off x="1156761" y="143317"/>
                  <a:ext cx="219076" cy="839485"/>
                </a:xfrm>
                <a:custGeom>
                  <a:avLst/>
                  <a:gdLst>
                    <a:gd name="T0" fmla="*/ 229783 w 215619"/>
                    <a:gd name="T1" fmla="*/ 0 h 839485"/>
                    <a:gd name="T2" fmla="*/ 229783 w 215619"/>
                    <a:gd name="T3" fmla="*/ 839485 h 839485"/>
                    <a:gd name="T4" fmla="*/ 0 w 215619"/>
                    <a:gd name="T5" fmla="*/ 691923 h 839485"/>
                    <a:gd name="T6" fmla="*/ 0 w 215619"/>
                    <a:gd name="T7" fmla="*/ 147562 h 839485"/>
                    <a:gd name="T8" fmla="*/ 0 60000 65536"/>
                    <a:gd name="T9" fmla="*/ 0 60000 65536"/>
                    <a:gd name="T10" fmla="*/ 0 60000 65536"/>
                    <a:gd name="T11" fmla="*/ 0 60000 65536"/>
                    <a:gd name="T12" fmla="*/ 0 w 215619"/>
                    <a:gd name="T13" fmla="*/ 0 h 839485"/>
                    <a:gd name="T14" fmla="*/ 215619 w 215619"/>
                    <a:gd name="T15" fmla="*/ 839485 h 839485"/>
                  </a:gdLst>
                  <a:ahLst/>
                  <a:cxnLst>
                    <a:cxn ang="T8">
                      <a:pos x="T0" y="T1"/>
                    </a:cxn>
                    <a:cxn ang="T9">
                      <a:pos x="T2" y="T3"/>
                    </a:cxn>
                    <a:cxn ang="T10">
                      <a:pos x="T4" y="T5"/>
                    </a:cxn>
                    <a:cxn ang="T11">
                      <a:pos x="T6" y="T7"/>
                    </a:cxn>
                  </a:cxnLst>
                  <a:rect l="T12" t="T13" r="T14" b="T15"/>
                  <a:pathLst>
                    <a:path w="215619" h="839485">
                      <a:moveTo>
                        <a:pt x="215619" y="0"/>
                      </a:moveTo>
                      <a:lnTo>
                        <a:pt x="215619" y="839485"/>
                      </a:lnTo>
                      <a:lnTo>
                        <a:pt x="0" y="691923"/>
                      </a:lnTo>
                      <a:lnTo>
                        <a:pt x="0" y="147562"/>
                      </a:lnTo>
                      <a:lnTo>
                        <a:pt x="2156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800"/>
                </a:p>
              </p:txBody>
            </p:sp>
            <p:sp>
              <p:nvSpPr>
                <p:cNvPr id="41" name="任意多边形 21"/>
                <p:cNvSpPr/>
                <p:nvPr/>
              </p:nvSpPr>
              <p:spPr bwMode="auto">
                <a:xfrm>
                  <a:off x="92709" y="821266"/>
                  <a:ext cx="431799" cy="558801"/>
                </a:xfrm>
                <a:custGeom>
                  <a:avLst/>
                  <a:gdLst>
                    <a:gd name="T0" fmla="*/ 62411 w 431799"/>
                    <a:gd name="T1" fmla="*/ 80767 h 558801"/>
                    <a:gd name="T2" fmla="*/ 62411 w 431799"/>
                    <a:gd name="T3" fmla="*/ 478032 h 558801"/>
                    <a:gd name="T4" fmla="*/ 369387 w 431799"/>
                    <a:gd name="T5" fmla="*/ 478032 h 558801"/>
                    <a:gd name="T6" fmla="*/ 369387 w 431799"/>
                    <a:gd name="T7" fmla="*/ 80767 h 558801"/>
                    <a:gd name="T8" fmla="*/ 0 w 431799"/>
                    <a:gd name="T9" fmla="*/ 0 h 558801"/>
                    <a:gd name="T10" fmla="*/ 431799 w 431799"/>
                    <a:gd name="T11" fmla="*/ 0 h 558801"/>
                    <a:gd name="T12" fmla="*/ 431799 w 431799"/>
                    <a:gd name="T13" fmla="*/ 558801 h 558801"/>
                    <a:gd name="T14" fmla="*/ 0 w 431799"/>
                    <a:gd name="T15" fmla="*/ 558801 h 558801"/>
                    <a:gd name="T16" fmla="*/ 0 60000 65536"/>
                    <a:gd name="T17" fmla="*/ 0 60000 65536"/>
                    <a:gd name="T18" fmla="*/ 0 60000 65536"/>
                    <a:gd name="T19" fmla="*/ 0 60000 65536"/>
                    <a:gd name="T20" fmla="*/ 0 60000 65536"/>
                    <a:gd name="T21" fmla="*/ 0 60000 65536"/>
                    <a:gd name="T22" fmla="*/ 0 60000 65536"/>
                    <a:gd name="T23" fmla="*/ 0 60000 65536"/>
                    <a:gd name="T24" fmla="*/ 0 w 431799"/>
                    <a:gd name="T25" fmla="*/ 0 h 558801"/>
                    <a:gd name="T26" fmla="*/ 431799 w 431799"/>
                    <a:gd name="T27" fmla="*/ 558801 h 5588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1799" h="558801">
                      <a:moveTo>
                        <a:pt x="62411" y="80767"/>
                      </a:moveTo>
                      <a:lnTo>
                        <a:pt x="62411" y="478032"/>
                      </a:lnTo>
                      <a:lnTo>
                        <a:pt x="369387" y="478032"/>
                      </a:lnTo>
                      <a:lnTo>
                        <a:pt x="369387" y="80767"/>
                      </a:lnTo>
                      <a:lnTo>
                        <a:pt x="62411" y="80767"/>
                      </a:lnTo>
                      <a:close/>
                      <a:moveTo>
                        <a:pt x="0" y="0"/>
                      </a:moveTo>
                      <a:lnTo>
                        <a:pt x="431799" y="0"/>
                      </a:lnTo>
                      <a:lnTo>
                        <a:pt x="431799" y="558801"/>
                      </a:lnTo>
                      <a:lnTo>
                        <a:pt x="0" y="55880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800"/>
                </a:p>
              </p:txBody>
            </p:sp>
            <p:sp>
              <p:nvSpPr>
                <p:cNvPr id="42" name="椭圆 22"/>
                <p:cNvSpPr>
                  <a:spLocks noChangeArrowheads="1"/>
                </p:cNvSpPr>
                <p:nvPr/>
              </p:nvSpPr>
              <p:spPr bwMode="auto">
                <a:xfrm>
                  <a:off x="470600" y="1004001"/>
                  <a:ext cx="376066" cy="3760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sz="2800">
                    <a:solidFill>
                      <a:srgbClr val="FFFFFF"/>
                    </a:solidFill>
                    <a:latin typeface="宋体" panose="02010600030101010101" pitchFamily="2" charset="-122"/>
                    <a:sym typeface="宋体" panose="02010600030101010101" pitchFamily="2" charset="-122"/>
                  </a:endParaRPr>
                </a:p>
              </p:txBody>
            </p:sp>
            <p:sp>
              <p:nvSpPr>
                <p:cNvPr id="43" name="矩形 23"/>
                <p:cNvSpPr>
                  <a:spLocks noChangeArrowheads="1"/>
                </p:cNvSpPr>
                <p:nvPr/>
              </p:nvSpPr>
              <p:spPr bwMode="auto">
                <a:xfrm>
                  <a:off x="476797" y="812801"/>
                  <a:ext cx="167786" cy="567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2800">
                    <a:solidFill>
                      <a:srgbClr val="FFFFFF"/>
                    </a:solidFill>
                    <a:latin typeface="宋体" panose="02010600030101010101" pitchFamily="2" charset="-122"/>
                    <a:sym typeface="宋体" panose="02010600030101010101" pitchFamily="2" charset="-122"/>
                  </a:endParaRPr>
                </a:p>
              </p:txBody>
            </p:sp>
          </p:grpSp>
          <p:sp>
            <p:nvSpPr>
              <p:cNvPr id="36" name="椭圆 26"/>
              <p:cNvSpPr>
                <a:spLocks noChangeAspect="1" noChangeArrowheads="1"/>
              </p:cNvSpPr>
              <p:nvPr/>
            </p:nvSpPr>
            <p:spPr bwMode="auto">
              <a:xfrm>
                <a:off x="535892" y="1071836"/>
                <a:ext cx="252000" cy="252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endParaRPr lang="zh-CN" altLang="en-US" sz="2800">
                  <a:solidFill>
                    <a:srgbClr val="FFFFFF"/>
                  </a:solidFill>
                  <a:latin typeface="宋体" panose="02010600030101010101" pitchFamily="2" charset="-122"/>
                  <a:sym typeface="宋体" panose="02010600030101010101" pitchFamily="2" charset="-122"/>
                </a:endParaRPr>
              </a:p>
            </p:txBody>
          </p:sp>
        </p:grpSp>
        <p:sp>
          <p:nvSpPr>
            <p:cNvPr id="29" name="文本框 10"/>
            <p:cNvSpPr>
              <a:spLocks noChangeArrowheads="1"/>
            </p:cNvSpPr>
            <p:nvPr/>
          </p:nvSpPr>
          <p:spPr bwMode="auto">
            <a:xfrm>
              <a:off x="4974890" y="1590941"/>
              <a:ext cx="1144441" cy="663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37"/>
            <p:cNvSpPr>
              <a:spLocks noChangeArrowheads="1"/>
            </p:cNvSpPr>
            <p:nvPr/>
          </p:nvSpPr>
          <p:spPr bwMode="auto">
            <a:xfrm>
              <a:off x="4974890" y="2855351"/>
              <a:ext cx="1144441" cy="663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文本框 38"/>
            <p:cNvSpPr>
              <a:spLocks noChangeArrowheads="1"/>
            </p:cNvSpPr>
            <p:nvPr/>
          </p:nvSpPr>
          <p:spPr bwMode="auto">
            <a:xfrm>
              <a:off x="4974890" y="4057634"/>
              <a:ext cx="1144441" cy="663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文本框 39"/>
            <p:cNvSpPr>
              <a:spLocks noChangeArrowheads="1"/>
            </p:cNvSpPr>
            <p:nvPr/>
          </p:nvSpPr>
          <p:spPr bwMode="auto">
            <a:xfrm>
              <a:off x="4974890" y="5311213"/>
              <a:ext cx="1144441" cy="663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6166991" y="1553079"/>
            <a:ext cx="5590866" cy="3734211"/>
            <a:chOff x="6507404" y="3042236"/>
            <a:chExt cx="3197614" cy="2135728"/>
          </a:xfrm>
        </p:grpSpPr>
        <p:sp>
          <p:nvSpPr>
            <p:cNvPr id="45" name="TextBox 43"/>
            <p:cNvSpPr txBox="1"/>
            <p:nvPr/>
          </p:nvSpPr>
          <p:spPr>
            <a:xfrm>
              <a:off x="6892787" y="3042236"/>
              <a:ext cx="2812231" cy="334454"/>
            </a:xfrm>
            <a:prstGeom prst="rect">
              <a:avLst/>
            </a:prstGeom>
            <a:noFill/>
          </p:spPr>
          <p:txBody>
            <a:bodyPr wrap="square" rtlCol="0">
              <a:spAutoFit/>
            </a:bodyPr>
            <a:lstStyle/>
            <a:p>
              <a:pPr defTabSz="1216660">
                <a:spcBef>
                  <a:spcPct val="20000"/>
                </a:spcBef>
                <a:defRP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4"/>
            <p:cNvSpPr txBox="1"/>
            <p:nvPr/>
          </p:nvSpPr>
          <p:spPr>
            <a:xfrm>
              <a:off x="6892787" y="3580463"/>
              <a:ext cx="2812231" cy="334454"/>
            </a:xfrm>
            <a:prstGeom prst="rect">
              <a:avLst/>
            </a:prstGeom>
            <a:noFill/>
          </p:spPr>
          <p:txBody>
            <a:bodyPr wrap="square" rtlCol="0">
              <a:spAutoFit/>
            </a:bodyPr>
            <a:lstStyle/>
            <a:p>
              <a:pPr defTabSz="1216660">
                <a:spcBef>
                  <a:spcPct val="20000"/>
                </a:spcBef>
                <a:defRP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5"/>
            <p:cNvSpPr txBox="1"/>
            <p:nvPr/>
          </p:nvSpPr>
          <p:spPr>
            <a:xfrm>
              <a:off x="6892787" y="4164688"/>
              <a:ext cx="2812231" cy="334454"/>
            </a:xfrm>
            <a:prstGeom prst="rect">
              <a:avLst/>
            </a:prstGeom>
            <a:noFill/>
          </p:spPr>
          <p:txBody>
            <a:bodyPr wrap="square" rtlCol="0">
              <a:spAutoFit/>
            </a:bodyPr>
            <a:lstStyle/>
            <a:p>
              <a:pPr defTabSz="1216660">
                <a:spcBef>
                  <a:spcPct val="20000"/>
                </a:spcBef>
                <a:defRP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8"/>
            <p:cNvSpPr txBox="1"/>
            <p:nvPr/>
          </p:nvSpPr>
          <p:spPr>
            <a:xfrm>
              <a:off x="6892787" y="4781504"/>
              <a:ext cx="2812231" cy="334454"/>
            </a:xfrm>
            <a:prstGeom prst="rect">
              <a:avLst/>
            </a:prstGeom>
            <a:noFill/>
          </p:spPr>
          <p:txBody>
            <a:bodyPr wrap="square" rtlCol="0">
              <a:spAutoFit/>
            </a:bodyPr>
            <a:lstStyle/>
            <a:p>
              <a:pPr defTabSz="1216660">
                <a:spcBef>
                  <a:spcPct val="20000"/>
                </a:spcBef>
                <a:defRP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9" name="Группа 1"/>
            <p:cNvGrpSpPr/>
            <p:nvPr/>
          </p:nvGrpSpPr>
          <p:grpSpPr>
            <a:xfrm>
              <a:off x="6507404" y="3094160"/>
              <a:ext cx="364673" cy="364672"/>
              <a:chOff x="985792" y="1818719"/>
              <a:chExt cx="364673" cy="364672"/>
            </a:xfrm>
            <a:solidFill>
              <a:srgbClr val="01654B"/>
            </a:solidFill>
          </p:grpSpPr>
          <p:sp>
            <p:nvSpPr>
              <p:cNvPr id="59" name="Oval 93"/>
              <p:cNvSpPr/>
              <p:nvPr/>
            </p:nvSpPr>
            <p:spPr>
              <a:xfrm>
                <a:off x="985792" y="1818719"/>
                <a:ext cx="364673" cy="364672"/>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lumMod val="50000"/>
                    </a:schemeClr>
                  </a:solidFill>
                </a:endParaRPr>
              </a:p>
            </p:txBody>
          </p:sp>
          <p:sp>
            <p:nvSpPr>
              <p:cNvPr id="60" name="TextBox 51"/>
              <p:cNvSpPr txBox="1"/>
              <p:nvPr/>
            </p:nvSpPr>
            <p:spPr>
              <a:xfrm>
                <a:off x="1078190" y="1874134"/>
                <a:ext cx="179879" cy="228837"/>
              </a:xfrm>
              <a:prstGeom prst="rect">
                <a:avLst/>
              </a:prstGeom>
              <a:noFill/>
            </p:spPr>
            <p:txBody>
              <a:bodyPr wrap="none" rtlCol="0">
                <a:spAutoFit/>
              </a:bodyPr>
              <a:lstStyle/>
              <a:p>
                <a:pPr algn="ctr"/>
                <a:r>
                  <a:rPr lang="id-ID" sz="2000" b="1" dirty="0">
                    <a:solidFill>
                      <a:schemeClr val="bg1"/>
                    </a:solidFill>
                  </a:rPr>
                  <a:t>1</a:t>
                </a:r>
                <a:endParaRPr lang="id-ID" sz="2000" b="1" dirty="0">
                  <a:solidFill>
                    <a:schemeClr val="bg1"/>
                  </a:solidFill>
                </a:endParaRPr>
              </a:p>
            </p:txBody>
          </p:sp>
        </p:grpSp>
        <p:grpSp>
          <p:nvGrpSpPr>
            <p:cNvPr id="50" name="Группа 3"/>
            <p:cNvGrpSpPr/>
            <p:nvPr/>
          </p:nvGrpSpPr>
          <p:grpSpPr>
            <a:xfrm>
              <a:off x="6507404" y="3648157"/>
              <a:ext cx="364673" cy="364672"/>
              <a:chOff x="985791" y="2372716"/>
              <a:chExt cx="364673" cy="364672"/>
            </a:xfrm>
            <a:solidFill>
              <a:srgbClr val="F5A124"/>
            </a:solidFill>
          </p:grpSpPr>
          <p:sp>
            <p:nvSpPr>
              <p:cNvPr id="57" name="Oval 53"/>
              <p:cNvSpPr/>
              <p:nvPr/>
            </p:nvSpPr>
            <p:spPr>
              <a:xfrm>
                <a:off x="985791" y="2372716"/>
                <a:ext cx="364673" cy="364672"/>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lumMod val="50000"/>
                    </a:schemeClr>
                  </a:solidFill>
                </a:endParaRPr>
              </a:p>
            </p:txBody>
          </p:sp>
          <p:sp>
            <p:nvSpPr>
              <p:cNvPr id="58" name="TextBox 53"/>
              <p:cNvSpPr txBox="1"/>
              <p:nvPr/>
            </p:nvSpPr>
            <p:spPr>
              <a:xfrm>
                <a:off x="1078189" y="2428132"/>
                <a:ext cx="179879" cy="228837"/>
              </a:xfrm>
              <a:prstGeom prst="rect">
                <a:avLst/>
              </a:prstGeom>
              <a:noFill/>
            </p:spPr>
            <p:txBody>
              <a:bodyPr wrap="none" rtlCol="0">
                <a:spAutoFit/>
              </a:bodyPr>
              <a:lstStyle/>
              <a:p>
                <a:pPr algn="ctr"/>
                <a:r>
                  <a:rPr lang="id-ID" sz="2000" b="1" dirty="0">
                    <a:solidFill>
                      <a:schemeClr val="bg1"/>
                    </a:solidFill>
                  </a:rPr>
                  <a:t>2</a:t>
                </a:r>
                <a:endParaRPr lang="id-ID" sz="2000" b="1" dirty="0">
                  <a:solidFill>
                    <a:schemeClr val="bg1"/>
                  </a:solidFill>
                </a:endParaRPr>
              </a:p>
            </p:txBody>
          </p:sp>
        </p:grpSp>
        <p:grpSp>
          <p:nvGrpSpPr>
            <p:cNvPr id="51" name="Группа 4"/>
            <p:cNvGrpSpPr/>
            <p:nvPr/>
          </p:nvGrpSpPr>
          <p:grpSpPr>
            <a:xfrm>
              <a:off x="6507404" y="4232382"/>
              <a:ext cx="364673" cy="364672"/>
              <a:chOff x="979276" y="2956941"/>
              <a:chExt cx="364673" cy="364672"/>
            </a:xfrm>
            <a:solidFill>
              <a:srgbClr val="01654B"/>
            </a:solidFill>
          </p:grpSpPr>
          <p:sp>
            <p:nvSpPr>
              <p:cNvPr id="55" name="Oval 106"/>
              <p:cNvSpPr/>
              <p:nvPr/>
            </p:nvSpPr>
            <p:spPr>
              <a:xfrm>
                <a:off x="979276" y="2956941"/>
                <a:ext cx="364673" cy="364672"/>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lumMod val="50000"/>
                    </a:schemeClr>
                  </a:solidFill>
                </a:endParaRPr>
              </a:p>
            </p:txBody>
          </p:sp>
          <p:sp>
            <p:nvSpPr>
              <p:cNvPr id="56" name="TextBox 55"/>
              <p:cNvSpPr txBox="1"/>
              <p:nvPr/>
            </p:nvSpPr>
            <p:spPr>
              <a:xfrm>
                <a:off x="1092064" y="3012357"/>
                <a:ext cx="179879" cy="228837"/>
              </a:xfrm>
              <a:prstGeom prst="rect">
                <a:avLst/>
              </a:prstGeom>
              <a:noFill/>
            </p:spPr>
            <p:txBody>
              <a:bodyPr wrap="none" rtlCol="0">
                <a:spAutoFit/>
              </a:bodyPr>
              <a:lstStyle/>
              <a:p>
                <a:pPr algn="ctr"/>
                <a:r>
                  <a:rPr lang="id-ID" sz="2000" b="1" dirty="0">
                    <a:solidFill>
                      <a:schemeClr val="bg1"/>
                    </a:solidFill>
                  </a:rPr>
                  <a:t>3</a:t>
                </a:r>
                <a:endParaRPr lang="id-ID" sz="2000" b="1" dirty="0">
                  <a:solidFill>
                    <a:schemeClr val="bg1"/>
                  </a:solidFill>
                </a:endParaRPr>
              </a:p>
            </p:txBody>
          </p:sp>
        </p:grpSp>
        <p:grpSp>
          <p:nvGrpSpPr>
            <p:cNvPr id="52" name="Группа 5"/>
            <p:cNvGrpSpPr/>
            <p:nvPr/>
          </p:nvGrpSpPr>
          <p:grpSpPr>
            <a:xfrm>
              <a:off x="6507404" y="4813292"/>
              <a:ext cx="364673" cy="364672"/>
              <a:chOff x="979275" y="3537851"/>
              <a:chExt cx="364673" cy="364672"/>
            </a:xfrm>
            <a:solidFill>
              <a:srgbClr val="F5A124"/>
            </a:solidFill>
          </p:grpSpPr>
          <p:sp>
            <p:nvSpPr>
              <p:cNvPr id="53" name="Oval 124"/>
              <p:cNvSpPr/>
              <p:nvPr/>
            </p:nvSpPr>
            <p:spPr>
              <a:xfrm>
                <a:off x="979275" y="3537851"/>
                <a:ext cx="364673" cy="364672"/>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schemeClr val="bg1">
                      <a:lumMod val="50000"/>
                    </a:schemeClr>
                  </a:solidFill>
                </a:endParaRPr>
              </a:p>
            </p:txBody>
          </p:sp>
          <p:sp>
            <p:nvSpPr>
              <p:cNvPr id="54" name="TextBox 57"/>
              <p:cNvSpPr txBox="1"/>
              <p:nvPr/>
            </p:nvSpPr>
            <p:spPr>
              <a:xfrm>
                <a:off x="1071669" y="3593267"/>
                <a:ext cx="179879" cy="228837"/>
              </a:xfrm>
              <a:prstGeom prst="rect">
                <a:avLst/>
              </a:prstGeom>
              <a:noFill/>
            </p:spPr>
            <p:txBody>
              <a:bodyPr wrap="none" rtlCol="0">
                <a:spAutoFit/>
              </a:bodyPr>
              <a:lstStyle/>
              <a:p>
                <a:pPr algn="ctr"/>
                <a:r>
                  <a:rPr lang="id-ID" sz="2000" b="1" dirty="0">
                    <a:solidFill>
                      <a:schemeClr val="bg1"/>
                    </a:solidFill>
                  </a:rPr>
                  <a:t>4</a:t>
                </a:r>
                <a:endParaRPr lang="id-ID" sz="2000" b="1" dirty="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0-#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1+#ppt_w/2"/>
                                          </p:val>
                                        </p:tav>
                                        <p:tav tm="100000">
                                          <p:val>
                                            <p:strVal val="#ppt_x"/>
                                          </p:val>
                                        </p:tav>
                                      </p:tavLst>
                                    </p:anim>
                                    <p:anim calcmode="lin" valueType="num">
                                      <p:cBhvr additive="base">
                                        <p:cTn id="2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flipH="1">
            <a:off x="1812744" y="2003179"/>
            <a:ext cx="10140013" cy="2813646"/>
            <a:chOff x="2006898" y="5645876"/>
            <a:chExt cx="20363857" cy="5662982"/>
          </a:xfrm>
        </p:grpSpPr>
        <p:sp>
          <p:nvSpPr>
            <p:cNvPr id="16" name="Rectangle 21"/>
            <p:cNvSpPr/>
            <p:nvPr/>
          </p:nvSpPr>
          <p:spPr>
            <a:xfrm rot="16200000">
              <a:off x="4620513" y="4966970"/>
              <a:ext cx="1215966" cy="644319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7" name="Rectangle 21"/>
            <p:cNvSpPr/>
            <p:nvPr/>
          </p:nvSpPr>
          <p:spPr>
            <a:xfrm rot="16200000">
              <a:off x="18541176" y="4966970"/>
              <a:ext cx="1215966" cy="6443192"/>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9" name="Rectangle 21"/>
            <p:cNvSpPr/>
            <p:nvPr/>
          </p:nvSpPr>
          <p:spPr>
            <a:xfrm rot="16200000">
              <a:off x="11580844" y="4966966"/>
              <a:ext cx="1215966" cy="6443196"/>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0" name="TextBox 22"/>
            <p:cNvSpPr txBox="1"/>
            <p:nvPr/>
          </p:nvSpPr>
          <p:spPr>
            <a:xfrm>
              <a:off x="9363830" y="9082134"/>
              <a:ext cx="5730079" cy="2168100"/>
            </a:xfrm>
            <a:prstGeom prst="rect">
              <a:avLst/>
            </a:prstGeom>
            <a:noFill/>
          </p:spPr>
          <p:txBody>
            <a:bodyPr wrap="square" rtlCol="0">
              <a:spAutoFit/>
            </a:bodyPr>
            <a:lstStyle/>
            <a:p>
              <a:pPr lvl="0" algn="ctr" defTabSz="1216660">
                <a:spcBef>
                  <a:spcPct val="20000"/>
                </a:spcBef>
                <a:defRPr/>
              </a:pPr>
              <a:r>
                <a:rPr lang="zh-CN" altLang="en-US" sz="16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3"/>
            <p:cNvSpPr txBox="1"/>
            <p:nvPr/>
          </p:nvSpPr>
          <p:spPr>
            <a:xfrm>
              <a:off x="10668578" y="7477992"/>
              <a:ext cx="2852937" cy="1172045"/>
            </a:xfrm>
            <a:prstGeom prst="rect">
              <a:avLst/>
            </a:prstGeom>
            <a:noFill/>
          </p:spPr>
          <p:txBody>
            <a:bodyPr wrap="none" rtlCol="0">
              <a:spAutoFit/>
            </a:bodyPr>
            <a:lstStyle/>
            <a:p>
              <a:pPr algn="ctr">
                <a:lnSpc>
                  <a:spcPct val="150000"/>
                </a:lnSpc>
              </a:pPr>
              <a:r>
                <a:rPr lang="zh-CN" altLang="en-US" sz="2400" dirty="0">
                  <a:solidFill>
                    <a:schemeClr val="bg1"/>
                  </a:solidFill>
                  <a:latin typeface="Lato Light" charset="0"/>
                  <a:ea typeface="Lato Light" charset="0"/>
                  <a:cs typeface="Lato Light" charset="0"/>
                </a:rPr>
                <a:t>加入标题</a:t>
              </a:r>
              <a:endParaRPr lang="en-US" altLang="zh-CN" sz="2400" dirty="0">
                <a:solidFill>
                  <a:schemeClr val="bg1"/>
                </a:solidFill>
                <a:latin typeface="Lato Light" charset="0"/>
                <a:ea typeface="Lato Light" charset="0"/>
                <a:cs typeface="Lato Light" charset="0"/>
              </a:endParaRPr>
            </a:p>
          </p:txBody>
        </p:sp>
        <p:sp>
          <p:nvSpPr>
            <p:cNvPr id="22" name="Shape 2525"/>
            <p:cNvSpPr/>
            <p:nvPr/>
          </p:nvSpPr>
          <p:spPr>
            <a:xfrm>
              <a:off x="11398175" y="5645876"/>
              <a:ext cx="1393735" cy="139373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blipFill>
              <a:blip r:embed="rId1"/>
              <a:stretch>
                <a:fillRect/>
              </a:stretch>
            </a:blipFill>
            <a:ln w="12700">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rgbClr val="545454"/>
                </a:solidFill>
              </a:endParaRPr>
            </a:p>
          </p:txBody>
        </p:sp>
        <p:sp>
          <p:nvSpPr>
            <p:cNvPr id="23" name="TextBox 25"/>
            <p:cNvSpPr txBox="1"/>
            <p:nvPr/>
          </p:nvSpPr>
          <p:spPr>
            <a:xfrm>
              <a:off x="2223875" y="9082134"/>
              <a:ext cx="5730079" cy="2168100"/>
            </a:xfrm>
            <a:prstGeom prst="rect">
              <a:avLst/>
            </a:prstGeom>
            <a:noFill/>
          </p:spPr>
          <p:txBody>
            <a:bodyPr wrap="square" rtlCol="0">
              <a:spAutoFit/>
            </a:bodyPr>
            <a:lstStyle/>
            <a:p>
              <a:pPr lvl="0" algn="ctr" defTabSz="1216660">
                <a:spcBef>
                  <a:spcPct val="20000"/>
                </a:spcBef>
                <a:defRPr/>
              </a:pPr>
              <a:r>
                <a:rPr lang="zh-CN" altLang="en-US" sz="16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rgbClr val="FFFFFF">
                    <a:lumMod val="50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6"/>
            <p:cNvSpPr txBox="1"/>
            <p:nvPr/>
          </p:nvSpPr>
          <p:spPr>
            <a:xfrm>
              <a:off x="3528625" y="7477992"/>
              <a:ext cx="2852937" cy="1172045"/>
            </a:xfrm>
            <a:prstGeom prst="rect">
              <a:avLst/>
            </a:prstGeom>
            <a:noFill/>
          </p:spPr>
          <p:txBody>
            <a:bodyPr wrap="none" rtlCol="0">
              <a:spAutoFit/>
            </a:bodyPr>
            <a:lstStyle/>
            <a:p>
              <a:pPr algn="ctr">
                <a:lnSpc>
                  <a:spcPct val="150000"/>
                </a:lnSpc>
              </a:pPr>
              <a:r>
                <a:rPr lang="zh-CN" altLang="en-US" sz="2400" dirty="0">
                  <a:solidFill>
                    <a:schemeClr val="bg1"/>
                  </a:solidFill>
                  <a:latin typeface="Lato Light" charset="0"/>
                  <a:ea typeface="Lato Light" charset="0"/>
                  <a:cs typeface="Lato Light" charset="0"/>
                </a:rPr>
                <a:t>加入标题</a:t>
              </a:r>
              <a:endParaRPr lang="en-US" sz="2400" dirty="0">
                <a:solidFill>
                  <a:schemeClr val="bg1"/>
                </a:solidFill>
                <a:latin typeface="Lato Light" charset="0"/>
                <a:ea typeface="Lato Light" charset="0"/>
                <a:cs typeface="Lato Light" charset="0"/>
              </a:endParaRPr>
            </a:p>
          </p:txBody>
        </p:sp>
        <p:sp>
          <p:nvSpPr>
            <p:cNvPr id="25" name="TextBox 28"/>
            <p:cNvSpPr txBox="1"/>
            <p:nvPr/>
          </p:nvSpPr>
          <p:spPr>
            <a:xfrm>
              <a:off x="16306703" y="9140758"/>
              <a:ext cx="5730079" cy="2168100"/>
            </a:xfrm>
            <a:prstGeom prst="rect">
              <a:avLst/>
            </a:prstGeom>
            <a:noFill/>
          </p:spPr>
          <p:txBody>
            <a:bodyPr wrap="square" rtlCol="0">
              <a:spAutoFit/>
            </a:bodyPr>
            <a:lstStyle/>
            <a:p>
              <a:pPr algn="ctr" defTabSz="1216660">
                <a:spcBef>
                  <a:spcPct val="20000"/>
                </a:spcBef>
                <a:defRP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9"/>
            <p:cNvSpPr txBox="1"/>
            <p:nvPr/>
          </p:nvSpPr>
          <p:spPr>
            <a:xfrm>
              <a:off x="17671507" y="7477993"/>
              <a:ext cx="2852937" cy="1172045"/>
            </a:xfrm>
            <a:prstGeom prst="rect">
              <a:avLst/>
            </a:prstGeom>
            <a:noFill/>
          </p:spPr>
          <p:txBody>
            <a:bodyPr wrap="none" rtlCol="0">
              <a:spAutoFit/>
            </a:bodyPr>
            <a:lstStyle/>
            <a:p>
              <a:pPr algn="ctr">
                <a:lnSpc>
                  <a:spcPct val="150000"/>
                </a:lnSpc>
              </a:pPr>
              <a:r>
                <a:rPr lang="zh-CN" altLang="en-US" sz="2400" dirty="0">
                  <a:solidFill>
                    <a:schemeClr val="bg1"/>
                  </a:solidFill>
                  <a:latin typeface="Lato Light" charset="0"/>
                  <a:ea typeface="Lato Light" charset="0"/>
                  <a:cs typeface="Lato Light" charset="0"/>
                </a:rPr>
                <a:t>加入标题</a:t>
              </a:r>
              <a:endParaRPr lang="en-US" altLang="zh-CN" sz="2400" dirty="0">
                <a:solidFill>
                  <a:schemeClr val="bg1"/>
                </a:solidFill>
                <a:latin typeface="Lato Light" charset="0"/>
                <a:ea typeface="Lato Light" charset="0"/>
                <a:cs typeface="Lato Light" charset="0"/>
              </a:endParaRPr>
            </a:p>
          </p:txBody>
        </p:sp>
        <p:sp>
          <p:nvSpPr>
            <p:cNvPr id="27" name="Shape 2579"/>
            <p:cNvSpPr/>
            <p:nvPr/>
          </p:nvSpPr>
          <p:spPr>
            <a:xfrm>
              <a:off x="4258220" y="5645876"/>
              <a:ext cx="1393735" cy="1393730"/>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blipFill>
              <a:blip r:embed="rId1"/>
              <a:stretch>
                <a:fillRect/>
              </a:stretch>
            </a:blipFill>
            <a:ln w="12700">
              <a:noFill/>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sp>
          <p:nvSpPr>
            <p:cNvPr id="28" name="Shape 2624"/>
            <p:cNvSpPr/>
            <p:nvPr/>
          </p:nvSpPr>
          <p:spPr>
            <a:xfrm>
              <a:off x="18341049" y="5704499"/>
              <a:ext cx="1393735" cy="1393730"/>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blipFill>
              <a:blip r:embed="rId1"/>
              <a:stretch>
                <a:fillRect/>
              </a:stretch>
            </a:blipFill>
            <a:ln w="12700">
              <a:noFill/>
              <a:miter lim="400000"/>
            </a:ln>
          </p:spPr>
          <p:txBody>
            <a:bodyPr lIns="38090" tIns="38090" rIns="38090" bIns="38090" anchor="ctr"/>
            <a:lstStyle/>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705541" y="1686950"/>
            <a:ext cx="8444750" cy="3483926"/>
            <a:chOff x="1511379" y="1807952"/>
            <a:chExt cx="9496785" cy="3917950"/>
          </a:xfrm>
        </p:grpSpPr>
        <p:sp>
          <p:nvSpPr>
            <p:cNvPr id="16" name="AutoShape 2"/>
            <p:cNvSpPr/>
            <p:nvPr/>
          </p:nvSpPr>
          <p:spPr bwMode="auto">
            <a:xfrm>
              <a:off x="4413055" y="1807952"/>
              <a:ext cx="1601788" cy="1368425"/>
            </a:xfrm>
            <a:custGeom>
              <a:avLst/>
              <a:gdLst>
                <a:gd name="T0" fmla="*/ 211170617 w 21600"/>
                <a:gd name="T1" fmla="*/ 346775367 h 21600"/>
                <a:gd name="T2" fmla="*/ 0 w 21600"/>
                <a:gd name="T3" fmla="*/ 235598565 h 21600"/>
                <a:gd name="T4" fmla="*/ 459604150 w 21600"/>
                <a:gd name="T5" fmla="*/ 0 h 21600"/>
                <a:gd name="T6" fmla="*/ 475133925 w 21600"/>
                <a:gd name="T7" fmla="*/ 211773779 h 21600"/>
                <a:gd name="T8" fmla="*/ 211170617 w 21600"/>
                <a:gd name="T9" fmla="*/ 346775367 h 21600"/>
                <a:gd name="T10" fmla="*/ 211170617 w 21600"/>
                <a:gd name="T11" fmla="*/ 34677536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9600" y="21600"/>
                  </a:moveTo>
                  <a:cubicBezTo>
                    <a:pt x="0" y="14675"/>
                    <a:pt x="0" y="14675"/>
                    <a:pt x="0" y="14675"/>
                  </a:cubicBezTo>
                  <a:cubicBezTo>
                    <a:pt x="4518" y="6101"/>
                    <a:pt x="12282" y="577"/>
                    <a:pt x="20894" y="0"/>
                  </a:cubicBezTo>
                  <a:cubicBezTo>
                    <a:pt x="21600" y="13191"/>
                    <a:pt x="21600" y="13191"/>
                    <a:pt x="21600" y="13191"/>
                  </a:cubicBezTo>
                  <a:cubicBezTo>
                    <a:pt x="16518" y="13521"/>
                    <a:pt x="12141" y="16818"/>
                    <a:pt x="9600" y="21600"/>
                  </a:cubicBezTo>
                  <a:close/>
                  <a:moveTo>
                    <a:pt x="9600" y="21600"/>
                  </a:moveTo>
                </a:path>
              </a:pathLst>
            </a:custGeom>
            <a:blipFill>
              <a:blip r:embed="rId1"/>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3"/>
            <p:cNvSpPr/>
            <p:nvPr/>
          </p:nvSpPr>
          <p:spPr bwMode="auto">
            <a:xfrm>
              <a:off x="7081642" y="2859671"/>
              <a:ext cx="965994" cy="1808163"/>
            </a:xfrm>
            <a:custGeom>
              <a:avLst/>
              <a:gdLst>
                <a:gd name="T0" fmla="*/ 0 w 20053"/>
                <a:gd name="T1" fmla="*/ 129499929 h 21600"/>
                <a:gd name="T2" fmla="*/ 143066176 w 20053"/>
                <a:gd name="T3" fmla="*/ 0 h 21600"/>
                <a:gd name="T4" fmla="*/ 143066176 w 20053"/>
                <a:gd name="T5" fmla="*/ 605454005 h 21600"/>
                <a:gd name="T6" fmla="*/ 0 w 20053"/>
                <a:gd name="T7" fmla="*/ 475954076 h 21600"/>
                <a:gd name="T8" fmla="*/ 24180041 w 20053"/>
                <a:gd name="T9" fmla="*/ 302727086 h 21600"/>
                <a:gd name="T10" fmla="*/ 0 w 20053"/>
                <a:gd name="T11" fmla="*/ 129499929 h 21600"/>
                <a:gd name="T12" fmla="*/ 0 w 20053"/>
                <a:gd name="T13" fmla="*/ 12949992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53" h="21600">
                  <a:moveTo>
                    <a:pt x="0" y="4620"/>
                  </a:moveTo>
                  <a:cubicBezTo>
                    <a:pt x="15413" y="0"/>
                    <a:pt x="15413" y="0"/>
                    <a:pt x="15413" y="0"/>
                  </a:cubicBezTo>
                  <a:cubicBezTo>
                    <a:pt x="21600" y="6742"/>
                    <a:pt x="21600" y="14858"/>
                    <a:pt x="15413" y="21600"/>
                  </a:cubicBezTo>
                  <a:cubicBezTo>
                    <a:pt x="0" y="16980"/>
                    <a:pt x="0" y="16980"/>
                    <a:pt x="0" y="16980"/>
                  </a:cubicBezTo>
                  <a:cubicBezTo>
                    <a:pt x="1737" y="15170"/>
                    <a:pt x="2605" y="13047"/>
                    <a:pt x="2605" y="10800"/>
                  </a:cubicBezTo>
                  <a:cubicBezTo>
                    <a:pt x="2605" y="8553"/>
                    <a:pt x="1737" y="6492"/>
                    <a:pt x="0" y="4620"/>
                  </a:cubicBezTo>
                  <a:close/>
                  <a:moveTo>
                    <a:pt x="0" y="4620"/>
                  </a:moveTo>
                </a:path>
              </a:pathLst>
            </a:custGeom>
            <a:blipFill>
              <a:blip r:embed="rId1"/>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AutoShape 4"/>
            <p:cNvSpPr/>
            <p:nvPr/>
          </p:nvSpPr>
          <p:spPr bwMode="auto">
            <a:xfrm>
              <a:off x="6156130" y="4348746"/>
              <a:ext cx="1605756" cy="1370806"/>
            </a:xfrm>
            <a:custGeom>
              <a:avLst/>
              <a:gdLst>
                <a:gd name="T0" fmla="*/ 264410771 w 21600"/>
                <a:gd name="T1" fmla="*/ 0 h 21600"/>
                <a:gd name="T2" fmla="*/ 477491173 w 21600"/>
                <a:gd name="T3" fmla="*/ 111564062 h 21600"/>
                <a:gd name="T4" fmla="*/ 15562749 w 21600"/>
                <a:gd name="T5" fmla="*/ 347983165 h 21600"/>
                <a:gd name="T6" fmla="*/ 0 w 21600"/>
                <a:gd name="T7" fmla="*/ 136808977 h 21600"/>
                <a:gd name="T8" fmla="*/ 264410771 w 21600"/>
                <a:gd name="T9" fmla="*/ 0 h 21600"/>
                <a:gd name="T10" fmla="*/ 264410771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1961" y="0"/>
                  </a:moveTo>
                  <a:cubicBezTo>
                    <a:pt x="21600" y="6925"/>
                    <a:pt x="21600" y="6925"/>
                    <a:pt x="21600" y="6925"/>
                  </a:cubicBezTo>
                  <a:cubicBezTo>
                    <a:pt x="17097" y="15499"/>
                    <a:pt x="9287" y="21023"/>
                    <a:pt x="704" y="21600"/>
                  </a:cubicBezTo>
                  <a:cubicBezTo>
                    <a:pt x="0" y="8492"/>
                    <a:pt x="0" y="8492"/>
                    <a:pt x="0" y="8492"/>
                  </a:cubicBezTo>
                  <a:cubicBezTo>
                    <a:pt x="5066" y="8079"/>
                    <a:pt x="9498" y="4782"/>
                    <a:pt x="11961" y="0"/>
                  </a:cubicBezTo>
                  <a:close/>
                  <a:moveTo>
                    <a:pt x="11961" y="0"/>
                  </a:moveTo>
                </a:path>
              </a:pathLst>
            </a:custGeom>
            <a:blipFill>
              <a:blip r:embed="rId1"/>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5"/>
            <p:cNvSpPr/>
            <p:nvPr/>
          </p:nvSpPr>
          <p:spPr bwMode="auto">
            <a:xfrm>
              <a:off x="6649842" y="4810708"/>
              <a:ext cx="475456" cy="502444"/>
            </a:xfrm>
            <a:custGeom>
              <a:avLst/>
              <a:gdLst>
                <a:gd name="T0" fmla="*/ 27662239 w 21104"/>
                <a:gd name="T1" fmla="*/ 32097254 h 21600"/>
                <a:gd name="T2" fmla="*/ 42842497 w 21104"/>
                <a:gd name="T3" fmla="*/ 9070780 h 21600"/>
                <a:gd name="T4" fmla="*/ 42842497 w 21104"/>
                <a:gd name="T5" fmla="*/ 7326324 h 21600"/>
                <a:gd name="T6" fmla="*/ 39468210 w 21104"/>
                <a:gd name="T7" fmla="*/ 3488912 h 21600"/>
                <a:gd name="T8" fmla="*/ 37444052 w 21104"/>
                <a:gd name="T9" fmla="*/ 3488912 h 21600"/>
                <a:gd name="T10" fmla="*/ 35756887 w 21104"/>
                <a:gd name="T11" fmla="*/ 5233414 h 21600"/>
                <a:gd name="T12" fmla="*/ 33734757 w 21104"/>
                <a:gd name="T13" fmla="*/ 5581868 h 21600"/>
                <a:gd name="T14" fmla="*/ 34071793 w 21104"/>
                <a:gd name="T15" fmla="*/ 0 h 21600"/>
                <a:gd name="T16" fmla="*/ 9107740 w 21104"/>
                <a:gd name="T17" fmla="*/ 0 h 21600"/>
                <a:gd name="T18" fmla="*/ 9107740 w 21104"/>
                <a:gd name="T19" fmla="*/ 5581868 h 21600"/>
                <a:gd name="T20" fmla="*/ 7422602 w 21104"/>
                <a:gd name="T21" fmla="*/ 5233414 h 21600"/>
                <a:gd name="T22" fmla="*/ 5735481 w 21104"/>
                <a:gd name="T23" fmla="*/ 3488912 h 21600"/>
                <a:gd name="T24" fmla="*/ 3711323 w 21104"/>
                <a:gd name="T25" fmla="*/ 3488912 h 21600"/>
                <a:gd name="T26" fmla="*/ 0 w 21104"/>
                <a:gd name="T27" fmla="*/ 7326324 h 21600"/>
                <a:gd name="T28" fmla="*/ 0 w 21104"/>
                <a:gd name="T29" fmla="*/ 9070780 h 21600"/>
                <a:gd name="T30" fmla="*/ 15517249 w 21104"/>
                <a:gd name="T31" fmla="*/ 32097254 h 21600"/>
                <a:gd name="T32" fmla="*/ 19565609 w 21104"/>
                <a:gd name="T33" fmla="*/ 33841756 h 21600"/>
                <a:gd name="T34" fmla="*/ 19565609 w 21104"/>
                <a:gd name="T35" fmla="*/ 35934666 h 21600"/>
                <a:gd name="T36" fmla="*/ 17878443 w 21104"/>
                <a:gd name="T37" fmla="*/ 36631574 h 21600"/>
                <a:gd name="T38" fmla="*/ 19565609 w 21104"/>
                <a:gd name="T39" fmla="*/ 37679122 h 21600"/>
                <a:gd name="T40" fmla="*/ 19565609 w 21104"/>
                <a:gd name="T41" fmla="*/ 39772032 h 21600"/>
                <a:gd name="T42" fmla="*/ 18215480 w 21104"/>
                <a:gd name="T43" fmla="*/ 41516488 h 21600"/>
                <a:gd name="T44" fmla="*/ 16193350 w 21104"/>
                <a:gd name="T45" fmla="*/ 43260990 h 21600"/>
                <a:gd name="T46" fmla="*/ 14506184 w 21104"/>
                <a:gd name="T47" fmla="*/ 45005446 h 21600"/>
                <a:gd name="T48" fmla="*/ 16193350 w 21104"/>
                <a:gd name="T49" fmla="*/ 46749902 h 21600"/>
                <a:gd name="T50" fmla="*/ 26649147 w 21104"/>
                <a:gd name="T51" fmla="*/ 46749902 h 21600"/>
                <a:gd name="T52" fmla="*/ 28673304 w 21104"/>
                <a:gd name="T53" fmla="*/ 45005446 h 21600"/>
                <a:gd name="T54" fmla="*/ 26649147 w 21104"/>
                <a:gd name="T55" fmla="*/ 43260990 h 21600"/>
                <a:gd name="T56" fmla="*/ 24964053 w 21104"/>
                <a:gd name="T57" fmla="*/ 41168034 h 21600"/>
                <a:gd name="T58" fmla="*/ 23276887 w 21104"/>
                <a:gd name="T59" fmla="*/ 39772032 h 21600"/>
                <a:gd name="T60" fmla="*/ 23276887 w 21104"/>
                <a:gd name="T61" fmla="*/ 37679122 h 21600"/>
                <a:gd name="T62" fmla="*/ 24964053 w 21104"/>
                <a:gd name="T63" fmla="*/ 36631574 h 21600"/>
                <a:gd name="T64" fmla="*/ 23276887 w 21104"/>
                <a:gd name="T65" fmla="*/ 35934666 h 21600"/>
                <a:gd name="T66" fmla="*/ 23276887 w 21104"/>
                <a:gd name="T67" fmla="*/ 33841756 h 21600"/>
                <a:gd name="T68" fmla="*/ 27662239 w 21104"/>
                <a:gd name="T69" fmla="*/ 32097254 h 21600"/>
                <a:gd name="T70" fmla="*/ 34071793 w 21104"/>
                <a:gd name="T71" fmla="*/ 7326324 h 21600"/>
                <a:gd name="T72" fmla="*/ 35756887 w 21104"/>
                <a:gd name="T73" fmla="*/ 7326324 h 21600"/>
                <a:gd name="T74" fmla="*/ 37781044 w 21104"/>
                <a:gd name="T75" fmla="*/ 5581868 h 21600"/>
                <a:gd name="T76" fmla="*/ 39468210 w 21104"/>
                <a:gd name="T77" fmla="*/ 7326324 h 21600"/>
                <a:gd name="T78" fmla="*/ 39468210 w 21104"/>
                <a:gd name="T79" fmla="*/ 9070780 h 21600"/>
                <a:gd name="T80" fmla="*/ 30360470 w 21104"/>
                <a:gd name="T81" fmla="*/ 24770976 h 21600"/>
                <a:gd name="T82" fmla="*/ 34071793 w 21104"/>
                <a:gd name="T83" fmla="*/ 7326324 h 21600"/>
                <a:gd name="T84" fmla="*/ 12144990 w 21104"/>
                <a:gd name="T85" fmla="*/ 25119430 h 21600"/>
                <a:gd name="T86" fmla="*/ 3037250 w 21104"/>
                <a:gd name="T87" fmla="*/ 9419234 h 21600"/>
                <a:gd name="T88" fmla="*/ 3037250 w 21104"/>
                <a:gd name="T89" fmla="*/ 7674778 h 21600"/>
                <a:gd name="T90" fmla="*/ 4722388 w 21104"/>
                <a:gd name="T91" fmla="*/ 5581868 h 21600"/>
                <a:gd name="T92" fmla="*/ 6746546 w 21104"/>
                <a:gd name="T93" fmla="*/ 7674778 h 21600"/>
                <a:gd name="T94" fmla="*/ 8433712 w 21104"/>
                <a:gd name="T95" fmla="*/ 7674778 h 21600"/>
                <a:gd name="T96" fmla="*/ 12144990 w 21104"/>
                <a:gd name="T97" fmla="*/ 25119430 h 21600"/>
                <a:gd name="T98" fmla="*/ 12144990 w 21104"/>
                <a:gd name="T99" fmla="*/ 2511943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04" h="21600">
                  <a:moveTo>
                    <a:pt x="13625" y="14830"/>
                  </a:moveTo>
                  <a:cubicBezTo>
                    <a:pt x="21434" y="10155"/>
                    <a:pt x="21102" y="4191"/>
                    <a:pt x="21102" y="4191"/>
                  </a:cubicBezTo>
                  <a:cubicBezTo>
                    <a:pt x="21102" y="3385"/>
                    <a:pt x="21102" y="3385"/>
                    <a:pt x="21102" y="3385"/>
                  </a:cubicBezTo>
                  <a:cubicBezTo>
                    <a:pt x="21102" y="3385"/>
                    <a:pt x="21102" y="1612"/>
                    <a:pt x="19440" y="1612"/>
                  </a:cubicBezTo>
                  <a:cubicBezTo>
                    <a:pt x="18942" y="1612"/>
                    <a:pt x="18443" y="1612"/>
                    <a:pt x="18443" y="1612"/>
                  </a:cubicBezTo>
                  <a:cubicBezTo>
                    <a:pt x="17612" y="1612"/>
                    <a:pt x="17612" y="2418"/>
                    <a:pt x="17612" y="2418"/>
                  </a:cubicBezTo>
                  <a:cubicBezTo>
                    <a:pt x="17612" y="2418"/>
                    <a:pt x="17280" y="2579"/>
                    <a:pt x="16616" y="2579"/>
                  </a:cubicBezTo>
                  <a:cubicBezTo>
                    <a:pt x="16616" y="1934"/>
                    <a:pt x="16782" y="0"/>
                    <a:pt x="16782" y="0"/>
                  </a:cubicBezTo>
                  <a:cubicBezTo>
                    <a:pt x="9139" y="967"/>
                    <a:pt x="4486" y="0"/>
                    <a:pt x="4486" y="0"/>
                  </a:cubicBezTo>
                  <a:cubicBezTo>
                    <a:pt x="4486" y="2579"/>
                    <a:pt x="4486" y="2579"/>
                    <a:pt x="4486" y="2579"/>
                  </a:cubicBezTo>
                  <a:cubicBezTo>
                    <a:pt x="3822" y="2579"/>
                    <a:pt x="3656" y="2418"/>
                    <a:pt x="3656" y="2418"/>
                  </a:cubicBezTo>
                  <a:cubicBezTo>
                    <a:pt x="3656" y="2418"/>
                    <a:pt x="3489" y="1612"/>
                    <a:pt x="2825" y="1612"/>
                  </a:cubicBezTo>
                  <a:cubicBezTo>
                    <a:pt x="2825" y="1612"/>
                    <a:pt x="2326" y="1612"/>
                    <a:pt x="1828" y="1612"/>
                  </a:cubicBezTo>
                  <a:cubicBezTo>
                    <a:pt x="166" y="1612"/>
                    <a:pt x="0" y="3385"/>
                    <a:pt x="0" y="3385"/>
                  </a:cubicBezTo>
                  <a:cubicBezTo>
                    <a:pt x="0" y="4191"/>
                    <a:pt x="0" y="4191"/>
                    <a:pt x="0" y="4191"/>
                  </a:cubicBezTo>
                  <a:cubicBezTo>
                    <a:pt x="0" y="4191"/>
                    <a:pt x="-166" y="10155"/>
                    <a:pt x="7643" y="14830"/>
                  </a:cubicBezTo>
                  <a:cubicBezTo>
                    <a:pt x="7643" y="14830"/>
                    <a:pt x="8474" y="15636"/>
                    <a:pt x="9637" y="15636"/>
                  </a:cubicBezTo>
                  <a:cubicBezTo>
                    <a:pt x="9637" y="16603"/>
                    <a:pt x="9637" y="16603"/>
                    <a:pt x="9637" y="16603"/>
                  </a:cubicBezTo>
                  <a:cubicBezTo>
                    <a:pt x="9637" y="16603"/>
                    <a:pt x="8806" y="16442"/>
                    <a:pt x="8806" y="16925"/>
                  </a:cubicBezTo>
                  <a:cubicBezTo>
                    <a:pt x="8806" y="17570"/>
                    <a:pt x="9637" y="17409"/>
                    <a:pt x="9637" y="17409"/>
                  </a:cubicBezTo>
                  <a:cubicBezTo>
                    <a:pt x="9637" y="18376"/>
                    <a:pt x="9637" y="18376"/>
                    <a:pt x="9637" y="18376"/>
                  </a:cubicBezTo>
                  <a:cubicBezTo>
                    <a:pt x="9637" y="18376"/>
                    <a:pt x="9471" y="19182"/>
                    <a:pt x="8972" y="19182"/>
                  </a:cubicBezTo>
                  <a:cubicBezTo>
                    <a:pt x="8972" y="19988"/>
                    <a:pt x="7976" y="19988"/>
                    <a:pt x="7976" y="19988"/>
                  </a:cubicBezTo>
                  <a:cubicBezTo>
                    <a:pt x="7976" y="19988"/>
                    <a:pt x="7145" y="20149"/>
                    <a:pt x="7145" y="20794"/>
                  </a:cubicBezTo>
                  <a:cubicBezTo>
                    <a:pt x="7145" y="20794"/>
                    <a:pt x="6979" y="21600"/>
                    <a:pt x="7976" y="21600"/>
                  </a:cubicBezTo>
                  <a:cubicBezTo>
                    <a:pt x="9305" y="21600"/>
                    <a:pt x="13126" y="21600"/>
                    <a:pt x="13126" y="21600"/>
                  </a:cubicBezTo>
                  <a:cubicBezTo>
                    <a:pt x="13957" y="21600"/>
                    <a:pt x="14123" y="20794"/>
                    <a:pt x="14123" y="20794"/>
                  </a:cubicBezTo>
                  <a:cubicBezTo>
                    <a:pt x="14123" y="20794"/>
                    <a:pt x="14123" y="19988"/>
                    <a:pt x="13126" y="19988"/>
                  </a:cubicBezTo>
                  <a:cubicBezTo>
                    <a:pt x="12296" y="19988"/>
                    <a:pt x="12296" y="19021"/>
                    <a:pt x="12296" y="19021"/>
                  </a:cubicBezTo>
                  <a:cubicBezTo>
                    <a:pt x="12296" y="19021"/>
                    <a:pt x="11465" y="19182"/>
                    <a:pt x="11465" y="18376"/>
                  </a:cubicBezTo>
                  <a:cubicBezTo>
                    <a:pt x="11465" y="17409"/>
                    <a:pt x="11465" y="17409"/>
                    <a:pt x="11465" y="17409"/>
                  </a:cubicBezTo>
                  <a:cubicBezTo>
                    <a:pt x="11465" y="17409"/>
                    <a:pt x="12296" y="17570"/>
                    <a:pt x="12296" y="16925"/>
                  </a:cubicBezTo>
                  <a:cubicBezTo>
                    <a:pt x="12296" y="16442"/>
                    <a:pt x="11465" y="16603"/>
                    <a:pt x="11465" y="16603"/>
                  </a:cubicBezTo>
                  <a:cubicBezTo>
                    <a:pt x="11465" y="15636"/>
                    <a:pt x="11465" y="15636"/>
                    <a:pt x="11465" y="15636"/>
                  </a:cubicBezTo>
                  <a:cubicBezTo>
                    <a:pt x="12296" y="15636"/>
                    <a:pt x="12960" y="15313"/>
                    <a:pt x="13625" y="14830"/>
                  </a:cubicBezTo>
                  <a:close/>
                  <a:moveTo>
                    <a:pt x="16782" y="3385"/>
                  </a:moveTo>
                  <a:cubicBezTo>
                    <a:pt x="16948" y="3385"/>
                    <a:pt x="17612" y="3385"/>
                    <a:pt x="17612" y="3385"/>
                  </a:cubicBezTo>
                  <a:cubicBezTo>
                    <a:pt x="18443" y="3385"/>
                    <a:pt x="18609" y="2579"/>
                    <a:pt x="18609" y="2579"/>
                  </a:cubicBezTo>
                  <a:cubicBezTo>
                    <a:pt x="19440" y="2579"/>
                    <a:pt x="19440" y="3385"/>
                    <a:pt x="19440" y="3385"/>
                  </a:cubicBezTo>
                  <a:cubicBezTo>
                    <a:pt x="19440" y="4191"/>
                    <a:pt x="19440" y="4191"/>
                    <a:pt x="19440" y="4191"/>
                  </a:cubicBezTo>
                  <a:cubicBezTo>
                    <a:pt x="19440" y="4191"/>
                    <a:pt x="19108" y="7576"/>
                    <a:pt x="14954" y="11445"/>
                  </a:cubicBezTo>
                  <a:cubicBezTo>
                    <a:pt x="15951" y="9833"/>
                    <a:pt x="16782" y="6125"/>
                    <a:pt x="16782" y="3385"/>
                  </a:cubicBezTo>
                  <a:close/>
                  <a:moveTo>
                    <a:pt x="5982" y="11606"/>
                  </a:moveTo>
                  <a:cubicBezTo>
                    <a:pt x="1662" y="7737"/>
                    <a:pt x="1496" y="4352"/>
                    <a:pt x="1496" y="4352"/>
                  </a:cubicBezTo>
                  <a:cubicBezTo>
                    <a:pt x="1496" y="3546"/>
                    <a:pt x="1496" y="3546"/>
                    <a:pt x="1496" y="3546"/>
                  </a:cubicBezTo>
                  <a:cubicBezTo>
                    <a:pt x="1496" y="3546"/>
                    <a:pt x="1496" y="2579"/>
                    <a:pt x="2326" y="2579"/>
                  </a:cubicBezTo>
                  <a:cubicBezTo>
                    <a:pt x="2326" y="2579"/>
                    <a:pt x="2326" y="3546"/>
                    <a:pt x="3323" y="3546"/>
                  </a:cubicBezTo>
                  <a:cubicBezTo>
                    <a:pt x="3323" y="3546"/>
                    <a:pt x="3988" y="3546"/>
                    <a:pt x="4154" y="3546"/>
                  </a:cubicBezTo>
                  <a:cubicBezTo>
                    <a:pt x="4154" y="6287"/>
                    <a:pt x="4985" y="9994"/>
                    <a:pt x="5982" y="11606"/>
                  </a:cubicBezTo>
                  <a:close/>
                  <a:moveTo>
                    <a:pt x="5982" y="11606"/>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6"/>
            <p:cNvSpPr/>
            <p:nvPr/>
          </p:nvSpPr>
          <p:spPr bwMode="auto">
            <a:xfrm>
              <a:off x="6145017" y="1807952"/>
              <a:ext cx="1605756" cy="1359694"/>
            </a:xfrm>
            <a:custGeom>
              <a:avLst/>
              <a:gdLst>
                <a:gd name="T0" fmla="*/ 0 w 21600"/>
                <a:gd name="T1" fmla="*/ 210680934 h 21600"/>
                <a:gd name="T2" fmla="*/ 12445650 w 21600"/>
                <a:gd name="T3" fmla="*/ 0 h 21600"/>
                <a:gd name="T4" fmla="*/ 477491173 w 21600"/>
                <a:gd name="T5" fmla="*/ 230430238 h 21600"/>
                <a:gd name="T6" fmla="*/ 265958095 w 21600"/>
                <a:gd name="T7" fmla="*/ 342364403 h 21600"/>
                <a:gd name="T8" fmla="*/ 0 w 21600"/>
                <a:gd name="T9" fmla="*/ 210680934 h 21600"/>
                <a:gd name="T10" fmla="*/ 0 w 21600"/>
                <a:gd name="T11" fmla="*/ 210680934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3292"/>
                  </a:moveTo>
                  <a:cubicBezTo>
                    <a:pt x="563" y="0"/>
                    <a:pt x="563" y="0"/>
                    <a:pt x="563" y="0"/>
                  </a:cubicBezTo>
                  <a:cubicBezTo>
                    <a:pt x="9217" y="498"/>
                    <a:pt x="17027" y="5982"/>
                    <a:pt x="21600" y="14538"/>
                  </a:cubicBezTo>
                  <a:cubicBezTo>
                    <a:pt x="12031" y="21600"/>
                    <a:pt x="12031" y="21600"/>
                    <a:pt x="12031" y="21600"/>
                  </a:cubicBezTo>
                  <a:cubicBezTo>
                    <a:pt x="9498" y="16865"/>
                    <a:pt x="5066" y="13625"/>
                    <a:pt x="0" y="13292"/>
                  </a:cubicBezTo>
                  <a:close/>
                  <a:moveTo>
                    <a:pt x="0" y="13292"/>
                  </a:moveTo>
                </a:path>
              </a:pathLst>
            </a:custGeom>
            <a:blipFill>
              <a:blip r:embed="rId1"/>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7"/>
            <p:cNvSpPr/>
            <p:nvPr/>
          </p:nvSpPr>
          <p:spPr bwMode="auto">
            <a:xfrm>
              <a:off x="4451155" y="4380496"/>
              <a:ext cx="1605756" cy="1345406"/>
            </a:xfrm>
            <a:custGeom>
              <a:avLst/>
              <a:gdLst>
                <a:gd name="T0" fmla="*/ 477491173 w 21600"/>
                <a:gd name="T1" fmla="*/ 126525095 h 21600"/>
                <a:gd name="T2" fmla="*/ 469709798 w 21600"/>
                <a:gd name="T3" fmla="*/ 335206908 h 21600"/>
                <a:gd name="T4" fmla="*/ 0 w 21600"/>
                <a:gd name="T5" fmla="*/ 116080882 h 21600"/>
                <a:gd name="T6" fmla="*/ 206868653 w 21600"/>
                <a:gd name="T7" fmla="*/ 0 h 21600"/>
                <a:gd name="T8" fmla="*/ 477491173 w 21600"/>
                <a:gd name="T9" fmla="*/ 126525095 h 21600"/>
                <a:gd name="T10" fmla="*/ 477491173 w 21600"/>
                <a:gd name="T11" fmla="*/ 126525095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8153"/>
                  </a:moveTo>
                  <a:cubicBezTo>
                    <a:pt x="21248" y="21600"/>
                    <a:pt x="21248" y="21600"/>
                    <a:pt x="21248" y="21600"/>
                  </a:cubicBezTo>
                  <a:cubicBezTo>
                    <a:pt x="12664" y="21348"/>
                    <a:pt x="4714" y="16053"/>
                    <a:pt x="0" y="7480"/>
                  </a:cubicBezTo>
                  <a:cubicBezTo>
                    <a:pt x="9358" y="0"/>
                    <a:pt x="9358" y="0"/>
                    <a:pt x="9358" y="0"/>
                  </a:cubicBezTo>
                  <a:cubicBezTo>
                    <a:pt x="12031" y="4791"/>
                    <a:pt x="16464" y="7984"/>
                    <a:pt x="21600" y="8153"/>
                  </a:cubicBezTo>
                  <a:close/>
                  <a:moveTo>
                    <a:pt x="21600" y="8153"/>
                  </a:moveTo>
                </a:path>
              </a:pathLst>
            </a:custGeom>
            <a:blipFill>
              <a:blip r:embed="rId1"/>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8"/>
            <p:cNvSpPr/>
            <p:nvPr/>
          </p:nvSpPr>
          <p:spPr bwMode="auto">
            <a:xfrm>
              <a:off x="5066311" y="2230227"/>
              <a:ext cx="434975" cy="431800"/>
            </a:xfrm>
            <a:custGeom>
              <a:avLst/>
              <a:gdLst>
                <a:gd name="T0" fmla="*/ 0 w 21600"/>
                <a:gd name="T1" fmla="*/ 17264004 h 21600"/>
                <a:gd name="T2" fmla="*/ 35037639 w 21600"/>
                <a:gd name="T3" fmla="*/ 17264004 h 21600"/>
                <a:gd name="T4" fmla="*/ 24234350 w 21600"/>
                <a:gd name="T5" fmla="*/ 6905601 h 21600"/>
                <a:gd name="T6" fmla="*/ 25110301 w 21600"/>
                <a:gd name="T7" fmla="*/ 4028254 h 21600"/>
                <a:gd name="T8" fmla="*/ 25110301 w 21600"/>
                <a:gd name="T9" fmla="*/ 8056548 h 21600"/>
                <a:gd name="T10" fmla="*/ 13723058 w 21600"/>
                <a:gd name="T11" fmla="*/ 22155458 h 21600"/>
                <a:gd name="T12" fmla="*/ 11971197 w 21600"/>
                <a:gd name="T13" fmla="*/ 25320552 h 21600"/>
                <a:gd name="T14" fmla="*/ 11095246 w 21600"/>
                <a:gd name="T15" fmla="*/ 27334659 h 21600"/>
                <a:gd name="T16" fmla="*/ 10803289 w 21600"/>
                <a:gd name="T17" fmla="*/ 31650660 h 21600"/>
                <a:gd name="T18" fmla="*/ 9051387 w 21600"/>
                <a:gd name="T19" fmla="*/ 28485606 h 21600"/>
                <a:gd name="T20" fmla="*/ 7591482 w 21600"/>
                <a:gd name="T21" fmla="*/ 25608259 h 21600"/>
                <a:gd name="T22" fmla="*/ 4963669 w 21600"/>
                <a:gd name="T23" fmla="*/ 23594152 h 21600"/>
                <a:gd name="T24" fmla="*/ 4671672 w 21600"/>
                <a:gd name="T25" fmla="*/ 19565858 h 21600"/>
                <a:gd name="T26" fmla="*/ 4379715 w 21600"/>
                <a:gd name="T27" fmla="*/ 17264004 h 21600"/>
                <a:gd name="T28" fmla="*/ 2919810 w 21600"/>
                <a:gd name="T29" fmla="*/ 15537603 h 21600"/>
                <a:gd name="T30" fmla="*/ 2919810 w 21600"/>
                <a:gd name="T31" fmla="*/ 12948003 h 21600"/>
                <a:gd name="T32" fmla="*/ 11095246 w 21600"/>
                <a:gd name="T33" fmla="*/ 5754655 h 21600"/>
                <a:gd name="T34" fmla="*/ 9051387 w 21600"/>
                <a:gd name="T35" fmla="*/ 5754655 h 21600"/>
                <a:gd name="T36" fmla="*/ 8175436 w 21600"/>
                <a:gd name="T37" fmla="*/ 7481055 h 21600"/>
                <a:gd name="T38" fmla="*/ 9343384 w 21600"/>
                <a:gd name="T39" fmla="*/ 8056548 h 21600"/>
                <a:gd name="T40" fmla="*/ 9051387 w 21600"/>
                <a:gd name="T41" fmla="*/ 6905601 h 21600"/>
                <a:gd name="T42" fmla="*/ 13723058 w 21600"/>
                <a:gd name="T43" fmla="*/ 8632002 h 21600"/>
                <a:gd name="T44" fmla="*/ 11971197 w 21600"/>
                <a:gd name="T45" fmla="*/ 9782949 h 21600"/>
                <a:gd name="T46" fmla="*/ 10803289 w 21600"/>
                <a:gd name="T47" fmla="*/ 10358402 h 21600"/>
                <a:gd name="T48" fmla="*/ 11095246 w 21600"/>
                <a:gd name="T49" fmla="*/ 12372549 h 21600"/>
                <a:gd name="T50" fmla="*/ 9635341 w 21600"/>
                <a:gd name="T51" fmla="*/ 14098950 h 21600"/>
                <a:gd name="T52" fmla="*/ 8467433 w 21600"/>
                <a:gd name="T53" fmla="*/ 14674403 h 21600"/>
                <a:gd name="T54" fmla="*/ 6131577 w 21600"/>
                <a:gd name="T55" fmla="*/ 14098950 h 21600"/>
                <a:gd name="T56" fmla="*/ 4379715 w 21600"/>
                <a:gd name="T57" fmla="*/ 15537603 h 21600"/>
                <a:gd name="T58" fmla="*/ 4671672 w 21600"/>
                <a:gd name="T59" fmla="*/ 16688550 h 21600"/>
                <a:gd name="T60" fmla="*/ 7883479 w 21600"/>
                <a:gd name="T61" fmla="*/ 17839457 h 21600"/>
                <a:gd name="T62" fmla="*/ 11971197 w 21600"/>
                <a:gd name="T63" fmla="*/ 18990404 h 21600"/>
                <a:gd name="T64" fmla="*/ 13723058 w 21600"/>
                <a:gd name="T65" fmla="*/ 22155458 h 21600"/>
                <a:gd name="T66" fmla="*/ 16058915 w 21600"/>
                <a:gd name="T67" fmla="*/ 6042401 h 21600"/>
                <a:gd name="T68" fmla="*/ 12847148 w 21600"/>
                <a:gd name="T69" fmla="*/ 4316001 h 21600"/>
                <a:gd name="T70" fmla="*/ 18394771 w 21600"/>
                <a:gd name="T71" fmla="*/ 2877347 h 21600"/>
                <a:gd name="T72" fmla="*/ 31241878 w 21600"/>
                <a:gd name="T73" fmla="*/ 17839457 h 21600"/>
                <a:gd name="T74" fmla="*/ 26862203 w 21600"/>
                <a:gd name="T75" fmla="*/ 29348806 h 21600"/>
                <a:gd name="T76" fmla="*/ 26570206 w 21600"/>
                <a:gd name="T77" fmla="*/ 26471459 h 21600"/>
                <a:gd name="T78" fmla="*/ 24526347 w 21600"/>
                <a:gd name="T79" fmla="*/ 23306405 h 21600"/>
                <a:gd name="T80" fmla="*/ 19270722 w 21600"/>
                <a:gd name="T81" fmla="*/ 19278151 h 21600"/>
                <a:gd name="T82" fmla="*/ 28322108 w 21600"/>
                <a:gd name="T83" fmla="*/ 16113057 h 21600"/>
                <a:gd name="T84" fmla="*/ 30657924 w 21600"/>
                <a:gd name="T85" fmla="*/ 14098950 h 21600"/>
                <a:gd name="T86" fmla="*/ 27154160 w 21600"/>
                <a:gd name="T87" fmla="*/ 11221602 h 21600"/>
                <a:gd name="T88" fmla="*/ 26570206 w 21600"/>
                <a:gd name="T89" fmla="*/ 14962150 h 21600"/>
                <a:gd name="T90" fmla="*/ 23066442 w 21600"/>
                <a:gd name="T91" fmla="*/ 14098950 h 21600"/>
                <a:gd name="T92" fmla="*/ 21314581 w 21600"/>
                <a:gd name="T93" fmla="*/ 12660256 h 21600"/>
                <a:gd name="T94" fmla="*/ 22190491 w 21600"/>
                <a:gd name="T95" fmla="*/ 10070656 h 21600"/>
                <a:gd name="T96" fmla="*/ 26278249 w 21600"/>
                <a:gd name="T97" fmla="*/ 10358402 h 21600"/>
                <a:gd name="T98" fmla="*/ 29198019 w 21600"/>
                <a:gd name="T99" fmla="*/ 10358402 h 21600"/>
                <a:gd name="T100" fmla="*/ 30657924 w 21600"/>
                <a:gd name="T101" fmla="*/ 9207455 h 21600"/>
                <a:gd name="T102" fmla="*/ 32117829 w 21600"/>
                <a:gd name="T103" fmla="*/ 16400804 h 21600"/>
                <a:gd name="T104" fmla="*/ 31241878 w 21600"/>
                <a:gd name="T105" fmla="*/ 1783945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AutoShape 9"/>
            <p:cNvSpPr/>
            <p:nvPr/>
          </p:nvSpPr>
          <p:spPr bwMode="auto">
            <a:xfrm>
              <a:off x="4123336" y="2880308"/>
              <a:ext cx="969963" cy="1808163"/>
            </a:xfrm>
            <a:custGeom>
              <a:avLst/>
              <a:gdLst>
                <a:gd name="T0" fmla="*/ 187949309 w 20023"/>
                <a:gd name="T1" fmla="*/ 472450259 h 21600"/>
                <a:gd name="T2" fmla="*/ 45009108 w 20023"/>
                <a:gd name="T3" fmla="*/ 605454005 h 21600"/>
                <a:gd name="T4" fmla="*/ 40954091 w 20023"/>
                <a:gd name="T5" fmla="*/ 0 h 21600"/>
                <a:gd name="T6" fmla="*/ 185921800 w 20023"/>
                <a:gd name="T7" fmla="*/ 125996111 h 21600"/>
                <a:gd name="T8" fmla="*/ 162605302 w 20023"/>
                <a:gd name="T9" fmla="*/ 295719452 h 21600"/>
                <a:gd name="T10" fmla="*/ 187949309 w 20023"/>
                <a:gd name="T11" fmla="*/ 472450259 h 21600"/>
                <a:gd name="T12" fmla="*/ 187949309 w 20023"/>
                <a:gd name="T13" fmla="*/ 472450259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23" h="21600">
                  <a:moveTo>
                    <a:pt x="20023" y="16855"/>
                  </a:moveTo>
                  <a:cubicBezTo>
                    <a:pt x="4795" y="21600"/>
                    <a:pt x="4795" y="21600"/>
                    <a:pt x="4795" y="21600"/>
                  </a:cubicBezTo>
                  <a:cubicBezTo>
                    <a:pt x="-1469" y="14858"/>
                    <a:pt x="-1577" y="6805"/>
                    <a:pt x="4363" y="0"/>
                  </a:cubicBezTo>
                  <a:cubicBezTo>
                    <a:pt x="19807" y="4495"/>
                    <a:pt x="19807" y="4495"/>
                    <a:pt x="19807" y="4495"/>
                  </a:cubicBezTo>
                  <a:cubicBezTo>
                    <a:pt x="18187" y="6305"/>
                    <a:pt x="17323" y="8365"/>
                    <a:pt x="17323" y="10550"/>
                  </a:cubicBezTo>
                  <a:cubicBezTo>
                    <a:pt x="17323" y="12860"/>
                    <a:pt x="18295" y="14983"/>
                    <a:pt x="20023" y="16855"/>
                  </a:cubicBezTo>
                  <a:close/>
                  <a:moveTo>
                    <a:pt x="20023" y="16855"/>
                  </a:moveTo>
                </a:path>
              </a:pathLst>
            </a:custGeom>
            <a:blipFill>
              <a:blip r:embed="rId1"/>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AutoShape 10"/>
            <p:cNvSpPr/>
            <p:nvPr/>
          </p:nvSpPr>
          <p:spPr bwMode="auto">
            <a:xfrm>
              <a:off x="5068692" y="2748546"/>
              <a:ext cx="2033588" cy="2035969"/>
            </a:xfrm>
            <a:custGeom>
              <a:avLst/>
              <a:gdLst>
                <a:gd name="T0" fmla="*/ 717439832 w 19679"/>
                <a:gd name="T1" fmla="*/ 123392789 h 19679"/>
                <a:gd name="T2" fmla="*/ 717439832 w 19679"/>
                <a:gd name="T3" fmla="*/ 719120959 h 19679"/>
                <a:gd name="T4" fmla="*/ 123104432 w 19679"/>
                <a:gd name="T5" fmla="*/ 719120959 h 19679"/>
                <a:gd name="T6" fmla="*/ 123104432 w 19679"/>
                <a:gd name="T7" fmla="*/ 123392789 h 19679"/>
                <a:gd name="T8" fmla="*/ 717439832 w 19679"/>
                <a:gd name="T9" fmla="*/ 123392789 h 19679"/>
                <a:gd name="T10" fmla="*/ 717439832 w 19679"/>
                <a:gd name="T11" fmla="*/ 12339278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blipFill>
              <a:blip r:embed="rId1"/>
              <a:stretch>
                <a:fillRect/>
              </a:stretch>
            </a:blipFill>
            <a:ln w="25400" cmpd="sng">
              <a:noFill/>
              <a:miter lim="800000"/>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AutoShape 11"/>
            <p:cNvSpPr/>
            <p:nvPr/>
          </p:nvSpPr>
          <p:spPr bwMode="auto">
            <a:xfrm>
              <a:off x="4363048" y="3651039"/>
              <a:ext cx="357188" cy="297657"/>
            </a:xfrm>
            <a:custGeom>
              <a:avLst/>
              <a:gdLst>
                <a:gd name="T0" fmla="*/ 22164047 w 21600"/>
                <a:gd name="T1" fmla="*/ 2448170 h 21600"/>
                <a:gd name="T2" fmla="*/ 23197674 w 21600"/>
                <a:gd name="T3" fmla="*/ 2821150 h 21600"/>
                <a:gd name="T4" fmla="*/ 23626465 w 21600"/>
                <a:gd name="T5" fmla="*/ 3695433 h 21600"/>
                <a:gd name="T6" fmla="*/ 23626465 w 21600"/>
                <a:gd name="T7" fmla="*/ 15179792 h 21600"/>
                <a:gd name="T8" fmla="*/ 23197674 w 21600"/>
                <a:gd name="T9" fmla="*/ 16043437 h 21600"/>
                <a:gd name="T10" fmla="*/ 22164047 w 21600"/>
                <a:gd name="T11" fmla="*/ 16407295 h 21600"/>
                <a:gd name="T12" fmla="*/ 1475548 w 21600"/>
                <a:gd name="T13" fmla="*/ 16407295 h 21600"/>
                <a:gd name="T14" fmla="*/ 436430 w 21600"/>
                <a:gd name="T15" fmla="*/ 16043437 h 21600"/>
                <a:gd name="T16" fmla="*/ 0 w 21600"/>
                <a:gd name="T17" fmla="*/ 15179792 h 21600"/>
                <a:gd name="T18" fmla="*/ 0 w 21600"/>
                <a:gd name="T19" fmla="*/ 3695433 h 21600"/>
                <a:gd name="T20" fmla="*/ 436430 w 21600"/>
                <a:gd name="T21" fmla="*/ 2821150 h 21600"/>
                <a:gd name="T22" fmla="*/ 1475548 w 21600"/>
                <a:gd name="T23" fmla="*/ 2448170 h 21600"/>
                <a:gd name="T24" fmla="*/ 6166941 w 21600"/>
                <a:gd name="T25" fmla="*/ 2448170 h 21600"/>
                <a:gd name="T26" fmla="*/ 6911843 w 21600"/>
                <a:gd name="T27" fmla="*/ 1109019 h 21600"/>
                <a:gd name="T28" fmla="*/ 7755169 w 21600"/>
                <a:gd name="T29" fmla="*/ 323591 h 21600"/>
                <a:gd name="T30" fmla="*/ 8973674 w 21600"/>
                <a:gd name="T31" fmla="*/ 0 h 21600"/>
                <a:gd name="T32" fmla="*/ 14652790 w 21600"/>
                <a:gd name="T33" fmla="*/ 0 h 21600"/>
                <a:gd name="T34" fmla="*/ 15871296 w 21600"/>
                <a:gd name="T35" fmla="*/ 323591 h 21600"/>
                <a:gd name="T36" fmla="*/ 16728843 w 21600"/>
                <a:gd name="T37" fmla="*/ 1109019 h 21600"/>
                <a:gd name="T38" fmla="*/ 17459523 w 21600"/>
                <a:gd name="T39" fmla="*/ 2448170 h 21600"/>
                <a:gd name="T40" fmla="*/ 22164047 w 21600"/>
                <a:gd name="T41" fmla="*/ 2448170 h 21600"/>
                <a:gd name="T42" fmla="*/ 11819797 w 21600"/>
                <a:gd name="T43" fmla="*/ 14572876 h 21600"/>
                <a:gd name="T44" fmla="*/ 14205413 w 21600"/>
                <a:gd name="T45" fmla="*/ 14166493 h 21600"/>
                <a:gd name="T46" fmla="*/ 16161147 w 21600"/>
                <a:gd name="T47" fmla="*/ 13062022 h 21600"/>
                <a:gd name="T48" fmla="*/ 17472653 w 21600"/>
                <a:gd name="T49" fmla="*/ 11430423 h 21600"/>
                <a:gd name="T50" fmla="*/ 17960479 w 21600"/>
                <a:gd name="T51" fmla="*/ 9435711 h 21600"/>
                <a:gd name="T52" fmla="*/ 17472653 w 21600"/>
                <a:gd name="T53" fmla="*/ 7440255 h 21600"/>
                <a:gd name="T54" fmla="*/ 16161147 w 21600"/>
                <a:gd name="T55" fmla="*/ 5807113 h 21600"/>
                <a:gd name="T56" fmla="*/ 14205413 w 21600"/>
                <a:gd name="T57" fmla="*/ 4708733 h 21600"/>
                <a:gd name="T58" fmla="*/ 11819797 w 21600"/>
                <a:gd name="T59" fmla="*/ 4304637 h 21600"/>
                <a:gd name="T60" fmla="*/ 9428725 w 21600"/>
                <a:gd name="T61" fmla="*/ 4708733 h 21600"/>
                <a:gd name="T62" fmla="*/ 7468592 w 21600"/>
                <a:gd name="T63" fmla="*/ 5807113 h 21600"/>
                <a:gd name="T64" fmla="*/ 6153811 w 21600"/>
                <a:gd name="T65" fmla="*/ 7435707 h 21600"/>
                <a:gd name="T66" fmla="*/ 5665986 w 21600"/>
                <a:gd name="T67" fmla="*/ 9435711 h 21600"/>
                <a:gd name="T68" fmla="*/ 6153811 w 21600"/>
                <a:gd name="T69" fmla="*/ 11430423 h 21600"/>
                <a:gd name="T70" fmla="*/ 7468592 w 21600"/>
                <a:gd name="T71" fmla="*/ 13062022 h 21600"/>
                <a:gd name="T72" fmla="*/ 9428725 w 21600"/>
                <a:gd name="T73" fmla="*/ 14166493 h 21600"/>
                <a:gd name="T74" fmla="*/ 11819797 w 21600"/>
                <a:gd name="T75" fmla="*/ 14572876 h 21600"/>
                <a:gd name="T76" fmla="*/ 11819797 w 21600"/>
                <a:gd name="T77" fmla="*/ 5949933 h 21600"/>
                <a:gd name="T78" fmla="*/ 13448506 w 21600"/>
                <a:gd name="T79" fmla="*/ 6221848 h 21600"/>
                <a:gd name="T80" fmla="*/ 14768744 w 21600"/>
                <a:gd name="T81" fmla="*/ 6964749 h 21600"/>
                <a:gd name="T82" fmla="*/ 15660191 w 21600"/>
                <a:gd name="T83" fmla="*/ 8069964 h 21600"/>
                <a:gd name="T84" fmla="*/ 15986158 w 21600"/>
                <a:gd name="T85" fmla="*/ 9435711 h 21600"/>
                <a:gd name="T86" fmla="*/ 15660191 w 21600"/>
                <a:gd name="T87" fmla="*/ 10790076 h 21600"/>
                <a:gd name="T88" fmla="*/ 14768744 w 21600"/>
                <a:gd name="T89" fmla="*/ 11901354 h 21600"/>
                <a:gd name="T90" fmla="*/ 13443016 w 21600"/>
                <a:gd name="T91" fmla="*/ 12655638 h 21600"/>
                <a:gd name="T92" fmla="*/ 11819797 w 21600"/>
                <a:gd name="T93" fmla="*/ 12926064 h 21600"/>
                <a:gd name="T94" fmla="*/ 10186723 w 21600"/>
                <a:gd name="T95" fmla="*/ 12655638 h 21600"/>
                <a:gd name="T96" fmla="*/ 8861028 w 21600"/>
                <a:gd name="T97" fmla="*/ 11901354 h 21600"/>
                <a:gd name="T98" fmla="*/ 7969548 w 21600"/>
                <a:gd name="T99" fmla="*/ 10785528 h 21600"/>
                <a:gd name="T100" fmla="*/ 7640307 w 21600"/>
                <a:gd name="T101" fmla="*/ 9435711 h 21600"/>
                <a:gd name="T102" fmla="*/ 7969548 w 21600"/>
                <a:gd name="T103" fmla="*/ 8069964 h 21600"/>
                <a:gd name="T104" fmla="*/ 8861028 w 21600"/>
                <a:gd name="T105" fmla="*/ 6964749 h 21600"/>
                <a:gd name="T106" fmla="*/ 10186723 w 21600"/>
                <a:gd name="T107" fmla="*/ 6221848 h 21600"/>
                <a:gd name="T108" fmla="*/ 11819797 w 21600"/>
                <a:gd name="T109" fmla="*/ 5949933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AutoShape 12"/>
            <p:cNvSpPr/>
            <p:nvPr/>
          </p:nvSpPr>
          <p:spPr bwMode="auto">
            <a:xfrm>
              <a:off x="6726042" y="2329446"/>
              <a:ext cx="357188" cy="297656"/>
            </a:xfrm>
            <a:custGeom>
              <a:avLst/>
              <a:gdLst>
                <a:gd name="T0" fmla="*/ 23626465 w 21600"/>
                <a:gd name="T1" fmla="*/ 7147248 h 21579"/>
                <a:gd name="T2" fmla="*/ 23208622 w 21600"/>
                <a:gd name="T3" fmla="*/ 8141200 h 21579"/>
                <a:gd name="T4" fmla="*/ 22164047 w 21600"/>
                <a:gd name="T5" fmla="*/ 8697558 h 21579"/>
                <a:gd name="T6" fmla="*/ 22164047 w 21600"/>
                <a:gd name="T7" fmla="*/ 12642193 h 21579"/>
                <a:gd name="T8" fmla="*/ 21581037 w 21600"/>
                <a:gd name="T9" fmla="*/ 13796733 h 21579"/>
                <a:gd name="T10" fmla="*/ 20190784 w 21600"/>
                <a:gd name="T11" fmla="*/ 14276977 h 21579"/>
                <a:gd name="T12" fmla="*/ 18088471 w 21600"/>
                <a:gd name="T13" fmla="*/ 12865184 h 21579"/>
                <a:gd name="T14" fmla="*/ 15440323 w 21600"/>
                <a:gd name="T15" fmla="*/ 11610170 h 21579"/>
                <a:gd name="T16" fmla="*/ 12524217 w 21600"/>
                <a:gd name="T17" fmla="*/ 10631446 h 21579"/>
                <a:gd name="T18" fmla="*/ 9613569 w 21600"/>
                <a:gd name="T19" fmla="*/ 10097930 h 21579"/>
                <a:gd name="T20" fmla="*/ 8716632 w 21600"/>
                <a:gd name="T21" fmla="*/ 10524876 h 21579"/>
                <a:gd name="T22" fmla="*/ 8241903 w 21600"/>
                <a:gd name="T23" fmla="*/ 11192357 h 21579"/>
                <a:gd name="T24" fmla="*/ 8215676 w 21600"/>
                <a:gd name="T25" fmla="*/ 11947345 h 21579"/>
                <a:gd name="T26" fmla="*/ 8692555 w 21600"/>
                <a:gd name="T27" fmla="*/ 12642193 h 21579"/>
                <a:gd name="T28" fmla="*/ 8397247 w 21600"/>
                <a:gd name="T29" fmla="*/ 13450454 h 21579"/>
                <a:gd name="T30" fmla="*/ 8659746 w 21600"/>
                <a:gd name="T31" fmla="*/ 14160530 h 21579"/>
                <a:gd name="T32" fmla="*/ 9295276 w 21600"/>
                <a:gd name="T33" fmla="*/ 14817335 h 21579"/>
                <a:gd name="T34" fmla="*/ 10140785 w 21600"/>
                <a:gd name="T35" fmla="*/ 15442938 h 21579"/>
                <a:gd name="T36" fmla="*/ 9249337 w 21600"/>
                <a:gd name="T37" fmla="*/ 16144655 h 21579"/>
                <a:gd name="T38" fmla="*/ 7888618 w 21600"/>
                <a:gd name="T39" fmla="*/ 16417110 h 21579"/>
                <a:gd name="T40" fmla="*/ 6472105 w 21600"/>
                <a:gd name="T41" fmla="*/ 16305242 h 21579"/>
                <a:gd name="T42" fmla="*/ 5384866 w 21600"/>
                <a:gd name="T43" fmla="*/ 15838709 h 21579"/>
                <a:gd name="T44" fmla="*/ 4870781 w 21600"/>
                <a:gd name="T45" fmla="*/ 14503030 h 21579"/>
                <a:gd name="T46" fmla="*/ 4410273 w 21600"/>
                <a:gd name="T47" fmla="*/ 13108727 h 21579"/>
                <a:gd name="T48" fmla="*/ 4230886 w 21600"/>
                <a:gd name="T49" fmla="*/ 11629978 h 21579"/>
                <a:gd name="T50" fmla="*/ 4539357 w 21600"/>
                <a:gd name="T51" fmla="*/ 10011168 h 21579"/>
                <a:gd name="T52" fmla="*/ 1973262 w 21600"/>
                <a:gd name="T53" fmla="*/ 10011168 h 21579"/>
                <a:gd name="T54" fmla="*/ 584101 w 21600"/>
                <a:gd name="T55" fmla="*/ 9530923 h 21579"/>
                <a:gd name="T56" fmla="*/ 0 w 21600"/>
                <a:gd name="T57" fmla="*/ 8364963 h 21579"/>
                <a:gd name="T58" fmla="*/ 0 w 21600"/>
                <a:gd name="T59" fmla="*/ 5916594 h 21579"/>
                <a:gd name="T60" fmla="*/ 575336 w 21600"/>
                <a:gd name="T61" fmla="*/ 4752896 h 21579"/>
                <a:gd name="T62" fmla="*/ 1973262 w 21600"/>
                <a:gd name="T63" fmla="*/ 4265810 h 21579"/>
                <a:gd name="T64" fmla="*/ 8370987 w 21600"/>
                <a:gd name="T65" fmla="*/ 4265810 h 21579"/>
                <a:gd name="T66" fmla="*/ 11512418 w 21600"/>
                <a:gd name="T67" fmla="*/ 3908882 h 21579"/>
                <a:gd name="T68" fmla="*/ 14778567 w 21600"/>
                <a:gd name="T69" fmla="*/ 2948393 h 21579"/>
                <a:gd name="T70" fmla="*/ 17799711 w 21600"/>
                <a:gd name="T71" fmla="*/ 1576933 h 21579"/>
                <a:gd name="T72" fmla="*/ 20190784 w 21600"/>
                <a:gd name="T73" fmla="*/ 0 h 21579"/>
                <a:gd name="T74" fmla="*/ 21581037 w 21600"/>
                <a:gd name="T75" fmla="*/ 482534 h 21579"/>
                <a:gd name="T76" fmla="*/ 22164047 w 21600"/>
                <a:gd name="T77" fmla="*/ 1648495 h 21579"/>
                <a:gd name="T78" fmla="*/ 22164047 w 21600"/>
                <a:gd name="T79" fmla="*/ 5581709 h 21579"/>
                <a:gd name="T80" fmla="*/ 23208622 w 21600"/>
                <a:gd name="T81" fmla="*/ 6142619 h 21579"/>
                <a:gd name="T82" fmla="*/ 23626465 w 21600"/>
                <a:gd name="T83" fmla="*/ 7147248 h 21579"/>
                <a:gd name="T84" fmla="*/ 20190784 w 21600"/>
                <a:gd name="T85" fmla="*/ 2172852 h 21579"/>
                <a:gd name="T86" fmla="*/ 18062211 w 21600"/>
                <a:gd name="T87" fmla="*/ 3388304 h 21579"/>
                <a:gd name="T88" fmla="*/ 15619710 w 21600"/>
                <a:gd name="T89" fmla="*/ 4440108 h 21579"/>
                <a:gd name="T90" fmla="*/ 12992365 w 21600"/>
                <a:gd name="T91" fmla="*/ 5268921 h 21579"/>
                <a:gd name="T92" fmla="*/ 10344249 w 21600"/>
                <a:gd name="T93" fmla="*/ 5787208 h 21579"/>
                <a:gd name="T94" fmla="*/ 10344249 w 21600"/>
                <a:gd name="T95" fmla="*/ 8503480 h 21579"/>
                <a:gd name="T96" fmla="*/ 12992365 w 21600"/>
                <a:gd name="T97" fmla="*/ 9027864 h 21579"/>
                <a:gd name="T98" fmla="*/ 15619710 w 21600"/>
                <a:gd name="T99" fmla="*/ 9861229 h 21579"/>
                <a:gd name="T100" fmla="*/ 18075341 w 21600"/>
                <a:gd name="T101" fmla="*/ 10919874 h 21579"/>
                <a:gd name="T102" fmla="*/ 20190784 w 21600"/>
                <a:gd name="T103" fmla="*/ 12117064 h 21579"/>
                <a:gd name="T104" fmla="*/ 20190784 w 21600"/>
                <a:gd name="T105" fmla="*/ 2172852 h 21579"/>
                <a:gd name="T106" fmla="*/ 20190784 w 21600"/>
                <a:gd name="T107" fmla="*/ 2172852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AutoShape 13"/>
            <p:cNvSpPr/>
            <p:nvPr/>
          </p:nvSpPr>
          <p:spPr bwMode="auto">
            <a:xfrm>
              <a:off x="7456292" y="3595477"/>
              <a:ext cx="357188" cy="357982"/>
            </a:xfrm>
            <a:custGeom>
              <a:avLst/>
              <a:gdLst>
                <a:gd name="T0" fmla="*/ 23360658 w 21600"/>
                <a:gd name="T1" fmla="*/ 20657488 h 21600"/>
                <a:gd name="T2" fmla="*/ 23626465 w 21600"/>
                <a:gd name="T3" fmla="*/ 21355154 h 21600"/>
                <a:gd name="T4" fmla="*/ 23360658 w 21600"/>
                <a:gd name="T5" fmla="*/ 21994582 h 21600"/>
                <a:gd name="T6" fmla="*/ 22693445 w 21600"/>
                <a:gd name="T7" fmla="*/ 22787843 h 21600"/>
                <a:gd name="T8" fmla="*/ 21901514 w 21600"/>
                <a:gd name="T9" fmla="*/ 23455843 h 21600"/>
                <a:gd name="T10" fmla="*/ 21271475 w 21600"/>
                <a:gd name="T11" fmla="*/ 23731621 h 21600"/>
                <a:gd name="T12" fmla="*/ 20575819 w 21600"/>
                <a:gd name="T13" fmla="*/ 23449247 h 21600"/>
                <a:gd name="T14" fmla="*/ 15266425 w 21600"/>
                <a:gd name="T15" fmla="*/ 18131630 h 21600"/>
                <a:gd name="T16" fmla="*/ 12677345 w 21600"/>
                <a:gd name="T17" fmla="*/ 19341276 h 21600"/>
                <a:gd name="T18" fmla="*/ 9852025 w 21600"/>
                <a:gd name="T19" fmla="*/ 19766479 h 21600"/>
                <a:gd name="T20" fmla="*/ 6035675 w 21600"/>
                <a:gd name="T21" fmla="*/ 18997382 h 21600"/>
                <a:gd name="T22" fmla="*/ 2893153 w 21600"/>
                <a:gd name="T23" fmla="*/ 16869215 h 21600"/>
                <a:gd name="T24" fmla="*/ 766763 w 21600"/>
                <a:gd name="T25" fmla="*/ 13719310 h 21600"/>
                <a:gd name="T26" fmla="*/ 0 w 21600"/>
                <a:gd name="T27" fmla="*/ 9888178 h 21600"/>
                <a:gd name="T28" fmla="*/ 766763 w 21600"/>
                <a:gd name="T29" fmla="*/ 6059268 h 21600"/>
                <a:gd name="T30" fmla="*/ 2893153 w 21600"/>
                <a:gd name="T31" fmla="*/ 2907108 h 21600"/>
                <a:gd name="T32" fmla="*/ 6029127 w 21600"/>
                <a:gd name="T33" fmla="*/ 778974 h 21600"/>
                <a:gd name="T34" fmla="*/ 9852025 w 21600"/>
                <a:gd name="T35" fmla="*/ 0 h 21600"/>
                <a:gd name="T36" fmla="*/ 13659611 w 21600"/>
                <a:gd name="T37" fmla="*/ 778974 h 21600"/>
                <a:gd name="T38" fmla="*/ 16799950 w 21600"/>
                <a:gd name="T39" fmla="*/ 2907108 h 21600"/>
                <a:gd name="T40" fmla="*/ 18923033 w 21600"/>
                <a:gd name="T41" fmla="*/ 6059268 h 21600"/>
                <a:gd name="T42" fmla="*/ 19692011 w 21600"/>
                <a:gd name="T43" fmla="*/ 9888178 h 21600"/>
                <a:gd name="T44" fmla="*/ 19268711 w 21600"/>
                <a:gd name="T45" fmla="*/ 12732673 h 21600"/>
                <a:gd name="T46" fmla="*/ 18063303 w 21600"/>
                <a:gd name="T47" fmla="*/ 15323365 h 21600"/>
                <a:gd name="T48" fmla="*/ 23360658 w 21600"/>
                <a:gd name="T49" fmla="*/ 20657488 h 21600"/>
                <a:gd name="T50" fmla="*/ 3934453 w 21600"/>
                <a:gd name="T51" fmla="*/ 9888178 h 21600"/>
                <a:gd name="T52" fmla="*/ 4406999 w 21600"/>
                <a:gd name="T53" fmla="*/ 12215191 h 21600"/>
                <a:gd name="T54" fmla="*/ 5680207 w 21600"/>
                <a:gd name="T55" fmla="*/ 14086241 h 21600"/>
                <a:gd name="T56" fmla="*/ 7556103 w 21600"/>
                <a:gd name="T57" fmla="*/ 15348656 h 21600"/>
                <a:gd name="T58" fmla="*/ 9848751 w 21600"/>
                <a:gd name="T59" fmla="*/ 15814496 h 21600"/>
                <a:gd name="T60" fmla="*/ 12132634 w 21600"/>
                <a:gd name="T61" fmla="*/ 15348656 h 21600"/>
                <a:gd name="T62" fmla="*/ 14003040 w 21600"/>
                <a:gd name="T63" fmla="*/ 14086241 h 21600"/>
                <a:gd name="T64" fmla="*/ 15276248 w 21600"/>
                <a:gd name="T65" fmla="*/ 12215191 h 21600"/>
                <a:gd name="T66" fmla="*/ 15748794 w 21600"/>
                <a:gd name="T67" fmla="*/ 9888178 h 21600"/>
                <a:gd name="T68" fmla="*/ 15276248 w 21600"/>
                <a:gd name="T69" fmla="*/ 7595207 h 21600"/>
                <a:gd name="T70" fmla="*/ 14003040 w 21600"/>
                <a:gd name="T71" fmla="*/ 5705463 h 21600"/>
                <a:gd name="T72" fmla="*/ 12132634 w 21600"/>
                <a:gd name="T73" fmla="*/ 4429888 h 21600"/>
                <a:gd name="T74" fmla="*/ 9848751 w 21600"/>
                <a:gd name="T75" fmla="*/ 3961861 h 21600"/>
                <a:gd name="T76" fmla="*/ 7556103 w 21600"/>
                <a:gd name="T77" fmla="*/ 4429888 h 21600"/>
                <a:gd name="T78" fmla="*/ 5680207 w 21600"/>
                <a:gd name="T79" fmla="*/ 5705463 h 21600"/>
                <a:gd name="T80" fmla="*/ 4406999 w 21600"/>
                <a:gd name="T81" fmla="*/ 7595207 h 21600"/>
                <a:gd name="T82" fmla="*/ 3934453 w 21600"/>
                <a:gd name="T83" fmla="*/ 9888178 h 21600"/>
                <a:gd name="T84" fmla="*/ 9852025 w 21600"/>
                <a:gd name="T85" fmla="*/ 6142764 h 21600"/>
                <a:gd name="T86" fmla="*/ 10361745 w 21600"/>
                <a:gd name="T87" fmla="*/ 6356989 h 21600"/>
                <a:gd name="T88" fmla="*/ 10575032 w 21600"/>
                <a:gd name="T89" fmla="*/ 6899762 h 21600"/>
                <a:gd name="T90" fmla="*/ 10361745 w 21600"/>
                <a:gd name="T91" fmla="*/ 7411742 h 21600"/>
                <a:gd name="T92" fmla="*/ 9852025 w 21600"/>
                <a:gd name="T93" fmla="*/ 7629282 h 21600"/>
                <a:gd name="T94" fmla="*/ 8260523 w 21600"/>
                <a:gd name="T95" fmla="*/ 8280808 h 21600"/>
                <a:gd name="T96" fmla="*/ 7602041 w 21600"/>
                <a:gd name="T97" fmla="*/ 9884864 h 21600"/>
                <a:gd name="T98" fmla="*/ 7388754 w 21600"/>
                <a:gd name="T99" fmla="*/ 10400158 h 21600"/>
                <a:gd name="T100" fmla="*/ 6879034 w 21600"/>
                <a:gd name="T101" fmla="*/ 10611102 h 21600"/>
                <a:gd name="T102" fmla="*/ 6328833 w 21600"/>
                <a:gd name="T103" fmla="*/ 10400158 h 21600"/>
                <a:gd name="T104" fmla="*/ 6125369 w 21600"/>
                <a:gd name="T105" fmla="*/ 9884864 h 21600"/>
                <a:gd name="T106" fmla="*/ 6413070 w 21600"/>
                <a:gd name="T107" fmla="*/ 8444518 h 21600"/>
                <a:gd name="T108" fmla="*/ 7215915 w 21600"/>
                <a:gd name="T109" fmla="*/ 7241435 h 21600"/>
                <a:gd name="T110" fmla="*/ 8397247 w 21600"/>
                <a:gd name="T111" fmla="*/ 6435016 h 21600"/>
                <a:gd name="T112" fmla="*/ 9852025 w 21600"/>
                <a:gd name="T113" fmla="*/ 6142764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AutoShape 14"/>
            <p:cNvSpPr/>
            <p:nvPr/>
          </p:nvSpPr>
          <p:spPr bwMode="auto">
            <a:xfrm>
              <a:off x="5202836" y="4940089"/>
              <a:ext cx="355600" cy="355600"/>
            </a:xfrm>
            <a:custGeom>
              <a:avLst/>
              <a:gdLst>
                <a:gd name="T0" fmla="*/ 20487631 w 21600"/>
                <a:gd name="T1" fmla="*/ 0 h 21600"/>
                <a:gd name="T2" fmla="*/ 22563709 w 21600"/>
                <a:gd name="T3" fmla="*/ 862956 h 21600"/>
                <a:gd name="T4" fmla="*/ 23416919 w 21600"/>
                <a:gd name="T5" fmla="*/ 2939034 h 21600"/>
                <a:gd name="T6" fmla="*/ 23416919 w 21600"/>
                <a:gd name="T7" fmla="*/ 20471365 h 21600"/>
                <a:gd name="T8" fmla="*/ 23181663 w 21600"/>
                <a:gd name="T9" fmla="*/ 21630292 h 21600"/>
                <a:gd name="T10" fmla="*/ 22553963 w 21600"/>
                <a:gd name="T11" fmla="*/ 22553963 h 21600"/>
                <a:gd name="T12" fmla="*/ 21617286 w 21600"/>
                <a:gd name="T13" fmla="*/ 23175176 h 21600"/>
                <a:gd name="T14" fmla="*/ 20487631 w 21600"/>
                <a:gd name="T15" fmla="*/ 23410399 h 21600"/>
                <a:gd name="T16" fmla="*/ 13080944 w 21600"/>
                <a:gd name="T17" fmla="*/ 23410399 h 21600"/>
                <a:gd name="T18" fmla="*/ 13080944 w 21600"/>
                <a:gd name="T19" fmla="*/ 13607824 h 21600"/>
                <a:gd name="T20" fmla="*/ 15704514 w 21600"/>
                <a:gd name="T21" fmla="*/ 13607824 h 21600"/>
                <a:gd name="T22" fmla="*/ 16033016 w 21600"/>
                <a:gd name="T23" fmla="*/ 13487480 h 21600"/>
                <a:gd name="T24" fmla="*/ 16176112 w 21600"/>
                <a:gd name="T25" fmla="*/ 13165497 h 21600"/>
                <a:gd name="T26" fmla="*/ 16357139 w 21600"/>
                <a:gd name="T27" fmla="*/ 10601588 h 21600"/>
                <a:gd name="T28" fmla="*/ 16236828 w 21600"/>
                <a:gd name="T29" fmla="*/ 10238383 h 21600"/>
                <a:gd name="T30" fmla="*/ 15886660 w 21600"/>
                <a:gd name="T31" fmla="*/ 10085540 h 21600"/>
                <a:gd name="T32" fmla="*/ 13080944 w 21600"/>
                <a:gd name="T33" fmla="*/ 10085540 h 21600"/>
                <a:gd name="T34" fmla="*/ 13080944 w 21600"/>
                <a:gd name="T35" fmla="*/ 8958058 h 21600"/>
                <a:gd name="T36" fmla="*/ 13243565 w 21600"/>
                <a:gd name="T37" fmla="*/ 8127633 h 21600"/>
                <a:gd name="T38" fmla="*/ 14055584 w 21600"/>
                <a:gd name="T39" fmla="*/ 7923822 h 21600"/>
                <a:gd name="T40" fmla="*/ 14902274 w 21600"/>
                <a:gd name="T41" fmla="*/ 7986677 h 21600"/>
                <a:gd name="T42" fmla="*/ 15793414 w 21600"/>
                <a:gd name="T43" fmla="*/ 8152558 h 21600"/>
                <a:gd name="T44" fmla="*/ 16000485 w 21600"/>
                <a:gd name="T45" fmla="*/ 8129806 h 21600"/>
                <a:gd name="T46" fmla="*/ 16176112 w 21600"/>
                <a:gd name="T47" fmla="*/ 8047393 h 21600"/>
                <a:gd name="T48" fmla="*/ 16389670 w 21600"/>
                <a:gd name="T49" fmla="*/ 7713491 h 21600"/>
                <a:gd name="T50" fmla="*/ 16736577 w 21600"/>
                <a:gd name="T51" fmla="*/ 5244968 h 21600"/>
                <a:gd name="T52" fmla="*/ 16357139 w 21600"/>
                <a:gd name="T53" fmla="*/ 4712655 h 21600"/>
                <a:gd name="T54" fmla="*/ 13491826 w 21600"/>
                <a:gd name="T55" fmla="*/ 4347309 h 21600"/>
                <a:gd name="T56" fmla="*/ 8902775 w 21600"/>
                <a:gd name="T57" fmla="*/ 8811702 h 21600"/>
                <a:gd name="T58" fmla="*/ 8902775 w 21600"/>
                <a:gd name="T59" fmla="*/ 10092027 h 21600"/>
                <a:gd name="T60" fmla="*/ 7332966 w 21600"/>
                <a:gd name="T61" fmla="*/ 10092027 h 21600"/>
                <a:gd name="T62" fmla="*/ 6849449 w 21600"/>
                <a:gd name="T63" fmla="*/ 10578804 h 21600"/>
                <a:gd name="T64" fmla="*/ 6849449 w 21600"/>
                <a:gd name="T65" fmla="*/ 13139486 h 21600"/>
                <a:gd name="T66" fmla="*/ 6986058 w 21600"/>
                <a:gd name="T67" fmla="*/ 13471247 h 21600"/>
                <a:gd name="T68" fmla="*/ 7332966 w 21600"/>
                <a:gd name="T69" fmla="*/ 13614344 h 21600"/>
                <a:gd name="T70" fmla="*/ 8902775 w 21600"/>
                <a:gd name="T71" fmla="*/ 13614344 h 21600"/>
                <a:gd name="T72" fmla="*/ 8902775 w 21600"/>
                <a:gd name="T73" fmla="*/ 23416919 h 21600"/>
                <a:gd name="T74" fmla="*/ 2910849 w 21600"/>
                <a:gd name="T75" fmla="*/ 23416919 h 21600"/>
                <a:gd name="T76" fmla="*/ 1786627 w 21600"/>
                <a:gd name="T77" fmla="*/ 23181663 h 21600"/>
                <a:gd name="T78" fmla="*/ 862956 w 21600"/>
                <a:gd name="T79" fmla="*/ 22560482 h 21600"/>
                <a:gd name="T80" fmla="*/ 238515 w 21600"/>
                <a:gd name="T81" fmla="*/ 21636811 h 21600"/>
                <a:gd name="T82" fmla="*/ 0 w 21600"/>
                <a:gd name="T83" fmla="*/ 20477885 h 21600"/>
                <a:gd name="T84" fmla="*/ 0 w 21600"/>
                <a:gd name="T85" fmla="*/ 2945553 h 21600"/>
                <a:gd name="T86" fmla="*/ 238515 w 21600"/>
                <a:gd name="T87" fmla="*/ 1801805 h 21600"/>
                <a:gd name="T88" fmla="*/ 862956 w 21600"/>
                <a:gd name="T89" fmla="*/ 869475 h 21600"/>
                <a:gd name="T90" fmla="*/ 1786627 w 21600"/>
                <a:gd name="T91" fmla="*/ 241742 h 21600"/>
                <a:gd name="T92" fmla="*/ 2910849 w 21600"/>
                <a:gd name="T93" fmla="*/ 6519 h 21600"/>
                <a:gd name="T94" fmla="*/ 20487631 w 21600"/>
                <a:gd name="T95" fmla="*/ 6519 h 21600"/>
                <a:gd name="T96" fmla="*/ 20487631 w 21600"/>
                <a:gd name="T97" fmla="*/ 0 h 21600"/>
                <a:gd name="T98" fmla="*/ 20487631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lnTo>
                    <a:pt x="18898" y="0"/>
                  </a:lnTo>
                  <a:close/>
                  <a:moveTo>
                    <a:pt x="18898" y="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AutoShape 25"/>
            <p:cNvSpPr/>
            <p:nvPr/>
          </p:nvSpPr>
          <p:spPr bwMode="auto">
            <a:xfrm>
              <a:off x="5715598" y="3460539"/>
              <a:ext cx="762000" cy="635000"/>
            </a:xfrm>
            <a:custGeom>
              <a:avLst/>
              <a:gdLst>
                <a:gd name="T0" fmla="*/ 107526667 w 21600"/>
                <a:gd name="T1" fmla="*/ 5593409 h 21600"/>
                <a:gd name="T2" fmla="*/ 100870949 w 21600"/>
                <a:gd name="T3" fmla="*/ 74671296 h 21600"/>
                <a:gd name="T4" fmla="*/ 0 w 21600"/>
                <a:gd name="T5" fmla="*/ 69077887 h 21600"/>
                <a:gd name="T6" fmla="*/ 6700520 w 21600"/>
                <a:gd name="T7" fmla="*/ 0 h 21600"/>
                <a:gd name="T8" fmla="*/ 19534011 w 21600"/>
                <a:gd name="T9" fmla="*/ 6163851 h 21600"/>
                <a:gd name="T10" fmla="*/ 7372562 w 21600"/>
                <a:gd name="T11" fmla="*/ 6143096 h 21600"/>
                <a:gd name="T12" fmla="*/ 7337707 w 21600"/>
                <a:gd name="T13" fmla="*/ 16275579 h 21600"/>
                <a:gd name="T14" fmla="*/ 19499157 w 21600"/>
                <a:gd name="T15" fmla="*/ 16306682 h 21600"/>
                <a:gd name="T16" fmla="*/ 20171198 w 21600"/>
                <a:gd name="T17" fmla="*/ 24897350 h 21600"/>
                <a:gd name="T18" fmla="*/ 8970504 w 21600"/>
                <a:gd name="T19" fmla="*/ 23009813 h 21600"/>
                <a:gd name="T20" fmla="*/ 6690572 w 21600"/>
                <a:gd name="T21" fmla="*/ 32392114 h 21600"/>
                <a:gd name="T22" fmla="*/ 17891266 w 21600"/>
                <a:gd name="T23" fmla="*/ 34279652 h 21600"/>
                <a:gd name="T24" fmla="*/ 20171198 w 21600"/>
                <a:gd name="T25" fmla="*/ 24897350 h 21600"/>
                <a:gd name="T26" fmla="*/ 17891266 w 21600"/>
                <a:gd name="T27" fmla="*/ 40401993 h 21600"/>
                <a:gd name="T28" fmla="*/ 6690572 w 21600"/>
                <a:gd name="T29" fmla="*/ 42289530 h 21600"/>
                <a:gd name="T30" fmla="*/ 8970504 w 21600"/>
                <a:gd name="T31" fmla="*/ 51671831 h 21600"/>
                <a:gd name="T32" fmla="*/ 20171198 w 21600"/>
                <a:gd name="T33" fmla="*/ 49784294 h 21600"/>
                <a:gd name="T34" fmla="*/ 19534011 w 21600"/>
                <a:gd name="T35" fmla="*/ 58416472 h 21600"/>
                <a:gd name="T36" fmla="*/ 7372562 w 21600"/>
                <a:gd name="T37" fmla="*/ 58395717 h 21600"/>
                <a:gd name="T38" fmla="*/ 7337707 w 21600"/>
                <a:gd name="T39" fmla="*/ 68528200 h 21600"/>
                <a:gd name="T40" fmla="*/ 19499157 w 21600"/>
                <a:gd name="T41" fmla="*/ 68548956 h 21600"/>
                <a:gd name="T42" fmla="*/ 80615155 w 21600"/>
                <a:gd name="T43" fmla="*/ 7505171 h 21600"/>
                <a:gd name="T44" fmla="*/ 29161599 w 21600"/>
                <a:gd name="T45" fmla="*/ 5603816 h 21600"/>
                <a:gd name="T46" fmla="*/ 26886676 w 21600"/>
                <a:gd name="T47" fmla="*/ 32392114 h 21600"/>
                <a:gd name="T48" fmla="*/ 78340162 w 21600"/>
                <a:gd name="T49" fmla="*/ 34279652 h 21600"/>
                <a:gd name="T50" fmla="*/ 80615155 w 21600"/>
                <a:gd name="T51" fmla="*/ 7505171 h 21600"/>
                <a:gd name="T52" fmla="*/ 78340162 w 21600"/>
                <a:gd name="T53" fmla="*/ 40401993 h 21600"/>
                <a:gd name="T54" fmla="*/ 26886676 w 21600"/>
                <a:gd name="T55" fmla="*/ 42289530 h 21600"/>
                <a:gd name="T56" fmla="*/ 29161599 w 21600"/>
                <a:gd name="T57" fmla="*/ 69077887 h 21600"/>
                <a:gd name="T58" fmla="*/ 80615155 w 21600"/>
                <a:gd name="T59" fmla="*/ 67176532 h 21600"/>
                <a:gd name="T60" fmla="*/ 100203917 w 21600"/>
                <a:gd name="T61" fmla="*/ 6163851 h 21600"/>
                <a:gd name="T62" fmla="*/ 88002604 w 21600"/>
                <a:gd name="T63" fmla="*/ 6143096 h 21600"/>
                <a:gd name="T64" fmla="*/ 88002604 w 21600"/>
                <a:gd name="T65" fmla="*/ 16275579 h 21600"/>
                <a:gd name="T66" fmla="*/ 100203917 w 21600"/>
                <a:gd name="T67" fmla="*/ 16306682 h 21600"/>
                <a:gd name="T68" fmla="*/ 100870949 w 21600"/>
                <a:gd name="T69" fmla="*/ 24897350 h 21600"/>
                <a:gd name="T70" fmla="*/ 89610565 w 21600"/>
                <a:gd name="T71" fmla="*/ 23009813 h 21600"/>
                <a:gd name="T72" fmla="*/ 87345520 w 21600"/>
                <a:gd name="T73" fmla="*/ 32392114 h 21600"/>
                <a:gd name="T74" fmla="*/ 98595956 w 21600"/>
                <a:gd name="T75" fmla="*/ 34279652 h 21600"/>
                <a:gd name="T76" fmla="*/ 100870949 w 21600"/>
                <a:gd name="T77" fmla="*/ 24897350 h 21600"/>
                <a:gd name="T78" fmla="*/ 98595956 w 21600"/>
                <a:gd name="T79" fmla="*/ 40401993 h 21600"/>
                <a:gd name="T80" fmla="*/ 87345520 w 21600"/>
                <a:gd name="T81" fmla="*/ 42289530 h 21600"/>
                <a:gd name="T82" fmla="*/ 89610565 w 21600"/>
                <a:gd name="T83" fmla="*/ 51671831 h 21600"/>
                <a:gd name="T84" fmla="*/ 100870949 w 21600"/>
                <a:gd name="T85" fmla="*/ 49784294 h 21600"/>
                <a:gd name="T86" fmla="*/ 100203917 w 21600"/>
                <a:gd name="T87" fmla="*/ 58416472 h 21600"/>
                <a:gd name="T88" fmla="*/ 88002604 w 21600"/>
                <a:gd name="T89" fmla="*/ 58395717 h 21600"/>
                <a:gd name="T90" fmla="*/ 88002604 w 21600"/>
                <a:gd name="T91" fmla="*/ 68528200 h 21600"/>
                <a:gd name="T92" fmla="*/ 100203917 w 21600"/>
                <a:gd name="T93" fmla="*/ 68548956 h 21600"/>
                <a:gd name="T94" fmla="*/ 100870949 w 21600"/>
                <a:gd name="T95" fmla="*/ 59754323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moveTo>
                    <a:pt x="20263" y="17285"/>
                  </a:moveTo>
                </a:path>
              </a:pathLst>
            </a:custGeom>
            <a:solidFill>
              <a:schemeClr val="bg1"/>
            </a:solidFill>
            <a:ln>
              <a:noFill/>
            </a:ln>
          </p:spPr>
          <p:txBody>
            <a:bodyPr lIns="0" tIns="0" rIns="0" bIns="0"/>
            <a:lstStyle/>
            <a:p>
              <a:pPr algn="ctr" fontAlgn="base">
                <a:spcBef>
                  <a:spcPct val="0"/>
                </a:spcBef>
                <a:spcAft>
                  <a:spcPct val="0"/>
                </a:spcAft>
              </a:pPr>
              <a:endParaRPr lang="zh-CN" altLang="en-US" sz="140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组合 30"/>
            <p:cNvGrpSpPr/>
            <p:nvPr/>
          </p:nvGrpSpPr>
          <p:grpSpPr>
            <a:xfrm>
              <a:off x="7975714" y="2244026"/>
              <a:ext cx="2338080" cy="666636"/>
              <a:chOff x="8251485" y="2060817"/>
              <a:chExt cx="2338080" cy="666636"/>
            </a:xfrm>
          </p:grpSpPr>
          <p:sp>
            <p:nvSpPr>
              <p:cNvPr id="47"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13@|17FFC:16777215|FBC:16777215|LFC:16777215|LBC:16777215"/>
              <p:cNvSpPr txBox="1"/>
              <p:nvPr/>
            </p:nvSpPr>
            <p:spPr>
              <a:xfrm>
                <a:off x="8255566" y="2346722"/>
                <a:ext cx="2333999" cy="380731"/>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组合 31"/>
            <p:cNvGrpSpPr/>
            <p:nvPr/>
          </p:nvGrpSpPr>
          <p:grpSpPr>
            <a:xfrm>
              <a:off x="8670084" y="3514985"/>
              <a:ext cx="2338080" cy="666636"/>
              <a:chOff x="8251485" y="2060817"/>
              <a:chExt cx="2338080" cy="666636"/>
            </a:xfrm>
          </p:grpSpPr>
          <p:sp>
            <p:nvSpPr>
              <p:cNvPr id="45"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13@|17FFC:16777215|FBC:16777215|LFC:16777215|LBC:16777215"/>
              <p:cNvSpPr txBox="1"/>
              <p:nvPr/>
            </p:nvSpPr>
            <p:spPr>
              <a:xfrm>
                <a:off x="8255566" y="2346722"/>
                <a:ext cx="2333999" cy="380731"/>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7975714" y="4725147"/>
              <a:ext cx="2338080" cy="666636"/>
              <a:chOff x="8251485" y="2060817"/>
              <a:chExt cx="2338080" cy="666636"/>
            </a:xfrm>
          </p:grpSpPr>
          <p:sp>
            <p:nvSpPr>
              <p:cNvPr id="43"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13@|17FFC:16777215|FBC:16777215|LFC:16777215|LBC:16777215"/>
              <p:cNvSpPr txBox="1"/>
              <p:nvPr/>
            </p:nvSpPr>
            <p:spPr>
              <a:xfrm>
                <a:off x="8255566" y="2346722"/>
                <a:ext cx="2333999" cy="380731"/>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4" name="组合 33"/>
            <p:cNvGrpSpPr/>
            <p:nvPr/>
          </p:nvGrpSpPr>
          <p:grpSpPr>
            <a:xfrm>
              <a:off x="2053887" y="2244026"/>
              <a:ext cx="2338080" cy="666636"/>
              <a:chOff x="8251485" y="2060817"/>
              <a:chExt cx="2338080" cy="666636"/>
            </a:xfrm>
          </p:grpSpPr>
          <p:sp>
            <p:nvSpPr>
              <p:cNvPr id="41"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3@|17FFC:16777215|FBC:16777215|LFC:16777215|LBC:16777215"/>
              <p:cNvSpPr txBox="1"/>
              <p:nvPr/>
            </p:nvSpPr>
            <p:spPr>
              <a:xfrm>
                <a:off x="8255566" y="2346722"/>
                <a:ext cx="2333999" cy="380731"/>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1511379" y="3514985"/>
              <a:ext cx="2338080" cy="666636"/>
              <a:chOff x="8251485" y="2060817"/>
              <a:chExt cx="2338080" cy="666636"/>
            </a:xfrm>
          </p:grpSpPr>
          <p:sp>
            <p:nvSpPr>
              <p:cNvPr id="39"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3@|17FFC:16777215|FBC:16777215|LFC:16777215|LBC:16777215"/>
              <p:cNvSpPr txBox="1"/>
              <p:nvPr/>
            </p:nvSpPr>
            <p:spPr>
              <a:xfrm>
                <a:off x="8255566" y="2346722"/>
                <a:ext cx="2333999" cy="380731"/>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组合 35"/>
            <p:cNvGrpSpPr/>
            <p:nvPr/>
          </p:nvGrpSpPr>
          <p:grpSpPr>
            <a:xfrm>
              <a:off x="2053887" y="4725147"/>
              <a:ext cx="2338080" cy="666636"/>
              <a:chOff x="8251485" y="2060817"/>
              <a:chExt cx="2338080" cy="666636"/>
            </a:xfrm>
          </p:grpSpPr>
          <p:sp>
            <p:nvSpPr>
              <p:cNvPr id="37" name="TextBox 13@|17FFC:16777215|FBC:16777215|LFC:16777215|LBC:16777215"/>
              <p:cNvSpPr txBox="1"/>
              <p:nvPr/>
            </p:nvSpPr>
            <p:spPr>
              <a:xfrm>
                <a:off x="8251485" y="2060817"/>
                <a:ext cx="1952995" cy="246221"/>
              </a:xfrm>
              <a:prstGeom prst="rect">
                <a:avLst/>
              </a:prstGeom>
              <a:noFill/>
            </p:spPr>
            <p:txBody>
              <a:bodyPr wrap="square" lIns="0" tIns="0" rIns="0" bIns="0" rtlCol="0" anchor="t" anchorCtr="0">
                <a:spAutoFit/>
              </a:bodyPr>
              <a:lstStyle/>
              <a:p>
                <a:pPr defTabSz="1216660">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en-US" sz="14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3@|17FFC:16777215|FBC:16777215|LFC:16777215|LBC:16777215"/>
              <p:cNvSpPr txBox="1"/>
              <p:nvPr/>
            </p:nvSpPr>
            <p:spPr>
              <a:xfrm>
                <a:off x="8255566" y="2346722"/>
                <a:ext cx="2333999" cy="380731"/>
              </a:xfrm>
              <a:prstGeom prst="rect">
                <a:avLst/>
              </a:prstGeom>
              <a:noFill/>
            </p:spPr>
            <p:txBody>
              <a:bodyPr wrap="square" lIns="0" tIns="0" rIns="0" bIns="0" rtlCol="0" anchor="t" anchorCtr="0">
                <a:spAutoFit/>
              </a:bodyPr>
              <a:lstStyle/>
              <a:p>
                <a:pPr defTabSz="1216660">
                  <a:spcBef>
                    <a:spcPct val="20000"/>
                  </a:spcBef>
                  <a:defRPr/>
                </a:pP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ppt_x"/>
                                          </p:val>
                                        </p:tav>
                                        <p:tav tm="100000">
                                          <p:val>
                                            <p:strVal val="#ppt_x"/>
                                          </p:val>
                                        </p:tav>
                                      </p:tavLst>
                                    </p:anim>
                                    <p:anim calcmode="lin" valueType="num">
                                      <p:cBhvr additive="base">
                                        <p:cTn id="22" dur="75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202719" y="2009152"/>
            <a:ext cx="8903404" cy="3239210"/>
            <a:chOff x="1346540" y="1573213"/>
            <a:chExt cx="6368710" cy="2317046"/>
          </a:xfrm>
        </p:grpSpPr>
        <p:sp>
          <p:nvSpPr>
            <p:cNvPr id="16" name="Rectangle 2"/>
            <p:cNvSpPr/>
            <p:nvPr/>
          </p:nvSpPr>
          <p:spPr>
            <a:xfrm>
              <a:off x="1547813" y="2209800"/>
              <a:ext cx="5616575" cy="4603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7" name="Oval 44"/>
            <p:cNvSpPr/>
            <p:nvPr/>
          </p:nvSpPr>
          <p:spPr>
            <a:xfrm>
              <a:off x="6397625" y="1573213"/>
              <a:ext cx="1317625" cy="1317625"/>
            </a:xfrm>
            <a:prstGeom prst="ellipse">
              <a:avLst/>
            </a:prstGeom>
            <a:noFill/>
            <a:ln w="19050">
              <a:solidFill>
                <a:srgbClr val="64AB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9" name="Oval 19"/>
            <p:cNvSpPr/>
            <p:nvPr/>
          </p:nvSpPr>
          <p:spPr>
            <a:xfrm>
              <a:off x="4535488" y="1812925"/>
              <a:ext cx="792162" cy="792163"/>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0" name="Oval 14"/>
            <p:cNvSpPr/>
            <p:nvPr/>
          </p:nvSpPr>
          <p:spPr>
            <a:xfrm>
              <a:off x="1476375" y="2011363"/>
              <a:ext cx="395288" cy="395287"/>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1" name="Oval 26"/>
            <p:cNvSpPr/>
            <p:nvPr/>
          </p:nvSpPr>
          <p:spPr>
            <a:xfrm>
              <a:off x="2178050" y="1957388"/>
              <a:ext cx="503238" cy="503237"/>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2" name="Oval 30"/>
            <p:cNvSpPr/>
            <p:nvPr/>
          </p:nvSpPr>
          <p:spPr>
            <a:xfrm>
              <a:off x="2987675" y="2065338"/>
              <a:ext cx="288925" cy="287337"/>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3" name="Oval 31"/>
            <p:cNvSpPr/>
            <p:nvPr/>
          </p:nvSpPr>
          <p:spPr>
            <a:xfrm>
              <a:off x="3581400" y="1885950"/>
              <a:ext cx="649288" cy="647700"/>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4" name="Oval 32"/>
            <p:cNvSpPr/>
            <p:nvPr/>
          </p:nvSpPr>
          <p:spPr>
            <a:xfrm>
              <a:off x="5634038" y="1957388"/>
              <a:ext cx="504825" cy="503237"/>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5" name="Oval 33"/>
            <p:cNvSpPr/>
            <p:nvPr/>
          </p:nvSpPr>
          <p:spPr>
            <a:xfrm>
              <a:off x="6443663" y="1620838"/>
              <a:ext cx="1223962" cy="1223962"/>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6" name="Rectangle 34"/>
            <p:cNvSpPr>
              <a:spLocks noChangeArrowheads="1"/>
            </p:cNvSpPr>
            <p:nvPr/>
          </p:nvSpPr>
          <p:spPr bwMode="auto">
            <a:xfrm>
              <a:off x="4604088" y="2651125"/>
              <a:ext cx="654965" cy="3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2016</a:t>
              </a:r>
              <a:endParaRPr lang="bg-BG" altLang="zh-CN" sz="2800" dirty="0">
                <a:solidFill>
                  <a:schemeClr val="bg1">
                    <a:lumMod val="50000"/>
                  </a:schemeClr>
                </a:solidFill>
              </a:endParaRPr>
            </a:p>
          </p:txBody>
        </p:sp>
        <p:sp>
          <p:nvSpPr>
            <p:cNvPr id="27" name="Rectangle 35"/>
            <p:cNvSpPr>
              <a:spLocks noChangeArrowheads="1"/>
            </p:cNvSpPr>
            <p:nvPr/>
          </p:nvSpPr>
          <p:spPr bwMode="auto">
            <a:xfrm>
              <a:off x="5558968" y="2651125"/>
              <a:ext cx="654964" cy="3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2017</a:t>
              </a:r>
              <a:endParaRPr lang="bg-BG" altLang="zh-CN" sz="2800" dirty="0">
                <a:solidFill>
                  <a:schemeClr val="bg1">
                    <a:lumMod val="50000"/>
                  </a:schemeClr>
                </a:solidFill>
              </a:endParaRPr>
            </a:p>
          </p:txBody>
        </p:sp>
        <p:sp>
          <p:nvSpPr>
            <p:cNvPr id="28" name="Rectangle 36"/>
            <p:cNvSpPr>
              <a:spLocks noChangeArrowheads="1"/>
            </p:cNvSpPr>
            <p:nvPr/>
          </p:nvSpPr>
          <p:spPr bwMode="auto">
            <a:xfrm>
              <a:off x="3578562" y="2651125"/>
              <a:ext cx="654964" cy="3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2015</a:t>
              </a:r>
              <a:endParaRPr lang="bg-BG" altLang="zh-CN" sz="2800" dirty="0">
                <a:solidFill>
                  <a:schemeClr val="bg1">
                    <a:lumMod val="50000"/>
                  </a:schemeClr>
                </a:solidFill>
              </a:endParaRPr>
            </a:p>
          </p:txBody>
        </p:sp>
        <p:sp>
          <p:nvSpPr>
            <p:cNvPr id="29" name="Rectangle 37"/>
            <p:cNvSpPr>
              <a:spLocks noChangeArrowheads="1"/>
            </p:cNvSpPr>
            <p:nvPr/>
          </p:nvSpPr>
          <p:spPr bwMode="auto">
            <a:xfrm>
              <a:off x="2803860" y="2651125"/>
              <a:ext cx="654965" cy="3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2014</a:t>
              </a:r>
              <a:endParaRPr lang="bg-BG" altLang="zh-CN" sz="2800" dirty="0">
                <a:solidFill>
                  <a:schemeClr val="bg1">
                    <a:lumMod val="50000"/>
                  </a:schemeClr>
                </a:solidFill>
              </a:endParaRPr>
            </a:p>
          </p:txBody>
        </p:sp>
        <p:sp>
          <p:nvSpPr>
            <p:cNvPr id="30" name="Rectangle 38"/>
            <p:cNvSpPr>
              <a:spLocks noChangeArrowheads="1"/>
            </p:cNvSpPr>
            <p:nvPr/>
          </p:nvSpPr>
          <p:spPr bwMode="auto">
            <a:xfrm>
              <a:off x="2102187" y="2651125"/>
              <a:ext cx="654965" cy="3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2013</a:t>
              </a:r>
              <a:endParaRPr lang="bg-BG" altLang="zh-CN" sz="2800" dirty="0">
                <a:solidFill>
                  <a:schemeClr val="bg1">
                    <a:lumMod val="50000"/>
                  </a:schemeClr>
                </a:solidFill>
              </a:endParaRPr>
            </a:p>
          </p:txBody>
        </p:sp>
        <p:sp>
          <p:nvSpPr>
            <p:cNvPr id="31" name="Rectangle 39"/>
            <p:cNvSpPr>
              <a:spLocks noChangeArrowheads="1"/>
            </p:cNvSpPr>
            <p:nvPr/>
          </p:nvSpPr>
          <p:spPr bwMode="auto">
            <a:xfrm>
              <a:off x="1346540" y="2651125"/>
              <a:ext cx="654965" cy="37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2012</a:t>
              </a:r>
              <a:endParaRPr lang="bg-BG" altLang="zh-CN" sz="2800" dirty="0">
                <a:solidFill>
                  <a:schemeClr val="bg1">
                    <a:lumMod val="50000"/>
                  </a:schemeClr>
                </a:solidFill>
              </a:endParaRPr>
            </a:p>
          </p:txBody>
        </p:sp>
        <p:sp>
          <p:nvSpPr>
            <p:cNvPr id="32" name="Rectangle 40"/>
            <p:cNvSpPr>
              <a:spLocks noChangeArrowheads="1"/>
            </p:cNvSpPr>
            <p:nvPr/>
          </p:nvSpPr>
          <p:spPr bwMode="auto">
            <a:xfrm>
              <a:off x="6573858" y="1980801"/>
              <a:ext cx="1026479" cy="59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New Cicle" pitchFamily="2" charset="0"/>
                </a:rPr>
                <a:t>2018</a:t>
              </a:r>
              <a:endParaRPr lang="bg-BG" altLang="zh-CN" sz="4800" dirty="0">
                <a:solidFill>
                  <a:schemeClr val="bg1"/>
                </a:solidFill>
              </a:endParaRPr>
            </a:p>
          </p:txBody>
        </p:sp>
        <p:sp>
          <p:nvSpPr>
            <p:cNvPr id="33" name="Rectangle 42"/>
            <p:cNvSpPr>
              <a:spLocks noChangeArrowheads="1"/>
            </p:cNvSpPr>
            <p:nvPr/>
          </p:nvSpPr>
          <p:spPr bwMode="auto">
            <a:xfrm>
              <a:off x="1365250" y="3115309"/>
              <a:ext cx="6302375" cy="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defTabSz="1216660">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单击此处可编辑内容，根据您的需要自由拉伸文本框大小单击此处可编辑内容，根据您的需要自由拉伸文</a:t>
              </a:r>
              <a:endParaRPr lang="en-US" altLang="zh-CN" sz="14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7971" y="1520059"/>
            <a:ext cx="1314820" cy="1077233"/>
            <a:chOff x="5591515" y="1114424"/>
            <a:chExt cx="2276928" cy="1077233"/>
          </a:xfrm>
          <a:blipFill>
            <a:blip r:embed="rId1"/>
            <a:stretch>
              <a:fillRect/>
            </a:stretch>
          </a:blipFill>
        </p:grpSpPr>
        <p:sp>
          <p:nvSpPr>
            <p:cNvPr id="8" name="矩形 7"/>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9" name="矩形 8"/>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0" name="矩形 9"/>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11" name="组合 10"/>
          <p:cNvGrpSpPr/>
          <p:nvPr/>
        </p:nvGrpSpPr>
        <p:grpSpPr>
          <a:xfrm flipV="1">
            <a:off x="208165" y="4022303"/>
            <a:ext cx="1311716" cy="1300753"/>
            <a:chOff x="5591515" y="1106804"/>
            <a:chExt cx="2271552" cy="1300753"/>
          </a:xfrm>
          <a:blipFill>
            <a:blip r:embed="rId1"/>
            <a:stretch>
              <a:fillRect/>
            </a:stretch>
          </a:blipFill>
        </p:grpSpPr>
        <p:sp>
          <p:nvSpPr>
            <p:cNvPr id="12" name="矩形 11"/>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3" name="矩形 12"/>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14" name="矩形 13"/>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18" name="矩形 12"/>
          <p:cNvSpPr>
            <a:spLocks noChangeArrowheads="1"/>
          </p:cNvSpPr>
          <p:nvPr/>
        </p:nvSpPr>
        <p:spPr bwMode="auto">
          <a:xfrm>
            <a:off x="585064" y="2100096"/>
            <a:ext cx="61555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r>
              <a:rPr lang="zh-CN" altLang="en-US" sz="2800" b="1" spc="600" dirty="0">
                <a:solidFill>
                  <a:srgbClr val="64ABE2"/>
                </a:solidFill>
                <a:latin typeface="微软雅黑" panose="020B0503020204020204" pitchFamily="34" charset="-122"/>
                <a:ea typeface="微软雅黑" panose="020B0503020204020204" pitchFamily="34" charset="-122"/>
              </a:rPr>
              <a:t>加入标题描述</a:t>
            </a:r>
            <a:endParaRPr lang="zh-CN" altLang="en-US" sz="2800" b="1" spc="600" dirty="0">
              <a:solidFill>
                <a:srgbClr val="64ABE2"/>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164593" y="1506785"/>
            <a:ext cx="9568004" cy="4018940"/>
            <a:chOff x="755576" y="1091363"/>
            <a:chExt cx="7787378" cy="3271007"/>
          </a:xfrm>
        </p:grpSpPr>
        <p:grpSp>
          <p:nvGrpSpPr>
            <p:cNvPr id="16" name="淘宝店chenying0907出品 1"/>
            <p:cNvGrpSpPr/>
            <p:nvPr/>
          </p:nvGrpSpPr>
          <p:grpSpPr>
            <a:xfrm>
              <a:off x="755576" y="2354316"/>
              <a:ext cx="1565543" cy="798390"/>
              <a:chOff x="755576" y="2354316"/>
              <a:chExt cx="1565543" cy="798390"/>
            </a:xfrm>
          </p:grpSpPr>
          <p:sp>
            <p:nvSpPr>
              <p:cNvPr id="45" name="AutoShape 15"/>
              <p:cNvSpPr>
                <a:spLocks noChangeArrowheads="1"/>
              </p:cNvSpPr>
              <p:nvPr/>
            </p:nvSpPr>
            <p:spPr bwMode="auto">
              <a:xfrm>
                <a:off x="755576" y="2354316"/>
                <a:ext cx="1565543" cy="798390"/>
              </a:xfrm>
              <a:prstGeom prst="homePlate">
                <a:avLst>
                  <a:gd name="adj" fmla="val 33678"/>
                </a:avLst>
              </a:prstGeom>
              <a:blipFill>
                <a:blip r:embed="rId1"/>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46" name="WordArt 20"/>
              <p:cNvSpPr>
                <a:spLocks noChangeArrowheads="1" noChangeShapeType="1"/>
              </p:cNvSpPr>
              <p:nvPr/>
            </p:nvSpPr>
            <p:spPr bwMode="auto">
              <a:xfrm>
                <a:off x="1043608" y="2591511"/>
                <a:ext cx="864000" cy="324000"/>
              </a:xfrm>
              <a:prstGeom prst="rect">
                <a:avLst/>
              </a:prstGeom>
              <a:extLst>
                <a:ext uri="{AF507438-7753-43E0-B8FC-AC1667EBCBE1}">
                  <a14:hiddenEffects xmlns:a14="http://schemas.microsoft.com/office/drawing/2010/main">
                    <a:effectLst/>
                  </a14:hiddenEffects>
                </a:ext>
              </a:extLst>
            </p:spPr>
            <p:txBody>
              <a:bodyPr wrap="none" fromWordArt="1"/>
              <a:lstStyle/>
              <a:p>
                <a:pPr algn="ctr">
                  <a:defRPr/>
                </a:pPr>
                <a:r>
                  <a:rPr lang="zh-CN" altLang="en-US" b="1" kern="0" dirty="0">
                    <a:ln w="9525" cmpd="sng">
                      <a:noFill/>
                      <a:round/>
                    </a:ln>
                    <a:solidFill>
                      <a:schemeClr val="bg1"/>
                    </a:solidFill>
                    <a:latin typeface="微软雅黑" panose="020B0503020204020204" pitchFamily="34" charset="-122"/>
                    <a:ea typeface="微软雅黑" panose="020B0503020204020204" pitchFamily="34" charset="-122"/>
                  </a:rPr>
                  <a:t>标题文字</a:t>
                </a:r>
                <a:endParaRPr lang="zh-CN" altLang="en-US" b="1" kern="0" dirty="0">
                  <a:ln w="9525" cmpd="sng">
                    <a:noFill/>
                    <a:round/>
                  </a:ln>
                  <a:solidFill>
                    <a:schemeClr val="bg1"/>
                  </a:solidFill>
                  <a:latin typeface="微软雅黑" panose="020B0503020204020204" pitchFamily="34" charset="-122"/>
                  <a:ea typeface="微软雅黑" panose="020B0503020204020204" pitchFamily="34" charset="-122"/>
                </a:endParaRPr>
              </a:p>
            </p:txBody>
          </p:sp>
        </p:grpSp>
        <p:grpSp>
          <p:nvGrpSpPr>
            <p:cNvPr id="17" name="淘宝店chenying0907出品 3"/>
            <p:cNvGrpSpPr/>
            <p:nvPr/>
          </p:nvGrpSpPr>
          <p:grpSpPr>
            <a:xfrm>
              <a:off x="2110492" y="2354316"/>
              <a:ext cx="1565543" cy="798390"/>
              <a:chOff x="2147342" y="2354316"/>
              <a:chExt cx="1565543" cy="798390"/>
            </a:xfrm>
          </p:grpSpPr>
          <p:sp>
            <p:nvSpPr>
              <p:cNvPr id="43" name="AutoShape 16"/>
              <p:cNvSpPr>
                <a:spLocks noChangeArrowheads="1"/>
              </p:cNvSpPr>
              <p:nvPr/>
            </p:nvSpPr>
            <p:spPr bwMode="auto">
              <a:xfrm>
                <a:off x="2147342" y="2354316"/>
                <a:ext cx="1565543" cy="798390"/>
              </a:xfrm>
              <a:prstGeom prst="chevron">
                <a:avLst>
                  <a:gd name="adj" fmla="val 33678"/>
                </a:avLst>
              </a:prstGeom>
              <a:blipFill>
                <a:blip r:embed="rId1"/>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44" name="WordArt 21"/>
              <p:cNvSpPr>
                <a:spLocks noChangeArrowheads="1" noChangeShapeType="1"/>
              </p:cNvSpPr>
              <p:nvPr/>
            </p:nvSpPr>
            <p:spPr bwMode="auto">
              <a:xfrm>
                <a:off x="2648610" y="2591511"/>
                <a:ext cx="864000" cy="3240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lstStyle/>
              <a:p>
                <a:pPr algn="ctr" defTabSz="685800"/>
                <a:r>
                  <a:rPr lang="zh-CN" altLang="en-US" b="1" dirty="0">
                    <a:solidFill>
                      <a:schemeClr val="bg1"/>
                    </a:solidFill>
                    <a:latin typeface="微软雅黑" panose="020B0503020204020204" pitchFamily="34" charset="-122"/>
                    <a:ea typeface="微软雅黑" panose="020B0503020204020204" pitchFamily="34" charset="-122"/>
                  </a:rPr>
                  <a:t>标题文字</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9" name="淘宝店chenying0907出品 20"/>
            <p:cNvGrpSpPr/>
            <p:nvPr/>
          </p:nvGrpSpPr>
          <p:grpSpPr>
            <a:xfrm>
              <a:off x="3465408" y="2354316"/>
              <a:ext cx="1565543" cy="798390"/>
              <a:chOff x="3501870" y="2354316"/>
              <a:chExt cx="1565543" cy="798390"/>
            </a:xfrm>
          </p:grpSpPr>
          <p:sp>
            <p:nvSpPr>
              <p:cNvPr id="41" name="AutoShape 17"/>
              <p:cNvSpPr>
                <a:spLocks noChangeArrowheads="1"/>
              </p:cNvSpPr>
              <p:nvPr/>
            </p:nvSpPr>
            <p:spPr bwMode="auto">
              <a:xfrm>
                <a:off x="3501870" y="2354316"/>
                <a:ext cx="1565543" cy="798390"/>
              </a:xfrm>
              <a:prstGeom prst="chevron">
                <a:avLst>
                  <a:gd name="adj" fmla="val 33678"/>
                </a:avLst>
              </a:prstGeom>
              <a:blipFill>
                <a:blip r:embed="rId1"/>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42" name="WordArt 22"/>
              <p:cNvSpPr>
                <a:spLocks noChangeArrowheads="1" noChangeShapeType="1"/>
              </p:cNvSpPr>
              <p:nvPr/>
            </p:nvSpPr>
            <p:spPr bwMode="auto">
              <a:xfrm>
                <a:off x="4016296" y="2591511"/>
                <a:ext cx="864000" cy="324000"/>
              </a:xfrm>
              <a:prstGeom prst="rect">
                <a:avLst/>
              </a:prstGeom>
              <a:extLst>
                <a:ext uri="{AF507438-7753-43E0-B8FC-AC1667EBCBE1}">
                  <a14:hiddenEffects xmlns:a14="http://schemas.microsoft.com/office/drawing/2010/main">
                    <a:effectLst/>
                  </a14:hiddenEffects>
                </a:ext>
              </a:extLst>
            </p:spPr>
            <p:txBody>
              <a:bodyPr wrap="none" fromWordArt="1"/>
              <a:lstStyle/>
              <a:p>
                <a:pPr algn="ctr">
                  <a:defRPr/>
                </a:pPr>
                <a:r>
                  <a:rPr lang="zh-CN" altLang="en-US" b="1" kern="0" dirty="0">
                    <a:ln w="9525" cmpd="sng">
                      <a:noFill/>
                      <a:round/>
                    </a:ln>
                    <a:solidFill>
                      <a:schemeClr val="bg1"/>
                    </a:solidFill>
                    <a:latin typeface="微软雅黑" panose="020B0503020204020204" pitchFamily="34" charset="-122"/>
                    <a:ea typeface="微软雅黑" panose="020B0503020204020204" pitchFamily="34" charset="-122"/>
                  </a:rPr>
                  <a:t>标题文字</a:t>
                </a:r>
                <a:endParaRPr lang="zh-CN" altLang="en-US" b="1" kern="0" dirty="0">
                  <a:ln w="9525" cmpd="sng">
                    <a:noFill/>
                    <a:round/>
                  </a:ln>
                  <a:solidFill>
                    <a:schemeClr val="bg1"/>
                  </a:solidFill>
                  <a:latin typeface="微软雅黑" panose="020B0503020204020204" pitchFamily="34" charset="-122"/>
                  <a:ea typeface="微软雅黑" panose="020B0503020204020204" pitchFamily="34" charset="-122"/>
                </a:endParaRPr>
              </a:p>
            </p:txBody>
          </p:sp>
        </p:grpSp>
        <p:grpSp>
          <p:nvGrpSpPr>
            <p:cNvPr id="20" name="淘宝店chenying0907出品 21"/>
            <p:cNvGrpSpPr/>
            <p:nvPr/>
          </p:nvGrpSpPr>
          <p:grpSpPr>
            <a:xfrm>
              <a:off x="4820324" y="2354316"/>
              <a:ext cx="1565543" cy="798390"/>
              <a:chOff x="4837779" y="2354316"/>
              <a:chExt cx="1565543" cy="798390"/>
            </a:xfrm>
          </p:grpSpPr>
          <p:sp>
            <p:nvSpPr>
              <p:cNvPr id="39" name="AutoShape 18"/>
              <p:cNvSpPr>
                <a:spLocks noChangeArrowheads="1"/>
              </p:cNvSpPr>
              <p:nvPr/>
            </p:nvSpPr>
            <p:spPr bwMode="auto">
              <a:xfrm>
                <a:off x="4837779" y="2354316"/>
                <a:ext cx="1565543" cy="798390"/>
              </a:xfrm>
              <a:prstGeom prst="chevron">
                <a:avLst>
                  <a:gd name="adj" fmla="val 33678"/>
                </a:avLst>
              </a:prstGeom>
              <a:blipFill>
                <a:blip r:embed="rId1"/>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40" name="WordArt 23"/>
              <p:cNvSpPr>
                <a:spLocks noChangeArrowheads="1" noChangeShapeType="1"/>
              </p:cNvSpPr>
              <p:nvPr/>
            </p:nvSpPr>
            <p:spPr bwMode="auto">
              <a:xfrm>
                <a:off x="5333227" y="2591511"/>
                <a:ext cx="864000" cy="3240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lstStyle/>
              <a:p>
                <a:pPr algn="ctr" defTabSz="685800"/>
                <a:r>
                  <a:rPr lang="zh-CN" altLang="en-US" b="1" dirty="0">
                    <a:solidFill>
                      <a:schemeClr val="bg1"/>
                    </a:solidFill>
                    <a:latin typeface="微软雅黑" panose="020B0503020204020204" pitchFamily="34" charset="-122"/>
                    <a:ea typeface="微软雅黑" panose="020B0503020204020204" pitchFamily="34" charset="-122"/>
                  </a:rPr>
                  <a:t>标题文字</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21" name="淘宝店chenying0907出品 22"/>
            <p:cNvGrpSpPr/>
            <p:nvPr/>
          </p:nvGrpSpPr>
          <p:grpSpPr>
            <a:xfrm>
              <a:off x="6175239" y="2354316"/>
              <a:ext cx="1565543" cy="798390"/>
              <a:chOff x="6175239" y="2354316"/>
              <a:chExt cx="1565543" cy="798390"/>
            </a:xfrm>
          </p:grpSpPr>
          <p:sp>
            <p:nvSpPr>
              <p:cNvPr id="37" name="AutoShape 19"/>
              <p:cNvSpPr>
                <a:spLocks noChangeArrowheads="1"/>
              </p:cNvSpPr>
              <p:nvPr/>
            </p:nvSpPr>
            <p:spPr bwMode="auto">
              <a:xfrm>
                <a:off x="6175239" y="2354316"/>
                <a:ext cx="1565543" cy="798390"/>
              </a:xfrm>
              <a:prstGeom prst="chevron">
                <a:avLst>
                  <a:gd name="adj" fmla="val 33678"/>
                </a:avLst>
              </a:prstGeom>
              <a:blipFill>
                <a:blip r:embed="rId1"/>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38" name="WordArt 23"/>
              <p:cNvSpPr>
                <a:spLocks noChangeArrowheads="1" noChangeShapeType="1"/>
              </p:cNvSpPr>
              <p:nvPr/>
            </p:nvSpPr>
            <p:spPr bwMode="auto">
              <a:xfrm>
                <a:off x="6579343" y="2591511"/>
                <a:ext cx="864000" cy="324000"/>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lstStyle/>
              <a:p>
                <a:pPr algn="ctr" defTabSz="685800"/>
                <a:r>
                  <a:rPr lang="zh-CN" altLang="en-US" b="1" dirty="0">
                    <a:solidFill>
                      <a:schemeClr val="bg1"/>
                    </a:solidFill>
                    <a:latin typeface="微软雅黑" panose="020B0503020204020204" pitchFamily="34" charset="-122"/>
                    <a:ea typeface="微软雅黑" panose="020B0503020204020204" pitchFamily="34" charset="-122"/>
                  </a:rPr>
                  <a:t>标题文字</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2" name="Line 6"/>
            <p:cNvSpPr>
              <a:spLocks noChangeShapeType="1"/>
            </p:cNvSpPr>
            <p:nvPr/>
          </p:nvSpPr>
          <p:spPr bwMode="auto">
            <a:xfrm flipV="1">
              <a:off x="988782" y="1091363"/>
              <a:ext cx="0" cy="1182771"/>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latin typeface="微软雅黑" panose="020B0503020204020204" pitchFamily="34" charset="-122"/>
                <a:ea typeface="微软雅黑" panose="020B0503020204020204" pitchFamily="34" charset="-122"/>
              </a:endParaRPr>
            </a:p>
          </p:txBody>
        </p:sp>
        <p:sp>
          <p:nvSpPr>
            <p:cNvPr id="23" name="Line 7"/>
            <p:cNvSpPr>
              <a:spLocks noChangeShapeType="1"/>
            </p:cNvSpPr>
            <p:nvPr/>
          </p:nvSpPr>
          <p:spPr bwMode="auto">
            <a:xfrm flipH="1" flipV="1">
              <a:off x="3708336" y="1091363"/>
              <a:ext cx="10931" cy="1182771"/>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latin typeface="微软雅黑" panose="020B0503020204020204" pitchFamily="34" charset="-122"/>
                <a:ea typeface="微软雅黑" panose="020B0503020204020204" pitchFamily="34" charset="-122"/>
              </a:endParaRPr>
            </a:p>
          </p:txBody>
        </p:sp>
        <p:sp>
          <p:nvSpPr>
            <p:cNvPr id="24" name="Line 8"/>
            <p:cNvSpPr>
              <a:spLocks noChangeShapeType="1"/>
            </p:cNvSpPr>
            <p:nvPr/>
          </p:nvSpPr>
          <p:spPr bwMode="auto">
            <a:xfrm flipV="1">
              <a:off x="2340182" y="3243300"/>
              <a:ext cx="0" cy="1119066"/>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latin typeface="微软雅黑" panose="020B0503020204020204" pitchFamily="34" charset="-122"/>
                <a:ea typeface="微软雅黑" panose="020B0503020204020204" pitchFamily="34" charset="-122"/>
              </a:endParaRPr>
            </a:p>
          </p:txBody>
        </p:sp>
        <p:sp>
          <p:nvSpPr>
            <p:cNvPr id="25" name="Line 9"/>
            <p:cNvSpPr>
              <a:spLocks noChangeShapeType="1"/>
            </p:cNvSpPr>
            <p:nvPr/>
          </p:nvSpPr>
          <p:spPr bwMode="auto">
            <a:xfrm flipV="1">
              <a:off x="5004478" y="3243303"/>
              <a:ext cx="0" cy="1119067"/>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latin typeface="微软雅黑" panose="020B0503020204020204" pitchFamily="34" charset="-122"/>
                <a:ea typeface="微软雅黑" panose="020B0503020204020204" pitchFamily="34" charset="-122"/>
              </a:endParaRPr>
            </a:p>
          </p:txBody>
        </p:sp>
        <p:sp>
          <p:nvSpPr>
            <p:cNvPr id="26" name="TextBox 11"/>
            <p:cNvSpPr txBox="1">
              <a:spLocks noChangeArrowheads="1"/>
            </p:cNvSpPr>
            <p:nvPr/>
          </p:nvSpPr>
          <p:spPr bwMode="auto">
            <a:xfrm flipH="1">
              <a:off x="1127717" y="1460144"/>
              <a:ext cx="1944000" cy="61622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11"/>
            <p:cNvSpPr txBox="1">
              <a:spLocks noChangeArrowheads="1"/>
            </p:cNvSpPr>
            <p:nvPr/>
          </p:nvSpPr>
          <p:spPr bwMode="auto">
            <a:xfrm flipH="1">
              <a:off x="1127729" y="1165395"/>
              <a:ext cx="1628775" cy="3369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TextBox 11"/>
            <p:cNvSpPr txBox="1">
              <a:spLocks noChangeArrowheads="1"/>
            </p:cNvSpPr>
            <p:nvPr/>
          </p:nvSpPr>
          <p:spPr bwMode="auto">
            <a:xfrm flipH="1">
              <a:off x="3852350" y="1460144"/>
              <a:ext cx="1944000" cy="61622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TextBox 11"/>
            <p:cNvSpPr txBox="1">
              <a:spLocks noChangeArrowheads="1"/>
            </p:cNvSpPr>
            <p:nvPr/>
          </p:nvSpPr>
          <p:spPr bwMode="auto">
            <a:xfrm flipH="1">
              <a:off x="3852368" y="1165395"/>
              <a:ext cx="1628775" cy="3369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11"/>
            <p:cNvSpPr txBox="1">
              <a:spLocks noChangeArrowheads="1"/>
            </p:cNvSpPr>
            <p:nvPr/>
          </p:nvSpPr>
          <p:spPr bwMode="auto">
            <a:xfrm flipH="1">
              <a:off x="5220072" y="3661918"/>
              <a:ext cx="1944000" cy="61622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1"/>
            <p:cNvSpPr txBox="1">
              <a:spLocks noChangeArrowheads="1"/>
            </p:cNvSpPr>
            <p:nvPr/>
          </p:nvSpPr>
          <p:spPr bwMode="auto">
            <a:xfrm flipH="1">
              <a:off x="5220090" y="3367170"/>
              <a:ext cx="1628775" cy="3369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11"/>
            <p:cNvSpPr txBox="1">
              <a:spLocks noChangeArrowheads="1"/>
            </p:cNvSpPr>
            <p:nvPr/>
          </p:nvSpPr>
          <p:spPr bwMode="auto">
            <a:xfrm flipH="1">
              <a:off x="2524043" y="3661918"/>
              <a:ext cx="1944000" cy="61622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1"/>
            <p:cNvSpPr txBox="1">
              <a:spLocks noChangeArrowheads="1"/>
            </p:cNvSpPr>
            <p:nvPr/>
          </p:nvSpPr>
          <p:spPr bwMode="auto">
            <a:xfrm flipH="1">
              <a:off x="2524061" y="3367170"/>
              <a:ext cx="1628775" cy="3369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Line 7"/>
            <p:cNvSpPr>
              <a:spLocks noChangeShapeType="1"/>
            </p:cNvSpPr>
            <p:nvPr/>
          </p:nvSpPr>
          <p:spPr bwMode="auto">
            <a:xfrm flipH="1" flipV="1">
              <a:off x="6392397" y="1091363"/>
              <a:ext cx="10931" cy="1182771"/>
            </a:xfrm>
            <a:prstGeom prst="line">
              <a:avLst/>
            </a:prstGeom>
            <a:noFill/>
            <a:ln w="12700" cmpd="sng">
              <a:solidFill>
                <a:schemeClr val="bg1">
                  <a:lumMod val="50000"/>
                </a:schemeClr>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2400" kern="0">
                <a:solidFill>
                  <a:srgbClr val="080808"/>
                </a:solidFill>
                <a:latin typeface="微软雅黑" panose="020B0503020204020204" pitchFamily="34" charset="-122"/>
                <a:ea typeface="微软雅黑" panose="020B0503020204020204" pitchFamily="34" charset="-122"/>
              </a:endParaRPr>
            </a:p>
          </p:txBody>
        </p:sp>
        <p:sp>
          <p:nvSpPr>
            <p:cNvPr id="35" name="TextBox 11"/>
            <p:cNvSpPr txBox="1">
              <a:spLocks noChangeArrowheads="1"/>
            </p:cNvSpPr>
            <p:nvPr/>
          </p:nvSpPr>
          <p:spPr bwMode="auto">
            <a:xfrm flipH="1">
              <a:off x="6598954" y="1460144"/>
              <a:ext cx="1944000" cy="616227"/>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TextBox 11"/>
            <p:cNvSpPr txBox="1">
              <a:spLocks noChangeArrowheads="1"/>
            </p:cNvSpPr>
            <p:nvPr/>
          </p:nvSpPr>
          <p:spPr bwMode="auto">
            <a:xfrm flipH="1">
              <a:off x="6598972" y="1165395"/>
              <a:ext cx="1628775" cy="33691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点击添加标题    </a:t>
              </a:r>
              <a:endParaRPr lang="en-US" altLang="zh-CN" sz="2000" b="1" kern="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6" fill="hold" grpId="0"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750"/>
                                        <p:tgtEl>
                                          <p:spTgt spid="18"/>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9" name="矩形 8"/>
          <p:cNvSpPr/>
          <p:nvPr/>
        </p:nvSpPr>
        <p:spPr>
          <a:xfrm>
            <a:off x="5030522" y="2709737"/>
            <a:ext cx="4349315" cy="830997"/>
          </a:xfrm>
          <a:prstGeom prst="rect">
            <a:avLst/>
          </a:prstGeom>
        </p:spPr>
        <p:txBody>
          <a:bodyPr wrap="square" lIns="0" tIns="0" rIns="0" bIns="0">
            <a:spAutoFit/>
          </a:bodyPr>
          <a:lstStyle/>
          <a:p>
            <a:pPr algn="ctr" eaLnBrk="1" hangingPunct="1">
              <a:defRPr/>
            </a:pPr>
            <a:r>
              <a:rPr lang="zh-CN" altLang="en-US" sz="5400" b="1" noProof="1">
                <a:solidFill>
                  <a:srgbClr val="64ABE2"/>
                </a:solidFill>
                <a:latin typeface="微软雅黑" panose="020B0503020204020204" pitchFamily="34" charset="-122"/>
                <a:ea typeface="微软雅黑" panose="020B0503020204020204" pitchFamily="34" charset="-122"/>
                <a:cs typeface="+mn-ea"/>
                <a:sym typeface="Arial" panose="020B0604020202020204" pitchFamily="34" charset="0"/>
              </a:rPr>
              <a:t>加入标题描述</a:t>
            </a:r>
            <a:endParaRPr lang="zh-CN" altLang="en-US" sz="5400" b="1" noProof="1">
              <a:solidFill>
                <a:srgbClr val="64ABE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TextBox 11"/>
          <p:cNvSpPr txBox="1"/>
          <p:nvPr/>
        </p:nvSpPr>
        <p:spPr>
          <a:xfrm>
            <a:off x="5053199" y="3575603"/>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11"/>
          <p:cNvSpPr txBox="1"/>
          <p:nvPr/>
        </p:nvSpPr>
        <p:spPr>
          <a:xfrm>
            <a:off x="5053199" y="3891288"/>
            <a:ext cx="4307589" cy="307777"/>
          </a:xfrm>
          <a:prstGeom prst="rect">
            <a:avLst/>
          </a:prstGeom>
          <a:noFill/>
        </p:spPr>
        <p:txBody>
          <a:bodyPr wrap="none">
            <a:spAutoFit/>
          </a:bodyPr>
          <a:lstStyle/>
          <a:p>
            <a:pPr marL="171450" lvl="1" indent="-171450">
              <a:buFont typeface="Arial" panose="020B0604020202020204" pitchFamily="34" charset="0"/>
              <a:buChar char="•"/>
              <a:defRPr/>
            </a:pPr>
            <a:r>
              <a:rPr lang="zh-CN" altLang="en-US" sz="1400" noProof="1">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400" noProof="1">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p:cNvGrpSpPr/>
          <p:nvPr/>
        </p:nvGrpSpPr>
        <p:grpSpPr>
          <a:xfrm>
            <a:off x="2547398" y="1156566"/>
            <a:ext cx="2105976" cy="1077233"/>
            <a:chOff x="5591515" y="1114424"/>
            <a:chExt cx="2276928" cy="1077233"/>
          </a:xfrm>
          <a:blipFill>
            <a:blip r:embed="rId2"/>
            <a:stretch>
              <a:fillRect/>
            </a:stretch>
          </a:blipFill>
        </p:grpSpPr>
        <p:sp>
          <p:nvSpPr>
            <p:cNvPr id="19" name="矩形 18"/>
            <p:cNvSpPr/>
            <p:nvPr/>
          </p:nvSpPr>
          <p:spPr>
            <a:xfrm>
              <a:off x="5591515"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0" name="矩形 19"/>
            <p:cNvSpPr/>
            <p:nvPr/>
          </p:nvSpPr>
          <p:spPr>
            <a:xfrm>
              <a:off x="7822724" y="1114425"/>
              <a:ext cx="45719" cy="1077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1" name="矩形 20"/>
            <p:cNvSpPr/>
            <p:nvPr/>
          </p:nvSpPr>
          <p:spPr>
            <a:xfrm rot="16200000">
              <a:off x="6703945" y="1994"/>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grpSp>
        <p:nvGrpSpPr>
          <p:cNvPr id="22" name="组合 21"/>
          <p:cNvGrpSpPr/>
          <p:nvPr/>
        </p:nvGrpSpPr>
        <p:grpSpPr>
          <a:xfrm flipV="1">
            <a:off x="2547196" y="3080615"/>
            <a:ext cx="2101004" cy="1300753"/>
            <a:chOff x="5591515" y="1106804"/>
            <a:chExt cx="2271552" cy="1300753"/>
          </a:xfrm>
          <a:blipFill>
            <a:blip r:embed="rId2"/>
            <a:stretch>
              <a:fillRect/>
            </a:stretch>
          </a:blipFill>
        </p:grpSpPr>
        <p:sp>
          <p:nvSpPr>
            <p:cNvPr id="23" name="矩形 22"/>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4" name="矩形 23"/>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25" name="矩形 24"/>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26" name="MH_Others_1"/>
          <p:cNvSpPr txBox="1"/>
          <p:nvPr>
            <p:custDataLst>
              <p:tags r:id="rId3"/>
            </p:custDataLst>
          </p:nvPr>
        </p:nvSpPr>
        <p:spPr>
          <a:xfrm>
            <a:off x="2797307" y="2125446"/>
            <a:ext cx="1107996" cy="1107996"/>
          </a:xfrm>
          <a:prstGeom prst="rect">
            <a:avLst/>
          </a:prstGeom>
          <a:noFill/>
        </p:spPr>
        <p:txBody>
          <a:bodyPr vert="horz" lIns="0" tIns="0" rIns="0" bIns="0" anchor="ctr">
            <a:spAutoFit/>
          </a:bodyPr>
          <a:lstStyle/>
          <a:p>
            <a:pPr algn="ctr" eaLnBrk="1" hangingPunct="1">
              <a:defRPr/>
            </a:pPr>
            <a:r>
              <a:rPr lang="en-US" altLang="zh-CN" sz="7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01</a:t>
            </a:r>
            <a:endParaRPr lang="zh-CN" altLang="en-US" sz="7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MH_Others_2"/>
          <p:cNvSpPr txBox="1"/>
          <p:nvPr>
            <p:custDataLst>
              <p:tags r:id="rId4"/>
            </p:custDataLst>
          </p:nvPr>
        </p:nvSpPr>
        <p:spPr>
          <a:xfrm rot="5400000">
            <a:off x="3008660" y="2510167"/>
            <a:ext cx="2151063" cy="338554"/>
          </a:xfrm>
          <a:prstGeom prst="rect">
            <a:avLst/>
          </a:prstGeom>
          <a:noFill/>
        </p:spPr>
        <p:txBody>
          <a:bodyPr lIns="0" tIns="0" rIns="0" bIns="0">
            <a:spAutoFit/>
          </a:bodyPr>
          <a:lstStyle/>
          <a:p>
            <a:pPr algn="ctr">
              <a:defRPr/>
            </a:pPr>
            <a:r>
              <a:rPr lang="en-US" altLang="zh-CN" sz="2200" b="1" noProof="1">
                <a:solidFill>
                  <a:srgbClr val="64ABE2"/>
                </a:solidFill>
                <a:latin typeface="Arial" panose="020B0604020202020204" pitchFamily="34" charset="0"/>
                <a:ea typeface="微软雅黑" panose="020B0503020204020204" pitchFamily="34" charset="-122"/>
                <a:sym typeface="Arial" panose="020B0604020202020204" pitchFamily="34" charset="0"/>
              </a:rPr>
              <a:t>THE FIRST</a:t>
            </a:r>
            <a:endParaRPr lang="zh-CN" altLang="en-US" sz="2200" b="1" noProof="1">
              <a:solidFill>
                <a:srgbClr val="64ABE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500"/>
                                        <p:tgtEl>
                                          <p:spTgt spid="13"/>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anim calcmode="lin" valueType="num">
                                      <p:cBhvr>
                                        <p:cTn id="12" dur="750" fill="hold"/>
                                        <p:tgtEl>
                                          <p:spTgt spid="17"/>
                                        </p:tgtEl>
                                        <p:attrNameLst>
                                          <p:attrName>ppt_x</p:attrName>
                                        </p:attrNameLst>
                                      </p:cBhvr>
                                      <p:tavLst>
                                        <p:tav tm="0">
                                          <p:val>
                                            <p:strVal val="#ppt_x"/>
                                          </p:val>
                                        </p:tav>
                                        <p:tav tm="100000">
                                          <p:val>
                                            <p:strVal val="#ppt_x"/>
                                          </p:val>
                                        </p:tav>
                                      </p:tavLst>
                                    </p:anim>
                                    <p:anim calcmode="lin" valueType="num">
                                      <p:cBhvr>
                                        <p:cTn id="13" dur="75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750"/>
                                        <p:tgtEl>
                                          <p:spTgt spid="22"/>
                                        </p:tgtEl>
                                      </p:cBhvr>
                                    </p:animEffect>
                                    <p:anim calcmode="lin" valueType="num">
                                      <p:cBhvr>
                                        <p:cTn id="17" dur="750" fill="hold"/>
                                        <p:tgtEl>
                                          <p:spTgt spid="22"/>
                                        </p:tgtEl>
                                        <p:attrNameLst>
                                          <p:attrName>ppt_x</p:attrName>
                                        </p:attrNameLst>
                                      </p:cBhvr>
                                      <p:tavLst>
                                        <p:tav tm="0">
                                          <p:val>
                                            <p:strVal val="#ppt_x"/>
                                          </p:val>
                                        </p:tav>
                                        <p:tav tm="100000">
                                          <p:val>
                                            <p:strVal val="#ppt_x"/>
                                          </p:val>
                                        </p:tav>
                                      </p:tavLst>
                                    </p:anim>
                                    <p:anim calcmode="lin" valueType="num">
                                      <p:cBhvr>
                                        <p:cTn id="18" dur="75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26"/>
                                        </p:tgtEl>
                                        <p:attrNameLst>
                                          <p:attrName>style.visibility</p:attrName>
                                        </p:attrNameLst>
                                      </p:cBhvr>
                                      <p:to>
                                        <p:strVal val="visible"/>
                                      </p:to>
                                    </p:set>
                                    <p:anim by="(-#ppt_w*2)" calcmode="lin" valueType="num">
                                      <p:cBhvr rctx="PPT">
                                        <p:cTn id="22" dur="500" autoRev="1" fill="hold">
                                          <p:stCondLst>
                                            <p:cond delay="0"/>
                                          </p:stCondLst>
                                        </p:cTn>
                                        <p:tgtEl>
                                          <p:spTgt spid="26"/>
                                        </p:tgtEl>
                                        <p:attrNameLst>
                                          <p:attrName>ppt_w</p:attrName>
                                        </p:attrNameLst>
                                      </p:cBhvr>
                                    </p:anim>
                                    <p:anim by="(#ppt_w*0.50)" calcmode="lin" valueType="num">
                                      <p:cBhvr>
                                        <p:cTn id="23" dur="500" decel="50000" autoRev="1" fill="hold">
                                          <p:stCondLst>
                                            <p:cond delay="0"/>
                                          </p:stCondLst>
                                        </p:cTn>
                                        <p:tgtEl>
                                          <p:spTgt spid="26"/>
                                        </p:tgtEl>
                                        <p:attrNameLst>
                                          <p:attrName>ppt_x</p:attrName>
                                        </p:attrNameLst>
                                      </p:cBhvr>
                                    </p:anim>
                                    <p:anim from="(-#ppt_h/2)" to="(#ppt_y)" calcmode="lin" valueType="num">
                                      <p:cBhvr>
                                        <p:cTn id="24" dur="1000" fill="hold">
                                          <p:stCondLst>
                                            <p:cond delay="0"/>
                                          </p:stCondLst>
                                        </p:cTn>
                                        <p:tgtEl>
                                          <p:spTgt spid="26"/>
                                        </p:tgtEl>
                                        <p:attrNameLst>
                                          <p:attrName>ppt_y</p:attrName>
                                        </p:attrNameLst>
                                      </p:cBhvr>
                                    </p:anim>
                                    <p:animRot by="21600000">
                                      <p:cBhvr>
                                        <p:cTn id="25" dur="1000" fill="hold">
                                          <p:stCondLst>
                                            <p:cond delay="0"/>
                                          </p:stCondLst>
                                        </p:cTn>
                                        <p:tgtEl>
                                          <p:spTgt spid="26"/>
                                        </p:tgtEl>
                                        <p:attrNameLst>
                                          <p:attrName>r</p:attrName>
                                        </p:attrNameLst>
                                      </p:cBhvr>
                                    </p:animRot>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by="(-#ppt_w*2)" calcmode="lin" valueType="num">
                                      <p:cBhvr rctx="PPT">
                                        <p:cTn id="28" dur="500" autoRev="1" fill="hold">
                                          <p:stCondLst>
                                            <p:cond delay="0"/>
                                          </p:stCondLst>
                                        </p:cTn>
                                        <p:tgtEl>
                                          <p:spTgt spid="27"/>
                                        </p:tgtEl>
                                        <p:attrNameLst>
                                          <p:attrName>ppt_w</p:attrName>
                                        </p:attrNameLst>
                                      </p:cBhvr>
                                    </p:anim>
                                    <p:anim by="(#ppt_w*0.50)" calcmode="lin" valueType="num">
                                      <p:cBhvr>
                                        <p:cTn id="29" dur="500" decel="50000" autoRev="1" fill="hold">
                                          <p:stCondLst>
                                            <p:cond delay="0"/>
                                          </p:stCondLst>
                                        </p:cTn>
                                        <p:tgtEl>
                                          <p:spTgt spid="27"/>
                                        </p:tgtEl>
                                        <p:attrNameLst>
                                          <p:attrName>ppt_x</p:attrName>
                                        </p:attrNameLst>
                                      </p:cBhvr>
                                    </p:anim>
                                    <p:anim from="(-#ppt_h/2)" to="(#ppt_y)" calcmode="lin" valueType="num">
                                      <p:cBhvr>
                                        <p:cTn id="30" dur="1000" fill="hold">
                                          <p:stCondLst>
                                            <p:cond delay="0"/>
                                          </p:stCondLst>
                                        </p:cTn>
                                        <p:tgtEl>
                                          <p:spTgt spid="27"/>
                                        </p:tgtEl>
                                        <p:attrNameLst>
                                          <p:attrName>ppt_y</p:attrName>
                                        </p:attrNameLst>
                                      </p:cBhvr>
                                    </p:anim>
                                    <p:animRot by="21600000">
                                      <p:cBhvr>
                                        <p:cTn id="31" dur="1000" fill="hold">
                                          <p:stCondLst>
                                            <p:cond delay="0"/>
                                          </p:stCondLst>
                                        </p:cTn>
                                        <p:tgtEl>
                                          <p:spTgt spid="27"/>
                                        </p:tgtEl>
                                        <p:attrNameLst>
                                          <p:attrName>r</p:attrName>
                                        </p:attrNameLst>
                                      </p:cBhvr>
                                    </p:animRot>
                                  </p:childTnLst>
                                </p:cTn>
                              </p:par>
                            </p:childTnLst>
                          </p:cTn>
                        </p:par>
                        <p:par>
                          <p:cTn id="32" fill="hold">
                            <p:stCondLst>
                              <p:cond delay="2549"/>
                            </p:stCondLst>
                            <p:childTnLst>
                              <p:par>
                                <p:cTn id="33" presetID="23" presetClass="entr" presetSubtype="3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4*#ppt_w"/>
                                          </p:val>
                                        </p:tav>
                                        <p:tav tm="100000">
                                          <p:val>
                                            <p:strVal val="#ppt_w"/>
                                          </p:val>
                                        </p:tav>
                                      </p:tavLst>
                                    </p:anim>
                                    <p:anim calcmode="lin" valueType="num">
                                      <p:cBhvr>
                                        <p:cTn id="36" dur="500" fill="hold"/>
                                        <p:tgtEl>
                                          <p:spTgt spid="9"/>
                                        </p:tgtEl>
                                        <p:attrNameLst>
                                          <p:attrName>ppt_h</p:attrName>
                                        </p:attrNameLst>
                                      </p:cBhvr>
                                      <p:tavLst>
                                        <p:tav tm="0">
                                          <p:val>
                                            <p:strVal val="4*#ppt_h"/>
                                          </p:val>
                                        </p:tav>
                                        <p:tav tm="100000">
                                          <p:val>
                                            <p:strVal val="#ppt_h"/>
                                          </p:val>
                                        </p:tav>
                                      </p:tavLst>
                                    </p:anim>
                                  </p:childTnLst>
                                </p:cTn>
                              </p:par>
                            </p:childTnLst>
                          </p:cTn>
                        </p:par>
                        <p:par>
                          <p:cTn id="37" fill="hold">
                            <p:stCondLst>
                              <p:cond delay="3049"/>
                            </p:stCondLst>
                            <p:childTnLst>
                              <p:par>
                                <p:cTn id="38" presetID="1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p:tgtEl>
                                          <p:spTgt spid="10"/>
                                        </p:tgtEl>
                                        <p:attrNameLst>
                                          <p:attrName>ppt_x</p:attrName>
                                        </p:attrNameLst>
                                      </p:cBhvr>
                                      <p:tavLst>
                                        <p:tav tm="0">
                                          <p:val>
                                            <p:strVal val="#ppt_x-#ppt_w*1.125000"/>
                                          </p:val>
                                        </p:tav>
                                        <p:tav tm="100000">
                                          <p:val>
                                            <p:strVal val="#ppt_x"/>
                                          </p:val>
                                        </p:tav>
                                      </p:tavLst>
                                    </p:anim>
                                    <p:animEffect transition="in" filter="wipe(right)">
                                      <p:cBhvr>
                                        <p:cTn id="41" dur="500"/>
                                        <p:tgtEl>
                                          <p:spTgt spid="10"/>
                                        </p:tgtEl>
                                      </p:cBhvr>
                                    </p:animEffect>
                                  </p:childTnLst>
                                </p:cTn>
                              </p:par>
                            </p:childTnLst>
                          </p:cTn>
                        </p:par>
                        <p:par>
                          <p:cTn id="42" fill="hold">
                            <p:stCondLst>
                              <p:cond delay="3549"/>
                            </p:stCondLst>
                            <p:childTnLst>
                              <p:par>
                                <p:cTn id="43" presetID="1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p:tgtEl>
                                          <p:spTgt spid="11"/>
                                        </p:tgtEl>
                                        <p:attrNameLst>
                                          <p:attrName>ppt_x</p:attrName>
                                        </p:attrNameLst>
                                      </p:cBhvr>
                                      <p:tavLst>
                                        <p:tav tm="0">
                                          <p:val>
                                            <p:strVal val="#ppt_x-#ppt_w*1.125000"/>
                                          </p:val>
                                        </p:tav>
                                        <p:tav tm="100000">
                                          <p:val>
                                            <p:strVal val="#ppt_x"/>
                                          </p:val>
                                        </p:tav>
                                      </p:tavLst>
                                    </p:anim>
                                    <p:animEffect transition="in" filter="wipe(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6" grpId="0"/>
      <p:bldP spid="27" grpId="0"/>
    </p:bld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10.xml><?xml version="1.0" encoding="utf-8"?>
<p:tagLst xmlns:p="http://schemas.openxmlformats.org/presentationml/2006/main">
  <p:tag name="MH" val="20160830110146"/>
  <p:tag name="MH_LIBRARY" val="CONTENTS"/>
  <p:tag name="MH_TYPE" val="OTHERS"/>
  <p:tag name="ID" val="553512"/>
</p:tagLst>
</file>

<file path=ppt/tags/tag11.xml><?xml version="1.0" encoding="utf-8"?>
<p:tagLst xmlns:p="http://schemas.openxmlformats.org/presentationml/2006/main">
  <p:tag name="ISPRING_ULTRA_SCORM_TRACKING_SLIDES" val="1"/>
  <p:tag name="GENSWF_OUTPUT_FILE_NAME" val="33"/>
  <p:tag name="commondata" val="eyJoZGlkIjoiYTQ3YTc2YjBlNWRhYjQ0NTA0MDBkN2E0YWM4YTZjZGMifQ=="/>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MH" val="20160830110146"/>
  <p:tag name="MH_LIBRARY" val="CONTENTS"/>
  <p:tag name="MH_TYPE" val="OTHERS"/>
  <p:tag name="ID" val="553512"/>
</p:tagLst>
</file>

<file path=ppt/tags/tag4.xml><?xml version="1.0" encoding="utf-8"?>
<p:tagLst xmlns:p="http://schemas.openxmlformats.org/presentationml/2006/main">
  <p:tag name="MH" val="20160830110146"/>
  <p:tag name="MH_LIBRARY" val="CONTENTS"/>
  <p:tag name="MH_TYPE" val="OTHERS"/>
  <p:tag name="ID" val="553512"/>
</p:tagLst>
</file>

<file path=ppt/tags/tag5.xml><?xml version="1.0" encoding="utf-8"?>
<p:tagLst xmlns:p="http://schemas.openxmlformats.org/presentationml/2006/main">
  <p:tag name="MH" val="20160830110146"/>
  <p:tag name="MH_LIBRARY" val="CONTENTS"/>
  <p:tag name="MH_TYPE" val="OTHERS"/>
  <p:tag name="ID" val="553512"/>
</p:tagLst>
</file>

<file path=ppt/tags/tag6.xml><?xml version="1.0" encoding="utf-8"?>
<p:tagLst xmlns:p="http://schemas.openxmlformats.org/presentationml/2006/main">
  <p:tag name="MH" val="20160830110146"/>
  <p:tag name="MH_LIBRARY" val="CONTENTS"/>
  <p:tag name="MH_TYPE" val="OTHERS"/>
  <p:tag name="ID" val="553512"/>
</p:tagLst>
</file>

<file path=ppt/tags/tag7.xml><?xml version="1.0" encoding="utf-8"?>
<p:tagLst xmlns:p="http://schemas.openxmlformats.org/presentationml/2006/main">
  <p:tag name="MH" val="20160830110146"/>
  <p:tag name="MH_LIBRARY" val="CONTENTS"/>
  <p:tag name="MH_TYPE" val="OTHERS"/>
  <p:tag name="ID" val="553512"/>
</p:tagLst>
</file>

<file path=ppt/tags/tag8.xml><?xml version="1.0" encoding="utf-8"?>
<p:tagLst xmlns:p="http://schemas.openxmlformats.org/presentationml/2006/main">
  <p:tag name="MH" val="20160830110146"/>
  <p:tag name="MH_LIBRARY" val="CONTENTS"/>
  <p:tag name="MH_TYPE" val="OTHERS"/>
  <p:tag name="ID" val="553512"/>
</p:tagLst>
</file>

<file path=ppt/tags/tag9.xml><?xml version="1.0" encoding="utf-8"?>
<p:tagLst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3999</Words>
  <Application>WPS 演示</Application>
  <PresentationFormat>自定义</PresentationFormat>
  <Paragraphs>438</Paragraphs>
  <Slides>26</Slides>
  <Notes>22</Notes>
  <HiddenSlides>0</HiddenSlides>
  <MMClips>0</MMClips>
  <ScaleCrop>false</ScaleCrop>
  <HeadingPairs>
    <vt:vector size="6" baseType="variant">
      <vt:variant>
        <vt:lpstr>已用的字体</vt:lpstr>
      </vt:variant>
      <vt:variant>
        <vt:i4>40</vt:i4>
      </vt:variant>
      <vt:variant>
        <vt:lpstr>主题</vt:lpstr>
      </vt:variant>
      <vt:variant>
        <vt:i4>10</vt:i4>
      </vt:variant>
      <vt:variant>
        <vt:lpstr>幻灯片标题</vt:lpstr>
      </vt:variant>
      <vt:variant>
        <vt:i4>26</vt:i4>
      </vt:variant>
    </vt:vector>
  </HeadingPairs>
  <TitlesOfParts>
    <vt:vector size="76" baseType="lpstr">
      <vt:lpstr>Arial</vt:lpstr>
      <vt:lpstr>宋体</vt:lpstr>
      <vt:lpstr>Wingdings</vt:lpstr>
      <vt:lpstr>Calibri</vt:lpstr>
      <vt:lpstr>Impact</vt:lpstr>
      <vt:lpstr>Signika</vt:lpstr>
      <vt:lpstr>Segoe Print</vt:lpstr>
      <vt:lpstr>Open Sans Extrabold</vt:lpstr>
      <vt:lpstr>LiHei Pro</vt:lpstr>
      <vt:lpstr>迷你简汉真广标</vt:lpstr>
      <vt:lpstr>ITC Avant Garde Std Bk</vt:lpstr>
      <vt:lpstr>NumberOnly</vt:lpstr>
      <vt:lpstr>Century Gothic</vt:lpstr>
      <vt:lpstr>幼圆</vt:lpstr>
      <vt:lpstr>微软雅黑</vt:lpstr>
      <vt:lpstr>Calibri</vt:lpstr>
      <vt:lpstr>Lato Light</vt:lpstr>
      <vt:lpstr>Gill Sans</vt:lpstr>
      <vt:lpstr>New Cicle</vt:lpstr>
      <vt:lpstr>Open Sans Light</vt:lpstr>
      <vt:lpstr>Times New Roman</vt:lpstr>
      <vt:lpstr>Arial Unicode MS</vt:lpstr>
      <vt:lpstr>等线</vt:lpstr>
      <vt:lpstr>Arial Narrow</vt:lpstr>
      <vt:lpstr>Impact MT Std</vt:lpstr>
      <vt:lpstr>Bebas Neue</vt:lpstr>
      <vt:lpstr>Gill Sans</vt:lpstr>
      <vt:lpstr>ヒラギノ角ゴ ProN W3</vt:lpstr>
      <vt:lpstr>微软雅黑 Light</vt:lpstr>
      <vt:lpstr>方正中等线繁体</vt:lpstr>
      <vt:lpstr>方正兰亭粗黑_GBK</vt:lpstr>
      <vt:lpstr>Myriad Pro</vt:lpstr>
      <vt:lpstr>方正姚体</vt:lpstr>
      <vt:lpstr>Kartika</vt:lpstr>
      <vt:lpstr>PMingLiU-ExtB</vt:lpstr>
      <vt:lpstr>Meiryo</vt:lpstr>
      <vt:lpstr>Yu Gothic UI</vt:lpstr>
      <vt:lpstr>等线 Light</vt:lpstr>
      <vt:lpstr>Calibri Light</vt:lpstr>
      <vt:lpstr>黑体</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3039</cp:revision>
  <dcterms:created xsi:type="dcterms:W3CDTF">2015-12-01T09:06:00Z</dcterms:created>
  <dcterms:modified xsi:type="dcterms:W3CDTF">2024-06-05T09:41:38Z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8F02A322AC4549269D1939675EF3D5FE_13</vt:lpwstr>
  </property>
  <property fmtid="{D5CDD505-2E9C-101B-9397-08002B2CF9AE}" pid="3" name="KSOProductBuildVer">
    <vt:lpwstr>2052-12.1.0.16417</vt:lpwstr>
  </property>
</Properties>
</file>