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9717" r:id="rId3"/>
    <p:sldId id="9796" r:id="rId5"/>
    <p:sldId id="9797" r:id="rId6"/>
    <p:sldId id="9801" r:id="rId7"/>
    <p:sldId id="9773" r:id="rId8"/>
    <p:sldId id="9776" r:id="rId9"/>
    <p:sldId id="9782" r:id="rId10"/>
    <p:sldId id="9785" r:id="rId11"/>
    <p:sldId id="9798" r:id="rId12"/>
    <p:sldId id="9803" r:id="rId13"/>
    <p:sldId id="9774" r:id="rId14"/>
    <p:sldId id="9777" r:id="rId15"/>
    <p:sldId id="9779" r:id="rId16"/>
    <p:sldId id="9784" r:id="rId17"/>
    <p:sldId id="9799" r:id="rId18"/>
    <p:sldId id="9802" r:id="rId19"/>
    <p:sldId id="9804" r:id="rId20"/>
    <p:sldId id="9771" r:id="rId21"/>
    <p:sldId id="9778" r:id="rId22"/>
    <p:sldId id="9783" r:id="rId23"/>
    <p:sldId id="9800" r:id="rId24"/>
    <p:sldId id="9769" r:id="rId25"/>
    <p:sldId id="9772" r:id="rId26"/>
    <p:sldId id="9775" r:id="rId27"/>
    <p:sldId id="9780" r:id="rId28"/>
    <p:sldId id="9768" r:id="rId29"/>
    <p:sldId id="9825" r:id="rId30"/>
  </p:sldIdLst>
  <p:sldSz cx="12858750" cy="723265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BB5"/>
    <a:srgbClr val="0147A7"/>
    <a:srgbClr val="639CD3"/>
    <a:srgbClr val="7AB2E1"/>
    <a:srgbClr val="477FBB"/>
    <a:srgbClr val="7E3E88"/>
    <a:srgbClr val="F39800"/>
    <a:srgbClr val="595959"/>
    <a:srgbClr val="E2D7C3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5317" autoAdjust="0"/>
  </p:normalViewPr>
  <p:slideViewPr>
    <p:cSldViewPr showGuides="1">
      <p:cViewPr varScale="1">
        <p:scale>
          <a:sx n="102" d="100"/>
          <a:sy n="102" d="100"/>
        </p:scale>
        <p:origin x="888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ndard"/>
        <c:varyColors val="0"/>
        <c:ser>
          <c:idx val="0"/>
          <c:order val="0"/>
          <c:invertIfNegative val="0"/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invertIfNegative val="0"/>
          <c:dLbls>
            <c:delete val="1"/>
          </c:dLbls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invertIfNegative val="0"/>
          <c:dLbls>
            <c:delete val="1"/>
          </c:dLbls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367760"/>
        <c:axId val="686368320"/>
      </c:barChart>
      <c:catAx>
        <c:axId val="68636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6368320"/>
        <c:crosses val="autoZero"/>
        <c:auto val="1"/>
        <c:lblAlgn val="ctr"/>
        <c:lblOffset val="100"/>
        <c:noMultiLvlLbl val="0"/>
      </c:catAx>
      <c:valAx>
        <c:axId val="68636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636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1158136483"/>
          <c:y val="0.143234498031497"/>
          <c:w val="0.550343667979003"/>
          <c:h val="0.825515501968504"/>
        </c:manualLayout>
      </c:layout>
      <c:doughnutChart>
        <c:varyColors val="1"/>
        <c:ser>
          <c:idx val="0"/>
          <c:order val="0"/>
          <c:spPr>
            <a:solidFill>
              <a:schemeClr val="accent6"/>
            </a:solidFill>
          </c:spPr>
          <c:explosion val="0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Lbls>
            <c:delete val="1"/>
          </c:dLbls>
          <c:val>
            <c:numRef>
              <c:f>ورقة1!$B$2:$B$5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ورقة1!$B$1</c15:sqref>
                        </c15:formulaRef>
                      </c:ext>
                    </c:extLst>
                    <c:strCache>
                      <c:ptCount val="1"/>
                      <c:pt idx="0">
                        <c:v>المبيعات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ورقة1!$A$2:$A$5</c15:sqref>
                        </c15:formulaRef>
                      </c:ext>
                    </c:extLst>
                    <c:strCache>
                      <c:ptCount val="2"/>
                      <c:pt idx="0">
                        <c:v>الربع الأول</c:v>
                      </c:pt>
                      <c:pt idx="1">
                        <c:v>الربع الثاني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zero"/>
    <c:showDLblsOverMax val="0"/>
  </c:chart>
  <c:spPr>
    <a:effectLst>
      <a:softEdge rad="0"/>
    </a:effectLst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1158136483"/>
          <c:y val="0.143234498031497"/>
          <c:w val="0.550343667979003"/>
          <c:h val="0.825515501968504"/>
        </c:manualLayout>
      </c:layout>
      <c:doughnutChart>
        <c:varyColors val="1"/>
        <c:ser>
          <c:idx val="0"/>
          <c:order val="0"/>
          <c:spPr>
            <a:solidFill>
              <a:schemeClr val="accent4"/>
            </a:solidFill>
          </c:spPr>
          <c:explosion val="0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Lbls>
            <c:delete val="1"/>
          </c:dLbls>
          <c:val>
            <c:numRef>
              <c:f>ورقة1!$B$2:$B$5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ورقة1!$B$1</c15:sqref>
                        </c15:formulaRef>
                      </c:ext>
                    </c:extLst>
                    <c:strCache>
                      <c:ptCount val="1"/>
                      <c:pt idx="0">
                        <c:v>المبيعات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ورقة1!$A$2:$A$5</c15:sqref>
                        </c15:formulaRef>
                      </c:ext>
                    </c:extLst>
                    <c:strCache>
                      <c:ptCount val="2"/>
                      <c:pt idx="0">
                        <c:v>الربع الأول</c:v>
                      </c:pt>
                      <c:pt idx="1">
                        <c:v>الربع الثاني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zero"/>
    <c:showDLblsOverMax val="0"/>
  </c:chart>
  <c:spPr>
    <a:effectLst>
      <a:softEdge rad="0"/>
    </a:effectLst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1158136483"/>
          <c:y val="0.143234498031497"/>
          <c:w val="0.550343667979003"/>
          <c:h val="0.825515501968504"/>
        </c:manualLayout>
      </c:layout>
      <c:doughnutChart>
        <c:varyColors val="1"/>
        <c:ser>
          <c:idx val="0"/>
          <c:order val="0"/>
          <c:spPr>
            <a:solidFill>
              <a:schemeClr val="tx2"/>
            </a:solidFill>
          </c:spPr>
          <c:explosion val="0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tx2"/>
              </a:solidFill>
            </c:spPr>
          </c:dPt>
          <c:dPt>
            <c:idx val="3"/>
            <c:bubble3D val="0"/>
            <c:spPr>
              <a:solidFill>
                <a:schemeClr val="tx2"/>
              </a:solidFill>
            </c:spPr>
          </c:dPt>
          <c:dLbls>
            <c:delete val="1"/>
          </c:dLbls>
          <c:val>
            <c:numRef>
              <c:f>ورقة1!$B$2:$B$5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ورقة1!$B$1</c15:sqref>
                        </c15:formulaRef>
                      </c:ext>
                    </c:extLst>
                    <c:strCache>
                      <c:ptCount val="1"/>
                      <c:pt idx="0">
                        <c:v>المبيعات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ورقة1!$A$2:$A$5</c15:sqref>
                        </c15:formulaRef>
                      </c:ext>
                    </c:extLst>
                    <c:strCache>
                      <c:ptCount val="2"/>
                      <c:pt idx="0">
                        <c:v>الربع الأول</c:v>
                      </c:pt>
                      <c:pt idx="1">
                        <c:v>الربع الثاني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1158136483"/>
          <c:y val="0.143234498031497"/>
          <c:w val="0.550343667979003"/>
          <c:h val="0.825515501968504"/>
        </c:manualLayout>
      </c:layout>
      <c:doughnutChart>
        <c:varyColors val="1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</c:spPr>
          <c:explosion val="0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Lbls>
            <c:delete val="1"/>
          </c:dLbls>
          <c:val>
            <c:numRef>
              <c:f>ورقة1!$B$2:$B$5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ورقة1!$B$1</c15:sqref>
                        </c15:formulaRef>
                      </c:ext>
                    </c:extLst>
                    <c:strCache>
                      <c:ptCount val="1"/>
                      <c:pt idx="0">
                        <c:v>المبيعات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ورقة1!$A$2:$A$5</c15:sqref>
                        </c15:formulaRef>
                      </c:ext>
                    </c:extLst>
                    <c:strCache>
                      <c:ptCount val="2"/>
                      <c:pt idx="0">
                        <c:v>الربع الأول</c:v>
                      </c:pt>
                      <c:pt idx="1">
                        <c:v>الربع الثاني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zero"/>
    <c:showDLblsOverMax val="0"/>
  </c:chart>
  <c:spPr>
    <a:effectLst>
      <a:softEdge rad="0"/>
    </a:effectLst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dLbls>
            <c:delete val="1"/>
          </c:dLbls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dLbls>
            <c:delete val="1"/>
          </c:dLbls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axId val="690697632"/>
        <c:axId val="690698192"/>
      </c:areaChart>
      <c:catAx>
        <c:axId val="69069763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90698192"/>
        <c:crosses val="autoZero"/>
        <c:auto val="1"/>
        <c:lblAlgn val="ctr"/>
        <c:lblOffset val="100"/>
        <c:noMultiLvlLbl val="1"/>
      </c:catAx>
      <c:valAx>
        <c:axId val="6906981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90697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4989518628232"/>
          <c:y val="0.0512515561532799"/>
          <c:w val="0.779512440665356"/>
          <c:h val="0.8331047643279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2.5</c:v>
                </c:pt>
                <c:pt idx="2">
                  <c:v>3.2</c:v>
                </c:pt>
                <c:pt idx="3">
                  <c:v>3.7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4.2</c:v>
                </c:pt>
                <c:pt idx="2">
                  <c:v>1.6</c:v>
                </c:pt>
                <c:pt idx="3">
                  <c:v>2.4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/>
              </a:solidFill>
              <a:round/>
            </a:ln>
            <a:effectLst/>
            <a:sp3d contourW="9525"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690702672"/>
        <c:axId val="690703232"/>
      </c:barChart>
      <c:catAx>
        <c:axId val="69070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90703232"/>
        <c:crosses val="autoZero"/>
        <c:auto val="1"/>
        <c:lblAlgn val="ctr"/>
        <c:lblOffset val="100"/>
        <c:noMultiLvlLbl val="0"/>
      </c:catAx>
      <c:valAx>
        <c:axId val="6907032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9070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7132279888628"/>
          <c:y val="0.127511161004039"/>
          <c:w val="0.123545090569682"/>
          <c:h val="0.384509699870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65539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</a:ln>
        </p:spPr>
        <p:txBody>
          <a:bodyPr wrap="square" numCol="1" anchor="t" anchorCtr="0" compatLnSpc="1"/>
          <a:lstStyle/>
          <a:p>
            <a:pPr defTabSz="10306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My First Template</a:t>
            </a:r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24579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</a:ln>
        </p:spPr>
        <p:txBody>
          <a:bodyPr wrap="square" numCol="1" anchor="t" anchorCtr="0" compatLnSpc="1"/>
          <a:lstStyle/>
          <a:p>
            <a:pPr defTabSz="10306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My First Template</a:t>
            </a:r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 smtClean="0"/>
              <a:t>Subtext Goes Here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 smtClean="0"/>
              <a:t>Subtext Goes Here</a:t>
            </a:r>
            <a:endParaRPr lang="en-US" dirty="0" smtClean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1297293" y="1723886"/>
            <a:ext cx="3217629" cy="4732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280160" bIns="2834640" anchor="ctr" anchorCtr="0"/>
          <a:lstStyle>
            <a:lvl1pPr algn="ctr">
              <a:buNone/>
              <a:defRPr sz="168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821663" y="1732815"/>
            <a:ext cx="3217629" cy="4732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280160" bIns="2834640" anchor="ctr" anchorCtr="0"/>
          <a:lstStyle>
            <a:lvl1pPr algn="ctr">
              <a:buNone/>
              <a:defRPr sz="168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8346033" y="1741745"/>
            <a:ext cx="3217629" cy="4732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280160" bIns="2834640" anchor="ctr" anchorCtr="0"/>
          <a:lstStyle>
            <a:lvl1pPr algn="ctr">
              <a:buNone/>
              <a:defRPr sz="168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6838" y="544681"/>
            <a:ext cx="5692538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9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08399" y="1039641"/>
            <a:ext cx="4154015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 smtClean="0"/>
              <a:t>Subtext Goes Here</a:t>
            </a:r>
            <a:endParaRPr lang="en-US" dirty="0" smtClean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429376" y="0"/>
            <a:ext cx="6429374" cy="7232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920240" bIns="2834640" anchor="ctr" anchorCtr="0"/>
          <a:lstStyle>
            <a:lvl1pPr algn="ctr" rtl="0">
              <a:buNone/>
              <a:defRPr sz="168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tIns="0" bIns="2834640" anchor="b" anchorCtr="0"/>
          <a:lstStyle>
            <a:lvl1pPr algn="ctr">
              <a:buNone/>
              <a:defRPr sz="197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4286250" y="2223370"/>
            <a:ext cx="4286250" cy="4286015"/>
          </a:xfrm>
          <a:prstGeom prst="ellipse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1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54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 smtClean="0"/>
              <a:t>Subtext Goes Here</a:t>
            </a:r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844786" y="2122286"/>
            <a:ext cx="2235504" cy="223538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947227" y="2224721"/>
            <a:ext cx="2030622" cy="20305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tIns="0" bIns="182880" anchor="b"/>
          <a:lstStyle>
            <a:lvl1pPr algn="ctr">
              <a:buNone/>
              <a:defRPr sz="84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749543" y="2122286"/>
            <a:ext cx="2235504" cy="223538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6851984" y="2224721"/>
            <a:ext cx="2030622" cy="20305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tIns="0" bIns="182880" anchor="b"/>
          <a:lstStyle>
            <a:lvl1pPr algn="ctr">
              <a:buNone/>
              <a:defRPr sz="84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26128" y="4472909"/>
            <a:ext cx="2235504" cy="223538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3928569" y="4575345"/>
            <a:ext cx="2030622" cy="20305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tIns="0" bIns="182880" anchor="b"/>
          <a:lstStyle>
            <a:lvl1pPr algn="ctr">
              <a:buNone/>
              <a:defRPr sz="84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79980" y="4472909"/>
            <a:ext cx="2235504" cy="223538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6882421" y="4575345"/>
            <a:ext cx="2030622" cy="20305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tIns="0" bIns="182880" anchor="b"/>
          <a:lstStyle>
            <a:lvl1pPr algn="ctr">
              <a:buNone/>
              <a:defRPr sz="84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6215063" y="6295085"/>
            <a:ext cx="428625" cy="42860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6215063" y="2009070"/>
            <a:ext cx="428625" cy="4286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5DFD-8505-4C7B-90FE-F45A35654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8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65689"/>
            <a:ext cx="7143750" cy="65012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328293"/>
            <a:ext cx="12858750" cy="277495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575791" y="3904630"/>
            <a:ext cx="970716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b="1" smtClean="0">
                <a:solidFill>
                  <a:schemeClr val="bg1"/>
                </a:solidFill>
                <a:cs typeface="Arial" panose="020B0604020202020204" pitchFamily="34" charset="0"/>
              </a:rPr>
              <a:t>浦发银行工作报告</a:t>
            </a:r>
            <a:r>
              <a:rPr lang="en-US" altLang="zh-CN" sz="7200" b="1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7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714500" y="5048697"/>
            <a:ext cx="942975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smtClean="0">
                <a:solidFill>
                  <a:schemeClr val="bg1"/>
                </a:solidFill>
                <a:cs typeface="Arial" panose="020B0604020202020204" pitchFamily="34" charset="0"/>
              </a:rPr>
              <a:t>SHANGHAI PUDONG DEVELOPMENT BANK WORK REPORT PPT</a:t>
            </a:r>
            <a:endParaRPr lang="zh-CN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66" y="1760139"/>
            <a:ext cx="4640620" cy="1279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49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322" y="1831053"/>
            <a:ext cx="2893062" cy="4787930"/>
            <a:chOff x="882315" y="1957137"/>
            <a:chExt cx="2743202" cy="4539916"/>
          </a:xfrm>
        </p:grpSpPr>
        <p:sp>
          <p:nvSpPr>
            <p:cNvPr id="5" name="Rectangle 4"/>
            <p:cNvSpPr/>
            <p:nvPr/>
          </p:nvSpPr>
          <p:spPr>
            <a:xfrm>
              <a:off x="882315" y="1957137"/>
              <a:ext cx="2743201" cy="2695074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3717" r="-2371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82315" y="4702077"/>
              <a:ext cx="2743202" cy="450552"/>
              <a:chOff x="882315" y="4702077"/>
              <a:chExt cx="2743202" cy="45055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59450" y="4702077"/>
                <a:ext cx="2629151" cy="401272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82315" y="5203868"/>
              <a:ext cx="2743202" cy="1293185"/>
              <a:chOff x="882315" y="5203868"/>
              <a:chExt cx="2743202" cy="129318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Title 13"/>
              <p:cNvSpPr txBox="1"/>
              <p:nvPr/>
            </p:nvSpPr>
            <p:spPr>
              <a:xfrm>
                <a:off x="1024775" y="5345676"/>
                <a:ext cx="2498500" cy="87550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036712" y="1885091"/>
            <a:ext cx="2893062" cy="4787930"/>
            <a:chOff x="8382000" y="1957137"/>
            <a:chExt cx="2743202" cy="4539916"/>
          </a:xfrm>
        </p:grpSpPr>
        <p:sp>
          <p:nvSpPr>
            <p:cNvPr id="13" name="Rectangle 12"/>
            <p:cNvSpPr/>
            <p:nvPr/>
          </p:nvSpPr>
          <p:spPr>
            <a:xfrm>
              <a:off x="8382000" y="1957137"/>
              <a:ext cx="2743201" cy="2695074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263" b="-126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382000" y="4703450"/>
              <a:ext cx="2743202" cy="449179"/>
              <a:chOff x="882315" y="4703450"/>
              <a:chExt cx="2743202" cy="44917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76870" y="4751576"/>
                <a:ext cx="2554089" cy="2918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82000" y="5203868"/>
              <a:ext cx="2743202" cy="1293185"/>
              <a:chOff x="882315" y="5203868"/>
              <a:chExt cx="2743202" cy="12931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itle 13"/>
              <p:cNvSpPr txBox="1"/>
              <p:nvPr/>
            </p:nvSpPr>
            <p:spPr>
              <a:xfrm>
                <a:off x="981956" y="5294437"/>
                <a:ext cx="2511380" cy="87550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082015" y="1885091"/>
            <a:ext cx="2893062" cy="4787930"/>
            <a:chOff x="4632156" y="2008376"/>
            <a:chExt cx="2743202" cy="4539916"/>
          </a:xfrm>
        </p:grpSpPr>
        <p:sp>
          <p:nvSpPr>
            <p:cNvPr id="21" name="Rectangle 20"/>
            <p:cNvSpPr/>
            <p:nvPr/>
          </p:nvSpPr>
          <p:spPr>
            <a:xfrm>
              <a:off x="4632156" y="2008376"/>
              <a:ext cx="2743201" cy="269507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363" r="-1836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632156" y="4754689"/>
              <a:ext cx="2743202" cy="449179"/>
              <a:chOff x="882315" y="4703450"/>
              <a:chExt cx="2743202" cy="44917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29985" y="4751576"/>
                <a:ext cx="2647860" cy="2918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32156" y="5255107"/>
              <a:ext cx="2743202" cy="1293185"/>
              <a:chOff x="882315" y="5203868"/>
              <a:chExt cx="2743202" cy="129318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Title 13"/>
              <p:cNvSpPr txBox="1"/>
              <p:nvPr/>
            </p:nvSpPr>
            <p:spPr>
              <a:xfrm>
                <a:off x="996927" y="5294437"/>
                <a:ext cx="2485623" cy="87550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117668" y="5937108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4"/>
                </a:solidFill>
              </a:rPr>
              <a:t>Our Team</a:t>
            </a:r>
            <a:endParaRPr lang="en-US" sz="1970" b="1" dirty="0">
              <a:solidFill>
                <a:schemeClr val="accent4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r>
              <a:rPr 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Ipsum on the Internet tend to repeat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550" y="5937108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3"/>
                </a:solidFill>
              </a:rPr>
              <a:t>Our Team</a:t>
            </a:r>
            <a:endParaRPr lang="en-US" sz="1970" b="1" dirty="0">
              <a:solidFill>
                <a:schemeClr val="accent3"/>
              </a:solidFill>
            </a:endParaRPr>
          </a:p>
          <a:p>
            <a:pPr algn="r"/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r>
              <a:rPr 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Ipsum on the Internet tend to repeat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17668" y="3436933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2"/>
                </a:solidFill>
              </a:rPr>
              <a:t>Our Team</a:t>
            </a:r>
            <a:endParaRPr lang="en-US" sz="1970" b="1" dirty="0">
              <a:solidFill>
                <a:schemeClr val="accent2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r>
              <a:rPr 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Ipsum on the Internet tend to repeat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550" y="3436933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1"/>
                </a:solidFill>
              </a:rPr>
              <a:t>Our Team</a:t>
            </a:r>
            <a:endParaRPr lang="en-US" sz="197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r>
              <a:rPr 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Ipsum on the Internet tend to repeat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40081" y="2144997"/>
            <a:ext cx="2080954" cy="1304103"/>
            <a:chOff x="5669833" y="1942018"/>
            <a:chExt cx="2459320" cy="1603014"/>
          </a:xfrm>
        </p:grpSpPr>
        <p:sp>
          <p:nvSpPr>
            <p:cNvPr id="20" name="Rectangle 19"/>
            <p:cNvSpPr/>
            <p:nvPr/>
          </p:nvSpPr>
          <p:spPr>
            <a:xfrm>
              <a:off x="5669833" y="1942018"/>
              <a:ext cx="966236" cy="26592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Photoshop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0800000" flipV="1">
              <a:off x="5669835" y="2207478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flipV="1">
              <a:off x="5669841" y="2207478"/>
              <a:ext cx="1873529" cy="1152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48946" y="1982330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80%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69833" y="2369983"/>
              <a:ext cx="1092869" cy="26592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Web Design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 rot="10800000" flipV="1">
              <a:off x="5669833" y="2626504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flipV="1">
              <a:off x="5669839" y="2626504"/>
              <a:ext cx="2248042" cy="1152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48946" y="2416607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90%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69833" y="2810064"/>
              <a:ext cx="682993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Graphic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 rot="10800000" flipV="1">
              <a:off x="5669833" y="3033956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 flipV="1">
              <a:off x="5669839" y="3038576"/>
              <a:ext cx="1761680" cy="11059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48945" y="2824061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70%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69833" y="3178966"/>
              <a:ext cx="1130162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Presentation</a:t>
              </a:r>
              <a:endParaRPr lang="en-US" sz="1405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10800000" flipV="1">
              <a:off x="5669833" y="3429817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 flipV="1">
              <a:off x="5669839" y="3429817"/>
              <a:ext cx="1679160" cy="1152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48945" y="3219920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60%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40081" y="4525959"/>
            <a:ext cx="2080954" cy="1334030"/>
            <a:chOff x="5669833" y="1905234"/>
            <a:chExt cx="2459320" cy="1639798"/>
          </a:xfrm>
        </p:grpSpPr>
        <p:sp>
          <p:nvSpPr>
            <p:cNvPr id="56" name="Rectangle 55"/>
            <p:cNvSpPr/>
            <p:nvPr/>
          </p:nvSpPr>
          <p:spPr>
            <a:xfrm>
              <a:off x="5669833" y="1905234"/>
              <a:ext cx="95276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Photoshop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 rot="10800000" flipV="1">
              <a:off x="5669835" y="2207478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flipV="1">
              <a:off x="5669841" y="2207478"/>
              <a:ext cx="1873529" cy="1152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748946" y="1982330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80%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669833" y="2333206"/>
              <a:ext cx="1049535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Web Design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 rot="10800000" flipV="1">
              <a:off x="5669833" y="2626504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 flipV="1">
              <a:off x="5669839" y="2626504"/>
              <a:ext cx="2248042" cy="1152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748946" y="2416606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90%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69833" y="2752242"/>
              <a:ext cx="682993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Graphic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 rot="10800000" flipV="1">
              <a:off x="5669833" y="3033956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 flipV="1">
              <a:off x="5669839" y="3038576"/>
              <a:ext cx="1761680" cy="11059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748945" y="2824061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70%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669833" y="3159684"/>
              <a:ext cx="1130162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Presentation</a:t>
              </a:r>
              <a:endParaRPr lang="en-US" sz="1405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 rot="10800000" flipV="1">
              <a:off x="5669833" y="3429817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 flipV="1">
              <a:off x="5669839" y="3429817"/>
              <a:ext cx="1679160" cy="1152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48945" y="3219922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60%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237717" y="2130755"/>
            <a:ext cx="2080954" cy="1318350"/>
            <a:chOff x="5669833" y="1924508"/>
            <a:chExt cx="2459320" cy="1620524"/>
          </a:xfrm>
        </p:grpSpPr>
        <p:sp>
          <p:nvSpPr>
            <p:cNvPr id="73" name="Rectangle 72"/>
            <p:cNvSpPr/>
            <p:nvPr/>
          </p:nvSpPr>
          <p:spPr>
            <a:xfrm>
              <a:off x="5669833" y="1924508"/>
              <a:ext cx="95276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Photoshop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 rot="10800000" flipV="1">
              <a:off x="5669835" y="2207478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 flipV="1">
              <a:off x="5669841" y="2207478"/>
              <a:ext cx="1873529" cy="1152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748946" y="1982331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80%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69833" y="2333204"/>
              <a:ext cx="1049535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Web Design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 rot="10800000" flipV="1">
              <a:off x="5669833" y="2626504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 flipV="1">
              <a:off x="5669839" y="2626504"/>
              <a:ext cx="2248042" cy="1152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748946" y="2416606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90%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669833" y="2752241"/>
              <a:ext cx="682993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Graphic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 rot="10800000" flipV="1">
              <a:off x="5669833" y="3033956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 flipV="1">
              <a:off x="5669839" y="3038576"/>
              <a:ext cx="1761680" cy="11059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48945" y="2824061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70%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669833" y="3159684"/>
              <a:ext cx="1130162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Presentation</a:t>
              </a:r>
              <a:endParaRPr lang="en-US" sz="1405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 rot="10800000" flipV="1">
              <a:off x="5669833" y="3429817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 flipV="1">
              <a:off x="5669839" y="3429817"/>
              <a:ext cx="1679160" cy="1152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748945" y="3219922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60%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237717" y="4541638"/>
            <a:ext cx="2080954" cy="1318350"/>
            <a:chOff x="5669833" y="1924508"/>
            <a:chExt cx="2459320" cy="1620524"/>
          </a:xfrm>
        </p:grpSpPr>
        <p:sp>
          <p:nvSpPr>
            <p:cNvPr id="90" name="Rectangle 89"/>
            <p:cNvSpPr/>
            <p:nvPr/>
          </p:nvSpPr>
          <p:spPr>
            <a:xfrm>
              <a:off x="5669833" y="1924508"/>
              <a:ext cx="95276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Photoshop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 rot="10800000" flipV="1">
              <a:off x="5669835" y="2207478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 flipV="1">
              <a:off x="5669841" y="2207478"/>
              <a:ext cx="1873529" cy="1152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748946" y="1982331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80%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69833" y="2352479"/>
              <a:ext cx="1049535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Web Design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 rot="10800000" flipV="1">
              <a:off x="5669833" y="2626504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flipV="1">
              <a:off x="5669839" y="2626504"/>
              <a:ext cx="2248042" cy="1152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48946" y="2416606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90%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669833" y="2752241"/>
              <a:ext cx="682993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Graphic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0800000" flipV="1">
              <a:off x="5669833" y="3033956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 flipV="1">
              <a:off x="5669839" y="3038576"/>
              <a:ext cx="1761680" cy="11059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48945" y="2824061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70%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669833" y="3159684"/>
              <a:ext cx="1130162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id-ID" sz="1405" b="1" dirty="0">
                  <a:solidFill>
                    <a:schemeClr val="bg2">
                      <a:lumMod val="50000"/>
                    </a:schemeClr>
                  </a:solidFill>
                </a:rPr>
                <a:t>Presentation</a:t>
              </a:r>
              <a:endParaRPr lang="en-US" sz="1405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 rot="10800000" flipV="1">
              <a:off x="5669833" y="3429817"/>
              <a:ext cx="2459320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530" dirty="0">
                <a:latin typeface="FontAwesome" pitchFamily="2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 flipV="1">
              <a:off x="5669839" y="3429817"/>
              <a:ext cx="1679160" cy="1152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80" tIns="0" rIns="0" bIns="0" rtlCol="0" anchor="ctr" anchorCtr="0"/>
            <a:lstStyle/>
            <a:p>
              <a:endParaRPr lang="en-US" sz="1685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748945" y="3219922"/>
              <a:ext cx="371316" cy="265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5" b="1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60%</a:t>
              </a:r>
              <a:endParaRPr lang="en-US" sz="1405" b="1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06" name="Picture Placeholder 105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7" name="Picture Placeholder 106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08" name="Picture Placeholder 107"/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109" name="Picture Placeholder 108"/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10" name="矩形 109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48419" y="3545423"/>
            <a:ext cx="694067" cy="2500608"/>
            <a:chOff x="669035" y="1189182"/>
            <a:chExt cx="864105" cy="2822743"/>
          </a:xfrm>
        </p:grpSpPr>
        <p:sp>
          <p:nvSpPr>
            <p:cNvPr id="6" name="Rounded Rectangle 27"/>
            <p:cNvSpPr/>
            <p:nvPr/>
          </p:nvSpPr>
          <p:spPr>
            <a:xfrm>
              <a:off x="669035" y="3781497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28"/>
            <p:cNvSpPr/>
            <p:nvPr/>
          </p:nvSpPr>
          <p:spPr>
            <a:xfrm>
              <a:off x="669035" y="3493462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29"/>
            <p:cNvSpPr/>
            <p:nvPr/>
          </p:nvSpPr>
          <p:spPr>
            <a:xfrm>
              <a:off x="669035" y="3205427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30"/>
            <p:cNvSpPr/>
            <p:nvPr/>
          </p:nvSpPr>
          <p:spPr>
            <a:xfrm>
              <a:off x="669035" y="2917392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31"/>
            <p:cNvSpPr/>
            <p:nvPr/>
          </p:nvSpPr>
          <p:spPr>
            <a:xfrm>
              <a:off x="669035" y="2629357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32"/>
            <p:cNvSpPr/>
            <p:nvPr/>
          </p:nvSpPr>
          <p:spPr>
            <a:xfrm>
              <a:off x="669035" y="2341322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33"/>
            <p:cNvSpPr/>
            <p:nvPr/>
          </p:nvSpPr>
          <p:spPr>
            <a:xfrm>
              <a:off x="669035" y="2053287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34"/>
            <p:cNvSpPr/>
            <p:nvPr/>
          </p:nvSpPr>
          <p:spPr>
            <a:xfrm>
              <a:off x="669035" y="1765252"/>
              <a:ext cx="864105" cy="2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35"/>
            <p:cNvSpPr/>
            <p:nvPr/>
          </p:nvSpPr>
          <p:spPr>
            <a:xfrm>
              <a:off x="669035" y="1477217"/>
              <a:ext cx="864105" cy="2304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36"/>
            <p:cNvSpPr/>
            <p:nvPr/>
          </p:nvSpPr>
          <p:spPr>
            <a:xfrm>
              <a:off x="669035" y="1189182"/>
              <a:ext cx="864105" cy="2304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51631" y="3545423"/>
            <a:ext cx="694067" cy="2500608"/>
            <a:chOff x="1572768" y="1880466"/>
            <a:chExt cx="561758" cy="2534708"/>
          </a:xfrm>
        </p:grpSpPr>
        <p:sp>
          <p:nvSpPr>
            <p:cNvPr id="17" name="Rounded Rectangle 38"/>
            <p:cNvSpPr/>
            <p:nvPr/>
          </p:nvSpPr>
          <p:spPr>
            <a:xfrm>
              <a:off x="1572768" y="4208259"/>
              <a:ext cx="561758" cy="2069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39"/>
            <p:cNvSpPr/>
            <p:nvPr/>
          </p:nvSpPr>
          <p:spPr>
            <a:xfrm>
              <a:off x="1572768" y="3949615"/>
              <a:ext cx="561758" cy="2069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40"/>
            <p:cNvSpPr/>
            <p:nvPr/>
          </p:nvSpPr>
          <p:spPr>
            <a:xfrm>
              <a:off x="1572768" y="3690972"/>
              <a:ext cx="561758" cy="2069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41"/>
            <p:cNvSpPr/>
            <p:nvPr/>
          </p:nvSpPr>
          <p:spPr>
            <a:xfrm>
              <a:off x="1572768" y="3432328"/>
              <a:ext cx="561758" cy="2069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42"/>
            <p:cNvSpPr/>
            <p:nvPr/>
          </p:nvSpPr>
          <p:spPr>
            <a:xfrm>
              <a:off x="1572768" y="3173684"/>
              <a:ext cx="561758" cy="2069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43"/>
            <p:cNvSpPr/>
            <p:nvPr/>
          </p:nvSpPr>
          <p:spPr>
            <a:xfrm>
              <a:off x="1572768" y="2915041"/>
              <a:ext cx="561758" cy="2069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44"/>
            <p:cNvSpPr/>
            <p:nvPr/>
          </p:nvSpPr>
          <p:spPr>
            <a:xfrm>
              <a:off x="1572768" y="2656397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45"/>
            <p:cNvSpPr/>
            <p:nvPr/>
          </p:nvSpPr>
          <p:spPr>
            <a:xfrm>
              <a:off x="1572768" y="2397753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46"/>
            <p:cNvSpPr/>
            <p:nvPr/>
          </p:nvSpPr>
          <p:spPr>
            <a:xfrm>
              <a:off x="1572768" y="2139110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47"/>
            <p:cNvSpPr/>
            <p:nvPr/>
          </p:nvSpPr>
          <p:spPr>
            <a:xfrm>
              <a:off x="1572768" y="1880466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54844" y="3545423"/>
            <a:ext cx="694067" cy="2500608"/>
            <a:chOff x="2476500" y="1880466"/>
            <a:chExt cx="561758" cy="2534708"/>
          </a:xfrm>
        </p:grpSpPr>
        <p:sp>
          <p:nvSpPr>
            <p:cNvPr id="28" name="Rounded Rectangle 49"/>
            <p:cNvSpPr/>
            <p:nvPr/>
          </p:nvSpPr>
          <p:spPr>
            <a:xfrm>
              <a:off x="2476500" y="4208259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50"/>
            <p:cNvSpPr/>
            <p:nvPr/>
          </p:nvSpPr>
          <p:spPr>
            <a:xfrm>
              <a:off x="2476500" y="3949615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51"/>
            <p:cNvSpPr/>
            <p:nvPr/>
          </p:nvSpPr>
          <p:spPr>
            <a:xfrm>
              <a:off x="2476500" y="3690972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52"/>
            <p:cNvSpPr/>
            <p:nvPr/>
          </p:nvSpPr>
          <p:spPr>
            <a:xfrm>
              <a:off x="2476500" y="3432328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53"/>
            <p:cNvSpPr/>
            <p:nvPr/>
          </p:nvSpPr>
          <p:spPr>
            <a:xfrm>
              <a:off x="2476500" y="3173684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54"/>
            <p:cNvSpPr/>
            <p:nvPr/>
          </p:nvSpPr>
          <p:spPr>
            <a:xfrm>
              <a:off x="2476500" y="2915041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55"/>
            <p:cNvSpPr/>
            <p:nvPr/>
          </p:nvSpPr>
          <p:spPr>
            <a:xfrm>
              <a:off x="2476500" y="2656397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56"/>
            <p:cNvSpPr/>
            <p:nvPr/>
          </p:nvSpPr>
          <p:spPr>
            <a:xfrm>
              <a:off x="2476500" y="2397753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57"/>
            <p:cNvSpPr/>
            <p:nvPr/>
          </p:nvSpPr>
          <p:spPr>
            <a:xfrm>
              <a:off x="2476500" y="2139110"/>
              <a:ext cx="561758" cy="2069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58"/>
            <p:cNvSpPr/>
            <p:nvPr/>
          </p:nvSpPr>
          <p:spPr>
            <a:xfrm>
              <a:off x="2476500" y="1880466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58057" y="3545423"/>
            <a:ext cx="694067" cy="2500608"/>
            <a:chOff x="3380232" y="1880466"/>
            <a:chExt cx="561758" cy="2534708"/>
          </a:xfrm>
        </p:grpSpPr>
        <p:sp>
          <p:nvSpPr>
            <p:cNvPr id="39" name="Rounded Rectangle 60"/>
            <p:cNvSpPr/>
            <p:nvPr/>
          </p:nvSpPr>
          <p:spPr>
            <a:xfrm>
              <a:off x="3380232" y="4208259"/>
              <a:ext cx="561758" cy="2069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61"/>
            <p:cNvSpPr/>
            <p:nvPr/>
          </p:nvSpPr>
          <p:spPr>
            <a:xfrm>
              <a:off x="3380232" y="3949615"/>
              <a:ext cx="561758" cy="2069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62"/>
            <p:cNvSpPr/>
            <p:nvPr/>
          </p:nvSpPr>
          <p:spPr>
            <a:xfrm>
              <a:off x="3380232" y="3690972"/>
              <a:ext cx="561758" cy="2069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63"/>
            <p:cNvSpPr/>
            <p:nvPr/>
          </p:nvSpPr>
          <p:spPr>
            <a:xfrm>
              <a:off x="3380232" y="3432328"/>
              <a:ext cx="561758" cy="2069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64"/>
            <p:cNvSpPr/>
            <p:nvPr/>
          </p:nvSpPr>
          <p:spPr>
            <a:xfrm>
              <a:off x="3380232" y="3173684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65"/>
            <p:cNvSpPr/>
            <p:nvPr/>
          </p:nvSpPr>
          <p:spPr>
            <a:xfrm>
              <a:off x="3380232" y="2915041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66"/>
            <p:cNvSpPr/>
            <p:nvPr/>
          </p:nvSpPr>
          <p:spPr>
            <a:xfrm>
              <a:off x="3380232" y="2656397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67"/>
            <p:cNvSpPr/>
            <p:nvPr/>
          </p:nvSpPr>
          <p:spPr>
            <a:xfrm>
              <a:off x="3380232" y="2397753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68"/>
            <p:cNvSpPr/>
            <p:nvPr/>
          </p:nvSpPr>
          <p:spPr>
            <a:xfrm>
              <a:off x="3380232" y="2139110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ounded Rectangle 69"/>
            <p:cNvSpPr/>
            <p:nvPr/>
          </p:nvSpPr>
          <p:spPr>
            <a:xfrm>
              <a:off x="3380232" y="1880466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33583" y="3545423"/>
            <a:ext cx="694067" cy="2500608"/>
            <a:chOff x="4240670" y="1880466"/>
            <a:chExt cx="561758" cy="2534708"/>
          </a:xfrm>
        </p:grpSpPr>
        <p:sp>
          <p:nvSpPr>
            <p:cNvPr id="50" name="Rounded Rectangle 71"/>
            <p:cNvSpPr/>
            <p:nvPr/>
          </p:nvSpPr>
          <p:spPr>
            <a:xfrm>
              <a:off x="4240670" y="4208259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72"/>
            <p:cNvSpPr/>
            <p:nvPr/>
          </p:nvSpPr>
          <p:spPr>
            <a:xfrm>
              <a:off x="4240670" y="3949615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73"/>
            <p:cNvSpPr/>
            <p:nvPr/>
          </p:nvSpPr>
          <p:spPr>
            <a:xfrm>
              <a:off x="4240670" y="3690972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74"/>
            <p:cNvSpPr/>
            <p:nvPr/>
          </p:nvSpPr>
          <p:spPr>
            <a:xfrm>
              <a:off x="4240670" y="3432328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75"/>
            <p:cNvSpPr/>
            <p:nvPr/>
          </p:nvSpPr>
          <p:spPr>
            <a:xfrm>
              <a:off x="4240670" y="3173684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76"/>
            <p:cNvSpPr/>
            <p:nvPr/>
          </p:nvSpPr>
          <p:spPr>
            <a:xfrm>
              <a:off x="4240670" y="2915041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ounded Rectangle 77"/>
            <p:cNvSpPr/>
            <p:nvPr/>
          </p:nvSpPr>
          <p:spPr>
            <a:xfrm>
              <a:off x="4240670" y="2656397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ounded Rectangle 78"/>
            <p:cNvSpPr/>
            <p:nvPr/>
          </p:nvSpPr>
          <p:spPr>
            <a:xfrm>
              <a:off x="4240670" y="2397753"/>
              <a:ext cx="561758" cy="2069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ed Rectangle 79"/>
            <p:cNvSpPr/>
            <p:nvPr/>
          </p:nvSpPr>
          <p:spPr>
            <a:xfrm>
              <a:off x="4240670" y="2139110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ounded Rectangle 80"/>
            <p:cNvSpPr/>
            <p:nvPr/>
          </p:nvSpPr>
          <p:spPr>
            <a:xfrm>
              <a:off x="4240670" y="1880466"/>
              <a:ext cx="561758" cy="206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279"/>
          <p:cNvGrpSpPr/>
          <p:nvPr/>
        </p:nvGrpSpPr>
        <p:grpSpPr>
          <a:xfrm>
            <a:off x="927241" y="2686561"/>
            <a:ext cx="715246" cy="715241"/>
            <a:chOff x="846989" y="1401020"/>
            <a:chExt cx="877416" cy="877416"/>
          </a:xfrm>
          <a:effectLst/>
        </p:grpSpPr>
        <p:sp>
          <p:nvSpPr>
            <p:cNvPr id="61" name="Teardrop 6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90%</a:t>
              </a:r>
              <a:endParaRPr lang="en-US" sz="1405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3" name="Group 279"/>
          <p:cNvGrpSpPr/>
          <p:nvPr/>
        </p:nvGrpSpPr>
        <p:grpSpPr>
          <a:xfrm>
            <a:off x="2026179" y="2686561"/>
            <a:ext cx="715246" cy="715241"/>
            <a:chOff x="846989" y="1401020"/>
            <a:chExt cx="877416" cy="877416"/>
          </a:xfrm>
          <a:effectLst/>
        </p:grpSpPr>
        <p:sp>
          <p:nvSpPr>
            <p:cNvPr id="64" name="Teardrop 6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80%</a:t>
              </a:r>
              <a:endParaRPr lang="en-US" sz="1405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6" name="Group 279"/>
          <p:cNvGrpSpPr/>
          <p:nvPr/>
        </p:nvGrpSpPr>
        <p:grpSpPr>
          <a:xfrm>
            <a:off x="3125117" y="2686561"/>
            <a:ext cx="715246" cy="715241"/>
            <a:chOff x="846989" y="1401020"/>
            <a:chExt cx="877416" cy="877416"/>
          </a:xfrm>
          <a:effectLst/>
        </p:grpSpPr>
        <p:sp>
          <p:nvSpPr>
            <p:cNvPr id="67" name="Teardrop 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70%</a:t>
              </a:r>
              <a:endParaRPr lang="en-US" sz="1405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9" name="Group 279"/>
          <p:cNvGrpSpPr/>
          <p:nvPr/>
        </p:nvGrpSpPr>
        <p:grpSpPr>
          <a:xfrm>
            <a:off x="4224055" y="2686563"/>
            <a:ext cx="715246" cy="715240"/>
            <a:chOff x="846989" y="1401020"/>
            <a:chExt cx="877416" cy="877416"/>
          </a:xfrm>
          <a:effectLst/>
        </p:grpSpPr>
        <p:sp>
          <p:nvSpPr>
            <p:cNvPr id="70" name="Teardrop 6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70%</a:t>
              </a:r>
              <a:endParaRPr lang="en-US" sz="1405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2" name="Group 279"/>
          <p:cNvGrpSpPr/>
          <p:nvPr/>
        </p:nvGrpSpPr>
        <p:grpSpPr>
          <a:xfrm>
            <a:off x="5322994" y="2686563"/>
            <a:ext cx="715246" cy="715240"/>
            <a:chOff x="846989" y="1401020"/>
            <a:chExt cx="877416" cy="877416"/>
          </a:xfrm>
          <a:effectLst/>
        </p:grpSpPr>
        <p:sp>
          <p:nvSpPr>
            <p:cNvPr id="73" name="Teardrop 7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5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70%</a:t>
              </a:r>
              <a:endParaRPr lang="en-US" sz="1405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83898" y="2151776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1"/>
                </a:solidFill>
              </a:rPr>
              <a:t>Title Gose Here</a:t>
            </a:r>
            <a:endParaRPr lang="en-US" sz="1970" b="1" dirty="0">
              <a:solidFill>
                <a:schemeClr val="accent1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547585" y="2219832"/>
            <a:ext cx="642902" cy="642902"/>
            <a:chOff x="4343400" y="1854885"/>
            <a:chExt cx="457200" cy="457200"/>
          </a:xfrm>
        </p:grpSpPr>
        <p:sp>
          <p:nvSpPr>
            <p:cNvPr id="77" name="Oval 76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279602" y="3053463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2"/>
                </a:solidFill>
              </a:rPr>
              <a:t>Title Gose Here</a:t>
            </a:r>
            <a:endParaRPr lang="en-US" sz="1970" b="1" dirty="0">
              <a:solidFill>
                <a:schemeClr val="accent2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543289" y="3121520"/>
            <a:ext cx="642902" cy="642902"/>
            <a:chOff x="4343400" y="1854885"/>
            <a:chExt cx="457200" cy="457200"/>
          </a:xfrm>
          <a:solidFill>
            <a:schemeClr val="accent2"/>
          </a:solidFill>
        </p:grpSpPr>
        <p:sp>
          <p:nvSpPr>
            <p:cNvPr id="81" name="Oval 80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275305" y="3955150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3"/>
                </a:solidFill>
              </a:rPr>
              <a:t>Title Gose Here</a:t>
            </a:r>
            <a:endParaRPr lang="en-US" sz="1970" b="1" dirty="0">
              <a:solidFill>
                <a:schemeClr val="accent3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6538992" y="4023207"/>
            <a:ext cx="642902" cy="642902"/>
            <a:chOff x="4343400" y="1854885"/>
            <a:chExt cx="457200" cy="457200"/>
          </a:xfrm>
        </p:grpSpPr>
        <p:sp>
          <p:nvSpPr>
            <p:cNvPr id="85" name="Oval 84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271007" y="4856837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4"/>
                </a:solidFill>
              </a:rPr>
              <a:t>Title Gose Here</a:t>
            </a:r>
            <a:endParaRPr lang="en-US" sz="1970" b="1" dirty="0">
              <a:solidFill>
                <a:schemeClr val="accent4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534695" y="4924894"/>
            <a:ext cx="642902" cy="642902"/>
            <a:chOff x="4343400" y="1854885"/>
            <a:chExt cx="457200" cy="457200"/>
          </a:xfrm>
        </p:grpSpPr>
        <p:sp>
          <p:nvSpPr>
            <p:cNvPr id="89" name="Oval 88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266710" y="5758524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5"/>
                </a:solidFill>
              </a:rPr>
              <a:t>Title Gose Here</a:t>
            </a:r>
            <a:endParaRPr lang="en-US" sz="1970" b="1" dirty="0">
              <a:solidFill>
                <a:schemeClr val="accent5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530397" y="5826581"/>
            <a:ext cx="642902" cy="642902"/>
            <a:chOff x="4343400" y="1854885"/>
            <a:chExt cx="457200" cy="457200"/>
          </a:xfrm>
        </p:grpSpPr>
        <p:sp>
          <p:nvSpPr>
            <p:cNvPr id="93" name="Oval 92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  <p:bldP spid="83" grpId="0"/>
      <p:bldP spid="87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 10"/>
          <p:cNvGraphicFramePr/>
          <p:nvPr/>
        </p:nvGraphicFramePr>
        <p:xfrm>
          <a:off x="982565" y="2342995"/>
          <a:ext cx="3214511" cy="332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object  14"/>
          <p:cNvSpPr txBox="1"/>
          <p:nvPr/>
        </p:nvSpPr>
        <p:spPr>
          <a:xfrm flipH="1">
            <a:off x="1812942" y="4408959"/>
            <a:ext cx="154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object  16"/>
          <p:cNvSpPr txBox="1"/>
          <p:nvPr/>
        </p:nvSpPr>
        <p:spPr>
          <a:xfrm>
            <a:off x="1468758" y="5603130"/>
            <a:ext cx="22287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125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alteration</a:t>
            </a:r>
            <a:endParaRPr lang="en-US" sz="1125" b="1" dirty="0"/>
          </a:p>
        </p:txBody>
      </p:sp>
      <p:cxnSp>
        <p:nvCxnSpPr>
          <p:cNvPr id="8" name="object  20"/>
          <p:cNvCxnSpPr/>
          <p:nvPr/>
        </p:nvCxnSpPr>
        <p:spPr>
          <a:xfrm>
            <a:off x="2509010" y="2837420"/>
            <a:ext cx="0" cy="406972"/>
          </a:xfrm>
          <a:prstGeom prst="straightConnector1">
            <a:avLst/>
          </a:prstGeom>
          <a:ln w="3175" cap="sq" cmpd="sng"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 25"/>
          <p:cNvSpPr/>
          <p:nvPr/>
        </p:nvSpPr>
        <p:spPr>
          <a:xfrm>
            <a:off x="2241134" y="2259953"/>
            <a:ext cx="535752" cy="5357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object  34"/>
          <p:cNvSpPr txBox="1"/>
          <p:nvPr/>
        </p:nvSpPr>
        <p:spPr>
          <a:xfrm flipH="1">
            <a:off x="2076391" y="2330102"/>
            <a:ext cx="865242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bg1"/>
                </a:solidFill>
              </a:rPr>
              <a:t>75%</a:t>
            </a:r>
            <a:endParaRPr lang="en-US" sz="1685" b="1" dirty="0">
              <a:solidFill>
                <a:schemeClr val="bg1"/>
              </a:solidFill>
            </a:endParaRPr>
          </a:p>
        </p:txBody>
      </p:sp>
      <p:sp>
        <p:nvSpPr>
          <p:cNvPr id="11" name="object  38"/>
          <p:cNvSpPr/>
          <p:nvPr/>
        </p:nvSpPr>
        <p:spPr>
          <a:xfrm>
            <a:off x="1647679" y="5166407"/>
            <a:ext cx="1722663" cy="4286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5" b="1" dirty="0">
                <a:solidFill>
                  <a:schemeClr val="accent1"/>
                </a:solidFill>
              </a:rPr>
              <a:t>Contents 01</a:t>
            </a:r>
            <a:endParaRPr lang="en-US" sz="1685" b="1" dirty="0">
              <a:solidFill>
                <a:schemeClr val="accent1"/>
              </a:solidFill>
            </a:endParaRPr>
          </a:p>
        </p:txBody>
      </p:sp>
      <p:sp>
        <p:nvSpPr>
          <p:cNvPr id="12" name="Freeform 57"/>
          <p:cNvSpPr>
            <a:spLocks noEditPoints="1"/>
          </p:cNvSpPr>
          <p:nvPr/>
        </p:nvSpPr>
        <p:spPr bwMode="auto">
          <a:xfrm>
            <a:off x="2294710" y="3599333"/>
            <a:ext cx="428601" cy="428601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13" name="object  4"/>
          <p:cNvSpPr txBox="1"/>
          <p:nvPr/>
        </p:nvSpPr>
        <p:spPr>
          <a:xfrm>
            <a:off x="1988884" y="3976369"/>
            <a:ext cx="1040252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5" b="1" dirty="0">
                <a:solidFill>
                  <a:schemeClr val="accent1"/>
                </a:solidFill>
              </a:rPr>
              <a:t>Choice 1</a:t>
            </a:r>
            <a:endParaRPr lang="en-US" sz="1405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object  11"/>
          <p:cNvGraphicFramePr/>
          <p:nvPr/>
        </p:nvGraphicFramePr>
        <p:xfrm>
          <a:off x="3588753" y="2342995"/>
          <a:ext cx="3214511" cy="332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bject  56"/>
          <p:cNvSpPr txBox="1"/>
          <p:nvPr/>
        </p:nvSpPr>
        <p:spPr>
          <a:xfrm>
            <a:off x="1812942" y="4188660"/>
            <a:ext cx="138213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</a:t>
            </a:r>
            <a:endParaRPr lang="en-US" sz="1125" b="1" dirty="0"/>
          </a:p>
        </p:txBody>
      </p:sp>
      <p:sp>
        <p:nvSpPr>
          <p:cNvPr id="16" name="object  17"/>
          <p:cNvSpPr txBox="1"/>
          <p:nvPr/>
        </p:nvSpPr>
        <p:spPr>
          <a:xfrm>
            <a:off x="4081644" y="5603130"/>
            <a:ext cx="22287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125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alteration</a:t>
            </a:r>
            <a:endParaRPr lang="en-US" sz="1125" b="1" dirty="0"/>
          </a:p>
        </p:txBody>
      </p:sp>
      <p:cxnSp>
        <p:nvCxnSpPr>
          <p:cNvPr id="17" name="object  26"/>
          <p:cNvCxnSpPr/>
          <p:nvPr/>
        </p:nvCxnSpPr>
        <p:spPr>
          <a:xfrm>
            <a:off x="5115647" y="2838280"/>
            <a:ext cx="0" cy="406972"/>
          </a:xfrm>
          <a:prstGeom prst="straightConnector1">
            <a:avLst/>
          </a:prstGeom>
          <a:ln w="3175" cap="sq" cmpd="sng">
            <a:solidFill>
              <a:schemeClr val="accent2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 27"/>
          <p:cNvSpPr/>
          <p:nvPr/>
        </p:nvSpPr>
        <p:spPr>
          <a:xfrm>
            <a:off x="4847771" y="2260812"/>
            <a:ext cx="535752" cy="5357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object  35"/>
          <p:cNvSpPr txBox="1"/>
          <p:nvPr/>
        </p:nvSpPr>
        <p:spPr>
          <a:xfrm flipH="1">
            <a:off x="4683027" y="2333933"/>
            <a:ext cx="865242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bg1"/>
                </a:solidFill>
              </a:rPr>
              <a:t>50%</a:t>
            </a:r>
            <a:endParaRPr lang="en-US" sz="1685" b="1" dirty="0">
              <a:solidFill>
                <a:schemeClr val="bg1"/>
              </a:solidFill>
            </a:endParaRPr>
          </a:p>
        </p:txBody>
      </p:sp>
      <p:sp>
        <p:nvSpPr>
          <p:cNvPr id="20" name="object 43"/>
          <p:cNvSpPr/>
          <p:nvPr/>
        </p:nvSpPr>
        <p:spPr>
          <a:xfrm>
            <a:off x="4254315" y="5166407"/>
            <a:ext cx="1722663" cy="4286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5" b="1" dirty="0">
                <a:solidFill>
                  <a:schemeClr val="accent2"/>
                </a:solidFill>
              </a:rPr>
              <a:t>Contents 02</a:t>
            </a:r>
            <a:endParaRPr lang="en-US" sz="1685" b="1" dirty="0">
              <a:solidFill>
                <a:schemeClr val="accent2"/>
              </a:solidFill>
            </a:endParaRPr>
          </a:p>
        </p:txBody>
      </p:sp>
      <p:sp>
        <p:nvSpPr>
          <p:cNvPr id="21" name="Freeform 133"/>
          <p:cNvSpPr>
            <a:spLocks noEditPoints="1"/>
          </p:cNvSpPr>
          <p:nvPr/>
        </p:nvSpPr>
        <p:spPr bwMode="auto">
          <a:xfrm>
            <a:off x="4903489" y="3599333"/>
            <a:ext cx="424315" cy="424315"/>
          </a:xfrm>
          <a:custGeom>
            <a:avLst/>
            <a:gdLst/>
            <a:ahLst/>
            <a:cxnLst>
              <a:cxn ang="0">
                <a:pos x="47" y="27"/>
              </a:cxn>
              <a:cxn ang="0">
                <a:pos x="25" y="49"/>
              </a:cxn>
              <a:cxn ang="0">
                <a:pos x="24" y="50"/>
              </a:cxn>
              <a:cxn ang="0">
                <a:pos x="21" y="47"/>
              </a:cxn>
              <a:cxn ang="0">
                <a:pos x="21" y="36"/>
              </a:cxn>
              <a:cxn ang="0">
                <a:pos x="3" y="36"/>
              </a:cxn>
              <a:cxn ang="0">
                <a:pos x="0" y="33"/>
              </a:cxn>
              <a:cxn ang="0">
                <a:pos x="0" y="18"/>
              </a:cxn>
              <a:cxn ang="0">
                <a:pos x="3" y="15"/>
              </a:cxn>
              <a:cxn ang="0">
                <a:pos x="21" y="15"/>
              </a:cxn>
              <a:cxn ang="0">
                <a:pos x="21" y="3"/>
              </a:cxn>
              <a:cxn ang="0">
                <a:pos x="24" y="1"/>
              </a:cxn>
              <a:cxn ang="0">
                <a:pos x="25" y="2"/>
              </a:cxn>
              <a:cxn ang="0">
                <a:pos x="47" y="23"/>
              </a:cxn>
              <a:cxn ang="0">
                <a:pos x="48" y="25"/>
              </a:cxn>
              <a:cxn ang="0">
                <a:pos x="47" y="27"/>
              </a:cxn>
              <a:cxn ang="0">
                <a:pos x="62" y="39"/>
              </a:cxn>
              <a:cxn ang="0">
                <a:pos x="51" y="51"/>
              </a:cxn>
              <a:cxn ang="0">
                <a:pos x="38" y="51"/>
              </a:cxn>
              <a:cxn ang="0">
                <a:pos x="36" y="50"/>
              </a:cxn>
              <a:cxn ang="0">
                <a:pos x="38" y="46"/>
              </a:cxn>
              <a:cxn ang="0">
                <a:pos x="51" y="46"/>
              </a:cxn>
              <a:cxn ang="0">
                <a:pos x="57" y="39"/>
              </a:cxn>
              <a:cxn ang="0">
                <a:pos x="57" y="11"/>
              </a:cxn>
              <a:cxn ang="0">
                <a:pos x="51" y="5"/>
              </a:cxn>
              <a:cxn ang="0">
                <a:pos x="39" y="5"/>
              </a:cxn>
              <a:cxn ang="0">
                <a:pos x="36" y="3"/>
              </a:cxn>
              <a:cxn ang="0">
                <a:pos x="38" y="0"/>
              </a:cxn>
              <a:cxn ang="0">
                <a:pos x="51" y="0"/>
              </a:cxn>
              <a:cxn ang="0">
                <a:pos x="62" y="11"/>
              </a:cxn>
              <a:cxn ang="0">
                <a:pos x="62" y="39"/>
              </a:cxn>
            </a:cxnLst>
            <a:rect l="0" t="0" r="r" b="b"/>
            <a:pathLst>
              <a:path w="62" h="51">
                <a:moveTo>
                  <a:pt x="47" y="27"/>
                </a:move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4" y="50"/>
                  <a:pt x="24" y="50"/>
                </a:cubicBezTo>
                <a:cubicBezTo>
                  <a:pt x="22" y="50"/>
                  <a:pt x="21" y="49"/>
                  <a:pt x="21" y="47"/>
                </a:cubicBezTo>
                <a:cubicBezTo>
                  <a:pt x="21" y="36"/>
                  <a:pt x="21" y="36"/>
                  <a:pt x="21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2" y="36"/>
                  <a:pt x="0" y="34"/>
                  <a:pt x="0" y="3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5"/>
                  <a:pt x="3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1"/>
                  <a:pt x="24" y="1"/>
                </a:cubicBezTo>
                <a:cubicBezTo>
                  <a:pt x="24" y="1"/>
                  <a:pt x="25" y="1"/>
                  <a:pt x="25" y="2"/>
                </a:cubicBezTo>
                <a:cubicBezTo>
                  <a:pt x="47" y="23"/>
                  <a:pt x="47" y="23"/>
                  <a:pt x="47" y="23"/>
                </a:cubicBezTo>
                <a:cubicBezTo>
                  <a:pt x="48" y="24"/>
                  <a:pt x="48" y="25"/>
                  <a:pt x="48" y="25"/>
                </a:cubicBezTo>
                <a:cubicBezTo>
                  <a:pt x="48" y="26"/>
                  <a:pt x="48" y="27"/>
                  <a:pt x="47" y="27"/>
                </a:cubicBezTo>
                <a:close/>
                <a:moveTo>
                  <a:pt x="62" y="39"/>
                </a:moveTo>
                <a:cubicBezTo>
                  <a:pt x="62" y="46"/>
                  <a:pt x="57" y="51"/>
                  <a:pt x="5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7" y="51"/>
                  <a:pt x="36" y="50"/>
                  <a:pt x="36" y="50"/>
                </a:cubicBezTo>
                <a:cubicBezTo>
                  <a:pt x="36" y="49"/>
                  <a:pt x="36" y="46"/>
                  <a:pt x="38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4" y="46"/>
                  <a:pt x="57" y="43"/>
                  <a:pt x="57" y="39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8"/>
                  <a:pt x="54" y="5"/>
                  <a:pt x="51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8" y="5"/>
                  <a:pt x="36" y="5"/>
                  <a:pt x="36" y="3"/>
                </a:cubicBezTo>
                <a:cubicBezTo>
                  <a:pt x="36" y="2"/>
                  <a:pt x="36" y="0"/>
                  <a:pt x="3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5"/>
                  <a:pt x="62" y="11"/>
                </a:cubicBezTo>
                <a:lnTo>
                  <a:pt x="62" y="3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2" name="object  60"/>
          <p:cNvSpPr txBox="1"/>
          <p:nvPr/>
        </p:nvSpPr>
        <p:spPr>
          <a:xfrm>
            <a:off x="4595521" y="3970090"/>
            <a:ext cx="1040252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5" b="1" dirty="0">
                <a:solidFill>
                  <a:schemeClr val="accent2"/>
                </a:solidFill>
              </a:rPr>
              <a:t>Choice 2</a:t>
            </a:r>
            <a:endParaRPr lang="en-US" sz="1405" b="1" dirty="0">
              <a:solidFill>
                <a:schemeClr val="accent2"/>
              </a:solidFill>
            </a:endParaRPr>
          </a:p>
        </p:txBody>
      </p:sp>
      <p:graphicFrame>
        <p:nvGraphicFramePr>
          <p:cNvPr id="23" name="object 13"/>
          <p:cNvGraphicFramePr/>
          <p:nvPr/>
        </p:nvGraphicFramePr>
        <p:xfrm>
          <a:off x="8801130" y="2356389"/>
          <a:ext cx="3214511" cy="332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object  61"/>
          <p:cNvSpPr txBox="1"/>
          <p:nvPr/>
        </p:nvSpPr>
        <p:spPr>
          <a:xfrm>
            <a:off x="4419579" y="4182381"/>
            <a:ext cx="138213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</a:t>
            </a:r>
            <a:endParaRPr lang="en-US" sz="1125" b="1" dirty="0"/>
          </a:p>
        </p:txBody>
      </p:sp>
      <p:sp>
        <p:nvSpPr>
          <p:cNvPr id="25" name="object 19"/>
          <p:cNvSpPr txBox="1"/>
          <p:nvPr/>
        </p:nvSpPr>
        <p:spPr>
          <a:xfrm>
            <a:off x="9294022" y="5616523"/>
            <a:ext cx="22287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125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alteration</a:t>
            </a:r>
            <a:endParaRPr lang="en-US" sz="1125" b="1" dirty="0"/>
          </a:p>
        </p:txBody>
      </p:sp>
      <p:cxnSp>
        <p:nvCxnSpPr>
          <p:cNvPr id="26" name="object  32"/>
          <p:cNvCxnSpPr/>
          <p:nvPr/>
        </p:nvCxnSpPr>
        <p:spPr>
          <a:xfrm>
            <a:off x="10332932" y="2846350"/>
            <a:ext cx="0" cy="406972"/>
          </a:xfrm>
          <a:prstGeom prst="straightConnector1">
            <a:avLst/>
          </a:prstGeom>
          <a:ln w="3175" cap="sq" cmpd="sng">
            <a:solidFill>
              <a:schemeClr val="accent4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 33"/>
          <p:cNvSpPr/>
          <p:nvPr/>
        </p:nvSpPr>
        <p:spPr>
          <a:xfrm>
            <a:off x="10065056" y="2268882"/>
            <a:ext cx="535752" cy="5357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8" name="object  37"/>
          <p:cNvSpPr txBox="1"/>
          <p:nvPr/>
        </p:nvSpPr>
        <p:spPr>
          <a:xfrm flipH="1">
            <a:off x="9900312" y="2335171"/>
            <a:ext cx="865242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bg1"/>
                </a:solidFill>
              </a:rPr>
              <a:t>15%</a:t>
            </a:r>
            <a:endParaRPr lang="en-US" sz="1685" b="1" dirty="0">
              <a:solidFill>
                <a:schemeClr val="bg1"/>
              </a:solidFill>
            </a:endParaRPr>
          </a:p>
        </p:txBody>
      </p:sp>
      <p:sp>
        <p:nvSpPr>
          <p:cNvPr id="29" name="object  44"/>
          <p:cNvSpPr/>
          <p:nvPr/>
        </p:nvSpPr>
        <p:spPr>
          <a:xfrm>
            <a:off x="9471600" y="5166407"/>
            <a:ext cx="1722663" cy="4286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5" b="1" dirty="0">
                <a:solidFill>
                  <a:schemeClr val="accent4"/>
                </a:solidFill>
              </a:rPr>
              <a:t>Contents 04</a:t>
            </a:r>
            <a:endParaRPr lang="en-US" sz="1685" b="1" dirty="0">
              <a:solidFill>
                <a:schemeClr val="accent4"/>
              </a:solidFill>
            </a:endParaRPr>
          </a:p>
        </p:txBody>
      </p:sp>
      <p:sp>
        <p:nvSpPr>
          <p:cNvPr id="30" name="Freeform 152"/>
          <p:cNvSpPr>
            <a:spLocks noEditPoints="1"/>
          </p:cNvSpPr>
          <p:nvPr/>
        </p:nvSpPr>
        <p:spPr bwMode="auto">
          <a:xfrm>
            <a:off x="10120774" y="3599333"/>
            <a:ext cx="424315" cy="424315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31" name="object  69"/>
          <p:cNvSpPr txBox="1"/>
          <p:nvPr/>
        </p:nvSpPr>
        <p:spPr>
          <a:xfrm>
            <a:off x="9817808" y="3974359"/>
            <a:ext cx="1040252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5" b="1" dirty="0">
                <a:solidFill>
                  <a:schemeClr val="accent4"/>
                </a:solidFill>
              </a:rPr>
              <a:t>Choice 4</a:t>
            </a:r>
            <a:endParaRPr lang="en-US" sz="1405" b="1" dirty="0">
              <a:solidFill>
                <a:schemeClr val="accent4"/>
              </a:solidFill>
            </a:endParaRPr>
          </a:p>
        </p:txBody>
      </p:sp>
      <p:graphicFrame>
        <p:nvGraphicFramePr>
          <p:cNvPr id="32" name="object  12"/>
          <p:cNvGraphicFramePr/>
          <p:nvPr/>
        </p:nvGraphicFramePr>
        <p:xfrm>
          <a:off x="6194941" y="2346315"/>
          <a:ext cx="3214511" cy="332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object  70"/>
          <p:cNvSpPr txBox="1"/>
          <p:nvPr/>
        </p:nvSpPr>
        <p:spPr>
          <a:xfrm>
            <a:off x="9641866" y="4186650"/>
            <a:ext cx="138213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</a:t>
            </a:r>
            <a:endParaRPr lang="en-US" sz="1125" b="1" dirty="0"/>
          </a:p>
        </p:txBody>
      </p:sp>
      <p:sp>
        <p:nvSpPr>
          <p:cNvPr id="34" name="object  18"/>
          <p:cNvSpPr txBox="1"/>
          <p:nvPr/>
        </p:nvSpPr>
        <p:spPr>
          <a:xfrm>
            <a:off x="6687832" y="5606450"/>
            <a:ext cx="22287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125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12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alteration</a:t>
            </a:r>
            <a:endParaRPr lang="en-US" sz="1125" b="1" dirty="0"/>
          </a:p>
        </p:txBody>
      </p:sp>
      <p:cxnSp>
        <p:nvCxnSpPr>
          <p:cNvPr id="35" name="object  30"/>
          <p:cNvCxnSpPr/>
          <p:nvPr/>
        </p:nvCxnSpPr>
        <p:spPr>
          <a:xfrm>
            <a:off x="7726742" y="2841186"/>
            <a:ext cx="0" cy="406972"/>
          </a:xfrm>
          <a:prstGeom prst="straightConnector1">
            <a:avLst/>
          </a:prstGeom>
          <a:ln w="3175" cap="sq" cmpd="sng">
            <a:solidFill>
              <a:schemeClr val="accent3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 31"/>
          <p:cNvSpPr/>
          <p:nvPr/>
        </p:nvSpPr>
        <p:spPr>
          <a:xfrm>
            <a:off x="7458866" y="2263719"/>
            <a:ext cx="535752" cy="5357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7" name="object  36"/>
          <p:cNvSpPr txBox="1"/>
          <p:nvPr/>
        </p:nvSpPr>
        <p:spPr>
          <a:xfrm flipH="1">
            <a:off x="7294123" y="2343672"/>
            <a:ext cx="865242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 b="1" dirty="0">
                <a:solidFill>
                  <a:schemeClr val="bg1"/>
                </a:solidFill>
              </a:rPr>
              <a:t>25%</a:t>
            </a:r>
            <a:endParaRPr lang="en-US" sz="1685" b="1" dirty="0">
              <a:solidFill>
                <a:schemeClr val="bg1"/>
              </a:solidFill>
            </a:endParaRPr>
          </a:p>
        </p:txBody>
      </p:sp>
      <p:sp>
        <p:nvSpPr>
          <p:cNvPr id="38" name="object  42"/>
          <p:cNvSpPr/>
          <p:nvPr/>
        </p:nvSpPr>
        <p:spPr>
          <a:xfrm>
            <a:off x="6865411" y="5166407"/>
            <a:ext cx="1722663" cy="4286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5" b="1" dirty="0">
                <a:solidFill>
                  <a:schemeClr val="accent3"/>
                </a:solidFill>
              </a:rPr>
              <a:t>Contents 03</a:t>
            </a:r>
            <a:endParaRPr lang="en-US" sz="1685" b="1" dirty="0">
              <a:solidFill>
                <a:schemeClr val="accent3"/>
              </a:solidFill>
            </a:endParaRPr>
          </a:p>
        </p:txBody>
      </p:sp>
      <p:sp>
        <p:nvSpPr>
          <p:cNvPr id="39" name="object  63"/>
          <p:cNvSpPr txBox="1"/>
          <p:nvPr/>
        </p:nvSpPr>
        <p:spPr>
          <a:xfrm>
            <a:off x="7211618" y="3974359"/>
            <a:ext cx="1040252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5" b="1" dirty="0">
                <a:solidFill>
                  <a:schemeClr val="accent3"/>
                </a:solidFill>
              </a:rPr>
              <a:t>Choice 3</a:t>
            </a:r>
            <a:endParaRPr lang="en-US" sz="1405" b="1" dirty="0">
              <a:solidFill>
                <a:schemeClr val="accent3"/>
              </a:solidFill>
            </a:endParaRPr>
          </a:p>
        </p:txBody>
      </p:sp>
      <p:sp>
        <p:nvSpPr>
          <p:cNvPr id="40" name="object  64"/>
          <p:cNvSpPr txBox="1"/>
          <p:nvPr/>
        </p:nvSpPr>
        <p:spPr>
          <a:xfrm>
            <a:off x="7035676" y="4186650"/>
            <a:ext cx="138213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25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请替换文字内容，点击添加相关标题文字，</a:t>
            </a:r>
            <a:endParaRPr lang="en-US" sz="1125" b="1" dirty="0"/>
          </a:p>
        </p:txBody>
      </p:sp>
      <p:sp>
        <p:nvSpPr>
          <p:cNvPr id="41" name="Freeform 47"/>
          <p:cNvSpPr>
            <a:spLocks noEditPoints="1"/>
          </p:cNvSpPr>
          <p:nvPr/>
        </p:nvSpPr>
        <p:spPr bwMode="auto">
          <a:xfrm>
            <a:off x="7519585" y="3599333"/>
            <a:ext cx="424315" cy="424315"/>
          </a:xfrm>
          <a:custGeom>
            <a:avLst/>
            <a:gdLst/>
            <a:ahLst/>
            <a:cxnLst>
              <a:cxn ang="0">
                <a:pos x="52" y="38"/>
              </a:cxn>
              <a:cxn ang="0">
                <a:pos x="47" y="44"/>
              </a:cxn>
              <a:cxn ang="0">
                <a:pos x="22" y="47"/>
              </a:cxn>
              <a:cxn ang="0">
                <a:pos x="6" y="42"/>
              </a:cxn>
              <a:cxn ang="0">
                <a:pos x="4" y="35"/>
              </a:cxn>
              <a:cxn ang="0">
                <a:pos x="0" y="10"/>
              </a:cxn>
              <a:cxn ang="0">
                <a:pos x="7" y="4"/>
              </a:cxn>
              <a:cxn ang="0">
                <a:pos x="20" y="1"/>
              </a:cxn>
              <a:cxn ang="0">
                <a:pos x="47" y="3"/>
              </a:cxn>
              <a:cxn ang="0">
                <a:pos x="56" y="8"/>
              </a:cxn>
              <a:cxn ang="0">
                <a:pos x="56" y="12"/>
              </a:cxn>
              <a:cxn ang="0">
                <a:pos x="52" y="38"/>
              </a:cxn>
              <a:cxn ang="0">
                <a:pos x="44" y="62"/>
              </a:cxn>
              <a:cxn ang="0">
                <a:pos x="20" y="65"/>
              </a:cxn>
              <a:cxn ang="0">
                <a:pos x="9" y="59"/>
              </a:cxn>
              <a:cxn ang="0">
                <a:pos x="7" y="48"/>
              </a:cxn>
              <a:cxn ang="0">
                <a:pos x="7" y="47"/>
              </a:cxn>
              <a:cxn ang="0">
                <a:pos x="8" y="47"/>
              </a:cxn>
              <a:cxn ang="0">
                <a:pos x="48" y="47"/>
              </a:cxn>
              <a:cxn ang="0">
                <a:pos x="49" y="51"/>
              </a:cxn>
              <a:cxn ang="0">
                <a:pos x="44" y="62"/>
              </a:cxn>
              <a:cxn ang="0">
                <a:pos x="39" y="6"/>
              </a:cxn>
              <a:cxn ang="0">
                <a:pos x="16" y="6"/>
              </a:cxn>
              <a:cxn ang="0">
                <a:pos x="10" y="9"/>
              </a:cxn>
              <a:cxn ang="0">
                <a:pos x="19" y="12"/>
              </a:cxn>
              <a:cxn ang="0">
                <a:pos x="37" y="12"/>
              </a:cxn>
              <a:cxn ang="0">
                <a:pos x="47" y="9"/>
              </a:cxn>
              <a:cxn ang="0">
                <a:pos x="39" y="6"/>
              </a:cxn>
              <a:cxn ang="0">
                <a:pos x="24" y="24"/>
              </a:cxn>
              <a:cxn ang="0">
                <a:pos x="19" y="33"/>
              </a:cxn>
              <a:cxn ang="0">
                <a:pos x="29" y="41"/>
              </a:cxn>
              <a:cxn ang="0">
                <a:pos x="37" y="31"/>
              </a:cxn>
              <a:cxn ang="0">
                <a:pos x="24" y="24"/>
              </a:cxn>
              <a:cxn ang="0">
                <a:pos x="26" y="36"/>
              </a:cxn>
              <a:cxn ang="0">
                <a:pos x="26" y="28"/>
              </a:cxn>
              <a:cxn ang="0">
                <a:pos x="32" y="32"/>
              </a:cxn>
              <a:cxn ang="0">
                <a:pos x="26" y="36"/>
              </a:cxn>
            </a:cxnLst>
            <a:rect l="0" t="0" r="r" b="b"/>
            <a:pathLst>
              <a:path w="57" h="67">
                <a:moveTo>
                  <a:pt x="52" y="38"/>
                </a:moveTo>
                <a:cubicBezTo>
                  <a:pt x="51" y="41"/>
                  <a:pt x="49" y="42"/>
                  <a:pt x="47" y="44"/>
                </a:cubicBezTo>
                <a:cubicBezTo>
                  <a:pt x="39" y="47"/>
                  <a:pt x="30" y="48"/>
                  <a:pt x="22" y="47"/>
                </a:cubicBezTo>
                <a:cubicBezTo>
                  <a:pt x="17" y="47"/>
                  <a:pt x="11" y="45"/>
                  <a:pt x="6" y="42"/>
                </a:cubicBezTo>
                <a:cubicBezTo>
                  <a:pt x="4" y="40"/>
                  <a:pt x="4" y="37"/>
                  <a:pt x="4" y="35"/>
                </a:cubicBezTo>
                <a:cubicBezTo>
                  <a:pt x="2" y="26"/>
                  <a:pt x="1" y="18"/>
                  <a:pt x="0" y="10"/>
                </a:cubicBezTo>
                <a:cubicBezTo>
                  <a:pt x="0" y="6"/>
                  <a:pt x="4" y="5"/>
                  <a:pt x="7" y="4"/>
                </a:cubicBezTo>
                <a:cubicBezTo>
                  <a:pt x="11" y="2"/>
                  <a:pt x="16" y="1"/>
                  <a:pt x="20" y="1"/>
                </a:cubicBezTo>
                <a:cubicBezTo>
                  <a:pt x="29" y="0"/>
                  <a:pt x="38" y="0"/>
                  <a:pt x="47" y="3"/>
                </a:cubicBezTo>
                <a:cubicBezTo>
                  <a:pt x="50" y="4"/>
                  <a:pt x="54" y="5"/>
                  <a:pt x="56" y="8"/>
                </a:cubicBezTo>
                <a:cubicBezTo>
                  <a:pt x="57" y="9"/>
                  <a:pt x="56" y="11"/>
                  <a:pt x="56" y="12"/>
                </a:cubicBezTo>
                <a:cubicBezTo>
                  <a:pt x="55" y="21"/>
                  <a:pt x="53" y="30"/>
                  <a:pt x="52" y="38"/>
                </a:cubicBezTo>
                <a:close/>
                <a:moveTo>
                  <a:pt x="44" y="62"/>
                </a:moveTo>
                <a:cubicBezTo>
                  <a:pt x="37" y="66"/>
                  <a:pt x="28" y="67"/>
                  <a:pt x="20" y="65"/>
                </a:cubicBezTo>
                <a:cubicBezTo>
                  <a:pt x="16" y="65"/>
                  <a:pt x="11" y="63"/>
                  <a:pt x="9" y="59"/>
                </a:cubicBezTo>
                <a:cubicBezTo>
                  <a:pt x="8" y="55"/>
                  <a:pt x="7" y="51"/>
                  <a:pt x="7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20" y="54"/>
                  <a:pt x="36" y="54"/>
                  <a:pt x="48" y="47"/>
                </a:cubicBezTo>
                <a:cubicBezTo>
                  <a:pt x="50" y="47"/>
                  <a:pt x="49" y="49"/>
                  <a:pt x="49" y="51"/>
                </a:cubicBezTo>
                <a:cubicBezTo>
                  <a:pt x="48" y="55"/>
                  <a:pt x="48" y="60"/>
                  <a:pt x="44" y="62"/>
                </a:cubicBezTo>
                <a:close/>
                <a:moveTo>
                  <a:pt x="39" y="6"/>
                </a:moveTo>
                <a:cubicBezTo>
                  <a:pt x="32" y="5"/>
                  <a:pt x="24" y="5"/>
                  <a:pt x="16" y="6"/>
                </a:cubicBezTo>
                <a:cubicBezTo>
                  <a:pt x="14" y="7"/>
                  <a:pt x="11" y="7"/>
                  <a:pt x="10" y="9"/>
                </a:cubicBezTo>
                <a:cubicBezTo>
                  <a:pt x="12" y="12"/>
                  <a:pt x="16" y="12"/>
                  <a:pt x="19" y="12"/>
                </a:cubicBezTo>
                <a:cubicBezTo>
                  <a:pt x="25" y="13"/>
                  <a:pt x="31" y="13"/>
                  <a:pt x="37" y="12"/>
                </a:cubicBezTo>
                <a:cubicBezTo>
                  <a:pt x="40" y="12"/>
                  <a:pt x="44" y="12"/>
                  <a:pt x="47" y="9"/>
                </a:cubicBezTo>
                <a:cubicBezTo>
                  <a:pt x="45" y="7"/>
                  <a:pt x="42" y="6"/>
                  <a:pt x="39" y="6"/>
                </a:cubicBezTo>
                <a:close/>
                <a:moveTo>
                  <a:pt x="24" y="24"/>
                </a:moveTo>
                <a:cubicBezTo>
                  <a:pt x="21" y="25"/>
                  <a:pt x="19" y="29"/>
                  <a:pt x="19" y="33"/>
                </a:cubicBezTo>
                <a:cubicBezTo>
                  <a:pt x="19" y="38"/>
                  <a:pt x="24" y="42"/>
                  <a:pt x="29" y="41"/>
                </a:cubicBezTo>
                <a:cubicBezTo>
                  <a:pt x="34" y="41"/>
                  <a:pt x="38" y="36"/>
                  <a:pt x="37" y="31"/>
                </a:cubicBezTo>
                <a:cubicBezTo>
                  <a:pt x="36" y="25"/>
                  <a:pt x="30" y="21"/>
                  <a:pt x="24" y="24"/>
                </a:cubicBezTo>
                <a:close/>
                <a:moveTo>
                  <a:pt x="26" y="36"/>
                </a:moveTo>
                <a:cubicBezTo>
                  <a:pt x="23" y="35"/>
                  <a:pt x="23" y="30"/>
                  <a:pt x="26" y="28"/>
                </a:cubicBezTo>
                <a:cubicBezTo>
                  <a:pt x="29" y="27"/>
                  <a:pt x="32" y="29"/>
                  <a:pt x="32" y="32"/>
                </a:cubicBezTo>
                <a:cubicBezTo>
                  <a:pt x="33" y="35"/>
                  <a:pt x="29" y="38"/>
                  <a:pt x="26" y="3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sp>
        <p:nvSpPr>
          <p:cNvPr id="42" name="矩形 41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9" grpId="0" animBg="1"/>
      <p:bldP spid="10" grpId="0"/>
      <p:bldP spid="11" grpId="0" animBg="1"/>
      <p:bldP spid="12" grpId="0" animBg="1"/>
      <p:bldP spid="13" grpId="0"/>
      <p:bldGraphic spid="14" grpId="0">
        <p:bldAsOne/>
      </p:bldGraphic>
      <p:bldP spid="15" grpId="0"/>
      <p:bldP spid="16" grpId="0"/>
      <p:bldP spid="18" grpId="0" animBg="1"/>
      <p:bldP spid="19" grpId="0"/>
      <p:bldP spid="20" grpId="0" animBg="1"/>
      <p:bldP spid="21" grpId="0" animBg="1"/>
      <p:bldP spid="22" grpId="0"/>
      <p:bldGraphic spid="23" grpId="0">
        <p:bldAsOne/>
      </p:bldGraphic>
      <p:bldP spid="24" grpId="0"/>
      <p:bldP spid="25" grpId="0"/>
      <p:bldP spid="27" grpId="0" animBg="1"/>
      <p:bldP spid="28" grpId="0"/>
      <p:bldP spid="29" grpId="0" animBg="1"/>
      <p:bldP spid="30" grpId="0" animBg="1"/>
      <p:bldP spid="31" grpId="0"/>
      <p:bldGraphic spid="32" grpId="0">
        <p:bldAsOne/>
      </p:bldGraphic>
      <p:bldP spid="33" grpId="0"/>
      <p:bldP spid="34" grpId="0"/>
      <p:bldP spid="36" grpId="0" animBg="1"/>
      <p:bldP spid="37" grpId="0"/>
      <p:bldP spid="38" grpId="0" animBg="1"/>
      <p:bldP spid="39" grpId="0"/>
      <p:bldP spid="4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2679112" y="1473318"/>
          <a:ext cx="7500526" cy="457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85755" y="5855083"/>
            <a:ext cx="1704881" cy="1065553"/>
            <a:chOff x="5322148" y="2252852"/>
            <a:chExt cx="1212426" cy="757768"/>
          </a:xfrm>
        </p:grpSpPr>
        <p:grpSp>
          <p:nvGrpSpPr>
            <p:cNvPr id="9" name="Group 34"/>
            <p:cNvGrpSpPr/>
            <p:nvPr/>
          </p:nvGrpSpPr>
          <p:grpSpPr>
            <a:xfrm>
              <a:off x="5322148" y="2252852"/>
              <a:ext cx="1212426" cy="757768"/>
              <a:chOff x="3802558" y="1451570"/>
              <a:chExt cx="1857374" cy="1160859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802558" y="1451570"/>
                <a:ext cx="1857374" cy="1160859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Rounded Rectangle 15"/>
              <p:cNvSpPr/>
              <p:nvPr/>
            </p:nvSpPr>
            <p:spPr>
              <a:xfrm>
                <a:off x="3836558" y="1485570"/>
                <a:ext cx="1789374" cy="10928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4653" tIns="96435" rIns="144653" bIns="96435" numCol="1" spcCol="1270" anchor="ctr" anchorCtr="0">
                <a:noAutofit/>
              </a:bodyPr>
              <a:lstStyle/>
              <a:p>
                <a:pPr algn="ctr" defTabSz="337502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7595"/>
              </a:p>
            </p:txBody>
          </p:sp>
        </p:grpSp>
        <p:sp>
          <p:nvSpPr>
            <p:cNvPr id="10" name="Freeform 173"/>
            <p:cNvSpPr>
              <a:spLocks noEditPoints="1"/>
            </p:cNvSpPr>
            <p:nvPr/>
          </p:nvSpPr>
          <p:spPr bwMode="auto">
            <a:xfrm>
              <a:off x="5786280" y="2482511"/>
              <a:ext cx="284163" cy="298450"/>
            </a:xfrm>
            <a:custGeom>
              <a:avLst/>
              <a:gdLst/>
              <a:ahLst/>
              <a:cxnLst>
                <a:cxn ang="0">
                  <a:pos x="288" y="115"/>
                </a:cxn>
                <a:cxn ang="0">
                  <a:pos x="253" y="58"/>
                </a:cxn>
                <a:cxn ang="0">
                  <a:pos x="182" y="18"/>
                </a:cxn>
                <a:cxn ang="0">
                  <a:pos x="112" y="18"/>
                </a:cxn>
                <a:cxn ang="0">
                  <a:pos x="41" y="58"/>
                </a:cxn>
                <a:cxn ang="0">
                  <a:pos x="6" y="115"/>
                </a:cxn>
                <a:cxn ang="0">
                  <a:pos x="6" y="194"/>
                </a:cxn>
                <a:cxn ang="0">
                  <a:pos x="41" y="252"/>
                </a:cxn>
                <a:cxn ang="0">
                  <a:pos x="112" y="292"/>
                </a:cxn>
                <a:cxn ang="0">
                  <a:pos x="182" y="292"/>
                </a:cxn>
                <a:cxn ang="0">
                  <a:pos x="253" y="252"/>
                </a:cxn>
                <a:cxn ang="0">
                  <a:pos x="288" y="194"/>
                </a:cxn>
                <a:cxn ang="0">
                  <a:pos x="126" y="279"/>
                </a:cxn>
                <a:cxn ang="0">
                  <a:pos x="147" y="233"/>
                </a:cxn>
                <a:cxn ang="0">
                  <a:pos x="168" y="279"/>
                </a:cxn>
                <a:cxn ang="0">
                  <a:pos x="168" y="31"/>
                </a:cxn>
                <a:cxn ang="0">
                  <a:pos x="147" y="77"/>
                </a:cxn>
                <a:cxn ang="0">
                  <a:pos x="126" y="31"/>
                </a:cxn>
                <a:cxn ang="0">
                  <a:pos x="220" y="144"/>
                </a:cxn>
                <a:cxn ang="0">
                  <a:pos x="225" y="163"/>
                </a:cxn>
                <a:cxn ang="0">
                  <a:pos x="220" y="155"/>
                </a:cxn>
                <a:cxn ang="0">
                  <a:pos x="217" y="116"/>
                </a:cxn>
                <a:cxn ang="0">
                  <a:pos x="249" y="76"/>
                </a:cxn>
                <a:cxn ang="0">
                  <a:pos x="270" y="110"/>
                </a:cxn>
                <a:cxn ang="0">
                  <a:pos x="217" y="116"/>
                </a:cxn>
                <a:cxn ang="0">
                  <a:pos x="121" y="198"/>
                </a:cxn>
                <a:cxn ang="0">
                  <a:pos x="96" y="155"/>
                </a:cxn>
                <a:cxn ang="0">
                  <a:pos x="121" y="112"/>
                </a:cxn>
                <a:cxn ang="0">
                  <a:pos x="172" y="112"/>
                </a:cxn>
                <a:cxn ang="0">
                  <a:pos x="198" y="155"/>
                </a:cxn>
                <a:cxn ang="0">
                  <a:pos x="173" y="198"/>
                </a:cxn>
                <a:cxn ang="0">
                  <a:pos x="183" y="95"/>
                </a:cxn>
                <a:cxn ang="0">
                  <a:pos x="190" y="83"/>
                </a:cxn>
                <a:cxn ang="0">
                  <a:pos x="183" y="95"/>
                </a:cxn>
                <a:cxn ang="0">
                  <a:pos x="121" y="89"/>
                </a:cxn>
                <a:cxn ang="0">
                  <a:pos x="100" y="101"/>
                </a:cxn>
                <a:cxn ang="0">
                  <a:pos x="74" y="167"/>
                </a:cxn>
                <a:cxn ang="0">
                  <a:pos x="74" y="143"/>
                </a:cxn>
                <a:cxn ang="0">
                  <a:pos x="74" y="167"/>
                </a:cxn>
                <a:cxn ang="0">
                  <a:pos x="77" y="116"/>
                </a:cxn>
                <a:cxn ang="0">
                  <a:pos x="24" y="110"/>
                </a:cxn>
                <a:cxn ang="0">
                  <a:pos x="45" y="75"/>
                </a:cxn>
                <a:cxn ang="0">
                  <a:pos x="84" y="78"/>
                </a:cxn>
                <a:cxn ang="0">
                  <a:pos x="46" y="169"/>
                </a:cxn>
                <a:cxn ang="0">
                  <a:pos x="84" y="232"/>
                </a:cxn>
                <a:cxn ang="0">
                  <a:pos x="23" y="223"/>
                </a:cxn>
                <a:cxn ang="0">
                  <a:pos x="110" y="215"/>
                </a:cxn>
                <a:cxn ang="0">
                  <a:pos x="103" y="227"/>
                </a:cxn>
                <a:cxn ang="0">
                  <a:pos x="110" y="215"/>
                </a:cxn>
                <a:cxn ang="0">
                  <a:pos x="172" y="221"/>
                </a:cxn>
                <a:cxn ang="0">
                  <a:pos x="194" y="209"/>
                </a:cxn>
                <a:cxn ang="0">
                  <a:pos x="210" y="232"/>
                </a:cxn>
                <a:cxn ang="0">
                  <a:pos x="248" y="169"/>
                </a:cxn>
                <a:cxn ang="0">
                  <a:pos x="271" y="224"/>
                </a:cxn>
                <a:cxn ang="0">
                  <a:pos x="238" y="235"/>
                </a:cxn>
              </a:cxnLst>
              <a:rect l="0" t="0" r="r" b="b"/>
              <a:pathLst>
                <a:path w="294" h="310">
                  <a:moveTo>
                    <a:pt x="262" y="155"/>
                  </a:moveTo>
                  <a:cubicBezTo>
                    <a:pt x="274" y="142"/>
                    <a:pt x="283" y="128"/>
                    <a:pt x="288" y="115"/>
                  </a:cubicBezTo>
                  <a:cubicBezTo>
                    <a:pt x="294" y="101"/>
                    <a:pt x="294" y="88"/>
                    <a:pt x="288" y="77"/>
                  </a:cubicBezTo>
                  <a:cubicBezTo>
                    <a:pt x="281" y="67"/>
                    <a:pt x="270" y="60"/>
                    <a:pt x="253" y="58"/>
                  </a:cubicBezTo>
                  <a:cubicBezTo>
                    <a:pt x="239" y="56"/>
                    <a:pt x="223" y="56"/>
                    <a:pt x="205" y="59"/>
                  </a:cubicBezTo>
                  <a:cubicBezTo>
                    <a:pt x="198" y="43"/>
                    <a:pt x="191" y="29"/>
                    <a:pt x="182" y="18"/>
                  </a:cubicBezTo>
                  <a:cubicBezTo>
                    <a:pt x="171" y="6"/>
                    <a:pt x="160" y="0"/>
                    <a:pt x="147" y="0"/>
                  </a:cubicBezTo>
                  <a:cubicBezTo>
                    <a:pt x="134" y="0"/>
                    <a:pt x="122" y="6"/>
                    <a:pt x="112" y="18"/>
                  </a:cubicBezTo>
                  <a:cubicBezTo>
                    <a:pt x="103" y="29"/>
                    <a:pt x="95" y="43"/>
                    <a:pt x="89" y="59"/>
                  </a:cubicBezTo>
                  <a:cubicBezTo>
                    <a:pt x="71" y="56"/>
                    <a:pt x="55" y="56"/>
                    <a:pt x="41" y="58"/>
                  </a:cubicBezTo>
                  <a:cubicBezTo>
                    <a:pt x="24" y="60"/>
                    <a:pt x="13" y="67"/>
                    <a:pt x="6" y="77"/>
                  </a:cubicBezTo>
                  <a:cubicBezTo>
                    <a:pt x="0" y="88"/>
                    <a:pt x="0" y="101"/>
                    <a:pt x="6" y="115"/>
                  </a:cubicBezTo>
                  <a:cubicBezTo>
                    <a:pt x="11" y="128"/>
                    <a:pt x="19" y="141"/>
                    <a:pt x="32" y="155"/>
                  </a:cubicBezTo>
                  <a:cubicBezTo>
                    <a:pt x="19" y="169"/>
                    <a:pt x="11" y="182"/>
                    <a:pt x="6" y="194"/>
                  </a:cubicBezTo>
                  <a:cubicBezTo>
                    <a:pt x="0" y="209"/>
                    <a:pt x="0" y="222"/>
                    <a:pt x="6" y="233"/>
                  </a:cubicBezTo>
                  <a:cubicBezTo>
                    <a:pt x="13" y="243"/>
                    <a:pt x="24" y="250"/>
                    <a:pt x="41" y="252"/>
                  </a:cubicBezTo>
                  <a:cubicBezTo>
                    <a:pt x="55" y="254"/>
                    <a:pt x="71" y="254"/>
                    <a:pt x="89" y="251"/>
                  </a:cubicBezTo>
                  <a:cubicBezTo>
                    <a:pt x="95" y="267"/>
                    <a:pt x="103" y="281"/>
                    <a:pt x="112" y="292"/>
                  </a:cubicBezTo>
                  <a:cubicBezTo>
                    <a:pt x="122" y="304"/>
                    <a:pt x="134" y="310"/>
                    <a:pt x="147" y="310"/>
                  </a:cubicBezTo>
                  <a:cubicBezTo>
                    <a:pt x="160" y="310"/>
                    <a:pt x="171" y="304"/>
                    <a:pt x="182" y="292"/>
                  </a:cubicBezTo>
                  <a:cubicBezTo>
                    <a:pt x="191" y="281"/>
                    <a:pt x="198" y="267"/>
                    <a:pt x="204" y="250"/>
                  </a:cubicBezTo>
                  <a:cubicBezTo>
                    <a:pt x="223" y="254"/>
                    <a:pt x="239" y="255"/>
                    <a:pt x="253" y="252"/>
                  </a:cubicBezTo>
                  <a:cubicBezTo>
                    <a:pt x="269" y="250"/>
                    <a:pt x="281" y="243"/>
                    <a:pt x="287" y="233"/>
                  </a:cubicBezTo>
                  <a:cubicBezTo>
                    <a:pt x="294" y="222"/>
                    <a:pt x="294" y="209"/>
                    <a:pt x="288" y="194"/>
                  </a:cubicBezTo>
                  <a:cubicBezTo>
                    <a:pt x="283" y="182"/>
                    <a:pt x="274" y="169"/>
                    <a:pt x="262" y="155"/>
                  </a:cubicBezTo>
                  <a:close/>
                  <a:moveTo>
                    <a:pt x="126" y="279"/>
                  </a:moveTo>
                  <a:cubicBezTo>
                    <a:pt x="119" y="271"/>
                    <a:pt x="114" y="260"/>
                    <a:pt x="109" y="246"/>
                  </a:cubicBezTo>
                  <a:cubicBezTo>
                    <a:pt x="122" y="243"/>
                    <a:pt x="135" y="238"/>
                    <a:pt x="147" y="233"/>
                  </a:cubicBezTo>
                  <a:cubicBezTo>
                    <a:pt x="159" y="238"/>
                    <a:pt x="172" y="243"/>
                    <a:pt x="185" y="246"/>
                  </a:cubicBezTo>
                  <a:cubicBezTo>
                    <a:pt x="180" y="260"/>
                    <a:pt x="174" y="271"/>
                    <a:pt x="168" y="279"/>
                  </a:cubicBezTo>
                  <a:cubicBezTo>
                    <a:pt x="154" y="296"/>
                    <a:pt x="139" y="296"/>
                    <a:pt x="126" y="279"/>
                  </a:cubicBezTo>
                  <a:close/>
                  <a:moveTo>
                    <a:pt x="168" y="31"/>
                  </a:moveTo>
                  <a:cubicBezTo>
                    <a:pt x="174" y="39"/>
                    <a:pt x="180" y="50"/>
                    <a:pt x="185" y="64"/>
                  </a:cubicBezTo>
                  <a:cubicBezTo>
                    <a:pt x="173" y="67"/>
                    <a:pt x="160" y="72"/>
                    <a:pt x="147" y="77"/>
                  </a:cubicBezTo>
                  <a:cubicBezTo>
                    <a:pt x="134" y="72"/>
                    <a:pt x="121" y="67"/>
                    <a:pt x="109" y="64"/>
                  </a:cubicBezTo>
                  <a:cubicBezTo>
                    <a:pt x="114" y="50"/>
                    <a:pt x="119" y="39"/>
                    <a:pt x="126" y="31"/>
                  </a:cubicBezTo>
                  <a:cubicBezTo>
                    <a:pt x="140" y="14"/>
                    <a:pt x="154" y="14"/>
                    <a:pt x="168" y="31"/>
                  </a:cubicBezTo>
                  <a:close/>
                  <a:moveTo>
                    <a:pt x="220" y="144"/>
                  </a:moveTo>
                  <a:cubicBezTo>
                    <a:pt x="225" y="147"/>
                    <a:pt x="229" y="151"/>
                    <a:pt x="234" y="155"/>
                  </a:cubicBezTo>
                  <a:cubicBezTo>
                    <a:pt x="231" y="158"/>
                    <a:pt x="228" y="160"/>
                    <a:pt x="225" y="163"/>
                  </a:cubicBezTo>
                  <a:cubicBezTo>
                    <a:pt x="223" y="164"/>
                    <a:pt x="221" y="166"/>
                    <a:pt x="220" y="167"/>
                  </a:cubicBezTo>
                  <a:cubicBezTo>
                    <a:pt x="220" y="163"/>
                    <a:pt x="220" y="159"/>
                    <a:pt x="220" y="155"/>
                  </a:cubicBezTo>
                  <a:cubicBezTo>
                    <a:pt x="220" y="151"/>
                    <a:pt x="220" y="148"/>
                    <a:pt x="220" y="144"/>
                  </a:cubicBezTo>
                  <a:close/>
                  <a:moveTo>
                    <a:pt x="217" y="116"/>
                  </a:moveTo>
                  <a:cubicBezTo>
                    <a:pt x="216" y="103"/>
                    <a:pt x="214" y="90"/>
                    <a:pt x="210" y="78"/>
                  </a:cubicBezTo>
                  <a:cubicBezTo>
                    <a:pt x="225" y="75"/>
                    <a:pt x="238" y="74"/>
                    <a:pt x="249" y="76"/>
                  </a:cubicBezTo>
                  <a:cubicBezTo>
                    <a:pt x="260" y="77"/>
                    <a:pt x="267" y="81"/>
                    <a:pt x="271" y="86"/>
                  </a:cubicBezTo>
                  <a:cubicBezTo>
                    <a:pt x="275" y="93"/>
                    <a:pt x="274" y="100"/>
                    <a:pt x="270" y="110"/>
                  </a:cubicBezTo>
                  <a:cubicBezTo>
                    <a:pt x="265" y="120"/>
                    <a:pt x="258" y="130"/>
                    <a:pt x="248" y="141"/>
                  </a:cubicBezTo>
                  <a:cubicBezTo>
                    <a:pt x="239" y="132"/>
                    <a:pt x="228" y="124"/>
                    <a:pt x="217" y="116"/>
                  </a:cubicBezTo>
                  <a:close/>
                  <a:moveTo>
                    <a:pt x="147" y="211"/>
                  </a:moveTo>
                  <a:cubicBezTo>
                    <a:pt x="138" y="207"/>
                    <a:pt x="130" y="202"/>
                    <a:pt x="121" y="198"/>
                  </a:cubicBezTo>
                  <a:cubicBezTo>
                    <a:pt x="112" y="192"/>
                    <a:pt x="103" y="187"/>
                    <a:pt x="97" y="183"/>
                  </a:cubicBezTo>
                  <a:cubicBezTo>
                    <a:pt x="96" y="174"/>
                    <a:pt x="96" y="165"/>
                    <a:pt x="96" y="155"/>
                  </a:cubicBezTo>
                  <a:cubicBezTo>
                    <a:pt x="96" y="145"/>
                    <a:pt x="96" y="135"/>
                    <a:pt x="97" y="127"/>
                  </a:cubicBezTo>
                  <a:cubicBezTo>
                    <a:pt x="104" y="122"/>
                    <a:pt x="112" y="118"/>
                    <a:pt x="121" y="112"/>
                  </a:cubicBezTo>
                  <a:cubicBezTo>
                    <a:pt x="130" y="108"/>
                    <a:pt x="138" y="103"/>
                    <a:pt x="147" y="99"/>
                  </a:cubicBezTo>
                  <a:cubicBezTo>
                    <a:pt x="156" y="103"/>
                    <a:pt x="164" y="108"/>
                    <a:pt x="172" y="112"/>
                  </a:cubicBezTo>
                  <a:cubicBezTo>
                    <a:pt x="181" y="117"/>
                    <a:pt x="189" y="122"/>
                    <a:pt x="197" y="127"/>
                  </a:cubicBezTo>
                  <a:cubicBezTo>
                    <a:pt x="198" y="135"/>
                    <a:pt x="198" y="145"/>
                    <a:pt x="198" y="155"/>
                  </a:cubicBezTo>
                  <a:cubicBezTo>
                    <a:pt x="198" y="165"/>
                    <a:pt x="198" y="175"/>
                    <a:pt x="197" y="183"/>
                  </a:cubicBezTo>
                  <a:cubicBezTo>
                    <a:pt x="190" y="188"/>
                    <a:pt x="182" y="193"/>
                    <a:pt x="173" y="198"/>
                  </a:cubicBezTo>
                  <a:cubicBezTo>
                    <a:pt x="165" y="202"/>
                    <a:pt x="156" y="206"/>
                    <a:pt x="147" y="211"/>
                  </a:cubicBezTo>
                  <a:close/>
                  <a:moveTo>
                    <a:pt x="183" y="95"/>
                  </a:moveTo>
                  <a:cubicBezTo>
                    <a:pt x="180" y="93"/>
                    <a:pt x="176" y="91"/>
                    <a:pt x="172" y="89"/>
                  </a:cubicBezTo>
                  <a:cubicBezTo>
                    <a:pt x="179" y="87"/>
                    <a:pt x="185" y="85"/>
                    <a:pt x="190" y="83"/>
                  </a:cubicBezTo>
                  <a:cubicBezTo>
                    <a:pt x="192" y="89"/>
                    <a:pt x="193" y="95"/>
                    <a:pt x="194" y="101"/>
                  </a:cubicBezTo>
                  <a:cubicBezTo>
                    <a:pt x="191" y="99"/>
                    <a:pt x="187" y="97"/>
                    <a:pt x="183" y="95"/>
                  </a:cubicBezTo>
                  <a:close/>
                  <a:moveTo>
                    <a:pt x="104" y="83"/>
                  </a:moveTo>
                  <a:cubicBezTo>
                    <a:pt x="110" y="85"/>
                    <a:pt x="115" y="87"/>
                    <a:pt x="121" y="89"/>
                  </a:cubicBezTo>
                  <a:cubicBezTo>
                    <a:pt x="118" y="91"/>
                    <a:pt x="114" y="93"/>
                    <a:pt x="111" y="95"/>
                  </a:cubicBezTo>
                  <a:cubicBezTo>
                    <a:pt x="107" y="97"/>
                    <a:pt x="103" y="99"/>
                    <a:pt x="100" y="101"/>
                  </a:cubicBezTo>
                  <a:cubicBezTo>
                    <a:pt x="101" y="95"/>
                    <a:pt x="102" y="89"/>
                    <a:pt x="104" y="83"/>
                  </a:cubicBezTo>
                  <a:close/>
                  <a:moveTo>
                    <a:pt x="74" y="167"/>
                  </a:moveTo>
                  <a:cubicBezTo>
                    <a:pt x="69" y="163"/>
                    <a:pt x="64" y="159"/>
                    <a:pt x="60" y="155"/>
                  </a:cubicBezTo>
                  <a:cubicBezTo>
                    <a:pt x="65" y="151"/>
                    <a:pt x="69" y="147"/>
                    <a:pt x="74" y="143"/>
                  </a:cubicBezTo>
                  <a:cubicBezTo>
                    <a:pt x="74" y="147"/>
                    <a:pt x="74" y="151"/>
                    <a:pt x="74" y="155"/>
                  </a:cubicBezTo>
                  <a:cubicBezTo>
                    <a:pt x="74" y="159"/>
                    <a:pt x="74" y="163"/>
                    <a:pt x="74" y="167"/>
                  </a:cubicBezTo>
                  <a:close/>
                  <a:moveTo>
                    <a:pt x="84" y="78"/>
                  </a:moveTo>
                  <a:cubicBezTo>
                    <a:pt x="80" y="90"/>
                    <a:pt x="78" y="103"/>
                    <a:pt x="77" y="116"/>
                  </a:cubicBezTo>
                  <a:cubicBezTo>
                    <a:pt x="65" y="124"/>
                    <a:pt x="55" y="132"/>
                    <a:pt x="46" y="141"/>
                  </a:cubicBezTo>
                  <a:cubicBezTo>
                    <a:pt x="36" y="130"/>
                    <a:pt x="28" y="120"/>
                    <a:pt x="24" y="110"/>
                  </a:cubicBezTo>
                  <a:cubicBezTo>
                    <a:pt x="19" y="100"/>
                    <a:pt x="19" y="93"/>
                    <a:pt x="23" y="86"/>
                  </a:cubicBezTo>
                  <a:cubicBezTo>
                    <a:pt x="26" y="81"/>
                    <a:pt x="34" y="77"/>
                    <a:pt x="45" y="75"/>
                  </a:cubicBezTo>
                  <a:cubicBezTo>
                    <a:pt x="48" y="75"/>
                    <a:pt x="52" y="75"/>
                    <a:pt x="56" y="75"/>
                  </a:cubicBezTo>
                  <a:cubicBezTo>
                    <a:pt x="64" y="75"/>
                    <a:pt x="73" y="76"/>
                    <a:pt x="84" y="78"/>
                  </a:cubicBezTo>
                  <a:close/>
                  <a:moveTo>
                    <a:pt x="24" y="200"/>
                  </a:moveTo>
                  <a:cubicBezTo>
                    <a:pt x="28" y="190"/>
                    <a:pt x="36" y="180"/>
                    <a:pt x="46" y="169"/>
                  </a:cubicBezTo>
                  <a:cubicBezTo>
                    <a:pt x="55" y="178"/>
                    <a:pt x="65" y="186"/>
                    <a:pt x="77" y="194"/>
                  </a:cubicBezTo>
                  <a:cubicBezTo>
                    <a:pt x="78" y="207"/>
                    <a:pt x="80" y="220"/>
                    <a:pt x="84" y="232"/>
                  </a:cubicBezTo>
                  <a:cubicBezTo>
                    <a:pt x="69" y="235"/>
                    <a:pt x="56" y="236"/>
                    <a:pt x="45" y="235"/>
                  </a:cubicBezTo>
                  <a:cubicBezTo>
                    <a:pt x="34" y="233"/>
                    <a:pt x="27" y="229"/>
                    <a:pt x="23" y="223"/>
                  </a:cubicBezTo>
                  <a:cubicBezTo>
                    <a:pt x="19" y="217"/>
                    <a:pt x="20" y="210"/>
                    <a:pt x="24" y="200"/>
                  </a:cubicBezTo>
                  <a:close/>
                  <a:moveTo>
                    <a:pt x="110" y="215"/>
                  </a:moveTo>
                  <a:cubicBezTo>
                    <a:pt x="114" y="217"/>
                    <a:pt x="117" y="219"/>
                    <a:pt x="121" y="221"/>
                  </a:cubicBezTo>
                  <a:cubicBezTo>
                    <a:pt x="115" y="223"/>
                    <a:pt x="109" y="225"/>
                    <a:pt x="103" y="227"/>
                  </a:cubicBezTo>
                  <a:cubicBezTo>
                    <a:pt x="102" y="221"/>
                    <a:pt x="101" y="215"/>
                    <a:pt x="100" y="209"/>
                  </a:cubicBezTo>
                  <a:cubicBezTo>
                    <a:pt x="103" y="211"/>
                    <a:pt x="107" y="213"/>
                    <a:pt x="110" y="215"/>
                  </a:cubicBezTo>
                  <a:close/>
                  <a:moveTo>
                    <a:pt x="190" y="227"/>
                  </a:moveTo>
                  <a:cubicBezTo>
                    <a:pt x="185" y="225"/>
                    <a:pt x="179" y="223"/>
                    <a:pt x="172" y="221"/>
                  </a:cubicBezTo>
                  <a:cubicBezTo>
                    <a:pt x="176" y="219"/>
                    <a:pt x="180" y="217"/>
                    <a:pt x="183" y="215"/>
                  </a:cubicBezTo>
                  <a:cubicBezTo>
                    <a:pt x="187" y="213"/>
                    <a:pt x="191" y="211"/>
                    <a:pt x="194" y="209"/>
                  </a:cubicBezTo>
                  <a:cubicBezTo>
                    <a:pt x="193" y="216"/>
                    <a:pt x="192" y="221"/>
                    <a:pt x="190" y="227"/>
                  </a:cubicBezTo>
                  <a:close/>
                  <a:moveTo>
                    <a:pt x="210" y="232"/>
                  </a:moveTo>
                  <a:cubicBezTo>
                    <a:pt x="213" y="220"/>
                    <a:pt x="216" y="207"/>
                    <a:pt x="217" y="194"/>
                  </a:cubicBezTo>
                  <a:cubicBezTo>
                    <a:pt x="228" y="186"/>
                    <a:pt x="239" y="178"/>
                    <a:pt x="248" y="169"/>
                  </a:cubicBezTo>
                  <a:cubicBezTo>
                    <a:pt x="258" y="180"/>
                    <a:pt x="265" y="190"/>
                    <a:pt x="270" y="200"/>
                  </a:cubicBezTo>
                  <a:cubicBezTo>
                    <a:pt x="274" y="210"/>
                    <a:pt x="274" y="218"/>
                    <a:pt x="271" y="224"/>
                  </a:cubicBezTo>
                  <a:cubicBezTo>
                    <a:pt x="267" y="229"/>
                    <a:pt x="260" y="233"/>
                    <a:pt x="249" y="235"/>
                  </a:cubicBezTo>
                  <a:cubicBezTo>
                    <a:pt x="246" y="235"/>
                    <a:pt x="242" y="235"/>
                    <a:pt x="238" y="235"/>
                  </a:cubicBezTo>
                  <a:cubicBezTo>
                    <a:pt x="230" y="235"/>
                    <a:pt x="221" y="234"/>
                    <a:pt x="210" y="23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41823" y="5900975"/>
            <a:ext cx="3455532" cy="93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</a:rPr>
              <a:t>PROJECTS DEVELOPMENT</a:t>
            </a:r>
            <a:endParaRPr lang="en-US" sz="1685" dirty="0">
              <a:solidFill>
                <a:schemeClr val="accent1"/>
              </a:solidFill>
            </a:endParaRPr>
          </a:p>
          <a:p>
            <a:pPr algn="just"/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61396" y="5855083"/>
            <a:ext cx="1704881" cy="1065553"/>
            <a:chOff x="5322148" y="3689894"/>
            <a:chExt cx="1212426" cy="757768"/>
          </a:xfrm>
        </p:grpSpPr>
        <p:grpSp>
          <p:nvGrpSpPr>
            <p:cNvPr id="15" name="Group 36"/>
            <p:cNvGrpSpPr/>
            <p:nvPr/>
          </p:nvGrpSpPr>
          <p:grpSpPr>
            <a:xfrm>
              <a:off x="5322148" y="3689894"/>
              <a:ext cx="1212426" cy="757768"/>
              <a:chOff x="3802558" y="2902644"/>
              <a:chExt cx="1857374" cy="1160859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802558" y="2902644"/>
                <a:ext cx="1857374" cy="1160859"/>
              </a:xfrm>
              <a:prstGeom prst="roundRect">
                <a:avLst>
                  <a:gd name="adj" fmla="val 10000"/>
                </a:avLst>
              </a:pr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ounded Rectangle 18"/>
              <p:cNvSpPr/>
              <p:nvPr/>
            </p:nvSpPr>
            <p:spPr>
              <a:xfrm>
                <a:off x="3836558" y="2936644"/>
                <a:ext cx="1789374" cy="10928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4653" tIns="96435" rIns="144653" bIns="96435" numCol="1" spcCol="1270" anchor="ctr" anchorCtr="0">
                <a:noAutofit/>
              </a:bodyPr>
              <a:lstStyle/>
              <a:p>
                <a:pPr algn="ctr" defTabSz="337502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7595"/>
              </a:p>
            </p:txBody>
          </p:sp>
        </p:grpSp>
        <p:sp>
          <p:nvSpPr>
            <p:cNvPr id="16" name="Freeform 120"/>
            <p:cNvSpPr>
              <a:spLocks noEditPoints="1"/>
            </p:cNvSpPr>
            <p:nvPr/>
          </p:nvSpPr>
          <p:spPr bwMode="auto">
            <a:xfrm>
              <a:off x="5754530" y="3894153"/>
              <a:ext cx="347663" cy="349250"/>
            </a:xfrm>
            <a:custGeom>
              <a:avLst/>
              <a:gdLst/>
              <a:ahLst/>
              <a:cxnLst>
                <a:cxn ang="0">
                  <a:pos x="132" y="220"/>
                </a:cxn>
                <a:cxn ang="0">
                  <a:pos x="132" y="176"/>
                </a:cxn>
                <a:cxn ang="0">
                  <a:pos x="88" y="176"/>
                </a:cxn>
                <a:cxn ang="0">
                  <a:pos x="88" y="220"/>
                </a:cxn>
                <a:cxn ang="0">
                  <a:pos x="132" y="220"/>
                </a:cxn>
                <a:cxn ang="0">
                  <a:pos x="132" y="220"/>
                </a:cxn>
                <a:cxn ang="0">
                  <a:pos x="0" y="220"/>
                </a:cxn>
                <a:cxn ang="0">
                  <a:pos x="44" y="220"/>
                </a:cxn>
                <a:cxn ang="0">
                  <a:pos x="44" y="176"/>
                </a:cxn>
                <a:cxn ang="0">
                  <a:pos x="0" y="176"/>
                </a:cxn>
                <a:cxn ang="0">
                  <a:pos x="0" y="220"/>
                </a:cxn>
                <a:cxn ang="0">
                  <a:pos x="0" y="22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4" y="44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0" y="88"/>
                </a:cxn>
                <a:cxn ang="0">
                  <a:pos x="0" y="132"/>
                </a:cxn>
                <a:cxn ang="0">
                  <a:pos x="44" y="132"/>
                </a:cxn>
                <a:cxn ang="0">
                  <a:pos x="44" y="88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132" y="0"/>
                </a:cxn>
                <a:cxn ang="0">
                  <a:pos x="88" y="0"/>
                </a:cxn>
                <a:cxn ang="0">
                  <a:pos x="88" y="44"/>
                </a:cxn>
                <a:cxn ang="0">
                  <a:pos x="132" y="44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88" y="88"/>
                </a:cxn>
                <a:cxn ang="0">
                  <a:pos x="88" y="132"/>
                </a:cxn>
                <a:cxn ang="0">
                  <a:pos x="132" y="132"/>
                </a:cxn>
                <a:cxn ang="0">
                  <a:pos x="132" y="88"/>
                </a:cxn>
                <a:cxn ang="0">
                  <a:pos x="88" y="88"/>
                </a:cxn>
                <a:cxn ang="0">
                  <a:pos x="88" y="88"/>
                </a:cxn>
                <a:cxn ang="0">
                  <a:pos x="219" y="0"/>
                </a:cxn>
                <a:cxn ang="0">
                  <a:pos x="176" y="0"/>
                </a:cxn>
                <a:cxn ang="0">
                  <a:pos x="176" y="44"/>
                </a:cxn>
                <a:cxn ang="0">
                  <a:pos x="219" y="44"/>
                </a:cxn>
                <a:cxn ang="0">
                  <a:pos x="219" y="0"/>
                </a:cxn>
                <a:cxn ang="0">
                  <a:pos x="219" y="0"/>
                </a:cxn>
                <a:cxn ang="0">
                  <a:pos x="219" y="88"/>
                </a:cxn>
                <a:cxn ang="0">
                  <a:pos x="176" y="88"/>
                </a:cxn>
                <a:cxn ang="0">
                  <a:pos x="176" y="132"/>
                </a:cxn>
                <a:cxn ang="0">
                  <a:pos x="219" y="132"/>
                </a:cxn>
                <a:cxn ang="0">
                  <a:pos x="219" y="88"/>
                </a:cxn>
                <a:cxn ang="0">
                  <a:pos x="219" y="88"/>
                </a:cxn>
                <a:cxn ang="0">
                  <a:pos x="219" y="176"/>
                </a:cxn>
                <a:cxn ang="0">
                  <a:pos x="176" y="176"/>
                </a:cxn>
                <a:cxn ang="0">
                  <a:pos x="176" y="220"/>
                </a:cxn>
                <a:cxn ang="0">
                  <a:pos x="219" y="220"/>
                </a:cxn>
                <a:cxn ang="0">
                  <a:pos x="219" y="176"/>
                </a:cxn>
                <a:cxn ang="0">
                  <a:pos x="219" y="176"/>
                </a:cxn>
              </a:cxnLst>
              <a:rect l="0" t="0" r="r" b="b"/>
              <a:pathLst>
                <a:path w="219" h="220">
                  <a:moveTo>
                    <a:pt x="132" y="220"/>
                  </a:moveTo>
                  <a:lnTo>
                    <a:pt x="132" y="176"/>
                  </a:lnTo>
                  <a:lnTo>
                    <a:pt x="88" y="176"/>
                  </a:lnTo>
                  <a:lnTo>
                    <a:pt x="88" y="220"/>
                  </a:lnTo>
                  <a:lnTo>
                    <a:pt x="132" y="220"/>
                  </a:lnTo>
                  <a:lnTo>
                    <a:pt x="132" y="220"/>
                  </a:lnTo>
                  <a:close/>
                  <a:moveTo>
                    <a:pt x="0" y="220"/>
                  </a:moveTo>
                  <a:lnTo>
                    <a:pt x="44" y="220"/>
                  </a:lnTo>
                  <a:lnTo>
                    <a:pt x="44" y="176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0" y="220"/>
                  </a:lnTo>
                  <a:close/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44" y="0"/>
                  </a:lnTo>
                  <a:close/>
                  <a:moveTo>
                    <a:pt x="0" y="88"/>
                  </a:moveTo>
                  <a:lnTo>
                    <a:pt x="0" y="132"/>
                  </a:lnTo>
                  <a:lnTo>
                    <a:pt x="44" y="132"/>
                  </a:lnTo>
                  <a:lnTo>
                    <a:pt x="44" y="88"/>
                  </a:lnTo>
                  <a:lnTo>
                    <a:pt x="0" y="88"/>
                  </a:lnTo>
                  <a:lnTo>
                    <a:pt x="0" y="88"/>
                  </a:lnTo>
                  <a:close/>
                  <a:moveTo>
                    <a:pt x="132" y="0"/>
                  </a:moveTo>
                  <a:lnTo>
                    <a:pt x="88" y="0"/>
                  </a:lnTo>
                  <a:lnTo>
                    <a:pt x="88" y="44"/>
                  </a:lnTo>
                  <a:lnTo>
                    <a:pt x="132" y="44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88" y="88"/>
                  </a:moveTo>
                  <a:lnTo>
                    <a:pt x="88" y="132"/>
                  </a:lnTo>
                  <a:lnTo>
                    <a:pt x="132" y="132"/>
                  </a:lnTo>
                  <a:lnTo>
                    <a:pt x="132" y="88"/>
                  </a:lnTo>
                  <a:lnTo>
                    <a:pt x="88" y="88"/>
                  </a:lnTo>
                  <a:lnTo>
                    <a:pt x="88" y="88"/>
                  </a:lnTo>
                  <a:close/>
                  <a:moveTo>
                    <a:pt x="219" y="0"/>
                  </a:moveTo>
                  <a:lnTo>
                    <a:pt x="176" y="0"/>
                  </a:lnTo>
                  <a:lnTo>
                    <a:pt x="176" y="44"/>
                  </a:lnTo>
                  <a:lnTo>
                    <a:pt x="219" y="44"/>
                  </a:lnTo>
                  <a:lnTo>
                    <a:pt x="219" y="0"/>
                  </a:lnTo>
                  <a:lnTo>
                    <a:pt x="219" y="0"/>
                  </a:lnTo>
                  <a:close/>
                  <a:moveTo>
                    <a:pt x="219" y="88"/>
                  </a:moveTo>
                  <a:lnTo>
                    <a:pt x="176" y="88"/>
                  </a:lnTo>
                  <a:lnTo>
                    <a:pt x="176" y="132"/>
                  </a:lnTo>
                  <a:lnTo>
                    <a:pt x="219" y="132"/>
                  </a:lnTo>
                  <a:lnTo>
                    <a:pt x="219" y="88"/>
                  </a:lnTo>
                  <a:lnTo>
                    <a:pt x="219" y="88"/>
                  </a:lnTo>
                  <a:close/>
                  <a:moveTo>
                    <a:pt x="219" y="176"/>
                  </a:moveTo>
                  <a:lnTo>
                    <a:pt x="176" y="176"/>
                  </a:lnTo>
                  <a:lnTo>
                    <a:pt x="176" y="220"/>
                  </a:lnTo>
                  <a:lnTo>
                    <a:pt x="219" y="220"/>
                  </a:lnTo>
                  <a:lnTo>
                    <a:pt x="219" y="176"/>
                  </a:lnTo>
                  <a:lnTo>
                    <a:pt x="219" y="1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317464" y="5900975"/>
            <a:ext cx="3455532" cy="93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</a:rPr>
              <a:t>PROJECTS DEVELOPMENT</a:t>
            </a:r>
            <a:endParaRPr lang="en-US" sz="1685" dirty="0">
              <a:solidFill>
                <a:schemeClr val="accent2"/>
              </a:solidFill>
            </a:endParaRPr>
          </a:p>
          <a:p>
            <a:pPr algn="just"/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1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3959" y="882723"/>
            <a:ext cx="3341071" cy="3948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296097" y="4288464"/>
            <a:ext cx="22167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2179645" y="3503709"/>
            <a:ext cx="244970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endParaRPr 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687364"/>
            <a:ext cx="0" cy="352605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8"/>
          <p:cNvSpPr txBox="1"/>
          <p:nvPr/>
        </p:nvSpPr>
        <p:spPr>
          <a:xfrm>
            <a:off x="7424600" y="3687362"/>
            <a:ext cx="4320006" cy="738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  <a:endParaRPr lang="en-GB" altLang="zh-CN" sz="4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141549" y="1294334"/>
            <a:ext cx="2525896" cy="22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spc="3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13795" cap="all" spc="3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370653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9430790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370653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9430790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91948" y="5585213"/>
            <a:ext cx="10674856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45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100878" y="5397700"/>
            <a:ext cx="1065699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5"/>
          <p:cNvGrpSpPr/>
          <p:nvPr/>
        </p:nvGrpSpPr>
        <p:grpSpPr bwMode="auto">
          <a:xfrm>
            <a:off x="6592334" y="1711202"/>
            <a:ext cx="5254833" cy="828663"/>
            <a:chOff x="4033795" y="1014154"/>
            <a:chExt cx="3738310" cy="588948"/>
          </a:xfrm>
        </p:grpSpPr>
        <p:grpSp>
          <p:nvGrpSpPr>
            <p:cNvPr id="64538" name="Group 29"/>
            <p:cNvGrpSpPr/>
            <p:nvPr/>
          </p:nvGrpSpPr>
          <p:grpSpPr bwMode="auto">
            <a:xfrm>
              <a:off x="4399049" y="1014154"/>
              <a:ext cx="3373056" cy="588948"/>
              <a:chOff x="798899" y="1702989"/>
              <a:chExt cx="1860501" cy="588948"/>
            </a:xfrm>
          </p:grpSpPr>
          <p:sp>
            <p:nvSpPr>
              <p:cNvPr id="63" name="Text Placeholder 3"/>
              <p:cNvSpPr txBox="1"/>
              <p:nvPr/>
            </p:nvSpPr>
            <p:spPr>
              <a:xfrm>
                <a:off x="798899" y="1702989"/>
                <a:ext cx="1006415" cy="218744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Text Placeholder 3"/>
              <p:cNvSpPr txBox="1"/>
              <p:nvPr/>
            </p:nvSpPr>
            <p:spPr>
              <a:xfrm>
                <a:off x="798899" y="2040382"/>
                <a:ext cx="1860501" cy="251555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033795" y="1235377"/>
              <a:ext cx="202989" cy="2187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01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6"/>
          <p:cNvGrpSpPr/>
          <p:nvPr/>
        </p:nvGrpSpPr>
        <p:grpSpPr bwMode="auto">
          <a:xfrm>
            <a:off x="6592334" y="2894537"/>
            <a:ext cx="5254833" cy="828451"/>
            <a:chOff x="4033795" y="1836596"/>
            <a:chExt cx="3738310" cy="588798"/>
          </a:xfrm>
        </p:grpSpPr>
        <p:grpSp>
          <p:nvGrpSpPr>
            <p:cNvPr id="64534" name="Group 29"/>
            <p:cNvGrpSpPr/>
            <p:nvPr/>
          </p:nvGrpSpPr>
          <p:grpSpPr bwMode="auto">
            <a:xfrm>
              <a:off x="4399049" y="1836596"/>
              <a:ext cx="3373056" cy="588798"/>
              <a:chOff x="798899" y="1703140"/>
              <a:chExt cx="1860501" cy="588798"/>
            </a:xfrm>
          </p:grpSpPr>
          <p:sp>
            <p:nvSpPr>
              <p:cNvPr id="64536" name="Text Placeholder 3"/>
              <p:cNvSpPr txBox="1"/>
              <p:nvPr/>
            </p:nvSpPr>
            <p:spPr bwMode="auto">
              <a:xfrm>
                <a:off x="798970" y="1703140"/>
                <a:ext cx="1006415" cy="21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85875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Text Placeholder 3"/>
              <p:cNvSpPr txBox="1"/>
              <p:nvPr/>
            </p:nvSpPr>
            <p:spPr>
              <a:xfrm>
                <a:off x="798899" y="2040383"/>
                <a:ext cx="1860501" cy="251555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4535" name="Rectangle 34"/>
            <p:cNvSpPr>
              <a:spLocks noChangeArrowheads="1"/>
            </p:cNvSpPr>
            <p:nvPr/>
          </p:nvSpPr>
          <p:spPr bwMode="auto">
            <a:xfrm>
              <a:off x="4033795" y="2058322"/>
              <a:ext cx="202989" cy="21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rPr>
                <a:t>02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7"/>
          <p:cNvGrpSpPr/>
          <p:nvPr/>
        </p:nvGrpSpPr>
        <p:grpSpPr bwMode="auto">
          <a:xfrm>
            <a:off x="6592334" y="4075419"/>
            <a:ext cx="5254833" cy="828445"/>
            <a:chOff x="4033795" y="1836598"/>
            <a:chExt cx="3738309" cy="588795"/>
          </a:xfrm>
        </p:grpSpPr>
        <p:grpSp>
          <p:nvGrpSpPr>
            <p:cNvPr id="64530" name="Group 29"/>
            <p:cNvGrpSpPr/>
            <p:nvPr/>
          </p:nvGrpSpPr>
          <p:grpSpPr bwMode="auto">
            <a:xfrm>
              <a:off x="4399049" y="1836598"/>
              <a:ext cx="3373055" cy="588795"/>
              <a:chOff x="798899" y="1703142"/>
              <a:chExt cx="1860501" cy="588795"/>
            </a:xfrm>
          </p:grpSpPr>
          <p:sp>
            <p:nvSpPr>
              <p:cNvPr id="64532" name="Text Placeholder 3"/>
              <p:cNvSpPr txBox="1"/>
              <p:nvPr/>
            </p:nvSpPr>
            <p:spPr bwMode="auto">
              <a:xfrm>
                <a:off x="798970" y="1703142"/>
                <a:ext cx="1006415" cy="21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85875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Text Placeholder 3"/>
              <p:cNvSpPr txBox="1"/>
              <p:nvPr/>
            </p:nvSpPr>
            <p:spPr>
              <a:xfrm>
                <a:off x="798899" y="2040382"/>
                <a:ext cx="1860501" cy="251555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4531" name="Rectangle 39"/>
            <p:cNvSpPr>
              <a:spLocks noChangeArrowheads="1"/>
            </p:cNvSpPr>
            <p:nvPr/>
          </p:nvSpPr>
          <p:spPr bwMode="auto">
            <a:xfrm>
              <a:off x="4033795" y="2058322"/>
              <a:ext cx="202988" cy="21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rPr>
                <a:t>03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42"/>
          <p:cNvGrpSpPr/>
          <p:nvPr/>
        </p:nvGrpSpPr>
        <p:grpSpPr bwMode="auto">
          <a:xfrm>
            <a:off x="1071856" y="1591631"/>
            <a:ext cx="5277156" cy="3591769"/>
            <a:chOff x="4322543" y="1428799"/>
            <a:chExt cx="4051519" cy="2757680"/>
          </a:xfrm>
        </p:grpSpPr>
        <p:sp>
          <p:nvSpPr>
            <p:cNvPr id="44" name="Snip Single Corner Rectangle 43"/>
            <p:cNvSpPr/>
            <p:nvPr/>
          </p:nvSpPr>
          <p:spPr>
            <a:xfrm>
              <a:off x="4322543" y="1439082"/>
              <a:ext cx="4051519" cy="2745683"/>
            </a:xfrm>
            <a:prstGeom prst="snip1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984" b="-1984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10800000">
              <a:off x="8086137" y="1428799"/>
              <a:ext cx="287925" cy="287937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97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64526" name="Group 36"/>
            <p:cNvGrpSpPr/>
            <p:nvPr/>
          </p:nvGrpSpPr>
          <p:grpSpPr bwMode="auto">
            <a:xfrm>
              <a:off x="4322543" y="4138220"/>
              <a:ext cx="4051518" cy="48259"/>
              <a:chOff x="4322543" y="4131077"/>
              <a:chExt cx="4051518" cy="4825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322543" y="4131347"/>
                <a:ext cx="1362504" cy="4798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685047" y="4131347"/>
                <a:ext cx="1364217" cy="479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011559" y="4131347"/>
                <a:ext cx="1362503" cy="4798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975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2" name="Snip Single Corner Rectangle 51"/>
          <p:cNvSpPr/>
          <p:nvPr/>
        </p:nvSpPr>
        <p:spPr>
          <a:xfrm flipH="1">
            <a:off x="2748315" y="4355217"/>
            <a:ext cx="3600698" cy="375026"/>
          </a:xfrm>
          <a:prstGeom prst="snip1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0006" anchor="ctr"/>
          <a:lstStyle/>
          <a:p>
            <a:pPr algn="ctr" defTabSz="145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直接复制你的内容到此</a:t>
            </a:r>
            <a:endParaRPr lang="en-US" sz="19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62098" y="1526373"/>
            <a:ext cx="5266852" cy="2382793"/>
            <a:chOff x="6506308" y="1672786"/>
            <a:chExt cx="4994030" cy="2153626"/>
          </a:xfrm>
        </p:grpSpPr>
        <p:sp>
          <p:nvSpPr>
            <p:cNvPr id="6" name="Rectangle 5"/>
            <p:cNvSpPr/>
            <p:nvPr/>
          </p:nvSpPr>
          <p:spPr>
            <a:xfrm>
              <a:off x="6506308" y="1672786"/>
              <a:ext cx="4994030" cy="2153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795474" y="2292399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7028449" y="256493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909753" y="2258261"/>
              <a:ext cx="3286062" cy="1331020"/>
              <a:chOff x="7999040" y="2380266"/>
              <a:chExt cx="3286062" cy="133102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999040" y="2380266"/>
                <a:ext cx="1361892" cy="222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99040" y="2709852"/>
                <a:ext cx="3286062" cy="100143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</a:t>
                </a:r>
                <a:r>
                  <a:rPr lang="en-GB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。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</a:t>
                </a:r>
                <a:r>
                  <a:rPr lang="en-GB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。</a:t>
                </a:r>
                <a:endParaRPr lang="en-GB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862099" y="4035403"/>
            <a:ext cx="2538632" cy="2537036"/>
            <a:chOff x="6506309" y="3938954"/>
            <a:chExt cx="2407131" cy="2293034"/>
          </a:xfrm>
        </p:grpSpPr>
        <p:sp>
          <p:nvSpPr>
            <p:cNvPr id="7" name="Rectangle 6"/>
            <p:cNvSpPr/>
            <p:nvPr/>
          </p:nvSpPr>
          <p:spPr>
            <a:xfrm>
              <a:off x="6506309" y="3938954"/>
              <a:ext cx="2407131" cy="22930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940770" y="4509710"/>
              <a:ext cx="1538207" cy="1020297"/>
              <a:chOff x="6940770" y="4543399"/>
              <a:chExt cx="1538207" cy="102029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943811" y="4543399"/>
                <a:ext cx="1532127" cy="250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40770" y="4771590"/>
                <a:ext cx="1538207" cy="792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695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2016</a:t>
                </a:r>
                <a:endParaRPr lang="en-US" sz="5695" b="1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529313" y="4035403"/>
            <a:ext cx="2599639" cy="2537036"/>
            <a:chOff x="9035362" y="3938954"/>
            <a:chExt cx="2464978" cy="2293034"/>
          </a:xfrm>
        </p:grpSpPr>
        <p:sp>
          <p:nvSpPr>
            <p:cNvPr id="8" name="Rectangle 7"/>
            <p:cNvSpPr/>
            <p:nvPr/>
          </p:nvSpPr>
          <p:spPr>
            <a:xfrm>
              <a:off x="9035362" y="3938954"/>
              <a:ext cx="2464978" cy="22930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501788" y="4509710"/>
              <a:ext cx="1532127" cy="1020297"/>
              <a:chOff x="6943812" y="4543399"/>
              <a:chExt cx="1532127" cy="102029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943812" y="4543399"/>
                <a:ext cx="1532127" cy="250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7529" y="4771590"/>
                <a:ext cx="1384690" cy="792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695" b="1">
                    <a:solidFill>
                      <a:schemeClr val="bg1"/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65%</a:t>
                </a:r>
                <a:endParaRPr lang="en-US" sz="5695" b="1">
                  <a:solidFill>
                    <a:schemeClr val="bg1"/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695182" y="1528093"/>
            <a:ext cx="6038337" cy="504434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93" r="-56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矩形 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53335" y="1946492"/>
            <a:ext cx="3152080" cy="3152077"/>
            <a:chOff x="460055" y="995002"/>
            <a:chExt cx="3045148" cy="3045144"/>
          </a:xfrm>
        </p:grpSpPr>
        <p:sp>
          <p:nvSpPr>
            <p:cNvPr id="7" name="Oval 6"/>
            <p:cNvSpPr/>
            <p:nvPr/>
          </p:nvSpPr>
          <p:spPr bwMode="auto">
            <a:xfrm>
              <a:off x="460055" y="995002"/>
              <a:ext cx="3045148" cy="3045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txBody>
            <a:bodyPr vert="horz" wrap="square" lIns="128580" tIns="64290" rIns="128580" bIns="64290" numCol="1" rtlCol="0" anchor="t" anchorCtr="0" compatLnSpc="1"/>
            <a:lstStyle/>
            <a:p>
              <a:pPr algn="ctr"/>
              <a:endParaRPr lang="en-US" dirty="0"/>
            </a:p>
          </p:txBody>
        </p:sp>
        <p:sp>
          <p:nvSpPr>
            <p:cNvPr id="8" name="Freeform 130"/>
            <p:cNvSpPr>
              <a:spLocks noEditPoints="1"/>
            </p:cNvSpPr>
            <p:nvPr/>
          </p:nvSpPr>
          <p:spPr bwMode="auto">
            <a:xfrm>
              <a:off x="460153" y="995098"/>
              <a:ext cx="3044952" cy="3044952"/>
            </a:xfrm>
            <a:custGeom>
              <a:avLst/>
              <a:gdLst/>
              <a:ahLst/>
              <a:cxnLst>
                <a:cxn ang="0">
                  <a:pos x="275" y="12"/>
                </a:cxn>
                <a:cxn ang="0">
                  <a:pos x="297" y="7"/>
                </a:cxn>
                <a:cxn ang="0">
                  <a:pos x="237" y="26"/>
                </a:cxn>
                <a:cxn ang="0">
                  <a:pos x="731" y="474"/>
                </a:cxn>
                <a:cxn ang="0">
                  <a:pos x="724" y="482"/>
                </a:cxn>
                <a:cxn ang="0">
                  <a:pos x="470" y="13"/>
                </a:cxn>
                <a:cxn ang="0">
                  <a:pos x="454" y="10"/>
                </a:cxn>
                <a:cxn ang="0">
                  <a:pos x="470" y="32"/>
                </a:cxn>
                <a:cxn ang="0">
                  <a:pos x="475" y="26"/>
                </a:cxn>
                <a:cxn ang="0">
                  <a:pos x="432" y="9"/>
                </a:cxn>
                <a:cxn ang="0">
                  <a:pos x="423" y="8"/>
                </a:cxn>
                <a:cxn ang="0">
                  <a:pos x="397" y="9"/>
                </a:cxn>
                <a:cxn ang="0">
                  <a:pos x="386" y="10"/>
                </a:cxn>
                <a:cxn ang="0">
                  <a:pos x="390" y="18"/>
                </a:cxn>
                <a:cxn ang="0">
                  <a:pos x="538" y="408"/>
                </a:cxn>
                <a:cxn ang="0">
                  <a:pos x="730" y="264"/>
                </a:cxn>
                <a:cxn ang="0">
                  <a:pos x="478" y="71"/>
                </a:cxn>
                <a:cxn ang="0">
                  <a:pos x="418" y="50"/>
                </a:cxn>
                <a:cxn ang="0">
                  <a:pos x="363" y="88"/>
                </a:cxn>
                <a:cxn ang="0">
                  <a:pos x="418" y="83"/>
                </a:cxn>
                <a:cxn ang="0">
                  <a:pos x="389" y="134"/>
                </a:cxn>
                <a:cxn ang="0">
                  <a:pos x="366" y="141"/>
                </a:cxn>
                <a:cxn ang="0">
                  <a:pos x="283" y="212"/>
                </a:cxn>
                <a:cxn ang="0">
                  <a:pos x="375" y="215"/>
                </a:cxn>
                <a:cxn ang="0">
                  <a:pos x="451" y="261"/>
                </a:cxn>
                <a:cxn ang="0">
                  <a:pos x="492" y="285"/>
                </a:cxn>
                <a:cxn ang="0">
                  <a:pos x="500" y="23"/>
                </a:cxn>
                <a:cxn ang="0">
                  <a:pos x="512" y="40"/>
                </a:cxn>
                <a:cxn ang="0">
                  <a:pos x="514" y="62"/>
                </a:cxn>
                <a:cxn ang="0">
                  <a:pos x="671" y="360"/>
                </a:cxn>
                <a:cxn ang="0">
                  <a:pos x="733" y="432"/>
                </a:cxn>
                <a:cxn ang="0">
                  <a:pos x="314" y="123"/>
                </a:cxn>
                <a:cxn ang="0">
                  <a:pos x="291" y="165"/>
                </a:cxn>
                <a:cxn ang="0">
                  <a:pos x="288" y="153"/>
                </a:cxn>
                <a:cxn ang="0">
                  <a:pos x="460" y="297"/>
                </a:cxn>
                <a:cxn ang="0">
                  <a:pos x="364" y="533"/>
                </a:cxn>
                <a:cxn ang="0">
                  <a:pos x="48" y="434"/>
                </a:cxn>
                <a:cxn ang="0">
                  <a:pos x="126" y="647"/>
                </a:cxn>
                <a:cxn ang="0">
                  <a:pos x="166" y="674"/>
                </a:cxn>
                <a:cxn ang="0">
                  <a:pos x="11" y="348"/>
                </a:cxn>
                <a:cxn ang="0">
                  <a:pos x="290" y="70"/>
                </a:cxn>
                <a:cxn ang="0">
                  <a:pos x="88" y="161"/>
                </a:cxn>
                <a:cxn ang="0">
                  <a:pos x="351" y="3"/>
                </a:cxn>
                <a:cxn ang="0">
                  <a:pos x="352" y="1"/>
                </a:cxn>
                <a:cxn ang="0">
                  <a:pos x="347" y="1"/>
                </a:cxn>
                <a:cxn ang="0">
                  <a:pos x="341" y="2"/>
                </a:cxn>
                <a:cxn ang="0">
                  <a:pos x="322" y="4"/>
                </a:cxn>
                <a:cxn ang="0">
                  <a:pos x="281" y="13"/>
                </a:cxn>
                <a:cxn ang="0">
                  <a:pos x="270" y="17"/>
                </a:cxn>
                <a:cxn ang="0">
                  <a:pos x="242" y="33"/>
                </a:cxn>
                <a:cxn ang="0">
                  <a:pos x="175" y="96"/>
                </a:cxn>
                <a:cxn ang="0">
                  <a:pos x="299" y="35"/>
                </a:cxn>
                <a:cxn ang="0">
                  <a:pos x="351" y="0"/>
                </a:cxn>
                <a:cxn ang="0">
                  <a:pos x="330" y="2"/>
                </a:cxn>
                <a:cxn ang="0">
                  <a:pos x="271" y="14"/>
                </a:cxn>
                <a:cxn ang="0">
                  <a:pos x="319" y="3"/>
                </a:cxn>
                <a:cxn ang="0">
                  <a:pos x="186" y="52"/>
                </a:cxn>
                <a:cxn ang="0">
                  <a:pos x="208" y="42"/>
                </a:cxn>
                <a:cxn ang="0">
                  <a:pos x="179" y="53"/>
                </a:cxn>
                <a:cxn ang="0">
                  <a:pos x="193" y="48"/>
                </a:cxn>
                <a:cxn ang="0">
                  <a:pos x="108" y="138"/>
                </a:cxn>
                <a:cxn ang="0">
                  <a:pos x="86" y="134"/>
                </a:cxn>
                <a:cxn ang="0">
                  <a:pos x="66" y="186"/>
                </a:cxn>
              </a:cxnLst>
              <a:rect l="0" t="0" r="r" b="b"/>
              <a:pathLst>
                <a:path w="746" h="719">
                  <a:moveTo>
                    <a:pt x="713" y="218"/>
                  </a:moveTo>
                  <a:cubicBezTo>
                    <a:pt x="709" y="210"/>
                    <a:pt x="709" y="210"/>
                    <a:pt x="709" y="210"/>
                  </a:cubicBezTo>
                  <a:cubicBezTo>
                    <a:pt x="711" y="213"/>
                    <a:pt x="712" y="216"/>
                    <a:pt x="713" y="218"/>
                  </a:cubicBezTo>
                  <a:cubicBezTo>
                    <a:pt x="713" y="218"/>
                    <a:pt x="713" y="218"/>
                    <a:pt x="713" y="218"/>
                  </a:cubicBezTo>
                  <a:moveTo>
                    <a:pt x="709" y="210"/>
                  </a:moveTo>
                  <a:cubicBezTo>
                    <a:pt x="706" y="203"/>
                    <a:pt x="701" y="194"/>
                    <a:pt x="697" y="187"/>
                  </a:cubicBezTo>
                  <a:cubicBezTo>
                    <a:pt x="697" y="186"/>
                    <a:pt x="697" y="186"/>
                    <a:pt x="697" y="186"/>
                  </a:cubicBezTo>
                  <a:cubicBezTo>
                    <a:pt x="702" y="195"/>
                    <a:pt x="704" y="199"/>
                    <a:pt x="709" y="210"/>
                  </a:cubicBezTo>
                  <a:cubicBezTo>
                    <a:pt x="709" y="210"/>
                    <a:pt x="709" y="210"/>
                    <a:pt x="709" y="210"/>
                  </a:cubicBezTo>
                  <a:moveTo>
                    <a:pt x="696" y="186"/>
                  </a:moveTo>
                  <a:cubicBezTo>
                    <a:pt x="697" y="186"/>
                    <a:pt x="697" y="186"/>
                    <a:pt x="697" y="186"/>
                  </a:cubicBezTo>
                  <a:cubicBezTo>
                    <a:pt x="697" y="187"/>
                    <a:pt x="697" y="187"/>
                    <a:pt x="697" y="187"/>
                  </a:cubicBezTo>
                  <a:cubicBezTo>
                    <a:pt x="697" y="186"/>
                    <a:pt x="697" y="186"/>
                    <a:pt x="696" y="186"/>
                  </a:cubicBezTo>
                  <a:moveTo>
                    <a:pt x="746" y="352"/>
                  </a:moveTo>
                  <a:cubicBezTo>
                    <a:pt x="745" y="351"/>
                    <a:pt x="745" y="350"/>
                    <a:pt x="745" y="348"/>
                  </a:cubicBezTo>
                  <a:cubicBezTo>
                    <a:pt x="745" y="350"/>
                    <a:pt x="745" y="351"/>
                    <a:pt x="746" y="352"/>
                  </a:cubicBezTo>
                  <a:cubicBezTo>
                    <a:pt x="746" y="352"/>
                    <a:pt x="746" y="352"/>
                    <a:pt x="746" y="352"/>
                  </a:cubicBezTo>
                  <a:moveTo>
                    <a:pt x="745" y="347"/>
                  </a:moveTo>
                  <a:cubicBezTo>
                    <a:pt x="745" y="346"/>
                    <a:pt x="745" y="344"/>
                    <a:pt x="745" y="343"/>
                  </a:cubicBezTo>
                  <a:cubicBezTo>
                    <a:pt x="745" y="345"/>
                    <a:pt x="745" y="347"/>
                    <a:pt x="745" y="348"/>
                  </a:cubicBezTo>
                  <a:cubicBezTo>
                    <a:pt x="745" y="348"/>
                    <a:pt x="745" y="348"/>
                    <a:pt x="745" y="347"/>
                  </a:cubicBezTo>
                  <a:moveTo>
                    <a:pt x="743" y="327"/>
                  </a:moveTo>
                  <a:cubicBezTo>
                    <a:pt x="743" y="321"/>
                    <a:pt x="743" y="321"/>
                    <a:pt x="743" y="321"/>
                  </a:cubicBezTo>
                  <a:cubicBezTo>
                    <a:pt x="743" y="324"/>
                    <a:pt x="743" y="326"/>
                    <a:pt x="743" y="329"/>
                  </a:cubicBezTo>
                  <a:cubicBezTo>
                    <a:pt x="743" y="328"/>
                    <a:pt x="743" y="327"/>
                    <a:pt x="743" y="327"/>
                  </a:cubicBezTo>
                  <a:moveTo>
                    <a:pt x="309" y="4"/>
                  </a:moveTo>
                  <a:cubicBezTo>
                    <a:pt x="309" y="5"/>
                    <a:pt x="309" y="5"/>
                    <a:pt x="309" y="5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2" y="4"/>
                    <a:pt x="311" y="4"/>
                    <a:pt x="309" y="4"/>
                  </a:cubicBezTo>
                  <a:moveTo>
                    <a:pt x="307" y="5"/>
                  </a:moveTo>
                  <a:cubicBezTo>
                    <a:pt x="304" y="5"/>
                    <a:pt x="304" y="5"/>
                    <a:pt x="304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6" y="5"/>
                    <a:pt x="306" y="5"/>
                    <a:pt x="307" y="5"/>
                  </a:cubicBezTo>
                  <a:moveTo>
                    <a:pt x="259" y="17"/>
                  </a:moveTo>
                  <a:cubicBezTo>
                    <a:pt x="259" y="17"/>
                    <a:pt x="258" y="17"/>
                    <a:pt x="258" y="17"/>
                  </a:cubicBezTo>
                  <a:cubicBezTo>
                    <a:pt x="258" y="17"/>
                    <a:pt x="259" y="17"/>
                    <a:pt x="259" y="17"/>
                  </a:cubicBezTo>
                  <a:moveTo>
                    <a:pt x="266" y="15"/>
                  </a:moveTo>
                  <a:cubicBezTo>
                    <a:pt x="267" y="14"/>
                    <a:pt x="267" y="14"/>
                    <a:pt x="268" y="14"/>
                  </a:cubicBezTo>
                  <a:cubicBezTo>
                    <a:pt x="268" y="14"/>
                    <a:pt x="268" y="14"/>
                    <a:pt x="268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moveTo>
                    <a:pt x="269" y="14"/>
                  </a:moveTo>
                  <a:cubicBezTo>
                    <a:pt x="269" y="14"/>
                    <a:pt x="269" y="14"/>
                    <a:pt x="269" y="14"/>
                  </a:cubicBezTo>
                  <a:cubicBezTo>
                    <a:pt x="269" y="14"/>
                    <a:pt x="269" y="14"/>
                    <a:pt x="268" y="14"/>
                  </a:cubicBezTo>
                  <a:cubicBezTo>
                    <a:pt x="267" y="14"/>
                    <a:pt x="267" y="14"/>
                    <a:pt x="266" y="15"/>
                  </a:cubicBezTo>
                  <a:cubicBezTo>
                    <a:pt x="269" y="14"/>
                    <a:pt x="269" y="14"/>
                    <a:pt x="269" y="14"/>
                  </a:cubicBezTo>
                  <a:moveTo>
                    <a:pt x="267" y="14"/>
                  </a:moveTo>
                  <a:cubicBezTo>
                    <a:pt x="268" y="14"/>
                    <a:pt x="268" y="14"/>
                    <a:pt x="268" y="14"/>
                  </a:cubicBezTo>
                  <a:cubicBezTo>
                    <a:pt x="269" y="14"/>
                    <a:pt x="269" y="14"/>
                    <a:pt x="270" y="13"/>
                  </a:cubicBezTo>
                  <a:cubicBezTo>
                    <a:pt x="269" y="14"/>
                    <a:pt x="268" y="14"/>
                    <a:pt x="268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moveTo>
                    <a:pt x="270" y="13"/>
                  </a:moveTo>
                  <a:cubicBezTo>
                    <a:pt x="274" y="12"/>
                    <a:pt x="274" y="12"/>
                    <a:pt x="274" y="12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3" y="13"/>
                    <a:pt x="272" y="13"/>
                    <a:pt x="270" y="13"/>
                  </a:cubicBezTo>
                  <a:cubicBezTo>
                    <a:pt x="269" y="14"/>
                    <a:pt x="269" y="14"/>
                    <a:pt x="268" y="14"/>
                  </a:cubicBezTo>
                  <a:cubicBezTo>
                    <a:pt x="270" y="13"/>
                    <a:pt x="270" y="13"/>
                    <a:pt x="270" y="13"/>
                  </a:cubicBezTo>
                  <a:moveTo>
                    <a:pt x="279" y="11"/>
                  </a:moveTo>
                  <a:cubicBezTo>
                    <a:pt x="279" y="11"/>
                    <a:pt x="279" y="11"/>
                    <a:pt x="279" y="11"/>
                  </a:cubicBezTo>
                  <a:cubicBezTo>
                    <a:pt x="280" y="11"/>
                    <a:pt x="281" y="11"/>
                    <a:pt x="281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3" y="10"/>
                    <a:pt x="283" y="10"/>
                    <a:pt x="283" y="10"/>
                  </a:cubicBezTo>
                  <a:cubicBezTo>
                    <a:pt x="282" y="10"/>
                    <a:pt x="281" y="10"/>
                    <a:pt x="280" y="11"/>
                  </a:cubicBezTo>
                  <a:cubicBezTo>
                    <a:pt x="280" y="11"/>
                    <a:pt x="280" y="11"/>
                    <a:pt x="280" y="11"/>
                  </a:cubicBezTo>
                  <a:cubicBezTo>
                    <a:pt x="279" y="11"/>
                    <a:pt x="279" y="11"/>
                    <a:pt x="279" y="11"/>
                  </a:cubicBezTo>
                  <a:moveTo>
                    <a:pt x="286" y="9"/>
                  </a:moveTo>
                  <a:cubicBezTo>
                    <a:pt x="287" y="9"/>
                    <a:pt x="287" y="9"/>
                    <a:pt x="287" y="9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moveTo>
                    <a:pt x="293" y="8"/>
                  </a:moveTo>
                  <a:cubicBezTo>
                    <a:pt x="294" y="7"/>
                    <a:pt x="294" y="7"/>
                    <a:pt x="294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2" y="8"/>
                    <a:pt x="291" y="8"/>
                    <a:pt x="291" y="8"/>
                  </a:cubicBezTo>
                  <a:cubicBezTo>
                    <a:pt x="293" y="8"/>
                    <a:pt x="293" y="8"/>
                    <a:pt x="293" y="8"/>
                  </a:cubicBezTo>
                  <a:moveTo>
                    <a:pt x="298" y="7"/>
                  </a:move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moveTo>
                    <a:pt x="309" y="5"/>
                  </a:moveTo>
                  <a:cubicBezTo>
                    <a:pt x="314" y="4"/>
                    <a:pt x="314" y="4"/>
                    <a:pt x="314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4" y="4"/>
                    <a:pt x="313" y="4"/>
                    <a:pt x="312" y="4"/>
                  </a:cubicBezTo>
                  <a:cubicBezTo>
                    <a:pt x="311" y="4"/>
                    <a:pt x="311" y="4"/>
                    <a:pt x="311" y="4"/>
                  </a:cubicBezTo>
                  <a:cubicBezTo>
                    <a:pt x="308" y="5"/>
                    <a:pt x="308" y="5"/>
                    <a:pt x="308" y="5"/>
                  </a:cubicBezTo>
                  <a:cubicBezTo>
                    <a:pt x="309" y="5"/>
                    <a:pt x="309" y="5"/>
                    <a:pt x="309" y="5"/>
                  </a:cubicBezTo>
                  <a:moveTo>
                    <a:pt x="315" y="4"/>
                  </a:moveTo>
                  <a:cubicBezTo>
                    <a:pt x="315" y="4"/>
                    <a:pt x="315" y="4"/>
                    <a:pt x="315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5" y="4"/>
                    <a:pt x="315" y="4"/>
                    <a:pt x="315" y="4"/>
                  </a:cubicBezTo>
                  <a:moveTo>
                    <a:pt x="295" y="7"/>
                  </a:moveTo>
                  <a:cubicBezTo>
                    <a:pt x="295" y="7"/>
                    <a:pt x="295" y="7"/>
                    <a:pt x="295" y="7"/>
                  </a:cubicBezTo>
                  <a:cubicBezTo>
                    <a:pt x="295" y="7"/>
                    <a:pt x="295" y="7"/>
                    <a:pt x="294" y="8"/>
                  </a:cubicBezTo>
                  <a:cubicBezTo>
                    <a:pt x="295" y="7"/>
                    <a:pt x="295" y="7"/>
                    <a:pt x="295" y="7"/>
                  </a:cubicBezTo>
                  <a:moveTo>
                    <a:pt x="295" y="7"/>
                  </a:moveTo>
                  <a:cubicBezTo>
                    <a:pt x="296" y="7"/>
                    <a:pt x="296" y="7"/>
                    <a:pt x="296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2" y="6"/>
                    <a:pt x="300" y="6"/>
                    <a:pt x="297" y="7"/>
                  </a:cubicBezTo>
                  <a:cubicBezTo>
                    <a:pt x="296" y="7"/>
                    <a:pt x="296" y="7"/>
                    <a:pt x="295" y="7"/>
                  </a:cubicBezTo>
                  <a:cubicBezTo>
                    <a:pt x="295" y="7"/>
                    <a:pt x="295" y="7"/>
                    <a:pt x="295" y="7"/>
                  </a:cubicBezTo>
                  <a:moveTo>
                    <a:pt x="2" y="405"/>
                  </a:moveTo>
                  <a:cubicBezTo>
                    <a:pt x="2" y="405"/>
                    <a:pt x="2" y="405"/>
                    <a:pt x="2" y="405"/>
                  </a:cubicBezTo>
                  <a:cubicBezTo>
                    <a:pt x="2" y="406"/>
                    <a:pt x="2" y="406"/>
                    <a:pt x="2" y="406"/>
                  </a:cubicBezTo>
                  <a:cubicBezTo>
                    <a:pt x="2" y="405"/>
                    <a:pt x="2" y="405"/>
                    <a:pt x="2" y="405"/>
                  </a:cubicBezTo>
                  <a:moveTo>
                    <a:pt x="2" y="404"/>
                  </a:moveTo>
                  <a:cubicBezTo>
                    <a:pt x="2" y="403"/>
                    <a:pt x="2" y="402"/>
                    <a:pt x="1" y="401"/>
                  </a:cubicBezTo>
                  <a:cubicBezTo>
                    <a:pt x="2" y="401"/>
                    <a:pt x="2" y="401"/>
                    <a:pt x="2" y="402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1" y="383"/>
                  </a:moveTo>
                  <a:cubicBezTo>
                    <a:pt x="1" y="385"/>
                    <a:pt x="1" y="386"/>
                    <a:pt x="1" y="388"/>
                  </a:cubicBezTo>
                  <a:cubicBezTo>
                    <a:pt x="1" y="392"/>
                    <a:pt x="1" y="395"/>
                    <a:pt x="1" y="398"/>
                  </a:cubicBezTo>
                  <a:cubicBezTo>
                    <a:pt x="1" y="399"/>
                    <a:pt x="1" y="399"/>
                    <a:pt x="1" y="399"/>
                  </a:cubicBezTo>
                  <a:cubicBezTo>
                    <a:pt x="1" y="394"/>
                    <a:pt x="1" y="388"/>
                    <a:pt x="1" y="383"/>
                  </a:cubicBezTo>
                  <a:moveTo>
                    <a:pt x="23" y="243"/>
                  </a:moveTo>
                  <a:cubicBezTo>
                    <a:pt x="24" y="240"/>
                    <a:pt x="26" y="236"/>
                    <a:pt x="27" y="232"/>
                  </a:cubicBezTo>
                  <a:cubicBezTo>
                    <a:pt x="26" y="235"/>
                    <a:pt x="25" y="237"/>
                    <a:pt x="25" y="239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3"/>
                    <a:pt x="23" y="243"/>
                    <a:pt x="23" y="243"/>
                  </a:cubicBezTo>
                  <a:moveTo>
                    <a:pt x="33" y="217"/>
                  </a:moveTo>
                  <a:cubicBezTo>
                    <a:pt x="33" y="218"/>
                    <a:pt x="33" y="218"/>
                    <a:pt x="33" y="219"/>
                  </a:cubicBezTo>
                  <a:cubicBezTo>
                    <a:pt x="31" y="224"/>
                    <a:pt x="29" y="228"/>
                    <a:pt x="27" y="232"/>
                  </a:cubicBezTo>
                  <a:cubicBezTo>
                    <a:pt x="26" y="236"/>
                    <a:pt x="24" y="240"/>
                    <a:pt x="23" y="243"/>
                  </a:cubicBezTo>
                  <a:cubicBezTo>
                    <a:pt x="27" y="232"/>
                    <a:pt x="29" y="227"/>
                    <a:pt x="33" y="217"/>
                  </a:cubicBezTo>
                  <a:moveTo>
                    <a:pt x="33" y="217"/>
                  </a:moveTo>
                  <a:cubicBezTo>
                    <a:pt x="33" y="217"/>
                    <a:pt x="33" y="217"/>
                    <a:pt x="33" y="217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3" y="218"/>
                    <a:pt x="33" y="218"/>
                    <a:pt x="33" y="217"/>
                  </a:cubicBezTo>
                  <a:moveTo>
                    <a:pt x="47" y="190"/>
                  </a:moveTo>
                  <a:cubicBezTo>
                    <a:pt x="47" y="190"/>
                    <a:pt x="48" y="189"/>
                    <a:pt x="48" y="188"/>
                  </a:cubicBezTo>
                  <a:cubicBezTo>
                    <a:pt x="48" y="189"/>
                    <a:pt x="48" y="189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moveTo>
                    <a:pt x="47" y="190"/>
                  </a:moveTo>
                  <a:cubicBezTo>
                    <a:pt x="47" y="190"/>
                    <a:pt x="48" y="189"/>
                    <a:pt x="48" y="188"/>
                  </a:cubicBezTo>
                  <a:cubicBezTo>
                    <a:pt x="48" y="189"/>
                    <a:pt x="47" y="190"/>
                    <a:pt x="47" y="190"/>
                  </a:cubicBezTo>
                  <a:cubicBezTo>
                    <a:pt x="52" y="181"/>
                    <a:pt x="55" y="177"/>
                    <a:pt x="59" y="170"/>
                  </a:cubicBezTo>
                  <a:cubicBezTo>
                    <a:pt x="55" y="176"/>
                    <a:pt x="52" y="182"/>
                    <a:pt x="48" y="188"/>
                  </a:cubicBezTo>
                  <a:cubicBezTo>
                    <a:pt x="48" y="189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moveTo>
                    <a:pt x="135" y="87"/>
                  </a:moveTo>
                  <a:cubicBezTo>
                    <a:pt x="136" y="86"/>
                    <a:pt x="136" y="85"/>
                    <a:pt x="137" y="85"/>
                  </a:cubicBezTo>
                  <a:cubicBezTo>
                    <a:pt x="138" y="84"/>
                    <a:pt x="139" y="83"/>
                    <a:pt x="140" y="82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35" y="87"/>
                    <a:pt x="135" y="87"/>
                    <a:pt x="135" y="87"/>
                  </a:cubicBezTo>
                  <a:moveTo>
                    <a:pt x="140" y="81"/>
                  </a:moveTo>
                  <a:cubicBezTo>
                    <a:pt x="141" y="81"/>
                    <a:pt x="141" y="81"/>
                    <a:pt x="141" y="81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0" y="81"/>
                    <a:pt x="137" y="83"/>
                    <a:pt x="137" y="84"/>
                  </a:cubicBezTo>
                  <a:cubicBezTo>
                    <a:pt x="137" y="84"/>
                    <a:pt x="139" y="82"/>
                    <a:pt x="140" y="81"/>
                  </a:cubicBezTo>
                  <a:moveTo>
                    <a:pt x="231" y="28"/>
                  </a:moveTo>
                  <a:cubicBezTo>
                    <a:pt x="233" y="28"/>
                    <a:pt x="233" y="28"/>
                    <a:pt x="233" y="28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1" y="28"/>
                    <a:pt x="231" y="28"/>
                    <a:pt x="231" y="28"/>
                  </a:cubicBezTo>
                  <a:cubicBezTo>
                    <a:pt x="228" y="29"/>
                    <a:pt x="228" y="29"/>
                    <a:pt x="228" y="29"/>
                  </a:cubicBezTo>
                  <a:cubicBezTo>
                    <a:pt x="228" y="30"/>
                    <a:pt x="228" y="30"/>
                    <a:pt x="228" y="30"/>
                  </a:cubicBezTo>
                  <a:cubicBezTo>
                    <a:pt x="231" y="28"/>
                    <a:pt x="231" y="28"/>
                    <a:pt x="231" y="28"/>
                  </a:cubicBezTo>
                  <a:moveTo>
                    <a:pt x="695" y="448"/>
                  </a:moveTo>
                  <a:cubicBezTo>
                    <a:pt x="695" y="447"/>
                    <a:pt x="695" y="446"/>
                    <a:pt x="695" y="445"/>
                  </a:cubicBezTo>
                  <a:cubicBezTo>
                    <a:pt x="695" y="445"/>
                    <a:pt x="695" y="444"/>
                    <a:pt x="695" y="444"/>
                  </a:cubicBezTo>
                  <a:cubicBezTo>
                    <a:pt x="695" y="443"/>
                    <a:pt x="696" y="443"/>
                    <a:pt x="696" y="443"/>
                  </a:cubicBezTo>
                  <a:cubicBezTo>
                    <a:pt x="696" y="443"/>
                    <a:pt x="696" y="440"/>
                    <a:pt x="694" y="436"/>
                  </a:cubicBezTo>
                  <a:cubicBezTo>
                    <a:pt x="694" y="436"/>
                    <a:pt x="694" y="436"/>
                    <a:pt x="694" y="433"/>
                  </a:cubicBezTo>
                  <a:cubicBezTo>
                    <a:pt x="694" y="432"/>
                    <a:pt x="694" y="432"/>
                    <a:pt x="694" y="432"/>
                  </a:cubicBezTo>
                  <a:cubicBezTo>
                    <a:pt x="693" y="433"/>
                    <a:pt x="693" y="433"/>
                    <a:pt x="693" y="433"/>
                  </a:cubicBezTo>
                  <a:cubicBezTo>
                    <a:pt x="692" y="435"/>
                    <a:pt x="692" y="435"/>
                    <a:pt x="692" y="435"/>
                  </a:cubicBezTo>
                  <a:cubicBezTo>
                    <a:pt x="692" y="435"/>
                    <a:pt x="692" y="437"/>
                    <a:pt x="692" y="438"/>
                  </a:cubicBezTo>
                  <a:cubicBezTo>
                    <a:pt x="692" y="438"/>
                    <a:pt x="692" y="438"/>
                    <a:pt x="692" y="439"/>
                  </a:cubicBezTo>
                  <a:cubicBezTo>
                    <a:pt x="692" y="439"/>
                    <a:pt x="692" y="439"/>
                    <a:pt x="692" y="439"/>
                  </a:cubicBezTo>
                  <a:cubicBezTo>
                    <a:pt x="692" y="440"/>
                    <a:pt x="692" y="441"/>
                    <a:pt x="692" y="441"/>
                  </a:cubicBezTo>
                  <a:cubicBezTo>
                    <a:pt x="691" y="444"/>
                    <a:pt x="691" y="444"/>
                    <a:pt x="691" y="444"/>
                  </a:cubicBezTo>
                  <a:cubicBezTo>
                    <a:pt x="690" y="447"/>
                    <a:pt x="690" y="449"/>
                    <a:pt x="690" y="450"/>
                  </a:cubicBezTo>
                  <a:cubicBezTo>
                    <a:pt x="690" y="451"/>
                    <a:pt x="691" y="453"/>
                    <a:pt x="691" y="453"/>
                  </a:cubicBezTo>
                  <a:cubicBezTo>
                    <a:pt x="692" y="453"/>
                    <a:pt x="692" y="453"/>
                    <a:pt x="694" y="453"/>
                  </a:cubicBezTo>
                  <a:cubicBezTo>
                    <a:pt x="694" y="451"/>
                    <a:pt x="695" y="449"/>
                    <a:pt x="695" y="448"/>
                  </a:cubicBezTo>
                  <a:moveTo>
                    <a:pt x="711" y="529"/>
                  </a:moveTo>
                  <a:cubicBezTo>
                    <a:pt x="714" y="522"/>
                    <a:pt x="714" y="522"/>
                    <a:pt x="714" y="522"/>
                  </a:cubicBezTo>
                  <a:cubicBezTo>
                    <a:pt x="714" y="522"/>
                    <a:pt x="715" y="520"/>
                    <a:pt x="715" y="520"/>
                  </a:cubicBezTo>
                  <a:cubicBezTo>
                    <a:pt x="714" y="521"/>
                    <a:pt x="713" y="521"/>
                    <a:pt x="712" y="522"/>
                  </a:cubicBezTo>
                  <a:cubicBezTo>
                    <a:pt x="712" y="522"/>
                    <a:pt x="712" y="522"/>
                    <a:pt x="711" y="523"/>
                  </a:cubicBezTo>
                  <a:cubicBezTo>
                    <a:pt x="712" y="523"/>
                    <a:pt x="712" y="523"/>
                    <a:pt x="712" y="523"/>
                  </a:cubicBezTo>
                  <a:cubicBezTo>
                    <a:pt x="711" y="524"/>
                    <a:pt x="711" y="525"/>
                    <a:pt x="711" y="525"/>
                  </a:cubicBezTo>
                  <a:cubicBezTo>
                    <a:pt x="711" y="525"/>
                    <a:pt x="711" y="525"/>
                    <a:pt x="711" y="525"/>
                  </a:cubicBezTo>
                  <a:cubicBezTo>
                    <a:pt x="711" y="526"/>
                    <a:pt x="711" y="526"/>
                    <a:pt x="710" y="527"/>
                  </a:cubicBezTo>
                  <a:cubicBezTo>
                    <a:pt x="710" y="528"/>
                    <a:pt x="710" y="528"/>
                    <a:pt x="710" y="528"/>
                  </a:cubicBezTo>
                  <a:cubicBezTo>
                    <a:pt x="710" y="528"/>
                    <a:pt x="710" y="528"/>
                    <a:pt x="710" y="528"/>
                  </a:cubicBezTo>
                  <a:cubicBezTo>
                    <a:pt x="710" y="528"/>
                    <a:pt x="711" y="527"/>
                    <a:pt x="711" y="527"/>
                  </a:cubicBezTo>
                  <a:cubicBezTo>
                    <a:pt x="711" y="527"/>
                    <a:pt x="711" y="526"/>
                    <a:pt x="712" y="527"/>
                  </a:cubicBezTo>
                  <a:cubicBezTo>
                    <a:pt x="711" y="527"/>
                    <a:pt x="711" y="528"/>
                    <a:pt x="711" y="529"/>
                  </a:cubicBezTo>
                  <a:cubicBezTo>
                    <a:pt x="711" y="528"/>
                    <a:pt x="711" y="528"/>
                    <a:pt x="711" y="528"/>
                  </a:cubicBezTo>
                  <a:cubicBezTo>
                    <a:pt x="711" y="528"/>
                    <a:pt x="711" y="528"/>
                    <a:pt x="711" y="528"/>
                  </a:cubicBezTo>
                  <a:cubicBezTo>
                    <a:pt x="711" y="529"/>
                    <a:pt x="710" y="530"/>
                    <a:pt x="710" y="531"/>
                  </a:cubicBezTo>
                  <a:cubicBezTo>
                    <a:pt x="710" y="531"/>
                    <a:pt x="710" y="531"/>
                    <a:pt x="710" y="531"/>
                  </a:cubicBezTo>
                  <a:cubicBezTo>
                    <a:pt x="710" y="531"/>
                    <a:pt x="710" y="531"/>
                    <a:pt x="710" y="531"/>
                  </a:cubicBezTo>
                  <a:cubicBezTo>
                    <a:pt x="710" y="530"/>
                    <a:pt x="710" y="530"/>
                    <a:pt x="711" y="529"/>
                  </a:cubicBezTo>
                  <a:moveTo>
                    <a:pt x="712" y="517"/>
                  </a:moveTo>
                  <a:cubicBezTo>
                    <a:pt x="712" y="517"/>
                    <a:pt x="712" y="516"/>
                    <a:pt x="712" y="516"/>
                  </a:cubicBezTo>
                  <a:cubicBezTo>
                    <a:pt x="712" y="515"/>
                    <a:pt x="712" y="515"/>
                    <a:pt x="712" y="515"/>
                  </a:cubicBezTo>
                  <a:cubicBezTo>
                    <a:pt x="713" y="515"/>
                    <a:pt x="713" y="514"/>
                    <a:pt x="713" y="514"/>
                  </a:cubicBezTo>
                  <a:cubicBezTo>
                    <a:pt x="713" y="514"/>
                    <a:pt x="713" y="515"/>
                    <a:pt x="712" y="515"/>
                  </a:cubicBezTo>
                  <a:cubicBezTo>
                    <a:pt x="712" y="515"/>
                    <a:pt x="712" y="516"/>
                    <a:pt x="712" y="516"/>
                  </a:cubicBezTo>
                  <a:cubicBezTo>
                    <a:pt x="712" y="517"/>
                    <a:pt x="712" y="517"/>
                    <a:pt x="712" y="517"/>
                  </a:cubicBezTo>
                  <a:moveTo>
                    <a:pt x="728" y="487"/>
                  </a:moveTo>
                  <a:cubicBezTo>
                    <a:pt x="734" y="465"/>
                    <a:pt x="734" y="465"/>
                    <a:pt x="734" y="465"/>
                  </a:cubicBezTo>
                  <a:cubicBezTo>
                    <a:pt x="733" y="469"/>
                    <a:pt x="733" y="469"/>
                    <a:pt x="733" y="469"/>
                  </a:cubicBezTo>
                  <a:cubicBezTo>
                    <a:pt x="732" y="471"/>
                    <a:pt x="732" y="473"/>
                    <a:pt x="731" y="475"/>
                  </a:cubicBezTo>
                  <a:cubicBezTo>
                    <a:pt x="731" y="476"/>
                    <a:pt x="731" y="476"/>
                    <a:pt x="731" y="476"/>
                  </a:cubicBezTo>
                  <a:cubicBezTo>
                    <a:pt x="731" y="475"/>
                    <a:pt x="731" y="475"/>
                    <a:pt x="731" y="474"/>
                  </a:cubicBezTo>
                  <a:cubicBezTo>
                    <a:pt x="731" y="473"/>
                    <a:pt x="731" y="473"/>
                    <a:pt x="731" y="473"/>
                  </a:cubicBezTo>
                  <a:cubicBezTo>
                    <a:pt x="731" y="474"/>
                    <a:pt x="731" y="474"/>
                    <a:pt x="731" y="474"/>
                  </a:cubicBezTo>
                  <a:cubicBezTo>
                    <a:pt x="728" y="480"/>
                    <a:pt x="727" y="486"/>
                    <a:pt x="725" y="493"/>
                  </a:cubicBezTo>
                  <a:cubicBezTo>
                    <a:pt x="725" y="493"/>
                    <a:pt x="725" y="493"/>
                    <a:pt x="725" y="493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23" y="498"/>
                    <a:pt x="723" y="498"/>
                    <a:pt x="722" y="501"/>
                  </a:cubicBezTo>
                  <a:cubicBezTo>
                    <a:pt x="722" y="504"/>
                    <a:pt x="721" y="504"/>
                    <a:pt x="721" y="504"/>
                  </a:cubicBezTo>
                  <a:cubicBezTo>
                    <a:pt x="722" y="504"/>
                    <a:pt x="722" y="504"/>
                    <a:pt x="722" y="504"/>
                  </a:cubicBezTo>
                  <a:cubicBezTo>
                    <a:pt x="728" y="487"/>
                    <a:pt x="728" y="487"/>
                    <a:pt x="728" y="487"/>
                  </a:cubicBezTo>
                  <a:moveTo>
                    <a:pt x="714" y="506"/>
                  </a:moveTo>
                  <a:cubicBezTo>
                    <a:pt x="715" y="505"/>
                    <a:pt x="715" y="503"/>
                    <a:pt x="716" y="502"/>
                  </a:cubicBezTo>
                  <a:cubicBezTo>
                    <a:pt x="716" y="501"/>
                    <a:pt x="716" y="501"/>
                    <a:pt x="716" y="501"/>
                  </a:cubicBezTo>
                  <a:cubicBezTo>
                    <a:pt x="716" y="500"/>
                    <a:pt x="716" y="500"/>
                    <a:pt x="716" y="500"/>
                  </a:cubicBezTo>
                  <a:cubicBezTo>
                    <a:pt x="716" y="500"/>
                    <a:pt x="716" y="500"/>
                    <a:pt x="716" y="500"/>
                  </a:cubicBezTo>
                  <a:cubicBezTo>
                    <a:pt x="716" y="500"/>
                    <a:pt x="716" y="499"/>
                    <a:pt x="716" y="496"/>
                  </a:cubicBezTo>
                  <a:cubicBezTo>
                    <a:pt x="718" y="491"/>
                    <a:pt x="718" y="491"/>
                    <a:pt x="718" y="491"/>
                  </a:cubicBezTo>
                  <a:cubicBezTo>
                    <a:pt x="715" y="496"/>
                    <a:pt x="715" y="502"/>
                    <a:pt x="715" y="503"/>
                  </a:cubicBezTo>
                  <a:cubicBezTo>
                    <a:pt x="715" y="503"/>
                    <a:pt x="715" y="503"/>
                    <a:pt x="715" y="504"/>
                  </a:cubicBezTo>
                  <a:cubicBezTo>
                    <a:pt x="714" y="505"/>
                    <a:pt x="714" y="506"/>
                    <a:pt x="714" y="506"/>
                  </a:cubicBezTo>
                  <a:cubicBezTo>
                    <a:pt x="714" y="506"/>
                    <a:pt x="714" y="506"/>
                    <a:pt x="714" y="506"/>
                  </a:cubicBezTo>
                  <a:moveTo>
                    <a:pt x="719" y="481"/>
                  </a:moveTo>
                  <a:cubicBezTo>
                    <a:pt x="719" y="480"/>
                    <a:pt x="719" y="480"/>
                    <a:pt x="719" y="480"/>
                  </a:cubicBezTo>
                  <a:cubicBezTo>
                    <a:pt x="719" y="480"/>
                    <a:pt x="719" y="480"/>
                    <a:pt x="719" y="481"/>
                  </a:cubicBezTo>
                  <a:cubicBezTo>
                    <a:pt x="719" y="481"/>
                    <a:pt x="719" y="481"/>
                    <a:pt x="719" y="481"/>
                  </a:cubicBezTo>
                  <a:moveTo>
                    <a:pt x="719" y="485"/>
                  </a:moveTo>
                  <a:cubicBezTo>
                    <a:pt x="719" y="484"/>
                    <a:pt x="719" y="484"/>
                    <a:pt x="719" y="484"/>
                  </a:cubicBezTo>
                  <a:cubicBezTo>
                    <a:pt x="719" y="483"/>
                    <a:pt x="719" y="482"/>
                    <a:pt x="719" y="482"/>
                  </a:cubicBezTo>
                  <a:cubicBezTo>
                    <a:pt x="720" y="479"/>
                    <a:pt x="720" y="479"/>
                    <a:pt x="720" y="479"/>
                  </a:cubicBezTo>
                  <a:cubicBezTo>
                    <a:pt x="719" y="478"/>
                    <a:pt x="719" y="478"/>
                    <a:pt x="719" y="478"/>
                  </a:cubicBezTo>
                  <a:cubicBezTo>
                    <a:pt x="719" y="479"/>
                    <a:pt x="719" y="479"/>
                    <a:pt x="719" y="479"/>
                  </a:cubicBezTo>
                  <a:cubicBezTo>
                    <a:pt x="719" y="480"/>
                    <a:pt x="719" y="480"/>
                    <a:pt x="719" y="482"/>
                  </a:cubicBezTo>
                  <a:cubicBezTo>
                    <a:pt x="719" y="485"/>
                    <a:pt x="719" y="485"/>
                    <a:pt x="718" y="486"/>
                  </a:cubicBezTo>
                  <a:cubicBezTo>
                    <a:pt x="719" y="485"/>
                    <a:pt x="719" y="485"/>
                    <a:pt x="719" y="485"/>
                  </a:cubicBezTo>
                  <a:moveTo>
                    <a:pt x="720" y="475"/>
                  </a:moveTo>
                  <a:cubicBezTo>
                    <a:pt x="720" y="475"/>
                    <a:pt x="720" y="474"/>
                    <a:pt x="720" y="474"/>
                  </a:cubicBezTo>
                  <a:cubicBezTo>
                    <a:pt x="720" y="473"/>
                    <a:pt x="720" y="473"/>
                    <a:pt x="720" y="473"/>
                  </a:cubicBezTo>
                  <a:cubicBezTo>
                    <a:pt x="720" y="472"/>
                    <a:pt x="720" y="471"/>
                    <a:pt x="720" y="471"/>
                  </a:cubicBezTo>
                  <a:cubicBezTo>
                    <a:pt x="720" y="470"/>
                    <a:pt x="720" y="470"/>
                    <a:pt x="720" y="470"/>
                  </a:cubicBezTo>
                  <a:cubicBezTo>
                    <a:pt x="720" y="470"/>
                    <a:pt x="720" y="471"/>
                    <a:pt x="720" y="471"/>
                  </a:cubicBezTo>
                  <a:cubicBezTo>
                    <a:pt x="720" y="472"/>
                    <a:pt x="720" y="472"/>
                    <a:pt x="719" y="473"/>
                  </a:cubicBezTo>
                  <a:cubicBezTo>
                    <a:pt x="719" y="474"/>
                    <a:pt x="719" y="474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20" y="475"/>
                    <a:pt x="720" y="475"/>
                    <a:pt x="720" y="475"/>
                  </a:cubicBezTo>
                  <a:moveTo>
                    <a:pt x="721" y="502"/>
                  </a:moveTo>
                  <a:cubicBezTo>
                    <a:pt x="721" y="502"/>
                    <a:pt x="723" y="495"/>
                    <a:pt x="723" y="494"/>
                  </a:cubicBezTo>
                  <a:cubicBezTo>
                    <a:pt x="722" y="495"/>
                    <a:pt x="722" y="495"/>
                    <a:pt x="721" y="497"/>
                  </a:cubicBezTo>
                  <a:cubicBezTo>
                    <a:pt x="721" y="497"/>
                    <a:pt x="721" y="497"/>
                    <a:pt x="721" y="497"/>
                  </a:cubicBezTo>
                  <a:cubicBezTo>
                    <a:pt x="723" y="492"/>
                    <a:pt x="723" y="492"/>
                    <a:pt x="723" y="492"/>
                  </a:cubicBezTo>
                  <a:cubicBezTo>
                    <a:pt x="723" y="492"/>
                    <a:pt x="723" y="492"/>
                    <a:pt x="723" y="492"/>
                  </a:cubicBezTo>
                  <a:cubicBezTo>
                    <a:pt x="722" y="491"/>
                    <a:pt x="722" y="491"/>
                    <a:pt x="722" y="491"/>
                  </a:cubicBezTo>
                  <a:cubicBezTo>
                    <a:pt x="723" y="490"/>
                    <a:pt x="723" y="489"/>
                    <a:pt x="723" y="488"/>
                  </a:cubicBezTo>
                  <a:cubicBezTo>
                    <a:pt x="724" y="486"/>
                    <a:pt x="724" y="484"/>
                    <a:pt x="725" y="482"/>
                  </a:cubicBezTo>
                  <a:cubicBezTo>
                    <a:pt x="724" y="482"/>
                    <a:pt x="724" y="482"/>
                    <a:pt x="724" y="482"/>
                  </a:cubicBezTo>
                  <a:cubicBezTo>
                    <a:pt x="724" y="482"/>
                    <a:pt x="724" y="482"/>
                    <a:pt x="724" y="482"/>
                  </a:cubicBezTo>
                  <a:cubicBezTo>
                    <a:pt x="724" y="480"/>
                    <a:pt x="725" y="477"/>
                    <a:pt x="726" y="474"/>
                  </a:cubicBezTo>
                  <a:cubicBezTo>
                    <a:pt x="725" y="475"/>
                    <a:pt x="725" y="475"/>
                    <a:pt x="725" y="475"/>
                  </a:cubicBezTo>
                  <a:cubicBezTo>
                    <a:pt x="725" y="475"/>
                    <a:pt x="725" y="475"/>
                    <a:pt x="725" y="475"/>
                  </a:cubicBezTo>
                  <a:cubicBezTo>
                    <a:pt x="725" y="475"/>
                    <a:pt x="724" y="474"/>
                    <a:pt x="725" y="473"/>
                  </a:cubicBezTo>
                  <a:cubicBezTo>
                    <a:pt x="725" y="472"/>
                    <a:pt x="725" y="472"/>
                    <a:pt x="725" y="472"/>
                  </a:cubicBezTo>
                  <a:cubicBezTo>
                    <a:pt x="725" y="471"/>
                    <a:pt x="725" y="464"/>
                    <a:pt x="725" y="461"/>
                  </a:cubicBezTo>
                  <a:cubicBezTo>
                    <a:pt x="725" y="461"/>
                    <a:pt x="725" y="461"/>
                    <a:pt x="725" y="457"/>
                  </a:cubicBezTo>
                  <a:cubicBezTo>
                    <a:pt x="725" y="457"/>
                    <a:pt x="724" y="458"/>
                    <a:pt x="724" y="458"/>
                  </a:cubicBezTo>
                  <a:cubicBezTo>
                    <a:pt x="724" y="458"/>
                    <a:pt x="723" y="456"/>
                    <a:pt x="723" y="455"/>
                  </a:cubicBezTo>
                  <a:cubicBezTo>
                    <a:pt x="722" y="455"/>
                    <a:pt x="722" y="456"/>
                    <a:pt x="722" y="458"/>
                  </a:cubicBezTo>
                  <a:cubicBezTo>
                    <a:pt x="722" y="461"/>
                    <a:pt x="722" y="461"/>
                    <a:pt x="722" y="465"/>
                  </a:cubicBezTo>
                  <a:cubicBezTo>
                    <a:pt x="723" y="468"/>
                    <a:pt x="721" y="470"/>
                    <a:pt x="721" y="473"/>
                  </a:cubicBezTo>
                  <a:cubicBezTo>
                    <a:pt x="721" y="473"/>
                    <a:pt x="721" y="473"/>
                    <a:pt x="721" y="473"/>
                  </a:cubicBezTo>
                  <a:cubicBezTo>
                    <a:pt x="722" y="474"/>
                    <a:pt x="722" y="474"/>
                    <a:pt x="722" y="474"/>
                  </a:cubicBezTo>
                  <a:cubicBezTo>
                    <a:pt x="722" y="475"/>
                    <a:pt x="721" y="478"/>
                    <a:pt x="721" y="481"/>
                  </a:cubicBezTo>
                  <a:cubicBezTo>
                    <a:pt x="721" y="481"/>
                    <a:pt x="720" y="481"/>
                    <a:pt x="720" y="482"/>
                  </a:cubicBezTo>
                  <a:cubicBezTo>
                    <a:pt x="720" y="485"/>
                    <a:pt x="720" y="488"/>
                    <a:pt x="719" y="491"/>
                  </a:cubicBezTo>
                  <a:cubicBezTo>
                    <a:pt x="719" y="494"/>
                    <a:pt x="718" y="497"/>
                    <a:pt x="717" y="500"/>
                  </a:cubicBezTo>
                  <a:cubicBezTo>
                    <a:pt x="716" y="506"/>
                    <a:pt x="715" y="512"/>
                    <a:pt x="713" y="517"/>
                  </a:cubicBezTo>
                  <a:cubicBezTo>
                    <a:pt x="714" y="516"/>
                    <a:pt x="715" y="515"/>
                    <a:pt x="715" y="514"/>
                  </a:cubicBezTo>
                  <a:cubicBezTo>
                    <a:pt x="715" y="514"/>
                    <a:pt x="716" y="513"/>
                    <a:pt x="716" y="513"/>
                  </a:cubicBezTo>
                  <a:cubicBezTo>
                    <a:pt x="716" y="513"/>
                    <a:pt x="718" y="508"/>
                    <a:pt x="719" y="506"/>
                  </a:cubicBezTo>
                  <a:cubicBezTo>
                    <a:pt x="719" y="506"/>
                    <a:pt x="719" y="506"/>
                    <a:pt x="719" y="505"/>
                  </a:cubicBezTo>
                  <a:cubicBezTo>
                    <a:pt x="720" y="503"/>
                    <a:pt x="720" y="503"/>
                    <a:pt x="720" y="503"/>
                  </a:cubicBezTo>
                  <a:cubicBezTo>
                    <a:pt x="720" y="504"/>
                    <a:pt x="720" y="504"/>
                    <a:pt x="720" y="504"/>
                  </a:cubicBezTo>
                  <a:cubicBezTo>
                    <a:pt x="720" y="503"/>
                    <a:pt x="720" y="503"/>
                    <a:pt x="721" y="502"/>
                  </a:cubicBezTo>
                  <a:moveTo>
                    <a:pt x="482" y="16"/>
                  </a:moveTo>
                  <a:cubicBezTo>
                    <a:pt x="480" y="15"/>
                    <a:pt x="479" y="15"/>
                    <a:pt x="479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80" y="15"/>
                    <a:pt x="480" y="15"/>
                    <a:pt x="481" y="15"/>
                  </a:cubicBezTo>
                  <a:cubicBezTo>
                    <a:pt x="481" y="15"/>
                    <a:pt x="481" y="15"/>
                    <a:pt x="481" y="15"/>
                  </a:cubicBezTo>
                  <a:cubicBezTo>
                    <a:pt x="481" y="16"/>
                    <a:pt x="482" y="16"/>
                    <a:pt x="482" y="16"/>
                  </a:cubicBezTo>
                  <a:cubicBezTo>
                    <a:pt x="483" y="16"/>
                    <a:pt x="483" y="16"/>
                    <a:pt x="483" y="16"/>
                  </a:cubicBezTo>
                  <a:cubicBezTo>
                    <a:pt x="483" y="16"/>
                    <a:pt x="483" y="16"/>
                    <a:pt x="483" y="16"/>
                  </a:cubicBezTo>
                  <a:cubicBezTo>
                    <a:pt x="483" y="16"/>
                    <a:pt x="482" y="16"/>
                    <a:pt x="482" y="16"/>
                  </a:cubicBezTo>
                  <a:moveTo>
                    <a:pt x="492" y="21"/>
                  </a:moveTo>
                  <a:cubicBezTo>
                    <a:pt x="492" y="20"/>
                    <a:pt x="488" y="19"/>
                    <a:pt x="488" y="19"/>
                  </a:cubicBezTo>
                  <a:cubicBezTo>
                    <a:pt x="488" y="19"/>
                    <a:pt x="488" y="19"/>
                    <a:pt x="488" y="19"/>
                  </a:cubicBezTo>
                  <a:cubicBezTo>
                    <a:pt x="489" y="20"/>
                    <a:pt x="490" y="20"/>
                    <a:pt x="490" y="20"/>
                  </a:cubicBezTo>
                  <a:cubicBezTo>
                    <a:pt x="491" y="20"/>
                    <a:pt x="491" y="20"/>
                    <a:pt x="491" y="21"/>
                  </a:cubicBezTo>
                  <a:cubicBezTo>
                    <a:pt x="491" y="20"/>
                    <a:pt x="491" y="20"/>
                    <a:pt x="491" y="20"/>
                  </a:cubicBezTo>
                  <a:cubicBezTo>
                    <a:pt x="491" y="20"/>
                    <a:pt x="492" y="21"/>
                    <a:pt x="492" y="21"/>
                  </a:cubicBezTo>
                  <a:cubicBezTo>
                    <a:pt x="492" y="21"/>
                    <a:pt x="492" y="21"/>
                    <a:pt x="492" y="21"/>
                  </a:cubicBezTo>
                  <a:moveTo>
                    <a:pt x="476" y="14"/>
                  </a:moveTo>
                  <a:cubicBezTo>
                    <a:pt x="475" y="14"/>
                    <a:pt x="475" y="14"/>
                    <a:pt x="474" y="14"/>
                  </a:cubicBezTo>
                  <a:cubicBezTo>
                    <a:pt x="474" y="13"/>
                    <a:pt x="473" y="13"/>
                    <a:pt x="473" y="13"/>
                  </a:cubicBezTo>
                  <a:cubicBezTo>
                    <a:pt x="473" y="13"/>
                    <a:pt x="473" y="13"/>
                    <a:pt x="473" y="13"/>
                  </a:cubicBezTo>
                  <a:cubicBezTo>
                    <a:pt x="469" y="12"/>
                    <a:pt x="468" y="12"/>
                    <a:pt x="467" y="12"/>
                  </a:cubicBezTo>
                  <a:cubicBezTo>
                    <a:pt x="468" y="12"/>
                    <a:pt x="469" y="12"/>
                    <a:pt x="469" y="12"/>
                  </a:cubicBezTo>
                  <a:cubicBezTo>
                    <a:pt x="469" y="12"/>
                    <a:pt x="469" y="12"/>
                    <a:pt x="469" y="12"/>
                  </a:cubicBezTo>
                  <a:cubicBezTo>
                    <a:pt x="467" y="12"/>
                    <a:pt x="465" y="11"/>
                    <a:pt x="463" y="11"/>
                  </a:cubicBezTo>
                  <a:cubicBezTo>
                    <a:pt x="463" y="11"/>
                    <a:pt x="463" y="11"/>
                    <a:pt x="463" y="11"/>
                  </a:cubicBezTo>
                  <a:cubicBezTo>
                    <a:pt x="465" y="12"/>
                    <a:pt x="468" y="12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82" y="17"/>
                    <a:pt x="482" y="17"/>
                    <a:pt x="483" y="17"/>
                  </a:cubicBezTo>
                  <a:cubicBezTo>
                    <a:pt x="482" y="16"/>
                    <a:pt x="480" y="16"/>
                    <a:pt x="479" y="15"/>
                  </a:cubicBezTo>
                  <a:cubicBezTo>
                    <a:pt x="480" y="16"/>
                    <a:pt x="480" y="16"/>
                    <a:pt x="480" y="16"/>
                  </a:cubicBezTo>
                  <a:cubicBezTo>
                    <a:pt x="480" y="16"/>
                    <a:pt x="480" y="16"/>
                    <a:pt x="480" y="16"/>
                  </a:cubicBezTo>
                  <a:cubicBezTo>
                    <a:pt x="479" y="15"/>
                    <a:pt x="479" y="15"/>
                    <a:pt x="478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7" y="14"/>
                    <a:pt x="476" y="14"/>
                  </a:cubicBezTo>
                  <a:moveTo>
                    <a:pt x="460" y="10"/>
                  </a:moveTo>
                  <a:cubicBezTo>
                    <a:pt x="455" y="9"/>
                    <a:pt x="455" y="9"/>
                    <a:pt x="455" y="9"/>
                  </a:cubicBezTo>
                  <a:cubicBezTo>
                    <a:pt x="455" y="9"/>
                    <a:pt x="456" y="9"/>
                    <a:pt x="457" y="10"/>
                  </a:cubicBezTo>
                  <a:cubicBezTo>
                    <a:pt x="457" y="10"/>
                    <a:pt x="457" y="10"/>
                    <a:pt x="455" y="9"/>
                  </a:cubicBezTo>
                  <a:cubicBezTo>
                    <a:pt x="454" y="9"/>
                    <a:pt x="454" y="9"/>
                    <a:pt x="453" y="9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4" y="9"/>
                    <a:pt x="455" y="9"/>
                    <a:pt x="456" y="10"/>
                  </a:cubicBezTo>
                  <a:cubicBezTo>
                    <a:pt x="455" y="10"/>
                    <a:pt x="455" y="10"/>
                    <a:pt x="455" y="10"/>
                  </a:cubicBezTo>
                  <a:cubicBezTo>
                    <a:pt x="456" y="10"/>
                    <a:pt x="457" y="10"/>
                    <a:pt x="458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8" y="11"/>
                    <a:pt x="459" y="11"/>
                    <a:pt x="460" y="11"/>
                  </a:cubicBezTo>
                  <a:cubicBezTo>
                    <a:pt x="461" y="11"/>
                    <a:pt x="461" y="11"/>
                    <a:pt x="461" y="11"/>
                  </a:cubicBezTo>
                  <a:cubicBezTo>
                    <a:pt x="462" y="11"/>
                    <a:pt x="462" y="11"/>
                    <a:pt x="466" y="13"/>
                  </a:cubicBezTo>
                  <a:cubicBezTo>
                    <a:pt x="467" y="13"/>
                    <a:pt x="467" y="13"/>
                    <a:pt x="467" y="13"/>
                  </a:cubicBezTo>
                  <a:cubicBezTo>
                    <a:pt x="468" y="13"/>
                    <a:pt x="469" y="13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70" y="13"/>
                    <a:pt x="470" y="13"/>
                    <a:pt x="469" y="13"/>
                  </a:cubicBezTo>
                  <a:cubicBezTo>
                    <a:pt x="468" y="12"/>
                    <a:pt x="467" y="12"/>
                    <a:pt x="466" y="12"/>
                  </a:cubicBezTo>
                  <a:cubicBezTo>
                    <a:pt x="464" y="12"/>
                    <a:pt x="462" y="11"/>
                    <a:pt x="460" y="10"/>
                  </a:cubicBezTo>
                  <a:moveTo>
                    <a:pt x="445" y="7"/>
                  </a:moveTo>
                  <a:cubicBezTo>
                    <a:pt x="444" y="7"/>
                    <a:pt x="444" y="7"/>
                    <a:pt x="444" y="7"/>
                  </a:cubicBezTo>
                  <a:cubicBezTo>
                    <a:pt x="444" y="7"/>
                    <a:pt x="444" y="7"/>
                    <a:pt x="444" y="7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6"/>
                    <a:pt x="439" y="6"/>
                    <a:pt x="438" y="6"/>
                  </a:cubicBezTo>
                  <a:cubicBezTo>
                    <a:pt x="440" y="6"/>
                    <a:pt x="441" y="6"/>
                    <a:pt x="442" y="7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4" y="7"/>
                    <a:pt x="445" y="7"/>
                    <a:pt x="447" y="8"/>
                  </a:cubicBezTo>
                  <a:cubicBezTo>
                    <a:pt x="447" y="8"/>
                    <a:pt x="447" y="8"/>
                    <a:pt x="447" y="8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1" y="9"/>
                    <a:pt x="452" y="9"/>
                    <a:pt x="452" y="9"/>
                  </a:cubicBezTo>
                  <a:cubicBezTo>
                    <a:pt x="454" y="9"/>
                    <a:pt x="454" y="9"/>
                    <a:pt x="454" y="9"/>
                  </a:cubicBezTo>
                  <a:cubicBezTo>
                    <a:pt x="454" y="9"/>
                    <a:pt x="453" y="9"/>
                    <a:pt x="452" y="9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2" y="9"/>
                    <a:pt x="452" y="9"/>
                    <a:pt x="451" y="9"/>
                  </a:cubicBezTo>
                  <a:cubicBezTo>
                    <a:pt x="451" y="8"/>
                    <a:pt x="451" y="8"/>
                    <a:pt x="451" y="8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8" y="8"/>
                    <a:pt x="447" y="7"/>
                    <a:pt x="446" y="7"/>
                  </a:cubicBezTo>
                  <a:cubicBezTo>
                    <a:pt x="446" y="7"/>
                    <a:pt x="446" y="7"/>
                    <a:pt x="446" y="7"/>
                  </a:cubicBezTo>
                  <a:cubicBezTo>
                    <a:pt x="446" y="7"/>
                    <a:pt x="445" y="7"/>
                    <a:pt x="445" y="7"/>
                  </a:cubicBezTo>
                  <a:moveTo>
                    <a:pt x="459" y="11"/>
                  </a:moveTo>
                  <a:cubicBezTo>
                    <a:pt x="458" y="10"/>
                    <a:pt x="458" y="10"/>
                    <a:pt x="458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6" y="10"/>
                    <a:pt x="456" y="10"/>
                    <a:pt x="456" y="10"/>
                  </a:cubicBezTo>
                  <a:cubicBezTo>
                    <a:pt x="456" y="10"/>
                    <a:pt x="456" y="10"/>
                    <a:pt x="456" y="10"/>
                  </a:cubicBezTo>
                  <a:cubicBezTo>
                    <a:pt x="455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7" y="10"/>
                    <a:pt x="457" y="10"/>
                    <a:pt x="458" y="11"/>
                  </a:cubicBezTo>
                  <a:cubicBezTo>
                    <a:pt x="458" y="11"/>
                    <a:pt x="458" y="11"/>
                    <a:pt x="458" y="11"/>
                  </a:cubicBezTo>
                  <a:cubicBezTo>
                    <a:pt x="458" y="11"/>
                    <a:pt x="459" y="11"/>
                    <a:pt x="460" y="11"/>
                  </a:cubicBezTo>
                  <a:cubicBezTo>
                    <a:pt x="460" y="11"/>
                    <a:pt x="460" y="11"/>
                    <a:pt x="460" y="11"/>
                  </a:cubicBezTo>
                  <a:cubicBezTo>
                    <a:pt x="460" y="11"/>
                    <a:pt x="459" y="11"/>
                    <a:pt x="459" y="11"/>
                  </a:cubicBezTo>
                  <a:moveTo>
                    <a:pt x="440" y="6"/>
                  </a:moveTo>
                  <a:cubicBezTo>
                    <a:pt x="440" y="6"/>
                    <a:pt x="437" y="6"/>
                    <a:pt x="436" y="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7" y="6"/>
                    <a:pt x="436" y="6"/>
                    <a:pt x="436" y="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8" y="6"/>
                    <a:pt x="439" y="6"/>
                    <a:pt x="440" y="6"/>
                  </a:cubicBezTo>
                  <a:cubicBezTo>
                    <a:pt x="440" y="7"/>
                    <a:pt x="441" y="7"/>
                    <a:pt x="442" y="7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1" y="7"/>
                    <a:pt x="441" y="7"/>
                    <a:pt x="440" y="6"/>
                  </a:cubicBezTo>
                  <a:moveTo>
                    <a:pt x="487" y="60"/>
                  </a:moveTo>
                  <a:cubicBezTo>
                    <a:pt x="487" y="59"/>
                    <a:pt x="487" y="59"/>
                    <a:pt x="486" y="59"/>
                  </a:cubicBezTo>
                  <a:cubicBezTo>
                    <a:pt x="485" y="59"/>
                    <a:pt x="485" y="59"/>
                    <a:pt x="485" y="59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3" y="58"/>
                    <a:pt x="482" y="58"/>
                    <a:pt x="480" y="58"/>
                  </a:cubicBezTo>
                  <a:cubicBezTo>
                    <a:pt x="481" y="58"/>
                    <a:pt x="481" y="58"/>
                    <a:pt x="481" y="58"/>
                  </a:cubicBezTo>
                  <a:cubicBezTo>
                    <a:pt x="482" y="59"/>
                    <a:pt x="482" y="59"/>
                    <a:pt x="482" y="59"/>
                  </a:cubicBezTo>
                  <a:cubicBezTo>
                    <a:pt x="483" y="60"/>
                    <a:pt x="483" y="61"/>
                    <a:pt x="484" y="62"/>
                  </a:cubicBezTo>
                  <a:cubicBezTo>
                    <a:pt x="485" y="62"/>
                    <a:pt x="485" y="62"/>
                    <a:pt x="486" y="62"/>
                  </a:cubicBezTo>
                  <a:cubicBezTo>
                    <a:pt x="487" y="62"/>
                    <a:pt x="486" y="62"/>
                    <a:pt x="486" y="61"/>
                  </a:cubicBezTo>
                  <a:cubicBezTo>
                    <a:pt x="486" y="61"/>
                    <a:pt x="486" y="61"/>
                    <a:pt x="486" y="61"/>
                  </a:cubicBezTo>
                  <a:cubicBezTo>
                    <a:pt x="486" y="61"/>
                    <a:pt x="486" y="61"/>
                    <a:pt x="486" y="61"/>
                  </a:cubicBezTo>
                  <a:cubicBezTo>
                    <a:pt x="487" y="61"/>
                    <a:pt x="487" y="61"/>
                    <a:pt x="487" y="61"/>
                  </a:cubicBezTo>
                  <a:cubicBezTo>
                    <a:pt x="487" y="61"/>
                    <a:pt x="487" y="61"/>
                    <a:pt x="487" y="61"/>
                  </a:cubicBezTo>
                  <a:cubicBezTo>
                    <a:pt x="487" y="60"/>
                    <a:pt x="487" y="60"/>
                    <a:pt x="487" y="60"/>
                  </a:cubicBezTo>
                  <a:moveTo>
                    <a:pt x="473" y="23"/>
                  </a:moveTo>
                  <a:cubicBezTo>
                    <a:pt x="471" y="22"/>
                    <a:pt x="471" y="22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7" y="21"/>
                  </a:cubicBezTo>
                  <a:cubicBezTo>
                    <a:pt x="468" y="22"/>
                    <a:pt x="469" y="22"/>
                    <a:pt x="470" y="23"/>
                  </a:cubicBezTo>
                  <a:cubicBezTo>
                    <a:pt x="470" y="23"/>
                    <a:pt x="470" y="23"/>
                    <a:pt x="470" y="23"/>
                  </a:cubicBezTo>
                  <a:cubicBezTo>
                    <a:pt x="469" y="23"/>
                    <a:pt x="469" y="23"/>
                    <a:pt x="469" y="23"/>
                  </a:cubicBezTo>
                  <a:cubicBezTo>
                    <a:pt x="469" y="23"/>
                    <a:pt x="470" y="23"/>
                    <a:pt x="470" y="23"/>
                  </a:cubicBezTo>
                  <a:cubicBezTo>
                    <a:pt x="469" y="23"/>
                    <a:pt x="469" y="23"/>
                    <a:pt x="469" y="23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8" y="24"/>
                    <a:pt x="468" y="24"/>
                    <a:pt x="467" y="24"/>
                  </a:cubicBezTo>
                  <a:cubicBezTo>
                    <a:pt x="467" y="24"/>
                    <a:pt x="467" y="24"/>
                    <a:pt x="467" y="24"/>
                  </a:cubicBezTo>
                  <a:cubicBezTo>
                    <a:pt x="467" y="24"/>
                    <a:pt x="467" y="24"/>
                    <a:pt x="467" y="24"/>
                  </a:cubicBezTo>
                  <a:cubicBezTo>
                    <a:pt x="466" y="24"/>
                    <a:pt x="466" y="24"/>
                    <a:pt x="466" y="24"/>
                  </a:cubicBezTo>
                  <a:cubicBezTo>
                    <a:pt x="466" y="24"/>
                    <a:pt x="466" y="24"/>
                    <a:pt x="466" y="24"/>
                  </a:cubicBezTo>
                  <a:cubicBezTo>
                    <a:pt x="466" y="25"/>
                    <a:pt x="466" y="25"/>
                    <a:pt x="468" y="26"/>
                  </a:cubicBezTo>
                  <a:cubicBezTo>
                    <a:pt x="467" y="26"/>
                    <a:pt x="466" y="26"/>
                    <a:pt x="466" y="26"/>
                  </a:cubicBezTo>
                  <a:cubicBezTo>
                    <a:pt x="466" y="26"/>
                    <a:pt x="466" y="26"/>
                    <a:pt x="467" y="27"/>
                  </a:cubicBezTo>
                  <a:cubicBezTo>
                    <a:pt x="467" y="27"/>
                    <a:pt x="467" y="27"/>
                    <a:pt x="467" y="27"/>
                  </a:cubicBezTo>
                  <a:cubicBezTo>
                    <a:pt x="467" y="27"/>
                    <a:pt x="467" y="27"/>
                    <a:pt x="466" y="28"/>
                  </a:cubicBezTo>
                  <a:cubicBezTo>
                    <a:pt x="466" y="28"/>
                    <a:pt x="466" y="28"/>
                    <a:pt x="469" y="30"/>
                  </a:cubicBezTo>
                  <a:cubicBezTo>
                    <a:pt x="468" y="30"/>
                    <a:pt x="467" y="29"/>
                    <a:pt x="467" y="30"/>
                  </a:cubicBezTo>
                  <a:cubicBezTo>
                    <a:pt x="468" y="30"/>
                    <a:pt x="469" y="31"/>
                    <a:pt x="470" y="32"/>
                  </a:cubicBezTo>
                  <a:cubicBezTo>
                    <a:pt x="470" y="33"/>
                    <a:pt x="470" y="33"/>
                    <a:pt x="470" y="33"/>
                  </a:cubicBezTo>
                  <a:cubicBezTo>
                    <a:pt x="471" y="33"/>
                    <a:pt x="471" y="33"/>
                    <a:pt x="472" y="34"/>
                  </a:cubicBezTo>
                  <a:cubicBezTo>
                    <a:pt x="471" y="34"/>
                    <a:pt x="471" y="33"/>
                    <a:pt x="470" y="34"/>
                  </a:cubicBezTo>
                  <a:cubicBezTo>
                    <a:pt x="470" y="34"/>
                    <a:pt x="470" y="34"/>
                    <a:pt x="470" y="35"/>
                  </a:cubicBezTo>
                  <a:cubicBezTo>
                    <a:pt x="470" y="35"/>
                    <a:pt x="472" y="37"/>
                    <a:pt x="472" y="36"/>
                  </a:cubicBezTo>
                  <a:cubicBezTo>
                    <a:pt x="472" y="36"/>
                    <a:pt x="472" y="36"/>
                    <a:pt x="474" y="37"/>
                  </a:cubicBezTo>
                  <a:cubicBezTo>
                    <a:pt x="474" y="37"/>
                    <a:pt x="474" y="37"/>
                    <a:pt x="474" y="37"/>
                  </a:cubicBezTo>
                  <a:cubicBezTo>
                    <a:pt x="475" y="37"/>
                    <a:pt x="475" y="37"/>
                    <a:pt x="475" y="37"/>
                  </a:cubicBezTo>
                  <a:cubicBezTo>
                    <a:pt x="474" y="38"/>
                    <a:pt x="473" y="37"/>
                    <a:pt x="473" y="38"/>
                  </a:cubicBezTo>
                  <a:cubicBezTo>
                    <a:pt x="473" y="38"/>
                    <a:pt x="474" y="39"/>
                    <a:pt x="475" y="39"/>
                  </a:cubicBezTo>
                  <a:cubicBezTo>
                    <a:pt x="474" y="39"/>
                    <a:pt x="473" y="39"/>
                    <a:pt x="473" y="40"/>
                  </a:cubicBezTo>
                  <a:cubicBezTo>
                    <a:pt x="474" y="41"/>
                    <a:pt x="475" y="41"/>
                    <a:pt x="475" y="42"/>
                  </a:cubicBezTo>
                  <a:cubicBezTo>
                    <a:pt x="475" y="42"/>
                    <a:pt x="475" y="42"/>
                    <a:pt x="476" y="43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5" y="43"/>
                    <a:pt x="475" y="43"/>
                    <a:pt x="476" y="44"/>
                  </a:cubicBezTo>
                  <a:cubicBezTo>
                    <a:pt x="476" y="44"/>
                    <a:pt x="476" y="44"/>
                    <a:pt x="476" y="44"/>
                  </a:cubicBezTo>
                  <a:cubicBezTo>
                    <a:pt x="477" y="46"/>
                    <a:pt x="478" y="46"/>
                    <a:pt x="479" y="47"/>
                  </a:cubicBezTo>
                  <a:cubicBezTo>
                    <a:pt x="479" y="47"/>
                    <a:pt x="480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1" y="47"/>
                    <a:pt x="481" y="47"/>
                    <a:pt x="482" y="48"/>
                  </a:cubicBezTo>
                  <a:cubicBezTo>
                    <a:pt x="482" y="47"/>
                    <a:pt x="482" y="47"/>
                    <a:pt x="481" y="47"/>
                  </a:cubicBezTo>
                  <a:cubicBezTo>
                    <a:pt x="484" y="48"/>
                    <a:pt x="485" y="48"/>
                    <a:pt x="486" y="49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7" y="51"/>
                    <a:pt x="487" y="51"/>
                    <a:pt x="487" y="51"/>
                  </a:cubicBezTo>
                  <a:cubicBezTo>
                    <a:pt x="488" y="51"/>
                    <a:pt x="488" y="51"/>
                    <a:pt x="488" y="51"/>
                  </a:cubicBezTo>
                  <a:cubicBezTo>
                    <a:pt x="488" y="51"/>
                    <a:pt x="489" y="51"/>
                    <a:pt x="490" y="51"/>
                  </a:cubicBezTo>
                  <a:cubicBezTo>
                    <a:pt x="492" y="51"/>
                    <a:pt x="494" y="52"/>
                    <a:pt x="495" y="52"/>
                  </a:cubicBezTo>
                  <a:cubicBezTo>
                    <a:pt x="495" y="52"/>
                    <a:pt x="496" y="52"/>
                    <a:pt x="496" y="52"/>
                  </a:cubicBezTo>
                  <a:cubicBezTo>
                    <a:pt x="496" y="52"/>
                    <a:pt x="496" y="52"/>
                    <a:pt x="497" y="52"/>
                  </a:cubicBezTo>
                  <a:cubicBezTo>
                    <a:pt x="496" y="52"/>
                    <a:pt x="496" y="51"/>
                    <a:pt x="495" y="51"/>
                  </a:cubicBezTo>
                  <a:cubicBezTo>
                    <a:pt x="495" y="51"/>
                    <a:pt x="495" y="51"/>
                    <a:pt x="487" y="46"/>
                  </a:cubicBezTo>
                  <a:cubicBezTo>
                    <a:pt x="486" y="45"/>
                    <a:pt x="484" y="44"/>
                    <a:pt x="483" y="43"/>
                  </a:cubicBezTo>
                  <a:cubicBezTo>
                    <a:pt x="483" y="43"/>
                    <a:pt x="483" y="43"/>
                    <a:pt x="483" y="43"/>
                  </a:cubicBezTo>
                  <a:cubicBezTo>
                    <a:pt x="483" y="42"/>
                    <a:pt x="483" y="42"/>
                    <a:pt x="481" y="41"/>
                  </a:cubicBezTo>
                  <a:cubicBezTo>
                    <a:pt x="480" y="40"/>
                    <a:pt x="480" y="40"/>
                    <a:pt x="480" y="40"/>
                  </a:cubicBezTo>
                  <a:cubicBezTo>
                    <a:pt x="480" y="40"/>
                    <a:pt x="480" y="40"/>
                    <a:pt x="480" y="40"/>
                  </a:cubicBezTo>
                  <a:cubicBezTo>
                    <a:pt x="480" y="39"/>
                    <a:pt x="480" y="39"/>
                    <a:pt x="479" y="39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37"/>
                    <a:pt x="479" y="37"/>
                    <a:pt x="478" y="36"/>
                  </a:cubicBezTo>
                  <a:cubicBezTo>
                    <a:pt x="478" y="35"/>
                    <a:pt x="477" y="35"/>
                    <a:pt x="477" y="35"/>
                  </a:cubicBezTo>
                  <a:cubicBezTo>
                    <a:pt x="477" y="35"/>
                    <a:pt x="477" y="35"/>
                    <a:pt x="477" y="35"/>
                  </a:cubicBezTo>
                  <a:cubicBezTo>
                    <a:pt x="477" y="34"/>
                    <a:pt x="475" y="33"/>
                    <a:pt x="474" y="32"/>
                  </a:cubicBezTo>
                  <a:cubicBezTo>
                    <a:pt x="475" y="32"/>
                    <a:pt x="475" y="32"/>
                    <a:pt x="476" y="32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76" y="31"/>
                    <a:pt x="476" y="31"/>
                    <a:pt x="476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75" y="29"/>
                    <a:pt x="473" y="29"/>
                    <a:pt x="472" y="28"/>
                  </a:cubicBezTo>
                  <a:cubicBezTo>
                    <a:pt x="473" y="27"/>
                    <a:pt x="473" y="28"/>
                    <a:pt x="474" y="28"/>
                  </a:cubicBezTo>
                  <a:cubicBezTo>
                    <a:pt x="474" y="27"/>
                    <a:pt x="473" y="27"/>
                    <a:pt x="473" y="2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4" y="26"/>
                    <a:pt x="474" y="26"/>
                    <a:pt x="475" y="26"/>
                  </a:cubicBezTo>
                  <a:cubicBezTo>
                    <a:pt x="475" y="26"/>
                    <a:pt x="474" y="26"/>
                    <a:pt x="474" y="26"/>
                  </a:cubicBezTo>
                  <a:cubicBezTo>
                    <a:pt x="475" y="25"/>
                    <a:pt x="475" y="25"/>
                    <a:pt x="475" y="25"/>
                  </a:cubicBezTo>
                  <a:cubicBezTo>
                    <a:pt x="474" y="25"/>
                    <a:pt x="474" y="25"/>
                    <a:pt x="474" y="25"/>
                  </a:cubicBezTo>
                  <a:cubicBezTo>
                    <a:pt x="475" y="25"/>
                    <a:pt x="475" y="25"/>
                    <a:pt x="476" y="25"/>
                  </a:cubicBezTo>
                  <a:cubicBezTo>
                    <a:pt x="475" y="24"/>
                    <a:pt x="475" y="24"/>
                    <a:pt x="473" y="23"/>
                  </a:cubicBezTo>
                  <a:cubicBezTo>
                    <a:pt x="473" y="23"/>
                    <a:pt x="473" y="23"/>
                    <a:pt x="473" y="23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3"/>
                    <a:pt x="473" y="23"/>
                    <a:pt x="473" y="23"/>
                  </a:cubicBezTo>
                  <a:moveTo>
                    <a:pt x="504" y="38"/>
                  </a:moveTo>
                  <a:cubicBezTo>
                    <a:pt x="503" y="37"/>
                    <a:pt x="501" y="36"/>
                    <a:pt x="501" y="36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02" y="38"/>
                    <a:pt x="502" y="38"/>
                    <a:pt x="502" y="38"/>
                  </a:cubicBezTo>
                  <a:cubicBezTo>
                    <a:pt x="503" y="39"/>
                    <a:pt x="503" y="39"/>
                    <a:pt x="503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5" y="38"/>
                    <a:pt x="505" y="38"/>
                    <a:pt x="505" y="38"/>
                  </a:cubicBezTo>
                  <a:cubicBezTo>
                    <a:pt x="505" y="38"/>
                    <a:pt x="504" y="38"/>
                    <a:pt x="504" y="38"/>
                  </a:cubicBezTo>
                  <a:moveTo>
                    <a:pt x="428" y="7"/>
                  </a:moveTo>
                  <a:cubicBezTo>
                    <a:pt x="428" y="7"/>
                    <a:pt x="428" y="7"/>
                    <a:pt x="428" y="7"/>
                  </a:cubicBezTo>
                  <a:cubicBezTo>
                    <a:pt x="428" y="7"/>
                    <a:pt x="427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6" y="7"/>
                    <a:pt x="426" y="7"/>
                    <a:pt x="426" y="7"/>
                  </a:cubicBezTo>
                  <a:cubicBezTo>
                    <a:pt x="426" y="7"/>
                    <a:pt x="427" y="7"/>
                    <a:pt x="42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7"/>
                    <a:pt x="431" y="8"/>
                    <a:pt x="431" y="8"/>
                  </a:cubicBezTo>
                  <a:cubicBezTo>
                    <a:pt x="431" y="8"/>
                    <a:pt x="431" y="8"/>
                    <a:pt x="431" y="8"/>
                  </a:cubicBezTo>
                  <a:cubicBezTo>
                    <a:pt x="431" y="8"/>
                    <a:pt x="431" y="8"/>
                    <a:pt x="429" y="7"/>
                  </a:cubicBezTo>
                  <a:cubicBezTo>
                    <a:pt x="429" y="7"/>
                    <a:pt x="429" y="7"/>
                    <a:pt x="429" y="7"/>
                  </a:cubicBezTo>
                  <a:cubicBezTo>
                    <a:pt x="428" y="7"/>
                    <a:pt x="428" y="7"/>
                    <a:pt x="428" y="7"/>
                  </a:cubicBezTo>
                  <a:moveTo>
                    <a:pt x="431" y="8"/>
                  </a:moveTo>
                  <a:cubicBezTo>
                    <a:pt x="430" y="8"/>
                    <a:pt x="430" y="8"/>
                    <a:pt x="429" y="8"/>
                  </a:cubicBezTo>
                  <a:cubicBezTo>
                    <a:pt x="429" y="8"/>
                    <a:pt x="429" y="8"/>
                    <a:pt x="428" y="8"/>
                  </a:cubicBezTo>
                  <a:cubicBezTo>
                    <a:pt x="427" y="7"/>
                    <a:pt x="426" y="7"/>
                    <a:pt x="425" y="7"/>
                  </a:cubicBezTo>
                  <a:cubicBezTo>
                    <a:pt x="424" y="6"/>
                    <a:pt x="424" y="6"/>
                    <a:pt x="424" y="6"/>
                  </a:cubicBezTo>
                  <a:cubicBezTo>
                    <a:pt x="424" y="6"/>
                    <a:pt x="424" y="6"/>
                    <a:pt x="424" y="6"/>
                  </a:cubicBezTo>
                  <a:cubicBezTo>
                    <a:pt x="424" y="6"/>
                    <a:pt x="424" y="6"/>
                    <a:pt x="424" y="7"/>
                  </a:cubicBezTo>
                  <a:cubicBezTo>
                    <a:pt x="425" y="7"/>
                    <a:pt x="425" y="7"/>
                    <a:pt x="426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7"/>
                    <a:pt x="426" y="7"/>
                    <a:pt x="426" y="7"/>
                  </a:cubicBezTo>
                  <a:cubicBezTo>
                    <a:pt x="426" y="7"/>
                    <a:pt x="426" y="7"/>
                    <a:pt x="426" y="7"/>
                  </a:cubicBezTo>
                  <a:cubicBezTo>
                    <a:pt x="427" y="8"/>
                    <a:pt x="427" y="8"/>
                    <a:pt x="428" y="8"/>
                  </a:cubicBezTo>
                  <a:cubicBezTo>
                    <a:pt x="428" y="8"/>
                    <a:pt x="429" y="8"/>
                    <a:pt x="430" y="9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29" y="8"/>
                    <a:pt x="429" y="8"/>
                    <a:pt x="429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0" y="8"/>
                    <a:pt x="430" y="8"/>
                    <a:pt x="431" y="8"/>
                  </a:cubicBezTo>
                  <a:cubicBezTo>
                    <a:pt x="431" y="8"/>
                    <a:pt x="431" y="8"/>
                    <a:pt x="431" y="8"/>
                  </a:cubicBezTo>
                  <a:moveTo>
                    <a:pt x="433" y="10"/>
                  </a:moveTo>
                  <a:cubicBezTo>
                    <a:pt x="433" y="10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434" y="10"/>
                    <a:pt x="434" y="10"/>
                    <a:pt x="434" y="10"/>
                  </a:cubicBezTo>
                  <a:cubicBezTo>
                    <a:pt x="434" y="10"/>
                    <a:pt x="434" y="10"/>
                    <a:pt x="434" y="10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433" y="10"/>
                    <a:pt x="433" y="10"/>
                    <a:pt x="433" y="10"/>
                  </a:cubicBezTo>
                  <a:moveTo>
                    <a:pt x="430" y="9"/>
                  </a:moveTo>
                  <a:cubicBezTo>
                    <a:pt x="429" y="9"/>
                    <a:pt x="429" y="9"/>
                    <a:pt x="429" y="9"/>
                  </a:cubicBezTo>
                  <a:cubicBezTo>
                    <a:pt x="428" y="8"/>
                    <a:pt x="428" y="8"/>
                    <a:pt x="428" y="8"/>
                  </a:cubicBezTo>
                  <a:cubicBezTo>
                    <a:pt x="428" y="8"/>
                    <a:pt x="428" y="8"/>
                    <a:pt x="427" y="8"/>
                  </a:cubicBezTo>
                  <a:cubicBezTo>
                    <a:pt x="427" y="8"/>
                    <a:pt x="427" y="8"/>
                    <a:pt x="427" y="8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30" y="10"/>
                  </a:cubicBezTo>
                  <a:cubicBezTo>
                    <a:pt x="431" y="10"/>
                    <a:pt x="431" y="10"/>
                    <a:pt x="431" y="10"/>
                  </a:cubicBezTo>
                  <a:cubicBezTo>
                    <a:pt x="430" y="9"/>
                    <a:pt x="429" y="9"/>
                    <a:pt x="429" y="9"/>
                  </a:cubicBezTo>
                  <a:cubicBezTo>
                    <a:pt x="430" y="10"/>
                    <a:pt x="431" y="10"/>
                    <a:pt x="432" y="10"/>
                  </a:cubicBezTo>
                  <a:cubicBezTo>
                    <a:pt x="431" y="10"/>
                    <a:pt x="431" y="10"/>
                    <a:pt x="431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1" y="10"/>
                    <a:pt x="430" y="9"/>
                    <a:pt x="429" y="9"/>
                  </a:cubicBezTo>
                  <a:cubicBezTo>
                    <a:pt x="430" y="9"/>
                    <a:pt x="430" y="9"/>
                    <a:pt x="430" y="9"/>
                  </a:cubicBezTo>
                  <a:moveTo>
                    <a:pt x="425" y="7"/>
                  </a:moveTo>
                  <a:cubicBezTo>
                    <a:pt x="424" y="7"/>
                    <a:pt x="424" y="7"/>
                    <a:pt x="424" y="7"/>
                  </a:cubicBezTo>
                  <a:cubicBezTo>
                    <a:pt x="423" y="7"/>
                    <a:pt x="423" y="7"/>
                    <a:pt x="423" y="6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2" y="7"/>
                    <a:pt x="422" y="7"/>
                    <a:pt x="419" y="6"/>
                  </a:cubicBezTo>
                  <a:cubicBezTo>
                    <a:pt x="419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6"/>
                    <a:pt x="418" y="6"/>
                    <a:pt x="418" y="6"/>
                  </a:cubicBezTo>
                  <a:cubicBezTo>
                    <a:pt x="419" y="6"/>
                    <a:pt x="420" y="6"/>
                    <a:pt x="421" y="7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7"/>
                    <a:pt x="421" y="7"/>
                    <a:pt x="421" y="7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3" y="7"/>
                    <a:pt x="423" y="8"/>
                    <a:pt x="424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4" y="9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4" y="9"/>
                    <a:pt x="423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3" y="8"/>
                  </a:cubicBezTo>
                  <a:cubicBezTo>
                    <a:pt x="423" y="7"/>
                    <a:pt x="423" y="7"/>
                    <a:pt x="423" y="7"/>
                  </a:cubicBezTo>
                  <a:cubicBezTo>
                    <a:pt x="424" y="8"/>
                    <a:pt x="424" y="8"/>
                    <a:pt x="425" y="8"/>
                  </a:cubicBezTo>
                  <a:cubicBezTo>
                    <a:pt x="425" y="8"/>
                    <a:pt x="425" y="8"/>
                    <a:pt x="425" y="8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3" y="7"/>
                    <a:pt x="423" y="7"/>
                    <a:pt x="423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7"/>
                    <a:pt x="425" y="7"/>
                    <a:pt x="425" y="7"/>
                  </a:cubicBezTo>
                  <a:moveTo>
                    <a:pt x="421" y="8"/>
                  </a:moveTo>
                  <a:cubicBezTo>
                    <a:pt x="420" y="8"/>
                    <a:pt x="420" y="8"/>
                    <a:pt x="419" y="7"/>
                  </a:cubicBezTo>
                  <a:cubicBezTo>
                    <a:pt x="419" y="7"/>
                    <a:pt x="419" y="7"/>
                    <a:pt x="419" y="7"/>
                  </a:cubicBezTo>
                  <a:cubicBezTo>
                    <a:pt x="418" y="7"/>
                    <a:pt x="417" y="7"/>
                    <a:pt x="417" y="7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7"/>
                    <a:pt x="417" y="7"/>
                    <a:pt x="417" y="7"/>
                  </a:cubicBezTo>
                  <a:cubicBezTo>
                    <a:pt x="417" y="7"/>
                    <a:pt x="417" y="7"/>
                    <a:pt x="416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7" y="7"/>
                    <a:pt x="417" y="7"/>
                    <a:pt x="417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7"/>
                    <a:pt x="416" y="7"/>
                    <a:pt x="415" y="7"/>
                  </a:cubicBezTo>
                  <a:cubicBezTo>
                    <a:pt x="416" y="8"/>
                    <a:pt x="416" y="8"/>
                    <a:pt x="416" y="8"/>
                  </a:cubicBezTo>
                  <a:cubicBezTo>
                    <a:pt x="416" y="8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416" y="8"/>
                    <a:pt x="417" y="9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8" y="8"/>
                    <a:pt x="418" y="8"/>
                  </a:cubicBezTo>
                  <a:cubicBezTo>
                    <a:pt x="418" y="8"/>
                    <a:pt x="418" y="8"/>
                    <a:pt x="418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9" y="9"/>
                    <a:pt x="419" y="9"/>
                    <a:pt x="419" y="9"/>
                  </a:cubicBezTo>
                  <a:cubicBezTo>
                    <a:pt x="420" y="9"/>
                    <a:pt x="420" y="9"/>
                    <a:pt x="420" y="9"/>
                  </a:cubicBezTo>
                  <a:cubicBezTo>
                    <a:pt x="421" y="9"/>
                    <a:pt x="421" y="10"/>
                    <a:pt x="422" y="10"/>
                  </a:cubicBezTo>
                  <a:cubicBezTo>
                    <a:pt x="424" y="10"/>
                    <a:pt x="424" y="10"/>
                    <a:pt x="424" y="10"/>
                  </a:cubicBezTo>
                  <a:cubicBezTo>
                    <a:pt x="424" y="10"/>
                    <a:pt x="423" y="9"/>
                    <a:pt x="421" y="9"/>
                  </a:cubicBezTo>
                  <a:cubicBezTo>
                    <a:pt x="421" y="9"/>
                    <a:pt x="421" y="9"/>
                    <a:pt x="421" y="9"/>
                  </a:cubicBezTo>
                  <a:cubicBezTo>
                    <a:pt x="421" y="9"/>
                    <a:pt x="421" y="9"/>
                    <a:pt x="422" y="9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22" y="8"/>
                    <a:pt x="421" y="8"/>
                    <a:pt x="421" y="8"/>
                  </a:cubicBezTo>
                  <a:moveTo>
                    <a:pt x="399" y="10"/>
                  </a:moveTo>
                  <a:cubicBezTo>
                    <a:pt x="399" y="9"/>
                    <a:pt x="399" y="9"/>
                    <a:pt x="399" y="9"/>
                  </a:cubicBezTo>
                  <a:cubicBezTo>
                    <a:pt x="398" y="9"/>
                    <a:pt x="398" y="9"/>
                    <a:pt x="398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6" y="8"/>
                    <a:pt x="395" y="8"/>
                    <a:pt x="395" y="8"/>
                  </a:cubicBezTo>
                  <a:cubicBezTo>
                    <a:pt x="395" y="9"/>
                    <a:pt x="395" y="9"/>
                    <a:pt x="394" y="9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8"/>
                    <a:pt x="393" y="8"/>
                    <a:pt x="393" y="8"/>
                  </a:cubicBezTo>
                  <a:cubicBezTo>
                    <a:pt x="393" y="8"/>
                    <a:pt x="393" y="8"/>
                    <a:pt x="393" y="8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3" y="9"/>
                    <a:pt x="392" y="8"/>
                    <a:pt x="392" y="8"/>
                  </a:cubicBezTo>
                  <a:cubicBezTo>
                    <a:pt x="392" y="8"/>
                    <a:pt x="390" y="8"/>
                    <a:pt x="389" y="8"/>
                  </a:cubicBezTo>
                  <a:cubicBezTo>
                    <a:pt x="389" y="8"/>
                    <a:pt x="388" y="9"/>
                    <a:pt x="390" y="9"/>
                  </a:cubicBezTo>
                  <a:cubicBezTo>
                    <a:pt x="390" y="9"/>
                    <a:pt x="390" y="9"/>
                    <a:pt x="390" y="9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91" y="9"/>
                    <a:pt x="391" y="9"/>
                    <a:pt x="392" y="9"/>
                  </a:cubicBezTo>
                  <a:cubicBezTo>
                    <a:pt x="392" y="9"/>
                    <a:pt x="392" y="10"/>
                    <a:pt x="393" y="10"/>
                  </a:cubicBezTo>
                  <a:cubicBezTo>
                    <a:pt x="392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1"/>
                    <a:pt x="392" y="11"/>
                    <a:pt x="392" y="11"/>
                  </a:cubicBezTo>
                  <a:cubicBezTo>
                    <a:pt x="393" y="11"/>
                    <a:pt x="393" y="11"/>
                    <a:pt x="394" y="11"/>
                  </a:cubicBezTo>
                  <a:cubicBezTo>
                    <a:pt x="394" y="11"/>
                    <a:pt x="394" y="11"/>
                    <a:pt x="394" y="11"/>
                  </a:cubicBezTo>
                  <a:cubicBezTo>
                    <a:pt x="395" y="11"/>
                    <a:pt x="395" y="11"/>
                    <a:pt x="395" y="11"/>
                  </a:cubicBezTo>
                  <a:cubicBezTo>
                    <a:pt x="396" y="12"/>
                    <a:pt x="396" y="12"/>
                    <a:pt x="396" y="12"/>
                  </a:cubicBezTo>
                  <a:cubicBezTo>
                    <a:pt x="397" y="12"/>
                    <a:pt x="397" y="11"/>
                    <a:pt x="397" y="11"/>
                  </a:cubicBezTo>
                  <a:cubicBezTo>
                    <a:pt x="398" y="11"/>
                    <a:pt x="398" y="11"/>
                    <a:pt x="399" y="11"/>
                  </a:cubicBezTo>
                  <a:cubicBezTo>
                    <a:pt x="398" y="11"/>
                    <a:pt x="398" y="11"/>
                    <a:pt x="398" y="11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8" y="10"/>
                    <a:pt x="399" y="10"/>
                    <a:pt x="399" y="10"/>
                  </a:cubicBezTo>
                  <a:moveTo>
                    <a:pt x="390" y="11"/>
                  </a:move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moveTo>
                    <a:pt x="401" y="18"/>
                  </a:moveTo>
                  <a:cubicBezTo>
                    <a:pt x="401" y="17"/>
                    <a:pt x="401" y="17"/>
                    <a:pt x="401" y="17"/>
                  </a:cubicBezTo>
                  <a:cubicBezTo>
                    <a:pt x="401" y="17"/>
                    <a:pt x="401" y="17"/>
                    <a:pt x="399" y="17"/>
                  </a:cubicBezTo>
                  <a:cubicBezTo>
                    <a:pt x="398" y="16"/>
                    <a:pt x="398" y="16"/>
                    <a:pt x="398" y="16"/>
                  </a:cubicBezTo>
                  <a:cubicBezTo>
                    <a:pt x="398" y="15"/>
                    <a:pt x="397" y="15"/>
                    <a:pt x="396" y="15"/>
                  </a:cubicBezTo>
                  <a:cubicBezTo>
                    <a:pt x="396" y="15"/>
                    <a:pt x="396" y="14"/>
                    <a:pt x="395" y="14"/>
                  </a:cubicBezTo>
                  <a:cubicBezTo>
                    <a:pt x="395" y="14"/>
                    <a:pt x="395" y="14"/>
                    <a:pt x="394" y="13"/>
                  </a:cubicBezTo>
                  <a:cubicBezTo>
                    <a:pt x="394" y="13"/>
                    <a:pt x="394" y="13"/>
                    <a:pt x="393" y="13"/>
                  </a:cubicBezTo>
                  <a:cubicBezTo>
                    <a:pt x="393" y="13"/>
                    <a:pt x="393" y="12"/>
                    <a:pt x="392" y="12"/>
                  </a:cubicBezTo>
                  <a:cubicBezTo>
                    <a:pt x="392" y="12"/>
                    <a:pt x="392" y="12"/>
                    <a:pt x="392" y="12"/>
                  </a:cubicBezTo>
                  <a:cubicBezTo>
                    <a:pt x="392" y="12"/>
                    <a:pt x="392" y="12"/>
                    <a:pt x="391" y="12"/>
                  </a:cubicBezTo>
                  <a:cubicBezTo>
                    <a:pt x="390" y="12"/>
                    <a:pt x="390" y="12"/>
                    <a:pt x="390" y="12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89" y="11"/>
                    <a:pt x="389" y="11"/>
                    <a:pt x="389" y="11"/>
                  </a:cubicBezTo>
                  <a:cubicBezTo>
                    <a:pt x="389" y="10"/>
                    <a:pt x="389" y="10"/>
                    <a:pt x="389" y="10"/>
                  </a:cubicBezTo>
                  <a:cubicBezTo>
                    <a:pt x="388" y="10"/>
                    <a:pt x="387" y="9"/>
                    <a:pt x="387" y="9"/>
                  </a:cubicBezTo>
                  <a:cubicBezTo>
                    <a:pt x="387" y="9"/>
                    <a:pt x="387" y="9"/>
                    <a:pt x="387" y="9"/>
                  </a:cubicBezTo>
                  <a:cubicBezTo>
                    <a:pt x="386" y="9"/>
                    <a:pt x="386" y="9"/>
                    <a:pt x="386" y="10"/>
                  </a:cubicBezTo>
                  <a:cubicBezTo>
                    <a:pt x="386" y="10"/>
                    <a:pt x="386" y="10"/>
                    <a:pt x="386" y="10"/>
                  </a:cubicBezTo>
                  <a:cubicBezTo>
                    <a:pt x="386" y="11"/>
                    <a:pt x="387" y="11"/>
                    <a:pt x="387" y="11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9"/>
                    <a:pt x="385" y="9"/>
                    <a:pt x="385" y="9"/>
                  </a:cubicBezTo>
                  <a:cubicBezTo>
                    <a:pt x="384" y="10"/>
                    <a:pt x="384" y="10"/>
                    <a:pt x="384" y="10"/>
                  </a:cubicBezTo>
                  <a:cubicBezTo>
                    <a:pt x="383" y="10"/>
                    <a:pt x="383" y="10"/>
                    <a:pt x="383" y="10"/>
                  </a:cubicBezTo>
                  <a:cubicBezTo>
                    <a:pt x="383" y="10"/>
                    <a:pt x="383" y="10"/>
                    <a:pt x="383" y="10"/>
                  </a:cubicBezTo>
                  <a:cubicBezTo>
                    <a:pt x="383" y="9"/>
                    <a:pt x="383" y="9"/>
                    <a:pt x="383" y="9"/>
                  </a:cubicBezTo>
                  <a:cubicBezTo>
                    <a:pt x="383" y="9"/>
                    <a:pt x="383" y="9"/>
                    <a:pt x="383" y="9"/>
                  </a:cubicBezTo>
                  <a:cubicBezTo>
                    <a:pt x="383" y="9"/>
                    <a:pt x="383" y="9"/>
                    <a:pt x="382" y="10"/>
                  </a:cubicBezTo>
                  <a:cubicBezTo>
                    <a:pt x="382" y="10"/>
                    <a:pt x="381" y="10"/>
                    <a:pt x="381" y="10"/>
                  </a:cubicBezTo>
                  <a:cubicBezTo>
                    <a:pt x="378" y="10"/>
                    <a:pt x="380" y="11"/>
                    <a:pt x="380" y="11"/>
                  </a:cubicBezTo>
                  <a:cubicBezTo>
                    <a:pt x="380" y="11"/>
                    <a:pt x="381" y="11"/>
                    <a:pt x="381" y="11"/>
                  </a:cubicBezTo>
                  <a:cubicBezTo>
                    <a:pt x="381" y="11"/>
                    <a:pt x="381" y="12"/>
                    <a:pt x="381" y="12"/>
                  </a:cubicBezTo>
                  <a:cubicBezTo>
                    <a:pt x="380" y="13"/>
                    <a:pt x="381" y="13"/>
                    <a:pt x="381" y="14"/>
                  </a:cubicBezTo>
                  <a:cubicBezTo>
                    <a:pt x="380" y="14"/>
                    <a:pt x="380" y="12"/>
                    <a:pt x="379" y="12"/>
                  </a:cubicBezTo>
                  <a:cubicBezTo>
                    <a:pt x="379" y="13"/>
                    <a:pt x="379" y="13"/>
                    <a:pt x="379" y="14"/>
                  </a:cubicBezTo>
                  <a:cubicBezTo>
                    <a:pt x="380" y="15"/>
                    <a:pt x="381" y="15"/>
                    <a:pt x="381" y="15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5"/>
                    <a:pt x="382" y="15"/>
                    <a:pt x="383" y="15"/>
                  </a:cubicBezTo>
                  <a:cubicBezTo>
                    <a:pt x="383" y="15"/>
                    <a:pt x="383" y="15"/>
                    <a:pt x="383" y="15"/>
                  </a:cubicBezTo>
                  <a:cubicBezTo>
                    <a:pt x="384" y="15"/>
                    <a:pt x="384" y="14"/>
                    <a:pt x="384" y="14"/>
                  </a:cubicBezTo>
                  <a:cubicBezTo>
                    <a:pt x="384" y="14"/>
                    <a:pt x="384" y="14"/>
                    <a:pt x="385" y="14"/>
                  </a:cubicBezTo>
                  <a:cubicBezTo>
                    <a:pt x="385" y="14"/>
                    <a:pt x="385" y="14"/>
                    <a:pt x="385" y="14"/>
                  </a:cubicBezTo>
                  <a:cubicBezTo>
                    <a:pt x="385" y="13"/>
                    <a:pt x="385" y="13"/>
                    <a:pt x="385" y="13"/>
                  </a:cubicBezTo>
                  <a:cubicBezTo>
                    <a:pt x="385" y="13"/>
                    <a:pt x="385" y="13"/>
                    <a:pt x="385" y="13"/>
                  </a:cubicBezTo>
                  <a:cubicBezTo>
                    <a:pt x="385" y="13"/>
                    <a:pt x="385" y="13"/>
                    <a:pt x="385" y="14"/>
                  </a:cubicBezTo>
                  <a:cubicBezTo>
                    <a:pt x="386" y="14"/>
                    <a:pt x="386" y="14"/>
                    <a:pt x="387" y="14"/>
                  </a:cubicBezTo>
                  <a:cubicBezTo>
                    <a:pt x="387" y="14"/>
                    <a:pt x="387" y="14"/>
                    <a:pt x="387" y="14"/>
                  </a:cubicBezTo>
                  <a:cubicBezTo>
                    <a:pt x="388" y="14"/>
                    <a:pt x="388" y="14"/>
                    <a:pt x="388" y="14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8" y="15"/>
                    <a:pt x="388" y="15"/>
                    <a:pt x="387" y="15"/>
                  </a:cubicBezTo>
                  <a:cubicBezTo>
                    <a:pt x="387" y="15"/>
                    <a:pt x="387" y="15"/>
                    <a:pt x="387" y="15"/>
                  </a:cubicBezTo>
                  <a:cubicBezTo>
                    <a:pt x="387" y="15"/>
                    <a:pt x="383" y="15"/>
                    <a:pt x="383" y="16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5" y="17"/>
                    <a:pt x="385" y="17"/>
                    <a:pt x="386" y="17"/>
                  </a:cubicBezTo>
                  <a:cubicBezTo>
                    <a:pt x="386" y="17"/>
                    <a:pt x="387" y="16"/>
                    <a:pt x="387" y="16"/>
                  </a:cubicBezTo>
                  <a:cubicBezTo>
                    <a:pt x="387" y="16"/>
                    <a:pt x="387" y="16"/>
                    <a:pt x="387" y="16"/>
                  </a:cubicBezTo>
                  <a:cubicBezTo>
                    <a:pt x="387" y="16"/>
                    <a:pt x="387" y="16"/>
                    <a:pt x="388" y="16"/>
                  </a:cubicBezTo>
                  <a:cubicBezTo>
                    <a:pt x="387" y="17"/>
                    <a:pt x="387" y="17"/>
                    <a:pt x="387" y="17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3" y="17"/>
                    <a:pt x="383" y="18"/>
                    <a:pt x="384" y="19"/>
                  </a:cubicBezTo>
                  <a:cubicBezTo>
                    <a:pt x="384" y="19"/>
                    <a:pt x="384" y="19"/>
                    <a:pt x="385" y="19"/>
                  </a:cubicBezTo>
                  <a:cubicBezTo>
                    <a:pt x="386" y="19"/>
                    <a:pt x="386" y="19"/>
                    <a:pt x="388" y="22"/>
                  </a:cubicBezTo>
                  <a:cubicBezTo>
                    <a:pt x="388" y="22"/>
                    <a:pt x="388" y="22"/>
                    <a:pt x="388" y="22"/>
                  </a:cubicBezTo>
                  <a:cubicBezTo>
                    <a:pt x="388" y="21"/>
                    <a:pt x="388" y="21"/>
                    <a:pt x="388" y="21"/>
                  </a:cubicBezTo>
                  <a:cubicBezTo>
                    <a:pt x="388" y="21"/>
                    <a:pt x="389" y="21"/>
                    <a:pt x="389" y="20"/>
                  </a:cubicBezTo>
                  <a:cubicBezTo>
                    <a:pt x="389" y="19"/>
                    <a:pt x="389" y="19"/>
                    <a:pt x="389" y="18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90" y="17"/>
                    <a:pt x="390" y="17"/>
                    <a:pt x="390" y="16"/>
                  </a:cubicBezTo>
                  <a:cubicBezTo>
                    <a:pt x="391" y="16"/>
                    <a:pt x="391" y="16"/>
                    <a:pt x="391" y="16"/>
                  </a:cubicBezTo>
                  <a:cubicBezTo>
                    <a:pt x="391" y="15"/>
                    <a:pt x="391" y="14"/>
                    <a:pt x="391" y="14"/>
                  </a:cubicBezTo>
                  <a:cubicBezTo>
                    <a:pt x="391" y="14"/>
                    <a:pt x="392" y="14"/>
                    <a:pt x="393" y="14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93" y="14"/>
                    <a:pt x="393" y="15"/>
                    <a:pt x="393" y="15"/>
                  </a:cubicBezTo>
                  <a:cubicBezTo>
                    <a:pt x="395" y="15"/>
                    <a:pt x="395" y="17"/>
                    <a:pt x="395" y="17"/>
                  </a:cubicBezTo>
                  <a:cubicBezTo>
                    <a:pt x="394" y="17"/>
                    <a:pt x="394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6" y="18"/>
                    <a:pt x="396" y="17"/>
                    <a:pt x="397" y="17"/>
                  </a:cubicBezTo>
                  <a:cubicBezTo>
                    <a:pt x="397" y="18"/>
                    <a:pt x="397" y="18"/>
                    <a:pt x="398" y="19"/>
                  </a:cubicBezTo>
                  <a:cubicBezTo>
                    <a:pt x="398" y="19"/>
                    <a:pt x="398" y="19"/>
                    <a:pt x="399" y="19"/>
                  </a:cubicBezTo>
                  <a:cubicBezTo>
                    <a:pt x="399" y="19"/>
                    <a:pt x="399" y="19"/>
                    <a:pt x="399" y="19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400" y="18"/>
                    <a:pt x="400" y="18"/>
                    <a:pt x="401" y="18"/>
                  </a:cubicBezTo>
                  <a:cubicBezTo>
                    <a:pt x="401" y="18"/>
                    <a:pt x="401" y="18"/>
                    <a:pt x="401" y="18"/>
                  </a:cubicBezTo>
                  <a:moveTo>
                    <a:pt x="609" y="325"/>
                  </a:moveTo>
                  <a:cubicBezTo>
                    <a:pt x="608" y="313"/>
                    <a:pt x="607" y="300"/>
                    <a:pt x="605" y="288"/>
                  </a:cubicBezTo>
                  <a:cubicBezTo>
                    <a:pt x="590" y="288"/>
                    <a:pt x="575" y="288"/>
                    <a:pt x="558" y="288"/>
                  </a:cubicBezTo>
                  <a:cubicBezTo>
                    <a:pt x="537" y="287"/>
                    <a:pt x="514" y="287"/>
                    <a:pt x="492" y="287"/>
                  </a:cubicBezTo>
                  <a:cubicBezTo>
                    <a:pt x="492" y="287"/>
                    <a:pt x="490" y="292"/>
                    <a:pt x="489" y="294"/>
                  </a:cubicBezTo>
                  <a:cubicBezTo>
                    <a:pt x="488" y="294"/>
                    <a:pt x="488" y="294"/>
                    <a:pt x="488" y="294"/>
                  </a:cubicBezTo>
                  <a:cubicBezTo>
                    <a:pt x="488" y="295"/>
                    <a:pt x="488" y="295"/>
                    <a:pt x="488" y="295"/>
                  </a:cubicBezTo>
                  <a:cubicBezTo>
                    <a:pt x="487" y="295"/>
                    <a:pt x="487" y="295"/>
                    <a:pt x="487" y="295"/>
                  </a:cubicBezTo>
                  <a:cubicBezTo>
                    <a:pt x="486" y="295"/>
                    <a:pt x="486" y="295"/>
                    <a:pt x="484" y="295"/>
                  </a:cubicBezTo>
                  <a:cubicBezTo>
                    <a:pt x="484" y="295"/>
                    <a:pt x="484" y="295"/>
                    <a:pt x="484" y="295"/>
                  </a:cubicBezTo>
                  <a:cubicBezTo>
                    <a:pt x="483" y="295"/>
                    <a:pt x="483" y="295"/>
                    <a:pt x="483" y="295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81" y="296"/>
                    <a:pt x="481" y="296"/>
                    <a:pt x="480" y="296"/>
                  </a:cubicBezTo>
                  <a:cubicBezTo>
                    <a:pt x="480" y="295"/>
                    <a:pt x="479" y="295"/>
                    <a:pt x="479" y="295"/>
                  </a:cubicBezTo>
                  <a:cubicBezTo>
                    <a:pt x="479" y="295"/>
                    <a:pt x="478" y="294"/>
                    <a:pt x="478" y="294"/>
                  </a:cubicBezTo>
                  <a:cubicBezTo>
                    <a:pt x="478" y="294"/>
                    <a:pt x="475" y="294"/>
                    <a:pt x="473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2" y="294"/>
                    <a:pt x="472" y="294"/>
                    <a:pt x="472" y="294"/>
                  </a:cubicBezTo>
                  <a:cubicBezTo>
                    <a:pt x="471" y="294"/>
                    <a:pt x="471" y="294"/>
                    <a:pt x="471" y="294"/>
                  </a:cubicBezTo>
                  <a:cubicBezTo>
                    <a:pt x="473" y="295"/>
                    <a:pt x="474" y="295"/>
                    <a:pt x="477" y="296"/>
                  </a:cubicBezTo>
                  <a:cubicBezTo>
                    <a:pt x="478" y="296"/>
                    <a:pt x="478" y="297"/>
                    <a:pt x="478" y="297"/>
                  </a:cubicBezTo>
                  <a:cubicBezTo>
                    <a:pt x="478" y="298"/>
                    <a:pt x="478" y="298"/>
                    <a:pt x="478" y="298"/>
                  </a:cubicBezTo>
                  <a:cubicBezTo>
                    <a:pt x="478" y="299"/>
                    <a:pt x="478" y="299"/>
                    <a:pt x="479" y="300"/>
                  </a:cubicBezTo>
                  <a:cubicBezTo>
                    <a:pt x="479" y="300"/>
                    <a:pt x="479" y="301"/>
                    <a:pt x="479" y="301"/>
                  </a:cubicBezTo>
                  <a:cubicBezTo>
                    <a:pt x="479" y="302"/>
                    <a:pt x="479" y="302"/>
                    <a:pt x="479" y="302"/>
                  </a:cubicBezTo>
                  <a:cubicBezTo>
                    <a:pt x="479" y="303"/>
                    <a:pt x="479" y="303"/>
                    <a:pt x="479" y="303"/>
                  </a:cubicBezTo>
                  <a:cubicBezTo>
                    <a:pt x="479" y="306"/>
                    <a:pt x="482" y="308"/>
                    <a:pt x="483" y="311"/>
                  </a:cubicBezTo>
                  <a:cubicBezTo>
                    <a:pt x="485" y="314"/>
                    <a:pt x="486" y="314"/>
                    <a:pt x="487" y="315"/>
                  </a:cubicBezTo>
                  <a:cubicBezTo>
                    <a:pt x="488" y="315"/>
                    <a:pt x="488" y="315"/>
                    <a:pt x="489" y="315"/>
                  </a:cubicBezTo>
                  <a:cubicBezTo>
                    <a:pt x="491" y="316"/>
                    <a:pt x="491" y="313"/>
                    <a:pt x="492" y="312"/>
                  </a:cubicBezTo>
                  <a:cubicBezTo>
                    <a:pt x="492" y="313"/>
                    <a:pt x="493" y="313"/>
                    <a:pt x="493" y="313"/>
                  </a:cubicBezTo>
                  <a:cubicBezTo>
                    <a:pt x="495" y="316"/>
                    <a:pt x="498" y="318"/>
                    <a:pt x="499" y="321"/>
                  </a:cubicBezTo>
                  <a:cubicBezTo>
                    <a:pt x="505" y="332"/>
                    <a:pt x="505" y="332"/>
                    <a:pt x="505" y="332"/>
                  </a:cubicBezTo>
                  <a:cubicBezTo>
                    <a:pt x="505" y="333"/>
                    <a:pt x="505" y="333"/>
                    <a:pt x="505" y="333"/>
                  </a:cubicBezTo>
                  <a:cubicBezTo>
                    <a:pt x="504" y="335"/>
                    <a:pt x="504" y="337"/>
                    <a:pt x="505" y="339"/>
                  </a:cubicBezTo>
                  <a:cubicBezTo>
                    <a:pt x="506" y="341"/>
                    <a:pt x="509" y="340"/>
                    <a:pt x="510" y="341"/>
                  </a:cubicBezTo>
                  <a:cubicBezTo>
                    <a:pt x="511" y="342"/>
                    <a:pt x="516" y="352"/>
                    <a:pt x="516" y="352"/>
                  </a:cubicBezTo>
                  <a:cubicBezTo>
                    <a:pt x="518" y="356"/>
                    <a:pt x="514" y="362"/>
                    <a:pt x="519" y="364"/>
                  </a:cubicBezTo>
                  <a:cubicBezTo>
                    <a:pt x="519" y="364"/>
                    <a:pt x="525" y="368"/>
                    <a:pt x="527" y="373"/>
                  </a:cubicBezTo>
                  <a:cubicBezTo>
                    <a:pt x="527" y="376"/>
                    <a:pt x="528" y="376"/>
                    <a:pt x="529" y="377"/>
                  </a:cubicBezTo>
                  <a:cubicBezTo>
                    <a:pt x="531" y="379"/>
                    <a:pt x="531" y="379"/>
                    <a:pt x="538" y="397"/>
                  </a:cubicBezTo>
                  <a:cubicBezTo>
                    <a:pt x="538" y="401"/>
                    <a:pt x="538" y="404"/>
                    <a:pt x="538" y="408"/>
                  </a:cubicBezTo>
                  <a:cubicBezTo>
                    <a:pt x="539" y="414"/>
                    <a:pt x="547" y="415"/>
                    <a:pt x="549" y="412"/>
                  </a:cubicBezTo>
                  <a:cubicBezTo>
                    <a:pt x="553" y="408"/>
                    <a:pt x="553" y="408"/>
                    <a:pt x="555" y="407"/>
                  </a:cubicBezTo>
                  <a:cubicBezTo>
                    <a:pt x="557" y="407"/>
                    <a:pt x="559" y="407"/>
                    <a:pt x="561" y="407"/>
                  </a:cubicBezTo>
                  <a:cubicBezTo>
                    <a:pt x="561" y="407"/>
                    <a:pt x="561" y="407"/>
                    <a:pt x="561" y="407"/>
                  </a:cubicBezTo>
                  <a:cubicBezTo>
                    <a:pt x="562" y="408"/>
                    <a:pt x="562" y="408"/>
                    <a:pt x="563" y="408"/>
                  </a:cubicBezTo>
                  <a:cubicBezTo>
                    <a:pt x="563" y="408"/>
                    <a:pt x="563" y="408"/>
                    <a:pt x="563" y="408"/>
                  </a:cubicBezTo>
                  <a:cubicBezTo>
                    <a:pt x="564" y="408"/>
                    <a:pt x="564" y="407"/>
                    <a:pt x="565" y="406"/>
                  </a:cubicBezTo>
                  <a:cubicBezTo>
                    <a:pt x="569" y="400"/>
                    <a:pt x="577" y="402"/>
                    <a:pt x="582" y="397"/>
                  </a:cubicBezTo>
                  <a:cubicBezTo>
                    <a:pt x="583" y="396"/>
                    <a:pt x="583" y="396"/>
                    <a:pt x="586" y="396"/>
                  </a:cubicBezTo>
                  <a:cubicBezTo>
                    <a:pt x="587" y="395"/>
                    <a:pt x="587" y="395"/>
                    <a:pt x="587" y="395"/>
                  </a:cubicBezTo>
                  <a:cubicBezTo>
                    <a:pt x="587" y="392"/>
                    <a:pt x="587" y="392"/>
                    <a:pt x="588" y="391"/>
                  </a:cubicBezTo>
                  <a:cubicBezTo>
                    <a:pt x="589" y="391"/>
                    <a:pt x="589" y="391"/>
                    <a:pt x="591" y="390"/>
                  </a:cubicBezTo>
                  <a:cubicBezTo>
                    <a:pt x="593" y="389"/>
                    <a:pt x="593" y="389"/>
                    <a:pt x="601" y="389"/>
                  </a:cubicBezTo>
                  <a:cubicBezTo>
                    <a:pt x="601" y="389"/>
                    <a:pt x="601" y="385"/>
                    <a:pt x="603" y="382"/>
                  </a:cubicBezTo>
                  <a:cubicBezTo>
                    <a:pt x="605" y="382"/>
                    <a:pt x="606" y="382"/>
                    <a:pt x="608" y="382"/>
                  </a:cubicBezTo>
                  <a:cubicBezTo>
                    <a:pt x="609" y="379"/>
                    <a:pt x="610" y="376"/>
                    <a:pt x="610" y="376"/>
                  </a:cubicBezTo>
                  <a:cubicBezTo>
                    <a:pt x="611" y="365"/>
                    <a:pt x="610" y="354"/>
                    <a:pt x="610" y="342"/>
                  </a:cubicBezTo>
                  <a:cubicBezTo>
                    <a:pt x="609" y="343"/>
                    <a:pt x="609" y="343"/>
                    <a:pt x="609" y="343"/>
                  </a:cubicBezTo>
                  <a:cubicBezTo>
                    <a:pt x="608" y="342"/>
                    <a:pt x="609" y="340"/>
                    <a:pt x="608" y="339"/>
                  </a:cubicBezTo>
                  <a:cubicBezTo>
                    <a:pt x="607" y="339"/>
                    <a:pt x="607" y="339"/>
                    <a:pt x="607" y="338"/>
                  </a:cubicBezTo>
                  <a:cubicBezTo>
                    <a:pt x="607" y="335"/>
                    <a:pt x="606" y="333"/>
                    <a:pt x="606" y="331"/>
                  </a:cubicBezTo>
                  <a:cubicBezTo>
                    <a:pt x="606" y="330"/>
                    <a:pt x="606" y="330"/>
                    <a:pt x="605" y="329"/>
                  </a:cubicBezTo>
                  <a:cubicBezTo>
                    <a:pt x="602" y="331"/>
                    <a:pt x="602" y="331"/>
                    <a:pt x="601" y="340"/>
                  </a:cubicBezTo>
                  <a:cubicBezTo>
                    <a:pt x="600" y="340"/>
                    <a:pt x="599" y="340"/>
                    <a:pt x="597" y="340"/>
                  </a:cubicBezTo>
                  <a:cubicBezTo>
                    <a:pt x="596" y="340"/>
                    <a:pt x="596" y="340"/>
                    <a:pt x="596" y="340"/>
                  </a:cubicBezTo>
                  <a:cubicBezTo>
                    <a:pt x="595" y="340"/>
                    <a:pt x="594" y="339"/>
                    <a:pt x="593" y="339"/>
                  </a:cubicBezTo>
                  <a:cubicBezTo>
                    <a:pt x="592" y="339"/>
                    <a:pt x="592" y="339"/>
                    <a:pt x="592" y="339"/>
                  </a:cubicBezTo>
                  <a:cubicBezTo>
                    <a:pt x="589" y="341"/>
                    <a:pt x="589" y="341"/>
                    <a:pt x="588" y="343"/>
                  </a:cubicBezTo>
                  <a:cubicBezTo>
                    <a:pt x="588" y="343"/>
                    <a:pt x="584" y="342"/>
                    <a:pt x="584" y="337"/>
                  </a:cubicBezTo>
                  <a:cubicBezTo>
                    <a:pt x="584" y="337"/>
                    <a:pt x="584" y="336"/>
                    <a:pt x="585" y="336"/>
                  </a:cubicBezTo>
                  <a:cubicBezTo>
                    <a:pt x="586" y="335"/>
                    <a:pt x="586" y="335"/>
                    <a:pt x="587" y="335"/>
                  </a:cubicBezTo>
                  <a:cubicBezTo>
                    <a:pt x="587" y="335"/>
                    <a:pt x="588" y="335"/>
                    <a:pt x="588" y="335"/>
                  </a:cubicBezTo>
                  <a:cubicBezTo>
                    <a:pt x="594" y="338"/>
                    <a:pt x="594" y="334"/>
                    <a:pt x="594" y="334"/>
                  </a:cubicBezTo>
                  <a:cubicBezTo>
                    <a:pt x="593" y="334"/>
                    <a:pt x="593" y="334"/>
                    <a:pt x="593" y="334"/>
                  </a:cubicBezTo>
                  <a:cubicBezTo>
                    <a:pt x="592" y="333"/>
                    <a:pt x="592" y="333"/>
                    <a:pt x="591" y="333"/>
                  </a:cubicBezTo>
                  <a:cubicBezTo>
                    <a:pt x="591" y="333"/>
                    <a:pt x="590" y="333"/>
                    <a:pt x="590" y="334"/>
                  </a:cubicBezTo>
                  <a:cubicBezTo>
                    <a:pt x="589" y="334"/>
                    <a:pt x="589" y="334"/>
                    <a:pt x="588" y="334"/>
                  </a:cubicBezTo>
                  <a:cubicBezTo>
                    <a:pt x="585" y="333"/>
                    <a:pt x="582" y="333"/>
                    <a:pt x="580" y="332"/>
                  </a:cubicBezTo>
                  <a:cubicBezTo>
                    <a:pt x="579" y="332"/>
                    <a:pt x="578" y="332"/>
                    <a:pt x="578" y="332"/>
                  </a:cubicBezTo>
                  <a:cubicBezTo>
                    <a:pt x="578" y="330"/>
                    <a:pt x="578" y="327"/>
                    <a:pt x="577" y="325"/>
                  </a:cubicBezTo>
                  <a:cubicBezTo>
                    <a:pt x="576" y="324"/>
                    <a:pt x="576" y="324"/>
                    <a:pt x="570" y="321"/>
                  </a:cubicBezTo>
                  <a:cubicBezTo>
                    <a:pt x="568" y="316"/>
                    <a:pt x="565" y="311"/>
                    <a:pt x="565" y="305"/>
                  </a:cubicBezTo>
                  <a:cubicBezTo>
                    <a:pt x="566" y="301"/>
                    <a:pt x="571" y="303"/>
                    <a:pt x="572" y="303"/>
                  </a:cubicBezTo>
                  <a:cubicBezTo>
                    <a:pt x="572" y="304"/>
                    <a:pt x="572" y="304"/>
                    <a:pt x="576" y="308"/>
                  </a:cubicBezTo>
                  <a:cubicBezTo>
                    <a:pt x="578" y="310"/>
                    <a:pt x="578" y="310"/>
                    <a:pt x="580" y="314"/>
                  </a:cubicBezTo>
                  <a:cubicBezTo>
                    <a:pt x="581" y="317"/>
                    <a:pt x="584" y="317"/>
                    <a:pt x="586" y="319"/>
                  </a:cubicBezTo>
                  <a:cubicBezTo>
                    <a:pt x="589" y="323"/>
                    <a:pt x="590" y="323"/>
                    <a:pt x="598" y="324"/>
                  </a:cubicBezTo>
                  <a:cubicBezTo>
                    <a:pt x="599" y="324"/>
                    <a:pt x="599" y="324"/>
                    <a:pt x="599" y="324"/>
                  </a:cubicBezTo>
                  <a:cubicBezTo>
                    <a:pt x="599" y="324"/>
                    <a:pt x="600" y="324"/>
                    <a:pt x="600" y="324"/>
                  </a:cubicBezTo>
                  <a:cubicBezTo>
                    <a:pt x="601" y="324"/>
                    <a:pt x="602" y="324"/>
                    <a:pt x="604" y="323"/>
                  </a:cubicBezTo>
                  <a:cubicBezTo>
                    <a:pt x="604" y="323"/>
                    <a:pt x="605" y="323"/>
                    <a:pt x="605" y="323"/>
                  </a:cubicBezTo>
                  <a:cubicBezTo>
                    <a:pt x="607" y="323"/>
                    <a:pt x="607" y="323"/>
                    <a:pt x="609" y="325"/>
                  </a:cubicBezTo>
                  <a:cubicBezTo>
                    <a:pt x="609" y="325"/>
                    <a:pt x="609" y="325"/>
                    <a:pt x="609" y="325"/>
                  </a:cubicBezTo>
                  <a:moveTo>
                    <a:pt x="680" y="160"/>
                  </a:moveTo>
                  <a:cubicBezTo>
                    <a:pt x="671" y="147"/>
                    <a:pt x="657" y="130"/>
                    <a:pt x="646" y="118"/>
                  </a:cubicBezTo>
                  <a:cubicBezTo>
                    <a:pt x="649" y="120"/>
                    <a:pt x="614" y="121"/>
                    <a:pt x="550" y="121"/>
                  </a:cubicBezTo>
                  <a:cubicBezTo>
                    <a:pt x="577" y="168"/>
                    <a:pt x="596" y="225"/>
                    <a:pt x="605" y="288"/>
                  </a:cubicBezTo>
                  <a:cubicBezTo>
                    <a:pt x="690" y="289"/>
                    <a:pt x="736" y="287"/>
                    <a:pt x="736" y="284"/>
                  </a:cubicBezTo>
                  <a:cubicBezTo>
                    <a:pt x="730" y="264"/>
                    <a:pt x="730" y="264"/>
                    <a:pt x="730" y="264"/>
                  </a:cubicBezTo>
                  <a:cubicBezTo>
                    <a:pt x="718" y="228"/>
                    <a:pt x="718" y="227"/>
                    <a:pt x="709" y="210"/>
                  </a:cubicBezTo>
                  <a:cubicBezTo>
                    <a:pt x="693" y="178"/>
                    <a:pt x="690" y="173"/>
                    <a:pt x="680" y="160"/>
                  </a:cubicBezTo>
                  <a:moveTo>
                    <a:pt x="415" y="119"/>
                  </a:moveTo>
                  <a:cubicBezTo>
                    <a:pt x="416" y="119"/>
                    <a:pt x="418" y="119"/>
                    <a:pt x="420" y="119"/>
                  </a:cubicBezTo>
                  <a:cubicBezTo>
                    <a:pt x="419" y="119"/>
                    <a:pt x="419" y="119"/>
                    <a:pt x="419" y="119"/>
                  </a:cubicBezTo>
                  <a:cubicBezTo>
                    <a:pt x="418" y="119"/>
                    <a:pt x="418" y="119"/>
                    <a:pt x="418" y="119"/>
                  </a:cubicBezTo>
                  <a:cubicBezTo>
                    <a:pt x="418" y="119"/>
                    <a:pt x="418" y="119"/>
                    <a:pt x="418" y="119"/>
                  </a:cubicBezTo>
                  <a:cubicBezTo>
                    <a:pt x="418" y="119"/>
                    <a:pt x="418" y="119"/>
                    <a:pt x="417" y="118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16" y="117"/>
                    <a:pt x="416" y="117"/>
                    <a:pt x="415" y="117"/>
                  </a:cubicBezTo>
                  <a:cubicBezTo>
                    <a:pt x="415" y="117"/>
                    <a:pt x="415" y="117"/>
                    <a:pt x="415" y="117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5" y="119"/>
                    <a:pt x="415" y="119"/>
                    <a:pt x="415" y="119"/>
                  </a:cubicBezTo>
                  <a:moveTo>
                    <a:pt x="416" y="52"/>
                  </a:moveTo>
                  <a:cubicBezTo>
                    <a:pt x="416" y="51"/>
                    <a:pt x="416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4" y="50"/>
                    <a:pt x="414" y="50"/>
                    <a:pt x="413" y="50"/>
                  </a:cubicBezTo>
                  <a:cubicBezTo>
                    <a:pt x="414" y="50"/>
                    <a:pt x="414" y="50"/>
                    <a:pt x="414" y="50"/>
                  </a:cubicBezTo>
                  <a:cubicBezTo>
                    <a:pt x="414" y="51"/>
                    <a:pt x="414" y="51"/>
                    <a:pt x="414" y="51"/>
                  </a:cubicBezTo>
                  <a:cubicBezTo>
                    <a:pt x="414" y="51"/>
                    <a:pt x="414" y="52"/>
                    <a:pt x="414" y="52"/>
                  </a:cubicBezTo>
                  <a:cubicBezTo>
                    <a:pt x="415" y="52"/>
                    <a:pt x="415" y="52"/>
                    <a:pt x="416" y="52"/>
                  </a:cubicBezTo>
                  <a:moveTo>
                    <a:pt x="550" y="121"/>
                  </a:moveTo>
                  <a:cubicBezTo>
                    <a:pt x="537" y="99"/>
                    <a:pt x="522" y="79"/>
                    <a:pt x="507" y="62"/>
                  </a:cubicBezTo>
                  <a:cubicBezTo>
                    <a:pt x="507" y="63"/>
                    <a:pt x="507" y="63"/>
                    <a:pt x="507" y="63"/>
                  </a:cubicBezTo>
                  <a:cubicBezTo>
                    <a:pt x="506" y="64"/>
                    <a:pt x="506" y="64"/>
                    <a:pt x="506" y="64"/>
                  </a:cubicBezTo>
                  <a:cubicBezTo>
                    <a:pt x="505" y="63"/>
                    <a:pt x="504" y="63"/>
                    <a:pt x="504" y="63"/>
                  </a:cubicBezTo>
                  <a:cubicBezTo>
                    <a:pt x="504" y="63"/>
                    <a:pt x="504" y="63"/>
                    <a:pt x="503" y="63"/>
                  </a:cubicBezTo>
                  <a:cubicBezTo>
                    <a:pt x="503" y="64"/>
                    <a:pt x="504" y="65"/>
                    <a:pt x="504" y="65"/>
                  </a:cubicBezTo>
                  <a:cubicBezTo>
                    <a:pt x="504" y="65"/>
                    <a:pt x="503" y="65"/>
                    <a:pt x="503" y="65"/>
                  </a:cubicBezTo>
                  <a:cubicBezTo>
                    <a:pt x="501" y="64"/>
                    <a:pt x="501" y="64"/>
                    <a:pt x="498" y="61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7" y="62"/>
                    <a:pt x="497" y="62"/>
                    <a:pt x="496" y="62"/>
                  </a:cubicBezTo>
                  <a:cubicBezTo>
                    <a:pt x="496" y="63"/>
                    <a:pt x="496" y="63"/>
                    <a:pt x="496" y="63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4"/>
                    <a:pt x="493" y="64"/>
                    <a:pt x="493" y="64"/>
                  </a:cubicBezTo>
                  <a:cubicBezTo>
                    <a:pt x="492" y="65"/>
                    <a:pt x="492" y="65"/>
                    <a:pt x="492" y="65"/>
                  </a:cubicBezTo>
                  <a:cubicBezTo>
                    <a:pt x="490" y="65"/>
                    <a:pt x="490" y="65"/>
                    <a:pt x="490" y="67"/>
                  </a:cubicBezTo>
                  <a:cubicBezTo>
                    <a:pt x="489" y="67"/>
                    <a:pt x="489" y="67"/>
                    <a:pt x="488" y="67"/>
                  </a:cubicBezTo>
                  <a:cubicBezTo>
                    <a:pt x="487" y="68"/>
                    <a:pt x="487" y="68"/>
                    <a:pt x="487" y="68"/>
                  </a:cubicBezTo>
                  <a:cubicBezTo>
                    <a:pt x="490" y="70"/>
                    <a:pt x="490" y="70"/>
                    <a:pt x="490" y="70"/>
                  </a:cubicBezTo>
                  <a:cubicBezTo>
                    <a:pt x="489" y="72"/>
                    <a:pt x="489" y="72"/>
                    <a:pt x="486" y="73"/>
                  </a:cubicBezTo>
                  <a:cubicBezTo>
                    <a:pt x="486" y="73"/>
                    <a:pt x="486" y="73"/>
                    <a:pt x="486" y="73"/>
                  </a:cubicBezTo>
                  <a:cubicBezTo>
                    <a:pt x="480" y="69"/>
                    <a:pt x="480" y="69"/>
                    <a:pt x="480" y="68"/>
                  </a:cubicBezTo>
                  <a:cubicBezTo>
                    <a:pt x="481" y="68"/>
                    <a:pt x="482" y="68"/>
                    <a:pt x="483" y="68"/>
                  </a:cubicBezTo>
                  <a:cubicBezTo>
                    <a:pt x="483" y="67"/>
                    <a:pt x="482" y="66"/>
                    <a:pt x="482" y="65"/>
                  </a:cubicBezTo>
                  <a:cubicBezTo>
                    <a:pt x="481" y="65"/>
                    <a:pt x="481" y="65"/>
                    <a:pt x="480" y="65"/>
                  </a:cubicBezTo>
                  <a:cubicBezTo>
                    <a:pt x="479" y="64"/>
                    <a:pt x="479" y="64"/>
                    <a:pt x="477" y="63"/>
                  </a:cubicBezTo>
                  <a:cubicBezTo>
                    <a:pt x="477" y="63"/>
                    <a:pt x="477" y="63"/>
                    <a:pt x="476" y="63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5" y="62"/>
                    <a:pt x="475" y="62"/>
                    <a:pt x="473" y="62"/>
                  </a:cubicBezTo>
                  <a:cubicBezTo>
                    <a:pt x="472" y="62"/>
                    <a:pt x="472" y="62"/>
                    <a:pt x="472" y="62"/>
                  </a:cubicBezTo>
                  <a:cubicBezTo>
                    <a:pt x="471" y="63"/>
                    <a:pt x="471" y="63"/>
                    <a:pt x="472" y="63"/>
                  </a:cubicBezTo>
                  <a:cubicBezTo>
                    <a:pt x="472" y="64"/>
                    <a:pt x="472" y="64"/>
                    <a:pt x="473" y="64"/>
                  </a:cubicBezTo>
                  <a:cubicBezTo>
                    <a:pt x="475" y="65"/>
                    <a:pt x="476" y="67"/>
                    <a:pt x="476" y="68"/>
                  </a:cubicBezTo>
                  <a:cubicBezTo>
                    <a:pt x="476" y="69"/>
                    <a:pt x="476" y="70"/>
                    <a:pt x="478" y="71"/>
                  </a:cubicBezTo>
                  <a:cubicBezTo>
                    <a:pt x="479" y="71"/>
                    <a:pt x="479" y="71"/>
                    <a:pt x="481" y="73"/>
                  </a:cubicBezTo>
                  <a:cubicBezTo>
                    <a:pt x="481" y="73"/>
                    <a:pt x="481" y="73"/>
                    <a:pt x="481" y="73"/>
                  </a:cubicBezTo>
                  <a:cubicBezTo>
                    <a:pt x="481" y="75"/>
                    <a:pt x="482" y="76"/>
                    <a:pt x="483" y="77"/>
                  </a:cubicBezTo>
                  <a:cubicBezTo>
                    <a:pt x="480" y="77"/>
                    <a:pt x="480" y="77"/>
                    <a:pt x="480" y="76"/>
                  </a:cubicBezTo>
                  <a:cubicBezTo>
                    <a:pt x="479" y="75"/>
                    <a:pt x="479" y="75"/>
                    <a:pt x="479" y="75"/>
                  </a:cubicBezTo>
                  <a:cubicBezTo>
                    <a:pt x="479" y="75"/>
                    <a:pt x="479" y="75"/>
                    <a:pt x="474" y="75"/>
                  </a:cubicBezTo>
                  <a:cubicBezTo>
                    <a:pt x="474" y="76"/>
                    <a:pt x="474" y="77"/>
                    <a:pt x="474" y="77"/>
                  </a:cubicBezTo>
                  <a:cubicBezTo>
                    <a:pt x="471" y="78"/>
                    <a:pt x="471" y="78"/>
                    <a:pt x="471" y="80"/>
                  </a:cubicBezTo>
                  <a:cubicBezTo>
                    <a:pt x="470" y="80"/>
                    <a:pt x="470" y="80"/>
                    <a:pt x="470" y="80"/>
                  </a:cubicBezTo>
                  <a:cubicBezTo>
                    <a:pt x="470" y="80"/>
                    <a:pt x="470" y="80"/>
                    <a:pt x="470" y="80"/>
                  </a:cubicBezTo>
                  <a:cubicBezTo>
                    <a:pt x="471" y="82"/>
                    <a:pt x="474" y="83"/>
                    <a:pt x="475" y="85"/>
                  </a:cubicBezTo>
                  <a:cubicBezTo>
                    <a:pt x="474" y="85"/>
                    <a:pt x="474" y="85"/>
                    <a:pt x="474" y="85"/>
                  </a:cubicBezTo>
                  <a:cubicBezTo>
                    <a:pt x="471" y="85"/>
                    <a:pt x="471" y="85"/>
                    <a:pt x="470" y="85"/>
                  </a:cubicBezTo>
                  <a:cubicBezTo>
                    <a:pt x="470" y="85"/>
                    <a:pt x="470" y="85"/>
                    <a:pt x="469" y="85"/>
                  </a:cubicBezTo>
                  <a:cubicBezTo>
                    <a:pt x="464" y="84"/>
                    <a:pt x="462" y="82"/>
                    <a:pt x="462" y="81"/>
                  </a:cubicBezTo>
                  <a:cubicBezTo>
                    <a:pt x="461" y="82"/>
                    <a:pt x="461" y="82"/>
                    <a:pt x="460" y="83"/>
                  </a:cubicBezTo>
                  <a:cubicBezTo>
                    <a:pt x="460" y="84"/>
                    <a:pt x="460" y="85"/>
                    <a:pt x="463" y="85"/>
                  </a:cubicBezTo>
                  <a:cubicBezTo>
                    <a:pt x="463" y="86"/>
                    <a:pt x="463" y="86"/>
                    <a:pt x="463" y="86"/>
                  </a:cubicBezTo>
                  <a:cubicBezTo>
                    <a:pt x="464" y="87"/>
                    <a:pt x="464" y="87"/>
                    <a:pt x="464" y="87"/>
                  </a:cubicBezTo>
                  <a:cubicBezTo>
                    <a:pt x="466" y="87"/>
                    <a:pt x="467" y="87"/>
                    <a:pt x="468" y="88"/>
                  </a:cubicBezTo>
                  <a:cubicBezTo>
                    <a:pt x="468" y="89"/>
                    <a:pt x="468" y="89"/>
                    <a:pt x="468" y="89"/>
                  </a:cubicBezTo>
                  <a:cubicBezTo>
                    <a:pt x="467" y="89"/>
                    <a:pt x="466" y="89"/>
                    <a:pt x="465" y="89"/>
                  </a:cubicBezTo>
                  <a:cubicBezTo>
                    <a:pt x="464" y="90"/>
                    <a:pt x="464" y="90"/>
                    <a:pt x="464" y="90"/>
                  </a:cubicBezTo>
                  <a:cubicBezTo>
                    <a:pt x="455" y="83"/>
                    <a:pt x="455" y="83"/>
                    <a:pt x="455" y="83"/>
                  </a:cubicBezTo>
                  <a:cubicBezTo>
                    <a:pt x="454" y="83"/>
                    <a:pt x="453" y="83"/>
                    <a:pt x="453" y="83"/>
                  </a:cubicBezTo>
                  <a:cubicBezTo>
                    <a:pt x="452" y="80"/>
                    <a:pt x="452" y="80"/>
                    <a:pt x="452" y="80"/>
                  </a:cubicBezTo>
                  <a:cubicBezTo>
                    <a:pt x="450" y="75"/>
                    <a:pt x="443" y="75"/>
                    <a:pt x="441" y="70"/>
                  </a:cubicBezTo>
                  <a:cubicBezTo>
                    <a:pt x="443" y="71"/>
                    <a:pt x="452" y="74"/>
                    <a:pt x="452" y="74"/>
                  </a:cubicBezTo>
                  <a:cubicBezTo>
                    <a:pt x="454" y="74"/>
                    <a:pt x="455" y="75"/>
                    <a:pt x="457" y="75"/>
                  </a:cubicBezTo>
                  <a:cubicBezTo>
                    <a:pt x="459" y="75"/>
                    <a:pt x="460" y="76"/>
                    <a:pt x="462" y="76"/>
                  </a:cubicBezTo>
                  <a:cubicBezTo>
                    <a:pt x="463" y="76"/>
                    <a:pt x="463" y="76"/>
                    <a:pt x="464" y="76"/>
                  </a:cubicBezTo>
                  <a:cubicBezTo>
                    <a:pt x="464" y="76"/>
                    <a:pt x="464" y="76"/>
                    <a:pt x="464" y="76"/>
                  </a:cubicBezTo>
                  <a:cubicBezTo>
                    <a:pt x="477" y="72"/>
                    <a:pt x="464" y="66"/>
                    <a:pt x="464" y="66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53" y="61"/>
                    <a:pt x="452" y="61"/>
                    <a:pt x="451" y="61"/>
                  </a:cubicBezTo>
                  <a:cubicBezTo>
                    <a:pt x="450" y="60"/>
                    <a:pt x="450" y="60"/>
                    <a:pt x="447" y="60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5" y="60"/>
                    <a:pt x="444" y="59"/>
                    <a:pt x="443" y="58"/>
                  </a:cubicBezTo>
                  <a:cubicBezTo>
                    <a:pt x="442" y="58"/>
                    <a:pt x="441" y="58"/>
                    <a:pt x="441" y="58"/>
                  </a:cubicBezTo>
                  <a:cubicBezTo>
                    <a:pt x="441" y="59"/>
                    <a:pt x="441" y="59"/>
                    <a:pt x="441" y="59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39" y="59"/>
                    <a:pt x="439" y="59"/>
                    <a:pt x="439" y="59"/>
                  </a:cubicBezTo>
                  <a:cubicBezTo>
                    <a:pt x="439" y="59"/>
                    <a:pt x="439" y="58"/>
                    <a:pt x="439" y="58"/>
                  </a:cubicBezTo>
                  <a:cubicBezTo>
                    <a:pt x="439" y="57"/>
                    <a:pt x="439" y="57"/>
                    <a:pt x="439" y="57"/>
                  </a:cubicBezTo>
                  <a:cubicBezTo>
                    <a:pt x="438" y="57"/>
                    <a:pt x="437" y="57"/>
                    <a:pt x="436" y="55"/>
                  </a:cubicBezTo>
                  <a:cubicBezTo>
                    <a:pt x="436" y="55"/>
                    <a:pt x="435" y="55"/>
                    <a:pt x="435" y="55"/>
                  </a:cubicBezTo>
                  <a:cubicBezTo>
                    <a:pt x="434" y="56"/>
                    <a:pt x="434" y="56"/>
                    <a:pt x="434" y="56"/>
                  </a:cubicBezTo>
                  <a:cubicBezTo>
                    <a:pt x="432" y="56"/>
                    <a:pt x="431" y="55"/>
                    <a:pt x="429" y="54"/>
                  </a:cubicBezTo>
                  <a:cubicBezTo>
                    <a:pt x="428" y="54"/>
                    <a:pt x="428" y="54"/>
                    <a:pt x="428" y="54"/>
                  </a:cubicBezTo>
                  <a:cubicBezTo>
                    <a:pt x="428" y="54"/>
                    <a:pt x="429" y="54"/>
                    <a:pt x="429" y="54"/>
                  </a:cubicBezTo>
                  <a:cubicBezTo>
                    <a:pt x="429" y="53"/>
                    <a:pt x="429" y="53"/>
                    <a:pt x="430" y="52"/>
                  </a:cubicBezTo>
                  <a:cubicBezTo>
                    <a:pt x="429" y="52"/>
                    <a:pt x="427" y="50"/>
                    <a:pt x="423" y="50"/>
                  </a:cubicBezTo>
                  <a:cubicBezTo>
                    <a:pt x="423" y="50"/>
                    <a:pt x="423" y="51"/>
                    <a:pt x="423" y="51"/>
                  </a:cubicBezTo>
                  <a:cubicBezTo>
                    <a:pt x="423" y="51"/>
                    <a:pt x="423" y="51"/>
                    <a:pt x="422" y="51"/>
                  </a:cubicBezTo>
                  <a:cubicBezTo>
                    <a:pt x="422" y="51"/>
                    <a:pt x="421" y="51"/>
                    <a:pt x="421" y="50"/>
                  </a:cubicBezTo>
                  <a:cubicBezTo>
                    <a:pt x="422" y="49"/>
                    <a:pt x="422" y="49"/>
                    <a:pt x="422" y="49"/>
                  </a:cubicBezTo>
                  <a:cubicBezTo>
                    <a:pt x="422" y="49"/>
                    <a:pt x="422" y="49"/>
                    <a:pt x="422" y="49"/>
                  </a:cubicBezTo>
                  <a:cubicBezTo>
                    <a:pt x="418" y="48"/>
                    <a:pt x="418" y="48"/>
                    <a:pt x="418" y="48"/>
                  </a:cubicBezTo>
                  <a:cubicBezTo>
                    <a:pt x="418" y="49"/>
                    <a:pt x="418" y="50"/>
                    <a:pt x="418" y="50"/>
                  </a:cubicBezTo>
                  <a:cubicBezTo>
                    <a:pt x="418" y="51"/>
                    <a:pt x="418" y="51"/>
                    <a:pt x="418" y="52"/>
                  </a:cubicBezTo>
                  <a:cubicBezTo>
                    <a:pt x="418" y="52"/>
                    <a:pt x="418" y="52"/>
                    <a:pt x="418" y="52"/>
                  </a:cubicBezTo>
                  <a:cubicBezTo>
                    <a:pt x="418" y="50"/>
                    <a:pt x="418" y="50"/>
                    <a:pt x="417" y="49"/>
                  </a:cubicBezTo>
                  <a:cubicBezTo>
                    <a:pt x="416" y="49"/>
                    <a:pt x="416" y="49"/>
                    <a:pt x="415" y="49"/>
                  </a:cubicBezTo>
                  <a:cubicBezTo>
                    <a:pt x="415" y="48"/>
                    <a:pt x="415" y="48"/>
                    <a:pt x="415" y="48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3" y="48"/>
                    <a:pt x="412" y="49"/>
                    <a:pt x="411" y="49"/>
                  </a:cubicBezTo>
                  <a:cubicBezTo>
                    <a:pt x="411" y="50"/>
                    <a:pt x="411" y="50"/>
                    <a:pt x="410" y="51"/>
                  </a:cubicBezTo>
                  <a:cubicBezTo>
                    <a:pt x="410" y="51"/>
                    <a:pt x="410" y="51"/>
                    <a:pt x="410" y="51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09" y="50"/>
                    <a:pt x="409" y="50"/>
                    <a:pt x="409" y="49"/>
                  </a:cubicBezTo>
                  <a:cubicBezTo>
                    <a:pt x="409" y="49"/>
                    <a:pt x="408" y="49"/>
                    <a:pt x="407" y="49"/>
                  </a:cubicBezTo>
                  <a:cubicBezTo>
                    <a:pt x="406" y="49"/>
                    <a:pt x="405" y="49"/>
                    <a:pt x="404" y="50"/>
                  </a:cubicBezTo>
                  <a:cubicBezTo>
                    <a:pt x="405" y="52"/>
                    <a:pt x="405" y="52"/>
                    <a:pt x="407" y="52"/>
                  </a:cubicBezTo>
                  <a:cubicBezTo>
                    <a:pt x="408" y="53"/>
                    <a:pt x="408" y="53"/>
                    <a:pt x="408" y="54"/>
                  </a:cubicBezTo>
                  <a:cubicBezTo>
                    <a:pt x="408" y="54"/>
                    <a:pt x="407" y="54"/>
                    <a:pt x="407" y="54"/>
                  </a:cubicBezTo>
                  <a:cubicBezTo>
                    <a:pt x="406" y="53"/>
                    <a:pt x="406" y="53"/>
                    <a:pt x="404" y="53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5"/>
                    <a:pt x="402" y="55"/>
                    <a:pt x="402" y="56"/>
                  </a:cubicBezTo>
                  <a:cubicBezTo>
                    <a:pt x="401" y="55"/>
                    <a:pt x="401" y="54"/>
                    <a:pt x="401" y="54"/>
                  </a:cubicBezTo>
                  <a:cubicBezTo>
                    <a:pt x="399" y="54"/>
                    <a:pt x="398" y="52"/>
                    <a:pt x="396" y="52"/>
                  </a:cubicBezTo>
                  <a:cubicBezTo>
                    <a:pt x="396" y="52"/>
                    <a:pt x="396" y="53"/>
                    <a:pt x="396" y="53"/>
                  </a:cubicBezTo>
                  <a:cubicBezTo>
                    <a:pt x="397" y="56"/>
                    <a:pt x="395" y="57"/>
                    <a:pt x="394" y="57"/>
                  </a:cubicBezTo>
                  <a:cubicBezTo>
                    <a:pt x="394" y="57"/>
                    <a:pt x="393" y="56"/>
                    <a:pt x="393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6"/>
                    <a:pt x="392" y="56"/>
                    <a:pt x="391" y="56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91" y="58"/>
                    <a:pt x="392" y="58"/>
                    <a:pt x="392" y="59"/>
                  </a:cubicBezTo>
                  <a:cubicBezTo>
                    <a:pt x="392" y="59"/>
                    <a:pt x="392" y="60"/>
                    <a:pt x="392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60"/>
                    <a:pt x="391" y="60"/>
                    <a:pt x="388" y="59"/>
                  </a:cubicBezTo>
                  <a:cubicBezTo>
                    <a:pt x="389" y="59"/>
                    <a:pt x="389" y="58"/>
                    <a:pt x="389" y="57"/>
                  </a:cubicBezTo>
                  <a:cubicBezTo>
                    <a:pt x="388" y="57"/>
                    <a:pt x="388" y="57"/>
                    <a:pt x="388" y="57"/>
                  </a:cubicBezTo>
                  <a:cubicBezTo>
                    <a:pt x="388" y="58"/>
                    <a:pt x="388" y="58"/>
                    <a:pt x="388" y="59"/>
                  </a:cubicBezTo>
                  <a:cubicBezTo>
                    <a:pt x="385" y="59"/>
                    <a:pt x="385" y="59"/>
                    <a:pt x="384" y="59"/>
                  </a:cubicBezTo>
                  <a:cubicBezTo>
                    <a:pt x="385" y="60"/>
                    <a:pt x="385" y="60"/>
                    <a:pt x="385" y="60"/>
                  </a:cubicBezTo>
                  <a:cubicBezTo>
                    <a:pt x="384" y="61"/>
                    <a:pt x="384" y="61"/>
                    <a:pt x="384" y="61"/>
                  </a:cubicBezTo>
                  <a:cubicBezTo>
                    <a:pt x="382" y="61"/>
                    <a:pt x="382" y="61"/>
                    <a:pt x="381" y="62"/>
                  </a:cubicBezTo>
                  <a:cubicBezTo>
                    <a:pt x="380" y="62"/>
                    <a:pt x="380" y="62"/>
                    <a:pt x="380" y="62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79" y="64"/>
                    <a:pt x="379" y="64"/>
                    <a:pt x="379" y="64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82" y="63"/>
                    <a:pt x="382" y="63"/>
                    <a:pt x="383" y="63"/>
                  </a:cubicBezTo>
                  <a:cubicBezTo>
                    <a:pt x="386" y="61"/>
                    <a:pt x="388" y="62"/>
                    <a:pt x="390" y="62"/>
                  </a:cubicBezTo>
                  <a:cubicBezTo>
                    <a:pt x="390" y="62"/>
                    <a:pt x="390" y="63"/>
                    <a:pt x="390" y="63"/>
                  </a:cubicBezTo>
                  <a:cubicBezTo>
                    <a:pt x="389" y="63"/>
                    <a:pt x="389" y="63"/>
                    <a:pt x="386" y="64"/>
                  </a:cubicBezTo>
                  <a:cubicBezTo>
                    <a:pt x="386" y="65"/>
                    <a:pt x="385" y="66"/>
                    <a:pt x="385" y="68"/>
                  </a:cubicBezTo>
                  <a:cubicBezTo>
                    <a:pt x="384" y="68"/>
                    <a:pt x="383" y="69"/>
                    <a:pt x="383" y="69"/>
                  </a:cubicBezTo>
                  <a:cubicBezTo>
                    <a:pt x="382" y="71"/>
                    <a:pt x="379" y="72"/>
                    <a:pt x="379" y="72"/>
                  </a:cubicBezTo>
                  <a:cubicBezTo>
                    <a:pt x="378" y="74"/>
                    <a:pt x="377" y="76"/>
                    <a:pt x="377" y="78"/>
                  </a:cubicBezTo>
                  <a:cubicBezTo>
                    <a:pt x="376" y="78"/>
                    <a:pt x="376" y="78"/>
                    <a:pt x="376" y="78"/>
                  </a:cubicBezTo>
                  <a:cubicBezTo>
                    <a:pt x="376" y="78"/>
                    <a:pt x="375" y="79"/>
                    <a:pt x="371" y="81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1" y="82"/>
                    <a:pt x="371" y="82"/>
                    <a:pt x="371" y="82"/>
                  </a:cubicBezTo>
                  <a:cubicBezTo>
                    <a:pt x="372" y="82"/>
                    <a:pt x="373" y="82"/>
                    <a:pt x="373" y="82"/>
                  </a:cubicBezTo>
                  <a:cubicBezTo>
                    <a:pt x="372" y="86"/>
                    <a:pt x="367" y="86"/>
                    <a:pt x="365" y="89"/>
                  </a:cubicBezTo>
                  <a:cubicBezTo>
                    <a:pt x="364" y="89"/>
                    <a:pt x="363" y="89"/>
                    <a:pt x="363" y="88"/>
                  </a:cubicBezTo>
                  <a:cubicBezTo>
                    <a:pt x="362" y="88"/>
                    <a:pt x="361" y="88"/>
                    <a:pt x="361" y="88"/>
                  </a:cubicBezTo>
                  <a:cubicBezTo>
                    <a:pt x="361" y="90"/>
                    <a:pt x="361" y="90"/>
                    <a:pt x="361" y="90"/>
                  </a:cubicBezTo>
                  <a:cubicBezTo>
                    <a:pt x="361" y="90"/>
                    <a:pt x="361" y="91"/>
                    <a:pt x="361" y="91"/>
                  </a:cubicBezTo>
                  <a:cubicBezTo>
                    <a:pt x="360" y="91"/>
                    <a:pt x="360" y="92"/>
                    <a:pt x="359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6" y="92"/>
                    <a:pt x="355" y="93"/>
                    <a:pt x="353" y="94"/>
                  </a:cubicBezTo>
                  <a:cubicBezTo>
                    <a:pt x="352" y="97"/>
                    <a:pt x="349" y="97"/>
                    <a:pt x="347" y="98"/>
                  </a:cubicBezTo>
                  <a:cubicBezTo>
                    <a:pt x="347" y="99"/>
                    <a:pt x="347" y="100"/>
                    <a:pt x="347" y="100"/>
                  </a:cubicBezTo>
                  <a:cubicBezTo>
                    <a:pt x="347" y="100"/>
                    <a:pt x="347" y="100"/>
                    <a:pt x="346" y="105"/>
                  </a:cubicBezTo>
                  <a:cubicBezTo>
                    <a:pt x="345" y="105"/>
                    <a:pt x="345" y="105"/>
                    <a:pt x="345" y="105"/>
                  </a:cubicBezTo>
                  <a:cubicBezTo>
                    <a:pt x="344" y="106"/>
                    <a:pt x="344" y="107"/>
                    <a:pt x="344" y="108"/>
                  </a:cubicBezTo>
                  <a:cubicBezTo>
                    <a:pt x="345" y="108"/>
                    <a:pt x="346" y="108"/>
                    <a:pt x="346" y="108"/>
                  </a:cubicBezTo>
                  <a:cubicBezTo>
                    <a:pt x="347" y="108"/>
                    <a:pt x="347" y="108"/>
                    <a:pt x="347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9"/>
                    <a:pt x="347" y="110"/>
                    <a:pt x="347" y="110"/>
                  </a:cubicBezTo>
                  <a:cubicBezTo>
                    <a:pt x="346" y="112"/>
                    <a:pt x="346" y="112"/>
                    <a:pt x="345" y="112"/>
                  </a:cubicBezTo>
                  <a:cubicBezTo>
                    <a:pt x="345" y="113"/>
                    <a:pt x="345" y="113"/>
                    <a:pt x="345" y="114"/>
                  </a:cubicBezTo>
                  <a:cubicBezTo>
                    <a:pt x="346" y="114"/>
                    <a:pt x="346" y="114"/>
                    <a:pt x="348" y="114"/>
                  </a:cubicBezTo>
                  <a:cubicBezTo>
                    <a:pt x="348" y="116"/>
                    <a:pt x="348" y="116"/>
                    <a:pt x="347" y="117"/>
                  </a:cubicBezTo>
                  <a:cubicBezTo>
                    <a:pt x="352" y="117"/>
                    <a:pt x="357" y="117"/>
                    <a:pt x="362" y="117"/>
                  </a:cubicBezTo>
                  <a:cubicBezTo>
                    <a:pt x="363" y="116"/>
                    <a:pt x="363" y="116"/>
                    <a:pt x="366" y="115"/>
                  </a:cubicBezTo>
                  <a:cubicBezTo>
                    <a:pt x="366" y="114"/>
                    <a:pt x="366" y="114"/>
                    <a:pt x="366" y="113"/>
                  </a:cubicBezTo>
                  <a:cubicBezTo>
                    <a:pt x="368" y="113"/>
                    <a:pt x="368" y="115"/>
                    <a:pt x="369" y="116"/>
                  </a:cubicBezTo>
                  <a:cubicBezTo>
                    <a:pt x="369" y="116"/>
                    <a:pt x="369" y="117"/>
                    <a:pt x="369" y="117"/>
                  </a:cubicBezTo>
                  <a:cubicBezTo>
                    <a:pt x="378" y="118"/>
                    <a:pt x="387" y="118"/>
                    <a:pt x="395" y="118"/>
                  </a:cubicBezTo>
                  <a:cubicBezTo>
                    <a:pt x="396" y="118"/>
                    <a:pt x="397" y="118"/>
                    <a:pt x="398" y="117"/>
                  </a:cubicBezTo>
                  <a:cubicBezTo>
                    <a:pt x="398" y="116"/>
                    <a:pt x="399" y="115"/>
                    <a:pt x="401" y="114"/>
                  </a:cubicBezTo>
                  <a:cubicBezTo>
                    <a:pt x="401" y="113"/>
                    <a:pt x="401" y="112"/>
                    <a:pt x="401" y="112"/>
                  </a:cubicBezTo>
                  <a:cubicBezTo>
                    <a:pt x="401" y="112"/>
                    <a:pt x="400" y="111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96" y="109"/>
                    <a:pt x="396" y="109"/>
                    <a:pt x="396" y="107"/>
                  </a:cubicBezTo>
                  <a:cubicBezTo>
                    <a:pt x="395" y="107"/>
                    <a:pt x="394" y="107"/>
                    <a:pt x="394" y="107"/>
                  </a:cubicBezTo>
                  <a:cubicBezTo>
                    <a:pt x="394" y="104"/>
                    <a:pt x="394" y="101"/>
                    <a:pt x="393" y="99"/>
                  </a:cubicBezTo>
                  <a:cubicBezTo>
                    <a:pt x="394" y="99"/>
                    <a:pt x="394" y="99"/>
                    <a:pt x="397" y="94"/>
                  </a:cubicBezTo>
                  <a:cubicBezTo>
                    <a:pt x="402" y="93"/>
                    <a:pt x="405" y="88"/>
                    <a:pt x="405" y="88"/>
                  </a:cubicBezTo>
                  <a:cubicBezTo>
                    <a:pt x="406" y="87"/>
                    <a:pt x="406" y="87"/>
                    <a:pt x="408" y="87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8" y="83"/>
                    <a:pt x="410" y="80"/>
                    <a:pt x="410" y="77"/>
                  </a:cubicBezTo>
                  <a:cubicBezTo>
                    <a:pt x="411" y="77"/>
                    <a:pt x="411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5" y="79"/>
                    <a:pt x="415" y="79"/>
                    <a:pt x="416" y="79"/>
                  </a:cubicBezTo>
                  <a:cubicBezTo>
                    <a:pt x="417" y="78"/>
                    <a:pt x="417" y="78"/>
                    <a:pt x="417" y="78"/>
                  </a:cubicBezTo>
                  <a:cubicBezTo>
                    <a:pt x="419" y="79"/>
                    <a:pt x="419" y="79"/>
                    <a:pt x="420" y="80"/>
                  </a:cubicBezTo>
                  <a:cubicBezTo>
                    <a:pt x="420" y="82"/>
                    <a:pt x="420" y="82"/>
                    <a:pt x="420" y="83"/>
                  </a:cubicBezTo>
                  <a:cubicBezTo>
                    <a:pt x="420" y="83"/>
                    <a:pt x="419" y="83"/>
                    <a:pt x="418" y="83"/>
                  </a:cubicBezTo>
                  <a:cubicBezTo>
                    <a:pt x="419" y="86"/>
                    <a:pt x="419" y="86"/>
                    <a:pt x="409" y="95"/>
                  </a:cubicBezTo>
                  <a:cubicBezTo>
                    <a:pt x="409" y="97"/>
                    <a:pt x="408" y="100"/>
                    <a:pt x="409" y="103"/>
                  </a:cubicBezTo>
                  <a:cubicBezTo>
                    <a:pt x="409" y="104"/>
                    <a:pt x="409" y="104"/>
                    <a:pt x="409" y="104"/>
                  </a:cubicBezTo>
                  <a:cubicBezTo>
                    <a:pt x="409" y="105"/>
                    <a:pt x="410" y="106"/>
                    <a:pt x="410" y="106"/>
                  </a:cubicBezTo>
                  <a:cubicBezTo>
                    <a:pt x="411" y="108"/>
                    <a:pt x="419" y="112"/>
                    <a:pt x="419" y="112"/>
                  </a:cubicBezTo>
                  <a:cubicBezTo>
                    <a:pt x="420" y="112"/>
                    <a:pt x="420" y="112"/>
                    <a:pt x="420" y="112"/>
                  </a:cubicBezTo>
                  <a:cubicBezTo>
                    <a:pt x="423" y="111"/>
                    <a:pt x="426" y="111"/>
                    <a:pt x="429" y="110"/>
                  </a:cubicBezTo>
                  <a:cubicBezTo>
                    <a:pt x="429" y="109"/>
                    <a:pt x="429" y="109"/>
                    <a:pt x="429" y="109"/>
                  </a:cubicBezTo>
                  <a:cubicBezTo>
                    <a:pt x="432" y="109"/>
                    <a:pt x="434" y="109"/>
                    <a:pt x="436" y="109"/>
                  </a:cubicBezTo>
                  <a:cubicBezTo>
                    <a:pt x="436" y="109"/>
                    <a:pt x="437" y="108"/>
                    <a:pt x="438" y="108"/>
                  </a:cubicBezTo>
                  <a:cubicBezTo>
                    <a:pt x="438" y="108"/>
                    <a:pt x="438" y="108"/>
                    <a:pt x="438" y="108"/>
                  </a:cubicBezTo>
                  <a:cubicBezTo>
                    <a:pt x="439" y="109"/>
                    <a:pt x="439" y="109"/>
                    <a:pt x="440" y="110"/>
                  </a:cubicBezTo>
                  <a:cubicBezTo>
                    <a:pt x="442" y="111"/>
                    <a:pt x="443" y="111"/>
                    <a:pt x="445" y="111"/>
                  </a:cubicBezTo>
                  <a:cubicBezTo>
                    <a:pt x="445" y="111"/>
                    <a:pt x="445" y="111"/>
                    <a:pt x="445" y="111"/>
                  </a:cubicBezTo>
                  <a:cubicBezTo>
                    <a:pt x="445" y="112"/>
                    <a:pt x="445" y="112"/>
                    <a:pt x="445" y="112"/>
                  </a:cubicBezTo>
                  <a:cubicBezTo>
                    <a:pt x="439" y="112"/>
                    <a:pt x="438" y="112"/>
                    <a:pt x="437" y="116"/>
                  </a:cubicBezTo>
                  <a:cubicBezTo>
                    <a:pt x="432" y="118"/>
                    <a:pt x="428" y="114"/>
                    <a:pt x="424" y="116"/>
                  </a:cubicBezTo>
                  <a:cubicBezTo>
                    <a:pt x="422" y="116"/>
                    <a:pt x="422" y="116"/>
                    <a:pt x="421" y="116"/>
                  </a:cubicBezTo>
                  <a:cubicBezTo>
                    <a:pt x="421" y="117"/>
                    <a:pt x="420" y="118"/>
                    <a:pt x="420" y="118"/>
                  </a:cubicBezTo>
                  <a:cubicBezTo>
                    <a:pt x="453" y="120"/>
                    <a:pt x="485" y="121"/>
                    <a:pt x="515" y="121"/>
                  </a:cubicBezTo>
                  <a:cubicBezTo>
                    <a:pt x="528" y="121"/>
                    <a:pt x="539" y="121"/>
                    <a:pt x="550" y="121"/>
                  </a:cubicBezTo>
                  <a:moveTo>
                    <a:pt x="362" y="117"/>
                  </a:moveTo>
                  <a:cubicBezTo>
                    <a:pt x="357" y="117"/>
                    <a:pt x="352" y="117"/>
                    <a:pt x="347" y="117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46" y="118"/>
                    <a:pt x="346" y="118"/>
                    <a:pt x="346" y="118"/>
                  </a:cubicBezTo>
                  <a:cubicBezTo>
                    <a:pt x="346" y="118"/>
                    <a:pt x="346" y="118"/>
                    <a:pt x="346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9" y="119"/>
                    <a:pt x="349" y="119"/>
                    <a:pt x="349" y="119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50" y="121"/>
                  </a:cubicBezTo>
                  <a:cubicBezTo>
                    <a:pt x="351" y="121"/>
                    <a:pt x="352" y="121"/>
                    <a:pt x="352" y="121"/>
                  </a:cubicBezTo>
                  <a:cubicBezTo>
                    <a:pt x="353" y="121"/>
                    <a:pt x="353" y="121"/>
                    <a:pt x="354" y="122"/>
                  </a:cubicBezTo>
                  <a:cubicBezTo>
                    <a:pt x="354" y="122"/>
                    <a:pt x="354" y="122"/>
                    <a:pt x="355" y="122"/>
                  </a:cubicBezTo>
                  <a:cubicBezTo>
                    <a:pt x="355" y="122"/>
                    <a:pt x="356" y="121"/>
                    <a:pt x="357" y="121"/>
                  </a:cubicBezTo>
                  <a:cubicBezTo>
                    <a:pt x="357" y="120"/>
                    <a:pt x="357" y="120"/>
                    <a:pt x="357" y="120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59" y="120"/>
                    <a:pt x="360" y="119"/>
                    <a:pt x="360" y="119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61" y="118"/>
                    <a:pt x="361" y="118"/>
                    <a:pt x="362" y="117"/>
                  </a:cubicBezTo>
                  <a:moveTo>
                    <a:pt x="395" y="118"/>
                  </a:moveTo>
                  <a:cubicBezTo>
                    <a:pt x="387" y="118"/>
                    <a:pt x="378" y="118"/>
                    <a:pt x="369" y="118"/>
                  </a:cubicBezTo>
                  <a:cubicBezTo>
                    <a:pt x="369" y="119"/>
                    <a:pt x="371" y="119"/>
                    <a:pt x="371" y="121"/>
                  </a:cubicBezTo>
                  <a:cubicBezTo>
                    <a:pt x="371" y="121"/>
                    <a:pt x="371" y="121"/>
                    <a:pt x="371" y="121"/>
                  </a:cubicBezTo>
                  <a:cubicBezTo>
                    <a:pt x="371" y="122"/>
                    <a:pt x="370" y="122"/>
                    <a:pt x="370" y="122"/>
                  </a:cubicBezTo>
                  <a:cubicBezTo>
                    <a:pt x="370" y="122"/>
                    <a:pt x="370" y="124"/>
                    <a:pt x="371" y="125"/>
                  </a:cubicBezTo>
                  <a:cubicBezTo>
                    <a:pt x="372" y="125"/>
                    <a:pt x="372" y="125"/>
                    <a:pt x="372" y="125"/>
                  </a:cubicBezTo>
                  <a:cubicBezTo>
                    <a:pt x="372" y="125"/>
                    <a:pt x="373" y="126"/>
                    <a:pt x="373" y="127"/>
                  </a:cubicBezTo>
                  <a:cubicBezTo>
                    <a:pt x="373" y="127"/>
                    <a:pt x="373" y="128"/>
                    <a:pt x="373" y="128"/>
                  </a:cubicBezTo>
                  <a:cubicBezTo>
                    <a:pt x="373" y="129"/>
                    <a:pt x="373" y="129"/>
                    <a:pt x="373" y="129"/>
                  </a:cubicBezTo>
                  <a:cubicBezTo>
                    <a:pt x="373" y="131"/>
                    <a:pt x="374" y="131"/>
                    <a:pt x="375" y="132"/>
                  </a:cubicBezTo>
                  <a:cubicBezTo>
                    <a:pt x="376" y="133"/>
                    <a:pt x="376" y="133"/>
                    <a:pt x="376" y="134"/>
                  </a:cubicBezTo>
                  <a:cubicBezTo>
                    <a:pt x="376" y="135"/>
                    <a:pt x="375" y="135"/>
                    <a:pt x="375" y="136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137"/>
                    <a:pt x="376" y="138"/>
                    <a:pt x="376" y="138"/>
                  </a:cubicBezTo>
                  <a:cubicBezTo>
                    <a:pt x="378" y="139"/>
                    <a:pt x="380" y="139"/>
                    <a:pt x="382" y="139"/>
                  </a:cubicBezTo>
                  <a:cubicBezTo>
                    <a:pt x="382" y="136"/>
                    <a:pt x="383" y="134"/>
                    <a:pt x="385" y="135"/>
                  </a:cubicBezTo>
                  <a:cubicBezTo>
                    <a:pt x="385" y="135"/>
                    <a:pt x="386" y="135"/>
                    <a:pt x="386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8" y="136"/>
                    <a:pt x="388" y="135"/>
                    <a:pt x="389" y="134"/>
                  </a:cubicBezTo>
                  <a:cubicBezTo>
                    <a:pt x="389" y="134"/>
                    <a:pt x="390" y="134"/>
                    <a:pt x="391" y="134"/>
                  </a:cubicBezTo>
                  <a:cubicBezTo>
                    <a:pt x="391" y="133"/>
                    <a:pt x="391" y="132"/>
                    <a:pt x="391" y="131"/>
                  </a:cubicBezTo>
                  <a:cubicBezTo>
                    <a:pt x="392" y="131"/>
                    <a:pt x="394" y="131"/>
                    <a:pt x="395" y="131"/>
                  </a:cubicBezTo>
                  <a:cubicBezTo>
                    <a:pt x="395" y="130"/>
                    <a:pt x="395" y="130"/>
                    <a:pt x="395" y="129"/>
                  </a:cubicBezTo>
                  <a:cubicBezTo>
                    <a:pt x="394" y="129"/>
                    <a:pt x="394" y="129"/>
                    <a:pt x="393" y="129"/>
                  </a:cubicBezTo>
                  <a:cubicBezTo>
                    <a:pt x="391" y="129"/>
                    <a:pt x="391" y="129"/>
                    <a:pt x="391" y="129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0" y="128"/>
                    <a:pt x="390" y="128"/>
                    <a:pt x="390" y="128"/>
                  </a:cubicBezTo>
                  <a:cubicBezTo>
                    <a:pt x="392" y="125"/>
                    <a:pt x="392" y="125"/>
                    <a:pt x="392" y="123"/>
                  </a:cubicBezTo>
                  <a:cubicBezTo>
                    <a:pt x="393" y="120"/>
                    <a:pt x="393" y="120"/>
                    <a:pt x="393" y="120"/>
                  </a:cubicBezTo>
                  <a:cubicBezTo>
                    <a:pt x="394" y="119"/>
                    <a:pt x="395" y="119"/>
                    <a:pt x="395" y="118"/>
                  </a:cubicBezTo>
                  <a:moveTo>
                    <a:pt x="605" y="288"/>
                  </a:moveTo>
                  <a:cubicBezTo>
                    <a:pt x="596" y="225"/>
                    <a:pt x="577" y="168"/>
                    <a:pt x="550" y="121"/>
                  </a:cubicBezTo>
                  <a:cubicBezTo>
                    <a:pt x="539" y="121"/>
                    <a:pt x="528" y="121"/>
                    <a:pt x="515" y="121"/>
                  </a:cubicBezTo>
                  <a:cubicBezTo>
                    <a:pt x="485" y="121"/>
                    <a:pt x="453" y="120"/>
                    <a:pt x="420" y="119"/>
                  </a:cubicBezTo>
                  <a:cubicBezTo>
                    <a:pt x="418" y="119"/>
                    <a:pt x="416" y="119"/>
                    <a:pt x="415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5" y="120"/>
                    <a:pt x="414" y="120"/>
                    <a:pt x="412" y="121"/>
                  </a:cubicBezTo>
                  <a:cubicBezTo>
                    <a:pt x="412" y="121"/>
                    <a:pt x="412" y="122"/>
                    <a:pt x="413" y="123"/>
                  </a:cubicBezTo>
                  <a:cubicBezTo>
                    <a:pt x="415" y="124"/>
                    <a:pt x="415" y="124"/>
                    <a:pt x="418" y="124"/>
                  </a:cubicBezTo>
                  <a:cubicBezTo>
                    <a:pt x="418" y="123"/>
                    <a:pt x="420" y="122"/>
                    <a:pt x="420" y="121"/>
                  </a:cubicBezTo>
                  <a:cubicBezTo>
                    <a:pt x="423" y="122"/>
                    <a:pt x="424" y="125"/>
                    <a:pt x="426" y="126"/>
                  </a:cubicBezTo>
                  <a:cubicBezTo>
                    <a:pt x="426" y="126"/>
                    <a:pt x="426" y="127"/>
                    <a:pt x="426" y="127"/>
                  </a:cubicBezTo>
                  <a:cubicBezTo>
                    <a:pt x="425" y="128"/>
                    <a:pt x="424" y="129"/>
                    <a:pt x="423" y="130"/>
                  </a:cubicBezTo>
                  <a:cubicBezTo>
                    <a:pt x="423" y="131"/>
                    <a:pt x="422" y="131"/>
                    <a:pt x="421" y="131"/>
                  </a:cubicBezTo>
                  <a:cubicBezTo>
                    <a:pt x="421" y="131"/>
                    <a:pt x="420" y="131"/>
                    <a:pt x="420" y="131"/>
                  </a:cubicBezTo>
                  <a:cubicBezTo>
                    <a:pt x="419" y="130"/>
                    <a:pt x="419" y="129"/>
                    <a:pt x="419" y="129"/>
                  </a:cubicBezTo>
                  <a:cubicBezTo>
                    <a:pt x="418" y="128"/>
                    <a:pt x="417" y="128"/>
                    <a:pt x="417" y="128"/>
                  </a:cubicBezTo>
                  <a:cubicBezTo>
                    <a:pt x="417" y="127"/>
                    <a:pt x="417" y="126"/>
                    <a:pt x="417" y="126"/>
                  </a:cubicBezTo>
                  <a:cubicBezTo>
                    <a:pt x="416" y="126"/>
                    <a:pt x="416" y="126"/>
                    <a:pt x="415" y="126"/>
                  </a:cubicBezTo>
                  <a:cubicBezTo>
                    <a:pt x="415" y="127"/>
                    <a:pt x="414" y="128"/>
                    <a:pt x="413" y="128"/>
                  </a:cubicBezTo>
                  <a:cubicBezTo>
                    <a:pt x="412" y="133"/>
                    <a:pt x="410" y="141"/>
                    <a:pt x="410" y="141"/>
                  </a:cubicBezTo>
                  <a:cubicBezTo>
                    <a:pt x="411" y="141"/>
                    <a:pt x="411" y="141"/>
                    <a:pt x="412" y="142"/>
                  </a:cubicBezTo>
                  <a:cubicBezTo>
                    <a:pt x="411" y="143"/>
                    <a:pt x="411" y="143"/>
                    <a:pt x="411" y="143"/>
                  </a:cubicBezTo>
                  <a:cubicBezTo>
                    <a:pt x="404" y="141"/>
                    <a:pt x="404" y="141"/>
                    <a:pt x="402" y="143"/>
                  </a:cubicBezTo>
                  <a:cubicBezTo>
                    <a:pt x="403" y="144"/>
                    <a:pt x="404" y="145"/>
                    <a:pt x="404" y="146"/>
                  </a:cubicBezTo>
                  <a:cubicBezTo>
                    <a:pt x="404" y="147"/>
                    <a:pt x="404" y="147"/>
                    <a:pt x="404" y="147"/>
                  </a:cubicBezTo>
                  <a:cubicBezTo>
                    <a:pt x="403" y="147"/>
                    <a:pt x="403" y="147"/>
                    <a:pt x="403" y="147"/>
                  </a:cubicBezTo>
                  <a:cubicBezTo>
                    <a:pt x="401" y="145"/>
                    <a:pt x="399" y="144"/>
                    <a:pt x="397" y="142"/>
                  </a:cubicBezTo>
                  <a:cubicBezTo>
                    <a:pt x="383" y="149"/>
                    <a:pt x="379" y="151"/>
                    <a:pt x="379" y="144"/>
                  </a:cubicBezTo>
                  <a:cubicBezTo>
                    <a:pt x="377" y="144"/>
                    <a:pt x="377" y="144"/>
                    <a:pt x="377" y="144"/>
                  </a:cubicBezTo>
                  <a:cubicBezTo>
                    <a:pt x="376" y="145"/>
                    <a:pt x="375" y="145"/>
                    <a:pt x="374" y="145"/>
                  </a:cubicBezTo>
                  <a:cubicBezTo>
                    <a:pt x="373" y="145"/>
                    <a:pt x="372" y="145"/>
                    <a:pt x="372" y="145"/>
                  </a:cubicBezTo>
                  <a:cubicBezTo>
                    <a:pt x="371" y="145"/>
                    <a:pt x="370" y="145"/>
                    <a:pt x="370" y="145"/>
                  </a:cubicBezTo>
                  <a:cubicBezTo>
                    <a:pt x="370" y="145"/>
                    <a:pt x="370" y="146"/>
                    <a:pt x="370" y="147"/>
                  </a:cubicBezTo>
                  <a:cubicBezTo>
                    <a:pt x="369" y="148"/>
                    <a:pt x="368" y="148"/>
                    <a:pt x="368" y="148"/>
                  </a:cubicBezTo>
                  <a:cubicBezTo>
                    <a:pt x="367" y="148"/>
                    <a:pt x="367" y="147"/>
                    <a:pt x="366" y="147"/>
                  </a:cubicBezTo>
                  <a:cubicBezTo>
                    <a:pt x="366" y="146"/>
                    <a:pt x="365" y="145"/>
                    <a:pt x="364" y="145"/>
                  </a:cubicBezTo>
                  <a:cubicBezTo>
                    <a:pt x="363" y="145"/>
                    <a:pt x="363" y="145"/>
                    <a:pt x="362" y="145"/>
                  </a:cubicBezTo>
                  <a:cubicBezTo>
                    <a:pt x="362" y="144"/>
                    <a:pt x="362" y="144"/>
                    <a:pt x="362" y="143"/>
                  </a:cubicBezTo>
                  <a:cubicBezTo>
                    <a:pt x="362" y="143"/>
                    <a:pt x="363" y="142"/>
                    <a:pt x="363" y="141"/>
                  </a:cubicBezTo>
                  <a:cubicBezTo>
                    <a:pt x="364" y="141"/>
                    <a:pt x="365" y="141"/>
                    <a:pt x="366" y="141"/>
                  </a:cubicBezTo>
                  <a:cubicBezTo>
                    <a:pt x="368" y="142"/>
                    <a:pt x="370" y="143"/>
                    <a:pt x="372" y="143"/>
                  </a:cubicBezTo>
                  <a:cubicBezTo>
                    <a:pt x="372" y="142"/>
                    <a:pt x="374" y="140"/>
                    <a:pt x="374" y="135"/>
                  </a:cubicBezTo>
                  <a:cubicBezTo>
                    <a:pt x="373" y="134"/>
                    <a:pt x="373" y="134"/>
                    <a:pt x="372" y="134"/>
                  </a:cubicBezTo>
                  <a:cubicBezTo>
                    <a:pt x="369" y="135"/>
                    <a:pt x="369" y="135"/>
                    <a:pt x="368" y="136"/>
                  </a:cubicBezTo>
                  <a:cubicBezTo>
                    <a:pt x="367" y="137"/>
                    <a:pt x="367" y="137"/>
                    <a:pt x="367" y="137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6" y="136"/>
                    <a:pt x="366" y="136"/>
                    <a:pt x="366" y="135"/>
                  </a:cubicBezTo>
                  <a:cubicBezTo>
                    <a:pt x="366" y="135"/>
                    <a:pt x="367" y="134"/>
                    <a:pt x="367" y="134"/>
                  </a:cubicBezTo>
                  <a:cubicBezTo>
                    <a:pt x="367" y="132"/>
                    <a:pt x="367" y="132"/>
                    <a:pt x="367" y="131"/>
                  </a:cubicBezTo>
                  <a:cubicBezTo>
                    <a:pt x="367" y="132"/>
                    <a:pt x="366" y="132"/>
                    <a:pt x="366" y="132"/>
                  </a:cubicBezTo>
                  <a:cubicBezTo>
                    <a:pt x="365" y="125"/>
                    <a:pt x="365" y="125"/>
                    <a:pt x="364" y="124"/>
                  </a:cubicBezTo>
                  <a:cubicBezTo>
                    <a:pt x="360" y="128"/>
                    <a:pt x="360" y="128"/>
                    <a:pt x="359" y="128"/>
                  </a:cubicBezTo>
                  <a:cubicBezTo>
                    <a:pt x="358" y="129"/>
                    <a:pt x="358" y="129"/>
                    <a:pt x="358" y="130"/>
                  </a:cubicBezTo>
                  <a:cubicBezTo>
                    <a:pt x="358" y="131"/>
                    <a:pt x="358" y="131"/>
                    <a:pt x="358" y="131"/>
                  </a:cubicBezTo>
                  <a:cubicBezTo>
                    <a:pt x="357" y="132"/>
                    <a:pt x="356" y="132"/>
                    <a:pt x="355" y="133"/>
                  </a:cubicBezTo>
                  <a:cubicBezTo>
                    <a:pt x="353" y="136"/>
                    <a:pt x="357" y="138"/>
                    <a:pt x="356" y="141"/>
                  </a:cubicBezTo>
                  <a:cubicBezTo>
                    <a:pt x="356" y="142"/>
                    <a:pt x="356" y="142"/>
                    <a:pt x="356" y="142"/>
                  </a:cubicBezTo>
                  <a:cubicBezTo>
                    <a:pt x="355" y="144"/>
                    <a:pt x="355" y="144"/>
                    <a:pt x="355" y="144"/>
                  </a:cubicBezTo>
                  <a:cubicBezTo>
                    <a:pt x="356" y="145"/>
                    <a:pt x="356" y="147"/>
                    <a:pt x="356" y="148"/>
                  </a:cubicBezTo>
                  <a:cubicBezTo>
                    <a:pt x="356" y="149"/>
                    <a:pt x="356" y="150"/>
                    <a:pt x="356" y="150"/>
                  </a:cubicBezTo>
                  <a:cubicBezTo>
                    <a:pt x="356" y="150"/>
                    <a:pt x="355" y="150"/>
                    <a:pt x="355" y="150"/>
                  </a:cubicBezTo>
                  <a:cubicBezTo>
                    <a:pt x="354" y="150"/>
                    <a:pt x="354" y="150"/>
                    <a:pt x="353" y="150"/>
                  </a:cubicBezTo>
                  <a:cubicBezTo>
                    <a:pt x="351" y="151"/>
                    <a:pt x="351" y="151"/>
                    <a:pt x="350" y="150"/>
                  </a:cubicBezTo>
                  <a:cubicBezTo>
                    <a:pt x="346" y="150"/>
                    <a:pt x="346" y="150"/>
                    <a:pt x="337" y="156"/>
                  </a:cubicBezTo>
                  <a:cubicBezTo>
                    <a:pt x="336" y="155"/>
                    <a:pt x="336" y="155"/>
                    <a:pt x="335" y="155"/>
                  </a:cubicBezTo>
                  <a:cubicBezTo>
                    <a:pt x="335" y="155"/>
                    <a:pt x="335" y="155"/>
                    <a:pt x="334" y="155"/>
                  </a:cubicBezTo>
                  <a:cubicBezTo>
                    <a:pt x="334" y="155"/>
                    <a:pt x="333" y="155"/>
                    <a:pt x="333" y="155"/>
                  </a:cubicBezTo>
                  <a:cubicBezTo>
                    <a:pt x="332" y="155"/>
                    <a:pt x="332" y="156"/>
                    <a:pt x="332" y="157"/>
                  </a:cubicBezTo>
                  <a:cubicBezTo>
                    <a:pt x="334" y="158"/>
                    <a:pt x="334" y="158"/>
                    <a:pt x="334" y="158"/>
                  </a:cubicBezTo>
                  <a:cubicBezTo>
                    <a:pt x="334" y="159"/>
                    <a:pt x="334" y="160"/>
                    <a:pt x="333" y="161"/>
                  </a:cubicBezTo>
                  <a:cubicBezTo>
                    <a:pt x="330" y="161"/>
                    <a:pt x="330" y="161"/>
                    <a:pt x="325" y="165"/>
                  </a:cubicBezTo>
                  <a:cubicBezTo>
                    <a:pt x="324" y="165"/>
                    <a:pt x="324" y="165"/>
                    <a:pt x="324" y="165"/>
                  </a:cubicBezTo>
                  <a:cubicBezTo>
                    <a:pt x="323" y="165"/>
                    <a:pt x="322" y="165"/>
                    <a:pt x="322" y="165"/>
                  </a:cubicBezTo>
                  <a:cubicBezTo>
                    <a:pt x="320" y="167"/>
                    <a:pt x="320" y="169"/>
                    <a:pt x="319" y="171"/>
                  </a:cubicBezTo>
                  <a:cubicBezTo>
                    <a:pt x="317" y="171"/>
                    <a:pt x="316" y="171"/>
                    <a:pt x="314" y="172"/>
                  </a:cubicBezTo>
                  <a:cubicBezTo>
                    <a:pt x="314" y="173"/>
                    <a:pt x="313" y="174"/>
                    <a:pt x="313" y="175"/>
                  </a:cubicBezTo>
                  <a:cubicBezTo>
                    <a:pt x="312" y="175"/>
                    <a:pt x="311" y="175"/>
                    <a:pt x="310" y="175"/>
                  </a:cubicBezTo>
                  <a:cubicBezTo>
                    <a:pt x="309" y="174"/>
                    <a:pt x="309" y="174"/>
                    <a:pt x="309" y="174"/>
                  </a:cubicBezTo>
                  <a:cubicBezTo>
                    <a:pt x="308" y="174"/>
                    <a:pt x="307" y="174"/>
                    <a:pt x="307" y="174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305" y="172"/>
                    <a:pt x="305" y="172"/>
                    <a:pt x="304" y="172"/>
                  </a:cubicBezTo>
                  <a:cubicBezTo>
                    <a:pt x="303" y="173"/>
                    <a:pt x="303" y="174"/>
                    <a:pt x="303" y="175"/>
                  </a:cubicBezTo>
                  <a:cubicBezTo>
                    <a:pt x="303" y="175"/>
                    <a:pt x="304" y="176"/>
                    <a:pt x="304" y="176"/>
                  </a:cubicBezTo>
                  <a:cubicBezTo>
                    <a:pt x="304" y="176"/>
                    <a:pt x="303" y="177"/>
                    <a:pt x="303" y="178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80"/>
                    <a:pt x="303" y="180"/>
                  </a:cubicBezTo>
                  <a:cubicBezTo>
                    <a:pt x="301" y="180"/>
                    <a:pt x="298" y="180"/>
                    <a:pt x="296" y="180"/>
                  </a:cubicBezTo>
                  <a:cubicBezTo>
                    <a:pt x="295" y="179"/>
                    <a:pt x="295" y="179"/>
                    <a:pt x="295" y="178"/>
                  </a:cubicBezTo>
                  <a:cubicBezTo>
                    <a:pt x="289" y="179"/>
                    <a:pt x="289" y="179"/>
                    <a:pt x="288" y="180"/>
                  </a:cubicBezTo>
                  <a:cubicBezTo>
                    <a:pt x="288" y="182"/>
                    <a:pt x="289" y="182"/>
                    <a:pt x="289" y="182"/>
                  </a:cubicBezTo>
                  <a:cubicBezTo>
                    <a:pt x="290" y="183"/>
                    <a:pt x="291" y="184"/>
                    <a:pt x="292" y="184"/>
                  </a:cubicBezTo>
                  <a:cubicBezTo>
                    <a:pt x="294" y="184"/>
                    <a:pt x="294" y="184"/>
                    <a:pt x="295" y="184"/>
                  </a:cubicBezTo>
                  <a:cubicBezTo>
                    <a:pt x="298" y="187"/>
                    <a:pt x="298" y="187"/>
                    <a:pt x="298" y="188"/>
                  </a:cubicBezTo>
                  <a:cubicBezTo>
                    <a:pt x="299" y="191"/>
                    <a:pt x="299" y="193"/>
                    <a:pt x="299" y="195"/>
                  </a:cubicBezTo>
                  <a:cubicBezTo>
                    <a:pt x="300" y="196"/>
                    <a:pt x="301" y="197"/>
                    <a:pt x="302" y="199"/>
                  </a:cubicBezTo>
                  <a:cubicBezTo>
                    <a:pt x="302" y="201"/>
                    <a:pt x="302" y="201"/>
                    <a:pt x="297" y="213"/>
                  </a:cubicBezTo>
                  <a:cubicBezTo>
                    <a:pt x="296" y="214"/>
                    <a:pt x="294" y="215"/>
                    <a:pt x="293" y="215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89" y="214"/>
                    <a:pt x="286" y="214"/>
                    <a:pt x="283" y="212"/>
                  </a:cubicBezTo>
                  <a:cubicBezTo>
                    <a:pt x="279" y="211"/>
                    <a:pt x="276" y="211"/>
                    <a:pt x="273" y="211"/>
                  </a:cubicBezTo>
                  <a:cubicBezTo>
                    <a:pt x="269" y="210"/>
                    <a:pt x="269" y="210"/>
                    <a:pt x="268" y="209"/>
                  </a:cubicBezTo>
                  <a:cubicBezTo>
                    <a:pt x="268" y="209"/>
                    <a:pt x="268" y="209"/>
                    <a:pt x="268" y="209"/>
                  </a:cubicBezTo>
                  <a:cubicBezTo>
                    <a:pt x="267" y="210"/>
                    <a:pt x="267" y="210"/>
                    <a:pt x="266" y="210"/>
                  </a:cubicBezTo>
                  <a:cubicBezTo>
                    <a:pt x="264" y="212"/>
                    <a:pt x="262" y="212"/>
                    <a:pt x="260" y="212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2" y="217"/>
                    <a:pt x="258" y="221"/>
                    <a:pt x="260" y="225"/>
                  </a:cubicBezTo>
                  <a:cubicBezTo>
                    <a:pt x="259" y="227"/>
                    <a:pt x="259" y="229"/>
                    <a:pt x="259" y="232"/>
                  </a:cubicBezTo>
                  <a:cubicBezTo>
                    <a:pt x="254" y="239"/>
                    <a:pt x="254" y="239"/>
                    <a:pt x="255" y="241"/>
                  </a:cubicBezTo>
                  <a:cubicBezTo>
                    <a:pt x="256" y="243"/>
                    <a:pt x="256" y="244"/>
                    <a:pt x="256" y="244"/>
                  </a:cubicBezTo>
                  <a:cubicBezTo>
                    <a:pt x="255" y="245"/>
                    <a:pt x="255" y="245"/>
                    <a:pt x="255" y="245"/>
                  </a:cubicBezTo>
                  <a:cubicBezTo>
                    <a:pt x="254" y="247"/>
                    <a:pt x="254" y="247"/>
                    <a:pt x="254" y="251"/>
                  </a:cubicBezTo>
                  <a:cubicBezTo>
                    <a:pt x="255" y="251"/>
                    <a:pt x="256" y="251"/>
                    <a:pt x="257" y="251"/>
                  </a:cubicBezTo>
                  <a:cubicBezTo>
                    <a:pt x="259" y="251"/>
                    <a:pt x="260" y="250"/>
                    <a:pt x="262" y="253"/>
                  </a:cubicBezTo>
                  <a:cubicBezTo>
                    <a:pt x="263" y="253"/>
                    <a:pt x="264" y="252"/>
                    <a:pt x="265" y="252"/>
                  </a:cubicBezTo>
                  <a:cubicBezTo>
                    <a:pt x="266" y="252"/>
                    <a:pt x="266" y="252"/>
                    <a:pt x="269" y="254"/>
                  </a:cubicBezTo>
                  <a:cubicBezTo>
                    <a:pt x="270" y="255"/>
                    <a:pt x="270" y="257"/>
                    <a:pt x="271" y="258"/>
                  </a:cubicBezTo>
                  <a:cubicBezTo>
                    <a:pt x="271" y="258"/>
                    <a:pt x="272" y="258"/>
                    <a:pt x="272" y="258"/>
                  </a:cubicBezTo>
                  <a:cubicBezTo>
                    <a:pt x="271" y="257"/>
                    <a:pt x="271" y="257"/>
                    <a:pt x="271" y="257"/>
                  </a:cubicBezTo>
                  <a:cubicBezTo>
                    <a:pt x="281" y="254"/>
                    <a:pt x="289" y="246"/>
                    <a:pt x="301" y="246"/>
                  </a:cubicBezTo>
                  <a:cubicBezTo>
                    <a:pt x="303" y="244"/>
                    <a:pt x="303" y="243"/>
                    <a:pt x="303" y="242"/>
                  </a:cubicBezTo>
                  <a:cubicBezTo>
                    <a:pt x="302" y="241"/>
                    <a:pt x="301" y="240"/>
                    <a:pt x="301" y="239"/>
                  </a:cubicBezTo>
                  <a:cubicBezTo>
                    <a:pt x="301" y="238"/>
                    <a:pt x="301" y="238"/>
                    <a:pt x="304" y="232"/>
                  </a:cubicBezTo>
                  <a:cubicBezTo>
                    <a:pt x="306" y="229"/>
                    <a:pt x="320" y="226"/>
                    <a:pt x="320" y="226"/>
                  </a:cubicBezTo>
                  <a:cubicBezTo>
                    <a:pt x="322" y="224"/>
                    <a:pt x="322" y="223"/>
                    <a:pt x="322" y="222"/>
                  </a:cubicBezTo>
                  <a:cubicBezTo>
                    <a:pt x="322" y="222"/>
                    <a:pt x="322" y="222"/>
                    <a:pt x="322" y="221"/>
                  </a:cubicBezTo>
                  <a:cubicBezTo>
                    <a:pt x="322" y="216"/>
                    <a:pt x="322" y="212"/>
                    <a:pt x="329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1" y="214"/>
                    <a:pt x="331" y="214"/>
                    <a:pt x="331" y="214"/>
                  </a:cubicBezTo>
                  <a:cubicBezTo>
                    <a:pt x="334" y="216"/>
                    <a:pt x="334" y="216"/>
                    <a:pt x="336" y="216"/>
                  </a:cubicBezTo>
                  <a:cubicBezTo>
                    <a:pt x="337" y="216"/>
                    <a:pt x="337" y="216"/>
                    <a:pt x="338" y="216"/>
                  </a:cubicBezTo>
                  <a:cubicBezTo>
                    <a:pt x="338" y="216"/>
                    <a:pt x="339" y="216"/>
                    <a:pt x="340" y="216"/>
                  </a:cubicBezTo>
                  <a:cubicBezTo>
                    <a:pt x="340" y="214"/>
                    <a:pt x="340" y="214"/>
                    <a:pt x="342" y="212"/>
                  </a:cubicBezTo>
                  <a:cubicBezTo>
                    <a:pt x="344" y="212"/>
                    <a:pt x="344" y="212"/>
                    <a:pt x="345" y="212"/>
                  </a:cubicBezTo>
                  <a:cubicBezTo>
                    <a:pt x="346" y="212"/>
                    <a:pt x="348" y="212"/>
                    <a:pt x="351" y="208"/>
                  </a:cubicBezTo>
                  <a:cubicBezTo>
                    <a:pt x="358" y="209"/>
                    <a:pt x="357" y="217"/>
                    <a:pt x="362" y="220"/>
                  </a:cubicBezTo>
                  <a:cubicBezTo>
                    <a:pt x="363" y="220"/>
                    <a:pt x="364" y="221"/>
                    <a:pt x="364" y="223"/>
                  </a:cubicBezTo>
                  <a:cubicBezTo>
                    <a:pt x="380" y="233"/>
                    <a:pt x="388" y="241"/>
                    <a:pt x="387" y="246"/>
                  </a:cubicBezTo>
                  <a:cubicBezTo>
                    <a:pt x="385" y="247"/>
                    <a:pt x="373" y="249"/>
                    <a:pt x="369" y="249"/>
                  </a:cubicBezTo>
                  <a:cubicBezTo>
                    <a:pt x="369" y="249"/>
                    <a:pt x="368" y="250"/>
                    <a:pt x="368" y="250"/>
                  </a:cubicBezTo>
                  <a:cubicBezTo>
                    <a:pt x="371" y="252"/>
                    <a:pt x="373" y="255"/>
                    <a:pt x="377" y="256"/>
                  </a:cubicBezTo>
                  <a:cubicBezTo>
                    <a:pt x="379" y="256"/>
                    <a:pt x="382" y="256"/>
                    <a:pt x="384" y="256"/>
                  </a:cubicBezTo>
                  <a:cubicBezTo>
                    <a:pt x="384" y="255"/>
                    <a:pt x="384" y="253"/>
                    <a:pt x="384" y="252"/>
                  </a:cubicBezTo>
                  <a:cubicBezTo>
                    <a:pt x="389" y="250"/>
                    <a:pt x="392" y="245"/>
                    <a:pt x="396" y="242"/>
                  </a:cubicBezTo>
                  <a:cubicBezTo>
                    <a:pt x="396" y="240"/>
                    <a:pt x="396" y="240"/>
                    <a:pt x="396" y="239"/>
                  </a:cubicBezTo>
                  <a:cubicBezTo>
                    <a:pt x="393" y="239"/>
                    <a:pt x="393" y="239"/>
                    <a:pt x="392" y="239"/>
                  </a:cubicBezTo>
                  <a:cubicBezTo>
                    <a:pt x="391" y="239"/>
                    <a:pt x="391" y="238"/>
                    <a:pt x="391" y="238"/>
                  </a:cubicBezTo>
                  <a:cubicBezTo>
                    <a:pt x="393" y="236"/>
                    <a:pt x="394" y="236"/>
                    <a:pt x="395" y="236"/>
                  </a:cubicBezTo>
                  <a:cubicBezTo>
                    <a:pt x="398" y="237"/>
                    <a:pt x="398" y="237"/>
                    <a:pt x="400" y="239"/>
                  </a:cubicBezTo>
                  <a:cubicBezTo>
                    <a:pt x="400" y="239"/>
                    <a:pt x="400" y="239"/>
                    <a:pt x="400" y="234"/>
                  </a:cubicBezTo>
                  <a:cubicBezTo>
                    <a:pt x="396" y="231"/>
                    <a:pt x="391" y="230"/>
                    <a:pt x="389" y="226"/>
                  </a:cubicBezTo>
                  <a:cubicBezTo>
                    <a:pt x="388" y="226"/>
                    <a:pt x="385" y="226"/>
                    <a:pt x="380" y="221"/>
                  </a:cubicBezTo>
                  <a:cubicBezTo>
                    <a:pt x="381" y="219"/>
                    <a:pt x="381" y="219"/>
                    <a:pt x="375" y="215"/>
                  </a:cubicBezTo>
                  <a:cubicBezTo>
                    <a:pt x="375" y="214"/>
                    <a:pt x="374" y="214"/>
                    <a:pt x="374" y="214"/>
                  </a:cubicBezTo>
                  <a:cubicBezTo>
                    <a:pt x="374" y="213"/>
                    <a:pt x="373" y="212"/>
                    <a:pt x="373" y="211"/>
                  </a:cubicBezTo>
                  <a:cubicBezTo>
                    <a:pt x="372" y="210"/>
                    <a:pt x="370" y="210"/>
                    <a:pt x="369" y="210"/>
                  </a:cubicBezTo>
                  <a:cubicBezTo>
                    <a:pt x="369" y="209"/>
                    <a:pt x="369" y="209"/>
                    <a:pt x="369" y="208"/>
                  </a:cubicBezTo>
                  <a:cubicBezTo>
                    <a:pt x="370" y="207"/>
                    <a:pt x="370" y="207"/>
                    <a:pt x="370" y="207"/>
                  </a:cubicBezTo>
                  <a:cubicBezTo>
                    <a:pt x="371" y="206"/>
                    <a:pt x="371" y="205"/>
                    <a:pt x="371" y="205"/>
                  </a:cubicBezTo>
                  <a:cubicBezTo>
                    <a:pt x="371" y="204"/>
                    <a:pt x="371" y="203"/>
                    <a:pt x="371" y="202"/>
                  </a:cubicBezTo>
                  <a:cubicBezTo>
                    <a:pt x="374" y="201"/>
                    <a:pt x="375" y="202"/>
                    <a:pt x="376" y="205"/>
                  </a:cubicBezTo>
                  <a:cubicBezTo>
                    <a:pt x="384" y="206"/>
                    <a:pt x="386" y="216"/>
                    <a:pt x="394" y="217"/>
                  </a:cubicBezTo>
                  <a:cubicBezTo>
                    <a:pt x="394" y="218"/>
                    <a:pt x="394" y="218"/>
                    <a:pt x="395" y="218"/>
                  </a:cubicBezTo>
                  <a:cubicBezTo>
                    <a:pt x="398" y="222"/>
                    <a:pt x="404" y="223"/>
                    <a:pt x="406" y="228"/>
                  </a:cubicBezTo>
                  <a:cubicBezTo>
                    <a:pt x="404" y="234"/>
                    <a:pt x="404" y="234"/>
                    <a:pt x="406" y="236"/>
                  </a:cubicBezTo>
                  <a:cubicBezTo>
                    <a:pt x="407" y="239"/>
                    <a:pt x="407" y="242"/>
                    <a:pt x="411" y="242"/>
                  </a:cubicBezTo>
                  <a:cubicBezTo>
                    <a:pt x="413" y="244"/>
                    <a:pt x="413" y="246"/>
                    <a:pt x="413" y="247"/>
                  </a:cubicBezTo>
                  <a:cubicBezTo>
                    <a:pt x="412" y="247"/>
                    <a:pt x="411" y="247"/>
                    <a:pt x="410" y="247"/>
                  </a:cubicBezTo>
                  <a:cubicBezTo>
                    <a:pt x="410" y="247"/>
                    <a:pt x="409" y="246"/>
                    <a:pt x="409" y="246"/>
                  </a:cubicBezTo>
                  <a:cubicBezTo>
                    <a:pt x="409" y="246"/>
                    <a:pt x="408" y="247"/>
                    <a:pt x="408" y="247"/>
                  </a:cubicBezTo>
                  <a:cubicBezTo>
                    <a:pt x="411" y="251"/>
                    <a:pt x="411" y="251"/>
                    <a:pt x="414" y="252"/>
                  </a:cubicBezTo>
                  <a:cubicBezTo>
                    <a:pt x="414" y="252"/>
                    <a:pt x="414" y="251"/>
                    <a:pt x="414" y="251"/>
                  </a:cubicBezTo>
                  <a:cubicBezTo>
                    <a:pt x="416" y="252"/>
                    <a:pt x="417" y="252"/>
                    <a:pt x="419" y="254"/>
                  </a:cubicBezTo>
                  <a:cubicBezTo>
                    <a:pt x="418" y="256"/>
                    <a:pt x="418" y="257"/>
                    <a:pt x="419" y="258"/>
                  </a:cubicBezTo>
                  <a:cubicBezTo>
                    <a:pt x="421" y="259"/>
                    <a:pt x="421" y="259"/>
                    <a:pt x="422" y="259"/>
                  </a:cubicBezTo>
                  <a:cubicBezTo>
                    <a:pt x="423" y="259"/>
                    <a:pt x="424" y="259"/>
                    <a:pt x="424" y="259"/>
                  </a:cubicBezTo>
                  <a:cubicBezTo>
                    <a:pt x="425" y="258"/>
                    <a:pt x="426" y="257"/>
                    <a:pt x="426" y="256"/>
                  </a:cubicBezTo>
                  <a:cubicBezTo>
                    <a:pt x="426" y="255"/>
                    <a:pt x="426" y="255"/>
                    <a:pt x="426" y="254"/>
                  </a:cubicBezTo>
                  <a:cubicBezTo>
                    <a:pt x="426" y="254"/>
                    <a:pt x="426" y="253"/>
                    <a:pt x="426" y="253"/>
                  </a:cubicBezTo>
                  <a:cubicBezTo>
                    <a:pt x="426" y="252"/>
                    <a:pt x="427" y="252"/>
                    <a:pt x="427" y="251"/>
                  </a:cubicBezTo>
                  <a:cubicBezTo>
                    <a:pt x="428" y="252"/>
                    <a:pt x="430" y="252"/>
                    <a:pt x="430" y="253"/>
                  </a:cubicBezTo>
                  <a:cubicBezTo>
                    <a:pt x="431" y="253"/>
                    <a:pt x="432" y="253"/>
                    <a:pt x="432" y="253"/>
                  </a:cubicBezTo>
                  <a:cubicBezTo>
                    <a:pt x="432" y="253"/>
                    <a:pt x="433" y="252"/>
                    <a:pt x="433" y="252"/>
                  </a:cubicBezTo>
                  <a:cubicBezTo>
                    <a:pt x="433" y="251"/>
                    <a:pt x="433" y="249"/>
                    <a:pt x="433" y="248"/>
                  </a:cubicBezTo>
                  <a:cubicBezTo>
                    <a:pt x="435" y="248"/>
                    <a:pt x="436" y="248"/>
                    <a:pt x="437" y="248"/>
                  </a:cubicBezTo>
                  <a:cubicBezTo>
                    <a:pt x="436" y="246"/>
                    <a:pt x="435" y="246"/>
                    <a:pt x="433" y="245"/>
                  </a:cubicBezTo>
                  <a:cubicBezTo>
                    <a:pt x="433" y="246"/>
                    <a:pt x="432" y="247"/>
                    <a:pt x="432" y="248"/>
                  </a:cubicBezTo>
                  <a:cubicBezTo>
                    <a:pt x="429" y="248"/>
                    <a:pt x="429" y="247"/>
                    <a:pt x="427" y="241"/>
                  </a:cubicBezTo>
                  <a:cubicBezTo>
                    <a:pt x="424" y="240"/>
                    <a:pt x="424" y="240"/>
                    <a:pt x="422" y="238"/>
                  </a:cubicBezTo>
                  <a:cubicBezTo>
                    <a:pt x="422" y="237"/>
                    <a:pt x="422" y="237"/>
                    <a:pt x="422" y="236"/>
                  </a:cubicBezTo>
                  <a:cubicBezTo>
                    <a:pt x="424" y="236"/>
                    <a:pt x="424" y="236"/>
                    <a:pt x="424" y="236"/>
                  </a:cubicBezTo>
                  <a:cubicBezTo>
                    <a:pt x="425" y="236"/>
                    <a:pt x="426" y="237"/>
                    <a:pt x="427" y="237"/>
                  </a:cubicBezTo>
                  <a:cubicBezTo>
                    <a:pt x="429" y="237"/>
                    <a:pt x="429" y="237"/>
                    <a:pt x="430" y="237"/>
                  </a:cubicBezTo>
                  <a:cubicBezTo>
                    <a:pt x="430" y="237"/>
                    <a:pt x="430" y="238"/>
                    <a:pt x="431" y="238"/>
                  </a:cubicBezTo>
                  <a:cubicBezTo>
                    <a:pt x="431" y="237"/>
                    <a:pt x="431" y="235"/>
                    <a:pt x="431" y="234"/>
                  </a:cubicBezTo>
                  <a:cubicBezTo>
                    <a:pt x="433" y="232"/>
                    <a:pt x="433" y="232"/>
                    <a:pt x="442" y="236"/>
                  </a:cubicBezTo>
                  <a:cubicBezTo>
                    <a:pt x="442" y="236"/>
                    <a:pt x="443" y="237"/>
                    <a:pt x="443" y="238"/>
                  </a:cubicBezTo>
                  <a:cubicBezTo>
                    <a:pt x="443" y="238"/>
                    <a:pt x="443" y="238"/>
                    <a:pt x="444" y="238"/>
                  </a:cubicBezTo>
                  <a:cubicBezTo>
                    <a:pt x="445" y="240"/>
                    <a:pt x="445" y="240"/>
                    <a:pt x="445" y="240"/>
                  </a:cubicBezTo>
                  <a:cubicBezTo>
                    <a:pt x="444" y="240"/>
                    <a:pt x="443" y="241"/>
                    <a:pt x="443" y="241"/>
                  </a:cubicBezTo>
                  <a:cubicBezTo>
                    <a:pt x="443" y="244"/>
                    <a:pt x="448" y="245"/>
                    <a:pt x="447" y="249"/>
                  </a:cubicBezTo>
                  <a:cubicBezTo>
                    <a:pt x="447" y="250"/>
                    <a:pt x="447" y="251"/>
                    <a:pt x="447" y="251"/>
                  </a:cubicBezTo>
                  <a:cubicBezTo>
                    <a:pt x="447" y="252"/>
                    <a:pt x="447" y="252"/>
                    <a:pt x="447" y="253"/>
                  </a:cubicBezTo>
                  <a:cubicBezTo>
                    <a:pt x="447" y="254"/>
                    <a:pt x="448" y="255"/>
                    <a:pt x="449" y="256"/>
                  </a:cubicBezTo>
                  <a:cubicBezTo>
                    <a:pt x="449" y="256"/>
                    <a:pt x="449" y="256"/>
                    <a:pt x="449" y="256"/>
                  </a:cubicBezTo>
                  <a:cubicBezTo>
                    <a:pt x="450" y="257"/>
                    <a:pt x="450" y="257"/>
                    <a:pt x="450" y="257"/>
                  </a:cubicBezTo>
                  <a:cubicBezTo>
                    <a:pt x="450" y="257"/>
                    <a:pt x="450" y="257"/>
                    <a:pt x="450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2" y="258"/>
                    <a:pt x="452" y="258"/>
                    <a:pt x="452" y="258"/>
                  </a:cubicBezTo>
                  <a:cubicBezTo>
                    <a:pt x="452" y="259"/>
                    <a:pt x="452" y="259"/>
                    <a:pt x="452" y="260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1" y="261"/>
                    <a:pt x="451" y="261"/>
                    <a:pt x="451" y="261"/>
                  </a:cubicBezTo>
                  <a:cubicBezTo>
                    <a:pt x="451" y="262"/>
                    <a:pt x="451" y="262"/>
                    <a:pt x="451" y="262"/>
                  </a:cubicBezTo>
                  <a:cubicBezTo>
                    <a:pt x="451" y="263"/>
                    <a:pt x="451" y="264"/>
                    <a:pt x="452" y="265"/>
                  </a:cubicBezTo>
                  <a:cubicBezTo>
                    <a:pt x="452" y="266"/>
                    <a:pt x="452" y="266"/>
                    <a:pt x="452" y="266"/>
                  </a:cubicBezTo>
                  <a:cubicBezTo>
                    <a:pt x="453" y="266"/>
                    <a:pt x="453" y="266"/>
                    <a:pt x="453" y="266"/>
                  </a:cubicBezTo>
                  <a:cubicBezTo>
                    <a:pt x="454" y="265"/>
                    <a:pt x="454" y="265"/>
                    <a:pt x="454" y="265"/>
                  </a:cubicBezTo>
                  <a:cubicBezTo>
                    <a:pt x="454" y="263"/>
                    <a:pt x="454" y="263"/>
                    <a:pt x="454" y="263"/>
                  </a:cubicBezTo>
                  <a:cubicBezTo>
                    <a:pt x="454" y="262"/>
                    <a:pt x="454" y="261"/>
                    <a:pt x="454" y="261"/>
                  </a:cubicBezTo>
                  <a:cubicBezTo>
                    <a:pt x="455" y="259"/>
                    <a:pt x="455" y="259"/>
                    <a:pt x="455" y="259"/>
                  </a:cubicBezTo>
                  <a:cubicBezTo>
                    <a:pt x="456" y="259"/>
                    <a:pt x="456" y="259"/>
                    <a:pt x="456" y="259"/>
                  </a:cubicBezTo>
                  <a:cubicBezTo>
                    <a:pt x="456" y="260"/>
                    <a:pt x="456" y="260"/>
                    <a:pt x="456" y="260"/>
                  </a:cubicBezTo>
                  <a:cubicBezTo>
                    <a:pt x="457" y="260"/>
                    <a:pt x="457" y="260"/>
                    <a:pt x="457" y="260"/>
                  </a:cubicBezTo>
                  <a:cubicBezTo>
                    <a:pt x="457" y="261"/>
                    <a:pt x="457" y="261"/>
                    <a:pt x="457" y="261"/>
                  </a:cubicBezTo>
                  <a:cubicBezTo>
                    <a:pt x="458" y="261"/>
                    <a:pt x="459" y="262"/>
                    <a:pt x="459" y="262"/>
                  </a:cubicBezTo>
                  <a:cubicBezTo>
                    <a:pt x="460" y="263"/>
                    <a:pt x="460" y="263"/>
                    <a:pt x="460" y="263"/>
                  </a:cubicBezTo>
                  <a:cubicBezTo>
                    <a:pt x="460" y="264"/>
                    <a:pt x="460" y="264"/>
                    <a:pt x="460" y="264"/>
                  </a:cubicBezTo>
                  <a:cubicBezTo>
                    <a:pt x="461" y="264"/>
                    <a:pt x="461" y="264"/>
                    <a:pt x="461" y="264"/>
                  </a:cubicBezTo>
                  <a:cubicBezTo>
                    <a:pt x="462" y="264"/>
                    <a:pt x="462" y="264"/>
                    <a:pt x="462" y="264"/>
                  </a:cubicBezTo>
                  <a:cubicBezTo>
                    <a:pt x="462" y="264"/>
                    <a:pt x="464" y="264"/>
                    <a:pt x="464" y="265"/>
                  </a:cubicBezTo>
                  <a:cubicBezTo>
                    <a:pt x="466" y="265"/>
                    <a:pt x="466" y="265"/>
                    <a:pt x="466" y="265"/>
                  </a:cubicBezTo>
                  <a:cubicBezTo>
                    <a:pt x="467" y="265"/>
                    <a:pt x="467" y="265"/>
                    <a:pt x="467" y="265"/>
                  </a:cubicBezTo>
                  <a:cubicBezTo>
                    <a:pt x="467" y="264"/>
                    <a:pt x="467" y="264"/>
                    <a:pt x="467" y="264"/>
                  </a:cubicBezTo>
                  <a:cubicBezTo>
                    <a:pt x="467" y="264"/>
                    <a:pt x="467" y="264"/>
                    <a:pt x="467" y="264"/>
                  </a:cubicBezTo>
                  <a:cubicBezTo>
                    <a:pt x="467" y="263"/>
                    <a:pt x="467" y="263"/>
                    <a:pt x="467" y="263"/>
                  </a:cubicBezTo>
                  <a:cubicBezTo>
                    <a:pt x="467" y="262"/>
                    <a:pt x="467" y="261"/>
                    <a:pt x="468" y="260"/>
                  </a:cubicBezTo>
                  <a:cubicBezTo>
                    <a:pt x="468" y="259"/>
                    <a:pt x="468" y="259"/>
                    <a:pt x="468" y="259"/>
                  </a:cubicBezTo>
                  <a:cubicBezTo>
                    <a:pt x="469" y="259"/>
                    <a:pt x="469" y="259"/>
                    <a:pt x="469" y="259"/>
                  </a:cubicBezTo>
                  <a:cubicBezTo>
                    <a:pt x="470" y="259"/>
                    <a:pt x="471" y="259"/>
                    <a:pt x="472" y="260"/>
                  </a:cubicBezTo>
                  <a:cubicBezTo>
                    <a:pt x="474" y="261"/>
                    <a:pt x="474" y="261"/>
                    <a:pt x="474" y="261"/>
                  </a:cubicBezTo>
                  <a:cubicBezTo>
                    <a:pt x="476" y="263"/>
                    <a:pt x="476" y="263"/>
                    <a:pt x="476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7" y="264"/>
                    <a:pt x="477" y="264"/>
                    <a:pt x="477" y="264"/>
                  </a:cubicBezTo>
                  <a:cubicBezTo>
                    <a:pt x="478" y="264"/>
                    <a:pt x="478" y="264"/>
                    <a:pt x="478" y="264"/>
                  </a:cubicBezTo>
                  <a:cubicBezTo>
                    <a:pt x="478" y="264"/>
                    <a:pt x="478" y="264"/>
                    <a:pt x="478" y="264"/>
                  </a:cubicBezTo>
                  <a:cubicBezTo>
                    <a:pt x="481" y="264"/>
                    <a:pt x="484" y="264"/>
                    <a:pt x="486" y="265"/>
                  </a:cubicBezTo>
                  <a:cubicBezTo>
                    <a:pt x="486" y="264"/>
                    <a:pt x="486" y="263"/>
                    <a:pt x="486" y="263"/>
                  </a:cubicBezTo>
                  <a:cubicBezTo>
                    <a:pt x="486" y="262"/>
                    <a:pt x="486" y="262"/>
                    <a:pt x="486" y="262"/>
                  </a:cubicBezTo>
                  <a:cubicBezTo>
                    <a:pt x="486" y="261"/>
                    <a:pt x="486" y="261"/>
                    <a:pt x="486" y="260"/>
                  </a:cubicBezTo>
                  <a:cubicBezTo>
                    <a:pt x="486" y="260"/>
                    <a:pt x="487" y="260"/>
                    <a:pt x="487" y="260"/>
                  </a:cubicBezTo>
                  <a:cubicBezTo>
                    <a:pt x="488" y="259"/>
                    <a:pt x="488" y="259"/>
                    <a:pt x="488" y="259"/>
                  </a:cubicBezTo>
                  <a:cubicBezTo>
                    <a:pt x="489" y="259"/>
                    <a:pt x="489" y="259"/>
                    <a:pt x="489" y="259"/>
                  </a:cubicBezTo>
                  <a:cubicBezTo>
                    <a:pt x="490" y="260"/>
                    <a:pt x="491" y="261"/>
                    <a:pt x="492" y="261"/>
                  </a:cubicBezTo>
                  <a:cubicBezTo>
                    <a:pt x="493" y="262"/>
                    <a:pt x="494" y="262"/>
                    <a:pt x="494" y="262"/>
                  </a:cubicBezTo>
                  <a:cubicBezTo>
                    <a:pt x="494" y="261"/>
                    <a:pt x="494" y="261"/>
                    <a:pt x="494" y="261"/>
                  </a:cubicBezTo>
                  <a:cubicBezTo>
                    <a:pt x="495" y="261"/>
                    <a:pt x="495" y="261"/>
                    <a:pt x="495" y="261"/>
                  </a:cubicBezTo>
                  <a:cubicBezTo>
                    <a:pt x="495" y="260"/>
                    <a:pt x="495" y="260"/>
                    <a:pt x="495" y="260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7" y="262"/>
                    <a:pt x="497" y="262"/>
                    <a:pt x="497" y="262"/>
                  </a:cubicBezTo>
                  <a:cubicBezTo>
                    <a:pt x="497" y="263"/>
                    <a:pt x="497" y="263"/>
                    <a:pt x="497" y="263"/>
                  </a:cubicBezTo>
                  <a:cubicBezTo>
                    <a:pt x="497" y="264"/>
                    <a:pt x="497" y="265"/>
                    <a:pt x="497" y="266"/>
                  </a:cubicBezTo>
                  <a:cubicBezTo>
                    <a:pt x="496" y="268"/>
                    <a:pt x="496" y="270"/>
                    <a:pt x="497" y="273"/>
                  </a:cubicBezTo>
                  <a:cubicBezTo>
                    <a:pt x="497" y="273"/>
                    <a:pt x="497" y="273"/>
                    <a:pt x="497" y="273"/>
                  </a:cubicBezTo>
                  <a:cubicBezTo>
                    <a:pt x="497" y="274"/>
                    <a:pt x="498" y="274"/>
                    <a:pt x="498" y="275"/>
                  </a:cubicBezTo>
                  <a:cubicBezTo>
                    <a:pt x="498" y="275"/>
                    <a:pt x="497" y="276"/>
                    <a:pt x="497" y="277"/>
                  </a:cubicBezTo>
                  <a:cubicBezTo>
                    <a:pt x="497" y="277"/>
                    <a:pt x="497" y="277"/>
                    <a:pt x="497" y="277"/>
                  </a:cubicBezTo>
                  <a:cubicBezTo>
                    <a:pt x="497" y="278"/>
                    <a:pt x="497" y="278"/>
                    <a:pt x="497" y="278"/>
                  </a:cubicBezTo>
                  <a:cubicBezTo>
                    <a:pt x="496" y="280"/>
                    <a:pt x="496" y="280"/>
                    <a:pt x="496" y="280"/>
                  </a:cubicBezTo>
                  <a:cubicBezTo>
                    <a:pt x="496" y="280"/>
                    <a:pt x="496" y="280"/>
                    <a:pt x="496" y="280"/>
                  </a:cubicBezTo>
                  <a:cubicBezTo>
                    <a:pt x="494" y="284"/>
                    <a:pt x="494" y="284"/>
                    <a:pt x="493" y="284"/>
                  </a:cubicBezTo>
                  <a:cubicBezTo>
                    <a:pt x="492" y="285"/>
                    <a:pt x="492" y="285"/>
                    <a:pt x="492" y="285"/>
                  </a:cubicBezTo>
                  <a:cubicBezTo>
                    <a:pt x="492" y="285"/>
                    <a:pt x="492" y="285"/>
                    <a:pt x="492" y="285"/>
                  </a:cubicBezTo>
                  <a:cubicBezTo>
                    <a:pt x="492" y="286"/>
                    <a:pt x="492" y="286"/>
                    <a:pt x="492" y="286"/>
                  </a:cubicBezTo>
                  <a:cubicBezTo>
                    <a:pt x="514" y="287"/>
                    <a:pt x="537" y="287"/>
                    <a:pt x="558" y="288"/>
                  </a:cubicBezTo>
                  <a:cubicBezTo>
                    <a:pt x="575" y="288"/>
                    <a:pt x="590" y="288"/>
                    <a:pt x="605" y="288"/>
                  </a:cubicBezTo>
                  <a:moveTo>
                    <a:pt x="554" y="46"/>
                  </a:moveTo>
                  <a:cubicBezTo>
                    <a:pt x="531" y="34"/>
                    <a:pt x="531" y="34"/>
                    <a:pt x="531" y="34"/>
                  </a:cubicBezTo>
                  <a:cubicBezTo>
                    <a:pt x="531" y="34"/>
                    <a:pt x="531" y="34"/>
                    <a:pt x="531" y="34"/>
                  </a:cubicBezTo>
                  <a:cubicBezTo>
                    <a:pt x="532" y="34"/>
                    <a:pt x="532" y="34"/>
                    <a:pt x="532" y="34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2" y="35"/>
                    <a:pt x="532" y="35"/>
                    <a:pt x="532" y="35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4" y="35"/>
                    <a:pt x="534" y="35"/>
                    <a:pt x="534" y="35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2" y="35"/>
                    <a:pt x="530" y="34"/>
                    <a:pt x="529" y="33"/>
                  </a:cubicBezTo>
                  <a:cubicBezTo>
                    <a:pt x="530" y="33"/>
                    <a:pt x="530" y="34"/>
                    <a:pt x="531" y="34"/>
                  </a:cubicBezTo>
                  <a:cubicBezTo>
                    <a:pt x="531" y="34"/>
                    <a:pt x="530" y="34"/>
                    <a:pt x="529" y="33"/>
                  </a:cubicBezTo>
                  <a:cubicBezTo>
                    <a:pt x="528" y="33"/>
                    <a:pt x="528" y="33"/>
                    <a:pt x="525" y="31"/>
                  </a:cubicBezTo>
                  <a:cubicBezTo>
                    <a:pt x="524" y="31"/>
                    <a:pt x="524" y="31"/>
                    <a:pt x="524" y="31"/>
                  </a:cubicBezTo>
                  <a:cubicBezTo>
                    <a:pt x="523" y="31"/>
                    <a:pt x="523" y="31"/>
                    <a:pt x="523" y="31"/>
                  </a:cubicBezTo>
                  <a:cubicBezTo>
                    <a:pt x="525" y="32"/>
                    <a:pt x="527" y="32"/>
                    <a:pt x="529" y="33"/>
                  </a:cubicBezTo>
                  <a:cubicBezTo>
                    <a:pt x="529" y="33"/>
                    <a:pt x="529" y="33"/>
                    <a:pt x="529" y="33"/>
                  </a:cubicBezTo>
                  <a:cubicBezTo>
                    <a:pt x="529" y="34"/>
                    <a:pt x="529" y="34"/>
                    <a:pt x="529" y="34"/>
                  </a:cubicBezTo>
                  <a:cubicBezTo>
                    <a:pt x="530" y="34"/>
                    <a:pt x="531" y="34"/>
                    <a:pt x="532" y="35"/>
                  </a:cubicBezTo>
                  <a:cubicBezTo>
                    <a:pt x="532" y="35"/>
                    <a:pt x="532" y="35"/>
                    <a:pt x="533" y="35"/>
                  </a:cubicBezTo>
                  <a:cubicBezTo>
                    <a:pt x="533" y="35"/>
                    <a:pt x="534" y="36"/>
                    <a:pt x="534" y="36"/>
                  </a:cubicBezTo>
                  <a:cubicBezTo>
                    <a:pt x="534" y="36"/>
                    <a:pt x="534" y="36"/>
                    <a:pt x="534" y="36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6" y="37"/>
                    <a:pt x="536" y="37"/>
                    <a:pt x="536" y="37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5" y="37"/>
                    <a:pt x="529" y="34"/>
                    <a:pt x="526" y="32"/>
                  </a:cubicBezTo>
                  <a:cubicBezTo>
                    <a:pt x="526" y="32"/>
                    <a:pt x="526" y="32"/>
                    <a:pt x="526" y="32"/>
                  </a:cubicBezTo>
                  <a:cubicBezTo>
                    <a:pt x="525" y="32"/>
                    <a:pt x="524" y="31"/>
                    <a:pt x="524" y="31"/>
                  </a:cubicBezTo>
                  <a:cubicBezTo>
                    <a:pt x="523" y="31"/>
                    <a:pt x="523" y="31"/>
                    <a:pt x="522" y="30"/>
                  </a:cubicBezTo>
                  <a:cubicBezTo>
                    <a:pt x="522" y="30"/>
                    <a:pt x="522" y="30"/>
                    <a:pt x="522" y="30"/>
                  </a:cubicBezTo>
                  <a:cubicBezTo>
                    <a:pt x="521" y="30"/>
                    <a:pt x="521" y="30"/>
                    <a:pt x="517" y="28"/>
                  </a:cubicBezTo>
                  <a:cubicBezTo>
                    <a:pt x="517" y="28"/>
                    <a:pt x="517" y="28"/>
                    <a:pt x="517" y="28"/>
                  </a:cubicBezTo>
                  <a:cubicBezTo>
                    <a:pt x="516" y="27"/>
                    <a:pt x="514" y="27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1" y="25"/>
                    <a:pt x="509" y="25"/>
                    <a:pt x="507" y="24"/>
                  </a:cubicBezTo>
                  <a:cubicBezTo>
                    <a:pt x="507" y="24"/>
                    <a:pt x="507" y="24"/>
                    <a:pt x="507" y="24"/>
                  </a:cubicBezTo>
                  <a:cubicBezTo>
                    <a:pt x="504" y="23"/>
                    <a:pt x="502" y="22"/>
                    <a:pt x="499" y="21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1"/>
                    <a:pt x="499" y="21"/>
                    <a:pt x="499" y="21"/>
                  </a:cubicBezTo>
                  <a:cubicBezTo>
                    <a:pt x="499" y="21"/>
                    <a:pt x="498" y="21"/>
                    <a:pt x="497" y="21"/>
                  </a:cubicBezTo>
                  <a:cubicBezTo>
                    <a:pt x="498" y="21"/>
                    <a:pt x="499" y="21"/>
                    <a:pt x="500" y="22"/>
                  </a:cubicBezTo>
                  <a:cubicBezTo>
                    <a:pt x="500" y="22"/>
                    <a:pt x="500" y="22"/>
                    <a:pt x="500" y="22"/>
                  </a:cubicBezTo>
                  <a:cubicBezTo>
                    <a:pt x="499" y="22"/>
                    <a:pt x="499" y="22"/>
                    <a:pt x="499" y="22"/>
                  </a:cubicBezTo>
                  <a:cubicBezTo>
                    <a:pt x="499" y="21"/>
                    <a:pt x="498" y="21"/>
                    <a:pt x="498" y="21"/>
                  </a:cubicBezTo>
                  <a:cubicBezTo>
                    <a:pt x="497" y="21"/>
                    <a:pt x="496" y="20"/>
                    <a:pt x="494" y="20"/>
                  </a:cubicBezTo>
                  <a:cubicBezTo>
                    <a:pt x="494" y="20"/>
                    <a:pt x="494" y="20"/>
                    <a:pt x="494" y="20"/>
                  </a:cubicBezTo>
                  <a:cubicBezTo>
                    <a:pt x="494" y="20"/>
                    <a:pt x="493" y="20"/>
                    <a:pt x="489" y="18"/>
                  </a:cubicBezTo>
                  <a:cubicBezTo>
                    <a:pt x="489" y="18"/>
                    <a:pt x="488" y="18"/>
                    <a:pt x="487" y="17"/>
                  </a:cubicBezTo>
                  <a:cubicBezTo>
                    <a:pt x="486" y="18"/>
                    <a:pt x="486" y="18"/>
                    <a:pt x="486" y="18"/>
                  </a:cubicBezTo>
                  <a:cubicBezTo>
                    <a:pt x="497" y="21"/>
                    <a:pt x="497" y="21"/>
                    <a:pt x="499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8" y="22"/>
                    <a:pt x="499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1" y="24"/>
                    <a:pt x="501" y="24"/>
                    <a:pt x="502" y="24"/>
                  </a:cubicBezTo>
                  <a:cubicBezTo>
                    <a:pt x="502" y="24"/>
                    <a:pt x="503" y="24"/>
                    <a:pt x="503" y="25"/>
                  </a:cubicBezTo>
                  <a:cubicBezTo>
                    <a:pt x="503" y="24"/>
                    <a:pt x="503" y="24"/>
                    <a:pt x="500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8" y="23"/>
                    <a:pt x="498" y="23"/>
                    <a:pt x="498" y="23"/>
                  </a:cubicBezTo>
                  <a:cubicBezTo>
                    <a:pt x="500" y="24"/>
                    <a:pt x="501" y="25"/>
                    <a:pt x="502" y="25"/>
                  </a:cubicBezTo>
                  <a:cubicBezTo>
                    <a:pt x="502" y="25"/>
                    <a:pt x="502" y="25"/>
                    <a:pt x="502" y="25"/>
                  </a:cubicBezTo>
                  <a:cubicBezTo>
                    <a:pt x="503" y="26"/>
                    <a:pt x="504" y="26"/>
                    <a:pt x="504" y="27"/>
                  </a:cubicBezTo>
                  <a:cubicBezTo>
                    <a:pt x="504" y="27"/>
                    <a:pt x="504" y="27"/>
                    <a:pt x="504" y="27"/>
                  </a:cubicBezTo>
                  <a:cubicBezTo>
                    <a:pt x="506" y="29"/>
                    <a:pt x="506" y="29"/>
                    <a:pt x="515" y="34"/>
                  </a:cubicBezTo>
                  <a:cubicBezTo>
                    <a:pt x="516" y="34"/>
                    <a:pt x="516" y="34"/>
                    <a:pt x="517" y="34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6" y="35"/>
                    <a:pt x="516" y="35"/>
                    <a:pt x="515" y="35"/>
                  </a:cubicBezTo>
                  <a:cubicBezTo>
                    <a:pt x="515" y="36"/>
                    <a:pt x="515" y="36"/>
                    <a:pt x="514" y="36"/>
                  </a:cubicBezTo>
                  <a:cubicBezTo>
                    <a:pt x="515" y="36"/>
                    <a:pt x="515" y="36"/>
                    <a:pt x="515" y="36"/>
                  </a:cubicBezTo>
                  <a:cubicBezTo>
                    <a:pt x="515" y="37"/>
                    <a:pt x="515" y="37"/>
                    <a:pt x="515" y="37"/>
                  </a:cubicBezTo>
                  <a:cubicBezTo>
                    <a:pt x="515" y="37"/>
                    <a:pt x="515" y="37"/>
                    <a:pt x="514" y="37"/>
                  </a:cubicBezTo>
                  <a:cubicBezTo>
                    <a:pt x="515" y="37"/>
                    <a:pt x="524" y="42"/>
                    <a:pt x="525" y="43"/>
                  </a:cubicBezTo>
                  <a:cubicBezTo>
                    <a:pt x="526" y="43"/>
                    <a:pt x="526" y="43"/>
                    <a:pt x="526" y="43"/>
                  </a:cubicBezTo>
                  <a:cubicBezTo>
                    <a:pt x="526" y="43"/>
                    <a:pt x="527" y="43"/>
                    <a:pt x="530" y="44"/>
                  </a:cubicBezTo>
                  <a:cubicBezTo>
                    <a:pt x="530" y="45"/>
                    <a:pt x="531" y="45"/>
                    <a:pt x="531" y="45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1" y="46"/>
                    <a:pt x="531" y="46"/>
                    <a:pt x="524" y="43"/>
                  </a:cubicBezTo>
                  <a:cubicBezTo>
                    <a:pt x="524" y="43"/>
                    <a:pt x="523" y="43"/>
                    <a:pt x="523" y="43"/>
                  </a:cubicBezTo>
                  <a:cubicBezTo>
                    <a:pt x="522" y="43"/>
                    <a:pt x="521" y="42"/>
                    <a:pt x="520" y="42"/>
                  </a:cubicBezTo>
                  <a:cubicBezTo>
                    <a:pt x="519" y="41"/>
                    <a:pt x="519" y="41"/>
                    <a:pt x="519" y="41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22" y="43"/>
                    <a:pt x="522" y="43"/>
                    <a:pt x="524" y="45"/>
                  </a:cubicBezTo>
                  <a:cubicBezTo>
                    <a:pt x="524" y="45"/>
                    <a:pt x="524" y="45"/>
                    <a:pt x="522" y="44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3" y="46"/>
                    <a:pt x="525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30" y="48"/>
                    <a:pt x="533" y="50"/>
                    <a:pt x="533" y="50"/>
                  </a:cubicBezTo>
                  <a:cubicBezTo>
                    <a:pt x="530" y="48"/>
                    <a:pt x="526" y="48"/>
                    <a:pt x="523" y="46"/>
                  </a:cubicBezTo>
                  <a:cubicBezTo>
                    <a:pt x="522" y="46"/>
                    <a:pt x="521" y="45"/>
                    <a:pt x="521" y="45"/>
                  </a:cubicBezTo>
                  <a:cubicBezTo>
                    <a:pt x="515" y="41"/>
                    <a:pt x="515" y="41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7" y="43"/>
                    <a:pt x="517" y="43"/>
                    <a:pt x="517" y="43"/>
                  </a:cubicBezTo>
                  <a:cubicBezTo>
                    <a:pt x="518" y="44"/>
                    <a:pt x="518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6"/>
                    <a:pt x="521" y="47"/>
                    <a:pt x="521" y="47"/>
                  </a:cubicBezTo>
                  <a:cubicBezTo>
                    <a:pt x="521" y="48"/>
                    <a:pt x="521" y="48"/>
                    <a:pt x="521" y="48"/>
                  </a:cubicBezTo>
                  <a:cubicBezTo>
                    <a:pt x="530" y="53"/>
                    <a:pt x="530" y="53"/>
                    <a:pt x="532" y="54"/>
                  </a:cubicBezTo>
                  <a:cubicBezTo>
                    <a:pt x="532" y="55"/>
                    <a:pt x="532" y="55"/>
                    <a:pt x="532" y="55"/>
                  </a:cubicBezTo>
                  <a:cubicBezTo>
                    <a:pt x="534" y="56"/>
                    <a:pt x="537" y="58"/>
                    <a:pt x="539" y="60"/>
                  </a:cubicBezTo>
                  <a:cubicBezTo>
                    <a:pt x="540" y="60"/>
                    <a:pt x="541" y="60"/>
                    <a:pt x="541" y="60"/>
                  </a:cubicBezTo>
                  <a:cubicBezTo>
                    <a:pt x="541" y="59"/>
                    <a:pt x="540" y="59"/>
                    <a:pt x="540" y="58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6" y="60"/>
                    <a:pt x="550" y="65"/>
                    <a:pt x="556" y="67"/>
                  </a:cubicBezTo>
                  <a:cubicBezTo>
                    <a:pt x="557" y="68"/>
                    <a:pt x="558" y="68"/>
                    <a:pt x="559" y="69"/>
                  </a:cubicBezTo>
                  <a:cubicBezTo>
                    <a:pt x="558" y="70"/>
                    <a:pt x="558" y="70"/>
                    <a:pt x="558" y="70"/>
                  </a:cubicBezTo>
                  <a:cubicBezTo>
                    <a:pt x="555" y="68"/>
                    <a:pt x="555" y="68"/>
                    <a:pt x="553" y="67"/>
                  </a:cubicBezTo>
                  <a:cubicBezTo>
                    <a:pt x="553" y="66"/>
                    <a:pt x="553" y="66"/>
                    <a:pt x="552" y="66"/>
                  </a:cubicBezTo>
                  <a:cubicBezTo>
                    <a:pt x="552" y="66"/>
                    <a:pt x="546" y="61"/>
                    <a:pt x="544" y="62"/>
                  </a:cubicBezTo>
                  <a:cubicBezTo>
                    <a:pt x="543" y="62"/>
                    <a:pt x="543" y="62"/>
                    <a:pt x="543" y="62"/>
                  </a:cubicBezTo>
                  <a:cubicBezTo>
                    <a:pt x="544" y="64"/>
                    <a:pt x="554" y="73"/>
                    <a:pt x="554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4"/>
                    <a:pt x="553" y="75"/>
                  </a:cubicBezTo>
                  <a:cubicBezTo>
                    <a:pt x="553" y="75"/>
                    <a:pt x="554" y="76"/>
                    <a:pt x="554" y="76"/>
                  </a:cubicBezTo>
                  <a:cubicBezTo>
                    <a:pt x="554" y="76"/>
                    <a:pt x="554" y="76"/>
                    <a:pt x="554" y="76"/>
                  </a:cubicBezTo>
                  <a:cubicBezTo>
                    <a:pt x="553" y="76"/>
                    <a:pt x="553" y="76"/>
                    <a:pt x="551" y="76"/>
                  </a:cubicBezTo>
                  <a:cubicBezTo>
                    <a:pt x="550" y="75"/>
                    <a:pt x="549" y="75"/>
                    <a:pt x="548" y="75"/>
                  </a:cubicBezTo>
                  <a:cubicBezTo>
                    <a:pt x="547" y="75"/>
                    <a:pt x="547" y="75"/>
                    <a:pt x="547" y="75"/>
                  </a:cubicBezTo>
                  <a:cubicBezTo>
                    <a:pt x="547" y="74"/>
                    <a:pt x="546" y="74"/>
                    <a:pt x="546" y="73"/>
                  </a:cubicBezTo>
                  <a:cubicBezTo>
                    <a:pt x="547" y="73"/>
                    <a:pt x="548" y="74"/>
                    <a:pt x="550" y="74"/>
                  </a:cubicBezTo>
                  <a:cubicBezTo>
                    <a:pt x="550" y="73"/>
                    <a:pt x="550" y="72"/>
                    <a:pt x="547" y="68"/>
                  </a:cubicBezTo>
                  <a:cubicBezTo>
                    <a:pt x="547" y="68"/>
                    <a:pt x="547" y="68"/>
                    <a:pt x="533" y="57"/>
                  </a:cubicBezTo>
                  <a:cubicBezTo>
                    <a:pt x="532" y="56"/>
                    <a:pt x="532" y="56"/>
                    <a:pt x="531" y="56"/>
                  </a:cubicBezTo>
                  <a:cubicBezTo>
                    <a:pt x="527" y="52"/>
                    <a:pt x="527" y="52"/>
                    <a:pt x="520" y="48"/>
                  </a:cubicBezTo>
                  <a:cubicBezTo>
                    <a:pt x="518" y="47"/>
                    <a:pt x="516" y="45"/>
                    <a:pt x="515" y="44"/>
                  </a:cubicBezTo>
                  <a:cubicBezTo>
                    <a:pt x="515" y="44"/>
                    <a:pt x="515" y="44"/>
                    <a:pt x="516" y="44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509" y="41"/>
                    <a:pt x="508" y="40"/>
                    <a:pt x="507" y="40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05" y="40"/>
                    <a:pt x="505" y="40"/>
                    <a:pt x="505" y="40"/>
                  </a:cubicBezTo>
                  <a:cubicBezTo>
                    <a:pt x="506" y="41"/>
                    <a:pt x="506" y="41"/>
                    <a:pt x="506" y="41"/>
                  </a:cubicBezTo>
                  <a:cubicBezTo>
                    <a:pt x="505" y="41"/>
                    <a:pt x="505" y="41"/>
                    <a:pt x="505" y="41"/>
                  </a:cubicBezTo>
                  <a:cubicBezTo>
                    <a:pt x="506" y="43"/>
                    <a:pt x="513" y="48"/>
                    <a:pt x="513" y="48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2" y="49"/>
                    <a:pt x="512" y="49"/>
                    <a:pt x="512" y="49"/>
                  </a:cubicBezTo>
                  <a:cubicBezTo>
                    <a:pt x="513" y="50"/>
                    <a:pt x="513" y="50"/>
                    <a:pt x="513" y="50"/>
                  </a:cubicBezTo>
                  <a:cubicBezTo>
                    <a:pt x="514" y="50"/>
                    <a:pt x="514" y="50"/>
                    <a:pt x="514" y="50"/>
                  </a:cubicBezTo>
                  <a:cubicBezTo>
                    <a:pt x="514" y="51"/>
                    <a:pt x="515" y="51"/>
                    <a:pt x="515" y="51"/>
                  </a:cubicBezTo>
                  <a:cubicBezTo>
                    <a:pt x="516" y="51"/>
                    <a:pt x="519" y="53"/>
                    <a:pt x="520" y="54"/>
                  </a:cubicBezTo>
                  <a:cubicBezTo>
                    <a:pt x="521" y="56"/>
                    <a:pt x="523" y="57"/>
                    <a:pt x="530" y="60"/>
                  </a:cubicBezTo>
                  <a:cubicBezTo>
                    <a:pt x="532" y="62"/>
                    <a:pt x="532" y="62"/>
                    <a:pt x="535" y="65"/>
                  </a:cubicBezTo>
                  <a:cubicBezTo>
                    <a:pt x="535" y="65"/>
                    <a:pt x="534" y="65"/>
                    <a:pt x="534" y="65"/>
                  </a:cubicBezTo>
                  <a:cubicBezTo>
                    <a:pt x="533" y="65"/>
                    <a:pt x="533" y="65"/>
                    <a:pt x="516" y="57"/>
                  </a:cubicBezTo>
                  <a:cubicBezTo>
                    <a:pt x="515" y="57"/>
                    <a:pt x="515" y="57"/>
                    <a:pt x="514" y="57"/>
                  </a:cubicBezTo>
                  <a:cubicBezTo>
                    <a:pt x="513" y="57"/>
                    <a:pt x="512" y="56"/>
                    <a:pt x="511" y="56"/>
                  </a:cubicBezTo>
                  <a:cubicBezTo>
                    <a:pt x="510" y="56"/>
                    <a:pt x="510" y="56"/>
                    <a:pt x="509" y="56"/>
                  </a:cubicBezTo>
                  <a:cubicBezTo>
                    <a:pt x="507" y="55"/>
                    <a:pt x="505" y="54"/>
                    <a:pt x="503" y="53"/>
                  </a:cubicBezTo>
                  <a:cubicBezTo>
                    <a:pt x="502" y="53"/>
                    <a:pt x="502" y="52"/>
                    <a:pt x="501" y="52"/>
                  </a:cubicBezTo>
                  <a:cubicBezTo>
                    <a:pt x="500" y="52"/>
                    <a:pt x="500" y="52"/>
                    <a:pt x="500" y="52"/>
                  </a:cubicBezTo>
                  <a:cubicBezTo>
                    <a:pt x="500" y="53"/>
                    <a:pt x="500" y="53"/>
                    <a:pt x="500" y="53"/>
                  </a:cubicBezTo>
                  <a:cubicBezTo>
                    <a:pt x="504" y="57"/>
                    <a:pt x="511" y="56"/>
                    <a:pt x="514" y="62"/>
                  </a:cubicBezTo>
                  <a:cubicBezTo>
                    <a:pt x="514" y="62"/>
                    <a:pt x="514" y="62"/>
                    <a:pt x="514" y="62"/>
                  </a:cubicBezTo>
                  <a:cubicBezTo>
                    <a:pt x="514" y="63"/>
                    <a:pt x="514" y="64"/>
                    <a:pt x="514" y="65"/>
                  </a:cubicBezTo>
                  <a:cubicBezTo>
                    <a:pt x="514" y="65"/>
                    <a:pt x="514" y="65"/>
                    <a:pt x="514" y="65"/>
                  </a:cubicBezTo>
                  <a:cubicBezTo>
                    <a:pt x="510" y="61"/>
                    <a:pt x="510" y="61"/>
                    <a:pt x="510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2"/>
                    <a:pt x="509" y="62"/>
                    <a:pt x="509" y="62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22" y="79"/>
                    <a:pt x="537" y="99"/>
                    <a:pt x="550" y="121"/>
                  </a:cubicBezTo>
                  <a:cubicBezTo>
                    <a:pt x="614" y="121"/>
                    <a:pt x="649" y="120"/>
                    <a:pt x="646" y="118"/>
                  </a:cubicBezTo>
                  <a:cubicBezTo>
                    <a:pt x="644" y="116"/>
                    <a:pt x="644" y="116"/>
                    <a:pt x="644" y="116"/>
                  </a:cubicBezTo>
                  <a:cubicBezTo>
                    <a:pt x="617" y="89"/>
                    <a:pt x="617" y="89"/>
                    <a:pt x="602" y="77"/>
                  </a:cubicBezTo>
                  <a:cubicBezTo>
                    <a:pt x="573" y="57"/>
                    <a:pt x="569" y="54"/>
                    <a:pt x="554" y="46"/>
                  </a:cubicBezTo>
                  <a:moveTo>
                    <a:pt x="624" y="357"/>
                  </a:moveTo>
                  <a:cubicBezTo>
                    <a:pt x="624" y="357"/>
                    <a:pt x="624" y="357"/>
                    <a:pt x="624" y="357"/>
                  </a:cubicBezTo>
                  <a:cubicBezTo>
                    <a:pt x="624" y="356"/>
                    <a:pt x="624" y="354"/>
                    <a:pt x="623" y="354"/>
                  </a:cubicBezTo>
                  <a:cubicBezTo>
                    <a:pt x="623" y="353"/>
                    <a:pt x="622" y="353"/>
                    <a:pt x="621" y="353"/>
                  </a:cubicBezTo>
                  <a:cubicBezTo>
                    <a:pt x="620" y="352"/>
                    <a:pt x="620" y="352"/>
                    <a:pt x="620" y="352"/>
                  </a:cubicBezTo>
                  <a:cubicBezTo>
                    <a:pt x="619" y="351"/>
                    <a:pt x="620" y="349"/>
                    <a:pt x="619" y="348"/>
                  </a:cubicBezTo>
                  <a:cubicBezTo>
                    <a:pt x="618" y="346"/>
                    <a:pt x="616" y="345"/>
                    <a:pt x="615" y="345"/>
                  </a:cubicBezTo>
                  <a:cubicBezTo>
                    <a:pt x="613" y="345"/>
                    <a:pt x="615" y="341"/>
                    <a:pt x="614" y="340"/>
                  </a:cubicBezTo>
                  <a:cubicBezTo>
                    <a:pt x="612" y="338"/>
                    <a:pt x="612" y="338"/>
                    <a:pt x="612" y="338"/>
                  </a:cubicBezTo>
                  <a:cubicBezTo>
                    <a:pt x="612" y="338"/>
                    <a:pt x="611" y="338"/>
                    <a:pt x="610" y="338"/>
                  </a:cubicBezTo>
                  <a:cubicBezTo>
                    <a:pt x="611" y="341"/>
                    <a:pt x="611" y="341"/>
                    <a:pt x="610" y="342"/>
                  </a:cubicBezTo>
                  <a:cubicBezTo>
                    <a:pt x="610" y="354"/>
                    <a:pt x="611" y="365"/>
                    <a:pt x="610" y="376"/>
                  </a:cubicBezTo>
                  <a:cubicBezTo>
                    <a:pt x="611" y="376"/>
                    <a:pt x="611" y="376"/>
                    <a:pt x="611" y="376"/>
                  </a:cubicBezTo>
                  <a:cubicBezTo>
                    <a:pt x="612" y="376"/>
                    <a:pt x="612" y="376"/>
                    <a:pt x="612" y="376"/>
                  </a:cubicBezTo>
                  <a:cubicBezTo>
                    <a:pt x="613" y="376"/>
                    <a:pt x="613" y="376"/>
                    <a:pt x="613" y="376"/>
                  </a:cubicBezTo>
                  <a:cubicBezTo>
                    <a:pt x="614" y="375"/>
                    <a:pt x="614" y="374"/>
                    <a:pt x="614" y="374"/>
                  </a:cubicBezTo>
                  <a:cubicBezTo>
                    <a:pt x="614" y="373"/>
                    <a:pt x="614" y="373"/>
                    <a:pt x="614" y="372"/>
                  </a:cubicBezTo>
                  <a:cubicBezTo>
                    <a:pt x="614" y="372"/>
                    <a:pt x="614" y="372"/>
                    <a:pt x="614" y="372"/>
                  </a:cubicBezTo>
                  <a:cubicBezTo>
                    <a:pt x="614" y="370"/>
                    <a:pt x="616" y="368"/>
                    <a:pt x="617" y="368"/>
                  </a:cubicBezTo>
                  <a:cubicBezTo>
                    <a:pt x="618" y="368"/>
                    <a:pt x="618" y="368"/>
                    <a:pt x="618" y="368"/>
                  </a:cubicBezTo>
                  <a:cubicBezTo>
                    <a:pt x="618" y="368"/>
                    <a:pt x="618" y="369"/>
                    <a:pt x="619" y="369"/>
                  </a:cubicBezTo>
                  <a:cubicBezTo>
                    <a:pt x="620" y="366"/>
                    <a:pt x="619" y="362"/>
                    <a:pt x="620" y="359"/>
                  </a:cubicBezTo>
                  <a:cubicBezTo>
                    <a:pt x="620" y="358"/>
                    <a:pt x="620" y="358"/>
                    <a:pt x="622" y="358"/>
                  </a:cubicBezTo>
                  <a:cubicBezTo>
                    <a:pt x="622" y="358"/>
                    <a:pt x="623" y="358"/>
                    <a:pt x="624" y="357"/>
                  </a:cubicBezTo>
                  <a:moveTo>
                    <a:pt x="743" y="321"/>
                  </a:moveTo>
                  <a:cubicBezTo>
                    <a:pt x="741" y="310"/>
                    <a:pt x="738" y="295"/>
                    <a:pt x="736" y="284"/>
                  </a:cubicBezTo>
                  <a:cubicBezTo>
                    <a:pt x="736" y="287"/>
                    <a:pt x="690" y="289"/>
                    <a:pt x="605" y="288"/>
                  </a:cubicBezTo>
                  <a:cubicBezTo>
                    <a:pt x="607" y="300"/>
                    <a:pt x="608" y="313"/>
                    <a:pt x="609" y="325"/>
                  </a:cubicBezTo>
                  <a:cubicBezTo>
                    <a:pt x="610" y="327"/>
                    <a:pt x="610" y="330"/>
                    <a:pt x="612" y="331"/>
                  </a:cubicBezTo>
                  <a:cubicBezTo>
                    <a:pt x="614" y="331"/>
                    <a:pt x="616" y="331"/>
                    <a:pt x="618" y="331"/>
                  </a:cubicBezTo>
                  <a:cubicBezTo>
                    <a:pt x="621" y="330"/>
                    <a:pt x="621" y="334"/>
                    <a:pt x="623" y="334"/>
                  </a:cubicBezTo>
                  <a:cubicBezTo>
                    <a:pt x="625" y="334"/>
                    <a:pt x="627" y="334"/>
                    <a:pt x="628" y="334"/>
                  </a:cubicBezTo>
                  <a:cubicBezTo>
                    <a:pt x="629" y="335"/>
                    <a:pt x="629" y="335"/>
                    <a:pt x="630" y="335"/>
                  </a:cubicBezTo>
                  <a:cubicBezTo>
                    <a:pt x="637" y="335"/>
                    <a:pt x="637" y="335"/>
                    <a:pt x="637" y="335"/>
                  </a:cubicBezTo>
                  <a:cubicBezTo>
                    <a:pt x="643" y="334"/>
                    <a:pt x="643" y="334"/>
                    <a:pt x="643" y="334"/>
                  </a:cubicBezTo>
                  <a:cubicBezTo>
                    <a:pt x="644" y="334"/>
                    <a:pt x="646" y="334"/>
                    <a:pt x="647" y="334"/>
                  </a:cubicBezTo>
                  <a:cubicBezTo>
                    <a:pt x="648" y="334"/>
                    <a:pt x="655" y="341"/>
                    <a:pt x="656" y="346"/>
                  </a:cubicBezTo>
                  <a:cubicBezTo>
                    <a:pt x="656" y="346"/>
                    <a:pt x="656" y="346"/>
                    <a:pt x="657" y="346"/>
                  </a:cubicBezTo>
                  <a:cubicBezTo>
                    <a:pt x="657" y="347"/>
                    <a:pt x="657" y="347"/>
                    <a:pt x="658" y="349"/>
                  </a:cubicBezTo>
                  <a:cubicBezTo>
                    <a:pt x="659" y="349"/>
                    <a:pt x="659" y="349"/>
                    <a:pt x="660" y="349"/>
                  </a:cubicBezTo>
                  <a:cubicBezTo>
                    <a:pt x="661" y="349"/>
                    <a:pt x="661" y="349"/>
                    <a:pt x="664" y="351"/>
                  </a:cubicBezTo>
                  <a:cubicBezTo>
                    <a:pt x="657" y="352"/>
                    <a:pt x="661" y="356"/>
                    <a:pt x="661" y="356"/>
                  </a:cubicBezTo>
                  <a:cubicBezTo>
                    <a:pt x="664" y="358"/>
                    <a:pt x="663" y="363"/>
                    <a:pt x="668" y="363"/>
                  </a:cubicBezTo>
                  <a:cubicBezTo>
                    <a:pt x="670" y="360"/>
                    <a:pt x="670" y="360"/>
                    <a:pt x="671" y="360"/>
                  </a:cubicBezTo>
                  <a:cubicBezTo>
                    <a:pt x="671" y="359"/>
                    <a:pt x="671" y="358"/>
                    <a:pt x="672" y="358"/>
                  </a:cubicBezTo>
                  <a:cubicBezTo>
                    <a:pt x="672" y="358"/>
                    <a:pt x="672" y="357"/>
                    <a:pt x="673" y="357"/>
                  </a:cubicBezTo>
                  <a:cubicBezTo>
                    <a:pt x="676" y="360"/>
                    <a:pt x="676" y="371"/>
                    <a:pt x="676" y="372"/>
                  </a:cubicBezTo>
                  <a:cubicBezTo>
                    <a:pt x="676" y="373"/>
                    <a:pt x="676" y="374"/>
                    <a:pt x="676" y="375"/>
                  </a:cubicBezTo>
                  <a:cubicBezTo>
                    <a:pt x="674" y="389"/>
                    <a:pt x="682" y="401"/>
                    <a:pt x="681" y="415"/>
                  </a:cubicBezTo>
                  <a:cubicBezTo>
                    <a:pt x="681" y="416"/>
                    <a:pt x="681" y="416"/>
                    <a:pt x="681" y="416"/>
                  </a:cubicBezTo>
                  <a:cubicBezTo>
                    <a:pt x="680" y="424"/>
                    <a:pt x="683" y="431"/>
                    <a:pt x="683" y="439"/>
                  </a:cubicBezTo>
                  <a:cubicBezTo>
                    <a:pt x="684" y="439"/>
                    <a:pt x="684" y="440"/>
                    <a:pt x="684" y="441"/>
                  </a:cubicBezTo>
                  <a:cubicBezTo>
                    <a:pt x="684" y="441"/>
                    <a:pt x="685" y="441"/>
                    <a:pt x="685" y="441"/>
                  </a:cubicBezTo>
                  <a:cubicBezTo>
                    <a:pt x="690" y="437"/>
                    <a:pt x="690" y="437"/>
                    <a:pt x="696" y="409"/>
                  </a:cubicBezTo>
                  <a:cubicBezTo>
                    <a:pt x="696" y="407"/>
                    <a:pt x="697" y="405"/>
                    <a:pt x="697" y="402"/>
                  </a:cubicBezTo>
                  <a:cubicBezTo>
                    <a:pt x="697" y="395"/>
                    <a:pt x="697" y="395"/>
                    <a:pt x="698" y="394"/>
                  </a:cubicBezTo>
                  <a:cubicBezTo>
                    <a:pt x="705" y="394"/>
                    <a:pt x="710" y="372"/>
                    <a:pt x="710" y="371"/>
                  </a:cubicBezTo>
                  <a:cubicBezTo>
                    <a:pt x="710" y="371"/>
                    <a:pt x="710" y="371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4" y="367"/>
                    <a:pt x="714" y="367"/>
                    <a:pt x="714" y="367"/>
                  </a:cubicBezTo>
                  <a:cubicBezTo>
                    <a:pt x="715" y="366"/>
                    <a:pt x="715" y="366"/>
                    <a:pt x="715" y="358"/>
                  </a:cubicBezTo>
                  <a:cubicBezTo>
                    <a:pt x="716" y="357"/>
                    <a:pt x="716" y="357"/>
                    <a:pt x="717" y="357"/>
                  </a:cubicBezTo>
                  <a:cubicBezTo>
                    <a:pt x="718" y="358"/>
                    <a:pt x="718" y="358"/>
                    <a:pt x="718" y="358"/>
                  </a:cubicBezTo>
                  <a:cubicBezTo>
                    <a:pt x="718" y="358"/>
                    <a:pt x="718" y="358"/>
                    <a:pt x="718" y="358"/>
                  </a:cubicBezTo>
                  <a:cubicBezTo>
                    <a:pt x="719" y="357"/>
                    <a:pt x="720" y="355"/>
                    <a:pt x="721" y="354"/>
                  </a:cubicBezTo>
                  <a:cubicBezTo>
                    <a:pt x="721" y="353"/>
                    <a:pt x="722" y="353"/>
                    <a:pt x="723" y="353"/>
                  </a:cubicBezTo>
                  <a:cubicBezTo>
                    <a:pt x="723" y="352"/>
                    <a:pt x="723" y="351"/>
                    <a:pt x="723" y="350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25" y="353"/>
                    <a:pt x="726" y="358"/>
                    <a:pt x="727" y="365"/>
                  </a:cubicBezTo>
                  <a:cubicBezTo>
                    <a:pt x="728" y="369"/>
                    <a:pt x="728" y="369"/>
                    <a:pt x="728" y="370"/>
                  </a:cubicBezTo>
                  <a:cubicBezTo>
                    <a:pt x="728" y="371"/>
                    <a:pt x="728" y="371"/>
                    <a:pt x="728" y="372"/>
                  </a:cubicBezTo>
                  <a:cubicBezTo>
                    <a:pt x="728" y="373"/>
                    <a:pt x="728" y="373"/>
                    <a:pt x="728" y="375"/>
                  </a:cubicBezTo>
                  <a:cubicBezTo>
                    <a:pt x="728" y="376"/>
                    <a:pt x="728" y="376"/>
                    <a:pt x="728" y="376"/>
                  </a:cubicBezTo>
                  <a:cubicBezTo>
                    <a:pt x="729" y="376"/>
                    <a:pt x="729" y="376"/>
                    <a:pt x="729" y="376"/>
                  </a:cubicBezTo>
                  <a:cubicBezTo>
                    <a:pt x="732" y="381"/>
                    <a:pt x="727" y="387"/>
                    <a:pt x="730" y="392"/>
                  </a:cubicBezTo>
                  <a:cubicBezTo>
                    <a:pt x="731" y="392"/>
                    <a:pt x="731" y="392"/>
                    <a:pt x="731" y="392"/>
                  </a:cubicBezTo>
                  <a:cubicBezTo>
                    <a:pt x="731" y="391"/>
                    <a:pt x="732" y="391"/>
                    <a:pt x="733" y="389"/>
                  </a:cubicBezTo>
                  <a:cubicBezTo>
                    <a:pt x="733" y="389"/>
                    <a:pt x="733" y="388"/>
                    <a:pt x="733" y="388"/>
                  </a:cubicBezTo>
                  <a:cubicBezTo>
                    <a:pt x="733" y="387"/>
                    <a:pt x="733" y="387"/>
                    <a:pt x="733" y="387"/>
                  </a:cubicBezTo>
                  <a:cubicBezTo>
                    <a:pt x="733" y="386"/>
                    <a:pt x="733" y="386"/>
                    <a:pt x="733" y="385"/>
                  </a:cubicBezTo>
                  <a:cubicBezTo>
                    <a:pt x="737" y="389"/>
                    <a:pt x="735" y="403"/>
                    <a:pt x="731" y="428"/>
                  </a:cubicBezTo>
                  <a:cubicBezTo>
                    <a:pt x="731" y="429"/>
                    <a:pt x="731" y="430"/>
                    <a:pt x="731" y="430"/>
                  </a:cubicBezTo>
                  <a:cubicBezTo>
                    <a:pt x="730" y="436"/>
                    <a:pt x="731" y="442"/>
                    <a:pt x="730" y="448"/>
                  </a:cubicBezTo>
                  <a:cubicBezTo>
                    <a:pt x="730" y="449"/>
                    <a:pt x="730" y="449"/>
                    <a:pt x="730" y="449"/>
                  </a:cubicBezTo>
                  <a:cubicBezTo>
                    <a:pt x="729" y="453"/>
                    <a:pt x="729" y="456"/>
                    <a:pt x="729" y="459"/>
                  </a:cubicBezTo>
                  <a:cubicBezTo>
                    <a:pt x="728" y="462"/>
                    <a:pt x="728" y="464"/>
                    <a:pt x="727" y="467"/>
                  </a:cubicBezTo>
                  <a:cubicBezTo>
                    <a:pt x="726" y="470"/>
                    <a:pt x="725" y="476"/>
                    <a:pt x="726" y="480"/>
                  </a:cubicBezTo>
                  <a:cubicBezTo>
                    <a:pt x="726" y="480"/>
                    <a:pt x="726" y="480"/>
                    <a:pt x="726" y="480"/>
                  </a:cubicBezTo>
                  <a:cubicBezTo>
                    <a:pt x="727" y="478"/>
                    <a:pt x="727" y="476"/>
                    <a:pt x="727" y="476"/>
                  </a:cubicBezTo>
                  <a:cubicBezTo>
                    <a:pt x="728" y="473"/>
                    <a:pt x="731" y="459"/>
                    <a:pt x="731" y="459"/>
                  </a:cubicBezTo>
                  <a:cubicBezTo>
                    <a:pt x="731" y="458"/>
                    <a:pt x="731" y="458"/>
                    <a:pt x="731" y="458"/>
                  </a:cubicBezTo>
                  <a:cubicBezTo>
                    <a:pt x="731" y="457"/>
                    <a:pt x="731" y="457"/>
                    <a:pt x="732" y="457"/>
                  </a:cubicBezTo>
                  <a:cubicBezTo>
                    <a:pt x="732" y="456"/>
                    <a:pt x="732" y="456"/>
                    <a:pt x="732" y="455"/>
                  </a:cubicBezTo>
                  <a:cubicBezTo>
                    <a:pt x="732" y="455"/>
                    <a:pt x="732" y="454"/>
                    <a:pt x="732" y="454"/>
                  </a:cubicBezTo>
                  <a:cubicBezTo>
                    <a:pt x="732" y="453"/>
                    <a:pt x="733" y="452"/>
                    <a:pt x="733" y="451"/>
                  </a:cubicBezTo>
                  <a:cubicBezTo>
                    <a:pt x="732" y="450"/>
                    <a:pt x="732" y="438"/>
                    <a:pt x="733" y="434"/>
                  </a:cubicBezTo>
                  <a:cubicBezTo>
                    <a:pt x="733" y="433"/>
                    <a:pt x="733" y="433"/>
                    <a:pt x="733" y="432"/>
                  </a:cubicBezTo>
                  <a:cubicBezTo>
                    <a:pt x="733" y="431"/>
                    <a:pt x="733" y="431"/>
                    <a:pt x="733" y="430"/>
                  </a:cubicBezTo>
                  <a:cubicBezTo>
                    <a:pt x="733" y="428"/>
                    <a:pt x="733" y="426"/>
                    <a:pt x="733" y="424"/>
                  </a:cubicBezTo>
                  <a:cubicBezTo>
                    <a:pt x="734" y="421"/>
                    <a:pt x="737" y="408"/>
                    <a:pt x="737" y="407"/>
                  </a:cubicBezTo>
                  <a:cubicBezTo>
                    <a:pt x="738" y="410"/>
                    <a:pt x="737" y="412"/>
                    <a:pt x="737" y="414"/>
                  </a:cubicBezTo>
                  <a:cubicBezTo>
                    <a:pt x="738" y="414"/>
                    <a:pt x="738" y="414"/>
                    <a:pt x="738" y="414"/>
                  </a:cubicBezTo>
                  <a:cubicBezTo>
                    <a:pt x="738" y="413"/>
                    <a:pt x="738" y="413"/>
                    <a:pt x="738" y="413"/>
                  </a:cubicBezTo>
                  <a:cubicBezTo>
                    <a:pt x="739" y="417"/>
                    <a:pt x="739" y="417"/>
                    <a:pt x="737" y="440"/>
                  </a:cubicBezTo>
                  <a:cubicBezTo>
                    <a:pt x="742" y="419"/>
                    <a:pt x="742" y="419"/>
                    <a:pt x="743" y="409"/>
                  </a:cubicBezTo>
                  <a:cubicBezTo>
                    <a:pt x="743" y="407"/>
                    <a:pt x="744" y="406"/>
                    <a:pt x="744" y="404"/>
                  </a:cubicBezTo>
                  <a:cubicBezTo>
                    <a:pt x="745" y="395"/>
                    <a:pt x="745" y="395"/>
                    <a:pt x="744" y="385"/>
                  </a:cubicBezTo>
                  <a:cubicBezTo>
                    <a:pt x="743" y="379"/>
                    <a:pt x="743" y="364"/>
                    <a:pt x="744" y="355"/>
                  </a:cubicBezTo>
                  <a:cubicBezTo>
                    <a:pt x="745" y="355"/>
                    <a:pt x="745" y="356"/>
                    <a:pt x="745" y="356"/>
                  </a:cubicBezTo>
                  <a:cubicBezTo>
                    <a:pt x="745" y="357"/>
                    <a:pt x="745" y="357"/>
                    <a:pt x="745" y="357"/>
                  </a:cubicBezTo>
                  <a:cubicBezTo>
                    <a:pt x="745" y="360"/>
                    <a:pt x="745" y="362"/>
                    <a:pt x="745" y="364"/>
                  </a:cubicBezTo>
                  <a:cubicBezTo>
                    <a:pt x="745" y="368"/>
                    <a:pt x="745" y="371"/>
                    <a:pt x="745" y="374"/>
                  </a:cubicBezTo>
                  <a:cubicBezTo>
                    <a:pt x="745" y="375"/>
                    <a:pt x="745" y="375"/>
                    <a:pt x="746" y="375"/>
                  </a:cubicBezTo>
                  <a:cubicBezTo>
                    <a:pt x="746" y="365"/>
                    <a:pt x="746" y="365"/>
                    <a:pt x="745" y="364"/>
                  </a:cubicBezTo>
                  <a:cubicBezTo>
                    <a:pt x="745" y="361"/>
                    <a:pt x="745" y="359"/>
                    <a:pt x="745" y="356"/>
                  </a:cubicBezTo>
                  <a:cubicBezTo>
                    <a:pt x="745" y="356"/>
                    <a:pt x="745" y="356"/>
                    <a:pt x="745" y="356"/>
                  </a:cubicBezTo>
                  <a:cubicBezTo>
                    <a:pt x="745" y="355"/>
                    <a:pt x="745" y="354"/>
                    <a:pt x="745" y="353"/>
                  </a:cubicBezTo>
                  <a:cubicBezTo>
                    <a:pt x="745" y="352"/>
                    <a:pt x="745" y="352"/>
                    <a:pt x="745" y="352"/>
                  </a:cubicBezTo>
                  <a:cubicBezTo>
                    <a:pt x="745" y="343"/>
                    <a:pt x="744" y="330"/>
                    <a:pt x="743" y="321"/>
                  </a:cubicBezTo>
                  <a:moveTo>
                    <a:pt x="299" y="117"/>
                  </a:moveTo>
                  <a:cubicBezTo>
                    <a:pt x="299" y="117"/>
                    <a:pt x="299" y="117"/>
                    <a:pt x="299" y="117"/>
                  </a:cubicBezTo>
                  <a:cubicBezTo>
                    <a:pt x="297" y="117"/>
                    <a:pt x="297" y="117"/>
                    <a:pt x="297" y="117"/>
                  </a:cubicBezTo>
                  <a:cubicBezTo>
                    <a:pt x="297" y="118"/>
                    <a:pt x="296" y="118"/>
                    <a:pt x="296" y="118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94" y="119"/>
                    <a:pt x="294" y="119"/>
                    <a:pt x="294" y="119"/>
                  </a:cubicBezTo>
                  <a:cubicBezTo>
                    <a:pt x="293" y="120"/>
                    <a:pt x="293" y="120"/>
                    <a:pt x="292" y="121"/>
                  </a:cubicBezTo>
                  <a:cubicBezTo>
                    <a:pt x="292" y="121"/>
                    <a:pt x="292" y="122"/>
                    <a:pt x="292" y="122"/>
                  </a:cubicBezTo>
                  <a:cubicBezTo>
                    <a:pt x="292" y="123"/>
                    <a:pt x="292" y="123"/>
                    <a:pt x="292" y="123"/>
                  </a:cubicBezTo>
                  <a:cubicBezTo>
                    <a:pt x="294" y="122"/>
                    <a:pt x="294" y="122"/>
                    <a:pt x="294" y="122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6" y="121"/>
                    <a:pt x="297" y="120"/>
                    <a:pt x="297" y="120"/>
                  </a:cubicBezTo>
                  <a:cubicBezTo>
                    <a:pt x="297" y="119"/>
                    <a:pt x="297" y="119"/>
                    <a:pt x="297" y="119"/>
                  </a:cubicBezTo>
                  <a:cubicBezTo>
                    <a:pt x="297" y="119"/>
                    <a:pt x="298" y="119"/>
                    <a:pt x="298" y="118"/>
                  </a:cubicBezTo>
                  <a:cubicBezTo>
                    <a:pt x="298" y="118"/>
                    <a:pt x="298" y="118"/>
                    <a:pt x="298" y="118"/>
                  </a:cubicBezTo>
                  <a:cubicBezTo>
                    <a:pt x="298" y="118"/>
                    <a:pt x="299" y="117"/>
                    <a:pt x="299" y="117"/>
                  </a:cubicBezTo>
                  <a:moveTo>
                    <a:pt x="324" y="158"/>
                  </a:moveTo>
                  <a:cubicBezTo>
                    <a:pt x="324" y="157"/>
                    <a:pt x="324" y="156"/>
                    <a:pt x="324" y="156"/>
                  </a:cubicBezTo>
                  <a:cubicBezTo>
                    <a:pt x="323" y="155"/>
                    <a:pt x="323" y="153"/>
                    <a:pt x="323" y="153"/>
                  </a:cubicBezTo>
                  <a:cubicBezTo>
                    <a:pt x="323" y="152"/>
                    <a:pt x="322" y="152"/>
                    <a:pt x="322" y="151"/>
                  </a:cubicBezTo>
                  <a:cubicBezTo>
                    <a:pt x="321" y="152"/>
                    <a:pt x="321" y="152"/>
                    <a:pt x="321" y="152"/>
                  </a:cubicBezTo>
                  <a:cubicBezTo>
                    <a:pt x="321" y="152"/>
                    <a:pt x="321" y="153"/>
                    <a:pt x="319" y="154"/>
                  </a:cubicBezTo>
                  <a:cubicBezTo>
                    <a:pt x="318" y="155"/>
                    <a:pt x="318" y="155"/>
                    <a:pt x="318" y="149"/>
                  </a:cubicBezTo>
                  <a:cubicBezTo>
                    <a:pt x="317" y="149"/>
                    <a:pt x="316" y="149"/>
                    <a:pt x="315" y="149"/>
                  </a:cubicBezTo>
                  <a:cubicBezTo>
                    <a:pt x="316" y="145"/>
                    <a:pt x="317" y="144"/>
                    <a:pt x="314" y="143"/>
                  </a:cubicBezTo>
                  <a:cubicBezTo>
                    <a:pt x="314" y="143"/>
                    <a:pt x="314" y="143"/>
                    <a:pt x="314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13" y="141"/>
                    <a:pt x="313" y="140"/>
                    <a:pt x="312" y="139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2" y="138"/>
                    <a:pt x="311" y="135"/>
                    <a:pt x="310" y="135"/>
                  </a:cubicBezTo>
                  <a:cubicBezTo>
                    <a:pt x="306" y="135"/>
                    <a:pt x="306" y="135"/>
                    <a:pt x="306" y="134"/>
                  </a:cubicBezTo>
                  <a:cubicBezTo>
                    <a:pt x="307" y="131"/>
                    <a:pt x="307" y="131"/>
                    <a:pt x="310" y="131"/>
                  </a:cubicBezTo>
                  <a:cubicBezTo>
                    <a:pt x="310" y="131"/>
                    <a:pt x="310" y="130"/>
                    <a:pt x="310" y="130"/>
                  </a:cubicBezTo>
                  <a:cubicBezTo>
                    <a:pt x="310" y="128"/>
                    <a:pt x="312" y="128"/>
                    <a:pt x="313" y="127"/>
                  </a:cubicBezTo>
                  <a:cubicBezTo>
                    <a:pt x="313" y="126"/>
                    <a:pt x="313" y="125"/>
                    <a:pt x="314" y="123"/>
                  </a:cubicBezTo>
                  <a:cubicBezTo>
                    <a:pt x="311" y="123"/>
                    <a:pt x="308" y="123"/>
                    <a:pt x="305" y="123"/>
                  </a:cubicBezTo>
                  <a:cubicBezTo>
                    <a:pt x="307" y="120"/>
                    <a:pt x="307" y="120"/>
                    <a:pt x="307" y="120"/>
                  </a:cubicBezTo>
                  <a:cubicBezTo>
                    <a:pt x="308" y="119"/>
                    <a:pt x="310" y="119"/>
                    <a:pt x="310" y="118"/>
                  </a:cubicBezTo>
                  <a:cubicBezTo>
                    <a:pt x="310" y="117"/>
                    <a:pt x="310" y="117"/>
                    <a:pt x="309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8" y="117"/>
                    <a:pt x="308" y="117"/>
                    <a:pt x="307" y="117"/>
                  </a:cubicBezTo>
                  <a:cubicBezTo>
                    <a:pt x="306" y="117"/>
                    <a:pt x="304" y="116"/>
                    <a:pt x="303" y="117"/>
                  </a:cubicBezTo>
                  <a:cubicBezTo>
                    <a:pt x="303" y="118"/>
                    <a:pt x="302" y="119"/>
                    <a:pt x="301" y="120"/>
                  </a:cubicBezTo>
                  <a:cubicBezTo>
                    <a:pt x="301" y="121"/>
                    <a:pt x="301" y="122"/>
                    <a:pt x="300" y="123"/>
                  </a:cubicBezTo>
                  <a:cubicBezTo>
                    <a:pt x="298" y="124"/>
                    <a:pt x="298" y="124"/>
                    <a:pt x="298" y="124"/>
                  </a:cubicBezTo>
                  <a:cubicBezTo>
                    <a:pt x="297" y="123"/>
                    <a:pt x="297" y="123"/>
                    <a:pt x="297" y="122"/>
                  </a:cubicBezTo>
                  <a:cubicBezTo>
                    <a:pt x="296" y="123"/>
                    <a:pt x="296" y="123"/>
                    <a:pt x="296" y="123"/>
                  </a:cubicBezTo>
                  <a:cubicBezTo>
                    <a:pt x="294" y="123"/>
                    <a:pt x="294" y="126"/>
                    <a:pt x="294" y="126"/>
                  </a:cubicBezTo>
                  <a:cubicBezTo>
                    <a:pt x="295" y="127"/>
                    <a:pt x="296" y="126"/>
                    <a:pt x="297" y="127"/>
                  </a:cubicBezTo>
                  <a:cubicBezTo>
                    <a:pt x="296" y="128"/>
                    <a:pt x="296" y="128"/>
                    <a:pt x="296" y="128"/>
                  </a:cubicBezTo>
                  <a:cubicBezTo>
                    <a:pt x="296" y="128"/>
                    <a:pt x="296" y="128"/>
                    <a:pt x="296" y="129"/>
                  </a:cubicBezTo>
                  <a:cubicBezTo>
                    <a:pt x="295" y="130"/>
                    <a:pt x="296" y="131"/>
                    <a:pt x="294" y="131"/>
                  </a:cubicBezTo>
                  <a:cubicBezTo>
                    <a:pt x="292" y="132"/>
                    <a:pt x="292" y="133"/>
                    <a:pt x="292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4"/>
                    <a:pt x="293" y="134"/>
                    <a:pt x="294" y="134"/>
                  </a:cubicBezTo>
                  <a:cubicBezTo>
                    <a:pt x="294" y="134"/>
                    <a:pt x="294" y="133"/>
                    <a:pt x="295" y="134"/>
                  </a:cubicBezTo>
                  <a:cubicBezTo>
                    <a:pt x="295" y="135"/>
                    <a:pt x="295" y="135"/>
                    <a:pt x="296" y="135"/>
                  </a:cubicBezTo>
                  <a:cubicBezTo>
                    <a:pt x="296" y="136"/>
                    <a:pt x="297" y="136"/>
                    <a:pt x="297" y="135"/>
                  </a:cubicBezTo>
                  <a:cubicBezTo>
                    <a:pt x="297" y="135"/>
                    <a:pt x="297" y="135"/>
                    <a:pt x="298" y="134"/>
                  </a:cubicBezTo>
                  <a:cubicBezTo>
                    <a:pt x="299" y="135"/>
                    <a:pt x="299" y="135"/>
                    <a:pt x="299" y="135"/>
                  </a:cubicBezTo>
                  <a:cubicBezTo>
                    <a:pt x="298" y="136"/>
                    <a:pt x="299" y="137"/>
                    <a:pt x="299" y="138"/>
                  </a:cubicBezTo>
                  <a:cubicBezTo>
                    <a:pt x="298" y="139"/>
                    <a:pt x="297" y="138"/>
                    <a:pt x="296" y="139"/>
                  </a:cubicBezTo>
                  <a:cubicBezTo>
                    <a:pt x="296" y="140"/>
                    <a:pt x="296" y="140"/>
                    <a:pt x="296" y="141"/>
                  </a:cubicBezTo>
                  <a:cubicBezTo>
                    <a:pt x="298" y="141"/>
                    <a:pt x="299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4" y="142"/>
                    <a:pt x="301" y="145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7"/>
                    <a:pt x="303" y="148"/>
                    <a:pt x="303" y="149"/>
                  </a:cubicBezTo>
                  <a:cubicBezTo>
                    <a:pt x="304" y="150"/>
                    <a:pt x="303" y="151"/>
                    <a:pt x="302" y="151"/>
                  </a:cubicBezTo>
                  <a:cubicBezTo>
                    <a:pt x="300" y="152"/>
                    <a:pt x="299" y="150"/>
                    <a:pt x="297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50"/>
                    <a:pt x="296" y="150"/>
                    <a:pt x="295" y="151"/>
                  </a:cubicBezTo>
                  <a:cubicBezTo>
                    <a:pt x="295" y="152"/>
                    <a:pt x="295" y="152"/>
                    <a:pt x="295" y="152"/>
                  </a:cubicBezTo>
                  <a:cubicBezTo>
                    <a:pt x="294" y="152"/>
                    <a:pt x="294" y="152"/>
                    <a:pt x="293" y="152"/>
                  </a:cubicBezTo>
                  <a:cubicBezTo>
                    <a:pt x="292" y="153"/>
                    <a:pt x="292" y="153"/>
                    <a:pt x="292" y="153"/>
                  </a:cubicBezTo>
                  <a:cubicBezTo>
                    <a:pt x="294" y="154"/>
                    <a:pt x="295" y="153"/>
                    <a:pt x="297" y="154"/>
                  </a:cubicBezTo>
                  <a:cubicBezTo>
                    <a:pt x="297" y="154"/>
                    <a:pt x="297" y="155"/>
                    <a:pt x="296" y="156"/>
                  </a:cubicBezTo>
                  <a:cubicBezTo>
                    <a:pt x="296" y="156"/>
                    <a:pt x="296" y="156"/>
                    <a:pt x="295" y="156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1" y="159"/>
                    <a:pt x="291" y="159"/>
                    <a:pt x="291" y="160"/>
                  </a:cubicBezTo>
                  <a:cubicBezTo>
                    <a:pt x="293" y="161"/>
                    <a:pt x="295" y="159"/>
                    <a:pt x="296" y="160"/>
                  </a:cubicBezTo>
                  <a:cubicBezTo>
                    <a:pt x="298" y="161"/>
                    <a:pt x="299" y="160"/>
                    <a:pt x="301" y="161"/>
                  </a:cubicBezTo>
                  <a:cubicBezTo>
                    <a:pt x="301" y="162"/>
                    <a:pt x="301" y="162"/>
                    <a:pt x="300" y="163"/>
                  </a:cubicBezTo>
                  <a:cubicBezTo>
                    <a:pt x="300" y="163"/>
                    <a:pt x="299" y="163"/>
                    <a:pt x="296" y="163"/>
                  </a:cubicBezTo>
                  <a:cubicBezTo>
                    <a:pt x="295" y="163"/>
                    <a:pt x="295" y="164"/>
                    <a:pt x="294" y="165"/>
                  </a:cubicBezTo>
                  <a:cubicBezTo>
                    <a:pt x="293" y="165"/>
                    <a:pt x="292" y="165"/>
                    <a:pt x="291" y="165"/>
                  </a:cubicBezTo>
                  <a:cubicBezTo>
                    <a:pt x="291" y="168"/>
                    <a:pt x="291" y="168"/>
                    <a:pt x="287" y="169"/>
                  </a:cubicBezTo>
                  <a:cubicBezTo>
                    <a:pt x="288" y="170"/>
                    <a:pt x="288" y="170"/>
                    <a:pt x="291" y="169"/>
                  </a:cubicBezTo>
                  <a:cubicBezTo>
                    <a:pt x="292" y="169"/>
                    <a:pt x="292" y="169"/>
                    <a:pt x="293" y="168"/>
                  </a:cubicBezTo>
                  <a:cubicBezTo>
                    <a:pt x="293" y="168"/>
                    <a:pt x="293" y="168"/>
                    <a:pt x="295" y="169"/>
                  </a:cubicBezTo>
                  <a:cubicBezTo>
                    <a:pt x="296" y="169"/>
                    <a:pt x="296" y="169"/>
                    <a:pt x="297" y="169"/>
                  </a:cubicBezTo>
                  <a:cubicBezTo>
                    <a:pt x="298" y="167"/>
                    <a:pt x="298" y="167"/>
                    <a:pt x="298" y="166"/>
                  </a:cubicBezTo>
                  <a:cubicBezTo>
                    <a:pt x="300" y="167"/>
                    <a:pt x="302" y="166"/>
                    <a:pt x="304" y="167"/>
                  </a:cubicBezTo>
                  <a:cubicBezTo>
                    <a:pt x="306" y="167"/>
                    <a:pt x="306" y="165"/>
                    <a:pt x="307" y="165"/>
                  </a:cubicBezTo>
                  <a:cubicBezTo>
                    <a:pt x="309" y="165"/>
                    <a:pt x="309" y="167"/>
                    <a:pt x="310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2" y="167"/>
                    <a:pt x="314" y="167"/>
                    <a:pt x="316" y="166"/>
                  </a:cubicBezTo>
                  <a:cubicBezTo>
                    <a:pt x="317" y="165"/>
                    <a:pt x="317" y="165"/>
                    <a:pt x="317" y="165"/>
                  </a:cubicBezTo>
                  <a:cubicBezTo>
                    <a:pt x="319" y="165"/>
                    <a:pt x="319" y="165"/>
                    <a:pt x="320" y="165"/>
                  </a:cubicBezTo>
                  <a:cubicBezTo>
                    <a:pt x="320" y="164"/>
                    <a:pt x="320" y="164"/>
                    <a:pt x="320" y="164"/>
                  </a:cubicBezTo>
                  <a:cubicBezTo>
                    <a:pt x="320" y="163"/>
                    <a:pt x="319" y="162"/>
                    <a:pt x="319" y="161"/>
                  </a:cubicBezTo>
                  <a:cubicBezTo>
                    <a:pt x="319" y="161"/>
                    <a:pt x="319" y="161"/>
                    <a:pt x="319" y="161"/>
                  </a:cubicBezTo>
                  <a:cubicBezTo>
                    <a:pt x="319" y="160"/>
                    <a:pt x="319" y="159"/>
                    <a:pt x="321" y="160"/>
                  </a:cubicBezTo>
                  <a:cubicBezTo>
                    <a:pt x="321" y="160"/>
                    <a:pt x="321" y="160"/>
                    <a:pt x="322" y="158"/>
                  </a:cubicBezTo>
                  <a:cubicBezTo>
                    <a:pt x="323" y="158"/>
                    <a:pt x="323" y="158"/>
                    <a:pt x="324" y="158"/>
                  </a:cubicBezTo>
                  <a:moveTo>
                    <a:pt x="281" y="142"/>
                  </a:moveTo>
                  <a:cubicBezTo>
                    <a:pt x="281" y="142"/>
                    <a:pt x="281" y="142"/>
                    <a:pt x="281" y="142"/>
                  </a:cubicBezTo>
                  <a:cubicBezTo>
                    <a:pt x="281" y="142"/>
                    <a:pt x="281" y="142"/>
                    <a:pt x="281" y="142"/>
                  </a:cubicBezTo>
                  <a:cubicBezTo>
                    <a:pt x="281" y="142"/>
                    <a:pt x="281" y="142"/>
                    <a:pt x="281" y="142"/>
                  </a:cubicBezTo>
                  <a:moveTo>
                    <a:pt x="293" y="143"/>
                  </a:moveTo>
                  <a:cubicBezTo>
                    <a:pt x="293" y="143"/>
                    <a:pt x="294" y="142"/>
                    <a:pt x="293" y="141"/>
                  </a:cubicBezTo>
                  <a:cubicBezTo>
                    <a:pt x="292" y="140"/>
                    <a:pt x="293" y="139"/>
                    <a:pt x="293" y="139"/>
                  </a:cubicBezTo>
                  <a:cubicBezTo>
                    <a:pt x="293" y="139"/>
                    <a:pt x="293" y="138"/>
                    <a:pt x="292" y="138"/>
                  </a:cubicBezTo>
                  <a:cubicBezTo>
                    <a:pt x="292" y="138"/>
                    <a:pt x="291" y="138"/>
                    <a:pt x="291" y="138"/>
                  </a:cubicBezTo>
                  <a:cubicBezTo>
                    <a:pt x="291" y="137"/>
                    <a:pt x="291" y="137"/>
                    <a:pt x="291" y="137"/>
                  </a:cubicBezTo>
                  <a:cubicBezTo>
                    <a:pt x="290" y="137"/>
                    <a:pt x="290" y="137"/>
                    <a:pt x="290" y="137"/>
                  </a:cubicBezTo>
                  <a:cubicBezTo>
                    <a:pt x="289" y="137"/>
                    <a:pt x="288" y="138"/>
                    <a:pt x="288" y="138"/>
                  </a:cubicBezTo>
                  <a:cubicBezTo>
                    <a:pt x="287" y="138"/>
                    <a:pt x="287" y="138"/>
                    <a:pt x="287" y="139"/>
                  </a:cubicBezTo>
                  <a:cubicBezTo>
                    <a:pt x="287" y="139"/>
                    <a:pt x="286" y="139"/>
                    <a:pt x="286" y="139"/>
                  </a:cubicBezTo>
                  <a:cubicBezTo>
                    <a:pt x="285" y="139"/>
                    <a:pt x="285" y="139"/>
                    <a:pt x="285" y="139"/>
                  </a:cubicBezTo>
                  <a:cubicBezTo>
                    <a:pt x="285" y="138"/>
                    <a:pt x="285" y="138"/>
                    <a:pt x="285" y="137"/>
                  </a:cubicBezTo>
                  <a:cubicBezTo>
                    <a:pt x="284" y="137"/>
                    <a:pt x="284" y="137"/>
                    <a:pt x="282" y="137"/>
                  </a:cubicBezTo>
                  <a:cubicBezTo>
                    <a:pt x="282" y="139"/>
                    <a:pt x="281" y="140"/>
                    <a:pt x="281" y="142"/>
                  </a:cubicBezTo>
                  <a:cubicBezTo>
                    <a:pt x="280" y="142"/>
                    <a:pt x="280" y="143"/>
                    <a:pt x="279" y="142"/>
                  </a:cubicBezTo>
                  <a:cubicBezTo>
                    <a:pt x="278" y="142"/>
                    <a:pt x="278" y="143"/>
                    <a:pt x="277" y="143"/>
                  </a:cubicBezTo>
                  <a:cubicBezTo>
                    <a:pt x="277" y="143"/>
                    <a:pt x="277" y="143"/>
                    <a:pt x="276" y="142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4" y="145"/>
                    <a:pt x="273" y="147"/>
                    <a:pt x="273" y="149"/>
                  </a:cubicBezTo>
                  <a:cubicBezTo>
                    <a:pt x="274" y="149"/>
                    <a:pt x="274" y="149"/>
                    <a:pt x="276" y="149"/>
                  </a:cubicBezTo>
                  <a:cubicBezTo>
                    <a:pt x="275" y="150"/>
                    <a:pt x="275" y="151"/>
                    <a:pt x="275" y="152"/>
                  </a:cubicBezTo>
                  <a:cubicBezTo>
                    <a:pt x="272" y="153"/>
                    <a:pt x="272" y="153"/>
                    <a:pt x="271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1" y="155"/>
                    <a:pt x="271" y="156"/>
                    <a:pt x="270" y="156"/>
                  </a:cubicBezTo>
                  <a:cubicBezTo>
                    <a:pt x="270" y="157"/>
                    <a:pt x="269" y="157"/>
                    <a:pt x="269" y="157"/>
                  </a:cubicBezTo>
                  <a:cubicBezTo>
                    <a:pt x="269" y="158"/>
                    <a:pt x="269" y="158"/>
                    <a:pt x="269" y="158"/>
                  </a:cubicBezTo>
                  <a:cubicBezTo>
                    <a:pt x="269" y="158"/>
                    <a:pt x="268" y="159"/>
                    <a:pt x="269" y="159"/>
                  </a:cubicBezTo>
                  <a:cubicBezTo>
                    <a:pt x="270" y="160"/>
                    <a:pt x="271" y="160"/>
                    <a:pt x="271" y="160"/>
                  </a:cubicBezTo>
                  <a:cubicBezTo>
                    <a:pt x="273" y="159"/>
                    <a:pt x="274" y="160"/>
                    <a:pt x="274" y="160"/>
                  </a:cubicBezTo>
                  <a:cubicBezTo>
                    <a:pt x="275" y="160"/>
                    <a:pt x="277" y="159"/>
                    <a:pt x="277" y="159"/>
                  </a:cubicBezTo>
                  <a:cubicBezTo>
                    <a:pt x="277" y="159"/>
                    <a:pt x="277" y="159"/>
                    <a:pt x="277" y="158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81" y="157"/>
                    <a:pt x="284" y="157"/>
                    <a:pt x="286" y="157"/>
                  </a:cubicBezTo>
                  <a:cubicBezTo>
                    <a:pt x="286" y="157"/>
                    <a:pt x="287" y="156"/>
                    <a:pt x="287" y="156"/>
                  </a:cubicBezTo>
                  <a:cubicBezTo>
                    <a:pt x="287" y="155"/>
                    <a:pt x="286" y="155"/>
                    <a:pt x="286" y="154"/>
                  </a:cubicBezTo>
                  <a:cubicBezTo>
                    <a:pt x="287" y="153"/>
                    <a:pt x="287" y="154"/>
                    <a:pt x="288" y="153"/>
                  </a:cubicBezTo>
                  <a:cubicBezTo>
                    <a:pt x="288" y="152"/>
                    <a:pt x="288" y="152"/>
                    <a:pt x="289" y="150"/>
                  </a:cubicBezTo>
                  <a:cubicBezTo>
                    <a:pt x="289" y="149"/>
                    <a:pt x="290" y="148"/>
                    <a:pt x="290" y="147"/>
                  </a:cubicBezTo>
                  <a:cubicBezTo>
                    <a:pt x="290" y="146"/>
                    <a:pt x="290" y="145"/>
                    <a:pt x="290" y="145"/>
                  </a:cubicBezTo>
                  <a:cubicBezTo>
                    <a:pt x="292" y="145"/>
                    <a:pt x="293" y="144"/>
                    <a:pt x="293" y="143"/>
                  </a:cubicBezTo>
                  <a:moveTo>
                    <a:pt x="544" y="571"/>
                  </a:moveTo>
                  <a:cubicBezTo>
                    <a:pt x="544" y="571"/>
                    <a:pt x="544" y="570"/>
                    <a:pt x="545" y="570"/>
                  </a:cubicBezTo>
                  <a:cubicBezTo>
                    <a:pt x="548" y="559"/>
                    <a:pt x="548" y="559"/>
                    <a:pt x="548" y="559"/>
                  </a:cubicBezTo>
                  <a:cubicBezTo>
                    <a:pt x="547" y="558"/>
                    <a:pt x="547" y="556"/>
                    <a:pt x="543" y="555"/>
                  </a:cubicBezTo>
                  <a:cubicBezTo>
                    <a:pt x="542" y="559"/>
                    <a:pt x="542" y="559"/>
                    <a:pt x="542" y="559"/>
                  </a:cubicBezTo>
                  <a:cubicBezTo>
                    <a:pt x="541" y="560"/>
                    <a:pt x="541" y="560"/>
                    <a:pt x="535" y="564"/>
                  </a:cubicBezTo>
                  <a:cubicBezTo>
                    <a:pt x="535" y="564"/>
                    <a:pt x="533" y="567"/>
                    <a:pt x="533" y="567"/>
                  </a:cubicBezTo>
                  <a:cubicBezTo>
                    <a:pt x="533" y="568"/>
                    <a:pt x="533" y="568"/>
                    <a:pt x="533" y="568"/>
                  </a:cubicBezTo>
                  <a:cubicBezTo>
                    <a:pt x="532" y="569"/>
                    <a:pt x="531" y="568"/>
                    <a:pt x="531" y="569"/>
                  </a:cubicBezTo>
                  <a:cubicBezTo>
                    <a:pt x="530" y="570"/>
                    <a:pt x="530" y="571"/>
                    <a:pt x="528" y="572"/>
                  </a:cubicBezTo>
                  <a:cubicBezTo>
                    <a:pt x="525" y="575"/>
                    <a:pt x="522" y="572"/>
                    <a:pt x="518" y="573"/>
                  </a:cubicBezTo>
                  <a:cubicBezTo>
                    <a:pt x="517" y="574"/>
                    <a:pt x="516" y="574"/>
                    <a:pt x="516" y="575"/>
                  </a:cubicBezTo>
                  <a:cubicBezTo>
                    <a:pt x="515" y="576"/>
                    <a:pt x="515" y="577"/>
                    <a:pt x="514" y="579"/>
                  </a:cubicBezTo>
                  <a:cubicBezTo>
                    <a:pt x="513" y="580"/>
                    <a:pt x="512" y="581"/>
                    <a:pt x="511" y="582"/>
                  </a:cubicBezTo>
                  <a:cubicBezTo>
                    <a:pt x="511" y="582"/>
                    <a:pt x="509" y="588"/>
                    <a:pt x="510" y="589"/>
                  </a:cubicBezTo>
                  <a:cubicBezTo>
                    <a:pt x="510" y="590"/>
                    <a:pt x="510" y="590"/>
                    <a:pt x="510" y="591"/>
                  </a:cubicBezTo>
                  <a:cubicBezTo>
                    <a:pt x="510" y="591"/>
                    <a:pt x="509" y="594"/>
                    <a:pt x="509" y="594"/>
                  </a:cubicBezTo>
                  <a:cubicBezTo>
                    <a:pt x="509" y="595"/>
                    <a:pt x="508" y="595"/>
                    <a:pt x="508" y="594"/>
                  </a:cubicBezTo>
                  <a:cubicBezTo>
                    <a:pt x="507" y="594"/>
                    <a:pt x="507" y="594"/>
                    <a:pt x="504" y="597"/>
                  </a:cubicBezTo>
                  <a:cubicBezTo>
                    <a:pt x="503" y="599"/>
                    <a:pt x="503" y="601"/>
                    <a:pt x="501" y="603"/>
                  </a:cubicBezTo>
                  <a:cubicBezTo>
                    <a:pt x="501" y="603"/>
                    <a:pt x="501" y="603"/>
                    <a:pt x="500" y="604"/>
                  </a:cubicBezTo>
                  <a:cubicBezTo>
                    <a:pt x="500" y="604"/>
                    <a:pt x="500" y="604"/>
                    <a:pt x="500" y="605"/>
                  </a:cubicBezTo>
                  <a:cubicBezTo>
                    <a:pt x="500" y="606"/>
                    <a:pt x="500" y="608"/>
                    <a:pt x="500" y="609"/>
                  </a:cubicBezTo>
                  <a:cubicBezTo>
                    <a:pt x="499" y="610"/>
                    <a:pt x="499" y="610"/>
                    <a:pt x="499" y="611"/>
                  </a:cubicBezTo>
                  <a:cubicBezTo>
                    <a:pt x="498" y="614"/>
                    <a:pt x="498" y="614"/>
                    <a:pt x="497" y="616"/>
                  </a:cubicBezTo>
                  <a:cubicBezTo>
                    <a:pt x="499" y="617"/>
                    <a:pt x="501" y="616"/>
                    <a:pt x="503" y="616"/>
                  </a:cubicBezTo>
                  <a:cubicBezTo>
                    <a:pt x="503" y="617"/>
                    <a:pt x="503" y="617"/>
                    <a:pt x="503" y="618"/>
                  </a:cubicBezTo>
                  <a:cubicBezTo>
                    <a:pt x="505" y="619"/>
                    <a:pt x="510" y="620"/>
                    <a:pt x="515" y="615"/>
                  </a:cubicBezTo>
                  <a:cubicBezTo>
                    <a:pt x="517" y="612"/>
                    <a:pt x="517" y="609"/>
                    <a:pt x="519" y="606"/>
                  </a:cubicBezTo>
                  <a:cubicBezTo>
                    <a:pt x="521" y="604"/>
                    <a:pt x="523" y="603"/>
                    <a:pt x="524" y="601"/>
                  </a:cubicBezTo>
                  <a:cubicBezTo>
                    <a:pt x="526" y="599"/>
                    <a:pt x="526" y="596"/>
                    <a:pt x="528" y="593"/>
                  </a:cubicBezTo>
                  <a:cubicBezTo>
                    <a:pt x="529" y="592"/>
                    <a:pt x="531" y="592"/>
                    <a:pt x="532" y="591"/>
                  </a:cubicBezTo>
                  <a:cubicBezTo>
                    <a:pt x="533" y="590"/>
                    <a:pt x="534" y="591"/>
                    <a:pt x="535" y="590"/>
                  </a:cubicBezTo>
                  <a:cubicBezTo>
                    <a:pt x="536" y="588"/>
                    <a:pt x="535" y="585"/>
                    <a:pt x="536" y="583"/>
                  </a:cubicBezTo>
                  <a:cubicBezTo>
                    <a:pt x="537" y="582"/>
                    <a:pt x="539" y="581"/>
                    <a:pt x="539" y="579"/>
                  </a:cubicBezTo>
                  <a:cubicBezTo>
                    <a:pt x="539" y="579"/>
                    <a:pt x="540" y="578"/>
                    <a:pt x="540" y="577"/>
                  </a:cubicBezTo>
                  <a:cubicBezTo>
                    <a:pt x="540" y="577"/>
                    <a:pt x="540" y="576"/>
                    <a:pt x="540" y="575"/>
                  </a:cubicBezTo>
                  <a:cubicBezTo>
                    <a:pt x="540" y="575"/>
                    <a:pt x="541" y="575"/>
                    <a:pt x="541" y="574"/>
                  </a:cubicBezTo>
                  <a:cubicBezTo>
                    <a:pt x="541" y="573"/>
                    <a:pt x="543" y="572"/>
                    <a:pt x="544" y="571"/>
                  </a:cubicBezTo>
                  <a:moveTo>
                    <a:pt x="577" y="426"/>
                  </a:moveTo>
                  <a:cubicBezTo>
                    <a:pt x="577" y="425"/>
                    <a:pt x="577" y="423"/>
                    <a:pt x="575" y="421"/>
                  </a:cubicBezTo>
                  <a:cubicBezTo>
                    <a:pt x="568" y="420"/>
                    <a:pt x="563" y="428"/>
                    <a:pt x="556" y="426"/>
                  </a:cubicBezTo>
                  <a:cubicBezTo>
                    <a:pt x="555" y="426"/>
                    <a:pt x="554" y="426"/>
                    <a:pt x="552" y="426"/>
                  </a:cubicBezTo>
                  <a:cubicBezTo>
                    <a:pt x="546" y="427"/>
                    <a:pt x="544" y="426"/>
                    <a:pt x="541" y="425"/>
                  </a:cubicBezTo>
                  <a:cubicBezTo>
                    <a:pt x="539" y="419"/>
                    <a:pt x="539" y="419"/>
                    <a:pt x="539" y="417"/>
                  </a:cubicBezTo>
                  <a:cubicBezTo>
                    <a:pt x="538" y="417"/>
                    <a:pt x="537" y="416"/>
                    <a:pt x="537" y="416"/>
                  </a:cubicBezTo>
                  <a:cubicBezTo>
                    <a:pt x="536" y="414"/>
                    <a:pt x="536" y="412"/>
                    <a:pt x="536" y="411"/>
                  </a:cubicBezTo>
                  <a:cubicBezTo>
                    <a:pt x="519" y="396"/>
                    <a:pt x="504" y="384"/>
                    <a:pt x="507" y="371"/>
                  </a:cubicBezTo>
                  <a:cubicBezTo>
                    <a:pt x="507" y="371"/>
                    <a:pt x="507" y="370"/>
                    <a:pt x="507" y="367"/>
                  </a:cubicBezTo>
                  <a:cubicBezTo>
                    <a:pt x="507" y="365"/>
                    <a:pt x="507" y="364"/>
                    <a:pt x="506" y="362"/>
                  </a:cubicBezTo>
                  <a:cubicBezTo>
                    <a:pt x="506" y="362"/>
                    <a:pt x="477" y="309"/>
                    <a:pt x="477" y="300"/>
                  </a:cubicBezTo>
                  <a:cubicBezTo>
                    <a:pt x="474" y="297"/>
                    <a:pt x="470" y="297"/>
                    <a:pt x="468" y="295"/>
                  </a:cubicBezTo>
                  <a:cubicBezTo>
                    <a:pt x="467" y="295"/>
                    <a:pt x="467" y="295"/>
                    <a:pt x="465" y="295"/>
                  </a:cubicBezTo>
                  <a:cubicBezTo>
                    <a:pt x="464" y="295"/>
                    <a:pt x="462" y="296"/>
                    <a:pt x="461" y="297"/>
                  </a:cubicBezTo>
                  <a:cubicBezTo>
                    <a:pt x="460" y="297"/>
                    <a:pt x="460" y="297"/>
                    <a:pt x="460" y="297"/>
                  </a:cubicBezTo>
                  <a:cubicBezTo>
                    <a:pt x="443" y="293"/>
                    <a:pt x="427" y="284"/>
                    <a:pt x="410" y="284"/>
                  </a:cubicBezTo>
                  <a:cubicBezTo>
                    <a:pt x="409" y="297"/>
                    <a:pt x="409" y="297"/>
                    <a:pt x="408" y="299"/>
                  </a:cubicBezTo>
                  <a:cubicBezTo>
                    <a:pt x="408" y="299"/>
                    <a:pt x="407" y="299"/>
                    <a:pt x="406" y="299"/>
                  </a:cubicBezTo>
                  <a:cubicBezTo>
                    <a:pt x="405" y="299"/>
                    <a:pt x="405" y="299"/>
                    <a:pt x="403" y="299"/>
                  </a:cubicBezTo>
                  <a:cubicBezTo>
                    <a:pt x="399" y="298"/>
                    <a:pt x="397" y="294"/>
                    <a:pt x="394" y="293"/>
                  </a:cubicBezTo>
                  <a:cubicBezTo>
                    <a:pt x="390" y="293"/>
                    <a:pt x="386" y="293"/>
                    <a:pt x="381" y="291"/>
                  </a:cubicBezTo>
                  <a:cubicBezTo>
                    <a:pt x="379" y="283"/>
                    <a:pt x="367" y="283"/>
                    <a:pt x="367" y="283"/>
                  </a:cubicBezTo>
                  <a:cubicBezTo>
                    <a:pt x="361" y="283"/>
                    <a:pt x="361" y="283"/>
                    <a:pt x="354" y="261"/>
                  </a:cubicBezTo>
                  <a:cubicBezTo>
                    <a:pt x="355" y="260"/>
                    <a:pt x="355" y="260"/>
                    <a:pt x="360" y="258"/>
                  </a:cubicBezTo>
                  <a:cubicBezTo>
                    <a:pt x="360" y="258"/>
                    <a:pt x="359" y="257"/>
                    <a:pt x="359" y="256"/>
                  </a:cubicBezTo>
                  <a:cubicBezTo>
                    <a:pt x="357" y="255"/>
                    <a:pt x="355" y="254"/>
                    <a:pt x="353" y="254"/>
                  </a:cubicBezTo>
                  <a:cubicBezTo>
                    <a:pt x="337" y="254"/>
                    <a:pt x="337" y="254"/>
                    <a:pt x="329" y="258"/>
                  </a:cubicBezTo>
                  <a:cubicBezTo>
                    <a:pt x="325" y="255"/>
                    <a:pt x="318" y="249"/>
                    <a:pt x="310" y="257"/>
                  </a:cubicBezTo>
                  <a:cubicBezTo>
                    <a:pt x="306" y="257"/>
                    <a:pt x="303" y="257"/>
                    <a:pt x="299" y="257"/>
                  </a:cubicBezTo>
                  <a:cubicBezTo>
                    <a:pt x="299" y="258"/>
                    <a:pt x="299" y="258"/>
                    <a:pt x="285" y="264"/>
                  </a:cubicBezTo>
                  <a:cubicBezTo>
                    <a:pt x="285" y="264"/>
                    <a:pt x="285" y="264"/>
                    <a:pt x="284" y="264"/>
                  </a:cubicBezTo>
                  <a:cubicBezTo>
                    <a:pt x="279" y="263"/>
                    <a:pt x="274" y="265"/>
                    <a:pt x="270" y="261"/>
                  </a:cubicBezTo>
                  <a:cubicBezTo>
                    <a:pt x="270" y="261"/>
                    <a:pt x="268" y="260"/>
                    <a:pt x="268" y="260"/>
                  </a:cubicBezTo>
                  <a:cubicBezTo>
                    <a:pt x="266" y="263"/>
                    <a:pt x="265" y="269"/>
                    <a:pt x="265" y="269"/>
                  </a:cubicBezTo>
                  <a:cubicBezTo>
                    <a:pt x="263" y="270"/>
                    <a:pt x="262" y="271"/>
                    <a:pt x="257" y="270"/>
                  </a:cubicBezTo>
                  <a:cubicBezTo>
                    <a:pt x="256" y="273"/>
                    <a:pt x="256" y="276"/>
                    <a:pt x="255" y="280"/>
                  </a:cubicBezTo>
                  <a:cubicBezTo>
                    <a:pt x="253" y="280"/>
                    <a:pt x="250" y="279"/>
                    <a:pt x="247" y="281"/>
                  </a:cubicBezTo>
                  <a:cubicBezTo>
                    <a:pt x="246" y="286"/>
                    <a:pt x="244" y="291"/>
                    <a:pt x="243" y="297"/>
                  </a:cubicBezTo>
                  <a:cubicBezTo>
                    <a:pt x="243" y="298"/>
                    <a:pt x="243" y="299"/>
                    <a:pt x="243" y="301"/>
                  </a:cubicBezTo>
                  <a:cubicBezTo>
                    <a:pt x="240" y="301"/>
                    <a:pt x="238" y="301"/>
                    <a:pt x="236" y="301"/>
                  </a:cubicBezTo>
                  <a:cubicBezTo>
                    <a:pt x="235" y="307"/>
                    <a:pt x="227" y="311"/>
                    <a:pt x="224" y="311"/>
                  </a:cubicBezTo>
                  <a:cubicBezTo>
                    <a:pt x="220" y="319"/>
                    <a:pt x="213" y="326"/>
                    <a:pt x="211" y="334"/>
                  </a:cubicBezTo>
                  <a:cubicBezTo>
                    <a:pt x="210" y="334"/>
                    <a:pt x="210" y="334"/>
                    <a:pt x="209" y="334"/>
                  </a:cubicBezTo>
                  <a:cubicBezTo>
                    <a:pt x="209" y="334"/>
                    <a:pt x="209" y="334"/>
                    <a:pt x="207" y="335"/>
                  </a:cubicBezTo>
                  <a:cubicBezTo>
                    <a:pt x="207" y="335"/>
                    <a:pt x="206" y="335"/>
                    <a:pt x="205" y="335"/>
                  </a:cubicBezTo>
                  <a:cubicBezTo>
                    <a:pt x="204" y="348"/>
                    <a:pt x="204" y="349"/>
                    <a:pt x="198" y="351"/>
                  </a:cubicBezTo>
                  <a:cubicBezTo>
                    <a:pt x="198" y="351"/>
                    <a:pt x="198" y="352"/>
                    <a:pt x="197" y="353"/>
                  </a:cubicBezTo>
                  <a:cubicBezTo>
                    <a:pt x="197" y="354"/>
                    <a:pt x="197" y="356"/>
                    <a:pt x="198" y="357"/>
                  </a:cubicBezTo>
                  <a:cubicBezTo>
                    <a:pt x="206" y="359"/>
                    <a:pt x="206" y="359"/>
                    <a:pt x="207" y="361"/>
                  </a:cubicBezTo>
                  <a:cubicBezTo>
                    <a:pt x="204" y="366"/>
                    <a:pt x="204" y="366"/>
                    <a:pt x="204" y="381"/>
                  </a:cubicBezTo>
                  <a:cubicBezTo>
                    <a:pt x="204" y="382"/>
                    <a:pt x="204" y="383"/>
                    <a:pt x="204" y="386"/>
                  </a:cubicBezTo>
                  <a:cubicBezTo>
                    <a:pt x="204" y="386"/>
                    <a:pt x="204" y="386"/>
                    <a:pt x="200" y="390"/>
                  </a:cubicBezTo>
                  <a:cubicBezTo>
                    <a:pt x="200" y="393"/>
                    <a:pt x="201" y="396"/>
                    <a:pt x="202" y="399"/>
                  </a:cubicBezTo>
                  <a:cubicBezTo>
                    <a:pt x="202" y="402"/>
                    <a:pt x="202" y="402"/>
                    <a:pt x="202" y="402"/>
                  </a:cubicBezTo>
                  <a:cubicBezTo>
                    <a:pt x="202" y="413"/>
                    <a:pt x="220" y="423"/>
                    <a:pt x="220" y="424"/>
                  </a:cubicBezTo>
                  <a:cubicBezTo>
                    <a:pt x="220" y="430"/>
                    <a:pt x="220" y="435"/>
                    <a:pt x="234" y="438"/>
                  </a:cubicBezTo>
                  <a:cubicBezTo>
                    <a:pt x="235" y="441"/>
                    <a:pt x="235" y="441"/>
                    <a:pt x="235" y="445"/>
                  </a:cubicBezTo>
                  <a:cubicBezTo>
                    <a:pt x="247" y="456"/>
                    <a:pt x="255" y="455"/>
                    <a:pt x="255" y="455"/>
                  </a:cubicBezTo>
                  <a:cubicBezTo>
                    <a:pt x="255" y="454"/>
                    <a:pt x="256" y="452"/>
                    <a:pt x="257" y="451"/>
                  </a:cubicBezTo>
                  <a:cubicBezTo>
                    <a:pt x="260" y="450"/>
                    <a:pt x="262" y="451"/>
                    <a:pt x="265" y="451"/>
                  </a:cubicBezTo>
                  <a:cubicBezTo>
                    <a:pt x="266" y="451"/>
                    <a:pt x="266" y="451"/>
                    <a:pt x="268" y="451"/>
                  </a:cubicBezTo>
                  <a:cubicBezTo>
                    <a:pt x="270" y="451"/>
                    <a:pt x="273" y="451"/>
                    <a:pt x="275" y="451"/>
                  </a:cubicBezTo>
                  <a:cubicBezTo>
                    <a:pt x="277" y="456"/>
                    <a:pt x="281" y="455"/>
                    <a:pt x="290" y="453"/>
                  </a:cubicBezTo>
                  <a:cubicBezTo>
                    <a:pt x="293" y="447"/>
                    <a:pt x="295" y="447"/>
                    <a:pt x="305" y="449"/>
                  </a:cubicBezTo>
                  <a:cubicBezTo>
                    <a:pt x="305" y="449"/>
                    <a:pt x="306" y="449"/>
                    <a:pt x="306" y="449"/>
                  </a:cubicBezTo>
                  <a:cubicBezTo>
                    <a:pt x="312" y="443"/>
                    <a:pt x="317" y="446"/>
                    <a:pt x="319" y="446"/>
                  </a:cubicBezTo>
                  <a:cubicBezTo>
                    <a:pt x="321" y="456"/>
                    <a:pt x="323" y="457"/>
                    <a:pt x="327" y="458"/>
                  </a:cubicBezTo>
                  <a:cubicBezTo>
                    <a:pt x="334" y="458"/>
                    <a:pt x="341" y="458"/>
                    <a:pt x="347" y="459"/>
                  </a:cubicBezTo>
                  <a:cubicBezTo>
                    <a:pt x="347" y="461"/>
                    <a:pt x="347" y="463"/>
                    <a:pt x="347" y="467"/>
                  </a:cubicBezTo>
                  <a:cubicBezTo>
                    <a:pt x="347" y="467"/>
                    <a:pt x="345" y="485"/>
                    <a:pt x="343" y="489"/>
                  </a:cubicBezTo>
                  <a:cubicBezTo>
                    <a:pt x="342" y="489"/>
                    <a:pt x="341" y="489"/>
                    <a:pt x="341" y="489"/>
                  </a:cubicBezTo>
                  <a:cubicBezTo>
                    <a:pt x="340" y="490"/>
                    <a:pt x="340" y="491"/>
                    <a:pt x="340" y="491"/>
                  </a:cubicBezTo>
                  <a:cubicBezTo>
                    <a:pt x="355" y="500"/>
                    <a:pt x="356" y="518"/>
                    <a:pt x="365" y="531"/>
                  </a:cubicBezTo>
                  <a:cubicBezTo>
                    <a:pt x="364" y="532"/>
                    <a:pt x="364" y="533"/>
                    <a:pt x="364" y="533"/>
                  </a:cubicBezTo>
                  <a:cubicBezTo>
                    <a:pt x="364" y="534"/>
                    <a:pt x="364" y="535"/>
                    <a:pt x="364" y="536"/>
                  </a:cubicBezTo>
                  <a:cubicBezTo>
                    <a:pt x="364" y="540"/>
                    <a:pt x="365" y="540"/>
                    <a:pt x="367" y="541"/>
                  </a:cubicBezTo>
                  <a:cubicBezTo>
                    <a:pt x="367" y="553"/>
                    <a:pt x="357" y="562"/>
                    <a:pt x="356" y="574"/>
                  </a:cubicBezTo>
                  <a:cubicBezTo>
                    <a:pt x="356" y="580"/>
                    <a:pt x="357" y="580"/>
                    <a:pt x="361" y="583"/>
                  </a:cubicBezTo>
                  <a:cubicBezTo>
                    <a:pt x="361" y="589"/>
                    <a:pt x="361" y="591"/>
                    <a:pt x="366" y="594"/>
                  </a:cubicBezTo>
                  <a:cubicBezTo>
                    <a:pt x="368" y="603"/>
                    <a:pt x="368" y="603"/>
                    <a:pt x="370" y="604"/>
                  </a:cubicBezTo>
                  <a:cubicBezTo>
                    <a:pt x="370" y="607"/>
                    <a:pt x="369" y="610"/>
                    <a:pt x="369" y="613"/>
                  </a:cubicBezTo>
                  <a:cubicBezTo>
                    <a:pt x="369" y="614"/>
                    <a:pt x="375" y="632"/>
                    <a:pt x="382" y="639"/>
                  </a:cubicBezTo>
                  <a:cubicBezTo>
                    <a:pt x="381" y="642"/>
                    <a:pt x="381" y="642"/>
                    <a:pt x="383" y="645"/>
                  </a:cubicBezTo>
                  <a:cubicBezTo>
                    <a:pt x="383" y="646"/>
                    <a:pt x="383" y="646"/>
                    <a:pt x="383" y="647"/>
                  </a:cubicBezTo>
                  <a:cubicBezTo>
                    <a:pt x="382" y="648"/>
                    <a:pt x="380" y="649"/>
                    <a:pt x="380" y="650"/>
                  </a:cubicBezTo>
                  <a:cubicBezTo>
                    <a:pt x="380" y="650"/>
                    <a:pt x="381" y="651"/>
                    <a:pt x="381" y="651"/>
                  </a:cubicBezTo>
                  <a:cubicBezTo>
                    <a:pt x="382" y="651"/>
                    <a:pt x="383" y="651"/>
                    <a:pt x="383" y="651"/>
                  </a:cubicBezTo>
                  <a:cubicBezTo>
                    <a:pt x="383" y="654"/>
                    <a:pt x="383" y="654"/>
                    <a:pt x="386" y="656"/>
                  </a:cubicBezTo>
                  <a:cubicBezTo>
                    <a:pt x="389" y="656"/>
                    <a:pt x="391" y="656"/>
                    <a:pt x="394" y="656"/>
                  </a:cubicBezTo>
                  <a:cubicBezTo>
                    <a:pt x="398" y="655"/>
                    <a:pt x="398" y="655"/>
                    <a:pt x="401" y="654"/>
                  </a:cubicBezTo>
                  <a:cubicBezTo>
                    <a:pt x="404" y="654"/>
                    <a:pt x="408" y="654"/>
                    <a:pt x="412" y="653"/>
                  </a:cubicBezTo>
                  <a:cubicBezTo>
                    <a:pt x="413" y="653"/>
                    <a:pt x="413" y="652"/>
                    <a:pt x="413" y="651"/>
                  </a:cubicBezTo>
                  <a:cubicBezTo>
                    <a:pt x="422" y="650"/>
                    <a:pt x="422" y="650"/>
                    <a:pt x="424" y="647"/>
                  </a:cubicBezTo>
                  <a:cubicBezTo>
                    <a:pt x="424" y="647"/>
                    <a:pt x="451" y="634"/>
                    <a:pt x="448" y="620"/>
                  </a:cubicBezTo>
                  <a:cubicBezTo>
                    <a:pt x="448" y="619"/>
                    <a:pt x="460" y="612"/>
                    <a:pt x="465" y="610"/>
                  </a:cubicBezTo>
                  <a:cubicBezTo>
                    <a:pt x="466" y="606"/>
                    <a:pt x="466" y="606"/>
                    <a:pt x="464" y="592"/>
                  </a:cubicBezTo>
                  <a:cubicBezTo>
                    <a:pt x="476" y="582"/>
                    <a:pt x="492" y="578"/>
                    <a:pt x="500" y="564"/>
                  </a:cubicBezTo>
                  <a:cubicBezTo>
                    <a:pt x="500" y="563"/>
                    <a:pt x="501" y="562"/>
                    <a:pt x="501" y="560"/>
                  </a:cubicBezTo>
                  <a:cubicBezTo>
                    <a:pt x="502" y="558"/>
                    <a:pt x="502" y="557"/>
                    <a:pt x="501" y="555"/>
                  </a:cubicBezTo>
                  <a:cubicBezTo>
                    <a:pt x="502" y="551"/>
                    <a:pt x="503" y="547"/>
                    <a:pt x="503" y="542"/>
                  </a:cubicBezTo>
                  <a:cubicBezTo>
                    <a:pt x="499" y="535"/>
                    <a:pt x="505" y="528"/>
                    <a:pt x="502" y="521"/>
                  </a:cubicBezTo>
                  <a:cubicBezTo>
                    <a:pt x="502" y="519"/>
                    <a:pt x="502" y="519"/>
                    <a:pt x="502" y="519"/>
                  </a:cubicBezTo>
                  <a:cubicBezTo>
                    <a:pt x="515" y="479"/>
                    <a:pt x="568" y="470"/>
                    <a:pt x="577" y="426"/>
                  </a:cubicBezTo>
                  <a:moveTo>
                    <a:pt x="133" y="516"/>
                  </a:moveTo>
                  <a:cubicBezTo>
                    <a:pt x="132" y="514"/>
                    <a:pt x="129" y="503"/>
                    <a:pt x="124" y="501"/>
                  </a:cubicBezTo>
                  <a:cubicBezTo>
                    <a:pt x="123" y="501"/>
                    <a:pt x="122" y="501"/>
                    <a:pt x="120" y="501"/>
                  </a:cubicBezTo>
                  <a:cubicBezTo>
                    <a:pt x="114" y="498"/>
                    <a:pt x="113" y="486"/>
                    <a:pt x="105" y="490"/>
                  </a:cubicBezTo>
                  <a:cubicBezTo>
                    <a:pt x="103" y="490"/>
                    <a:pt x="101" y="490"/>
                    <a:pt x="99" y="489"/>
                  </a:cubicBezTo>
                  <a:cubicBezTo>
                    <a:pt x="96" y="486"/>
                    <a:pt x="96" y="486"/>
                    <a:pt x="93" y="486"/>
                  </a:cubicBezTo>
                  <a:cubicBezTo>
                    <a:pt x="93" y="487"/>
                    <a:pt x="93" y="489"/>
                    <a:pt x="93" y="490"/>
                  </a:cubicBezTo>
                  <a:cubicBezTo>
                    <a:pt x="89" y="489"/>
                    <a:pt x="89" y="488"/>
                    <a:pt x="89" y="486"/>
                  </a:cubicBezTo>
                  <a:cubicBezTo>
                    <a:pt x="89" y="486"/>
                    <a:pt x="90" y="485"/>
                    <a:pt x="90" y="485"/>
                  </a:cubicBezTo>
                  <a:cubicBezTo>
                    <a:pt x="83" y="478"/>
                    <a:pt x="82" y="478"/>
                    <a:pt x="80" y="478"/>
                  </a:cubicBezTo>
                  <a:cubicBezTo>
                    <a:pt x="80" y="478"/>
                    <a:pt x="80" y="478"/>
                    <a:pt x="79" y="477"/>
                  </a:cubicBezTo>
                  <a:cubicBezTo>
                    <a:pt x="77" y="475"/>
                    <a:pt x="77" y="475"/>
                    <a:pt x="74" y="476"/>
                  </a:cubicBezTo>
                  <a:cubicBezTo>
                    <a:pt x="75" y="477"/>
                    <a:pt x="75" y="479"/>
                    <a:pt x="76" y="481"/>
                  </a:cubicBezTo>
                  <a:cubicBezTo>
                    <a:pt x="75" y="481"/>
                    <a:pt x="74" y="481"/>
                    <a:pt x="73" y="481"/>
                  </a:cubicBezTo>
                  <a:cubicBezTo>
                    <a:pt x="73" y="480"/>
                    <a:pt x="73" y="479"/>
                    <a:pt x="72" y="478"/>
                  </a:cubicBezTo>
                  <a:cubicBezTo>
                    <a:pt x="72" y="477"/>
                    <a:pt x="73" y="476"/>
                    <a:pt x="73" y="475"/>
                  </a:cubicBezTo>
                  <a:cubicBezTo>
                    <a:pt x="73" y="475"/>
                    <a:pt x="73" y="474"/>
                    <a:pt x="73" y="474"/>
                  </a:cubicBezTo>
                  <a:cubicBezTo>
                    <a:pt x="73" y="472"/>
                    <a:pt x="73" y="472"/>
                    <a:pt x="68" y="470"/>
                  </a:cubicBezTo>
                  <a:cubicBezTo>
                    <a:pt x="68" y="470"/>
                    <a:pt x="68" y="470"/>
                    <a:pt x="68" y="470"/>
                  </a:cubicBezTo>
                  <a:cubicBezTo>
                    <a:pt x="68" y="470"/>
                    <a:pt x="67" y="470"/>
                    <a:pt x="66" y="470"/>
                  </a:cubicBezTo>
                  <a:cubicBezTo>
                    <a:pt x="67" y="474"/>
                    <a:pt x="67" y="474"/>
                    <a:pt x="67" y="475"/>
                  </a:cubicBezTo>
                  <a:cubicBezTo>
                    <a:pt x="66" y="475"/>
                    <a:pt x="65" y="475"/>
                    <a:pt x="65" y="475"/>
                  </a:cubicBezTo>
                  <a:cubicBezTo>
                    <a:pt x="65" y="474"/>
                    <a:pt x="64" y="473"/>
                    <a:pt x="64" y="472"/>
                  </a:cubicBezTo>
                  <a:cubicBezTo>
                    <a:pt x="65" y="471"/>
                    <a:pt x="66" y="470"/>
                    <a:pt x="66" y="469"/>
                  </a:cubicBezTo>
                  <a:cubicBezTo>
                    <a:pt x="65" y="461"/>
                    <a:pt x="65" y="461"/>
                    <a:pt x="64" y="459"/>
                  </a:cubicBezTo>
                  <a:cubicBezTo>
                    <a:pt x="64" y="459"/>
                    <a:pt x="63" y="459"/>
                    <a:pt x="62" y="459"/>
                  </a:cubicBezTo>
                  <a:cubicBezTo>
                    <a:pt x="62" y="457"/>
                    <a:pt x="62" y="454"/>
                    <a:pt x="61" y="451"/>
                  </a:cubicBezTo>
                  <a:cubicBezTo>
                    <a:pt x="59" y="446"/>
                    <a:pt x="55" y="442"/>
                    <a:pt x="52" y="437"/>
                  </a:cubicBezTo>
                  <a:cubicBezTo>
                    <a:pt x="51" y="437"/>
                    <a:pt x="50" y="436"/>
                    <a:pt x="49" y="436"/>
                  </a:cubicBezTo>
                  <a:cubicBezTo>
                    <a:pt x="49" y="435"/>
                    <a:pt x="48" y="435"/>
                    <a:pt x="48" y="434"/>
                  </a:cubicBezTo>
                  <a:cubicBezTo>
                    <a:pt x="47" y="435"/>
                    <a:pt x="45" y="435"/>
                    <a:pt x="45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4" y="435"/>
                    <a:pt x="34" y="422"/>
                    <a:pt x="32" y="419"/>
                  </a:cubicBezTo>
                  <a:cubicBezTo>
                    <a:pt x="32" y="419"/>
                    <a:pt x="32" y="418"/>
                    <a:pt x="31" y="417"/>
                  </a:cubicBezTo>
                  <a:cubicBezTo>
                    <a:pt x="30" y="415"/>
                    <a:pt x="30" y="415"/>
                    <a:pt x="30" y="412"/>
                  </a:cubicBezTo>
                  <a:cubicBezTo>
                    <a:pt x="30" y="412"/>
                    <a:pt x="30" y="412"/>
                    <a:pt x="29" y="412"/>
                  </a:cubicBezTo>
                  <a:cubicBezTo>
                    <a:pt x="29" y="412"/>
                    <a:pt x="28" y="413"/>
                    <a:pt x="28" y="413"/>
                  </a:cubicBezTo>
                  <a:cubicBezTo>
                    <a:pt x="27" y="412"/>
                    <a:pt x="27" y="412"/>
                    <a:pt x="26" y="408"/>
                  </a:cubicBezTo>
                  <a:cubicBezTo>
                    <a:pt x="26" y="408"/>
                    <a:pt x="27" y="407"/>
                    <a:pt x="27" y="407"/>
                  </a:cubicBezTo>
                  <a:cubicBezTo>
                    <a:pt x="26" y="406"/>
                    <a:pt x="26" y="405"/>
                    <a:pt x="25" y="404"/>
                  </a:cubicBezTo>
                  <a:cubicBezTo>
                    <a:pt x="24" y="406"/>
                    <a:pt x="24" y="406"/>
                    <a:pt x="24" y="406"/>
                  </a:cubicBezTo>
                  <a:cubicBezTo>
                    <a:pt x="24" y="406"/>
                    <a:pt x="24" y="406"/>
                    <a:pt x="24" y="406"/>
                  </a:cubicBezTo>
                  <a:cubicBezTo>
                    <a:pt x="23" y="405"/>
                    <a:pt x="22" y="405"/>
                    <a:pt x="22" y="405"/>
                  </a:cubicBezTo>
                  <a:cubicBezTo>
                    <a:pt x="22" y="406"/>
                    <a:pt x="22" y="407"/>
                    <a:pt x="22" y="409"/>
                  </a:cubicBezTo>
                  <a:cubicBezTo>
                    <a:pt x="21" y="409"/>
                    <a:pt x="21" y="409"/>
                    <a:pt x="21" y="410"/>
                  </a:cubicBezTo>
                  <a:cubicBezTo>
                    <a:pt x="20" y="406"/>
                    <a:pt x="20" y="406"/>
                    <a:pt x="18" y="405"/>
                  </a:cubicBezTo>
                  <a:cubicBezTo>
                    <a:pt x="18" y="405"/>
                    <a:pt x="17" y="405"/>
                    <a:pt x="16" y="405"/>
                  </a:cubicBezTo>
                  <a:cubicBezTo>
                    <a:pt x="16" y="404"/>
                    <a:pt x="15" y="404"/>
                    <a:pt x="15" y="403"/>
                  </a:cubicBezTo>
                  <a:cubicBezTo>
                    <a:pt x="15" y="402"/>
                    <a:pt x="15" y="401"/>
                    <a:pt x="14" y="399"/>
                  </a:cubicBezTo>
                  <a:cubicBezTo>
                    <a:pt x="13" y="398"/>
                    <a:pt x="12" y="397"/>
                    <a:pt x="12" y="396"/>
                  </a:cubicBezTo>
                  <a:cubicBezTo>
                    <a:pt x="12" y="396"/>
                    <a:pt x="12" y="409"/>
                    <a:pt x="11" y="413"/>
                  </a:cubicBezTo>
                  <a:cubicBezTo>
                    <a:pt x="9" y="402"/>
                    <a:pt x="10" y="396"/>
                    <a:pt x="10" y="393"/>
                  </a:cubicBezTo>
                  <a:cubicBezTo>
                    <a:pt x="10" y="392"/>
                    <a:pt x="10" y="392"/>
                    <a:pt x="10" y="392"/>
                  </a:cubicBezTo>
                  <a:cubicBezTo>
                    <a:pt x="10" y="392"/>
                    <a:pt x="10" y="392"/>
                    <a:pt x="9" y="392"/>
                  </a:cubicBezTo>
                  <a:cubicBezTo>
                    <a:pt x="9" y="394"/>
                    <a:pt x="9" y="394"/>
                    <a:pt x="9" y="397"/>
                  </a:cubicBezTo>
                  <a:cubicBezTo>
                    <a:pt x="8" y="397"/>
                    <a:pt x="8" y="397"/>
                    <a:pt x="7" y="398"/>
                  </a:cubicBezTo>
                  <a:cubicBezTo>
                    <a:pt x="7" y="399"/>
                    <a:pt x="6" y="401"/>
                    <a:pt x="6" y="401"/>
                  </a:cubicBezTo>
                  <a:cubicBezTo>
                    <a:pt x="6" y="404"/>
                    <a:pt x="6" y="406"/>
                    <a:pt x="6" y="410"/>
                  </a:cubicBezTo>
                  <a:cubicBezTo>
                    <a:pt x="2" y="424"/>
                    <a:pt x="12" y="436"/>
                    <a:pt x="10" y="449"/>
                  </a:cubicBezTo>
                  <a:cubicBezTo>
                    <a:pt x="11" y="454"/>
                    <a:pt x="11" y="454"/>
                    <a:pt x="11" y="456"/>
                  </a:cubicBezTo>
                  <a:cubicBezTo>
                    <a:pt x="12" y="461"/>
                    <a:pt x="12" y="461"/>
                    <a:pt x="13" y="465"/>
                  </a:cubicBezTo>
                  <a:cubicBezTo>
                    <a:pt x="13" y="465"/>
                    <a:pt x="13" y="465"/>
                    <a:pt x="13" y="466"/>
                  </a:cubicBezTo>
                  <a:cubicBezTo>
                    <a:pt x="16" y="475"/>
                    <a:pt x="16" y="475"/>
                    <a:pt x="16" y="476"/>
                  </a:cubicBezTo>
                  <a:cubicBezTo>
                    <a:pt x="17" y="477"/>
                    <a:pt x="17" y="478"/>
                    <a:pt x="17" y="479"/>
                  </a:cubicBezTo>
                  <a:cubicBezTo>
                    <a:pt x="17" y="479"/>
                    <a:pt x="18" y="484"/>
                    <a:pt x="21" y="492"/>
                  </a:cubicBezTo>
                  <a:cubicBezTo>
                    <a:pt x="21" y="493"/>
                    <a:pt x="21" y="493"/>
                    <a:pt x="22" y="494"/>
                  </a:cubicBezTo>
                  <a:cubicBezTo>
                    <a:pt x="25" y="502"/>
                    <a:pt x="28" y="509"/>
                    <a:pt x="32" y="517"/>
                  </a:cubicBezTo>
                  <a:cubicBezTo>
                    <a:pt x="32" y="518"/>
                    <a:pt x="32" y="519"/>
                    <a:pt x="33" y="520"/>
                  </a:cubicBezTo>
                  <a:cubicBezTo>
                    <a:pt x="38" y="531"/>
                    <a:pt x="50" y="555"/>
                    <a:pt x="61" y="564"/>
                  </a:cubicBezTo>
                  <a:cubicBezTo>
                    <a:pt x="64" y="567"/>
                    <a:pt x="66" y="571"/>
                    <a:pt x="68" y="575"/>
                  </a:cubicBezTo>
                  <a:cubicBezTo>
                    <a:pt x="69" y="576"/>
                    <a:pt x="70" y="577"/>
                    <a:pt x="70" y="578"/>
                  </a:cubicBezTo>
                  <a:cubicBezTo>
                    <a:pt x="70" y="579"/>
                    <a:pt x="70" y="579"/>
                    <a:pt x="70" y="579"/>
                  </a:cubicBezTo>
                  <a:cubicBezTo>
                    <a:pt x="71" y="579"/>
                    <a:pt x="71" y="579"/>
                    <a:pt x="72" y="580"/>
                  </a:cubicBezTo>
                  <a:cubicBezTo>
                    <a:pt x="72" y="581"/>
                    <a:pt x="72" y="581"/>
                    <a:pt x="73" y="582"/>
                  </a:cubicBezTo>
                  <a:cubicBezTo>
                    <a:pt x="73" y="582"/>
                    <a:pt x="73" y="582"/>
                    <a:pt x="73" y="583"/>
                  </a:cubicBezTo>
                  <a:cubicBezTo>
                    <a:pt x="75" y="586"/>
                    <a:pt x="75" y="586"/>
                    <a:pt x="76" y="587"/>
                  </a:cubicBezTo>
                  <a:cubicBezTo>
                    <a:pt x="76" y="587"/>
                    <a:pt x="76" y="587"/>
                    <a:pt x="76" y="587"/>
                  </a:cubicBezTo>
                  <a:cubicBezTo>
                    <a:pt x="77" y="588"/>
                    <a:pt x="77" y="588"/>
                    <a:pt x="78" y="590"/>
                  </a:cubicBezTo>
                  <a:cubicBezTo>
                    <a:pt x="78" y="590"/>
                    <a:pt x="79" y="591"/>
                    <a:pt x="79" y="591"/>
                  </a:cubicBezTo>
                  <a:cubicBezTo>
                    <a:pt x="79" y="592"/>
                    <a:pt x="79" y="592"/>
                    <a:pt x="79" y="592"/>
                  </a:cubicBezTo>
                  <a:cubicBezTo>
                    <a:pt x="79" y="592"/>
                    <a:pt x="80" y="592"/>
                    <a:pt x="80" y="592"/>
                  </a:cubicBezTo>
                  <a:cubicBezTo>
                    <a:pt x="81" y="594"/>
                    <a:pt x="81" y="595"/>
                    <a:pt x="83" y="597"/>
                  </a:cubicBezTo>
                  <a:cubicBezTo>
                    <a:pt x="83" y="597"/>
                    <a:pt x="84" y="598"/>
                    <a:pt x="84" y="598"/>
                  </a:cubicBezTo>
                  <a:cubicBezTo>
                    <a:pt x="84" y="598"/>
                    <a:pt x="84" y="599"/>
                    <a:pt x="85" y="599"/>
                  </a:cubicBezTo>
                  <a:cubicBezTo>
                    <a:pt x="87" y="602"/>
                    <a:pt x="89" y="606"/>
                    <a:pt x="92" y="609"/>
                  </a:cubicBezTo>
                  <a:cubicBezTo>
                    <a:pt x="92" y="609"/>
                    <a:pt x="100" y="619"/>
                    <a:pt x="102" y="622"/>
                  </a:cubicBezTo>
                  <a:cubicBezTo>
                    <a:pt x="103" y="622"/>
                    <a:pt x="103" y="623"/>
                    <a:pt x="103" y="623"/>
                  </a:cubicBezTo>
                  <a:cubicBezTo>
                    <a:pt x="110" y="630"/>
                    <a:pt x="117" y="637"/>
                    <a:pt x="123" y="644"/>
                  </a:cubicBezTo>
                  <a:cubicBezTo>
                    <a:pt x="124" y="645"/>
                    <a:pt x="124" y="645"/>
                    <a:pt x="126" y="647"/>
                  </a:cubicBezTo>
                  <a:cubicBezTo>
                    <a:pt x="126" y="647"/>
                    <a:pt x="127" y="648"/>
                    <a:pt x="127" y="648"/>
                  </a:cubicBezTo>
                  <a:cubicBezTo>
                    <a:pt x="148" y="666"/>
                    <a:pt x="148" y="666"/>
                    <a:pt x="152" y="669"/>
                  </a:cubicBezTo>
                  <a:cubicBezTo>
                    <a:pt x="156" y="672"/>
                    <a:pt x="160" y="675"/>
                    <a:pt x="165" y="678"/>
                  </a:cubicBezTo>
                  <a:cubicBezTo>
                    <a:pt x="165" y="678"/>
                    <a:pt x="165" y="678"/>
                    <a:pt x="165" y="678"/>
                  </a:cubicBezTo>
                  <a:cubicBezTo>
                    <a:pt x="156" y="672"/>
                    <a:pt x="156" y="672"/>
                    <a:pt x="156" y="672"/>
                  </a:cubicBezTo>
                  <a:cubicBezTo>
                    <a:pt x="157" y="672"/>
                    <a:pt x="157" y="672"/>
                    <a:pt x="157" y="672"/>
                  </a:cubicBezTo>
                  <a:cubicBezTo>
                    <a:pt x="158" y="673"/>
                    <a:pt x="159" y="674"/>
                    <a:pt x="161" y="675"/>
                  </a:cubicBezTo>
                  <a:cubicBezTo>
                    <a:pt x="161" y="675"/>
                    <a:pt x="161" y="676"/>
                    <a:pt x="162" y="676"/>
                  </a:cubicBezTo>
                  <a:cubicBezTo>
                    <a:pt x="163" y="677"/>
                    <a:pt x="165" y="678"/>
                    <a:pt x="167" y="680"/>
                  </a:cubicBezTo>
                  <a:cubicBezTo>
                    <a:pt x="169" y="681"/>
                    <a:pt x="169" y="681"/>
                    <a:pt x="178" y="687"/>
                  </a:cubicBezTo>
                  <a:cubicBezTo>
                    <a:pt x="177" y="686"/>
                    <a:pt x="175" y="685"/>
                    <a:pt x="174" y="685"/>
                  </a:cubicBezTo>
                  <a:cubicBezTo>
                    <a:pt x="174" y="684"/>
                    <a:pt x="174" y="684"/>
                    <a:pt x="173" y="684"/>
                  </a:cubicBezTo>
                  <a:cubicBezTo>
                    <a:pt x="172" y="683"/>
                    <a:pt x="172" y="683"/>
                    <a:pt x="171" y="683"/>
                  </a:cubicBezTo>
                  <a:cubicBezTo>
                    <a:pt x="172" y="683"/>
                    <a:pt x="172" y="683"/>
                    <a:pt x="172" y="683"/>
                  </a:cubicBezTo>
                  <a:cubicBezTo>
                    <a:pt x="173" y="684"/>
                    <a:pt x="174" y="684"/>
                    <a:pt x="175" y="685"/>
                  </a:cubicBezTo>
                  <a:cubicBezTo>
                    <a:pt x="177" y="686"/>
                    <a:pt x="180" y="688"/>
                    <a:pt x="182" y="689"/>
                  </a:cubicBezTo>
                  <a:cubicBezTo>
                    <a:pt x="181" y="689"/>
                    <a:pt x="179" y="688"/>
                    <a:pt x="178" y="687"/>
                  </a:cubicBezTo>
                  <a:cubicBezTo>
                    <a:pt x="179" y="688"/>
                    <a:pt x="180" y="688"/>
                    <a:pt x="181" y="689"/>
                  </a:cubicBezTo>
                  <a:cubicBezTo>
                    <a:pt x="186" y="692"/>
                    <a:pt x="191" y="695"/>
                    <a:pt x="196" y="698"/>
                  </a:cubicBezTo>
                  <a:cubicBezTo>
                    <a:pt x="197" y="698"/>
                    <a:pt x="197" y="698"/>
                    <a:pt x="198" y="699"/>
                  </a:cubicBezTo>
                  <a:cubicBezTo>
                    <a:pt x="199" y="700"/>
                    <a:pt x="201" y="700"/>
                    <a:pt x="202" y="701"/>
                  </a:cubicBezTo>
                  <a:cubicBezTo>
                    <a:pt x="203" y="701"/>
                    <a:pt x="203" y="701"/>
                    <a:pt x="203" y="702"/>
                  </a:cubicBezTo>
                  <a:cubicBezTo>
                    <a:pt x="207" y="703"/>
                    <a:pt x="210" y="705"/>
                    <a:pt x="213" y="706"/>
                  </a:cubicBezTo>
                  <a:cubicBezTo>
                    <a:pt x="214" y="707"/>
                    <a:pt x="214" y="707"/>
                    <a:pt x="214" y="707"/>
                  </a:cubicBezTo>
                  <a:cubicBezTo>
                    <a:pt x="215" y="707"/>
                    <a:pt x="215" y="707"/>
                    <a:pt x="215" y="707"/>
                  </a:cubicBezTo>
                  <a:cubicBezTo>
                    <a:pt x="215" y="708"/>
                    <a:pt x="215" y="708"/>
                    <a:pt x="215" y="708"/>
                  </a:cubicBezTo>
                  <a:cubicBezTo>
                    <a:pt x="219" y="709"/>
                    <a:pt x="219" y="709"/>
                    <a:pt x="220" y="710"/>
                  </a:cubicBezTo>
                  <a:cubicBezTo>
                    <a:pt x="221" y="710"/>
                    <a:pt x="221" y="710"/>
                    <a:pt x="221" y="710"/>
                  </a:cubicBezTo>
                  <a:cubicBezTo>
                    <a:pt x="228" y="713"/>
                    <a:pt x="237" y="717"/>
                    <a:pt x="237" y="717"/>
                  </a:cubicBezTo>
                  <a:cubicBezTo>
                    <a:pt x="237" y="717"/>
                    <a:pt x="238" y="717"/>
                    <a:pt x="238" y="717"/>
                  </a:cubicBezTo>
                  <a:cubicBezTo>
                    <a:pt x="240" y="718"/>
                    <a:pt x="240" y="718"/>
                    <a:pt x="243" y="719"/>
                  </a:cubicBezTo>
                  <a:cubicBezTo>
                    <a:pt x="243" y="719"/>
                    <a:pt x="243" y="719"/>
                    <a:pt x="245" y="719"/>
                  </a:cubicBezTo>
                  <a:cubicBezTo>
                    <a:pt x="245" y="719"/>
                    <a:pt x="245" y="719"/>
                    <a:pt x="245" y="719"/>
                  </a:cubicBezTo>
                  <a:cubicBezTo>
                    <a:pt x="241" y="717"/>
                    <a:pt x="241" y="717"/>
                    <a:pt x="239" y="717"/>
                  </a:cubicBezTo>
                  <a:cubicBezTo>
                    <a:pt x="238" y="717"/>
                    <a:pt x="238" y="716"/>
                    <a:pt x="236" y="716"/>
                  </a:cubicBezTo>
                  <a:cubicBezTo>
                    <a:pt x="236" y="716"/>
                    <a:pt x="230" y="713"/>
                    <a:pt x="227" y="712"/>
                  </a:cubicBezTo>
                  <a:cubicBezTo>
                    <a:pt x="226" y="712"/>
                    <a:pt x="226" y="712"/>
                    <a:pt x="225" y="711"/>
                  </a:cubicBezTo>
                  <a:cubicBezTo>
                    <a:pt x="218" y="708"/>
                    <a:pt x="218" y="708"/>
                    <a:pt x="217" y="707"/>
                  </a:cubicBezTo>
                  <a:cubicBezTo>
                    <a:pt x="217" y="707"/>
                    <a:pt x="216" y="707"/>
                    <a:pt x="215" y="706"/>
                  </a:cubicBezTo>
                  <a:cubicBezTo>
                    <a:pt x="214" y="706"/>
                    <a:pt x="212" y="705"/>
                    <a:pt x="210" y="704"/>
                  </a:cubicBezTo>
                  <a:cubicBezTo>
                    <a:pt x="210" y="704"/>
                    <a:pt x="209" y="704"/>
                    <a:pt x="209" y="703"/>
                  </a:cubicBezTo>
                  <a:cubicBezTo>
                    <a:pt x="209" y="703"/>
                    <a:pt x="209" y="704"/>
                    <a:pt x="208" y="703"/>
                  </a:cubicBezTo>
                  <a:cubicBezTo>
                    <a:pt x="203" y="700"/>
                    <a:pt x="196" y="695"/>
                    <a:pt x="196" y="695"/>
                  </a:cubicBezTo>
                  <a:cubicBezTo>
                    <a:pt x="195" y="695"/>
                    <a:pt x="194" y="694"/>
                    <a:pt x="194" y="694"/>
                  </a:cubicBezTo>
                  <a:cubicBezTo>
                    <a:pt x="193" y="694"/>
                    <a:pt x="193" y="694"/>
                    <a:pt x="192" y="693"/>
                  </a:cubicBezTo>
                  <a:cubicBezTo>
                    <a:pt x="190" y="692"/>
                    <a:pt x="187" y="691"/>
                    <a:pt x="184" y="689"/>
                  </a:cubicBezTo>
                  <a:cubicBezTo>
                    <a:pt x="184" y="689"/>
                    <a:pt x="184" y="689"/>
                    <a:pt x="183" y="688"/>
                  </a:cubicBezTo>
                  <a:cubicBezTo>
                    <a:pt x="182" y="688"/>
                    <a:pt x="181" y="687"/>
                    <a:pt x="180" y="686"/>
                  </a:cubicBezTo>
                  <a:cubicBezTo>
                    <a:pt x="181" y="686"/>
                    <a:pt x="181" y="686"/>
                    <a:pt x="182" y="686"/>
                  </a:cubicBezTo>
                  <a:cubicBezTo>
                    <a:pt x="180" y="685"/>
                    <a:pt x="178" y="684"/>
                    <a:pt x="176" y="682"/>
                  </a:cubicBezTo>
                  <a:cubicBezTo>
                    <a:pt x="173" y="680"/>
                    <a:pt x="171" y="678"/>
                    <a:pt x="168" y="676"/>
                  </a:cubicBezTo>
                  <a:cubicBezTo>
                    <a:pt x="168" y="675"/>
                    <a:pt x="168" y="675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7" y="675"/>
                  </a:cubicBezTo>
                  <a:cubicBezTo>
                    <a:pt x="165" y="675"/>
                    <a:pt x="165" y="675"/>
                    <a:pt x="161" y="671"/>
                  </a:cubicBezTo>
                  <a:cubicBezTo>
                    <a:pt x="160" y="671"/>
                    <a:pt x="159" y="670"/>
                    <a:pt x="158" y="669"/>
                  </a:cubicBezTo>
                  <a:cubicBezTo>
                    <a:pt x="158" y="669"/>
                    <a:pt x="158" y="669"/>
                    <a:pt x="160" y="670"/>
                  </a:cubicBezTo>
                  <a:cubicBezTo>
                    <a:pt x="161" y="670"/>
                    <a:pt x="161" y="671"/>
                    <a:pt x="162" y="671"/>
                  </a:cubicBezTo>
                  <a:cubicBezTo>
                    <a:pt x="162" y="671"/>
                    <a:pt x="163" y="671"/>
                    <a:pt x="163" y="671"/>
                  </a:cubicBezTo>
                  <a:cubicBezTo>
                    <a:pt x="162" y="670"/>
                    <a:pt x="162" y="670"/>
                    <a:pt x="161" y="670"/>
                  </a:cubicBezTo>
                  <a:cubicBezTo>
                    <a:pt x="161" y="669"/>
                    <a:pt x="161" y="669"/>
                    <a:pt x="159" y="668"/>
                  </a:cubicBezTo>
                  <a:cubicBezTo>
                    <a:pt x="158" y="667"/>
                    <a:pt x="158" y="667"/>
                    <a:pt x="154" y="663"/>
                  </a:cubicBezTo>
                  <a:cubicBezTo>
                    <a:pt x="153" y="663"/>
                    <a:pt x="153" y="662"/>
                    <a:pt x="152" y="662"/>
                  </a:cubicBezTo>
                  <a:cubicBezTo>
                    <a:pt x="152" y="662"/>
                    <a:pt x="153" y="662"/>
                    <a:pt x="153" y="662"/>
                  </a:cubicBezTo>
                  <a:cubicBezTo>
                    <a:pt x="154" y="662"/>
                    <a:pt x="154" y="662"/>
                    <a:pt x="154" y="661"/>
                  </a:cubicBezTo>
                  <a:cubicBezTo>
                    <a:pt x="155" y="661"/>
                    <a:pt x="155" y="661"/>
                    <a:pt x="157" y="662"/>
                  </a:cubicBezTo>
                  <a:cubicBezTo>
                    <a:pt x="155" y="660"/>
                    <a:pt x="153" y="657"/>
                    <a:pt x="152" y="655"/>
                  </a:cubicBezTo>
                  <a:cubicBezTo>
                    <a:pt x="151" y="653"/>
                    <a:pt x="151" y="653"/>
                    <a:pt x="151" y="653"/>
                  </a:cubicBezTo>
                  <a:cubicBezTo>
                    <a:pt x="150" y="653"/>
                    <a:pt x="149" y="652"/>
                    <a:pt x="148" y="651"/>
                  </a:cubicBezTo>
                  <a:cubicBezTo>
                    <a:pt x="148" y="651"/>
                    <a:pt x="148" y="651"/>
                    <a:pt x="147" y="651"/>
                  </a:cubicBezTo>
                  <a:cubicBezTo>
                    <a:pt x="147" y="650"/>
                    <a:pt x="146" y="650"/>
                    <a:pt x="145" y="648"/>
                  </a:cubicBezTo>
                  <a:cubicBezTo>
                    <a:pt x="142" y="646"/>
                    <a:pt x="139" y="645"/>
                    <a:pt x="137" y="643"/>
                  </a:cubicBezTo>
                  <a:cubicBezTo>
                    <a:pt x="138" y="643"/>
                    <a:pt x="138" y="643"/>
                    <a:pt x="139" y="643"/>
                  </a:cubicBezTo>
                  <a:cubicBezTo>
                    <a:pt x="145" y="646"/>
                    <a:pt x="145" y="646"/>
                    <a:pt x="146" y="644"/>
                  </a:cubicBezTo>
                  <a:cubicBezTo>
                    <a:pt x="137" y="630"/>
                    <a:pt x="137" y="628"/>
                    <a:pt x="137" y="627"/>
                  </a:cubicBezTo>
                  <a:cubicBezTo>
                    <a:pt x="138" y="628"/>
                    <a:pt x="139" y="630"/>
                    <a:pt x="140" y="631"/>
                  </a:cubicBezTo>
                  <a:cubicBezTo>
                    <a:pt x="137" y="619"/>
                    <a:pt x="125" y="611"/>
                    <a:pt x="127" y="597"/>
                  </a:cubicBezTo>
                  <a:cubicBezTo>
                    <a:pt x="128" y="597"/>
                    <a:pt x="129" y="597"/>
                    <a:pt x="130" y="597"/>
                  </a:cubicBezTo>
                  <a:cubicBezTo>
                    <a:pt x="130" y="596"/>
                    <a:pt x="131" y="594"/>
                    <a:pt x="131" y="593"/>
                  </a:cubicBezTo>
                  <a:cubicBezTo>
                    <a:pt x="133" y="594"/>
                    <a:pt x="136" y="594"/>
                    <a:pt x="138" y="594"/>
                  </a:cubicBezTo>
                  <a:cubicBezTo>
                    <a:pt x="138" y="593"/>
                    <a:pt x="138" y="592"/>
                    <a:pt x="137" y="591"/>
                  </a:cubicBezTo>
                  <a:cubicBezTo>
                    <a:pt x="138" y="590"/>
                    <a:pt x="138" y="590"/>
                    <a:pt x="138" y="590"/>
                  </a:cubicBezTo>
                  <a:cubicBezTo>
                    <a:pt x="137" y="585"/>
                    <a:pt x="137" y="585"/>
                    <a:pt x="137" y="584"/>
                  </a:cubicBezTo>
                  <a:cubicBezTo>
                    <a:pt x="137" y="583"/>
                    <a:pt x="138" y="583"/>
                    <a:pt x="138" y="583"/>
                  </a:cubicBezTo>
                  <a:cubicBezTo>
                    <a:pt x="136" y="579"/>
                    <a:pt x="136" y="578"/>
                    <a:pt x="136" y="575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136" y="572"/>
                    <a:pt x="134" y="569"/>
                    <a:pt x="133" y="566"/>
                  </a:cubicBezTo>
                  <a:cubicBezTo>
                    <a:pt x="133" y="566"/>
                    <a:pt x="133" y="566"/>
                    <a:pt x="133" y="564"/>
                  </a:cubicBezTo>
                  <a:cubicBezTo>
                    <a:pt x="133" y="561"/>
                    <a:pt x="132" y="559"/>
                    <a:pt x="131" y="557"/>
                  </a:cubicBezTo>
                  <a:cubicBezTo>
                    <a:pt x="131" y="557"/>
                    <a:pt x="131" y="556"/>
                    <a:pt x="130" y="555"/>
                  </a:cubicBezTo>
                  <a:cubicBezTo>
                    <a:pt x="130" y="554"/>
                    <a:pt x="130" y="554"/>
                    <a:pt x="129" y="553"/>
                  </a:cubicBezTo>
                  <a:cubicBezTo>
                    <a:pt x="129" y="552"/>
                    <a:pt x="129" y="552"/>
                    <a:pt x="128" y="550"/>
                  </a:cubicBezTo>
                  <a:cubicBezTo>
                    <a:pt x="127" y="548"/>
                    <a:pt x="126" y="545"/>
                    <a:pt x="126" y="543"/>
                  </a:cubicBezTo>
                  <a:cubicBezTo>
                    <a:pt x="126" y="543"/>
                    <a:pt x="126" y="543"/>
                    <a:pt x="129" y="535"/>
                  </a:cubicBezTo>
                  <a:cubicBezTo>
                    <a:pt x="129" y="534"/>
                    <a:pt x="130" y="534"/>
                    <a:pt x="130" y="534"/>
                  </a:cubicBezTo>
                  <a:cubicBezTo>
                    <a:pt x="130" y="533"/>
                    <a:pt x="131" y="533"/>
                    <a:pt x="131" y="532"/>
                  </a:cubicBezTo>
                  <a:cubicBezTo>
                    <a:pt x="131" y="532"/>
                    <a:pt x="132" y="525"/>
                    <a:pt x="133" y="522"/>
                  </a:cubicBezTo>
                  <a:cubicBezTo>
                    <a:pt x="134" y="519"/>
                    <a:pt x="134" y="519"/>
                    <a:pt x="133" y="516"/>
                  </a:cubicBezTo>
                  <a:moveTo>
                    <a:pt x="19" y="357"/>
                  </a:moveTo>
                  <a:cubicBezTo>
                    <a:pt x="20" y="357"/>
                    <a:pt x="20" y="357"/>
                    <a:pt x="20" y="357"/>
                  </a:cubicBezTo>
                  <a:cubicBezTo>
                    <a:pt x="19" y="357"/>
                    <a:pt x="19" y="356"/>
                    <a:pt x="19" y="356"/>
                  </a:cubicBezTo>
                  <a:cubicBezTo>
                    <a:pt x="19" y="355"/>
                    <a:pt x="19" y="353"/>
                    <a:pt x="19" y="352"/>
                  </a:cubicBezTo>
                  <a:cubicBezTo>
                    <a:pt x="17" y="353"/>
                    <a:pt x="17" y="353"/>
                    <a:pt x="17" y="353"/>
                  </a:cubicBezTo>
                  <a:cubicBezTo>
                    <a:pt x="16" y="353"/>
                    <a:pt x="16" y="353"/>
                    <a:pt x="16" y="353"/>
                  </a:cubicBezTo>
                  <a:cubicBezTo>
                    <a:pt x="16" y="352"/>
                    <a:pt x="16" y="352"/>
                    <a:pt x="15" y="351"/>
                  </a:cubicBezTo>
                  <a:cubicBezTo>
                    <a:pt x="15" y="351"/>
                    <a:pt x="15" y="351"/>
                    <a:pt x="15" y="351"/>
                  </a:cubicBezTo>
                  <a:cubicBezTo>
                    <a:pt x="14" y="352"/>
                    <a:pt x="14" y="353"/>
                    <a:pt x="14" y="353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13" y="353"/>
                    <a:pt x="13" y="353"/>
                    <a:pt x="12" y="352"/>
                  </a:cubicBezTo>
                  <a:cubicBezTo>
                    <a:pt x="12" y="351"/>
                    <a:pt x="12" y="351"/>
                    <a:pt x="12" y="351"/>
                  </a:cubicBezTo>
                  <a:cubicBezTo>
                    <a:pt x="12" y="350"/>
                    <a:pt x="12" y="350"/>
                    <a:pt x="11" y="349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0" y="348"/>
                    <a:pt x="10" y="348"/>
                    <a:pt x="10" y="348"/>
                  </a:cubicBezTo>
                  <a:cubicBezTo>
                    <a:pt x="10" y="348"/>
                    <a:pt x="10" y="347"/>
                    <a:pt x="9" y="347"/>
                  </a:cubicBezTo>
                  <a:cubicBezTo>
                    <a:pt x="9" y="347"/>
                    <a:pt x="9" y="347"/>
                    <a:pt x="8" y="348"/>
                  </a:cubicBezTo>
                  <a:cubicBezTo>
                    <a:pt x="8" y="350"/>
                    <a:pt x="8" y="353"/>
                    <a:pt x="8" y="355"/>
                  </a:cubicBezTo>
                  <a:cubicBezTo>
                    <a:pt x="8" y="359"/>
                    <a:pt x="8" y="360"/>
                    <a:pt x="8" y="360"/>
                  </a:cubicBezTo>
                  <a:cubicBezTo>
                    <a:pt x="9" y="360"/>
                    <a:pt x="9" y="360"/>
                    <a:pt x="9" y="360"/>
                  </a:cubicBezTo>
                  <a:cubicBezTo>
                    <a:pt x="9" y="360"/>
                    <a:pt x="9" y="360"/>
                    <a:pt x="10" y="358"/>
                  </a:cubicBezTo>
                  <a:cubicBezTo>
                    <a:pt x="10" y="357"/>
                    <a:pt x="11" y="357"/>
                    <a:pt x="11" y="357"/>
                  </a:cubicBezTo>
                  <a:cubicBezTo>
                    <a:pt x="11" y="357"/>
                    <a:pt x="11" y="357"/>
                    <a:pt x="12" y="358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2" y="357"/>
                    <a:pt x="12" y="357"/>
                    <a:pt x="13" y="358"/>
                  </a:cubicBezTo>
                  <a:cubicBezTo>
                    <a:pt x="14" y="358"/>
                    <a:pt x="15" y="357"/>
                    <a:pt x="15" y="357"/>
                  </a:cubicBezTo>
                  <a:cubicBezTo>
                    <a:pt x="16" y="357"/>
                    <a:pt x="16" y="357"/>
                    <a:pt x="16" y="357"/>
                  </a:cubicBezTo>
                  <a:cubicBezTo>
                    <a:pt x="17" y="358"/>
                    <a:pt x="18" y="358"/>
                    <a:pt x="18" y="358"/>
                  </a:cubicBezTo>
                  <a:cubicBezTo>
                    <a:pt x="19" y="358"/>
                    <a:pt x="19" y="358"/>
                    <a:pt x="19" y="358"/>
                  </a:cubicBezTo>
                  <a:cubicBezTo>
                    <a:pt x="19" y="358"/>
                    <a:pt x="19" y="358"/>
                    <a:pt x="19" y="357"/>
                  </a:cubicBezTo>
                  <a:moveTo>
                    <a:pt x="4" y="358"/>
                  </a:moveTo>
                  <a:cubicBezTo>
                    <a:pt x="4" y="357"/>
                    <a:pt x="4" y="355"/>
                    <a:pt x="4" y="355"/>
                  </a:cubicBezTo>
                  <a:cubicBezTo>
                    <a:pt x="4" y="354"/>
                    <a:pt x="4" y="354"/>
                    <a:pt x="4" y="354"/>
                  </a:cubicBezTo>
                  <a:cubicBezTo>
                    <a:pt x="4" y="354"/>
                    <a:pt x="4" y="353"/>
                    <a:pt x="4" y="353"/>
                  </a:cubicBezTo>
                  <a:cubicBezTo>
                    <a:pt x="4" y="353"/>
                    <a:pt x="4" y="353"/>
                    <a:pt x="4" y="353"/>
                  </a:cubicBezTo>
                  <a:cubicBezTo>
                    <a:pt x="3" y="353"/>
                    <a:pt x="3" y="352"/>
                    <a:pt x="3" y="352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4" y="357"/>
                    <a:pt x="4" y="357"/>
                  </a:cubicBezTo>
                  <a:cubicBezTo>
                    <a:pt x="4" y="358"/>
                    <a:pt x="4" y="359"/>
                    <a:pt x="4" y="360"/>
                  </a:cubicBezTo>
                  <a:cubicBezTo>
                    <a:pt x="4" y="360"/>
                    <a:pt x="4" y="360"/>
                    <a:pt x="4" y="360"/>
                  </a:cubicBezTo>
                  <a:cubicBezTo>
                    <a:pt x="4" y="360"/>
                    <a:pt x="4" y="360"/>
                    <a:pt x="4" y="358"/>
                  </a:cubicBezTo>
                  <a:moveTo>
                    <a:pt x="4" y="343"/>
                  </a:moveTo>
                  <a:cubicBezTo>
                    <a:pt x="5" y="343"/>
                    <a:pt x="6" y="343"/>
                    <a:pt x="7" y="343"/>
                  </a:cubicBezTo>
                  <a:cubicBezTo>
                    <a:pt x="7" y="342"/>
                    <a:pt x="7" y="336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5" y="335"/>
                    <a:pt x="5" y="335"/>
                    <a:pt x="4" y="327"/>
                  </a:cubicBezTo>
                  <a:cubicBezTo>
                    <a:pt x="4" y="325"/>
                    <a:pt x="4" y="325"/>
                    <a:pt x="4" y="324"/>
                  </a:cubicBezTo>
                  <a:cubicBezTo>
                    <a:pt x="5" y="323"/>
                    <a:pt x="5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4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3" y="323"/>
                    <a:pt x="2" y="331"/>
                    <a:pt x="3" y="332"/>
                  </a:cubicBezTo>
                  <a:cubicBezTo>
                    <a:pt x="3" y="331"/>
                    <a:pt x="3" y="330"/>
                    <a:pt x="3" y="329"/>
                  </a:cubicBezTo>
                  <a:cubicBezTo>
                    <a:pt x="4" y="329"/>
                    <a:pt x="3" y="332"/>
                    <a:pt x="3" y="334"/>
                  </a:cubicBezTo>
                  <a:cubicBezTo>
                    <a:pt x="3" y="335"/>
                    <a:pt x="3" y="337"/>
                    <a:pt x="4" y="337"/>
                  </a:cubicBezTo>
                  <a:cubicBezTo>
                    <a:pt x="4" y="337"/>
                    <a:pt x="4" y="337"/>
                    <a:pt x="4" y="337"/>
                  </a:cubicBezTo>
                  <a:cubicBezTo>
                    <a:pt x="4" y="337"/>
                    <a:pt x="4" y="337"/>
                    <a:pt x="4" y="339"/>
                  </a:cubicBezTo>
                  <a:cubicBezTo>
                    <a:pt x="4" y="339"/>
                    <a:pt x="4" y="342"/>
                    <a:pt x="4" y="343"/>
                  </a:cubicBezTo>
                  <a:moveTo>
                    <a:pt x="287" y="80"/>
                  </a:moveTo>
                  <a:cubicBezTo>
                    <a:pt x="287" y="79"/>
                    <a:pt x="288" y="78"/>
                    <a:pt x="289" y="77"/>
                  </a:cubicBezTo>
                  <a:cubicBezTo>
                    <a:pt x="289" y="76"/>
                    <a:pt x="289" y="76"/>
                    <a:pt x="289" y="75"/>
                  </a:cubicBezTo>
                  <a:cubicBezTo>
                    <a:pt x="288" y="75"/>
                    <a:pt x="288" y="75"/>
                    <a:pt x="287" y="74"/>
                  </a:cubicBezTo>
                  <a:cubicBezTo>
                    <a:pt x="289" y="71"/>
                    <a:pt x="289" y="71"/>
                    <a:pt x="290" y="70"/>
                  </a:cubicBezTo>
                  <a:cubicBezTo>
                    <a:pt x="289" y="70"/>
                    <a:pt x="288" y="70"/>
                    <a:pt x="287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4" y="70"/>
                    <a:pt x="282" y="72"/>
                    <a:pt x="280" y="72"/>
                  </a:cubicBezTo>
                  <a:cubicBezTo>
                    <a:pt x="279" y="72"/>
                    <a:pt x="279" y="72"/>
                    <a:pt x="278" y="72"/>
                  </a:cubicBezTo>
                  <a:cubicBezTo>
                    <a:pt x="278" y="71"/>
                    <a:pt x="277" y="71"/>
                    <a:pt x="276" y="71"/>
                  </a:cubicBezTo>
                  <a:cubicBezTo>
                    <a:pt x="274" y="71"/>
                    <a:pt x="272" y="73"/>
                    <a:pt x="270" y="73"/>
                  </a:cubicBezTo>
                  <a:cubicBezTo>
                    <a:pt x="270" y="73"/>
                    <a:pt x="269" y="73"/>
                    <a:pt x="268" y="73"/>
                  </a:cubicBezTo>
                  <a:cubicBezTo>
                    <a:pt x="268" y="72"/>
                    <a:pt x="269" y="72"/>
                    <a:pt x="269" y="71"/>
                  </a:cubicBezTo>
                  <a:cubicBezTo>
                    <a:pt x="269" y="71"/>
                    <a:pt x="270" y="70"/>
                    <a:pt x="270" y="70"/>
                  </a:cubicBezTo>
                  <a:cubicBezTo>
                    <a:pt x="270" y="69"/>
                    <a:pt x="270" y="69"/>
                    <a:pt x="270" y="68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8" y="69"/>
                    <a:pt x="268" y="70"/>
                    <a:pt x="268" y="70"/>
                  </a:cubicBezTo>
                  <a:cubicBezTo>
                    <a:pt x="268" y="70"/>
                    <a:pt x="262" y="67"/>
                    <a:pt x="258" y="73"/>
                  </a:cubicBezTo>
                  <a:cubicBezTo>
                    <a:pt x="259" y="73"/>
                    <a:pt x="260" y="73"/>
                    <a:pt x="261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4" y="76"/>
                    <a:pt x="262" y="76"/>
                    <a:pt x="262" y="77"/>
                  </a:cubicBezTo>
                  <a:cubicBezTo>
                    <a:pt x="260" y="76"/>
                    <a:pt x="257" y="76"/>
                    <a:pt x="256" y="76"/>
                  </a:cubicBezTo>
                  <a:cubicBezTo>
                    <a:pt x="255" y="77"/>
                    <a:pt x="255" y="78"/>
                    <a:pt x="254" y="79"/>
                  </a:cubicBezTo>
                  <a:cubicBezTo>
                    <a:pt x="255" y="78"/>
                    <a:pt x="255" y="78"/>
                    <a:pt x="256" y="78"/>
                  </a:cubicBezTo>
                  <a:cubicBezTo>
                    <a:pt x="257" y="78"/>
                    <a:pt x="258" y="78"/>
                    <a:pt x="258" y="78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80"/>
                    <a:pt x="257" y="81"/>
                    <a:pt x="256" y="82"/>
                  </a:cubicBezTo>
                  <a:cubicBezTo>
                    <a:pt x="256" y="83"/>
                    <a:pt x="256" y="83"/>
                    <a:pt x="256" y="83"/>
                  </a:cubicBezTo>
                  <a:cubicBezTo>
                    <a:pt x="256" y="83"/>
                    <a:pt x="257" y="83"/>
                    <a:pt x="257" y="83"/>
                  </a:cubicBezTo>
                  <a:cubicBezTo>
                    <a:pt x="259" y="83"/>
                    <a:pt x="260" y="83"/>
                    <a:pt x="261" y="83"/>
                  </a:cubicBezTo>
                  <a:cubicBezTo>
                    <a:pt x="262" y="83"/>
                    <a:pt x="262" y="83"/>
                    <a:pt x="263" y="83"/>
                  </a:cubicBezTo>
                  <a:cubicBezTo>
                    <a:pt x="264" y="83"/>
                    <a:pt x="264" y="83"/>
                    <a:pt x="264" y="84"/>
                  </a:cubicBezTo>
                  <a:cubicBezTo>
                    <a:pt x="264" y="84"/>
                    <a:pt x="264" y="86"/>
                    <a:pt x="266" y="86"/>
                  </a:cubicBezTo>
                  <a:cubicBezTo>
                    <a:pt x="267" y="86"/>
                    <a:pt x="268" y="86"/>
                    <a:pt x="269" y="86"/>
                  </a:cubicBezTo>
                  <a:cubicBezTo>
                    <a:pt x="270" y="85"/>
                    <a:pt x="270" y="85"/>
                    <a:pt x="272" y="83"/>
                  </a:cubicBezTo>
                  <a:cubicBezTo>
                    <a:pt x="273" y="83"/>
                    <a:pt x="275" y="82"/>
                    <a:pt x="275" y="82"/>
                  </a:cubicBezTo>
                  <a:cubicBezTo>
                    <a:pt x="276" y="82"/>
                    <a:pt x="277" y="82"/>
                    <a:pt x="277" y="81"/>
                  </a:cubicBezTo>
                  <a:cubicBezTo>
                    <a:pt x="278" y="80"/>
                    <a:pt x="279" y="80"/>
                    <a:pt x="281" y="80"/>
                  </a:cubicBezTo>
                  <a:cubicBezTo>
                    <a:pt x="282" y="79"/>
                    <a:pt x="282" y="79"/>
                    <a:pt x="287" y="80"/>
                  </a:cubicBezTo>
                  <a:moveTo>
                    <a:pt x="103" y="171"/>
                  </a:moveTo>
                  <a:cubicBezTo>
                    <a:pt x="104" y="170"/>
                    <a:pt x="104" y="170"/>
                    <a:pt x="104" y="170"/>
                  </a:cubicBezTo>
                  <a:cubicBezTo>
                    <a:pt x="104" y="169"/>
                    <a:pt x="104" y="169"/>
                    <a:pt x="104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8"/>
                    <a:pt x="103" y="164"/>
                    <a:pt x="103" y="164"/>
                  </a:cubicBezTo>
                  <a:cubicBezTo>
                    <a:pt x="103" y="163"/>
                    <a:pt x="103" y="163"/>
                    <a:pt x="101" y="162"/>
                  </a:cubicBezTo>
                  <a:cubicBezTo>
                    <a:pt x="101" y="162"/>
                    <a:pt x="101" y="162"/>
                    <a:pt x="101" y="161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5" y="157"/>
                    <a:pt x="106" y="157"/>
                    <a:pt x="106" y="157"/>
                  </a:cubicBezTo>
                  <a:cubicBezTo>
                    <a:pt x="108" y="155"/>
                    <a:pt x="108" y="154"/>
                    <a:pt x="108" y="153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8" y="152"/>
                    <a:pt x="106" y="153"/>
                    <a:pt x="106" y="153"/>
                  </a:cubicBezTo>
                  <a:cubicBezTo>
                    <a:pt x="104" y="155"/>
                    <a:pt x="104" y="157"/>
                    <a:pt x="102" y="158"/>
                  </a:cubicBezTo>
                  <a:cubicBezTo>
                    <a:pt x="99" y="162"/>
                    <a:pt x="95" y="165"/>
                    <a:pt x="92" y="168"/>
                  </a:cubicBezTo>
                  <a:cubicBezTo>
                    <a:pt x="90" y="170"/>
                    <a:pt x="90" y="170"/>
                    <a:pt x="88" y="174"/>
                  </a:cubicBezTo>
                  <a:cubicBezTo>
                    <a:pt x="90" y="175"/>
                    <a:pt x="92" y="175"/>
                    <a:pt x="94" y="175"/>
                  </a:cubicBezTo>
                  <a:cubicBezTo>
                    <a:pt x="95" y="175"/>
                    <a:pt x="95" y="175"/>
                    <a:pt x="95" y="177"/>
                  </a:cubicBezTo>
                  <a:cubicBezTo>
                    <a:pt x="94" y="180"/>
                    <a:pt x="95" y="181"/>
                    <a:pt x="95" y="182"/>
                  </a:cubicBezTo>
                  <a:cubicBezTo>
                    <a:pt x="96" y="181"/>
                    <a:pt x="96" y="181"/>
                    <a:pt x="96" y="181"/>
                  </a:cubicBezTo>
                  <a:cubicBezTo>
                    <a:pt x="97" y="181"/>
                    <a:pt x="97" y="180"/>
                    <a:pt x="99" y="176"/>
                  </a:cubicBezTo>
                  <a:cubicBezTo>
                    <a:pt x="101" y="173"/>
                    <a:pt x="101" y="173"/>
                    <a:pt x="103" y="171"/>
                  </a:cubicBezTo>
                  <a:moveTo>
                    <a:pt x="89" y="162"/>
                  </a:move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89" y="161"/>
                    <a:pt x="88" y="161"/>
                  </a:cubicBezTo>
                  <a:cubicBezTo>
                    <a:pt x="88" y="161"/>
                    <a:pt x="88" y="161"/>
                    <a:pt x="88" y="161"/>
                  </a:cubicBezTo>
                  <a:cubicBezTo>
                    <a:pt x="88" y="160"/>
                    <a:pt x="88" y="160"/>
                    <a:pt x="88" y="159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7" y="158"/>
                    <a:pt x="87" y="159"/>
                    <a:pt x="86" y="159"/>
                  </a:cubicBezTo>
                  <a:cubicBezTo>
                    <a:pt x="86" y="159"/>
                    <a:pt x="86" y="160"/>
                    <a:pt x="86" y="160"/>
                  </a:cubicBezTo>
                  <a:cubicBezTo>
                    <a:pt x="86" y="161"/>
                    <a:pt x="86" y="161"/>
                    <a:pt x="86" y="162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6"/>
                    <a:pt x="85" y="166"/>
                    <a:pt x="89" y="162"/>
                  </a:cubicBezTo>
                  <a:moveTo>
                    <a:pt x="363" y="4"/>
                  </a:moveTo>
                  <a:cubicBezTo>
                    <a:pt x="363" y="3"/>
                    <a:pt x="363" y="3"/>
                    <a:pt x="363" y="3"/>
                  </a:cubicBezTo>
                  <a:cubicBezTo>
                    <a:pt x="363" y="3"/>
                    <a:pt x="363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1" y="3"/>
                  </a:cubicBezTo>
                  <a:cubicBezTo>
                    <a:pt x="361" y="3"/>
                    <a:pt x="356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3" y="4"/>
                  </a:cubicBezTo>
                  <a:cubicBezTo>
                    <a:pt x="351" y="5"/>
                    <a:pt x="349" y="5"/>
                    <a:pt x="348" y="6"/>
                  </a:cubicBezTo>
                  <a:cubicBezTo>
                    <a:pt x="350" y="5"/>
                    <a:pt x="352" y="5"/>
                    <a:pt x="354" y="4"/>
                  </a:cubicBezTo>
                  <a:cubicBezTo>
                    <a:pt x="354" y="4"/>
                    <a:pt x="355" y="4"/>
                    <a:pt x="355" y="4"/>
                  </a:cubicBezTo>
                  <a:cubicBezTo>
                    <a:pt x="358" y="3"/>
                    <a:pt x="358" y="3"/>
                    <a:pt x="360" y="3"/>
                  </a:cubicBezTo>
                  <a:cubicBezTo>
                    <a:pt x="359" y="3"/>
                    <a:pt x="359" y="3"/>
                    <a:pt x="359" y="3"/>
                  </a:cubicBezTo>
                  <a:cubicBezTo>
                    <a:pt x="357" y="3"/>
                    <a:pt x="354" y="3"/>
                    <a:pt x="352" y="4"/>
                  </a:cubicBezTo>
                  <a:cubicBezTo>
                    <a:pt x="354" y="3"/>
                    <a:pt x="354" y="3"/>
                    <a:pt x="355" y="3"/>
                  </a:cubicBezTo>
                  <a:cubicBezTo>
                    <a:pt x="355" y="3"/>
                    <a:pt x="355" y="3"/>
                    <a:pt x="356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6" y="3"/>
                    <a:pt x="356" y="3"/>
                  </a:cubicBezTo>
                  <a:cubicBezTo>
                    <a:pt x="355" y="3"/>
                    <a:pt x="355" y="3"/>
                    <a:pt x="354" y="3"/>
                  </a:cubicBezTo>
                  <a:cubicBezTo>
                    <a:pt x="354" y="3"/>
                    <a:pt x="353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0" y="3"/>
                    <a:pt x="350" y="3"/>
                  </a:cubicBezTo>
                  <a:cubicBezTo>
                    <a:pt x="351" y="3"/>
                    <a:pt x="353" y="2"/>
                    <a:pt x="355" y="2"/>
                  </a:cubicBezTo>
                  <a:cubicBezTo>
                    <a:pt x="356" y="2"/>
                    <a:pt x="356" y="2"/>
                    <a:pt x="358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359" y="2"/>
                    <a:pt x="360" y="2"/>
                    <a:pt x="361" y="2"/>
                  </a:cubicBezTo>
                  <a:cubicBezTo>
                    <a:pt x="362" y="2"/>
                    <a:pt x="362" y="2"/>
                    <a:pt x="364" y="2"/>
                  </a:cubicBezTo>
                  <a:cubicBezTo>
                    <a:pt x="364" y="2"/>
                    <a:pt x="365" y="2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6" y="1"/>
                    <a:pt x="365" y="1"/>
                    <a:pt x="366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4" y="1"/>
                    <a:pt x="364" y="1"/>
                    <a:pt x="364" y="1"/>
                  </a:cubicBezTo>
                  <a:cubicBezTo>
                    <a:pt x="363" y="1"/>
                    <a:pt x="363" y="1"/>
                    <a:pt x="363" y="1"/>
                  </a:cubicBezTo>
                  <a:cubicBezTo>
                    <a:pt x="364" y="1"/>
                    <a:pt x="364" y="1"/>
                    <a:pt x="364" y="1"/>
                  </a:cubicBezTo>
                  <a:cubicBezTo>
                    <a:pt x="364" y="1"/>
                    <a:pt x="364" y="1"/>
                    <a:pt x="365" y="1"/>
                  </a:cubicBezTo>
                  <a:cubicBezTo>
                    <a:pt x="365" y="1"/>
                    <a:pt x="366" y="1"/>
                    <a:pt x="366" y="1"/>
                  </a:cubicBezTo>
                  <a:cubicBezTo>
                    <a:pt x="367" y="1"/>
                    <a:pt x="367" y="1"/>
                    <a:pt x="368" y="1"/>
                  </a:cubicBezTo>
                  <a:cubicBezTo>
                    <a:pt x="369" y="1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69" y="0"/>
                  </a:cubicBezTo>
                  <a:cubicBezTo>
                    <a:pt x="369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5" y="0"/>
                    <a:pt x="363" y="1"/>
                    <a:pt x="362" y="1"/>
                  </a:cubicBezTo>
                  <a:cubicBezTo>
                    <a:pt x="361" y="1"/>
                    <a:pt x="361" y="1"/>
                    <a:pt x="362" y="0"/>
                  </a:cubicBezTo>
                  <a:cubicBezTo>
                    <a:pt x="362" y="0"/>
                    <a:pt x="363" y="0"/>
                    <a:pt x="363" y="0"/>
                  </a:cubicBezTo>
                  <a:cubicBezTo>
                    <a:pt x="363" y="0"/>
                    <a:pt x="362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9" y="0"/>
                    <a:pt x="359" y="1"/>
                    <a:pt x="358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5" y="1"/>
                    <a:pt x="354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7" y="2"/>
                    <a:pt x="347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0" y="1"/>
                    <a:pt x="350" y="1"/>
                  </a:cubicBezTo>
                  <a:cubicBezTo>
                    <a:pt x="349" y="1"/>
                    <a:pt x="348" y="1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4" y="2"/>
                    <a:pt x="344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2" y="2"/>
                    <a:pt x="341" y="2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1"/>
                    <a:pt x="348" y="1"/>
                    <a:pt x="346" y="1"/>
                  </a:cubicBezTo>
                  <a:cubicBezTo>
                    <a:pt x="345" y="2"/>
                    <a:pt x="344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39" y="2"/>
                    <a:pt x="338" y="3"/>
                  </a:cubicBezTo>
                  <a:cubicBezTo>
                    <a:pt x="338" y="3"/>
                    <a:pt x="338" y="3"/>
                    <a:pt x="338" y="3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40" y="2"/>
                    <a:pt x="340" y="2"/>
                  </a:cubicBezTo>
                  <a:cubicBezTo>
                    <a:pt x="341" y="2"/>
                    <a:pt x="341" y="2"/>
                    <a:pt x="342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7" y="1"/>
                    <a:pt x="347" y="1"/>
                    <a:pt x="348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6" y="3"/>
                    <a:pt x="336" y="3"/>
                    <a:pt x="336" y="3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7" y="2"/>
                    <a:pt x="336" y="2"/>
                    <a:pt x="336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2" y="3"/>
                    <a:pt x="331" y="3"/>
                    <a:pt x="329" y="3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29" y="3"/>
                    <a:pt x="328" y="3"/>
                  </a:cubicBezTo>
                  <a:cubicBezTo>
                    <a:pt x="327" y="3"/>
                    <a:pt x="326" y="3"/>
                    <a:pt x="325" y="3"/>
                  </a:cubicBezTo>
                  <a:cubicBezTo>
                    <a:pt x="325" y="3"/>
                    <a:pt x="324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19" y="4"/>
                    <a:pt x="319" y="4"/>
                    <a:pt x="319" y="4"/>
                  </a:cubicBezTo>
                  <a:cubicBezTo>
                    <a:pt x="319" y="4"/>
                    <a:pt x="318" y="4"/>
                    <a:pt x="317" y="5"/>
                  </a:cubicBezTo>
                  <a:cubicBezTo>
                    <a:pt x="317" y="5"/>
                    <a:pt x="317" y="5"/>
                    <a:pt x="317" y="5"/>
                  </a:cubicBezTo>
                  <a:cubicBezTo>
                    <a:pt x="316" y="5"/>
                    <a:pt x="315" y="5"/>
                    <a:pt x="315" y="5"/>
                  </a:cubicBezTo>
                  <a:cubicBezTo>
                    <a:pt x="315" y="5"/>
                    <a:pt x="315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3" y="5"/>
                    <a:pt x="313" y="5"/>
                    <a:pt x="313" y="5"/>
                  </a:cubicBezTo>
                  <a:cubicBezTo>
                    <a:pt x="313" y="5"/>
                    <a:pt x="313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4" y="5"/>
                    <a:pt x="313" y="6"/>
                    <a:pt x="312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0" y="6"/>
                    <a:pt x="310" y="6"/>
                    <a:pt x="310" y="6"/>
                  </a:cubicBezTo>
                  <a:cubicBezTo>
                    <a:pt x="309" y="6"/>
                    <a:pt x="308" y="6"/>
                    <a:pt x="307" y="7"/>
                  </a:cubicBezTo>
                  <a:cubicBezTo>
                    <a:pt x="306" y="7"/>
                    <a:pt x="305" y="7"/>
                    <a:pt x="305" y="7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1" y="8"/>
                    <a:pt x="301" y="8"/>
                    <a:pt x="301" y="8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300" y="8"/>
                    <a:pt x="300" y="8"/>
                    <a:pt x="299" y="8"/>
                  </a:cubicBezTo>
                  <a:cubicBezTo>
                    <a:pt x="299" y="8"/>
                    <a:pt x="298" y="8"/>
                    <a:pt x="298" y="8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8" y="8"/>
                    <a:pt x="298" y="8"/>
                    <a:pt x="297" y="8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5" y="8"/>
                    <a:pt x="295" y="8"/>
                    <a:pt x="295" y="8"/>
                  </a:cubicBezTo>
                  <a:cubicBezTo>
                    <a:pt x="295" y="8"/>
                    <a:pt x="295" y="8"/>
                    <a:pt x="295" y="8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3" y="9"/>
                    <a:pt x="293" y="9"/>
                    <a:pt x="293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89" y="10"/>
                    <a:pt x="287" y="11"/>
                    <a:pt x="284" y="11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4" y="12"/>
                    <a:pt x="284" y="12"/>
                    <a:pt x="285" y="12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4" y="12"/>
                    <a:pt x="283" y="12"/>
                    <a:pt x="282" y="13"/>
                  </a:cubicBezTo>
                  <a:cubicBezTo>
                    <a:pt x="282" y="13"/>
                    <a:pt x="282" y="13"/>
                    <a:pt x="281" y="13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80" y="13"/>
                    <a:pt x="280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8" y="13"/>
                    <a:pt x="278" y="13"/>
                    <a:pt x="277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6" y="14"/>
                    <a:pt x="275" y="14"/>
                    <a:pt x="274" y="14"/>
                  </a:cubicBezTo>
                  <a:cubicBezTo>
                    <a:pt x="274" y="14"/>
                    <a:pt x="274" y="14"/>
                    <a:pt x="274" y="14"/>
                  </a:cubicBezTo>
                  <a:cubicBezTo>
                    <a:pt x="273" y="15"/>
                    <a:pt x="273" y="15"/>
                    <a:pt x="271" y="15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7"/>
                    <a:pt x="267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7" y="20"/>
                    <a:pt x="267" y="20"/>
                    <a:pt x="267" y="20"/>
                  </a:cubicBezTo>
                  <a:cubicBezTo>
                    <a:pt x="266" y="21"/>
                    <a:pt x="264" y="21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0" y="23"/>
                    <a:pt x="260" y="23"/>
                    <a:pt x="259" y="24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9" y="24"/>
                    <a:pt x="258" y="24"/>
                    <a:pt x="258" y="24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6" y="26"/>
                    <a:pt x="255" y="26"/>
                    <a:pt x="254" y="26"/>
                  </a:cubicBezTo>
                  <a:cubicBezTo>
                    <a:pt x="254" y="27"/>
                    <a:pt x="253" y="27"/>
                    <a:pt x="252" y="27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28"/>
                    <a:pt x="251" y="28"/>
                    <a:pt x="250" y="29"/>
                  </a:cubicBezTo>
                  <a:cubicBezTo>
                    <a:pt x="249" y="29"/>
                    <a:pt x="249" y="29"/>
                    <a:pt x="247" y="30"/>
                  </a:cubicBezTo>
                  <a:cubicBezTo>
                    <a:pt x="246" y="31"/>
                    <a:pt x="245" y="31"/>
                    <a:pt x="244" y="32"/>
                  </a:cubicBezTo>
                  <a:cubicBezTo>
                    <a:pt x="243" y="32"/>
                    <a:pt x="242" y="32"/>
                    <a:pt x="242" y="33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2" y="33"/>
                    <a:pt x="241" y="33"/>
                    <a:pt x="240" y="34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8" y="35"/>
                    <a:pt x="237" y="35"/>
                    <a:pt x="235" y="36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4" y="36"/>
                    <a:pt x="233" y="37"/>
                    <a:pt x="233" y="37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3" y="38"/>
                    <a:pt x="233" y="38"/>
                    <a:pt x="234" y="38"/>
                  </a:cubicBezTo>
                  <a:cubicBezTo>
                    <a:pt x="235" y="37"/>
                    <a:pt x="235" y="37"/>
                    <a:pt x="237" y="38"/>
                  </a:cubicBezTo>
                  <a:cubicBezTo>
                    <a:pt x="234" y="39"/>
                    <a:pt x="234" y="39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2" y="42"/>
                    <a:pt x="232" y="42"/>
                    <a:pt x="231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29" y="43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29" y="43"/>
                    <a:pt x="229" y="43"/>
                    <a:pt x="228" y="42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9" y="47"/>
                    <a:pt x="219" y="47"/>
                    <a:pt x="217" y="49"/>
                  </a:cubicBezTo>
                  <a:cubicBezTo>
                    <a:pt x="220" y="48"/>
                    <a:pt x="220" y="48"/>
                    <a:pt x="221" y="48"/>
                  </a:cubicBezTo>
                  <a:cubicBezTo>
                    <a:pt x="222" y="47"/>
                    <a:pt x="223" y="46"/>
                    <a:pt x="224" y="46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4"/>
                    <a:pt x="225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45"/>
                    <a:pt x="226" y="45"/>
                    <a:pt x="227" y="46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6" y="46"/>
                    <a:pt x="225" y="47"/>
                    <a:pt x="225" y="47"/>
                  </a:cubicBezTo>
                  <a:cubicBezTo>
                    <a:pt x="224" y="47"/>
                    <a:pt x="223" y="48"/>
                    <a:pt x="222" y="48"/>
                  </a:cubicBezTo>
                  <a:cubicBezTo>
                    <a:pt x="222" y="48"/>
                    <a:pt x="222" y="48"/>
                    <a:pt x="221" y="49"/>
                  </a:cubicBezTo>
                  <a:cubicBezTo>
                    <a:pt x="221" y="49"/>
                    <a:pt x="220" y="50"/>
                    <a:pt x="220" y="50"/>
                  </a:cubicBezTo>
                  <a:cubicBezTo>
                    <a:pt x="219" y="51"/>
                    <a:pt x="218" y="52"/>
                    <a:pt x="217" y="52"/>
                  </a:cubicBezTo>
                  <a:cubicBezTo>
                    <a:pt x="217" y="52"/>
                    <a:pt x="216" y="52"/>
                    <a:pt x="215" y="52"/>
                  </a:cubicBezTo>
                  <a:cubicBezTo>
                    <a:pt x="215" y="52"/>
                    <a:pt x="214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2" y="53"/>
                  </a:cubicBezTo>
                  <a:cubicBezTo>
                    <a:pt x="211" y="54"/>
                    <a:pt x="209" y="55"/>
                    <a:pt x="208" y="55"/>
                  </a:cubicBezTo>
                  <a:cubicBezTo>
                    <a:pt x="206" y="56"/>
                    <a:pt x="204" y="56"/>
                    <a:pt x="203" y="58"/>
                  </a:cubicBezTo>
                  <a:cubicBezTo>
                    <a:pt x="203" y="58"/>
                    <a:pt x="203" y="58"/>
                    <a:pt x="202" y="59"/>
                  </a:cubicBezTo>
                  <a:cubicBezTo>
                    <a:pt x="193" y="66"/>
                    <a:pt x="193" y="66"/>
                    <a:pt x="193" y="67"/>
                  </a:cubicBezTo>
                  <a:cubicBezTo>
                    <a:pt x="194" y="67"/>
                    <a:pt x="194" y="67"/>
                    <a:pt x="195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5" y="68"/>
                    <a:pt x="194" y="68"/>
                    <a:pt x="194" y="69"/>
                  </a:cubicBezTo>
                  <a:cubicBezTo>
                    <a:pt x="193" y="69"/>
                    <a:pt x="193" y="68"/>
                    <a:pt x="193" y="69"/>
                  </a:cubicBezTo>
                  <a:cubicBezTo>
                    <a:pt x="187" y="73"/>
                    <a:pt x="187" y="73"/>
                    <a:pt x="186" y="74"/>
                  </a:cubicBezTo>
                  <a:cubicBezTo>
                    <a:pt x="188" y="74"/>
                    <a:pt x="189" y="72"/>
                    <a:pt x="191" y="73"/>
                  </a:cubicBezTo>
                  <a:cubicBezTo>
                    <a:pt x="190" y="73"/>
                    <a:pt x="189" y="74"/>
                    <a:pt x="187" y="76"/>
                  </a:cubicBezTo>
                  <a:cubicBezTo>
                    <a:pt x="182" y="79"/>
                    <a:pt x="178" y="81"/>
                    <a:pt x="173" y="94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6"/>
                    <a:pt x="173" y="97"/>
                  </a:cubicBezTo>
                  <a:cubicBezTo>
                    <a:pt x="174" y="97"/>
                    <a:pt x="174" y="97"/>
                    <a:pt x="175" y="96"/>
                  </a:cubicBezTo>
                  <a:cubicBezTo>
                    <a:pt x="175" y="96"/>
                    <a:pt x="175" y="96"/>
                    <a:pt x="176" y="96"/>
                  </a:cubicBezTo>
                  <a:cubicBezTo>
                    <a:pt x="176" y="96"/>
                    <a:pt x="176" y="96"/>
                    <a:pt x="177" y="97"/>
                  </a:cubicBezTo>
                  <a:cubicBezTo>
                    <a:pt x="176" y="97"/>
                    <a:pt x="176" y="98"/>
                    <a:pt x="175" y="99"/>
                  </a:cubicBezTo>
                  <a:cubicBezTo>
                    <a:pt x="176" y="99"/>
                    <a:pt x="176" y="100"/>
                    <a:pt x="177" y="100"/>
                  </a:cubicBezTo>
                  <a:cubicBezTo>
                    <a:pt x="176" y="101"/>
                    <a:pt x="176" y="102"/>
                    <a:pt x="176" y="102"/>
                  </a:cubicBezTo>
                  <a:cubicBezTo>
                    <a:pt x="177" y="102"/>
                    <a:pt x="180" y="102"/>
                    <a:pt x="182" y="100"/>
                  </a:cubicBezTo>
                  <a:cubicBezTo>
                    <a:pt x="182" y="100"/>
                    <a:pt x="182" y="99"/>
                    <a:pt x="183" y="99"/>
                  </a:cubicBezTo>
                  <a:cubicBezTo>
                    <a:pt x="194" y="85"/>
                    <a:pt x="196" y="85"/>
                    <a:pt x="197" y="85"/>
                  </a:cubicBezTo>
                  <a:cubicBezTo>
                    <a:pt x="197" y="85"/>
                    <a:pt x="198" y="85"/>
                    <a:pt x="198" y="85"/>
                  </a:cubicBezTo>
                  <a:cubicBezTo>
                    <a:pt x="201" y="85"/>
                    <a:pt x="203" y="82"/>
                    <a:pt x="205" y="81"/>
                  </a:cubicBezTo>
                  <a:cubicBezTo>
                    <a:pt x="206" y="80"/>
                    <a:pt x="208" y="79"/>
                    <a:pt x="209" y="77"/>
                  </a:cubicBezTo>
                  <a:cubicBezTo>
                    <a:pt x="211" y="76"/>
                    <a:pt x="211" y="76"/>
                    <a:pt x="220" y="70"/>
                  </a:cubicBezTo>
                  <a:cubicBezTo>
                    <a:pt x="221" y="70"/>
                    <a:pt x="222" y="70"/>
                    <a:pt x="223" y="70"/>
                  </a:cubicBezTo>
                  <a:cubicBezTo>
                    <a:pt x="224" y="68"/>
                    <a:pt x="224" y="68"/>
                    <a:pt x="225" y="67"/>
                  </a:cubicBezTo>
                  <a:cubicBezTo>
                    <a:pt x="226" y="67"/>
                    <a:pt x="226" y="67"/>
                    <a:pt x="227" y="68"/>
                  </a:cubicBezTo>
                  <a:cubicBezTo>
                    <a:pt x="225" y="69"/>
                    <a:pt x="225" y="69"/>
                    <a:pt x="225" y="70"/>
                  </a:cubicBezTo>
                  <a:cubicBezTo>
                    <a:pt x="228" y="71"/>
                    <a:pt x="229" y="68"/>
                    <a:pt x="232" y="67"/>
                  </a:cubicBezTo>
                  <a:cubicBezTo>
                    <a:pt x="232" y="67"/>
                    <a:pt x="232" y="67"/>
                    <a:pt x="233" y="67"/>
                  </a:cubicBezTo>
                  <a:cubicBezTo>
                    <a:pt x="234" y="67"/>
                    <a:pt x="234" y="67"/>
                    <a:pt x="235" y="66"/>
                  </a:cubicBezTo>
                  <a:cubicBezTo>
                    <a:pt x="237" y="65"/>
                    <a:pt x="239" y="64"/>
                    <a:pt x="241" y="63"/>
                  </a:cubicBezTo>
                  <a:cubicBezTo>
                    <a:pt x="242" y="63"/>
                    <a:pt x="242" y="63"/>
                    <a:pt x="245" y="61"/>
                  </a:cubicBezTo>
                  <a:cubicBezTo>
                    <a:pt x="247" y="61"/>
                    <a:pt x="247" y="61"/>
                    <a:pt x="247" y="61"/>
                  </a:cubicBezTo>
                  <a:cubicBezTo>
                    <a:pt x="247" y="60"/>
                    <a:pt x="247" y="60"/>
                    <a:pt x="248" y="60"/>
                  </a:cubicBezTo>
                  <a:cubicBezTo>
                    <a:pt x="251" y="58"/>
                    <a:pt x="251" y="58"/>
                    <a:pt x="252" y="57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2" y="56"/>
                    <a:pt x="252" y="56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8"/>
                    <a:pt x="254" y="58"/>
                    <a:pt x="255" y="58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63" y="59"/>
                    <a:pt x="269" y="53"/>
                    <a:pt x="276" y="51"/>
                  </a:cubicBezTo>
                  <a:cubicBezTo>
                    <a:pt x="277" y="51"/>
                    <a:pt x="278" y="51"/>
                    <a:pt x="280" y="51"/>
                  </a:cubicBezTo>
                  <a:cubicBezTo>
                    <a:pt x="283" y="50"/>
                    <a:pt x="283" y="50"/>
                    <a:pt x="284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2" y="49"/>
                    <a:pt x="281" y="50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80" y="50"/>
                    <a:pt x="280" y="50"/>
                    <a:pt x="279" y="50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9"/>
                    <a:pt x="278" y="49"/>
                    <a:pt x="278" y="49"/>
                  </a:cubicBezTo>
                  <a:cubicBezTo>
                    <a:pt x="277" y="48"/>
                    <a:pt x="277" y="48"/>
                    <a:pt x="276" y="48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7" y="46"/>
                    <a:pt x="277" y="46"/>
                    <a:pt x="277" y="46"/>
                  </a:cubicBezTo>
                  <a:cubicBezTo>
                    <a:pt x="277" y="46"/>
                    <a:pt x="278" y="46"/>
                    <a:pt x="279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1" y="45"/>
                    <a:pt x="283" y="44"/>
                    <a:pt x="285" y="44"/>
                  </a:cubicBezTo>
                  <a:cubicBezTo>
                    <a:pt x="283" y="46"/>
                    <a:pt x="283" y="46"/>
                    <a:pt x="283" y="47"/>
                  </a:cubicBezTo>
                  <a:cubicBezTo>
                    <a:pt x="283" y="48"/>
                    <a:pt x="283" y="48"/>
                    <a:pt x="283" y="48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6" y="45"/>
                    <a:pt x="293" y="46"/>
                    <a:pt x="291" y="42"/>
                  </a:cubicBezTo>
                  <a:cubicBezTo>
                    <a:pt x="293" y="38"/>
                    <a:pt x="293" y="38"/>
                    <a:pt x="293" y="37"/>
                  </a:cubicBezTo>
                  <a:cubicBezTo>
                    <a:pt x="294" y="37"/>
                    <a:pt x="294" y="37"/>
                    <a:pt x="294" y="37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6" y="38"/>
                  </a:cubicBezTo>
                  <a:cubicBezTo>
                    <a:pt x="297" y="38"/>
                    <a:pt x="297" y="38"/>
                    <a:pt x="298" y="36"/>
                  </a:cubicBezTo>
                  <a:cubicBezTo>
                    <a:pt x="299" y="36"/>
                    <a:pt x="299" y="36"/>
                    <a:pt x="299" y="35"/>
                  </a:cubicBezTo>
                  <a:cubicBezTo>
                    <a:pt x="300" y="35"/>
                    <a:pt x="301" y="34"/>
                    <a:pt x="301" y="34"/>
                  </a:cubicBezTo>
                  <a:cubicBezTo>
                    <a:pt x="300" y="34"/>
                    <a:pt x="300" y="34"/>
                    <a:pt x="298" y="34"/>
                  </a:cubicBezTo>
                  <a:cubicBezTo>
                    <a:pt x="297" y="34"/>
                    <a:pt x="297" y="34"/>
                    <a:pt x="296" y="34"/>
                  </a:cubicBezTo>
                  <a:cubicBezTo>
                    <a:pt x="297" y="34"/>
                    <a:pt x="297" y="34"/>
                    <a:pt x="299" y="33"/>
                  </a:cubicBezTo>
                  <a:cubicBezTo>
                    <a:pt x="299" y="33"/>
                    <a:pt x="299" y="32"/>
                    <a:pt x="299" y="32"/>
                  </a:cubicBezTo>
                  <a:cubicBezTo>
                    <a:pt x="300" y="32"/>
                    <a:pt x="300" y="32"/>
                    <a:pt x="300" y="32"/>
                  </a:cubicBezTo>
                  <a:cubicBezTo>
                    <a:pt x="301" y="32"/>
                    <a:pt x="301" y="32"/>
                    <a:pt x="302" y="32"/>
                  </a:cubicBezTo>
                  <a:cubicBezTo>
                    <a:pt x="301" y="32"/>
                    <a:pt x="301" y="33"/>
                    <a:pt x="300" y="33"/>
                  </a:cubicBezTo>
                  <a:cubicBezTo>
                    <a:pt x="300" y="33"/>
                    <a:pt x="301" y="33"/>
                    <a:pt x="302" y="33"/>
                  </a:cubicBezTo>
                  <a:cubicBezTo>
                    <a:pt x="303" y="33"/>
                    <a:pt x="303" y="32"/>
                    <a:pt x="304" y="32"/>
                  </a:cubicBezTo>
                  <a:cubicBezTo>
                    <a:pt x="304" y="32"/>
                    <a:pt x="304" y="32"/>
                    <a:pt x="305" y="33"/>
                  </a:cubicBezTo>
                  <a:cubicBezTo>
                    <a:pt x="308" y="32"/>
                    <a:pt x="309" y="31"/>
                    <a:pt x="309" y="30"/>
                  </a:cubicBezTo>
                  <a:cubicBezTo>
                    <a:pt x="308" y="30"/>
                    <a:pt x="307" y="30"/>
                    <a:pt x="307" y="30"/>
                  </a:cubicBezTo>
                  <a:cubicBezTo>
                    <a:pt x="307" y="30"/>
                    <a:pt x="307" y="30"/>
                    <a:pt x="311" y="29"/>
                  </a:cubicBezTo>
                  <a:cubicBezTo>
                    <a:pt x="311" y="29"/>
                    <a:pt x="312" y="29"/>
                    <a:pt x="313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4" y="29"/>
                    <a:pt x="315" y="28"/>
                    <a:pt x="315" y="28"/>
                  </a:cubicBezTo>
                  <a:cubicBezTo>
                    <a:pt x="315" y="27"/>
                    <a:pt x="315" y="27"/>
                    <a:pt x="315" y="27"/>
                  </a:cubicBezTo>
                  <a:cubicBezTo>
                    <a:pt x="316" y="26"/>
                    <a:pt x="316" y="26"/>
                    <a:pt x="318" y="24"/>
                  </a:cubicBezTo>
                  <a:cubicBezTo>
                    <a:pt x="318" y="24"/>
                    <a:pt x="319" y="24"/>
                    <a:pt x="320" y="24"/>
                  </a:cubicBezTo>
                  <a:cubicBezTo>
                    <a:pt x="320" y="24"/>
                    <a:pt x="321" y="23"/>
                    <a:pt x="322" y="22"/>
                  </a:cubicBezTo>
                  <a:cubicBezTo>
                    <a:pt x="322" y="22"/>
                    <a:pt x="323" y="21"/>
                    <a:pt x="324" y="20"/>
                  </a:cubicBezTo>
                  <a:cubicBezTo>
                    <a:pt x="323" y="20"/>
                    <a:pt x="323" y="20"/>
                    <a:pt x="322" y="20"/>
                  </a:cubicBezTo>
                  <a:cubicBezTo>
                    <a:pt x="323" y="20"/>
                    <a:pt x="323" y="20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4" y="19"/>
                    <a:pt x="324" y="19"/>
                    <a:pt x="324" y="19"/>
                  </a:cubicBezTo>
                  <a:cubicBezTo>
                    <a:pt x="325" y="18"/>
                    <a:pt x="325" y="18"/>
                    <a:pt x="327" y="18"/>
                  </a:cubicBezTo>
                  <a:cubicBezTo>
                    <a:pt x="327" y="18"/>
                    <a:pt x="327" y="18"/>
                    <a:pt x="328" y="19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5" y="20"/>
                    <a:pt x="325" y="20"/>
                    <a:pt x="324" y="21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326" y="20"/>
                    <a:pt x="327" y="19"/>
                    <a:pt x="330" y="18"/>
                  </a:cubicBezTo>
                  <a:cubicBezTo>
                    <a:pt x="330" y="18"/>
                    <a:pt x="330" y="17"/>
                    <a:pt x="331" y="17"/>
                  </a:cubicBezTo>
                  <a:cubicBezTo>
                    <a:pt x="331" y="17"/>
                    <a:pt x="331" y="17"/>
                    <a:pt x="331" y="16"/>
                  </a:cubicBezTo>
                  <a:cubicBezTo>
                    <a:pt x="331" y="16"/>
                    <a:pt x="330" y="16"/>
                    <a:pt x="330" y="16"/>
                  </a:cubicBezTo>
                  <a:cubicBezTo>
                    <a:pt x="330" y="16"/>
                    <a:pt x="330" y="16"/>
                    <a:pt x="329" y="16"/>
                  </a:cubicBezTo>
                  <a:cubicBezTo>
                    <a:pt x="330" y="16"/>
                    <a:pt x="330" y="16"/>
                    <a:pt x="331" y="15"/>
                  </a:cubicBezTo>
                  <a:cubicBezTo>
                    <a:pt x="332" y="15"/>
                    <a:pt x="332" y="15"/>
                    <a:pt x="332" y="15"/>
                  </a:cubicBezTo>
                  <a:cubicBezTo>
                    <a:pt x="333" y="15"/>
                    <a:pt x="333" y="15"/>
                    <a:pt x="334" y="14"/>
                  </a:cubicBezTo>
                  <a:cubicBezTo>
                    <a:pt x="333" y="14"/>
                    <a:pt x="333" y="14"/>
                    <a:pt x="330" y="15"/>
                  </a:cubicBezTo>
                  <a:cubicBezTo>
                    <a:pt x="331" y="14"/>
                    <a:pt x="332" y="14"/>
                    <a:pt x="333" y="13"/>
                  </a:cubicBezTo>
                  <a:cubicBezTo>
                    <a:pt x="333" y="13"/>
                    <a:pt x="333" y="13"/>
                    <a:pt x="338" y="11"/>
                  </a:cubicBezTo>
                  <a:cubicBezTo>
                    <a:pt x="339" y="11"/>
                    <a:pt x="339" y="11"/>
                    <a:pt x="339" y="11"/>
                  </a:cubicBezTo>
                  <a:cubicBezTo>
                    <a:pt x="340" y="10"/>
                    <a:pt x="340" y="10"/>
                    <a:pt x="342" y="10"/>
                  </a:cubicBezTo>
                  <a:cubicBezTo>
                    <a:pt x="342" y="10"/>
                    <a:pt x="342" y="10"/>
                    <a:pt x="343" y="10"/>
                  </a:cubicBezTo>
                  <a:cubicBezTo>
                    <a:pt x="343" y="10"/>
                    <a:pt x="346" y="8"/>
                    <a:pt x="353" y="6"/>
                  </a:cubicBezTo>
                  <a:cubicBezTo>
                    <a:pt x="354" y="6"/>
                    <a:pt x="354" y="6"/>
                    <a:pt x="354" y="6"/>
                  </a:cubicBezTo>
                  <a:cubicBezTo>
                    <a:pt x="354" y="6"/>
                    <a:pt x="353" y="6"/>
                    <a:pt x="352" y="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3" y="6"/>
                    <a:pt x="354" y="6"/>
                    <a:pt x="354" y="6"/>
                  </a:cubicBezTo>
                  <a:cubicBezTo>
                    <a:pt x="355" y="6"/>
                    <a:pt x="355" y="6"/>
                    <a:pt x="355" y="6"/>
                  </a:cubicBezTo>
                  <a:cubicBezTo>
                    <a:pt x="356" y="5"/>
                    <a:pt x="358" y="5"/>
                    <a:pt x="359" y="5"/>
                  </a:cubicBezTo>
                  <a:cubicBezTo>
                    <a:pt x="359" y="5"/>
                    <a:pt x="359" y="5"/>
                    <a:pt x="360" y="5"/>
                  </a:cubicBezTo>
                  <a:cubicBezTo>
                    <a:pt x="361" y="5"/>
                    <a:pt x="361" y="5"/>
                    <a:pt x="363" y="4"/>
                  </a:cubicBezTo>
                  <a:moveTo>
                    <a:pt x="346" y="1"/>
                  </a:moveTo>
                  <a:cubicBezTo>
                    <a:pt x="347" y="1"/>
                    <a:pt x="348" y="1"/>
                    <a:pt x="349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4" y="0"/>
                    <a:pt x="355" y="0"/>
                  </a:cubicBezTo>
                  <a:cubicBezTo>
                    <a:pt x="355" y="0"/>
                    <a:pt x="356" y="0"/>
                    <a:pt x="356" y="0"/>
                  </a:cubicBezTo>
                  <a:cubicBezTo>
                    <a:pt x="355" y="0"/>
                    <a:pt x="353" y="0"/>
                    <a:pt x="352" y="0"/>
                  </a:cubicBezTo>
                  <a:cubicBezTo>
                    <a:pt x="353" y="0"/>
                    <a:pt x="353" y="0"/>
                    <a:pt x="354" y="0"/>
                  </a:cubicBezTo>
                  <a:cubicBezTo>
                    <a:pt x="353" y="0"/>
                    <a:pt x="352" y="0"/>
                    <a:pt x="351" y="0"/>
                  </a:cubicBezTo>
                  <a:cubicBezTo>
                    <a:pt x="352" y="0"/>
                    <a:pt x="353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4" y="0"/>
                    <a:pt x="352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0" y="0"/>
                    <a:pt x="351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49" y="0"/>
                    <a:pt x="348" y="0"/>
                    <a:pt x="347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1" y="1"/>
                    <a:pt x="339" y="1"/>
                    <a:pt x="336" y="1"/>
                  </a:cubicBezTo>
                  <a:cubicBezTo>
                    <a:pt x="337" y="1"/>
                    <a:pt x="339" y="1"/>
                    <a:pt x="340" y="1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1" y="1"/>
                    <a:pt x="343" y="1"/>
                    <a:pt x="345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3" y="0"/>
                    <a:pt x="341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37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1" y="3"/>
                    <a:pt x="321" y="3"/>
                    <a:pt x="320" y="3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26" y="2"/>
                    <a:pt x="326" y="2"/>
                    <a:pt x="326" y="2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8" y="3"/>
                    <a:pt x="319" y="3"/>
                    <a:pt x="321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6" y="2"/>
                    <a:pt x="326" y="2"/>
                    <a:pt x="326" y="2"/>
                  </a:cubicBezTo>
                  <a:cubicBezTo>
                    <a:pt x="328" y="2"/>
                    <a:pt x="329" y="2"/>
                    <a:pt x="331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28" y="2"/>
                    <a:pt x="326" y="3"/>
                    <a:pt x="324" y="3"/>
                  </a:cubicBezTo>
                  <a:cubicBezTo>
                    <a:pt x="324" y="3"/>
                    <a:pt x="324" y="3"/>
                    <a:pt x="324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8" y="3"/>
                    <a:pt x="317" y="4"/>
                    <a:pt x="317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5" y="4"/>
                    <a:pt x="314" y="4"/>
                    <a:pt x="313" y="4"/>
                  </a:cubicBezTo>
                  <a:cubicBezTo>
                    <a:pt x="312" y="4"/>
                    <a:pt x="312" y="4"/>
                    <a:pt x="312" y="4"/>
                  </a:cubicBezTo>
                  <a:cubicBezTo>
                    <a:pt x="310" y="5"/>
                    <a:pt x="310" y="5"/>
                    <a:pt x="310" y="5"/>
                  </a:cubicBezTo>
                  <a:cubicBezTo>
                    <a:pt x="307" y="5"/>
                    <a:pt x="307" y="5"/>
                    <a:pt x="307" y="5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306" y="6"/>
                    <a:pt x="306" y="6"/>
                    <a:pt x="306" y="6"/>
                  </a:cubicBezTo>
                  <a:cubicBezTo>
                    <a:pt x="308" y="4"/>
                    <a:pt x="311" y="5"/>
                    <a:pt x="314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2" y="4"/>
                    <a:pt x="312" y="4"/>
                    <a:pt x="312" y="4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7" y="7"/>
                    <a:pt x="296" y="7"/>
                    <a:pt x="294" y="8"/>
                  </a:cubicBezTo>
                  <a:cubicBezTo>
                    <a:pt x="293" y="8"/>
                    <a:pt x="292" y="8"/>
                    <a:pt x="291" y="9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2" y="8"/>
                    <a:pt x="291" y="8"/>
                    <a:pt x="290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2" y="11"/>
                    <a:pt x="284" y="10"/>
                    <a:pt x="285" y="10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78" y="12"/>
                    <a:pt x="278" y="12"/>
                    <a:pt x="278" y="12"/>
                  </a:cubicBezTo>
                  <a:cubicBezTo>
                    <a:pt x="280" y="11"/>
                    <a:pt x="282" y="11"/>
                    <a:pt x="283" y="10"/>
                  </a:cubicBezTo>
                  <a:cubicBezTo>
                    <a:pt x="280" y="11"/>
                    <a:pt x="277" y="12"/>
                    <a:pt x="274" y="12"/>
                  </a:cubicBezTo>
                  <a:cubicBezTo>
                    <a:pt x="271" y="13"/>
                    <a:pt x="271" y="13"/>
                    <a:pt x="271" y="13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6" y="15"/>
                    <a:pt x="267" y="15"/>
                  </a:cubicBezTo>
                  <a:cubicBezTo>
                    <a:pt x="266" y="15"/>
                    <a:pt x="265" y="15"/>
                    <a:pt x="265" y="15"/>
                  </a:cubicBezTo>
                  <a:cubicBezTo>
                    <a:pt x="266" y="15"/>
                    <a:pt x="267" y="15"/>
                    <a:pt x="267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7" y="15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264" y="16"/>
                    <a:pt x="264" y="16"/>
                    <a:pt x="263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8" y="15"/>
                    <a:pt x="268" y="15"/>
                    <a:pt x="271" y="14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7" y="12"/>
                    <a:pt x="277" y="12"/>
                    <a:pt x="277" y="12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8" y="10"/>
                    <a:pt x="291" y="9"/>
                    <a:pt x="293" y="8"/>
                  </a:cubicBezTo>
                  <a:cubicBezTo>
                    <a:pt x="294" y="8"/>
                    <a:pt x="294" y="8"/>
                    <a:pt x="294" y="8"/>
                  </a:cubicBezTo>
                  <a:cubicBezTo>
                    <a:pt x="294" y="8"/>
                    <a:pt x="299" y="7"/>
                    <a:pt x="300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9" y="7"/>
                    <a:pt x="299" y="7"/>
                    <a:pt x="299" y="7"/>
                  </a:cubicBezTo>
                  <a:cubicBezTo>
                    <a:pt x="300" y="7"/>
                    <a:pt x="302" y="6"/>
                    <a:pt x="304" y="6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4" y="6"/>
                    <a:pt x="305" y="6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8" y="4"/>
                    <a:pt x="318" y="4"/>
                    <a:pt x="318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3" y="3"/>
                    <a:pt x="327" y="3"/>
                    <a:pt x="330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2" y="2"/>
                    <a:pt x="332" y="2"/>
                    <a:pt x="332" y="2"/>
                  </a:cubicBezTo>
                  <a:cubicBezTo>
                    <a:pt x="333" y="2"/>
                    <a:pt x="334" y="2"/>
                    <a:pt x="335" y="2"/>
                  </a:cubicBezTo>
                  <a:cubicBezTo>
                    <a:pt x="333" y="2"/>
                    <a:pt x="333" y="2"/>
                    <a:pt x="332" y="2"/>
                  </a:cubicBezTo>
                  <a:cubicBezTo>
                    <a:pt x="333" y="2"/>
                    <a:pt x="333" y="2"/>
                    <a:pt x="333" y="2"/>
                  </a:cubicBezTo>
                  <a:cubicBezTo>
                    <a:pt x="332" y="2"/>
                    <a:pt x="332" y="2"/>
                    <a:pt x="332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8" y="2"/>
                    <a:pt x="340" y="2"/>
                    <a:pt x="341" y="1"/>
                  </a:cubicBezTo>
                  <a:cubicBezTo>
                    <a:pt x="342" y="1"/>
                    <a:pt x="342" y="1"/>
                    <a:pt x="346" y="1"/>
                  </a:cubicBezTo>
                  <a:moveTo>
                    <a:pt x="300" y="6"/>
                  </a:moveTo>
                  <a:cubicBezTo>
                    <a:pt x="301" y="6"/>
                    <a:pt x="303" y="6"/>
                    <a:pt x="304" y="6"/>
                  </a:cubicBezTo>
                  <a:cubicBezTo>
                    <a:pt x="305" y="5"/>
                    <a:pt x="306" y="5"/>
                    <a:pt x="308" y="5"/>
                  </a:cubicBezTo>
                  <a:cubicBezTo>
                    <a:pt x="311" y="4"/>
                    <a:pt x="311" y="4"/>
                    <a:pt x="311" y="4"/>
                  </a:cubicBezTo>
                  <a:cubicBezTo>
                    <a:pt x="311" y="4"/>
                    <a:pt x="312" y="4"/>
                    <a:pt x="313" y="4"/>
                  </a:cubicBezTo>
                  <a:cubicBezTo>
                    <a:pt x="314" y="4"/>
                    <a:pt x="315" y="4"/>
                    <a:pt x="315" y="4"/>
                  </a:cubicBezTo>
                  <a:cubicBezTo>
                    <a:pt x="315" y="4"/>
                    <a:pt x="314" y="4"/>
                    <a:pt x="313" y="4"/>
                  </a:cubicBezTo>
                  <a:cubicBezTo>
                    <a:pt x="313" y="4"/>
                    <a:pt x="319" y="3"/>
                    <a:pt x="324" y="2"/>
                  </a:cubicBezTo>
                  <a:cubicBezTo>
                    <a:pt x="326" y="2"/>
                    <a:pt x="328" y="2"/>
                    <a:pt x="331" y="2"/>
                  </a:cubicBezTo>
                  <a:cubicBezTo>
                    <a:pt x="330" y="2"/>
                    <a:pt x="329" y="2"/>
                    <a:pt x="328" y="2"/>
                  </a:cubicBezTo>
                  <a:cubicBezTo>
                    <a:pt x="328" y="2"/>
                    <a:pt x="328" y="2"/>
                    <a:pt x="328" y="2"/>
                  </a:cubicBezTo>
                  <a:cubicBezTo>
                    <a:pt x="327" y="2"/>
                    <a:pt x="326" y="2"/>
                    <a:pt x="325" y="2"/>
                  </a:cubicBezTo>
                  <a:cubicBezTo>
                    <a:pt x="325" y="2"/>
                    <a:pt x="325" y="2"/>
                    <a:pt x="325" y="2"/>
                  </a:cubicBezTo>
                  <a:cubicBezTo>
                    <a:pt x="323" y="2"/>
                    <a:pt x="321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8" y="5"/>
                    <a:pt x="308" y="5"/>
                    <a:pt x="307" y="5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3" y="6"/>
                    <a:pt x="301" y="6"/>
                    <a:pt x="300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92" y="8"/>
                    <a:pt x="293" y="8"/>
                    <a:pt x="294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5" y="7"/>
                  </a:cubicBezTo>
                  <a:cubicBezTo>
                    <a:pt x="296" y="7"/>
                    <a:pt x="297" y="7"/>
                    <a:pt x="298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8" y="7"/>
                    <a:pt x="299" y="7"/>
                    <a:pt x="300" y="6"/>
                  </a:cubicBezTo>
                  <a:moveTo>
                    <a:pt x="275" y="12"/>
                  </a:moveTo>
                  <a:cubicBezTo>
                    <a:pt x="277" y="11"/>
                    <a:pt x="280" y="11"/>
                    <a:pt x="282" y="1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77" y="12"/>
                    <a:pt x="277" y="12"/>
                    <a:pt x="277" y="12"/>
                  </a:cubicBezTo>
                  <a:cubicBezTo>
                    <a:pt x="275" y="12"/>
                    <a:pt x="275" y="12"/>
                    <a:pt x="275" y="12"/>
                  </a:cubicBezTo>
                  <a:moveTo>
                    <a:pt x="251" y="20"/>
                  </a:moveTo>
                  <a:cubicBezTo>
                    <a:pt x="251" y="20"/>
                    <a:pt x="251" y="20"/>
                    <a:pt x="251" y="20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9" y="17"/>
                    <a:pt x="259" y="17"/>
                    <a:pt x="259" y="17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9" y="14"/>
                    <a:pt x="269" y="14"/>
                    <a:pt x="269" y="14"/>
                  </a:cubicBezTo>
                  <a:cubicBezTo>
                    <a:pt x="269" y="14"/>
                    <a:pt x="269" y="14"/>
                    <a:pt x="269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45" y="21"/>
                    <a:pt x="245" y="21"/>
                    <a:pt x="245" y="21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46" y="21"/>
                    <a:pt x="247" y="21"/>
                    <a:pt x="248" y="21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7" y="21"/>
                    <a:pt x="247" y="21"/>
                    <a:pt x="247" y="21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7" y="22"/>
                    <a:pt x="249" y="21"/>
                    <a:pt x="251" y="20"/>
                  </a:cubicBezTo>
                  <a:moveTo>
                    <a:pt x="179" y="56"/>
                  </a:moveTo>
                  <a:cubicBezTo>
                    <a:pt x="182" y="54"/>
                    <a:pt x="182" y="54"/>
                    <a:pt x="182" y="54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52"/>
                    <a:pt x="185" y="52"/>
                    <a:pt x="180" y="54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9" y="56"/>
                    <a:pt x="179" y="56"/>
                    <a:pt x="179" y="56"/>
                  </a:cubicBezTo>
                  <a:moveTo>
                    <a:pt x="156" y="69"/>
                  </a:moveTo>
                  <a:cubicBezTo>
                    <a:pt x="154" y="70"/>
                    <a:pt x="154" y="70"/>
                    <a:pt x="154" y="70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6" y="69"/>
                    <a:pt x="156" y="69"/>
                    <a:pt x="156" y="69"/>
                  </a:cubicBezTo>
                  <a:close/>
                  <a:moveTo>
                    <a:pt x="6" y="417"/>
                  </a:moveTo>
                  <a:cubicBezTo>
                    <a:pt x="5" y="413"/>
                    <a:pt x="5" y="413"/>
                    <a:pt x="5" y="413"/>
                  </a:cubicBezTo>
                  <a:cubicBezTo>
                    <a:pt x="5" y="409"/>
                    <a:pt x="5" y="409"/>
                    <a:pt x="5" y="409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3" y="408"/>
                    <a:pt x="3" y="408"/>
                    <a:pt x="3" y="408"/>
                  </a:cubicBezTo>
                  <a:cubicBezTo>
                    <a:pt x="2" y="407"/>
                    <a:pt x="2" y="407"/>
                    <a:pt x="2" y="407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1" y="394"/>
                    <a:pt x="1" y="394"/>
                    <a:pt x="1" y="394"/>
                  </a:cubicBezTo>
                  <a:cubicBezTo>
                    <a:pt x="1" y="392"/>
                    <a:pt x="1" y="389"/>
                    <a:pt x="1" y="387"/>
                  </a:cubicBezTo>
                  <a:cubicBezTo>
                    <a:pt x="1" y="379"/>
                    <a:pt x="1" y="379"/>
                    <a:pt x="1" y="379"/>
                  </a:cubicBezTo>
                  <a:cubicBezTo>
                    <a:pt x="1" y="378"/>
                    <a:pt x="1" y="376"/>
                    <a:pt x="1" y="374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76"/>
                    <a:pt x="1" y="389"/>
                    <a:pt x="1" y="399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7"/>
                    <a:pt x="2" y="407"/>
                    <a:pt x="2" y="407"/>
                  </a:cubicBezTo>
                  <a:cubicBezTo>
                    <a:pt x="3" y="414"/>
                    <a:pt x="3" y="414"/>
                    <a:pt x="3" y="414"/>
                  </a:cubicBezTo>
                  <a:cubicBezTo>
                    <a:pt x="3" y="414"/>
                    <a:pt x="3" y="414"/>
                    <a:pt x="3" y="414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5" y="421"/>
                    <a:pt x="5" y="421"/>
                    <a:pt x="5" y="421"/>
                  </a:cubicBezTo>
                  <a:cubicBezTo>
                    <a:pt x="4" y="416"/>
                    <a:pt x="4" y="416"/>
                    <a:pt x="4" y="416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5" y="414"/>
                    <a:pt x="5" y="414"/>
                    <a:pt x="5" y="41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6" y="417"/>
                    <a:pt x="6" y="417"/>
                    <a:pt x="6" y="417"/>
                  </a:cubicBezTo>
                  <a:moveTo>
                    <a:pt x="182" y="6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8" y="60"/>
                    <a:pt x="187" y="60"/>
                    <a:pt x="187" y="60"/>
                  </a:cubicBezTo>
                  <a:cubicBezTo>
                    <a:pt x="187" y="59"/>
                    <a:pt x="188" y="59"/>
                    <a:pt x="189" y="58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4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6" y="50"/>
                    <a:pt x="197" y="49"/>
                    <a:pt x="199" y="48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27" y="30"/>
                    <a:pt x="227" y="30"/>
                    <a:pt x="227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7" y="29"/>
                    <a:pt x="227" y="29"/>
                    <a:pt x="227" y="29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26" y="29"/>
                    <a:pt x="226" y="29"/>
                    <a:pt x="226" y="29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2" y="51"/>
                    <a:pt x="171" y="59"/>
                    <a:pt x="162" y="64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56" y="68"/>
                    <a:pt x="154" y="70"/>
                    <a:pt x="152" y="71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7" y="76"/>
                    <a:pt x="146" y="76"/>
                    <a:pt x="145" y="77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61" y="65"/>
                    <a:pt x="161" y="65"/>
                    <a:pt x="161" y="65"/>
                  </a:cubicBezTo>
                  <a:cubicBezTo>
                    <a:pt x="162" y="65"/>
                    <a:pt x="163" y="64"/>
                    <a:pt x="164" y="63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79" y="57"/>
                    <a:pt x="179" y="57"/>
                    <a:pt x="179" y="57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7" y="69"/>
                    <a:pt x="156" y="70"/>
                    <a:pt x="155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8" y="72"/>
                    <a:pt x="158" y="72"/>
                    <a:pt x="158" y="72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48" y="81"/>
                    <a:pt x="149" y="81"/>
                    <a:pt x="149" y="81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2" y="84"/>
                    <a:pt x="152" y="84"/>
                    <a:pt x="152" y="84"/>
                  </a:cubicBezTo>
                  <a:cubicBezTo>
                    <a:pt x="153" y="83"/>
                    <a:pt x="155" y="82"/>
                    <a:pt x="156" y="80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4"/>
                    <a:pt x="182" y="64"/>
                    <a:pt x="182" y="64"/>
                  </a:cubicBezTo>
                  <a:moveTo>
                    <a:pt x="110" y="148"/>
                  </a:moveTo>
                  <a:cubicBezTo>
                    <a:pt x="112" y="146"/>
                    <a:pt x="112" y="146"/>
                    <a:pt x="112" y="146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5" y="143"/>
                    <a:pt x="115" y="143"/>
                    <a:pt x="115" y="143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5"/>
                    <a:pt x="115" y="135"/>
                    <a:pt x="115" y="135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11" y="135"/>
                    <a:pt x="111" y="135"/>
                    <a:pt x="111" y="135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32" y="102"/>
                    <a:pt x="130" y="103"/>
                    <a:pt x="129" y="10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8"/>
                    <a:pt x="132" y="96"/>
                    <a:pt x="134" y="94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8" y="89"/>
                    <a:pt x="138" y="89"/>
                    <a:pt x="138" y="89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7" y="115"/>
                    <a:pt x="105" y="116"/>
                    <a:pt x="103" y="118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5" y="126"/>
                    <a:pt x="95" y="126"/>
                    <a:pt x="95" y="126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89" y="133"/>
                    <a:pt x="87" y="135"/>
                    <a:pt x="85" y="137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4" y="137"/>
                    <a:pt x="85" y="135"/>
                    <a:pt x="86" y="134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2" y="126"/>
                    <a:pt x="85" y="135"/>
                    <a:pt x="79" y="142"/>
                  </a:cubicBezTo>
                  <a:cubicBezTo>
                    <a:pt x="67" y="158"/>
                    <a:pt x="67" y="158"/>
                    <a:pt x="47" y="190"/>
                  </a:cubicBezTo>
                  <a:cubicBezTo>
                    <a:pt x="37" y="208"/>
                    <a:pt x="37" y="208"/>
                    <a:pt x="23" y="243"/>
                  </a:cubicBezTo>
                  <a:cubicBezTo>
                    <a:pt x="19" y="253"/>
                    <a:pt x="15" y="267"/>
                    <a:pt x="12" y="277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2" y="278"/>
                    <a:pt x="12" y="278"/>
                    <a:pt x="12" y="278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11" y="281"/>
                    <a:pt x="11" y="281"/>
                    <a:pt x="11" y="281"/>
                  </a:cubicBezTo>
                  <a:cubicBezTo>
                    <a:pt x="10" y="286"/>
                    <a:pt x="10" y="286"/>
                    <a:pt x="10" y="286"/>
                  </a:cubicBezTo>
                  <a:cubicBezTo>
                    <a:pt x="10" y="288"/>
                    <a:pt x="10" y="289"/>
                    <a:pt x="9" y="291"/>
                  </a:cubicBezTo>
                  <a:cubicBezTo>
                    <a:pt x="9" y="294"/>
                    <a:pt x="9" y="294"/>
                    <a:pt x="9" y="294"/>
                  </a:cubicBezTo>
                  <a:cubicBezTo>
                    <a:pt x="8" y="297"/>
                    <a:pt x="8" y="297"/>
                    <a:pt x="8" y="297"/>
                  </a:cubicBezTo>
                  <a:cubicBezTo>
                    <a:pt x="8" y="300"/>
                    <a:pt x="8" y="300"/>
                    <a:pt x="8" y="300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7" y="306"/>
                    <a:pt x="7" y="306"/>
                    <a:pt x="7" y="306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7" y="308"/>
                    <a:pt x="7" y="308"/>
                    <a:pt x="7" y="308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9" y="298"/>
                    <a:pt x="9" y="298"/>
                    <a:pt x="9" y="298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12" y="280"/>
                    <a:pt x="13" y="277"/>
                    <a:pt x="14" y="274"/>
                  </a:cubicBezTo>
                  <a:cubicBezTo>
                    <a:pt x="15" y="272"/>
                    <a:pt x="15" y="270"/>
                    <a:pt x="16" y="268"/>
                  </a:cubicBezTo>
                  <a:cubicBezTo>
                    <a:pt x="18" y="262"/>
                    <a:pt x="18" y="262"/>
                    <a:pt x="18" y="262"/>
                  </a:cubicBezTo>
                  <a:cubicBezTo>
                    <a:pt x="19" y="260"/>
                    <a:pt x="19" y="260"/>
                    <a:pt x="19" y="260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3" y="252"/>
                    <a:pt x="23" y="252"/>
                    <a:pt x="23" y="252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1" y="231"/>
                    <a:pt x="31" y="231"/>
                    <a:pt x="31" y="231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4" y="226"/>
                    <a:pt x="34" y="226"/>
                    <a:pt x="34" y="226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7" y="223"/>
                    <a:pt x="37" y="223"/>
                    <a:pt x="37" y="223"/>
                  </a:cubicBezTo>
                  <a:cubicBezTo>
                    <a:pt x="38" y="220"/>
                    <a:pt x="38" y="220"/>
                    <a:pt x="38" y="220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43" y="212"/>
                    <a:pt x="43" y="212"/>
                    <a:pt x="44" y="212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6" y="194"/>
                    <a:pt x="57" y="194"/>
                    <a:pt x="57" y="194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69" y="186"/>
                    <a:pt x="70" y="187"/>
                  </a:cubicBezTo>
                  <a:cubicBezTo>
                    <a:pt x="70" y="188"/>
                    <a:pt x="69" y="188"/>
                    <a:pt x="69" y="189"/>
                  </a:cubicBezTo>
                  <a:cubicBezTo>
                    <a:pt x="68" y="189"/>
                    <a:pt x="67" y="189"/>
                    <a:pt x="66" y="189"/>
                  </a:cubicBezTo>
                  <a:cubicBezTo>
                    <a:pt x="63" y="192"/>
                    <a:pt x="63" y="192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71" y="190"/>
                    <a:pt x="71" y="190"/>
                    <a:pt x="71" y="190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73" y="178"/>
                    <a:pt x="73" y="178"/>
                    <a:pt x="73" y="178"/>
                  </a:cubicBezTo>
                  <a:cubicBezTo>
                    <a:pt x="76" y="171"/>
                    <a:pt x="76" y="171"/>
                    <a:pt x="76" y="171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2" y="167"/>
                    <a:pt x="72" y="167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8" y="161"/>
                    <a:pt x="78" y="161"/>
                    <a:pt x="78" y="161"/>
                  </a:cubicBezTo>
                  <a:cubicBezTo>
                    <a:pt x="80" y="161"/>
                    <a:pt x="80" y="161"/>
                    <a:pt x="80" y="161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7" y="156"/>
                    <a:pt x="87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10" y="148"/>
                    <a:pt x="110" y="148"/>
                    <a:pt x="110" y="148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5" name="Freeform 10"/>
          <p:cNvSpPr/>
          <p:nvPr/>
        </p:nvSpPr>
        <p:spPr bwMode="auto">
          <a:xfrm flipH="1">
            <a:off x="5572172" y="4044927"/>
            <a:ext cx="1714406" cy="3223440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  <a:gd name="connsiteX0" fmla="*/ 558 w 679"/>
              <a:gd name="connsiteY0" fmla="*/ 1235 h 1235"/>
              <a:gd name="connsiteX1" fmla="*/ 517 w 679"/>
              <a:gd name="connsiteY1" fmla="*/ 546 h 1235"/>
              <a:gd name="connsiteX2" fmla="*/ 669 w 679"/>
              <a:gd name="connsiteY2" fmla="*/ 191 h 1235"/>
              <a:gd name="connsiteX3" fmla="*/ 593 w 679"/>
              <a:gd name="connsiteY3" fmla="*/ 207 h 1235"/>
              <a:gd name="connsiteX4" fmla="*/ 451 w 679"/>
              <a:gd name="connsiteY4" fmla="*/ 310 h 1235"/>
              <a:gd name="connsiteX5" fmla="*/ 331 w 679"/>
              <a:gd name="connsiteY5" fmla="*/ 25 h 1235"/>
              <a:gd name="connsiteX6" fmla="*/ 319 w 679"/>
              <a:gd name="connsiteY6" fmla="*/ 214 h 1235"/>
              <a:gd name="connsiteX7" fmla="*/ 199 w 679"/>
              <a:gd name="connsiteY7" fmla="*/ 139 h 1235"/>
              <a:gd name="connsiteX8" fmla="*/ 110 w 679"/>
              <a:gd name="connsiteY8" fmla="*/ 71 h 1235"/>
              <a:gd name="connsiteX9" fmla="*/ 216 w 679"/>
              <a:gd name="connsiteY9" fmla="*/ 311 h 1235"/>
              <a:gd name="connsiteX10" fmla="*/ 40 w 679"/>
              <a:gd name="connsiteY10" fmla="*/ 150 h 1235"/>
              <a:gd name="connsiteX11" fmla="*/ 37 w 679"/>
              <a:gd name="connsiteY11" fmla="*/ 224 h 1235"/>
              <a:gd name="connsiteX12" fmla="*/ 180 w 679"/>
              <a:gd name="connsiteY12" fmla="*/ 388 h 1235"/>
              <a:gd name="connsiteX13" fmla="*/ 44 w 679"/>
              <a:gd name="connsiteY13" fmla="*/ 317 h 1235"/>
              <a:gd name="connsiteX14" fmla="*/ 85 w 679"/>
              <a:gd name="connsiteY14" fmla="*/ 408 h 1235"/>
              <a:gd name="connsiteX15" fmla="*/ 303 w 679"/>
              <a:gd name="connsiteY15" fmla="*/ 668 h 1235"/>
              <a:gd name="connsiteX16" fmla="*/ 263 w 679"/>
              <a:gd name="connsiteY16" fmla="*/ 1222 h 1235"/>
              <a:gd name="connsiteX0-1" fmla="*/ 558 w 679"/>
              <a:gd name="connsiteY0-2" fmla="*/ 1235 h 1235"/>
              <a:gd name="connsiteX1-3" fmla="*/ 517 w 679"/>
              <a:gd name="connsiteY1-4" fmla="*/ 546 h 1235"/>
              <a:gd name="connsiteX2-5" fmla="*/ 669 w 679"/>
              <a:gd name="connsiteY2-6" fmla="*/ 191 h 1235"/>
              <a:gd name="connsiteX3-7" fmla="*/ 593 w 679"/>
              <a:gd name="connsiteY3-8" fmla="*/ 207 h 1235"/>
              <a:gd name="connsiteX4-9" fmla="*/ 451 w 679"/>
              <a:gd name="connsiteY4-10" fmla="*/ 310 h 1235"/>
              <a:gd name="connsiteX5-11" fmla="*/ 331 w 679"/>
              <a:gd name="connsiteY5-12" fmla="*/ 25 h 1235"/>
              <a:gd name="connsiteX6-13" fmla="*/ 319 w 679"/>
              <a:gd name="connsiteY6-14" fmla="*/ 214 h 1235"/>
              <a:gd name="connsiteX7-15" fmla="*/ 199 w 679"/>
              <a:gd name="connsiteY7-16" fmla="*/ 139 h 1235"/>
              <a:gd name="connsiteX8-17" fmla="*/ 110 w 679"/>
              <a:gd name="connsiteY8-18" fmla="*/ 71 h 1235"/>
              <a:gd name="connsiteX9-19" fmla="*/ 216 w 679"/>
              <a:gd name="connsiteY9-20" fmla="*/ 311 h 1235"/>
              <a:gd name="connsiteX10-21" fmla="*/ 40 w 679"/>
              <a:gd name="connsiteY10-22" fmla="*/ 150 h 1235"/>
              <a:gd name="connsiteX11-23" fmla="*/ 37 w 679"/>
              <a:gd name="connsiteY11-24" fmla="*/ 224 h 1235"/>
              <a:gd name="connsiteX12-25" fmla="*/ 180 w 679"/>
              <a:gd name="connsiteY12-26" fmla="*/ 388 h 1235"/>
              <a:gd name="connsiteX13-27" fmla="*/ 44 w 679"/>
              <a:gd name="connsiteY13-28" fmla="*/ 317 h 1235"/>
              <a:gd name="connsiteX14-29" fmla="*/ 85 w 679"/>
              <a:gd name="connsiteY14-30" fmla="*/ 408 h 1235"/>
              <a:gd name="connsiteX15-31" fmla="*/ 303 w 679"/>
              <a:gd name="connsiteY15-32" fmla="*/ 668 h 1235"/>
              <a:gd name="connsiteX16-33" fmla="*/ 251 w 679"/>
              <a:gd name="connsiteY16-34" fmla="*/ 1222 h 1235"/>
              <a:gd name="connsiteX0-35" fmla="*/ 546 w 679"/>
              <a:gd name="connsiteY0-36" fmla="*/ 1235 h 1235"/>
              <a:gd name="connsiteX1-37" fmla="*/ 517 w 679"/>
              <a:gd name="connsiteY1-38" fmla="*/ 546 h 1235"/>
              <a:gd name="connsiteX2-39" fmla="*/ 669 w 679"/>
              <a:gd name="connsiteY2-40" fmla="*/ 191 h 1235"/>
              <a:gd name="connsiteX3-41" fmla="*/ 593 w 679"/>
              <a:gd name="connsiteY3-42" fmla="*/ 207 h 1235"/>
              <a:gd name="connsiteX4-43" fmla="*/ 451 w 679"/>
              <a:gd name="connsiteY4-44" fmla="*/ 310 h 1235"/>
              <a:gd name="connsiteX5-45" fmla="*/ 331 w 679"/>
              <a:gd name="connsiteY5-46" fmla="*/ 25 h 1235"/>
              <a:gd name="connsiteX6-47" fmla="*/ 319 w 679"/>
              <a:gd name="connsiteY6-48" fmla="*/ 214 h 1235"/>
              <a:gd name="connsiteX7-49" fmla="*/ 199 w 679"/>
              <a:gd name="connsiteY7-50" fmla="*/ 139 h 1235"/>
              <a:gd name="connsiteX8-51" fmla="*/ 110 w 679"/>
              <a:gd name="connsiteY8-52" fmla="*/ 71 h 1235"/>
              <a:gd name="connsiteX9-53" fmla="*/ 216 w 679"/>
              <a:gd name="connsiteY9-54" fmla="*/ 311 h 1235"/>
              <a:gd name="connsiteX10-55" fmla="*/ 40 w 679"/>
              <a:gd name="connsiteY10-56" fmla="*/ 150 h 1235"/>
              <a:gd name="connsiteX11-57" fmla="*/ 37 w 679"/>
              <a:gd name="connsiteY11-58" fmla="*/ 224 h 1235"/>
              <a:gd name="connsiteX12-59" fmla="*/ 180 w 679"/>
              <a:gd name="connsiteY12-60" fmla="*/ 388 h 1235"/>
              <a:gd name="connsiteX13-61" fmla="*/ 44 w 679"/>
              <a:gd name="connsiteY13-62" fmla="*/ 317 h 1235"/>
              <a:gd name="connsiteX14-63" fmla="*/ 85 w 679"/>
              <a:gd name="connsiteY14-64" fmla="*/ 408 h 1235"/>
              <a:gd name="connsiteX15-65" fmla="*/ 303 w 679"/>
              <a:gd name="connsiteY15-66" fmla="*/ 668 h 1235"/>
              <a:gd name="connsiteX16-67" fmla="*/ 251 w 679"/>
              <a:gd name="connsiteY16-68" fmla="*/ 1222 h 1235"/>
              <a:gd name="connsiteX0-69" fmla="*/ 546 w 679"/>
              <a:gd name="connsiteY0-70" fmla="*/ 1235 h 1235"/>
              <a:gd name="connsiteX1-71" fmla="*/ 517 w 679"/>
              <a:gd name="connsiteY1-72" fmla="*/ 546 h 1235"/>
              <a:gd name="connsiteX2-73" fmla="*/ 669 w 679"/>
              <a:gd name="connsiteY2-74" fmla="*/ 191 h 1235"/>
              <a:gd name="connsiteX3-75" fmla="*/ 593 w 679"/>
              <a:gd name="connsiteY3-76" fmla="*/ 207 h 1235"/>
              <a:gd name="connsiteX4-77" fmla="*/ 451 w 679"/>
              <a:gd name="connsiteY4-78" fmla="*/ 310 h 1235"/>
              <a:gd name="connsiteX5-79" fmla="*/ 331 w 679"/>
              <a:gd name="connsiteY5-80" fmla="*/ 25 h 1235"/>
              <a:gd name="connsiteX6-81" fmla="*/ 319 w 679"/>
              <a:gd name="connsiteY6-82" fmla="*/ 214 h 1235"/>
              <a:gd name="connsiteX7-83" fmla="*/ 199 w 679"/>
              <a:gd name="connsiteY7-84" fmla="*/ 139 h 1235"/>
              <a:gd name="connsiteX8-85" fmla="*/ 110 w 679"/>
              <a:gd name="connsiteY8-86" fmla="*/ 71 h 1235"/>
              <a:gd name="connsiteX9-87" fmla="*/ 216 w 679"/>
              <a:gd name="connsiteY9-88" fmla="*/ 311 h 1235"/>
              <a:gd name="connsiteX10-89" fmla="*/ 40 w 679"/>
              <a:gd name="connsiteY10-90" fmla="*/ 150 h 1235"/>
              <a:gd name="connsiteX11-91" fmla="*/ 37 w 679"/>
              <a:gd name="connsiteY11-92" fmla="*/ 224 h 1235"/>
              <a:gd name="connsiteX12-93" fmla="*/ 180 w 679"/>
              <a:gd name="connsiteY12-94" fmla="*/ 388 h 1235"/>
              <a:gd name="connsiteX13-95" fmla="*/ 44 w 679"/>
              <a:gd name="connsiteY13-96" fmla="*/ 317 h 1235"/>
              <a:gd name="connsiteX14-97" fmla="*/ 85 w 679"/>
              <a:gd name="connsiteY14-98" fmla="*/ 408 h 1235"/>
              <a:gd name="connsiteX15-99" fmla="*/ 303 w 679"/>
              <a:gd name="connsiteY15-100" fmla="*/ 668 h 1235"/>
              <a:gd name="connsiteX16-101" fmla="*/ 251 w 679"/>
              <a:gd name="connsiteY16-102" fmla="*/ 1222 h 1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679" h="1235">
                <a:moveTo>
                  <a:pt x="546" y="1235"/>
                </a:moveTo>
                <a:cubicBezTo>
                  <a:pt x="546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75" y="533"/>
                  <a:pt x="303" y="668"/>
                </a:cubicBezTo>
                <a:cubicBezTo>
                  <a:pt x="331" y="803"/>
                  <a:pt x="251" y="1222"/>
                  <a:pt x="251" y="1222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id-ID" dirty="0"/>
          </a:p>
        </p:txBody>
      </p:sp>
      <p:grpSp>
        <p:nvGrpSpPr>
          <p:cNvPr id="10" name="Group 9"/>
          <p:cNvGrpSpPr/>
          <p:nvPr/>
        </p:nvGrpSpPr>
        <p:grpSpPr>
          <a:xfrm>
            <a:off x="1015469" y="4125213"/>
            <a:ext cx="747086" cy="616191"/>
            <a:chOff x="1167353" y="1604223"/>
            <a:chExt cx="1285820" cy="1060533"/>
          </a:xfrm>
        </p:grpSpPr>
        <p:sp>
          <p:nvSpPr>
            <p:cNvPr id="11" name="Rounded Rectangle 10"/>
            <p:cNvSpPr/>
            <p:nvPr/>
          </p:nvSpPr>
          <p:spPr>
            <a:xfrm rot="10800000">
              <a:off x="1167353" y="1604223"/>
              <a:ext cx="1285820" cy="106053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01"/>
            <p:cNvSpPr>
              <a:spLocks noEditPoints="1"/>
            </p:cNvSpPr>
            <p:nvPr/>
          </p:nvSpPr>
          <p:spPr bwMode="auto">
            <a:xfrm>
              <a:off x="1562613" y="1966821"/>
              <a:ext cx="495300" cy="328211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6014" y="4125213"/>
            <a:ext cx="747086" cy="616191"/>
            <a:chOff x="3016738" y="1601046"/>
            <a:chExt cx="1285820" cy="1060533"/>
          </a:xfrm>
        </p:grpSpPr>
        <p:sp>
          <p:nvSpPr>
            <p:cNvPr id="14" name="Rounded Rectangle 13"/>
            <p:cNvSpPr/>
            <p:nvPr/>
          </p:nvSpPr>
          <p:spPr>
            <a:xfrm rot="10800000">
              <a:off x="3016738" y="1601046"/>
              <a:ext cx="1285820" cy="106053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210"/>
            <p:cNvSpPr>
              <a:spLocks noEditPoints="1"/>
            </p:cNvSpPr>
            <p:nvPr/>
          </p:nvSpPr>
          <p:spPr bwMode="auto">
            <a:xfrm>
              <a:off x="3445563" y="1963831"/>
              <a:ext cx="428170" cy="334963"/>
            </a:xfrm>
            <a:custGeom>
              <a:avLst/>
              <a:gdLst/>
              <a:ahLst/>
              <a:cxnLst>
                <a:cxn ang="0">
                  <a:pos x="68" y="8"/>
                </a:cxn>
                <a:cxn ang="0">
                  <a:pos x="67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68" y="8"/>
                </a:cxn>
                <a:cxn ang="0">
                  <a:pos x="13" y="27"/>
                </a:cxn>
                <a:cxn ang="0">
                  <a:pos x="3" y="38"/>
                </a:cxn>
                <a:cxn ang="0">
                  <a:pos x="2" y="38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3" y="27"/>
                </a:cxn>
                <a:cxn ang="0">
                  <a:pos x="68" y="52"/>
                </a:cxn>
                <a:cxn ang="0">
                  <a:pos x="67" y="53"/>
                </a:cxn>
                <a:cxn ang="0">
                  <a:pos x="2" y="53"/>
                </a:cxn>
                <a:cxn ang="0">
                  <a:pos x="0" y="52"/>
                </a:cxn>
                <a:cxn ang="0">
                  <a:pos x="0" y="44"/>
                </a:cxn>
                <a:cxn ang="0">
                  <a:pos x="2" y="43"/>
                </a:cxn>
                <a:cxn ang="0">
                  <a:pos x="67" y="43"/>
                </a:cxn>
                <a:cxn ang="0">
                  <a:pos x="68" y="44"/>
                </a:cxn>
                <a:cxn ang="0">
                  <a:pos x="68" y="52"/>
                </a:cxn>
                <a:cxn ang="0">
                  <a:pos x="68" y="23"/>
                </a:cxn>
                <a:cxn ang="0">
                  <a:pos x="67" y="24"/>
                </a:cxn>
                <a:cxn ang="0">
                  <a:pos x="26" y="24"/>
                </a:cxn>
                <a:cxn ang="0">
                  <a:pos x="25" y="23"/>
                </a:cxn>
                <a:cxn ang="0">
                  <a:pos x="25" y="15"/>
                </a:cxn>
                <a:cxn ang="0">
                  <a:pos x="26" y="14"/>
                </a:cxn>
                <a:cxn ang="0">
                  <a:pos x="67" y="14"/>
                </a:cxn>
                <a:cxn ang="0">
                  <a:pos x="68" y="15"/>
                </a:cxn>
                <a:cxn ang="0">
                  <a:pos x="68" y="23"/>
                </a:cxn>
                <a:cxn ang="0">
                  <a:pos x="68" y="37"/>
                </a:cxn>
                <a:cxn ang="0">
                  <a:pos x="67" y="38"/>
                </a:cxn>
                <a:cxn ang="0">
                  <a:pos x="26" y="38"/>
                </a:cxn>
                <a:cxn ang="0">
                  <a:pos x="25" y="37"/>
                </a:cxn>
                <a:cxn ang="0">
                  <a:pos x="25" y="30"/>
                </a:cxn>
                <a:cxn ang="0">
                  <a:pos x="26" y="29"/>
                </a:cxn>
                <a:cxn ang="0">
                  <a:pos x="67" y="29"/>
                </a:cxn>
                <a:cxn ang="0">
                  <a:pos x="68" y="30"/>
                </a:cxn>
                <a:cxn ang="0">
                  <a:pos x="68" y="37"/>
                </a:cxn>
              </a:cxnLst>
              <a:rect l="0" t="0" r="r" b="b"/>
              <a:pathLst>
                <a:path w="68" h="53">
                  <a:moveTo>
                    <a:pt x="68" y="8"/>
                  </a:moveTo>
                  <a:cubicBezTo>
                    <a:pt x="68" y="9"/>
                    <a:pt x="68" y="9"/>
                    <a:pt x="6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8"/>
                  </a:lnTo>
                  <a:close/>
                  <a:moveTo>
                    <a:pt x="13" y="27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8"/>
                    <a:pt x="0" y="3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3" y="27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3"/>
                    <a:pt x="67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3"/>
                    <a:pt x="2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3"/>
                    <a:pt x="68" y="44"/>
                    <a:pt x="68" y="44"/>
                  </a:cubicBezTo>
                  <a:lnTo>
                    <a:pt x="68" y="52"/>
                  </a:lnTo>
                  <a:close/>
                  <a:moveTo>
                    <a:pt x="68" y="23"/>
                  </a:moveTo>
                  <a:cubicBezTo>
                    <a:pt x="68" y="23"/>
                    <a:pt x="68" y="24"/>
                    <a:pt x="6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8" y="14"/>
                    <a:pt x="68" y="15"/>
                    <a:pt x="68" y="15"/>
                  </a:cubicBezTo>
                  <a:lnTo>
                    <a:pt x="68" y="23"/>
                  </a:lnTo>
                  <a:close/>
                  <a:moveTo>
                    <a:pt x="68" y="37"/>
                  </a:moveTo>
                  <a:cubicBezTo>
                    <a:pt x="68" y="38"/>
                    <a:pt x="68" y="38"/>
                    <a:pt x="67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7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6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30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53644" y="4125213"/>
            <a:ext cx="747086" cy="616191"/>
            <a:chOff x="4878474" y="1597881"/>
            <a:chExt cx="1285820" cy="1060533"/>
          </a:xfrm>
        </p:grpSpPr>
        <p:sp>
          <p:nvSpPr>
            <p:cNvPr id="17" name="Rounded Rectangle 16"/>
            <p:cNvSpPr/>
            <p:nvPr/>
          </p:nvSpPr>
          <p:spPr>
            <a:xfrm rot="10800000">
              <a:off x="4878474" y="1597881"/>
              <a:ext cx="1285820" cy="106053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91"/>
            <p:cNvSpPr>
              <a:spLocks noEditPoints="1"/>
            </p:cNvSpPr>
            <p:nvPr/>
          </p:nvSpPr>
          <p:spPr bwMode="auto">
            <a:xfrm>
              <a:off x="5330884" y="1936124"/>
              <a:ext cx="381000" cy="384047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1" y="27"/>
                </a:cxn>
                <a:cxn ang="0">
                  <a:pos x="30" y="17"/>
                </a:cxn>
                <a:cxn ang="0">
                  <a:pos x="9" y="37"/>
                </a:cxn>
                <a:cxn ang="0">
                  <a:pos x="9" y="48"/>
                </a:cxn>
                <a:cxn ang="0">
                  <a:pos x="20" y="48"/>
                </a:cxn>
                <a:cxn ang="0">
                  <a:pos x="41" y="27"/>
                </a:cxn>
                <a:cxn ang="0">
                  <a:pos x="21" y="43"/>
                </a:cxn>
                <a:cxn ang="0">
                  <a:pos x="19" y="44"/>
                </a:cxn>
                <a:cxn ang="0">
                  <a:pos x="17" y="44"/>
                </a:cxn>
                <a:cxn ang="0">
                  <a:pos x="17" y="41"/>
                </a:cxn>
                <a:cxn ang="0">
                  <a:pos x="13" y="41"/>
                </a:cxn>
                <a:cxn ang="0">
                  <a:pos x="13" y="39"/>
                </a:cxn>
                <a:cxn ang="0">
                  <a:pos x="15" y="37"/>
                </a:cxn>
                <a:cxn ang="0">
                  <a:pos x="21" y="43"/>
                </a:cxn>
                <a:cxn ang="0">
                  <a:pos x="31" y="23"/>
                </a:cxn>
                <a:cxn ang="0">
                  <a:pos x="20" y="34"/>
                </a:cxn>
                <a:cxn ang="0">
                  <a:pos x="19" y="34"/>
                </a:cxn>
                <a:cxn ang="0">
                  <a:pos x="19" y="33"/>
                </a:cxn>
                <a:cxn ang="0">
                  <a:pos x="30" y="22"/>
                </a:cxn>
                <a:cxn ang="0">
                  <a:pos x="31" y="22"/>
                </a:cxn>
                <a:cxn ang="0">
                  <a:pos x="31" y="23"/>
                </a:cxn>
                <a:cxn ang="0">
                  <a:pos x="47" y="22"/>
                </a:cxn>
                <a:cxn ang="0">
                  <a:pos x="47" y="16"/>
                </a:cxn>
                <a:cxn ang="0">
                  <a:pos x="41" y="11"/>
                </a:cxn>
                <a:cxn ang="0">
                  <a:pos x="36" y="11"/>
                </a:cxn>
                <a:cxn ang="0">
                  <a:pos x="33" y="14"/>
                </a:cxn>
                <a:cxn ang="0">
                  <a:pos x="43" y="25"/>
                </a:cxn>
                <a:cxn ang="0">
                  <a:pos x="47" y="22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1" y="2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20" y="48"/>
                    <a:pt x="20" y="48"/>
                    <a:pt x="20" y="48"/>
                  </a:cubicBezTo>
                  <a:lnTo>
                    <a:pt x="41" y="27"/>
                  </a:lnTo>
                  <a:close/>
                  <a:moveTo>
                    <a:pt x="21" y="4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7"/>
                    <a:pt x="15" y="37"/>
                    <a:pt x="15" y="37"/>
                  </a:cubicBezTo>
                  <a:lnTo>
                    <a:pt x="21" y="43"/>
                  </a:lnTo>
                  <a:close/>
                  <a:moveTo>
                    <a:pt x="31" y="23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5"/>
                    <a:pt x="19" y="34"/>
                  </a:cubicBezTo>
                  <a:cubicBezTo>
                    <a:pt x="18" y="34"/>
                    <a:pt x="18" y="33"/>
                    <a:pt x="19" y="3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lose/>
                  <a:moveTo>
                    <a:pt x="47" y="22"/>
                  </a:moveTo>
                  <a:cubicBezTo>
                    <a:pt x="48" y="20"/>
                    <a:pt x="48" y="18"/>
                    <a:pt x="47" y="16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9"/>
                    <a:pt x="37" y="9"/>
                    <a:pt x="36" y="1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47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136697" y="4125213"/>
            <a:ext cx="747086" cy="616191"/>
            <a:chOff x="6690828" y="1607416"/>
            <a:chExt cx="1285820" cy="1060533"/>
          </a:xfrm>
        </p:grpSpPr>
        <p:sp>
          <p:nvSpPr>
            <p:cNvPr id="20" name="Rounded Rectangle 19"/>
            <p:cNvSpPr/>
            <p:nvPr/>
          </p:nvSpPr>
          <p:spPr>
            <a:xfrm rot="10800000">
              <a:off x="6690828" y="1607416"/>
              <a:ext cx="1285820" cy="1060533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 92"/>
            <p:cNvSpPr>
              <a:spLocks noEditPoints="1"/>
            </p:cNvSpPr>
            <p:nvPr/>
          </p:nvSpPr>
          <p:spPr bwMode="auto">
            <a:xfrm>
              <a:off x="7118094" y="1965713"/>
              <a:ext cx="431288" cy="343938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3" y="4955705"/>
            <a:ext cx="2777318" cy="108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1"/>
                </a:solidFill>
                <a:latin typeface="+mj-lt"/>
              </a:rPr>
              <a:t>Title Gose Here</a:t>
            </a:r>
            <a:endParaRPr lang="en-US" sz="1970" b="1" dirty="0">
              <a:solidFill>
                <a:schemeClr val="accent1"/>
              </a:solidFill>
              <a:latin typeface="+mj-lt"/>
            </a:endParaRP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 smtClean="0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71962" y="4955705"/>
            <a:ext cx="2835190" cy="108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2"/>
                </a:solidFill>
              </a:rPr>
              <a:t>Title Gose Here</a:t>
            </a:r>
            <a:endParaRPr lang="en-US" sz="1970" b="1" dirty="0">
              <a:solidFill>
                <a:schemeClr val="accent2"/>
              </a:solidFill>
            </a:endParaRP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 smtClean="0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1160" y="4955705"/>
            <a:ext cx="2812053" cy="108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3"/>
                </a:solidFill>
              </a:rPr>
              <a:t>Title Gose Here</a:t>
            </a:r>
            <a:endParaRPr lang="en-US" sz="1970" b="1" dirty="0">
              <a:solidFill>
                <a:schemeClr val="accent3"/>
              </a:solidFill>
            </a:endParaRP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 smtClean="0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62085" y="4955704"/>
            <a:ext cx="2696313" cy="108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4"/>
                </a:solidFill>
              </a:rPr>
              <a:t>Title Gose Here</a:t>
            </a:r>
            <a:endParaRPr lang="en-US" sz="1970" b="1" dirty="0">
              <a:solidFill>
                <a:schemeClr val="accent4"/>
              </a:solidFill>
            </a:endParaRPr>
          </a:p>
          <a:p>
            <a:pPr algn="ctr" defTabSz="1285875">
              <a:spcBef>
                <a:spcPct val="20000"/>
              </a:spcBef>
              <a:defRPr/>
            </a:pPr>
            <a:r>
              <a:rPr lang="zh-CN" altLang="en-US" sz="1405" smtClean="0">
                <a:solidFill>
                  <a:schemeClr val="bg1">
                    <a:lumMod val="50000"/>
                  </a:schemeClr>
                </a:solidFill>
              </a:rPr>
              <a:t>请替换文字内容，点击添加相关标题文字，修改文字内容，也可以直接复制你的内容到此。</a:t>
            </a:r>
            <a:endParaRPr lang="en-US" sz="140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768663" y="1844181"/>
            <a:ext cx="379647" cy="3796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473621" y="1783682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768663" y="3107327"/>
            <a:ext cx="379647" cy="3796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473621" y="3046829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768663" y="4370474"/>
            <a:ext cx="379647" cy="3796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473621" y="4309975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768663" y="5633621"/>
            <a:ext cx="379647" cy="3796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473621" y="5573122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3549325" y="1210135"/>
            <a:ext cx="1769395" cy="3794383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1701533" y="2768774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c 45"/>
          <p:cNvSpPr/>
          <p:nvPr/>
        </p:nvSpPr>
        <p:spPr>
          <a:xfrm rot="16200000">
            <a:off x="3797825" y="2806125"/>
            <a:ext cx="2953000" cy="2953002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Arc 44"/>
          <p:cNvSpPr/>
          <p:nvPr/>
        </p:nvSpPr>
        <p:spPr>
          <a:xfrm rot="5400000" flipH="1">
            <a:off x="6107925" y="2806124"/>
            <a:ext cx="2953000" cy="2953002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088" y="2309274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1"/>
                </a:solidFill>
              </a:rPr>
              <a:t>Shopping Cart </a:t>
            </a:r>
            <a:endParaRPr lang="en-US" sz="1970" b="1" dirty="0">
              <a:solidFill>
                <a:schemeClr val="accent1"/>
              </a:solidFill>
            </a:endParaRPr>
          </a:p>
          <a:p>
            <a:pPr algn="r"/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36131" y="2309274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2"/>
                </a:solidFill>
              </a:rPr>
              <a:t>Shopping Cart </a:t>
            </a:r>
            <a:endParaRPr lang="en-US" sz="1970" b="1" dirty="0">
              <a:solidFill>
                <a:schemeClr val="accent2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36131" y="5282208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4"/>
                </a:solidFill>
              </a:rPr>
              <a:t>Shopping Cart </a:t>
            </a:r>
            <a:endParaRPr lang="en-US" sz="1970" b="1" dirty="0">
              <a:solidFill>
                <a:schemeClr val="accent4"/>
              </a:solidFill>
            </a:endParaRPr>
          </a:p>
          <a:p>
            <a:pPr algn="just"/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088" y="5282208"/>
            <a:ext cx="345553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70" b="1" dirty="0">
                <a:solidFill>
                  <a:schemeClr val="accent3"/>
                </a:solidFill>
              </a:rPr>
              <a:t>Shopping Cart </a:t>
            </a:r>
            <a:endParaRPr lang="en-US" sz="1970" b="1" dirty="0">
              <a:solidFill>
                <a:schemeClr val="accent3"/>
              </a:solidFill>
            </a:endParaRPr>
          </a:p>
          <a:p>
            <a:pPr algn="r"/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Group 39"/>
          <p:cNvGrpSpPr/>
          <p:nvPr/>
        </p:nvGrpSpPr>
        <p:grpSpPr>
          <a:xfrm>
            <a:off x="4822779" y="2676029"/>
            <a:ext cx="3213192" cy="3213192"/>
            <a:chOff x="3429469" y="1996868"/>
            <a:chExt cx="2285062" cy="2285062"/>
          </a:xfrm>
        </p:grpSpPr>
        <p:sp>
          <p:nvSpPr>
            <p:cNvPr id="25" name="Pie 17"/>
            <p:cNvSpPr/>
            <p:nvPr/>
          </p:nvSpPr>
          <p:spPr>
            <a:xfrm>
              <a:off x="3429469" y="1996868"/>
              <a:ext cx="1116740" cy="11167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ie 25"/>
            <p:cNvSpPr/>
            <p:nvPr/>
          </p:nvSpPr>
          <p:spPr>
            <a:xfrm rot="5400000">
              <a:off x="4597791" y="1996868"/>
              <a:ext cx="1116740" cy="111674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ie 26"/>
            <p:cNvSpPr/>
            <p:nvPr/>
          </p:nvSpPr>
          <p:spPr>
            <a:xfrm rot="10800000">
              <a:off x="4597791" y="3165190"/>
              <a:ext cx="1116740" cy="111674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ie 27"/>
            <p:cNvSpPr/>
            <p:nvPr/>
          </p:nvSpPr>
          <p:spPr>
            <a:xfrm rot="16200000">
              <a:off x="3429469" y="3165190"/>
              <a:ext cx="1116740" cy="111674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" name="Group 41"/>
          <p:cNvGrpSpPr/>
          <p:nvPr/>
        </p:nvGrpSpPr>
        <p:grpSpPr>
          <a:xfrm>
            <a:off x="5357872" y="3211121"/>
            <a:ext cx="2143007" cy="2143007"/>
            <a:chOff x="3810000" y="2377399"/>
            <a:chExt cx="1524000" cy="1524000"/>
          </a:xfrm>
        </p:grpSpPr>
        <p:grpSp>
          <p:nvGrpSpPr>
            <p:cNvPr id="9" name="Group 28"/>
            <p:cNvGrpSpPr/>
            <p:nvPr/>
          </p:nvGrpSpPr>
          <p:grpSpPr>
            <a:xfrm>
              <a:off x="3810000" y="2377399"/>
              <a:ext cx="1524000" cy="1524000"/>
              <a:chOff x="4343400" y="1854885"/>
              <a:chExt cx="457200" cy="457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reeform 145"/>
            <p:cNvSpPr/>
            <p:nvPr/>
          </p:nvSpPr>
          <p:spPr bwMode="auto">
            <a:xfrm>
              <a:off x="4258253" y="2868848"/>
              <a:ext cx="627494" cy="541102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0" name="Group 38"/>
          <p:cNvGrpSpPr/>
          <p:nvPr/>
        </p:nvGrpSpPr>
        <p:grpSpPr>
          <a:xfrm>
            <a:off x="7316580" y="2223206"/>
            <a:ext cx="1148652" cy="1145904"/>
            <a:chOff x="5202936" y="2014498"/>
            <a:chExt cx="816864" cy="814910"/>
          </a:xfrm>
        </p:grpSpPr>
        <p:sp>
          <p:nvSpPr>
            <p:cNvPr id="8" name="Rounded Rectangle 7"/>
            <p:cNvSpPr/>
            <p:nvPr/>
          </p:nvSpPr>
          <p:spPr>
            <a:xfrm>
              <a:off x="5202936" y="2014498"/>
              <a:ext cx="816864" cy="8149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151"/>
            <p:cNvSpPr>
              <a:spLocks noEditPoints="1"/>
            </p:cNvSpPr>
            <p:nvPr/>
          </p:nvSpPr>
          <p:spPr bwMode="auto">
            <a:xfrm>
              <a:off x="5459762" y="2279078"/>
              <a:ext cx="303213" cy="285750"/>
            </a:xfrm>
            <a:custGeom>
              <a:avLst/>
              <a:gdLst/>
              <a:ahLst/>
              <a:cxnLst>
                <a:cxn ang="0">
                  <a:pos x="385" y="41"/>
                </a:cxn>
                <a:cxn ang="0">
                  <a:pos x="350" y="181"/>
                </a:cxn>
                <a:cxn ang="0">
                  <a:pos x="332" y="193"/>
                </a:cxn>
                <a:cxn ang="0">
                  <a:pos x="108" y="193"/>
                </a:cxn>
                <a:cxn ang="0">
                  <a:pos x="116" y="239"/>
                </a:cxn>
                <a:cxn ang="0">
                  <a:pos x="325" y="239"/>
                </a:cxn>
                <a:cxn ang="0">
                  <a:pos x="340" y="255"/>
                </a:cxn>
                <a:cxn ang="0">
                  <a:pos x="325" y="262"/>
                </a:cxn>
                <a:cxn ang="0">
                  <a:pos x="116" y="262"/>
                </a:cxn>
                <a:cxn ang="0">
                  <a:pos x="93" y="247"/>
                </a:cxn>
                <a:cxn ang="0">
                  <a:pos x="51" y="24"/>
                </a:cxn>
                <a:cxn ang="0">
                  <a:pos x="16" y="23"/>
                </a:cxn>
                <a:cxn ang="0">
                  <a:pos x="0" y="12"/>
                </a:cxn>
                <a:cxn ang="0">
                  <a:pos x="16" y="0"/>
                </a:cxn>
                <a:cxn ang="0">
                  <a:pos x="62" y="0"/>
                </a:cxn>
                <a:cxn ang="0">
                  <a:pos x="73" y="12"/>
                </a:cxn>
                <a:cxn ang="0">
                  <a:pos x="77" y="23"/>
                </a:cxn>
                <a:cxn ang="0">
                  <a:pos x="371" y="23"/>
                </a:cxn>
                <a:cxn ang="0">
                  <a:pos x="386" y="36"/>
                </a:cxn>
                <a:cxn ang="0">
                  <a:pos x="385" y="41"/>
                </a:cxn>
                <a:cxn ang="0">
                  <a:pos x="104" y="169"/>
                </a:cxn>
                <a:cxn ang="0">
                  <a:pos x="139" y="170"/>
                </a:cxn>
                <a:cxn ang="0">
                  <a:pos x="139" y="46"/>
                </a:cxn>
                <a:cxn ang="0">
                  <a:pos x="85" y="46"/>
                </a:cxn>
                <a:cxn ang="0">
                  <a:pos x="104" y="169"/>
                </a:cxn>
                <a:cxn ang="0">
                  <a:pos x="209" y="46"/>
                </a:cxn>
                <a:cxn ang="0">
                  <a:pos x="155" y="46"/>
                </a:cxn>
                <a:cxn ang="0">
                  <a:pos x="155" y="170"/>
                </a:cxn>
                <a:cxn ang="0">
                  <a:pos x="209" y="170"/>
                </a:cxn>
                <a:cxn ang="0">
                  <a:pos x="209" y="46"/>
                </a:cxn>
                <a:cxn ang="0">
                  <a:pos x="278" y="46"/>
                </a:cxn>
                <a:cxn ang="0">
                  <a:pos x="224" y="46"/>
                </a:cxn>
                <a:cxn ang="0">
                  <a:pos x="224" y="170"/>
                </a:cxn>
                <a:cxn ang="0">
                  <a:pos x="278" y="170"/>
                </a:cxn>
                <a:cxn ang="0">
                  <a:pos x="278" y="46"/>
                </a:cxn>
                <a:cxn ang="0">
                  <a:pos x="294" y="46"/>
                </a:cxn>
                <a:cxn ang="0">
                  <a:pos x="294" y="170"/>
                </a:cxn>
                <a:cxn ang="0">
                  <a:pos x="329" y="169"/>
                </a:cxn>
                <a:cxn ang="0">
                  <a:pos x="355" y="46"/>
                </a:cxn>
                <a:cxn ang="0">
                  <a:pos x="294" y="46"/>
                </a:cxn>
                <a:cxn ang="0">
                  <a:pos x="133" y="290"/>
                </a:cxn>
                <a:cxn ang="0">
                  <a:pos x="169" y="326"/>
                </a:cxn>
                <a:cxn ang="0">
                  <a:pos x="133" y="363"/>
                </a:cxn>
                <a:cxn ang="0">
                  <a:pos x="97" y="326"/>
                </a:cxn>
                <a:cxn ang="0">
                  <a:pos x="133" y="290"/>
                </a:cxn>
                <a:cxn ang="0">
                  <a:pos x="302" y="290"/>
                </a:cxn>
                <a:cxn ang="0">
                  <a:pos x="338" y="326"/>
                </a:cxn>
                <a:cxn ang="0">
                  <a:pos x="302" y="363"/>
                </a:cxn>
                <a:cxn ang="0">
                  <a:pos x="265" y="326"/>
                </a:cxn>
                <a:cxn ang="0">
                  <a:pos x="302" y="290"/>
                </a:cxn>
              </a:cxnLst>
              <a:rect l="0" t="0" r="r" b="b"/>
              <a:pathLst>
                <a:path w="386" h="363">
                  <a:moveTo>
                    <a:pt x="385" y="41"/>
                  </a:moveTo>
                  <a:cubicBezTo>
                    <a:pt x="385" y="41"/>
                    <a:pt x="351" y="175"/>
                    <a:pt x="350" y="181"/>
                  </a:cubicBezTo>
                  <a:cubicBezTo>
                    <a:pt x="349" y="188"/>
                    <a:pt x="341" y="193"/>
                    <a:pt x="332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325" y="239"/>
                    <a:pt x="325" y="239"/>
                    <a:pt x="325" y="239"/>
                  </a:cubicBezTo>
                  <a:cubicBezTo>
                    <a:pt x="331" y="239"/>
                    <a:pt x="340" y="240"/>
                    <a:pt x="340" y="255"/>
                  </a:cubicBezTo>
                  <a:cubicBezTo>
                    <a:pt x="340" y="261"/>
                    <a:pt x="331" y="262"/>
                    <a:pt x="325" y="262"/>
                  </a:cubicBezTo>
                  <a:cubicBezTo>
                    <a:pt x="116" y="262"/>
                    <a:pt x="116" y="262"/>
                    <a:pt x="116" y="262"/>
                  </a:cubicBezTo>
                  <a:cubicBezTo>
                    <a:pt x="102" y="262"/>
                    <a:pt x="95" y="254"/>
                    <a:pt x="93" y="247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9" y="23"/>
                    <a:pt x="0" y="19"/>
                    <a:pt x="0" y="12"/>
                  </a:cubicBezTo>
                  <a:cubicBezTo>
                    <a:pt x="0" y="5"/>
                    <a:pt x="9" y="0"/>
                    <a:pt x="1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3" y="5"/>
                    <a:pt x="73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371" y="23"/>
                    <a:pt x="371" y="23"/>
                    <a:pt x="371" y="23"/>
                  </a:cubicBezTo>
                  <a:cubicBezTo>
                    <a:pt x="378" y="23"/>
                    <a:pt x="386" y="30"/>
                    <a:pt x="386" y="36"/>
                  </a:cubicBezTo>
                  <a:cubicBezTo>
                    <a:pt x="386" y="38"/>
                    <a:pt x="386" y="40"/>
                    <a:pt x="385" y="41"/>
                  </a:cubicBezTo>
                  <a:close/>
                  <a:moveTo>
                    <a:pt x="104" y="169"/>
                  </a:moveTo>
                  <a:cubicBezTo>
                    <a:pt x="139" y="170"/>
                    <a:pt x="139" y="170"/>
                    <a:pt x="139" y="170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104" y="169"/>
                    <a:pt x="104" y="169"/>
                    <a:pt x="104" y="169"/>
                  </a:cubicBezTo>
                  <a:close/>
                  <a:moveTo>
                    <a:pt x="209" y="46"/>
                  </a:moveTo>
                  <a:cubicBezTo>
                    <a:pt x="155" y="46"/>
                    <a:pt x="155" y="46"/>
                    <a:pt x="155" y="46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46"/>
                    <a:pt x="209" y="46"/>
                    <a:pt x="209" y="46"/>
                  </a:cubicBezTo>
                  <a:close/>
                  <a:moveTo>
                    <a:pt x="278" y="46"/>
                  </a:moveTo>
                  <a:cubicBezTo>
                    <a:pt x="224" y="46"/>
                    <a:pt x="224" y="46"/>
                    <a:pt x="224" y="46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46"/>
                    <a:pt x="278" y="46"/>
                    <a:pt x="278" y="46"/>
                  </a:cubicBezTo>
                  <a:close/>
                  <a:moveTo>
                    <a:pt x="294" y="46"/>
                  </a:moveTo>
                  <a:cubicBezTo>
                    <a:pt x="294" y="170"/>
                    <a:pt x="294" y="170"/>
                    <a:pt x="294" y="170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294" y="46"/>
                    <a:pt x="294" y="46"/>
                    <a:pt x="294" y="46"/>
                  </a:cubicBezTo>
                  <a:close/>
                  <a:moveTo>
                    <a:pt x="133" y="290"/>
                  </a:moveTo>
                  <a:cubicBezTo>
                    <a:pt x="153" y="290"/>
                    <a:pt x="169" y="306"/>
                    <a:pt x="169" y="326"/>
                  </a:cubicBezTo>
                  <a:cubicBezTo>
                    <a:pt x="169" y="347"/>
                    <a:pt x="153" y="363"/>
                    <a:pt x="133" y="363"/>
                  </a:cubicBezTo>
                  <a:cubicBezTo>
                    <a:pt x="113" y="363"/>
                    <a:pt x="97" y="347"/>
                    <a:pt x="97" y="326"/>
                  </a:cubicBezTo>
                  <a:cubicBezTo>
                    <a:pt x="97" y="306"/>
                    <a:pt x="113" y="290"/>
                    <a:pt x="133" y="290"/>
                  </a:cubicBezTo>
                  <a:close/>
                  <a:moveTo>
                    <a:pt x="302" y="290"/>
                  </a:moveTo>
                  <a:cubicBezTo>
                    <a:pt x="322" y="290"/>
                    <a:pt x="338" y="306"/>
                    <a:pt x="338" y="326"/>
                  </a:cubicBezTo>
                  <a:cubicBezTo>
                    <a:pt x="338" y="347"/>
                    <a:pt x="322" y="363"/>
                    <a:pt x="302" y="363"/>
                  </a:cubicBezTo>
                  <a:cubicBezTo>
                    <a:pt x="282" y="363"/>
                    <a:pt x="265" y="347"/>
                    <a:pt x="265" y="326"/>
                  </a:cubicBezTo>
                  <a:cubicBezTo>
                    <a:pt x="265" y="306"/>
                    <a:pt x="282" y="290"/>
                    <a:pt x="302" y="2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" name="Group 37"/>
          <p:cNvGrpSpPr/>
          <p:nvPr/>
        </p:nvGrpSpPr>
        <p:grpSpPr>
          <a:xfrm>
            <a:off x="4393518" y="2223206"/>
            <a:ext cx="1148652" cy="1145904"/>
            <a:chOff x="3124200" y="2014498"/>
            <a:chExt cx="816864" cy="814910"/>
          </a:xfrm>
        </p:grpSpPr>
        <p:sp>
          <p:nvSpPr>
            <p:cNvPr id="23" name="Rounded Rectangle 22"/>
            <p:cNvSpPr/>
            <p:nvPr/>
          </p:nvSpPr>
          <p:spPr>
            <a:xfrm>
              <a:off x="3124200" y="2014498"/>
              <a:ext cx="816864" cy="8149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420"/>
            <p:cNvSpPr>
              <a:spLocks noEditPoints="1"/>
            </p:cNvSpPr>
            <p:nvPr/>
          </p:nvSpPr>
          <p:spPr bwMode="auto">
            <a:xfrm>
              <a:off x="3379931" y="2253545"/>
              <a:ext cx="305403" cy="336816"/>
            </a:xfrm>
            <a:custGeom>
              <a:avLst/>
              <a:gdLst/>
              <a:ahLst/>
              <a:cxnLst>
                <a:cxn ang="0">
                  <a:pos x="96" y="56"/>
                </a:cxn>
                <a:cxn ang="0">
                  <a:pos x="79" y="47"/>
                </a:cxn>
                <a:cxn ang="0">
                  <a:pos x="71" y="64"/>
                </a:cxn>
                <a:cxn ang="0">
                  <a:pos x="76" y="67"/>
                </a:cxn>
                <a:cxn ang="0">
                  <a:pos x="80" y="59"/>
                </a:cxn>
                <a:cxn ang="0">
                  <a:pos x="86" y="78"/>
                </a:cxn>
                <a:cxn ang="0">
                  <a:pos x="92" y="76"/>
                </a:cxn>
                <a:cxn ang="0">
                  <a:pos x="86" y="57"/>
                </a:cxn>
                <a:cxn ang="0">
                  <a:pos x="93" y="61"/>
                </a:cxn>
                <a:cxn ang="0">
                  <a:pos x="96" y="56"/>
                </a:cxn>
                <a:cxn ang="0">
                  <a:pos x="103" y="28"/>
                </a:cxn>
                <a:cxn ang="0">
                  <a:pos x="119" y="76"/>
                </a:cxn>
                <a:cxn ang="0">
                  <a:pos x="118" y="79"/>
                </a:cxn>
                <a:cxn ang="0">
                  <a:pos x="67" y="95"/>
                </a:cxn>
                <a:cxn ang="0">
                  <a:pos x="65" y="94"/>
                </a:cxn>
                <a:cxn ang="0">
                  <a:pos x="49" y="46"/>
                </a:cxn>
                <a:cxn ang="0">
                  <a:pos x="50" y="43"/>
                </a:cxn>
                <a:cxn ang="0">
                  <a:pos x="100" y="27"/>
                </a:cxn>
                <a:cxn ang="0">
                  <a:pos x="103" y="28"/>
                </a:cxn>
                <a:cxn ang="0">
                  <a:pos x="62" y="115"/>
                </a:cxn>
                <a:cxn ang="0">
                  <a:pos x="52" y="110"/>
                </a:cxn>
                <a:cxn ang="0">
                  <a:pos x="47" y="120"/>
                </a:cxn>
                <a:cxn ang="0">
                  <a:pos x="57" y="125"/>
                </a:cxn>
                <a:cxn ang="0">
                  <a:pos x="62" y="115"/>
                </a:cxn>
                <a:cxn ang="0">
                  <a:pos x="69" y="112"/>
                </a:cxn>
                <a:cxn ang="0">
                  <a:pos x="59" y="132"/>
                </a:cxn>
                <a:cxn ang="0">
                  <a:pos x="40" y="122"/>
                </a:cxn>
                <a:cxn ang="0">
                  <a:pos x="50" y="103"/>
                </a:cxn>
                <a:cxn ang="0">
                  <a:pos x="69" y="112"/>
                </a:cxn>
                <a:cxn ang="0">
                  <a:pos x="116" y="89"/>
                </a:cxn>
                <a:cxn ang="0">
                  <a:pos x="69" y="104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18" y="96"/>
                </a:cxn>
                <a:cxn ang="0">
                  <a:pos x="121" y="92"/>
                </a:cxn>
                <a:cxn ang="0">
                  <a:pos x="116" y="89"/>
                </a:cxn>
                <a:cxn ang="0">
                  <a:pos x="3" y="21"/>
                </a:cxn>
                <a:cxn ang="0">
                  <a:pos x="12" y="3"/>
                </a:cxn>
                <a:cxn ang="0">
                  <a:pos x="31" y="12"/>
                </a:cxn>
                <a:cxn ang="0">
                  <a:pos x="59" y="99"/>
                </a:cxn>
                <a:cxn ang="0">
                  <a:pos x="51" y="98"/>
                </a:cxn>
                <a:cxn ang="0">
                  <a:pos x="23" y="14"/>
                </a:cxn>
                <a:cxn ang="0">
                  <a:pos x="15" y="10"/>
                </a:cxn>
                <a:cxn ang="0">
                  <a:pos x="10" y="19"/>
                </a:cxn>
                <a:cxn ang="0">
                  <a:pos x="8" y="23"/>
                </a:cxn>
                <a:cxn ang="0">
                  <a:pos x="3" y="21"/>
                </a:cxn>
              </a:cxnLst>
              <a:rect l="0" t="0" r="r" b="b"/>
              <a:pathLst>
                <a:path w="121" h="134">
                  <a:moveTo>
                    <a:pt x="96" y="56"/>
                  </a:moveTo>
                  <a:cubicBezTo>
                    <a:pt x="79" y="47"/>
                    <a:pt x="79" y="47"/>
                    <a:pt x="79" y="47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93" y="61"/>
                    <a:pt x="93" y="61"/>
                    <a:pt x="93" y="61"/>
                  </a:cubicBezTo>
                  <a:lnTo>
                    <a:pt x="96" y="56"/>
                  </a:lnTo>
                  <a:close/>
                  <a:moveTo>
                    <a:pt x="103" y="28"/>
                  </a:moveTo>
                  <a:cubicBezTo>
                    <a:pt x="119" y="76"/>
                    <a:pt x="119" y="76"/>
                    <a:pt x="119" y="76"/>
                  </a:cubicBezTo>
                  <a:cubicBezTo>
                    <a:pt x="119" y="77"/>
                    <a:pt x="119" y="78"/>
                    <a:pt x="118" y="79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6"/>
                    <a:pt x="65" y="95"/>
                    <a:pt x="65" y="9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4"/>
                    <a:pt x="50" y="43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2" y="27"/>
                    <a:pt x="103" y="28"/>
                  </a:cubicBezTo>
                  <a:moveTo>
                    <a:pt x="62" y="115"/>
                  </a:moveTo>
                  <a:cubicBezTo>
                    <a:pt x="60" y="111"/>
                    <a:pt x="56" y="109"/>
                    <a:pt x="52" y="110"/>
                  </a:cubicBezTo>
                  <a:cubicBezTo>
                    <a:pt x="48" y="111"/>
                    <a:pt x="46" y="116"/>
                    <a:pt x="47" y="120"/>
                  </a:cubicBezTo>
                  <a:cubicBezTo>
                    <a:pt x="48" y="124"/>
                    <a:pt x="53" y="126"/>
                    <a:pt x="57" y="125"/>
                  </a:cubicBezTo>
                  <a:cubicBezTo>
                    <a:pt x="61" y="123"/>
                    <a:pt x="63" y="119"/>
                    <a:pt x="62" y="115"/>
                  </a:cubicBezTo>
                  <a:moveTo>
                    <a:pt x="69" y="112"/>
                  </a:moveTo>
                  <a:cubicBezTo>
                    <a:pt x="72" y="120"/>
                    <a:pt x="67" y="129"/>
                    <a:pt x="59" y="132"/>
                  </a:cubicBezTo>
                  <a:cubicBezTo>
                    <a:pt x="51" y="134"/>
                    <a:pt x="42" y="130"/>
                    <a:pt x="40" y="122"/>
                  </a:cubicBezTo>
                  <a:cubicBezTo>
                    <a:pt x="37" y="114"/>
                    <a:pt x="41" y="105"/>
                    <a:pt x="50" y="103"/>
                  </a:cubicBezTo>
                  <a:cubicBezTo>
                    <a:pt x="58" y="100"/>
                    <a:pt x="66" y="104"/>
                    <a:pt x="69" y="112"/>
                  </a:cubicBezTo>
                  <a:moveTo>
                    <a:pt x="116" y="89"/>
                  </a:moveTo>
                  <a:cubicBezTo>
                    <a:pt x="69" y="104"/>
                    <a:pt x="69" y="104"/>
                    <a:pt x="69" y="104"/>
                  </a:cubicBezTo>
                  <a:cubicBezTo>
                    <a:pt x="70" y="106"/>
                    <a:pt x="72" y="109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20" y="96"/>
                    <a:pt x="121" y="94"/>
                    <a:pt x="121" y="92"/>
                  </a:cubicBezTo>
                  <a:cubicBezTo>
                    <a:pt x="120" y="89"/>
                    <a:pt x="118" y="88"/>
                    <a:pt x="116" y="89"/>
                  </a:cubicBezTo>
                  <a:moveTo>
                    <a:pt x="3" y="21"/>
                  </a:moveTo>
                  <a:cubicBezTo>
                    <a:pt x="0" y="13"/>
                    <a:pt x="5" y="5"/>
                    <a:pt x="12" y="3"/>
                  </a:cubicBezTo>
                  <a:cubicBezTo>
                    <a:pt x="20" y="0"/>
                    <a:pt x="28" y="4"/>
                    <a:pt x="31" y="12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7" y="98"/>
                    <a:pt x="54" y="98"/>
                    <a:pt x="51" y="9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1"/>
                    <a:pt x="18" y="9"/>
                    <a:pt x="15" y="10"/>
                  </a:cubicBezTo>
                  <a:cubicBezTo>
                    <a:pt x="11" y="11"/>
                    <a:pt x="9" y="15"/>
                    <a:pt x="10" y="19"/>
                  </a:cubicBezTo>
                  <a:cubicBezTo>
                    <a:pt x="11" y="21"/>
                    <a:pt x="10" y="23"/>
                    <a:pt x="8" y="23"/>
                  </a:cubicBezTo>
                  <a:cubicBezTo>
                    <a:pt x="6" y="24"/>
                    <a:pt x="4" y="23"/>
                    <a:pt x="3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4393518" y="5196139"/>
            <a:ext cx="1148652" cy="1145904"/>
            <a:chOff x="3124200" y="3768269"/>
            <a:chExt cx="816864" cy="814910"/>
          </a:xfrm>
        </p:grpSpPr>
        <p:sp>
          <p:nvSpPr>
            <p:cNvPr id="18" name="Rounded Rectangle 17"/>
            <p:cNvSpPr/>
            <p:nvPr/>
          </p:nvSpPr>
          <p:spPr>
            <a:xfrm>
              <a:off x="3124200" y="3768269"/>
              <a:ext cx="816864" cy="81491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53"/>
            <p:cNvSpPr>
              <a:spLocks noEditPoints="1"/>
            </p:cNvSpPr>
            <p:nvPr/>
          </p:nvSpPr>
          <p:spPr bwMode="auto">
            <a:xfrm>
              <a:off x="3375470" y="4043962"/>
              <a:ext cx="314325" cy="263525"/>
            </a:xfrm>
            <a:custGeom>
              <a:avLst/>
              <a:gdLst/>
              <a:ahLst/>
              <a:cxnLst>
                <a:cxn ang="0">
                  <a:pos x="328" y="102"/>
                </a:cxn>
                <a:cxn ang="0">
                  <a:pos x="328" y="80"/>
                </a:cxn>
                <a:cxn ang="0">
                  <a:pos x="245" y="98"/>
                </a:cxn>
                <a:cxn ang="0">
                  <a:pos x="220" y="118"/>
                </a:cxn>
                <a:cxn ang="0">
                  <a:pos x="220" y="107"/>
                </a:cxn>
                <a:cxn ang="0">
                  <a:pos x="328" y="32"/>
                </a:cxn>
                <a:cxn ang="0">
                  <a:pos x="327" y="13"/>
                </a:cxn>
                <a:cxn ang="0">
                  <a:pos x="341" y="6"/>
                </a:cxn>
                <a:cxn ang="0">
                  <a:pos x="396" y="56"/>
                </a:cxn>
                <a:cxn ang="0">
                  <a:pos x="344" y="107"/>
                </a:cxn>
                <a:cxn ang="0">
                  <a:pos x="328" y="102"/>
                </a:cxn>
                <a:cxn ang="0">
                  <a:pos x="326" y="207"/>
                </a:cxn>
                <a:cxn ang="0">
                  <a:pos x="350" y="148"/>
                </a:cxn>
                <a:cxn ang="0">
                  <a:pos x="381" y="114"/>
                </a:cxn>
                <a:cxn ang="0">
                  <a:pos x="391" y="155"/>
                </a:cxn>
                <a:cxn ang="0">
                  <a:pos x="344" y="261"/>
                </a:cxn>
                <a:cxn ang="0">
                  <a:pos x="134" y="261"/>
                </a:cxn>
                <a:cxn ang="0">
                  <a:pos x="82" y="126"/>
                </a:cxn>
                <a:cxn ang="0">
                  <a:pos x="67" y="115"/>
                </a:cxn>
                <a:cxn ang="0">
                  <a:pos x="41" y="115"/>
                </a:cxn>
                <a:cxn ang="0">
                  <a:pos x="42" y="72"/>
                </a:cxn>
                <a:cxn ang="0">
                  <a:pos x="100" y="72"/>
                </a:cxn>
                <a:cxn ang="0">
                  <a:pos x="118" y="95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186" y="273"/>
                </a:cxn>
                <a:cxn ang="0">
                  <a:pos x="220" y="301"/>
                </a:cxn>
                <a:cxn ang="0">
                  <a:pos x="186" y="334"/>
                </a:cxn>
                <a:cxn ang="0">
                  <a:pos x="153" y="301"/>
                </a:cxn>
                <a:cxn ang="0">
                  <a:pos x="186" y="273"/>
                </a:cxn>
                <a:cxn ang="0">
                  <a:pos x="298" y="273"/>
                </a:cxn>
                <a:cxn ang="0">
                  <a:pos x="332" y="301"/>
                </a:cxn>
                <a:cxn ang="0">
                  <a:pos x="298" y="334"/>
                </a:cxn>
                <a:cxn ang="0">
                  <a:pos x="264" y="301"/>
                </a:cxn>
                <a:cxn ang="0">
                  <a:pos x="298" y="273"/>
                </a:cxn>
              </a:cxnLst>
              <a:rect l="0" t="0" r="r" b="b"/>
              <a:pathLst>
                <a:path w="399" h="334">
                  <a:moveTo>
                    <a:pt x="328" y="102"/>
                  </a:moveTo>
                  <a:cubicBezTo>
                    <a:pt x="327" y="90"/>
                    <a:pt x="328" y="80"/>
                    <a:pt x="328" y="80"/>
                  </a:cubicBezTo>
                  <a:cubicBezTo>
                    <a:pt x="328" y="80"/>
                    <a:pt x="279" y="72"/>
                    <a:pt x="245" y="98"/>
                  </a:cubicBezTo>
                  <a:cubicBezTo>
                    <a:pt x="224" y="111"/>
                    <a:pt x="221" y="116"/>
                    <a:pt x="220" y="118"/>
                  </a:cubicBezTo>
                  <a:cubicBezTo>
                    <a:pt x="220" y="118"/>
                    <a:pt x="217" y="116"/>
                    <a:pt x="220" y="107"/>
                  </a:cubicBezTo>
                  <a:cubicBezTo>
                    <a:pt x="248" y="31"/>
                    <a:pt x="328" y="32"/>
                    <a:pt x="328" y="32"/>
                  </a:cubicBezTo>
                  <a:cubicBezTo>
                    <a:pt x="328" y="32"/>
                    <a:pt x="327" y="25"/>
                    <a:pt x="327" y="13"/>
                  </a:cubicBezTo>
                  <a:cubicBezTo>
                    <a:pt x="327" y="0"/>
                    <a:pt x="332" y="0"/>
                    <a:pt x="341" y="6"/>
                  </a:cubicBezTo>
                  <a:cubicBezTo>
                    <a:pt x="361" y="23"/>
                    <a:pt x="396" y="56"/>
                    <a:pt x="396" y="56"/>
                  </a:cubicBezTo>
                  <a:cubicBezTo>
                    <a:pt x="396" y="56"/>
                    <a:pt x="363" y="88"/>
                    <a:pt x="344" y="107"/>
                  </a:cubicBezTo>
                  <a:cubicBezTo>
                    <a:pt x="335" y="116"/>
                    <a:pt x="328" y="119"/>
                    <a:pt x="328" y="102"/>
                  </a:cubicBezTo>
                  <a:close/>
                  <a:moveTo>
                    <a:pt x="326" y="207"/>
                  </a:moveTo>
                  <a:cubicBezTo>
                    <a:pt x="335" y="186"/>
                    <a:pt x="344" y="162"/>
                    <a:pt x="350" y="148"/>
                  </a:cubicBezTo>
                  <a:cubicBezTo>
                    <a:pt x="354" y="138"/>
                    <a:pt x="362" y="108"/>
                    <a:pt x="381" y="114"/>
                  </a:cubicBezTo>
                  <a:cubicBezTo>
                    <a:pt x="399" y="121"/>
                    <a:pt x="399" y="130"/>
                    <a:pt x="391" y="155"/>
                  </a:cubicBezTo>
                  <a:cubicBezTo>
                    <a:pt x="351" y="260"/>
                    <a:pt x="350" y="261"/>
                    <a:pt x="344" y="261"/>
                  </a:cubicBezTo>
                  <a:cubicBezTo>
                    <a:pt x="324" y="261"/>
                    <a:pt x="218" y="261"/>
                    <a:pt x="134" y="261"/>
                  </a:cubicBezTo>
                  <a:cubicBezTo>
                    <a:pt x="126" y="261"/>
                    <a:pt x="93" y="162"/>
                    <a:pt x="82" y="126"/>
                  </a:cubicBezTo>
                  <a:cubicBezTo>
                    <a:pt x="79" y="118"/>
                    <a:pt x="74" y="115"/>
                    <a:pt x="67" y="115"/>
                  </a:cubicBezTo>
                  <a:cubicBezTo>
                    <a:pt x="58" y="115"/>
                    <a:pt x="50" y="115"/>
                    <a:pt x="41" y="115"/>
                  </a:cubicBezTo>
                  <a:cubicBezTo>
                    <a:pt x="0" y="115"/>
                    <a:pt x="0" y="72"/>
                    <a:pt x="42" y="72"/>
                  </a:cubicBezTo>
                  <a:cubicBezTo>
                    <a:pt x="71" y="72"/>
                    <a:pt x="89" y="72"/>
                    <a:pt x="100" y="72"/>
                  </a:cubicBezTo>
                  <a:cubicBezTo>
                    <a:pt x="110" y="72"/>
                    <a:pt x="115" y="85"/>
                    <a:pt x="118" y="95"/>
                  </a:cubicBezTo>
                  <a:cubicBezTo>
                    <a:pt x="129" y="124"/>
                    <a:pt x="149" y="179"/>
                    <a:pt x="159" y="207"/>
                  </a:cubicBezTo>
                  <a:cubicBezTo>
                    <a:pt x="162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6"/>
                    <a:pt x="326" y="207"/>
                  </a:cubicBezTo>
                  <a:close/>
                  <a:moveTo>
                    <a:pt x="186" y="273"/>
                  </a:moveTo>
                  <a:cubicBezTo>
                    <a:pt x="203" y="273"/>
                    <a:pt x="220" y="284"/>
                    <a:pt x="220" y="301"/>
                  </a:cubicBezTo>
                  <a:cubicBezTo>
                    <a:pt x="220" y="317"/>
                    <a:pt x="203" y="334"/>
                    <a:pt x="186" y="334"/>
                  </a:cubicBezTo>
                  <a:cubicBezTo>
                    <a:pt x="169" y="334"/>
                    <a:pt x="153" y="317"/>
                    <a:pt x="153" y="301"/>
                  </a:cubicBezTo>
                  <a:cubicBezTo>
                    <a:pt x="153" y="284"/>
                    <a:pt x="169" y="273"/>
                    <a:pt x="186" y="273"/>
                  </a:cubicBezTo>
                  <a:close/>
                  <a:moveTo>
                    <a:pt x="298" y="273"/>
                  </a:moveTo>
                  <a:cubicBezTo>
                    <a:pt x="315" y="273"/>
                    <a:pt x="332" y="283"/>
                    <a:pt x="332" y="301"/>
                  </a:cubicBezTo>
                  <a:cubicBezTo>
                    <a:pt x="332" y="318"/>
                    <a:pt x="315" y="334"/>
                    <a:pt x="298" y="334"/>
                  </a:cubicBezTo>
                  <a:cubicBezTo>
                    <a:pt x="280" y="334"/>
                    <a:pt x="264" y="318"/>
                    <a:pt x="264" y="301"/>
                  </a:cubicBezTo>
                  <a:cubicBezTo>
                    <a:pt x="264" y="283"/>
                    <a:pt x="280" y="273"/>
                    <a:pt x="298" y="2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34"/>
          <p:cNvGrpSpPr/>
          <p:nvPr/>
        </p:nvGrpSpPr>
        <p:grpSpPr>
          <a:xfrm>
            <a:off x="7316580" y="5196139"/>
            <a:ext cx="1148652" cy="1145904"/>
            <a:chOff x="5202936" y="3768269"/>
            <a:chExt cx="816864" cy="814910"/>
          </a:xfrm>
        </p:grpSpPr>
        <p:sp>
          <p:nvSpPr>
            <p:cNvPr id="13" name="Rounded Rectangle 12"/>
            <p:cNvSpPr/>
            <p:nvPr/>
          </p:nvSpPr>
          <p:spPr>
            <a:xfrm>
              <a:off x="5202936" y="3768269"/>
              <a:ext cx="816864" cy="81491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52"/>
            <p:cNvSpPr>
              <a:spLocks noEditPoints="1"/>
            </p:cNvSpPr>
            <p:nvPr/>
          </p:nvSpPr>
          <p:spPr bwMode="auto">
            <a:xfrm>
              <a:off x="5454206" y="4045549"/>
              <a:ext cx="314325" cy="260350"/>
            </a:xfrm>
            <a:custGeom>
              <a:avLst/>
              <a:gdLst/>
              <a:ahLst/>
              <a:cxnLst>
                <a:cxn ang="0">
                  <a:pos x="390" y="156"/>
                </a:cxn>
                <a:cxn ang="0">
                  <a:pos x="344" y="260"/>
                </a:cxn>
                <a:cxn ang="0">
                  <a:pos x="134" y="260"/>
                </a:cxn>
                <a:cxn ang="0">
                  <a:pos x="82" y="128"/>
                </a:cxn>
                <a:cxn ang="0">
                  <a:pos x="68" y="116"/>
                </a:cxn>
                <a:cxn ang="0">
                  <a:pos x="41" y="116"/>
                </a:cxn>
                <a:cxn ang="0">
                  <a:pos x="42" y="74"/>
                </a:cxn>
                <a:cxn ang="0">
                  <a:pos x="100" y="74"/>
                </a:cxn>
                <a:cxn ang="0">
                  <a:pos x="118" y="97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350" y="149"/>
                </a:cxn>
                <a:cxn ang="0">
                  <a:pos x="381" y="116"/>
                </a:cxn>
                <a:cxn ang="0">
                  <a:pos x="390" y="156"/>
                </a:cxn>
                <a:cxn ang="0">
                  <a:pos x="305" y="210"/>
                </a:cxn>
                <a:cxn ang="0">
                  <a:pos x="180" y="210"/>
                </a:cxn>
                <a:cxn ang="0">
                  <a:pos x="167" y="196"/>
                </a:cxn>
                <a:cxn ang="0">
                  <a:pos x="128" y="90"/>
                </a:cxn>
                <a:cxn ang="0">
                  <a:pos x="141" y="77"/>
                </a:cxn>
                <a:cxn ang="0">
                  <a:pos x="171" y="77"/>
                </a:cxn>
                <a:cxn ang="0">
                  <a:pos x="171" y="13"/>
                </a:cxn>
                <a:cxn ang="0">
                  <a:pos x="185" y="0"/>
                </a:cxn>
                <a:cxn ang="0">
                  <a:pos x="254" y="0"/>
                </a:cxn>
                <a:cxn ang="0">
                  <a:pos x="268" y="13"/>
                </a:cxn>
                <a:cxn ang="0">
                  <a:pos x="268" y="47"/>
                </a:cxn>
                <a:cxn ang="0">
                  <a:pos x="306" y="47"/>
                </a:cxn>
                <a:cxn ang="0">
                  <a:pos x="314" y="55"/>
                </a:cxn>
                <a:cxn ang="0">
                  <a:pos x="314" y="77"/>
                </a:cxn>
                <a:cxn ang="0">
                  <a:pos x="348" y="77"/>
                </a:cxn>
                <a:cxn ang="0">
                  <a:pos x="362" y="90"/>
                </a:cxn>
                <a:cxn ang="0">
                  <a:pos x="318" y="196"/>
                </a:cxn>
                <a:cxn ang="0">
                  <a:pos x="305" y="210"/>
                </a:cxn>
                <a:cxn ang="0">
                  <a:pos x="186" y="272"/>
                </a:cxn>
                <a:cxn ang="0">
                  <a:pos x="220" y="299"/>
                </a:cxn>
                <a:cxn ang="0">
                  <a:pos x="186" y="331"/>
                </a:cxn>
                <a:cxn ang="0">
                  <a:pos x="152" y="299"/>
                </a:cxn>
                <a:cxn ang="0">
                  <a:pos x="186" y="272"/>
                </a:cxn>
                <a:cxn ang="0">
                  <a:pos x="298" y="272"/>
                </a:cxn>
                <a:cxn ang="0">
                  <a:pos x="331" y="299"/>
                </a:cxn>
                <a:cxn ang="0">
                  <a:pos x="298" y="331"/>
                </a:cxn>
                <a:cxn ang="0">
                  <a:pos x="264" y="299"/>
                </a:cxn>
                <a:cxn ang="0">
                  <a:pos x="298" y="272"/>
                </a:cxn>
              </a:cxnLst>
              <a:rect l="0" t="0" r="r" b="b"/>
              <a:pathLst>
                <a:path w="399" h="331">
                  <a:moveTo>
                    <a:pt x="390" y="156"/>
                  </a:moveTo>
                  <a:cubicBezTo>
                    <a:pt x="351" y="259"/>
                    <a:pt x="350" y="260"/>
                    <a:pt x="344" y="260"/>
                  </a:cubicBezTo>
                  <a:cubicBezTo>
                    <a:pt x="324" y="260"/>
                    <a:pt x="218" y="260"/>
                    <a:pt x="134" y="260"/>
                  </a:cubicBezTo>
                  <a:cubicBezTo>
                    <a:pt x="126" y="260"/>
                    <a:pt x="93" y="163"/>
                    <a:pt x="82" y="128"/>
                  </a:cubicBezTo>
                  <a:cubicBezTo>
                    <a:pt x="79" y="119"/>
                    <a:pt x="74" y="116"/>
                    <a:pt x="68" y="116"/>
                  </a:cubicBezTo>
                  <a:cubicBezTo>
                    <a:pt x="58" y="116"/>
                    <a:pt x="50" y="116"/>
                    <a:pt x="41" y="116"/>
                  </a:cubicBezTo>
                  <a:cubicBezTo>
                    <a:pt x="0" y="116"/>
                    <a:pt x="0" y="74"/>
                    <a:pt x="42" y="74"/>
                  </a:cubicBezTo>
                  <a:cubicBezTo>
                    <a:pt x="71" y="74"/>
                    <a:pt x="89" y="74"/>
                    <a:pt x="100" y="74"/>
                  </a:cubicBezTo>
                  <a:cubicBezTo>
                    <a:pt x="110" y="74"/>
                    <a:pt x="115" y="87"/>
                    <a:pt x="118" y="97"/>
                  </a:cubicBezTo>
                  <a:cubicBezTo>
                    <a:pt x="129" y="125"/>
                    <a:pt x="149" y="180"/>
                    <a:pt x="159" y="207"/>
                  </a:cubicBezTo>
                  <a:cubicBezTo>
                    <a:pt x="163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5"/>
                    <a:pt x="326" y="207"/>
                  </a:cubicBezTo>
                  <a:cubicBezTo>
                    <a:pt x="335" y="186"/>
                    <a:pt x="344" y="163"/>
                    <a:pt x="350" y="149"/>
                  </a:cubicBezTo>
                  <a:cubicBezTo>
                    <a:pt x="354" y="139"/>
                    <a:pt x="362" y="110"/>
                    <a:pt x="381" y="116"/>
                  </a:cubicBezTo>
                  <a:cubicBezTo>
                    <a:pt x="399" y="123"/>
                    <a:pt x="399" y="131"/>
                    <a:pt x="390" y="156"/>
                  </a:cubicBezTo>
                  <a:close/>
                  <a:moveTo>
                    <a:pt x="305" y="210"/>
                  </a:moveTo>
                  <a:cubicBezTo>
                    <a:pt x="180" y="210"/>
                    <a:pt x="180" y="210"/>
                    <a:pt x="180" y="210"/>
                  </a:cubicBezTo>
                  <a:cubicBezTo>
                    <a:pt x="173" y="210"/>
                    <a:pt x="170" y="204"/>
                    <a:pt x="167" y="196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8" y="83"/>
                    <a:pt x="134" y="77"/>
                    <a:pt x="141" y="77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6"/>
                    <a:pt x="178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8" y="6"/>
                    <a:pt x="268" y="13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10" y="47"/>
                    <a:pt x="314" y="51"/>
                    <a:pt x="314" y="55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48" y="77"/>
                    <a:pt x="348" y="77"/>
                    <a:pt x="348" y="77"/>
                  </a:cubicBezTo>
                  <a:cubicBezTo>
                    <a:pt x="356" y="77"/>
                    <a:pt x="362" y="83"/>
                    <a:pt x="362" y="90"/>
                  </a:cubicBezTo>
                  <a:cubicBezTo>
                    <a:pt x="318" y="196"/>
                    <a:pt x="318" y="196"/>
                    <a:pt x="318" y="196"/>
                  </a:cubicBezTo>
                  <a:cubicBezTo>
                    <a:pt x="315" y="205"/>
                    <a:pt x="312" y="210"/>
                    <a:pt x="305" y="210"/>
                  </a:cubicBezTo>
                  <a:close/>
                  <a:moveTo>
                    <a:pt x="186" y="272"/>
                  </a:moveTo>
                  <a:cubicBezTo>
                    <a:pt x="203" y="272"/>
                    <a:pt x="220" y="283"/>
                    <a:pt x="220" y="299"/>
                  </a:cubicBezTo>
                  <a:cubicBezTo>
                    <a:pt x="220" y="315"/>
                    <a:pt x="203" y="331"/>
                    <a:pt x="186" y="331"/>
                  </a:cubicBezTo>
                  <a:cubicBezTo>
                    <a:pt x="170" y="331"/>
                    <a:pt x="152" y="315"/>
                    <a:pt x="152" y="299"/>
                  </a:cubicBezTo>
                  <a:cubicBezTo>
                    <a:pt x="152" y="283"/>
                    <a:pt x="170" y="272"/>
                    <a:pt x="186" y="272"/>
                  </a:cubicBezTo>
                  <a:close/>
                  <a:moveTo>
                    <a:pt x="298" y="272"/>
                  </a:moveTo>
                  <a:cubicBezTo>
                    <a:pt x="315" y="272"/>
                    <a:pt x="331" y="282"/>
                    <a:pt x="331" y="299"/>
                  </a:cubicBezTo>
                  <a:cubicBezTo>
                    <a:pt x="331" y="316"/>
                    <a:pt x="315" y="331"/>
                    <a:pt x="298" y="331"/>
                  </a:cubicBezTo>
                  <a:cubicBezTo>
                    <a:pt x="280" y="331"/>
                    <a:pt x="264" y="316"/>
                    <a:pt x="264" y="299"/>
                  </a:cubicBezTo>
                  <a:cubicBezTo>
                    <a:pt x="264" y="282"/>
                    <a:pt x="280" y="272"/>
                    <a:pt x="298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31" grpId="0"/>
      <p:bldP spid="33" grpId="0"/>
      <p:bldP spid="3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3959" y="882723"/>
            <a:ext cx="3341071" cy="39485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296097" y="4288464"/>
            <a:ext cx="22167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2179645" y="3503709"/>
            <a:ext cx="244970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endParaRPr 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687364"/>
            <a:ext cx="0" cy="352605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8"/>
          <p:cNvSpPr txBox="1"/>
          <p:nvPr/>
        </p:nvSpPr>
        <p:spPr>
          <a:xfrm>
            <a:off x="7424600" y="3687362"/>
            <a:ext cx="4320006" cy="738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  <a:endParaRPr lang="en-GB" altLang="zh-CN" sz="4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332026" y="1294335"/>
            <a:ext cx="2144939" cy="22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spc="3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13795" cap="all" spc="3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370653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9430790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370653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9430790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468958" y="2169419"/>
          <a:ext cx="8289962" cy="344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TextBox 34"/>
          <p:cNvSpPr txBox="1"/>
          <p:nvPr/>
        </p:nvSpPr>
        <p:spPr>
          <a:xfrm>
            <a:off x="1072881" y="5828914"/>
            <a:ext cx="10712989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65">
                <a:solidFill>
                  <a:schemeClr val="bg2"/>
                </a:solidFill>
              </a:rPr>
              <a:t>请替换文字内容，点击添加相关标题文字，修改文字内容，也可以直接复制你的内容到此</a:t>
            </a:r>
            <a:r>
              <a:rPr lang="zh-CN" altLang="en-US" sz="1265" smtClean="0">
                <a:solidFill>
                  <a:schemeClr val="bg2"/>
                </a:solidFill>
              </a:rPr>
              <a:t>。</a:t>
            </a:r>
            <a:r>
              <a:rPr lang="zh-CN" altLang="en-US" sz="1265">
                <a:solidFill>
                  <a:schemeClr val="bg2"/>
                </a:solidFill>
              </a:rPr>
              <a:t>请替换文字内容，点击添加相关标题文字，修改文字内容，也可以直接复制你的内容到此。</a:t>
            </a:r>
            <a:r>
              <a:rPr lang="en-US" altLang="zh-CN" sz="1265">
                <a:solidFill>
                  <a:schemeClr val="bg2"/>
                </a:solidFill>
              </a:rPr>
              <a:t> </a:t>
            </a:r>
            <a:r>
              <a:rPr lang="zh-CN" altLang="en-US" sz="1265" smtClean="0">
                <a:solidFill>
                  <a:schemeClr val="bg2"/>
                </a:solidFill>
              </a:rPr>
              <a:t>请</a:t>
            </a:r>
            <a:r>
              <a:rPr lang="zh-CN" altLang="en-US" sz="1265">
                <a:solidFill>
                  <a:schemeClr val="bg2"/>
                </a:solidFill>
              </a:rPr>
              <a:t>替换文字内容，点击添加相关标题文字，修改文字内容，也可以直接复制你的内容到此。</a:t>
            </a:r>
            <a:r>
              <a:rPr lang="en-US" altLang="zh-CN" sz="1265">
                <a:solidFill>
                  <a:schemeClr val="bg2"/>
                </a:solidFill>
              </a:rPr>
              <a:t> </a:t>
            </a:r>
            <a:r>
              <a:rPr lang="zh-CN" altLang="en-US" sz="1265" smtClean="0">
                <a:solidFill>
                  <a:schemeClr val="bg2"/>
                </a:solidFill>
              </a:rPr>
              <a:t>请</a:t>
            </a:r>
            <a:r>
              <a:rPr lang="zh-CN" altLang="en-US" sz="1265">
                <a:solidFill>
                  <a:schemeClr val="bg2"/>
                </a:solidFill>
              </a:rPr>
              <a:t>替换文字内容，点击添加相关标题文字，修改文字内容，也可以直接复制你的内容到此。</a:t>
            </a:r>
            <a:r>
              <a:rPr lang="en-US" altLang="zh-CN" sz="1265">
                <a:solidFill>
                  <a:schemeClr val="bg2"/>
                </a:solidFill>
              </a:rPr>
              <a:t> </a:t>
            </a:r>
            <a:endParaRPr lang="en-US" altLang="zh-CN" sz="1265">
              <a:solidFill>
                <a:schemeClr val="bg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2322645" y="6759403"/>
            <a:ext cx="535752" cy="386188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499796" y="1973638"/>
            <a:ext cx="3627878" cy="1211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2250" b="1" dirty="0">
                <a:solidFill>
                  <a:schemeClr val="accent1"/>
                </a:solidFill>
              </a:rPr>
              <a:t>OUR COMPANY</a:t>
            </a:r>
            <a:endParaRPr lang="en-US" sz="1475" b="1" dirty="0">
              <a:solidFill>
                <a:schemeClr val="accent1"/>
              </a:solidFill>
            </a:endParaRPr>
          </a:p>
          <a:p>
            <a:pPr algn="just"/>
            <a:r>
              <a:rPr lang="zh-CN" alt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,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injected humour, or randomized words which don't</a:t>
            </a:r>
            <a:endParaRPr lang="en-US" sz="140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9796" y="3759478"/>
            <a:ext cx="3627878" cy="1211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2250" b="1" dirty="0">
                <a:solidFill>
                  <a:schemeClr val="accent2"/>
                </a:solidFill>
              </a:rPr>
              <a:t>OUR COMPANY</a:t>
            </a:r>
            <a:endParaRPr lang="en-US" sz="1475" b="1" dirty="0">
              <a:solidFill>
                <a:schemeClr val="accent2"/>
              </a:solidFill>
            </a:endParaRPr>
          </a:p>
          <a:p>
            <a:pPr algn="just"/>
            <a:r>
              <a:rPr lang="zh-CN" alt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,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injected humour, or randomized words which don't</a:t>
            </a:r>
            <a:endParaRPr lang="en-US" sz="140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9796" y="5545317"/>
            <a:ext cx="3627878" cy="1211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2250" b="1" dirty="0">
                <a:solidFill>
                  <a:schemeClr val="accent3"/>
                </a:solidFill>
              </a:rPr>
              <a:t>OUR COMPANY</a:t>
            </a:r>
            <a:endParaRPr lang="en-US" sz="1475" b="1" dirty="0">
              <a:solidFill>
                <a:schemeClr val="accent3"/>
              </a:solidFill>
            </a:endParaRPr>
          </a:p>
          <a:p>
            <a:pPr algn="just"/>
            <a:r>
              <a:rPr lang="zh-CN" alt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,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injected humour, or randomized words which don't</a:t>
            </a:r>
            <a:endParaRPr lang="en-US" sz="140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矩形 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/>
        </p:nvGrpSpPr>
        <p:grpSpPr>
          <a:xfrm>
            <a:off x="960742" y="2333681"/>
            <a:ext cx="5448291" cy="1147748"/>
            <a:chOff x="644107" y="1330751"/>
            <a:chExt cx="3874553" cy="816221"/>
          </a:xfrm>
        </p:grpSpPr>
        <p:sp>
          <p:nvSpPr>
            <p:cNvPr id="6" name="Rounded Rectangle 5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2155464" y="2509112"/>
            <a:ext cx="3686496" cy="729600"/>
            <a:chOff x="885153" y="1438560"/>
            <a:chExt cx="2621652" cy="518855"/>
          </a:xfrm>
        </p:grpSpPr>
        <p:sp>
          <p:nvSpPr>
            <p:cNvPr id="10" name="TextBox 9"/>
            <p:cNvSpPr txBox="1"/>
            <p:nvPr/>
          </p:nvSpPr>
          <p:spPr>
            <a:xfrm>
              <a:off x="885153" y="1438560"/>
              <a:ext cx="1755745" cy="21550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970" b="1" dirty="0">
                  <a:solidFill>
                    <a:schemeClr val="bg1"/>
                  </a:solidFill>
                  <a:latin typeface="+mj-lt"/>
                </a:rPr>
                <a:t>Worldwide Business</a:t>
              </a:r>
              <a:endParaRPr lang="en-US" sz="197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5153" y="1649712"/>
              <a:ext cx="2621652" cy="3077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 smtClean="0">
                  <a:solidFill>
                    <a:schemeClr val="bg1"/>
                  </a:solidFill>
                </a:rPr>
                <a:t>请替换文字内容，点击添加相关标题文字，修改文字内容，也可以直接复制你的内容到此。  </a:t>
              </a:r>
              <a:endParaRPr lang="en-US" sz="140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47"/>
          <p:cNvGrpSpPr/>
          <p:nvPr/>
        </p:nvGrpSpPr>
        <p:grpSpPr>
          <a:xfrm>
            <a:off x="960742" y="3819893"/>
            <a:ext cx="5448291" cy="1147748"/>
            <a:chOff x="644107" y="1330751"/>
            <a:chExt cx="3874553" cy="816221"/>
          </a:xfrm>
        </p:grpSpPr>
        <p:sp>
          <p:nvSpPr>
            <p:cNvPr id="13" name="Rounded Rectangle 12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2155464" y="3979550"/>
            <a:ext cx="3686496" cy="729600"/>
            <a:chOff x="885153" y="1438560"/>
            <a:chExt cx="2621652" cy="518855"/>
          </a:xfrm>
        </p:grpSpPr>
        <p:sp>
          <p:nvSpPr>
            <p:cNvPr id="17" name="TextBox 16"/>
            <p:cNvSpPr txBox="1"/>
            <p:nvPr/>
          </p:nvSpPr>
          <p:spPr>
            <a:xfrm>
              <a:off x="885153" y="1438560"/>
              <a:ext cx="1107373" cy="21550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970" b="1" dirty="0">
                  <a:solidFill>
                    <a:schemeClr val="bg1"/>
                  </a:solidFill>
                </a:rPr>
                <a:t>Business To Go</a:t>
              </a:r>
              <a:endParaRPr lang="en-US" sz="197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5153" y="1649712"/>
              <a:ext cx="2621652" cy="3077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 smtClean="0">
                  <a:solidFill>
                    <a:schemeClr val="bg1"/>
                  </a:solidFill>
                </a:rPr>
                <a:t>请替换文字内容，点击添加相关标题文字，修改文字内容，也可以直接复制你的内容到此。  </a:t>
              </a:r>
              <a:endParaRPr lang="en-US" sz="140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55"/>
          <p:cNvGrpSpPr/>
          <p:nvPr/>
        </p:nvGrpSpPr>
        <p:grpSpPr>
          <a:xfrm>
            <a:off x="960742" y="5317208"/>
            <a:ext cx="5448291" cy="1147748"/>
            <a:chOff x="644107" y="1330751"/>
            <a:chExt cx="3874553" cy="816221"/>
          </a:xfrm>
        </p:grpSpPr>
        <p:sp>
          <p:nvSpPr>
            <p:cNvPr id="20" name="Rounded Rectangle 19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2155464" y="5498528"/>
            <a:ext cx="3686496" cy="729600"/>
            <a:chOff x="885153" y="1438560"/>
            <a:chExt cx="2621652" cy="518855"/>
          </a:xfrm>
        </p:grpSpPr>
        <p:sp>
          <p:nvSpPr>
            <p:cNvPr id="24" name="TextBox 23"/>
            <p:cNvSpPr txBox="1"/>
            <p:nvPr/>
          </p:nvSpPr>
          <p:spPr>
            <a:xfrm>
              <a:off x="885153" y="1438560"/>
              <a:ext cx="1351190" cy="21550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970" b="1" dirty="0">
                  <a:solidFill>
                    <a:schemeClr val="bg1"/>
                  </a:solidFill>
                </a:rPr>
                <a:t>Creative Solutions</a:t>
              </a:r>
              <a:endParaRPr lang="en-US" sz="197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85153" y="1649712"/>
              <a:ext cx="2621652" cy="3077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spcBef>
                  <a:spcPct val="20000"/>
                </a:spcBef>
                <a:defRPr/>
              </a:pPr>
              <a:r>
                <a:rPr lang="zh-CN" altLang="en-US" sz="1405" smtClean="0">
                  <a:solidFill>
                    <a:schemeClr val="bg1"/>
                  </a:solidFill>
                </a:rPr>
                <a:t>请替换文字内容，点击添加相关标题文字，修改文字内容，也可以直接复制你的内容到此。  </a:t>
              </a:r>
              <a:endParaRPr lang="en-US" sz="140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64"/>
          <p:cNvGrpSpPr/>
          <p:nvPr/>
        </p:nvGrpSpPr>
        <p:grpSpPr>
          <a:xfrm>
            <a:off x="1088820" y="3960262"/>
            <a:ext cx="814228" cy="790916"/>
            <a:chOff x="735191" y="2518747"/>
            <a:chExt cx="579038" cy="562460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35191" y="251874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 smtClean="0">
                <a:solidFill>
                  <a:schemeClr val="accent2"/>
                </a:solidFill>
                <a:latin typeface="FontAwesome" pitchFamily="2" charset="0"/>
              </a:endParaRPr>
            </a:p>
          </p:txBody>
        </p:sp>
        <p:sp>
          <p:nvSpPr>
            <p:cNvPr id="28" name="Freeform 52"/>
            <p:cNvSpPr>
              <a:spLocks noEditPoints="1"/>
            </p:cNvSpPr>
            <p:nvPr/>
          </p:nvSpPr>
          <p:spPr bwMode="auto">
            <a:xfrm>
              <a:off x="899027" y="2664760"/>
              <a:ext cx="251367" cy="27043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9" name="Group 66"/>
          <p:cNvGrpSpPr/>
          <p:nvPr/>
        </p:nvGrpSpPr>
        <p:grpSpPr>
          <a:xfrm>
            <a:off x="1088820" y="5457578"/>
            <a:ext cx="814228" cy="790916"/>
            <a:chOff x="735191" y="3583563"/>
            <a:chExt cx="579038" cy="562460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35191" y="3583563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 smtClean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31" name="Freeform 103"/>
            <p:cNvSpPr>
              <a:spLocks noEditPoints="1"/>
            </p:cNvSpPr>
            <p:nvPr/>
          </p:nvSpPr>
          <p:spPr bwMode="auto">
            <a:xfrm>
              <a:off x="899027" y="3685335"/>
              <a:ext cx="250504" cy="368872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2" name="Group 81"/>
          <p:cNvGrpSpPr/>
          <p:nvPr/>
        </p:nvGrpSpPr>
        <p:grpSpPr>
          <a:xfrm>
            <a:off x="1088820" y="2474050"/>
            <a:ext cx="814228" cy="790916"/>
            <a:chOff x="735191" y="1461827"/>
            <a:chExt cx="579038" cy="562460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35191" y="146182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 smtClean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  <p:sp>
          <p:nvSpPr>
            <p:cNvPr id="34" name="Freeform 245"/>
            <p:cNvSpPr/>
            <p:nvPr/>
          </p:nvSpPr>
          <p:spPr bwMode="auto">
            <a:xfrm>
              <a:off x="908029" y="1626376"/>
              <a:ext cx="233363" cy="23336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250399" y="2469831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</a:rPr>
              <a:t>FAN FLOW CHART</a:t>
            </a:r>
            <a:endParaRPr lang="en-US" sz="1685" b="1" dirty="0">
              <a:solidFill>
                <a:schemeClr val="accent1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514086" y="2537888"/>
            <a:ext cx="642902" cy="642902"/>
            <a:chOff x="4343400" y="1854885"/>
            <a:chExt cx="457200" cy="457200"/>
          </a:xfrm>
        </p:grpSpPr>
        <p:sp>
          <p:nvSpPr>
            <p:cNvPr id="37" name="Oval 36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250399" y="3986415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</a:rPr>
              <a:t>FAN FLOW CHART</a:t>
            </a:r>
            <a:endParaRPr lang="en-US" sz="1685" b="1" dirty="0">
              <a:solidFill>
                <a:schemeClr val="accent2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514086" y="4054472"/>
            <a:ext cx="642902" cy="642902"/>
            <a:chOff x="4343400" y="1854885"/>
            <a:chExt cx="457200" cy="457200"/>
          </a:xfrm>
          <a:solidFill>
            <a:schemeClr val="accent2"/>
          </a:solidFill>
        </p:grpSpPr>
        <p:sp>
          <p:nvSpPr>
            <p:cNvPr id="41" name="Oval 40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250399" y="5471638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</a:rPr>
              <a:t>FAN FLOW CHART</a:t>
            </a:r>
            <a:endParaRPr lang="en-US" sz="1685" b="1" dirty="0">
              <a:solidFill>
                <a:schemeClr val="accent3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514086" y="5539695"/>
            <a:ext cx="642902" cy="642902"/>
            <a:chOff x="4343400" y="1854885"/>
            <a:chExt cx="457200" cy="457200"/>
          </a:xfrm>
        </p:grpSpPr>
        <p:sp>
          <p:nvSpPr>
            <p:cNvPr id="45" name="Oval 44"/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矩形 4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rot="5400000">
            <a:off x="1463539" y="1823856"/>
            <a:ext cx="1693341" cy="2089909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1">
                  <a:lumMod val="75000"/>
                  <a:alpha val="95000"/>
                </a:schemeClr>
              </a:gs>
              <a:gs pos="49000">
                <a:schemeClr val="accent1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6" name="Freeform 5"/>
          <p:cNvSpPr/>
          <p:nvPr/>
        </p:nvSpPr>
        <p:spPr bwMode="auto">
          <a:xfrm rot="5400000">
            <a:off x="1599937" y="2637178"/>
            <a:ext cx="1987585" cy="2656948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2">
                  <a:lumMod val="50000"/>
                </a:schemeClr>
              </a:gs>
              <a:gs pos="49000">
                <a:schemeClr val="accent2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495466" y="3851519"/>
            <a:ext cx="1629487" cy="2089909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3">
                  <a:lumMod val="50000"/>
                </a:schemeClr>
              </a:gs>
              <a:gs pos="49000">
                <a:schemeClr val="accent3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9" name="Freeform 5"/>
          <p:cNvSpPr/>
          <p:nvPr/>
        </p:nvSpPr>
        <p:spPr bwMode="auto">
          <a:xfrm rot="5400000">
            <a:off x="1472963" y="4811027"/>
            <a:ext cx="1693341" cy="2089909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4">
                  <a:lumMod val="75000"/>
                </a:schemeClr>
              </a:gs>
              <a:gs pos="49000">
                <a:schemeClr val="accent4"/>
              </a:gs>
            </a:gsLst>
            <a:lin ang="0" scaled="0"/>
          </a:gra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498490" y="2330639"/>
            <a:ext cx="575991" cy="580100"/>
            <a:chOff x="5931156" y="1399652"/>
            <a:chExt cx="644626" cy="649224"/>
          </a:xfrm>
        </p:grpSpPr>
        <p:sp>
          <p:nvSpPr>
            <p:cNvPr id="12" name="Rectangle 7"/>
            <p:cNvSpPr/>
            <p:nvPr/>
          </p:nvSpPr>
          <p:spPr>
            <a:xfrm>
              <a:off x="5931156" y="1399652"/>
              <a:ext cx="644626" cy="6492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36"/>
            <p:cNvSpPr>
              <a:spLocks noEditPoints="1"/>
            </p:cNvSpPr>
            <p:nvPr/>
          </p:nvSpPr>
          <p:spPr bwMode="auto">
            <a:xfrm>
              <a:off x="6057730" y="1551942"/>
              <a:ext cx="400552" cy="359916"/>
            </a:xfrm>
            <a:custGeom>
              <a:avLst/>
              <a:gdLst/>
              <a:ahLst/>
              <a:cxnLst>
                <a:cxn ang="0">
                  <a:pos x="23" y="39"/>
                </a:cxn>
                <a:cxn ang="0">
                  <a:pos x="21" y="41"/>
                </a:cxn>
                <a:cxn ang="0">
                  <a:pos x="20" y="41"/>
                </a:cxn>
                <a:cxn ang="0">
                  <a:pos x="19" y="40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19" y="1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3" y="5"/>
                </a:cxn>
                <a:cxn ang="0">
                  <a:pos x="8" y="19"/>
                </a:cxn>
                <a:cxn ang="0">
                  <a:pos x="8" y="22"/>
                </a:cxn>
                <a:cxn ang="0">
                  <a:pos x="23" y="36"/>
                </a:cxn>
                <a:cxn ang="0">
                  <a:pos x="23" y="39"/>
                </a:cxn>
                <a:cxn ang="0">
                  <a:pos x="58" y="57"/>
                </a:cxn>
                <a:cxn ang="0">
                  <a:pos x="57" y="57"/>
                </a:cxn>
                <a:cxn ang="0">
                  <a:pos x="57" y="57"/>
                </a:cxn>
                <a:cxn ang="0">
                  <a:pos x="56" y="56"/>
                </a:cxn>
                <a:cxn ang="0">
                  <a:pos x="52" y="36"/>
                </a:cxn>
                <a:cxn ang="0">
                  <a:pos x="36" y="30"/>
                </a:cxn>
                <a:cxn ang="0">
                  <a:pos x="36" y="39"/>
                </a:cxn>
                <a:cxn ang="0">
                  <a:pos x="35" y="41"/>
                </a:cxn>
                <a:cxn ang="0">
                  <a:pos x="34" y="41"/>
                </a:cxn>
                <a:cxn ang="0">
                  <a:pos x="32" y="40"/>
                </a:cxn>
                <a:cxn ang="0">
                  <a:pos x="14" y="22"/>
                </a:cxn>
                <a:cxn ang="0">
                  <a:pos x="14" y="19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36" y="2"/>
                </a:cxn>
                <a:cxn ang="0">
                  <a:pos x="36" y="12"/>
                </a:cxn>
                <a:cxn ang="0">
                  <a:pos x="58" y="20"/>
                </a:cxn>
                <a:cxn ang="0">
                  <a:pos x="64" y="38"/>
                </a:cxn>
                <a:cxn ang="0">
                  <a:pos x="58" y="57"/>
                </a:cxn>
              </a:cxnLst>
              <a:rect l="0" t="0" r="r" b="b"/>
              <a:pathLst>
                <a:path w="64" h="57">
                  <a:moveTo>
                    <a:pt x="23" y="39"/>
                  </a:moveTo>
                  <a:cubicBezTo>
                    <a:pt x="23" y="40"/>
                    <a:pt x="22" y="41"/>
                    <a:pt x="21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1"/>
                    <a:pt x="19" y="41"/>
                    <a:pt x="19" y="4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1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1"/>
                    <a:pt x="8" y="22"/>
                  </a:cubicBezTo>
                  <a:cubicBezTo>
                    <a:pt x="23" y="36"/>
                    <a:pt x="23" y="36"/>
                    <a:pt x="23" y="36"/>
                  </a:cubicBezTo>
                  <a:lnTo>
                    <a:pt x="23" y="39"/>
                  </a:lnTo>
                  <a:close/>
                  <a:moveTo>
                    <a:pt x="58" y="57"/>
                  </a:moveTo>
                  <a:cubicBezTo>
                    <a:pt x="58" y="57"/>
                    <a:pt x="57" y="57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7"/>
                    <a:pt x="56" y="56"/>
                    <a:pt x="56" y="56"/>
                  </a:cubicBezTo>
                  <a:cubicBezTo>
                    <a:pt x="57" y="46"/>
                    <a:pt x="56" y="40"/>
                    <a:pt x="52" y="36"/>
                  </a:cubicBezTo>
                  <a:cubicBezTo>
                    <a:pt x="49" y="32"/>
                    <a:pt x="44" y="31"/>
                    <a:pt x="36" y="3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1"/>
                    <a:pt x="35" y="41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3" y="41"/>
                    <a:pt x="33" y="41"/>
                    <a:pt x="32" y="4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4" y="19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6" y="1"/>
                    <a:pt x="36" y="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6" y="12"/>
                    <a:pt x="53" y="15"/>
                    <a:pt x="58" y="20"/>
                  </a:cubicBezTo>
                  <a:cubicBezTo>
                    <a:pt x="63" y="25"/>
                    <a:pt x="64" y="33"/>
                    <a:pt x="64" y="38"/>
                  </a:cubicBezTo>
                  <a:cubicBezTo>
                    <a:pt x="64" y="45"/>
                    <a:pt x="58" y="56"/>
                    <a:pt x="58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220349" y="2209542"/>
            <a:ext cx="3205716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</a:rPr>
              <a:t>Title Goes Here</a:t>
            </a:r>
            <a:br>
              <a:rPr lang="en-US" sz="1685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zh-CN" alt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549993" y="3491775"/>
            <a:ext cx="575991" cy="580100"/>
            <a:chOff x="5950091" y="2237852"/>
            <a:chExt cx="644626" cy="649224"/>
          </a:xfrm>
        </p:grpSpPr>
        <p:sp>
          <p:nvSpPr>
            <p:cNvPr id="16" name="Oval 15"/>
            <p:cNvSpPr/>
            <p:nvPr/>
          </p:nvSpPr>
          <p:spPr>
            <a:xfrm flipH="1">
              <a:off x="5950091" y="2237852"/>
              <a:ext cx="644626" cy="6492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27"/>
            <p:cNvSpPr/>
            <p:nvPr/>
          </p:nvSpPr>
          <p:spPr bwMode="auto">
            <a:xfrm>
              <a:off x="6100406" y="2400386"/>
              <a:ext cx="315200" cy="347304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32" y="51"/>
                </a:cxn>
                <a:cxn ang="0">
                  <a:pos x="4" y="24"/>
                </a:cxn>
                <a:cxn ang="0">
                  <a:pos x="0" y="14"/>
                </a:cxn>
                <a:cxn ang="0">
                  <a:pos x="13" y="0"/>
                </a:cxn>
                <a:cxn ang="0">
                  <a:pos x="23" y="5"/>
                </a:cxn>
                <a:cxn ang="0">
                  <a:pos x="45" y="26"/>
                </a:cxn>
                <a:cxn ang="0">
                  <a:pos x="45" y="27"/>
                </a:cxn>
                <a:cxn ang="0">
                  <a:pos x="42" y="30"/>
                </a:cxn>
                <a:cxn ang="0">
                  <a:pos x="42" y="29"/>
                </a:cxn>
                <a:cxn ang="0">
                  <a:pos x="20" y="8"/>
                </a:cxn>
                <a:cxn ang="0">
                  <a:pos x="13" y="5"/>
                </a:cxn>
                <a:cxn ang="0">
                  <a:pos x="4" y="14"/>
                </a:cxn>
                <a:cxn ang="0">
                  <a:pos x="7" y="21"/>
                </a:cxn>
                <a:cxn ang="0">
                  <a:pos x="35" y="48"/>
                </a:cxn>
                <a:cxn ang="0">
                  <a:pos x="40" y="50"/>
                </a:cxn>
                <a:cxn ang="0">
                  <a:pos x="45" y="45"/>
                </a:cxn>
                <a:cxn ang="0">
                  <a:pos x="43" y="40"/>
                </a:cxn>
                <a:cxn ang="0">
                  <a:pos x="22" y="19"/>
                </a:cxn>
                <a:cxn ang="0">
                  <a:pos x="20" y="18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33" y="38"/>
                </a:cxn>
                <a:cxn ang="0">
                  <a:pos x="34" y="38"/>
                </a:cxn>
                <a:cxn ang="0">
                  <a:pos x="31" y="41"/>
                </a:cxn>
                <a:cxn ang="0">
                  <a:pos x="30" y="41"/>
                </a:cxn>
                <a:cxn ang="0">
                  <a:pos x="16" y="26"/>
                </a:cxn>
                <a:cxn ang="0">
                  <a:pos x="13" y="21"/>
                </a:cxn>
                <a:cxn ang="0">
                  <a:pos x="20" y="14"/>
                </a:cxn>
                <a:cxn ang="0">
                  <a:pos x="26" y="16"/>
                </a:cxn>
                <a:cxn ang="0">
                  <a:pos x="46" y="37"/>
                </a:cxn>
                <a:cxn ang="0">
                  <a:pos x="50" y="45"/>
                </a:cxn>
                <a:cxn ang="0">
                  <a:pos x="40" y="55"/>
                </a:cxn>
              </a:cxnLst>
              <a:rect l="0" t="0" r="r" b="b"/>
              <a:pathLst>
                <a:path w="50" h="55">
                  <a:moveTo>
                    <a:pt x="40" y="55"/>
                  </a:moveTo>
                  <a:cubicBezTo>
                    <a:pt x="37" y="55"/>
                    <a:pt x="34" y="54"/>
                    <a:pt x="32" y="5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17" y="0"/>
                    <a:pt x="21" y="2"/>
                    <a:pt x="23" y="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45" y="28"/>
                    <a:pt x="43" y="30"/>
                    <a:pt x="42" y="30"/>
                  </a:cubicBezTo>
                  <a:cubicBezTo>
                    <a:pt x="42" y="30"/>
                    <a:pt x="42" y="30"/>
                    <a:pt x="42" y="2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6"/>
                    <a:pt x="16" y="5"/>
                    <a:pt x="13" y="5"/>
                  </a:cubicBezTo>
                  <a:cubicBezTo>
                    <a:pt x="8" y="5"/>
                    <a:pt x="4" y="9"/>
                    <a:pt x="4" y="14"/>
                  </a:cubicBezTo>
                  <a:cubicBezTo>
                    <a:pt x="4" y="16"/>
                    <a:pt x="5" y="19"/>
                    <a:pt x="7" y="21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50"/>
                    <a:pt x="38" y="50"/>
                    <a:pt x="40" y="50"/>
                  </a:cubicBezTo>
                  <a:cubicBezTo>
                    <a:pt x="43" y="50"/>
                    <a:pt x="45" y="48"/>
                    <a:pt x="45" y="45"/>
                  </a:cubicBezTo>
                  <a:cubicBezTo>
                    <a:pt x="45" y="43"/>
                    <a:pt x="44" y="41"/>
                    <a:pt x="43" y="4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9" y="18"/>
                    <a:pt x="18" y="19"/>
                    <a:pt x="18" y="21"/>
                  </a:cubicBezTo>
                  <a:cubicBezTo>
                    <a:pt x="18" y="22"/>
                    <a:pt x="18" y="22"/>
                    <a:pt x="19" y="2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9"/>
                    <a:pt x="32" y="41"/>
                    <a:pt x="31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5"/>
                    <a:pt x="13" y="23"/>
                    <a:pt x="13" y="21"/>
                  </a:cubicBezTo>
                  <a:cubicBezTo>
                    <a:pt x="13" y="17"/>
                    <a:pt x="16" y="14"/>
                    <a:pt x="20" y="14"/>
                  </a:cubicBezTo>
                  <a:cubicBezTo>
                    <a:pt x="22" y="14"/>
                    <a:pt x="24" y="15"/>
                    <a:pt x="26" y="1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9" y="39"/>
                    <a:pt x="50" y="42"/>
                    <a:pt x="50" y="45"/>
                  </a:cubicBezTo>
                  <a:cubicBezTo>
                    <a:pt x="50" y="51"/>
                    <a:pt x="46" y="55"/>
                    <a:pt x="40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168845" y="3370678"/>
            <a:ext cx="3205716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</a:rPr>
              <a:t>Title Goes Here</a:t>
            </a:r>
            <a:br>
              <a:rPr lang="en-US" sz="1685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zh-CN" alt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526122" y="4652910"/>
            <a:ext cx="575991" cy="580100"/>
            <a:chOff x="5931156" y="3059486"/>
            <a:chExt cx="644626" cy="649224"/>
          </a:xfrm>
        </p:grpSpPr>
        <p:sp>
          <p:nvSpPr>
            <p:cNvPr id="20" name="Oval 19"/>
            <p:cNvSpPr/>
            <p:nvPr/>
          </p:nvSpPr>
          <p:spPr>
            <a:xfrm>
              <a:off x="5931156" y="3059486"/>
              <a:ext cx="644626" cy="6492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56"/>
            <p:cNvSpPr>
              <a:spLocks noEditPoints="1"/>
            </p:cNvSpPr>
            <p:nvPr/>
          </p:nvSpPr>
          <p:spPr bwMode="auto">
            <a:xfrm>
              <a:off x="6058775" y="3227031"/>
              <a:ext cx="398463" cy="345165"/>
            </a:xfrm>
            <a:custGeom>
              <a:avLst/>
              <a:gdLst/>
              <a:ahLst/>
              <a:cxnLst>
                <a:cxn ang="0">
                  <a:pos x="67" y="63"/>
                </a:cxn>
                <a:cxn ang="0">
                  <a:pos x="0" y="57"/>
                </a:cxn>
                <a:cxn ang="0">
                  <a:pos x="7" y="0"/>
                </a:cxn>
                <a:cxn ang="0">
                  <a:pos x="73" y="6"/>
                </a:cxn>
                <a:cxn ang="0">
                  <a:pos x="15" y="7"/>
                </a:cxn>
                <a:cxn ang="0">
                  <a:pos x="8" y="4"/>
                </a:cxn>
                <a:cxn ang="0">
                  <a:pos x="5" y="12"/>
                </a:cxn>
                <a:cxn ang="0">
                  <a:pos x="13" y="14"/>
                </a:cxn>
                <a:cxn ang="0">
                  <a:pos x="15" y="7"/>
                </a:cxn>
                <a:cxn ang="0">
                  <a:pos x="13" y="19"/>
                </a:cxn>
                <a:cxn ang="0">
                  <a:pos x="5" y="21"/>
                </a:cxn>
                <a:cxn ang="0">
                  <a:pos x="8" y="29"/>
                </a:cxn>
                <a:cxn ang="0">
                  <a:pos x="15" y="26"/>
                </a:cxn>
                <a:cxn ang="0">
                  <a:pos x="15" y="36"/>
                </a:cxn>
                <a:cxn ang="0">
                  <a:pos x="8" y="34"/>
                </a:cxn>
                <a:cxn ang="0">
                  <a:pos x="5" y="41"/>
                </a:cxn>
                <a:cxn ang="0">
                  <a:pos x="13" y="43"/>
                </a:cxn>
                <a:cxn ang="0">
                  <a:pos x="15" y="36"/>
                </a:cxn>
                <a:cxn ang="0">
                  <a:pos x="13" y="48"/>
                </a:cxn>
                <a:cxn ang="0">
                  <a:pos x="5" y="51"/>
                </a:cxn>
                <a:cxn ang="0">
                  <a:pos x="8" y="58"/>
                </a:cxn>
                <a:cxn ang="0">
                  <a:pos x="15" y="55"/>
                </a:cxn>
                <a:cxn ang="0">
                  <a:pos x="54" y="7"/>
                </a:cxn>
                <a:cxn ang="0">
                  <a:pos x="22" y="4"/>
                </a:cxn>
                <a:cxn ang="0">
                  <a:pos x="20" y="26"/>
                </a:cxn>
                <a:cxn ang="0">
                  <a:pos x="51" y="29"/>
                </a:cxn>
                <a:cxn ang="0">
                  <a:pos x="54" y="7"/>
                </a:cxn>
                <a:cxn ang="0">
                  <a:pos x="51" y="34"/>
                </a:cxn>
                <a:cxn ang="0">
                  <a:pos x="20" y="36"/>
                </a:cxn>
                <a:cxn ang="0">
                  <a:pos x="22" y="58"/>
                </a:cxn>
                <a:cxn ang="0">
                  <a:pos x="54" y="55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9" y="12"/>
                </a:cxn>
                <a:cxn ang="0">
                  <a:pos x="66" y="14"/>
                </a:cxn>
                <a:cxn ang="0">
                  <a:pos x="68" y="7"/>
                </a:cxn>
                <a:cxn ang="0">
                  <a:pos x="66" y="19"/>
                </a:cxn>
                <a:cxn ang="0">
                  <a:pos x="59" y="21"/>
                </a:cxn>
                <a:cxn ang="0">
                  <a:pos x="61" y="29"/>
                </a:cxn>
                <a:cxn ang="0">
                  <a:pos x="68" y="26"/>
                </a:cxn>
                <a:cxn ang="0">
                  <a:pos x="68" y="36"/>
                </a:cxn>
                <a:cxn ang="0">
                  <a:pos x="61" y="34"/>
                </a:cxn>
                <a:cxn ang="0">
                  <a:pos x="59" y="41"/>
                </a:cxn>
                <a:cxn ang="0">
                  <a:pos x="66" y="43"/>
                </a:cxn>
                <a:cxn ang="0">
                  <a:pos x="68" y="36"/>
                </a:cxn>
                <a:cxn ang="0">
                  <a:pos x="66" y="48"/>
                </a:cxn>
                <a:cxn ang="0">
                  <a:pos x="59" y="51"/>
                </a:cxn>
                <a:cxn ang="0">
                  <a:pos x="61" y="58"/>
                </a:cxn>
                <a:cxn ang="0">
                  <a:pos x="68" y="55"/>
                </a:cxn>
              </a:cxnLst>
              <a:rect l="0" t="0" r="r" b="b"/>
              <a:pathLst>
                <a:path w="73" h="63">
                  <a:moveTo>
                    <a:pt x="73" y="57"/>
                  </a:moveTo>
                  <a:cubicBezTo>
                    <a:pt x="73" y="60"/>
                    <a:pt x="71" y="63"/>
                    <a:pt x="67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3" y="63"/>
                    <a:pt x="0" y="60"/>
                    <a:pt x="0" y="5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7"/>
                  </a:lnTo>
                  <a:close/>
                  <a:moveTo>
                    <a:pt x="15" y="7"/>
                  </a:moveTo>
                  <a:cubicBezTo>
                    <a:pt x="15" y="6"/>
                    <a:pt x="14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6"/>
                    <a:pt x="5" y="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6" y="14"/>
                    <a:pt x="8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5" y="13"/>
                    <a:pt x="15" y="12"/>
                  </a:cubicBezTo>
                  <a:lnTo>
                    <a:pt x="15" y="7"/>
                  </a:lnTo>
                  <a:close/>
                  <a:moveTo>
                    <a:pt x="15" y="21"/>
                  </a:moveTo>
                  <a:cubicBezTo>
                    <a:pt x="15" y="20"/>
                    <a:pt x="14" y="19"/>
                    <a:pt x="13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19"/>
                    <a:pt x="5" y="20"/>
                    <a:pt x="5" y="21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6" y="29"/>
                    <a:pt x="8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5" y="28"/>
                    <a:pt x="15" y="26"/>
                  </a:cubicBezTo>
                  <a:lnTo>
                    <a:pt x="15" y="21"/>
                  </a:lnTo>
                  <a:close/>
                  <a:moveTo>
                    <a:pt x="15" y="36"/>
                  </a:moveTo>
                  <a:cubicBezTo>
                    <a:pt x="15" y="35"/>
                    <a:pt x="14" y="34"/>
                    <a:pt x="13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5" y="35"/>
                    <a:pt x="5" y="36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6" y="43"/>
                    <a:pt x="8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5" y="42"/>
                    <a:pt x="15" y="41"/>
                  </a:cubicBezTo>
                  <a:lnTo>
                    <a:pt x="15" y="36"/>
                  </a:lnTo>
                  <a:close/>
                  <a:moveTo>
                    <a:pt x="15" y="51"/>
                  </a:moveTo>
                  <a:cubicBezTo>
                    <a:pt x="15" y="49"/>
                    <a:pt x="14" y="48"/>
                    <a:pt x="13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6" y="48"/>
                    <a:pt x="5" y="49"/>
                    <a:pt x="5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7"/>
                    <a:pt x="6" y="58"/>
                    <a:pt x="8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5" y="57"/>
                    <a:pt x="15" y="55"/>
                  </a:cubicBezTo>
                  <a:lnTo>
                    <a:pt x="15" y="51"/>
                  </a:lnTo>
                  <a:close/>
                  <a:moveTo>
                    <a:pt x="54" y="7"/>
                  </a:moveTo>
                  <a:cubicBezTo>
                    <a:pt x="54" y="6"/>
                    <a:pt x="53" y="4"/>
                    <a:pt x="5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0" y="6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8"/>
                    <a:pt x="21" y="29"/>
                    <a:pt x="22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28"/>
                    <a:pt x="54" y="26"/>
                  </a:cubicBezTo>
                  <a:lnTo>
                    <a:pt x="54" y="7"/>
                  </a:lnTo>
                  <a:close/>
                  <a:moveTo>
                    <a:pt x="54" y="36"/>
                  </a:moveTo>
                  <a:cubicBezTo>
                    <a:pt x="54" y="35"/>
                    <a:pt x="53" y="34"/>
                    <a:pt x="51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0" y="35"/>
                    <a:pt x="20" y="36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7"/>
                    <a:pt x="21" y="58"/>
                    <a:pt x="22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8"/>
                    <a:pt x="54" y="57"/>
                    <a:pt x="54" y="55"/>
                  </a:cubicBezTo>
                  <a:lnTo>
                    <a:pt x="54" y="36"/>
                  </a:lnTo>
                  <a:close/>
                  <a:moveTo>
                    <a:pt x="68" y="7"/>
                  </a:moveTo>
                  <a:cubicBezTo>
                    <a:pt x="68" y="6"/>
                    <a:pt x="67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4"/>
                    <a:pt x="59" y="6"/>
                    <a:pt x="59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3"/>
                    <a:pt x="60" y="14"/>
                    <a:pt x="61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8" y="13"/>
                    <a:pt x="68" y="12"/>
                  </a:cubicBezTo>
                  <a:lnTo>
                    <a:pt x="68" y="7"/>
                  </a:lnTo>
                  <a:close/>
                  <a:moveTo>
                    <a:pt x="68" y="21"/>
                  </a:moveTo>
                  <a:cubicBezTo>
                    <a:pt x="68" y="20"/>
                    <a:pt x="67" y="19"/>
                    <a:pt x="66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59" y="20"/>
                    <a:pt x="59" y="2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8"/>
                    <a:pt x="60" y="29"/>
                    <a:pt x="61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9"/>
                    <a:pt x="68" y="28"/>
                    <a:pt x="68" y="26"/>
                  </a:cubicBezTo>
                  <a:lnTo>
                    <a:pt x="68" y="21"/>
                  </a:lnTo>
                  <a:close/>
                  <a:moveTo>
                    <a:pt x="68" y="36"/>
                  </a:moveTo>
                  <a:cubicBezTo>
                    <a:pt x="68" y="35"/>
                    <a:pt x="67" y="34"/>
                    <a:pt x="66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59" y="35"/>
                    <a:pt x="59" y="36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2"/>
                    <a:pt x="60" y="43"/>
                    <a:pt x="61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2"/>
                    <a:pt x="68" y="41"/>
                  </a:cubicBezTo>
                  <a:lnTo>
                    <a:pt x="68" y="36"/>
                  </a:lnTo>
                  <a:close/>
                  <a:moveTo>
                    <a:pt x="68" y="51"/>
                  </a:moveTo>
                  <a:cubicBezTo>
                    <a:pt x="68" y="49"/>
                    <a:pt x="67" y="48"/>
                    <a:pt x="66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59" y="49"/>
                    <a:pt x="59" y="5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7"/>
                    <a:pt x="60" y="58"/>
                    <a:pt x="61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7" y="58"/>
                    <a:pt x="68" y="57"/>
                    <a:pt x="68" y="55"/>
                  </a:cubicBezTo>
                  <a:lnTo>
                    <a:pt x="68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171646" y="4531814"/>
            <a:ext cx="3205716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</a:rPr>
              <a:t>Title Goes Here</a:t>
            </a:r>
            <a:br>
              <a:rPr lang="en-US" sz="1685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zh-CN" alt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523988" y="5814048"/>
            <a:ext cx="575991" cy="580100"/>
            <a:chOff x="5937844" y="3877809"/>
            <a:chExt cx="644626" cy="649224"/>
          </a:xfrm>
        </p:grpSpPr>
        <p:sp>
          <p:nvSpPr>
            <p:cNvPr id="24" name="Oval 23"/>
            <p:cNvSpPr/>
            <p:nvPr/>
          </p:nvSpPr>
          <p:spPr>
            <a:xfrm flipH="1">
              <a:off x="5937844" y="3877809"/>
              <a:ext cx="644626" cy="6492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26"/>
            <p:cNvSpPr>
              <a:spLocks noEditPoints="1"/>
            </p:cNvSpPr>
            <p:nvPr/>
          </p:nvSpPr>
          <p:spPr bwMode="auto">
            <a:xfrm>
              <a:off x="6018978" y="4057735"/>
              <a:ext cx="478057" cy="320400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179381" y="5692951"/>
            <a:ext cx="3205716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4"/>
                </a:solidFill>
              </a:rPr>
              <a:t>Title Goes Here</a:t>
            </a:r>
            <a:br>
              <a:rPr lang="en-US" sz="1685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zh-CN" alt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038095" y="2755798"/>
            <a:ext cx="3213192" cy="3213192"/>
            <a:chOff x="3429469" y="1996868"/>
            <a:chExt cx="2285062" cy="2285062"/>
          </a:xfrm>
        </p:grpSpPr>
        <p:sp>
          <p:nvSpPr>
            <p:cNvPr id="29" name="Pie 17"/>
            <p:cNvSpPr/>
            <p:nvPr/>
          </p:nvSpPr>
          <p:spPr>
            <a:xfrm>
              <a:off x="3429469" y="1996868"/>
              <a:ext cx="1116740" cy="1116740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ie 29"/>
            <p:cNvSpPr/>
            <p:nvPr/>
          </p:nvSpPr>
          <p:spPr>
            <a:xfrm rot="5400000">
              <a:off x="4597791" y="1996868"/>
              <a:ext cx="1116740" cy="1116740"/>
            </a:xfrm>
            <a:prstGeom prst="pieWedg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ie 30"/>
            <p:cNvSpPr/>
            <p:nvPr/>
          </p:nvSpPr>
          <p:spPr>
            <a:xfrm rot="10800000">
              <a:off x="4597791" y="3165190"/>
              <a:ext cx="1116740" cy="1116740"/>
            </a:xfrm>
            <a:prstGeom prst="pieWedg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ie 31"/>
            <p:cNvSpPr/>
            <p:nvPr/>
          </p:nvSpPr>
          <p:spPr>
            <a:xfrm rot="16200000">
              <a:off x="3429469" y="3165190"/>
              <a:ext cx="1116740" cy="1116740"/>
            </a:xfrm>
            <a:prstGeom prst="pieWedg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3" name="Group 32"/>
          <p:cNvGrpSpPr/>
          <p:nvPr/>
        </p:nvGrpSpPr>
        <p:grpSpPr>
          <a:xfrm>
            <a:off x="4573188" y="3290890"/>
            <a:ext cx="2143007" cy="2143007"/>
            <a:chOff x="3810000" y="2377399"/>
            <a:chExt cx="1524000" cy="1524000"/>
          </a:xfrm>
        </p:grpSpPr>
        <p:grpSp>
          <p:nvGrpSpPr>
            <p:cNvPr id="34" name="Group 28"/>
            <p:cNvGrpSpPr/>
            <p:nvPr/>
          </p:nvGrpSpPr>
          <p:grpSpPr>
            <a:xfrm>
              <a:off x="3810000" y="2377399"/>
              <a:ext cx="1524000" cy="1524000"/>
              <a:chOff x="4343400" y="1854885"/>
              <a:chExt cx="457200" cy="457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eeform 145"/>
            <p:cNvSpPr/>
            <p:nvPr/>
          </p:nvSpPr>
          <p:spPr bwMode="auto">
            <a:xfrm>
              <a:off x="4258253" y="2868848"/>
              <a:ext cx="627494" cy="541102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8" name="矩形 3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4" grpId="0"/>
      <p:bldP spid="18" grpId="0"/>
      <p:bldP spid="22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65689"/>
            <a:ext cx="7143750" cy="65012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328293"/>
            <a:ext cx="12858750" cy="277495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575791" y="3904630"/>
            <a:ext cx="970716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b="1" smtClean="0">
                <a:solidFill>
                  <a:schemeClr val="bg1"/>
                </a:solidFill>
                <a:cs typeface="Arial" panose="020B0604020202020204" pitchFamily="34" charset="0"/>
              </a:rPr>
              <a:t>浦发银行工作报告</a:t>
            </a:r>
            <a:r>
              <a:rPr lang="en-US" altLang="zh-CN" sz="7200" b="1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7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714500" y="5048697"/>
            <a:ext cx="942975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smtClean="0">
                <a:solidFill>
                  <a:schemeClr val="bg1"/>
                </a:solidFill>
                <a:cs typeface="Arial" panose="020B0604020202020204" pitchFamily="34" charset="0"/>
              </a:rPr>
              <a:t>SHANGHAI PUDONG DEVELOPMENT BANK WORK REPORT PPT</a:t>
            </a:r>
            <a:endParaRPr lang="zh-CN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66" y="1760139"/>
            <a:ext cx="4640620" cy="1279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49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3959" y="882723"/>
            <a:ext cx="3341071" cy="39485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296097" y="4288464"/>
            <a:ext cx="22167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2179645" y="3503709"/>
            <a:ext cx="244970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endParaRPr 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687364"/>
            <a:ext cx="0" cy="35260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8"/>
          <p:cNvSpPr txBox="1"/>
          <p:nvPr/>
        </p:nvSpPr>
        <p:spPr>
          <a:xfrm>
            <a:off x="7424600" y="3687362"/>
            <a:ext cx="4320006" cy="738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GB" altLang="zh-CN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465362" y="1294335"/>
            <a:ext cx="1878268" cy="22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spc="3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13795" cap="all" spc="3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370653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9430790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370653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9430790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91913" y="0"/>
            <a:ext cx="4350751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4736" r="-747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1913" y="6775030"/>
            <a:ext cx="4350751" cy="4576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3" name="Right Triangle 42"/>
          <p:cNvSpPr/>
          <p:nvPr/>
        </p:nvSpPr>
        <p:spPr>
          <a:xfrm rot="18900000">
            <a:off x="2212562" y="-363866"/>
            <a:ext cx="729961" cy="72773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6529227" y="1873218"/>
            <a:ext cx="5300823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145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4" name="Rectangle 26"/>
          <p:cNvSpPr/>
          <p:nvPr/>
        </p:nvSpPr>
        <p:spPr>
          <a:xfrm>
            <a:off x="6529226" y="1461160"/>
            <a:ext cx="2564805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45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rPr>
              <a:t>直接复制你的内容到此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方正正粗黑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25" name="Group 28"/>
          <p:cNvGrpSpPr/>
          <p:nvPr/>
        </p:nvGrpSpPr>
        <p:grpSpPr bwMode="auto">
          <a:xfrm>
            <a:off x="6529226" y="3370119"/>
            <a:ext cx="5257064" cy="828662"/>
            <a:chOff x="4033795" y="1014154"/>
            <a:chExt cx="3738310" cy="588948"/>
          </a:xfrm>
        </p:grpSpPr>
        <p:grpSp>
          <p:nvGrpSpPr>
            <p:cNvPr id="26" name="Group 29"/>
            <p:cNvGrpSpPr/>
            <p:nvPr/>
          </p:nvGrpSpPr>
          <p:grpSpPr bwMode="auto">
            <a:xfrm>
              <a:off x="4398895" y="1014154"/>
              <a:ext cx="3373210" cy="588948"/>
              <a:chOff x="798814" y="1702989"/>
              <a:chExt cx="1860586" cy="588948"/>
            </a:xfrm>
          </p:grpSpPr>
          <p:sp>
            <p:nvSpPr>
              <p:cNvPr id="28" name="Text Placeholder 3"/>
              <p:cNvSpPr txBox="1"/>
              <p:nvPr/>
            </p:nvSpPr>
            <p:spPr>
              <a:xfrm>
                <a:off x="798814" y="1702989"/>
                <a:ext cx="1005988" cy="218744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Text Placeholder 3"/>
              <p:cNvSpPr txBox="1"/>
              <p:nvPr/>
            </p:nvSpPr>
            <p:spPr>
              <a:xfrm>
                <a:off x="798814" y="2040382"/>
                <a:ext cx="1860586" cy="251555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" name="Rectangle 30"/>
            <p:cNvSpPr/>
            <p:nvPr/>
          </p:nvSpPr>
          <p:spPr>
            <a:xfrm>
              <a:off x="4033795" y="1235377"/>
              <a:ext cx="202902" cy="2187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rPr>
                <a:t>01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33"/>
          <p:cNvGrpSpPr/>
          <p:nvPr/>
        </p:nvGrpSpPr>
        <p:grpSpPr bwMode="auto">
          <a:xfrm>
            <a:off x="6529226" y="4551222"/>
            <a:ext cx="5257064" cy="828448"/>
            <a:chOff x="4033795" y="1836597"/>
            <a:chExt cx="3738310" cy="588796"/>
          </a:xfrm>
        </p:grpSpPr>
        <p:grpSp>
          <p:nvGrpSpPr>
            <p:cNvPr id="31" name="Group 29"/>
            <p:cNvGrpSpPr/>
            <p:nvPr/>
          </p:nvGrpSpPr>
          <p:grpSpPr bwMode="auto">
            <a:xfrm>
              <a:off x="4398895" y="1836597"/>
              <a:ext cx="3373210" cy="588796"/>
              <a:chOff x="798814" y="1703141"/>
              <a:chExt cx="1860586" cy="588796"/>
            </a:xfrm>
          </p:grpSpPr>
          <p:sp>
            <p:nvSpPr>
              <p:cNvPr id="34" name="Text Placeholder 3"/>
              <p:cNvSpPr txBox="1"/>
              <p:nvPr/>
            </p:nvSpPr>
            <p:spPr bwMode="auto">
              <a:xfrm>
                <a:off x="798970" y="1703141"/>
                <a:ext cx="1005988" cy="21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85875">
                  <a:spcBef>
                    <a:spcPct val="20000"/>
                  </a:spcBef>
                </a:pPr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Text Placeholder 3"/>
              <p:cNvSpPr txBox="1"/>
              <p:nvPr/>
            </p:nvSpPr>
            <p:spPr>
              <a:xfrm>
                <a:off x="798814" y="2040382"/>
                <a:ext cx="1860586" cy="251555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4033795" y="2058322"/>
              <a:ext cx="202902" cy="21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rPr>
                <a:t>02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8"/>
          <p:cNvGrpSpPr/>
          <p:nvPr/>
        </p:nvGrpSpPr>
        <p:grpSpPr bwMode="auto">
          <a:xfrm>
            <a:off x="6529226" y="5676212"/>
            <a:ext cx="5257064" cy="884337"/>
            <a:chOff x="4033795" y="1795223"/>
            <a:chExt cx="3738309" cy="630019"/>
          </a:xfrm>
        </p:grpSpPr>
        <p:grpSp>
          <p:nvGrpSpPr>
            <p:cNvPr id="37" name="Group 29"/>
            <p:cNvGrpSpPr/>
            <p:nvPr/>
          </p:nvGrpSpPr>
          <p:grpSpPr bwMode="auto">
            <a:xfrm>
              <a:off x="4398895" y="1795223"/>
              <a:ext cx="3373209" cy="630019"/>
              <a:chOff x="798814" y="1661767"/>
              <a:chExt cx="1860586" cy="630019"/>
            </a:xfrm>
          </p:grpSpPr>
          <p:sp>
            <p:nvSpPr>
              <p:cNvPr id="40" name="Text Placeholder 3"/>
              <p:cNvSpPr txBox="1"/>
              <p:nvPr/>
            </p:nvSpPr>
            <p:spPr bwMode="auto">
              <a:xfrm>
                <a:off x="798970" y="1661767"/>
                <a:ext cx="1005988" cy="301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85875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ea typeface="方正正粗黑简体" panose="02000000000000000000" pitchFamily="2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Text Placeholder 3"/>
              <p:cNvSpPr txBox="1"/>
              <p:nvPr/>
            </p:nvSpPr>
            <p:spPr>
              <a:xfrm>
                <a:off x="798814" y="2039630"/>
                <a:ext cx="1860586" cy="252156"/>
              </a:xfrm>
              <a:prstGeom prst="rect">
                <a:avLst/>
              </a:prstGeom>
            </p:spPr>
            <p:txBody>
              <a:bodyPr lIns="0" tIns="0" rIns="0" bIns="0" anchor="ctr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85875" fontAlgn="auto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方正正粗黑简体" panose="02000000000000000000" pitchFamily="2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方正正粗黑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4033795" y="2058322"/>
              <a:ext cx="202902" cy="288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ea typeface="方正正粗黑简体" panose="02000000000000000000" pitchFamily="2" charset="-122"/>
                  <a:sym typeface="Arial" panose="020B0604020202020204" pitchFamily="34" charset="0"/>
                </a:rPr>
                <a:t>03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ea typeface="方正正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3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Rectangle 15"/>
          <p:cNvSpPr/>
          <p:nvPr/>
        </p:nvSpPr>
        <p:spPr>
          <a:xfrm>
            <a:off x="352" y="0"/>
            <a:ext cx="6186006" cy="7232650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0638" y="1778061"/>
            <a:ext cx="4925434" cy="778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85" smtClean="0">
                <a:solidFill>
                  <a:schemeClr val="bg1"/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685" smtClean="0">
                <a:solidFill>
                  <a:schemeClr val="bg1"/>
                </a:solidFill>
              </a:rPr>
              <a:t>  , </a:t>
            </a:r>
            <a:r>
              <a:rPr lang="en-US" sz="1685" dirty="0">
                <a:solidFill>
                  <a:schemeClr val="bg1"/>
                </a:solidFill>
              </a:rPr>
              <a:t>by injected humour</a:t>
            </a:r>
            <a:endParaRPr lang="en-US" sz="1685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4291" y="968007"/>
            <a:ext cx="463812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375" b="1" dirty="0">
                <a:solidFill>
                  <a:schemeClr val="bg1"/>
                </a:solidFill>
              </a:rPr>
              <a:t>THE KEY IS ALWAYS YOU!</a:t>
            </a:r>
            <a:endParaRPr lang="en-US" sz="3375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5924" y="3008704"/>
            <a:ext cx="3048781" cy="998222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defTabSz="1285875">
              <a:spcBef>
                <a:spcPct val="20000"/>
              </a:spcBef>
              <a:defRPr/>
            </a:pPr>
            <a:r>
              <a:rPr lang="en-US" sz="1970" b="1" dirty="0">
                <a:solidFill>
                  <a:schemeClr val="bg1"/>
                </a:solidFill>
              </a:rPr>
              <a:t>BASED ON ONE TEMPLATE </a:t>
            </a:r>
            <a:br>
              <a:rPr lang="en-US" sz="1405">
                <a:solidFill>
                  <a:schemeClr val="bg1"/>
                </a:solidFill>
              </a:rPr>
            </a:br>
            <a:r>
              <a:rPr lang="zh-CN" altLang="en-US" sz="1405" smtClean="0">
                <a:solidFill>
                  <a:schemeClr val="bg1"/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bg1"/>
              </a:solidFill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690748" y="2944446"/>
            <a:ext cx="956555" cy="929171"/>
            <a:chOff x="481903" y="2047394"/>
            <a:chExt cx="723797" cy="703077"/>
          </a:xfrm>
        </p:grpSpPr>
        <p:sp>
          <p:nvSpPr>
            <p:cNvPr id="23" name="Oval 22"/>
            <p:cNvSpPr/>
            <p:nvPr/>
          </p:nvSpPr>
          <p:spPr>
            <a:xfrm>
              <a:off x="481903" y="2047394"/>
              <a:ext cx="723797" cy="703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5" b="1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4" name="Freeform 132"/>
            <p:cNvSpPr>
              <a:spLocks noChangeAspect="1" noEditPoints="1"/>
            </p:cNvSpPr>
            <p:nvPr/>
          </p:nvSpPr>
          <p:spPr bwMode="auto">
            <a:xfrm>
              <a:off x="650198" y="2213747"/>
              <a:ext cx="387206" cy="370370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5" name="Group 2"/>
          <p:cNvGrpSpPr/>
          <p:nvPr/>
        </p:nvGrpSpPr>
        <p:grpSpPr>
          <a:xfrm>
            <a:off x="690748" y="4241488"/>
            <a:ext cx="956555" cy="929171"/>
            <a:chOff x="481903" y="2969786"/>
            <a:chExt cx="723797" cy="703077"/>
          </a:xfrm>
        </p:grpSpPr>
        <p:sp>
          <p:nvSpPr>
            <p:cNvPr id="26" name="Oval 25"/>
            <p:cNvSpPr/>
            <p:nvPr/>
          </p:nvSpPr>
          <p:spPr>
            <a:xfrm>
              <a:off x="481903" y="2969786"/>
              <a:ext cx="723797" cy="7030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35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80011" y="3143457"/>
              <a:ext cx="327581" cy="355734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8" name="Group 3"/>
          <p:cNvGrpSpPr/>
          <p:nvPr/>
        </p:nvGrpSpPr>
        <p:grpSpPr>
          <a:xfrm>
            <a:off x="690748" y="5507071"/>
            <a:ext cx="956555" cy="929171"/>
            <a:chOff x="481903" y="3869805"/>
            <a:chExt cx="723797" cy="703078"/>
          </a:xfrm>
        </p:grpSpPr>
        <p:sp>
          <p:nvSpPr>
            <p:cNvPr id="29" name="Oval 28"/>
            <p:cNvSpPr/>
            <p:nvPr/>
          </p:nvSpPr>
          <p:spPr>
            <a:xfrm>
              <a:off x="481903" y="3869805"/>
              <a:ext cx="723797" cy="7030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5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62"/>
            <p:cNvSpPr>
              <a:spLocks noChangeAspect="1" noEditPoints="1"/>
            </p:cNvSpPr>
            <p:nvPr/>
          </p:nvSpPr>
          <p:spPr bwMode="auto">
            <a:xfrm>
              <a:off x="663175" y="4039274"/>
              <a:ext cx="361252" cy="364140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45924" y="4305746"/>
            <a:ext cx="3048781" cy="998222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defTabSz="1285875">
              <a:spcBef>
                <a:spcPct val="20000"/>
              </a:spcBef>
              <a:defRPr/>
            </a:pPr>
            <a:r>
              <a:rPr lang="en-US" sz="1970" b="1" dirty="0">
                <a:solidFill>
                  <a:schemeClr val="bg1"/>
                </a:solidFill>
              </a:rPr>
              <a:t>MONTHLY UPDATES </a:t>
            </a:r>
            <a:br>
              <a:rPr lang="en-US" sz="1405">
                <a:solidFill>
                  <a:schemeClr val="bg1"/>
                </a:solidFill>
              </a:rPr>
            </a:br>
            <a:r>
              <a:rPr lang="zh-CN" altLang="en-US" sz="1405" smtClean="0">
                <a:solidFill>
                  <a:schemeClr val="bg1"/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45924" y="5571328"/>
            <a:ext cx="3048781" cy="998222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defTabSz="1285875">
              <a:spcBef>
                <a:spcPct val="20000"/>
              </a:spcBef>
              <a:defRPr/>
            </a:pPr>
            <a:r>
              <a:rPr lang="en-US" sz="1970" b="1" dirty="0">
                <a:solidFill>
                  <a:schemeClr val="bg1"/>
                </a:solidFill>
              </a:rPr>
              <a:t>UNIQUE DESIGN </a:t>
            </a:r>
            <a:br>
              <a:rPr lang="en-US" sz="1405">
                <a:solidFill>
                  <a:schemeClr val="bg1"/>
                </a:solidFill>
              </a:rPr>
            </a:br>
            <a:r>
              <a:rPr lang="zh-CN" altLang="en-US" sz="1405" smtClean="0">
                <a:solidFill>
                  <a:schemeClr val="bg1"/>
                </a:solidFill>
              </a:rPr>
              <a:t>请替换文字内容，点击添加相关标题文字，修改文字内容，也可以直接复制你的内容到此。  </a:t>
            </a:r>
            <a:endParaRPr lang="en-US" sz="140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16"/>
          <p:cNvSpPr/>
          <p:nvPr/>
        </p:nvSpPr>
        <p:spPr>
          <a:xfrm rot="16200000">
            <a:off x="4417170" y="4202861"/>
            <a:ext cx="398464" cy="398464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13500000">
            <a:off x="4372105" y="2975872"/>
            <a:ext cx="398464" cy="933292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18900000" flipH="1">
            <a:off x="4372105" y="4970788"/>
            <a:ext cx="398464" cy="9332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904182" y="5536580"/>
            <a:ext cx="1128985" cy="1128984"/>
            <a:chOff x="3164297" y="3911939"/>
            <a:chExt cx="802878" cy="802877"/>
          </a:xfrm>
        </p:grpSpPr>
        <p:sp>
          <p:nvSpPr>
            <p:cNvPr id="14" name="Oval 13"/>
            <p:cNvSpPr/>
            <p:nvPr/>
          </p:nvSpPr>
          <p:spPr>
            <a:xfrm rot="16200000">
              <a:off x="3164297" y="3911939"/>
              <a:ext cx="802877" cy="8028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 rot="16200000">
              <a:off x="3420801" y="4188623"/>
              <a:ext cx="289868" cy="249508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04182" y="2138624"/>
            <a:ext cx="1128985" cy="1128984"/>
            <a:chOff x="3164297" y="1495482"/>
            <a:chExt cx="802878" cy="802877"/>
          </a:xfrm>
        </p:grpSpPr>
        <p:sp>
          <p:nvSpPr>
            <p:cNvPr id="15" name="Oval 14"/>
            <p:cNvSpPr/>
            <p:nvPr/>
          </p:nvSpPr>
          <p:spPr>
            <a:xfrm rot="16200000">
              <a:off x="3164297" y="1495482"/>
              <a:ext cx="802877" cy="8028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178"/>
            <p:cNvSpPr>
              <a:spLocks noEditPoints="1"/>
            </p:cNvSpPr>
            <p:nvPr/>
          </p:nvSpPr>
          <p:spPr bwMode="auto">
            <a:xfrm rot="16200000">
              <a:off x="3420801" y="1787761"/>
              <a:ext cx="289868" cy="218319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04182" y="3837601"/>
            <a:ext cx="1128985" cy="1128984"/>
            <a:chOff x="3164297" y="2703710"/>
            <a:chExt cx="802878" cy="802877"/>
          </a:xfrm>
        </p:grpSpPr>
        <p:sp>
          <p:nvSpPr>
            <p:cNvPr id="16" name="Oval 15"/>
            <p:cNvSpPr/>
            <p:nvPr/>
          </p:nvSpPr>
          <p:spPr>
            <a:xfrm rot="16200000">
              <a:off x="3164297" y="2703710"/>
              <a:ext cx="802877" cy="8028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86"/>
            <p:cNvSpPr>
              <a:spLocks noEditPoints="1"/>
            </p:cNvSpPr>
            <p:nvPr/>
          </p:nvSpPr>
          <p:spPr bwMode="auto">
            <a:xfrm rot="16200000">
              <a:off x="3466482" y="2938151"/>
              <a:ext cx="198507" cy="333995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5445" y="3671575"/>
            <a:ext cx="1461039" cy="1461039"/>
            <a:chOff x="1700226" y="2585641"/>
            <a:chExt cx="1039018" cy="1039018"/>
          </a:xfrm>
        </p:grpSpPr>
        <p:sp>
          <p:nvSpPr>
            <p:cNvPr id="13" name="Oval 12"/>
            <p:cNvSpPr/>
            <p:nvPr/>
          </p:nvSpPr>
          <p:spPr>
            <a:xfrm rot="16200000">
              <a:off x="1700226" y="2585641"/>
              <a:ext cx="1039018" cy="10390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45"/>
            <p:cNvSpPr/>
            <p:nvPr/>
          </p:nvSpPr>
          <p:spPr bwMode="auto">
            <a:xfrm rot="16200000">
              <a:off x="2025234" y="2910648"/>
              <a:ext cx="389003" cy="38900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74256" y="2313608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4"/>
                </a:solidFill>
              </a:rPr>
              <a:t>Title Goes Here </a:t>
            </a:r>
            <a:endParaRPr lang="en-US" sz="1970" b="1" dirty="0">
              <a:solidFill>
                <a:schemeClr val="accent4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74256" y="4012585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3"/>
                </a:solidFill>
              </a:rPr>
              <a:t>Title Goes Here </a:t>
            </a:r>
            <a:endParaRPr lang="en-US" sz="1970" b="1" dirty="0">
              <a:solidFill>
                <a:schemeClr val="accent3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4256" y="5711564"/>
            <a:ext cx="4647612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0" b="1" dirty="0">
                <a:solidFill>
                  <a:schemeClr val="accent2"/>
                </a:solidFill>
              </a:rPr>
              <a:t>Title Goes Here </a:t>
            </a:r>
            <a:endParaRPr lang="en-US" sz="1970" b="1" dirty="0">
              <a:solidFill>
                <a:schemeClr val="accent2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Block Arc 46"/>
          <p:cNvSpPr/>
          <p:nvPr/>
        </p:nvSpPr>
        <p:spPr>
          <a:xfrm rot="16200000">
            <a:off x="1936882" y="2794842"/>
            <a:ext cx="3214508" cy="3214508"/>
          </a:xfrm>
          <a:prstGeom prst="blockArc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9" grpId="0"/>
      <p:bldP spid="40" grpId="0"/>
      <p:bldP spid="41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1270477" y="2518831"/>
            <a:ext cx="3590702" cy="3590702"/>
          </a:xfrm>
          <a:prstGeom prst="frame">
            <a:avLst>
              <a:gd name="adj1" fmla="val 14835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08"/>
          <p:cNvGrpSpPr/>
          <p:nvPr/>
        </p:nvGrpSpPr>
        <p:grpSpPr>
          <a:xfrm>
            <a:off x="2538112" y="3786466"/>
            <a:ext cx="1055431" cy="1055431"/>
            <a:chOff x="5538707" y="2544316"/>
            <a:chExt cx="938605" cy="938605"/>
          </a:xfrm>
        </p:grpSpPr>
        <p:sp>
          <p:nvSpPr>
            <p:cNvPr id="19" name="Oval 18"/>
            <p:cNvSpPr/>
            <p:nvPr/>
          </p:nvSpPr>
          <p:spPr>
            <a:xfrm>
              <a:off x="5538707" y="2544316"/>
              <a:ext cx="938605" cy="93860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48"/>
            <p:cNvSpPr/>
            <p:nvPr/>
          </p:nvSpPr>
          <p:spPr bwMode="auto">
            <a:xfrm>
              <a:off x="5841372" y="2711591"/>
              <a:ext cx="333274" cy="604055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72685" y="5183109"/>
            <a:ext cx="3004180" cy="85720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72685" y="4325907"/>
            <a:ext cx="3004180" cy="85720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72685" y="3468704"/>
            <a:ext cx="3004180" cy="8572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72685" y="2611501"/>
            <a:ext cx="3004180" cy="8572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09805" y="2824543"/>
            <a:ext cx="192993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bg1"/>
                </a:solidFill>
              </a:rPr>
              <a:t>EXAMPLE TEXT</a:t>
            </a:r>
            <a:endParaRPr lang="en-US" sz="1475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9805" y="3681746"/>
            <a:ext cx="192993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bg1"/>
                </a:solidFill>
              </a:rPr>
              <a:t>EXAMPLE TEXT</a:t>
            </a:r>
            <a:endParaRPr lang="en-US" sz="1475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9805" y="4538949"/>
            <a:ext cx="192993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bg1"/>
                </a:solidFill>
              </a:rPr>
              <a:t>EXAMPLE TEXT</a:t>
            </a:r>
            <a:endParaRPr lang="en-US" sz="1475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9805" y="5396152"/>
            <a:ext cx="192993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bg1"/>
                </a:solidFill>
              </a:rPr>
              <a:t>EXAMPLE TEXT</a:t>
            </a:r>
            <a:endParaRPr lang="en-US" sz="1475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0966" y="2650594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</a:rPr>
              <a:t>BUSINESS MODEL </a:t>
            </a:r>
            <a:endParaRPr lang="en-US" sz="1685" b="1" dirty="0">
              <a:solidFill>
                <a:schemeClr val="accent1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0966" y="3507797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</a:rPr>
              <a:t>BUSINESS MODEL </a:t>
            </a:r>
            <a:endParaRPr lang="en-US" sz="1685" b="1" dirty="0">
              <a:solidFill>
                <a:schemeClr val="accent2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0966" y="4365000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</a:rPr>
              <a:t>BUSINESS MODEL </a:t>
            </a:r>
            <a:endParaRPr lang="en-US" sz="1685" b="1" dirty="0">
              <a:solidFill>
                <a:schemeClr val="accent3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0966" y="5222203"/>
            <a:ext cx="4647612" cy="74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4"/>
                </a:solidFill>
              </a:rPr>
              <a:t>BUSINESS MODEL </a:t>
            </a:r>
            <a:endParaRPr lang="en-US" sz="1685" b="1" dirty="0">
              <a:solidFill>
                <a:schemeClr val="accent4"/>
              </a:solidFill>
            </a:endParaRPr>
          </a:p>
          <a:p>
            <a:r>
              <a:rPr lang="zh-CN" altLang="en-US" sz="1265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endParaRPr lang="en-US" sz="12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627575" y="1627725"/>
          <a:ext cx="7393376" cy="57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55514" y="2364276"/>
            <a:ext cx="3375661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1"/>
                </a:solidFill>
              </a:rPr>
              <a:t>Title Goes Here</a:t>
            </a:r>
            <a:endParaRPr lang="en-US" sz="1685" dirty="0">
              <a:solidFill>
                <a:schemeClr val="accent1"/>
              </a:solidFill>
            </a:endParaRPr>
          </a:p>
          <a:p>
            <a:r>
              <a:rPr lang="zh-CN" alt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8115689" y="2546671"/>
            <a:ext cx="693763" cy="673901"/>
            <a:chOff x="5205677" y="1309828"/>
            <a:chExt cx="493370" cy="479245"/>
          </a:xfrm>
        </p:grpSpPr>
        <p:sp>
          <p:nvSpPr>
            <p:cNvPr id="8" name="Rounded Rectangle 7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9" name="Freeform 117"/>
            <p:cNvSpPr/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55514" y="3965724"/>
            <a:ext cx="3375661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2"/>
                </a:solidFill>
              </a:rPr>
              <a:t>Title Goes Here</a:t>
            </a:r>
            <a:endParaRPr lang="en-US" sz="1685" dirty="0">
              <a:solidFill>
                <a:schemeClr val="accent2"/>
              </a:solidFill>
            </a:endParaRPr>
          </a:p>
          <a:p>
            <a:r>
              <a:rPr lang="zh-CN" alt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43"/>
          <p:cNvGrpSpPr/>
          <p:nvPr/>
        </p:nvGrpSpPr>
        <p:grpSpPr>
          <a:xfrm>
            <a:off x="8115689" y="4148119"/>
            <a:ext cx="693763" cy="673901"/>
            <a:chOff x="5205677" y="1966548"/>
            <a:chExt cx="493370" cy="479245"/>
          </a:xfrm>
        </p:grpSpPr>
        <p:sp>
          <p:nvSpPr>
            <p:cNvPr id="12" name="Rounded Rectangle 11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3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55514" y="5567172"/>
            <a:ext cx="3375661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 b="1" dirty="0">
                <a:solidFill>
                  <a:schemeClr val="accent3"/>
                </a:solidFill>
              </a:rPr>
              <a:t>Title Goes Here</a:t>
            </a:r>
            <a:endParaRPr lang="en-US" sz="1685" dirty="0">
              <a:solidFill>
                <a:schemeClr val="accent3"/>
              </a:solidFill>
            </a:endParaRPr>
          </a:p>
          <a:p>
            <a:r>
              <a:rPr lang="zh-CN" alt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请替换文字内容，点击添加相关标题文字，修改文字内容，也可以直接复制你的内容到此。  </a:t>
            </a:r>
            <a:r>
              <a:rPr lang="en-US" sz="140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52"/>
          <p:cNvGrpSpPr/>
          <p:nvPr/>
        </p:nvGrpSpPr>
        <p:grpSpPr>
          <a:xfrm>
            <a:off x="8115689" y="5749567"/>
            <a:ext cx="693763" cy="673901"/>
            <a:chOff x="5205677" y="2623268"/>
            <a:chExt cx="493370" cy="479245"/>
          </a:xfrm>
        </p:grpSpPr>
        <p:sp>
          <p:nvSpPr>
            <p:cNvPr id="16" name="Rounded Rectangle 15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8" name="矩形 1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flip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6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3959" y="882723"/>
            <a:ext cx="3341071" cy="39485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296097" y="4288464"/>
            <a:ext cx="22167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/>
          <p:nvPr/>
        </p:nvSpPr>
        <p:spPr>
          <a:xfrm>
            <a:off x="2179645" y="3503709"/>
            <a:ext cx="244970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</a:t>
            </a:r>
            <a:endParaRPr 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687364"/>
            <a:ext cx="0" cy="35260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8"/>
          <p:cNvSpPr txBox="1"/>
          <p:nvPr/>
        </p:nvSpPr>
        <p:spPr>
          <a:xfrm>
            <a:off x="7424600" y="3687362"/>
            <a:ext cx="4320006" cy="738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  <a:endParaRPr lang="en-GB" altLang="zh-CN" sz="4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179644" y="1294334"/>
            <a:ext cx="2449704" cy="22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795" cap="all" spc="3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13795" cap="all" spc="3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370653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9430790" y="4639897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370653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9430790" y="4950794"/>
            <a:ext cx="1837245" cy="21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PRESENTATION_TITLE" val="bt132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自定义设计方案">
  <a:themeElements>
    <a:clrScheme name="自定义 580">
      <a:dk1>
        <a:sysClr val="windowText" lastClr="000000"/>
      </a:dk1>
      <a:lt1>
        <a:sysClr val="window" lastClr="FFFFFF"/>
      </a:lt1>
      <a:dk2>
        <a:srgbClr val="003970"/>
      </a:dk2>
      <a:lt2>
        <a:srgbClr val="E7E6E6"/>
      </a:lt2>
      <a:accent1>
        <a:srgbClr val="003970"/>
      </a:accent1>
      <a:accent2>
        <a:srgbClr val="7F7F7F"/>
      </a:accent2>
      <a:accent3>
        <a:srgbClr val="003970"/>
      </a:accent3>
      <a:accent4>
        <a:srgbClr val="7F7F7F"/>
      </a:accent4>
      <a:accent5>
        <a:srgbClr val="003970"/>
      </a:accent5>
      <a:accent6>
        <a:srgbClr val="7F7F7F"/>
      </a:accent6>
      <a:hlink>
        <a:srgbClr val="003970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6429</Words>
  <Application>WPS 演示</Application>
  <PresentationFormat>自定义</PresentationFormat>
  <Paragraphs>524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Calibri</vt:lpstr>
      <vt:lpstr>微软雅黑</vt:lpstr>
      <vt:lpstr>Times New Roman</vt:lpstr>
      <vt:lpstr>Source Sans Pro Light</vt:lpstr>
      <vt:lpstr>Segoe Print</vt:lpstr>
      <vt:lpstr>Impact</vt:lpstr>
      <vt:lpstr>方正正粗黑简体</vt:lpstr>
      <vt:lpstr>黑体</vt:lpstr>
      <vt:lpstr>FontAwesome</vt:lpstr>
      <vt:lpstr>Arial</vt:lpstr>
      <vt:lpstr>Arial Unicode MS</vt:lpstr>
      <vt:lpstr>Calibri Light</vt:lpstr>
      <vt:lpstr>Meiryo</vt:lpstr>
      <vt:lpstr>Yu Gothic UI</vt:lpstr>
      <vt:lpstr>Arial Narrow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>Years later</cp:lastModifiedBy>
  <cp:revision>2</cp:revision>
  <dcterms:created xsi:type="dcterms:W3CDTF">2017-03-15T13:32:00Z</dcterms:created>
  <dcterms:modified xsi:type="dcterms:W3CDTF">2024-06-05T09:44:44Z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D8BCB792D4184BAB96B018905101F0B4_13</vt:lpwstr>
  </property>
  <property fmtid="{D5CDD505-2E9C-101B-9397-08002B2CF9AE}" pid="3" name="KSOProductBuildVer">
    <vt:lpwstr>2052-12.1.0.16417</vt:lpwstr>
  </property>
</Properties>
</file>