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5" r:id="rId21"/>
    <p:sldId id="276" r:id="rId22"/>
    <p:sldId id="257" r:id="rId23"/>
    <p:sldId id="283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5C5C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E68A-5D64-450C-9B22-05F44D2B78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B9C1-29A6-4A1F-AC7D-980D95B0B1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6205-F89F-419C-8816-0D1A0C91A5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6414-1A92-4F11-AA8D-74668997A6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image" Target="../media/image34.jpeg"/><Relationship Id="rId2" Type="http://schemas.openxmlformats.org/officeDocument/2006/relationships/tags" Target="../tags/tag18.xml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tags" Target="../tags/tag4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818109" y="1615765"/>
            <a:ext cx="6555783" cy="2940737"/>
            <a:chOff x="2818109" y="1615765"/>
            <a:chExt cx="6555783" cy="2940737"/>
          </a:xfrm>
        </p:grpSpPr>
        <p:sp>
          <p:nvSpPr>
            <p:cNvPr id="3" name="矩形 2"/>
            <p:cNvSpPr/>
            <p:nvPr/>
          </p:nvSpPr>
          <p:spPr>
            <a:xfrm>
              <a:off x="2818109" y="2169763"/>
              <a:ext cx="6555783" cy="238673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" name="文本框 1"/>
            <p:cNvSpPr txBox="1"/>
            <p:nvPr/>
          </p:nvSpPr>
          <p:spPr>
            <a:xfrm>
              <a:off x="3755756" y="1615765"/>
              <a:ext cx="4680488" cy="1107996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72353" y="2599940"/>
            <a:ext cx="6447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TRAVEL ALBUM</a:t>
            </a:r>
            <a:endParaRPr lang="zh-CN" altLang="en-US" sz="6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2353" y="3604603"/>
            <a:ext cx="644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旅行相册 赏春</a:t>
            </a:r>
            <a:r>
              <a:rPr lang="en-US" altLang="zh-CN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/</a:t>
            </a:r>
            <a:r>
              <a:rPr lang="zh-CN" alt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出游</a:t>
            </a:r>
            <a:r>
              <a:rPr lang="en-US" altLang="zh-CN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/</a:t>
            </a:r>
            <a:r>
              <a:rPr lang="zh-CN" alt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踏青</a:t>
            </a:r>
            <a:endParaRPr lang="zh-CN" altLang="en-US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145437" y="4974956"/>
            <a:ext cx="2014780" cy="418454"/>
          </a:xfrm>
          <a:prstGeom prst="roundRect">
            <a:avLst>
              <a:gd name="adj" fmla="val 3888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7030A0"/>
                </a:solidFill>
              </a:rPr>
              <a:t>点击开始吧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 useBgFill="1">
        <p:nvSpPr>
          <p:cNvPr id="10" name="文本框 9"/>
          <p:cNvSpPr txBox="1"/>
          <p:nvPr/>
        </p:nvSpPr>
        <p:spPr>
          <a:xfrm>
            <a:off x="3755756" y="1594621"/>
            <a:ext cx="4680488" cy="110799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一起去旅行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8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6671" cy="68166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26685" y="0"/>
            <a:ext cx="16531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0158" y="4415519"/>
            <a:ext cx="4794247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PA_矩形 9"/>
          <p:cNvSpPr/>
          <p:nvPr>
            <p:custDataLst>
              <p:tags r:id="rId2"/>
            </p:custDataLst>
          </p:nvPr>
        </p:nvSpPr>
        <p:spPr>
          <a:xfrm>
            <a:off x="7783352" y="869971"/>
            <a:ext cx="3648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798"/>
          <a:stretch>
            <a:fillRect/>
          </a:stretch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" b="1"/>
          <a:stretch>
            <a:fillRect/>
          </a:stretch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r="1" b="1"/>
          <a:stretch>
            <a:fillRect/>
          </a:stretch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_文本框 8"/>
          <p:cNvSpPr txBox="1"/>
          <p:nvPr>
            <p:custDataLst>
              <p:tags r:id="rId4"/>
            </p:custDataLst>
          </p:nvPr>
        </p:nvSpPr>
        <p:spPr>
          <a:xfrm>
            <a:off x="409721" y="4080063"/>
            <a:ext cx="5243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2">
                    <a:lumMod val="50000"/>
                  </a:schemeClr>
                </a:solidFill>
              </a:rPr>
              <a:t>添加标题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A_矩形 9"/>
          <p:cNvSpPr/>
          <p:nvPr>
            <p:custDataLst>
              <p:tags r:id="rId5"/>
            </p:custDataLst>
          </p:nvPr>
        </p:nvSpPr>
        <p:spPr>
          <a:xfrm>
            <a:off x="1143951" y="4849504"/>
            <a:ext cx="3827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</a:t>
            </a:r>
            <a:endParaRPr lang="zh-CN" altLang="en-US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715"/>
            <a:ext cx="12192000" cy="4138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782979"/>
            <a:ext cx="7559040" cy="37795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418454" y="3044279"/>
            <a:ext cx="4794247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PA_矩形 9"/>
          <p:cNvSpPr/>
          <p:nvPr>
            <p:custDataLst>
              <p:tags r:id="rId2"/>
            </p:custDataLst>
          </p:nvPr>
        </p:nvSpPr>
        <p:spPr>
          <a:xfrm>
            <a:off x="423724" y="3992984"/>
            <a:ext cx="40862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You have to make sure he can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8" name="PA_矩形 9"/>
          <p:cNvSpPr/>
          <p:nvPr>
            <p:custDataLst>
              <p:tags r:id="rId3"/>
            </p:custDataLst>
          </p:nvPr>
        </p:nvSpPr>
        <p:spPr>
          <a:xfrm>
            <a:off x="4632960" y="627136"/>
            <a:ext cx="6989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5" y="375477"/>
            <a:ext cx="3953101" cy="20424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245631"/>
            <a:ext cx="9709907" cy="5411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3429000"/>
            <a:ext cx="5060473" cy="319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330629" y="5710074"/>
            <a:ext cx="6302646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PA_矩形 9"/>
          <p:cNvSpPr/>
          <p:nvPr>
            <p:custDataLst>
              <p:tags r:id="rId3"/>
            </p:custDataLst>
          </p:nvPr>
        </p:nvSpPr>
        <p:spPr>
          <a:xfrm>
            <a:off x="10156678" y="245631"/>
            <a:ext cx="19786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3" y="407865"/>
            <a:ext cx="2926080" cy="1950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3" y="2455164"/>
            <a:ext cx="2926080" cy="19476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70" y="2455164"/>
            <a:ext cx="2926080" cy="1950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70" y="4510083"/>
            <a:ext cx="2926080" cy="19354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33" y="4510083"/>
            <a:ext cx="2926080" cy="20457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组合 15"/>
          <p:cNvGrpSpPr/>
          <p:nvPr/>
        </p:nvGrpSpPr>
        <p:grpSpPr>
          <a:xfrm>
            <a:off x="-570702" y="4507036"/>
            <a:ext cx="5243289" cy="1938528"/>
            <a:chOff x="-570702" y="4507036"/>
            <a:chExt cx="5243289" cy="1938528"/>
          </a:xfrm>
        </p:grpSpPr>
        <p:sp>
          <p:nvSpPr>
            <p:cNvPr id="12" name="矩形 11"/>
            <p:cNvSpPr/>
            <p:nvPr/>
          </p:nvSpPr>
          <p:spPr>
            <a:xfrm>
              <a:off x="587903" y="4507036"/>
              <a:ext cx="2895084" cy="19385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A_文本框 8"/>
            <p:cNvSpPr txBox="1"/>
            <p:nvPr>
              <p:custDataLst>
                <p:tags r:id="rId6"/>
              </p:custDataLst>
            </p:nvPr>
          </p:nvSpPr>
          <p:spPr>
            <a:xfrm>
              <a:off x="-570702" y="4566678"/>
              <a:ext cx="5243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2">
                      <a:lumMod val="50000"/>
                    </a:schemeClr>
                  </a:solidFill>
                </a:rPr>
                <a:t>添加标题</a:t>
              </a:r>
              <a:endParaRPr lang="zh-CN" altLang="en-US" sz="4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PA_矩形 9"/>
            <p:cNvSpPr/>
            <p:nvPr>
              <p:custDataLst>
                <p:tags r:id="rId7"/>
              </p:custDataLst>
            </p:nvPr>
          </p:nvSpPr>
          <p:spPr>
            <a:xfrm>
              <a:off x="628375" y="5336119"/>
              <a:ext cx="28546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itchFamily="2" charset="-79"/>
                  <a:sym typeface="Nixie One" charset="-122"/>
                </a:rPr>
                <a:t>In this part you should describe your business to the investor. You have to</a:t>
              </a:r>
              <a:endParaRPr lang="zh-CN" altLang="en-US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585343" y="542441"/>
            <a:ext cx="1022888" cy="601334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矩形 9"/>
          <p:cNvSpPr/>
          <p:nvPr>
            <p:custDataLst>
              <p:tags r:id="rId8"/>
            </p:custDataLst>
          </p:nvPr>
        </p:nvSpPr>
        <p:spPr>
          <a:xfrm>
            <a:off x="3641070" y="644561"/>
            <a:ext cx="6665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5" name="PA_矩形 9"/>
          <p:cNvSpPr/>
          <p:nvPr>
            <p:custDataLst>
              <p:tags r:id="rId9"/>
            </p:custDataLst>
          </p:nvPr>
        </p:nvSpPr>
        <p:spPr>
          <a:xfrm>
            <a:off x="6690106" y="2413337"/>
            <a:ext cx="36162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5109"/>
            <a:ext cx="5870592" cy="38831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4696685"/>
            <a:ext cx="2926080" cy="1935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742917"/>
            <a:ext cx="2926080" cy="1947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690589"/>
            <a:ext cx="2926080" cy="19476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742917"/>
            <a:ext cx="2926080" cy="19476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0" name="文本框 9"/>
          <p:cNvSpPr txBox="1"/>
          <p:nvPr/>
        </p:nvSpPr>
        <p:spPr>
          <a:xfrm>
            <a:off x="752185" y="480413"/>
            <a:ext cx="4794247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PA_矩形 9"/>
          <p:cNvSpPr/>
          <p:nvPr>
            <p:custDataLst>
              <p:tags r:id="rId4"/>
            </p:custDataLst>
          </p:nvPr>
        </p:nvSpPr>
        <p:spPr>
          <a:xfrm>
            <a:off x="202616" y="1382623"/>
            <a:ext cx="11717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You have to make sure he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canIn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4913" y="700461"/>
            <a:ext cx="9593450" cy="485096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3953" y="433953"/>
            <a:ext cx="9593450" cy="4850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2" y="890356"/>
            <a:ext cx="5312504" cy="354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38" y="2927699"/>
            <a:ext cx="2926080" cy="21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71" y="838720"/>
            <a:ext cx="2926080" cy="195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644913" y="5741325"/>
            <a:ext cx="4794247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PA_矩形 9"/>
          <p:cNvSpPr/>
          <p:nvPr>
            <p:custDataLst>
              <p:tags r:id="rId4"/>
            </p:custDataLst>
          </p:nvPr>
        </p:nvSpPr>
        <p:spPr>
          <a:xfrm>
            <a:off x="6001643" y="5817938"/>
            <a:ext cx="458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</a:t>
            </a:r>
            <a:r>
              <a:rPr lang="en-US" altLang="zh-CN" dirty="0" err="1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sould</a:t>
            </a:r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describe your business to the investor. You have to</a:t>
            </a:r>
            <a:endParaRPr lang="zh-CN" altLang="en-US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4" name="PA_矩形 9"/>
          <p:cNvSpPr/>
          <p:nvPr>
            <p:custDataLst>
              <p:tags r:id="rId5"/>
            </p:custDataLst>
          </p:nvPr>
        </p:nvSpPr>
        <p:spPr>
          <a:xfrm>
            <a:off x="10430163" y="838720"/>
            <a:ext cx="1689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1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6" y="772340"/>
            <a:ext cx="9037806" cy="45189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4916" y="5449871"/>
            <a:ext cx="4794247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PA_矩形 9"/>
          <p:cNvSpPr/>
          <p:nvPr>
            <p:custDataLst>
              <p:tags r:id="rId2"/>
            </p:custDataLst>
          </p:nvPr>
        </p:nvSpPr>
        <p:spPr>
          <a:xfrm>
            <a:off x="9835421" y="661937"/>
            <a:ext cx="1689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88" y="3340523"/>
            <a:ext cx="2926080" cy="195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PA_矩形 9"/>
          <p:cNvSpPr/>
          <p:nvPr>
            <p:custDataLst>
              <p:tags r:id="rId4"/>
            </p:custDataLst>
          </p:nvPr>
        </p:nvSpPr>
        <p:spPr>
          <a:xfrm>
            <a:off x="5569163" y="5511426"/>
            <a:ext cx="613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959" y="1162373"/>
            <a:ext cx="10709329" cy="4990454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8" y="751149"/>
            <a:ext cx="2765932" cy="18439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88" y="1673126"/>
            <a:ext cx="4191775" cy="27945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3583"/>
            <a:ext cx="5292134" cy="31036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PA_矩形 9"/>
          <p:cNvSpPr/>
          <p:nvPr>
            <p:custDataLst>
              <p:tags r:id="rId4"/>
            </p:custDataLst>
          </p:nvPr>
        </p:nvSpPr>
        <p:spPr>
          <a:xfrm>
            <a:off x="782814" y="2780437"/>
            <a:ext cx="2451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0" name="PA_矩形 9"/>
          <p:cNvSpPr/>
          <p:nvPr>
            <p:custDataLst>
              <p:tags r:id="rId5"/>
            </p:custDataLst>
          </p:nvPr>
        </p:nvSpPr>
        <p:spPr>
          <a:xfrm>
            <a:off x="782814" y="4784629"/>
            <a:ext cx="518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business to the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investorIn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You have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1" name="PA_矩形 9"/>
          <p:cNvSpPr/>
          <p:nvPr>
            <p:custDataLst>
              <p:tags r:id="rId6"/>
            </p:custDataLst>
          </p:nvPr>
        </p:nvSpPr>
        <p:spPr>
          <a:xfrm>
            <a:off x="8021832" y="1796255"/>
            <a:ext cx="2914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6001" y="436482"/>
            <a:ext cx="5292134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矩形 7"/>
          <p:cNvSpPr/>
          <p:nvPr/>
        </p:nvSpPr>
        <p:spPr>
          <a:xfrm>
            <a:off x="7408190" y="240224"/>
            <a:ext cx="4479010" cy="1973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50571" y="457379"/>
            <a:ext cx="4794247" cy="769441"/>
          </a:xfrm>
          <a:prstGeom prst="rect">
            <a:avLst/>
          </a:prstGeom>
          <a:solidFill>
            <a:srgbClr val="605C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点击添加标题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PA_矩形 9"/>
          <p:cNvSpPr/>
          <p:nvPr>
            <p:custDataLst>
              <p:tags r:id="rId2"/>
            </p:custDataLst>
          </p:nvPr>
        </p:nvSpPr>
        <p:spPr>
          <a:xfrm>
            <a:off x="9391874" y="2557700"/>
            <a:ext cx="22474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1" name="PA_矩形 9"/>
          <p:cNvSpPr/>
          <p:nvPr>
            <p:custDataLst>
              <p:tags r:id="rId3"/>
            </p:custDataLst>
          </p:nvPr>
        </p:nvSpPr>
        <p:spPr>
          <a:xfrm>
            <a:off x="7804320" y="1337414"/>
            <a:ext cx="3686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sould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describe your business to the investor. You have to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826860" cy="6858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006543" y="273099"/>
            <a:ext cx="861774" cy="4469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0400" y="273099"/>
            <a:ext cx="7200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You have to make sure he can make it clear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18109" y="2169763"/>
            <a:ext cx="6555783" cy="23867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文本框 1"/>
          <p:cNvSpPr txBox="1"/>
          <p:nvPr/>
        </p:nvSpPr>
        <p:spPr>
          <a:xfrm>
            <a:off x="3755756" y="1615765"/>
            <a:ext cx="4680488" cy="110799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一起去旅行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2353" y="2599940"/>
            <a:ext cx="6447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TRAVEL ALBUM</a:t>
            </a:r>
            <a:endParaRPr lang="zh-CN" altLang="en-US" sz="6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2353" y="3604603"/>
            <a:ext cx="644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谢谢观赏</a:t>
            </a:r>
            <a:endParaRPr lang="zh-CN" altLang="en-US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145437" y="4974956"/>
            <a:ext cx="2014780" cy="418454"/>
          </a:xfrm>
          <a:prstGeom prst="roundRect">
            <a:avLst>
              <a:gd name="adj" fmla="val 3888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THANKS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B19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r="1" b="23015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0166" y="5014204"/>
            <a:ext cx="4576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2067" y="4244763"/>
            <a:ext cx="34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添加标题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2017" y="489079"/>
            <a:ext cx="2423584" cy="5879842"/>
          </a:xfrm>
          <a:prstGeom prst="rect">
            <a:avLst/>
          </a:prstGeom>
          <a:blipFill dpi="0" rotWithShape="1">
            <a:blip r:embed="rId1">
              <a:alphaModFix am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489079"/>
            <a:ext cx="8591550" cy="58798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矩形 8"/>
          <p:cNvSpPr/>
          <p:nvPr/>
        </p:nvSpPr>
        <p:spPr>
          <a:xfrm>
            <a:off x="510117" y="1844606"/>
            <a:ext cx="2385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You have to make sure he can make it clear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2017" y="1075165"/>
            <a:ext cx="34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r="17081" b="1"/>
          <a:stretch>
            <a:fillRect/>
          </a:stretch>
        </p:blipFill>
        <p:spPr>
          <a:xfrm>
            <a:off x="643467" y="643467"/>
            <a:ext cx="2709334" cy="28096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r="18637" b="-2"/>
          <a:stretch>
            <a:fillRect/>
          </a:stretch>
        </p:blipFill>
        <p:spPr>
          <a:xfrm>
            <a:off x="3409950" y="643467"/>
            <a:ext cx="5372099" cy="55710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643467" y="3423862"/>
            <a:ext cx="2709334" cy="2728382"/>
            <a:chOff x="643467" y="3423862"/>
            <a:chExt cx="2709334" cy="2728382"/>
          </a:xfrm>
        </p:grpSpPr>
        <p:sp>
          <p:nvSpPr>
            <p:cNvPr id="6" name="矩形 5"/>
            <p:cNvSpPr/>
            <p:nvPr/>
          </p:nvSpPr>
          <p:spPr>
            <a:xfrm>
              <a:off x="643467" y="3423862"/>
              <a:ext cx="2709334" cy="27283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43467" y="3905250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43467" y="3784903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43467" y="3664556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43467" y="3544209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3467" y="6031897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43467" y="5911550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43467" y="5791200"/>
              <a:ext cx="27093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9120717" y="1627929"/>
            <a:ext cx="2385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You have to make sure he can make it clear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82617" y="858488"/>
            <a:ext cx="34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5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25405" b="56745"/>
          <a:stretch>
            <a:fillRect/>
          </a:stretch>
        </p:blipFill>
        <p:spPr>
          <a:xfrm>
            <a:off x="6421035" y="3804834"/>
            <a:ext cx="5129784" cy="24096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36331" b="-2"/>
          <a:stretch>
            <a:fillRect/>
          </a:stretch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412145" y="1157562"/>
            <a:ext cx="5243289" cy="1969770"/>
            <a:chOff x="409721" y="4080063"/>
            <a:chExt cx="5243289" cy="1969770"/>
          </a:xfrm>
        </p:grpSpPr>
        <p:sp>
          <p:nvSpPr>
            <p:cNvPr id="16" name="PA_文本框 8"/>
            <p:cNvSpPr txBox="1"/>
            <p:nvPr>
              <p:custDataLst>
                <p:tags r:id="rId3"/>
              </p:custDataLst>
            </p:nvPr>
          </p:nvSpPr>
          <p:spPr>
            <a:xfrm>
              <a:off x="409721" y="4080063"/>
              <a:ext cx="5243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2">
                      <a:lumMod val="50000"/>
                    </a:schemeClr>
                  </a:solidFill>
                </a:rPr>
                <a:t>添加标题</a:t>
              </a:r>
              <a:endParaRPr lang="zh-CN" altLang="en-US" sz="4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PA_矩形 9"/>
            <p:cNvSpPr/>
            <p:nvPr>
              <p:custDataLst>
                <p:tags r:id="rId4"/>
              </p:custDataLst>
            </p:nvPr>
          </p:nvSpPr>
          <p:spPr>
            <a:xfrm>
              <a:off x="1143951" y="4849504"/>
              <a:ext cx="38271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itchFamily="2" charset="-79"/>
                  <a:sym typeface="Nixie One" charset="-122"/>
                </a:rPr>
                <a:t>In this part you should describe your business to the investor. You have to make sure he can make it </a:t>
              </a:r>
              <a:r>
                <a:rPr lang="en-US" altLang="zh-CN" dirty="0" err="1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itchFamily="2" charset="-79"/>
                  <a:sym typeface="Nixie One" charset="-122"/>
                </a:rPr>
                <a:t>clearIn</a:t>
              </a:r>
              <a:r>
                <a:rPr lang="en-US" altLang="zh-CN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itchFamily="2" charset="-79"/>
                  <a:sym typeface="Nixie One" charset="-122"/>
                </a:rPr>
                <a:t> this part you should describe your business</a:t>
              </a:r>
              <a:endParaRPr lang="zh-CN" altLang="en-US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8" y="3068664"/>
            <a:ext cx="4748843" cy="3165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40" y="2521707"/>
            <a:ext cx="3835728" cy="273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72679"/>
            <a:ext cx="292608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组合 13"/>
          <p:cNvGrpSpPr/>
          <p:nvPr/>
        </p:nvGrpSpPr>
        <p:grpSpPr>
          <a:xfrm>
            <a:off x="-87824" y="299767"/>
            <a:ext cx="11727051" cy="1246040"/>
            <a:chOff x="1028700" y="971550"/>
            <a:chExt cx="10737581" cy="1524000"/>
          </a:xfrm>
        </p:grpSpPr>
        <p:sp>
          <p:nvSpPr>
            <p:cNvPr id="15" name="矩形 14"/>
            <p:cNvSpPr/>
            <p:nvPr/>
          </p:nvSpPr>
          <p:spPr>
            <a:xfrm>
              <a:off x="1028700" y="971550"/>
              <a:ext cx="10737581" cy="15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62932" y="1348829"/>
              <a:ext cx="42005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  <a:endParaRPr lang="zh-CN" altLang="en-US" sz="4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PA_矩形 9"/>
          <p:cNvSpPr/>
          <p:nvPr>
            <p:custDataLst>
              <p:tags r:id="rId4"/>
            </p:custDataLst>
          </p:nvPr>
        </p:nvSpPr>
        <p:spPr>
          <a:xfrm>
            <a:off x="803998" y="1836866"/>
            <a:ext cx="6722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</a:t>
            </a:r>
            <a:endParaRPr lang="zh-CN" altLang="en-US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39864" y="0"/>
            <a:ext cx="3053167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5" y="851115"/>
            <a:ext cx="7733654" cy="5155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矩形 3"/>
          <p:cNvSpPr/>
          <p:nvPr/>
        </p:nvSpPr>
        <p:spPr>
          <a:xfrm>
            <a:off x="8918513" y="1620556"/>
            <a:ext cx="2385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You have to make sure he can make it clear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80413" y="851115"/>
            <a:ext cx="34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242807" y="4355024"/>
            <a:ext cx="11727051" cy="1246040"/>
            <a:chOff x="1028700" y="971550"/>
            <a:chExt cx="10737581" cy="1524000"/>
          </a:xfrm>
        </p:grpSpPr>
        <p:sp>
          <p:nvSpPr>
            <p:cNvPr id="8" name="矩形 7"/>
            <p:cNvSpPr/>
            <p:nvPr/>
          </p:nvSpPr>
          <p:spPr>
            <a:xfrm>
              <a:off x="1028700" y="971550"/>
              <a:ext cx="10737581" cy="15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62932" y="1348829"/>
              <a:ext cx="42005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  <a:endParaRPr lang="zh-CN" altLang="en-US" sz="4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58" y="716906"/>
            <a:ext cx="3925847" cy="5888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4716134" y="716906"/>
            <a:ext cx="2976707" cy="36381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矩形 9"/>
          <p:cNvSpPr/>
          <p:nvPr>
            <p:custDataLst>
              <p:tags r:id="rId2"/>
            </p:custDataLst>
          </p:nvPr>
        </p:nvSpPr>
        <p:spPr>
          <a:xfrm>
            <a:off x="754305" y="784470"/>
            <a:ext cx="3648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In this part you should describe your business to the investor. You have to make sure he can make it </a:t>
            </a:r>
            <a:r>
              <a:rPr lang="en-US" altLang="zh-CN" dirty="0" err="1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You have to make sure he can make it </a:t>
            </a:r>
            <a:r>
              <a:rPr lang="en-US" altLang="zh-CN" dirty="0" err="1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clearIn</a:t>
            </a:r>
            <a:r>
              <a:rPr lang="en-US" altLang="zh-CN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itchFamily="2" charset="-79"/>
                <a:sym typeface="Nixie One" charset="-122"/>
              </a:rPr>
              <a:t> this part you should describe your business to the investor. In this part you should describe your business to the investor. </a:t>
            </a:r>
            <a:endParaRPr lang="zh-CN" altLang="en-US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itchFamily="2" charset="-79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4305" y="5938880"/>
            <a:ext cx="349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</a:rPr>
              <a:t>点击输入一句动人的话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34" y="1532552"/>
            <a:ext cx="2976707" cy="19844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34" y="4621205"/>
            <a:ext cx="2976707" cy="19844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6080</Words>
  <Application>WPS 演示</Application>
  <PresentationFormat>宽屏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Baskerville Old Face</vt:lpstr>
      <vt:lpstr>Calibri</vt:lpstr>
      <vt:lpstr>华文细黑</vt:lpstr>
      <vt:lpstr>Aharoni</vt:lpstr>
      <vt:lpstr>Segoe Print</vt:lpstr>
      <vt:lpstr>Nixie One</vt:lpstr>
      <vt:lpstr>等线</vt:lpstr>
      <vt:lpstr>Arial Unicode MS</vt:lpstr>
      <vt:lpstr>等线 Light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208</cp:revision>
  <dcterms:created xsi:type="dcterms:W3CDTF">2017-04-03T03:45:00Z</dcterms:created>
  <dcterms:modified xsi:type="dcterms:W3CDTF">2024-06-05T10:02:21Z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0B3323D1188A43FE8FD610DE06715AAA_13</vt:lpwstr>
  </property>
  <property fmtid="{D5CDD505-2E9C-101B-9397-08002B2CF9AE}" pid="3" name="KSOProductBuildVer">
    <vt:lpwstr>2052-12.1.0.16417</vt:lpwstr>
  </property>
</Properties>
</file>