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10" d="100"/>
          <a:sy n="110" d="100"/>
        </p:scale>
        <p:origin x="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F67BC-BC70-47E3-9920-B32EAADB9F1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38958-0A5F-41DA-A109-3DA1F62D05D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6640" y="0"/>
            <a:ext cx="9779861"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323215" y="183053"/>
            <a:ext cx="579120" cy="528320"/>
            <a:chOff x="3667760" y="203200"/>
            <a:chExt cx="579120" cy="528320"/>
          </a:xfrm>
        </p:grpSpPr>
        <p:sp>
          <p:nvSpPr>
            <p:cNvPr id="4" name="矩形 3"/>
            <p:cNvSpPr/>
            <p:nvPr/>
          </p:nvSpPr>
          <p:spPr>
            <a:xfrm>
              <a:off x="3667760" y="203200"/>
              <a:ext cx="447040" cy="4470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830320" y="314960"/>
              <a:ext cx="416560" cy="41656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userDrawn="1"/>
        </p:nvSpPr>
        <p:spPr>
          <a:xfrm>
            <a:off x="1064895" y="294813"/>
            <a:ext cx="3507105" cy="400110"/>
          </a:xfrm>
          <a:prstGeom prst="rect">
            <a:avLst/>
          </a:prstGeom>
          <a:noFill/>
        </p:spPr>
        <p:txBody>
          <a:bodyPr wrap="square" rtlCol="0">
            <a:spAutoFit/>
          </a:bodyPr>
          <a:lstStyle/>
          <a:p>
            <a:r>
              <a:rPr lang="zh-CN" altLang="en-US" sz="2000" b="1" dirty="0">
                <a:solidFill>
                  <a:schemeClr val="bg1"/>
                </a:solidFill>
                <a:latin typeface="微软雅黑 Light" panose="020B0502040204020203" pitchFamily="34" charset="-122"/>
                <a:ea typeface="微软雅黑 Light" panose="020B0502040204020203" pitchFamily="34" charset="-122"/>
              </a:rPr>
              <a:t>添加相关内容的文字</a:t>
            </a:r>
            <a:endParaRPr lang="zh-CN" altLang="en-US" sz="2000" b="1"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2000" advTm="0"/>
    </mc:Choice>
    <mc:Fallback>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5.xml"/><Relationship Id="rId2" Type="http://schemas.openxmlformats.org/officeDocument/2006/relationships/hyperlink" Target="https://www.pptying.com" TargetMode="Externa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6"/>
          <p:cNvSpPr txBox="1"/>
          <p:nvPr/>
        </p:nvSpPr>
        <p:spPr>
          <a:xfrm>
            <a:off x="280954" y="4210472"/>
            <a:ext cx="5184576" cy="338554"/>
          </a:xfrm>
          <a:prstGeom prst="rect">
            <a:avLst/>
          </a:prstGeom>
          <a:noFill/>
        </p:spPr>
        <p:txBody>
          <a:bodyPr wrap="square" rtlCol="0">
            <a:spAutoFit/>
          </a:bodyPr>
          <a:lstStyle/>
          <a:p>
            <a:r>
              <a:rPr lang="en-US" altLang="zh-CN" sz="1600" dirty="0">
                <a:solidFill>
                  <a:schemeClr val="bg1"/>
                </a:solidFill>
                <a:cs typeface="+mn-ea"/>
                <a:sym typeface="+mn-lt"/>
              </a:rPr>
              <a:t>【</a:t>
            </a:r>
            <a:r>
              <a:rPr lang="zh-CN" altLang="en-US" sz="1600" dirty="0">
                <a:solidFill>
                  <a:schemeClr val="bg1"/>
                </a:solidFill>
                <a:cs typeface="+mn-ea"/>
                <a:sym typeface="+mn-lt"/>
              </a:rPr>
              <a:t>产品发布</a:t>
            </a:r>
            <a:r>
              <a:rPr lang="en-US" altLang="zh-CN" sz="1600" dirty="0">
                <a:solidFill>
                  <a:schemeClr val="bg1"/>
                </a:solidFill>
                <a:cs typeface="+mn-ea"/>
                <a:sym typeface="+mn-lt"/>
              </a:rPr>
              <a:t>】【</a:t>
            </a:r>
            <a:r>
              <a:rPr lang="zh-CN" altLang="en-US" sz="1600" dirty="0">
                <a:solidFill>
                  <a:schemeClr val="bg1"/>
                </a:solidFill>
                <a:cs typeface="+mn-ea"/>
                <a:sym typeface="+mn-lt"/>
              </a:rPr>
              <a:t>科技新品</a:t>
            </a:r>
            <a:r>
              <a:rPr lang="en-US" altLang="zh-CN" sz="1600" dirty="0">
                <a:solidFill>
                  <a:schemeClr val="bg1"/>
                </a:solidFill>
                <a:cs typeface="+mn-ea"/>
                <a:sym typeface="+mn-lt"/>
              </a:rPr>
              <a:t>】【</a:t>
            </a:r>
            <a:r>
              <a:rPr lang="zh-CN" altLang="en-US" sz="1600" dirty="0">
                <a:solidFill>
                  <a:schemeClr val="bg1"/>
                </a:solidFill>
                <a:cs typeface="+mn-ea"/>
                <a:sym typeface="+mn-lt"/>
              </a:rPr>
              <a:t>智能科技</a:t>
            </a:r>
            <a:r>
              <a:rPr lang="en-US" altLang="zh-CN" sz="1600" dirty="0">
                <a:solidFill>
                  <a:schemeClr val="bg1"/>
                </a:solidFill>
                <a:cs typeface="+mn-ea"/>
                <a:sym typeface="+mn-lt"/>
              </a:rPr>
              <a:t>】【</a:t>
            </a:r>
            <a:r>
              <a:rPr lang="zh-CN" altLang="en-US" sz="1600" dirty="0">
                <a:solidFill>
                  <a:schemeClr val="bg1"/>
                </a:solidFill>
                <a:cs typeface="+mn-ea"/>
                <a:sym typeface="+mn-lt"/>
              </a:rPr>
              <a:t>科技发展</a:t>
            </a:r>
            <a:r>
              <a:rPr lang="en-US" altLang="zh-CN" sz="1600" dirty="0">
                <a:solidFill>
                  <a:schemeClr val="bg1"/>
                </a:solidFill>
                <a:cs typeface="+mn-ea"/>
                <a:sym typeface="+mn-lt"/>
              </a:rPr>
              <a:t>】</a:t>
            </a:r>
            <a:endParaRPr lang="zh-CN" altLang="en-US" sz="1600" dirty="0">
              <a:solidFill>
                <a:schemeClr val="bg1"/>
              </a:solidFill>
              <a:cs typeface="+mn-ea"/>
              <a:sym typeface="+mn-lt"/>
            </a:endParaRPr>
          </a:p>
        </p:txBody>
      </p:sp>
      <p:sp>
        <p:nvSpPr>
          <p:cNvPr id="13" name="矩形 12"/>
          <p:cNvSpPr/>
          <p:nvPr/>
        </p:nvSpPr>
        <p:spPr>
          <a:xfrm>
            <a:off x="382236" y="3361312"/>
            <a:ext cx="6669949" cy="748988"/>
          </a:xfrm>
          <a:prstGeom prst="rect">
            <a:avLst/>
          </a:prstGeom>
        </p:spPr>
        <p:txBody>
          <a:bodyPr wrap="square">
            <a:spAutoFit/>
          </a:bodyPr>
          <a:lstStyle/>
          <a:p>
            <a:pPr>
              <a:defRPr/>
            </a:pPr>
            <a:r>
              <a:rPr lang="zh-CN" altLang="en-US" sz="4265" b="1" spc="400" dirty="0">
                <a:solidFill>
                  <a:schemeClr val="bg1"/>
                </a:solidFill>
                <a:latin typeface="微软雅黑" panose="020B0503020204020204" pitchFamily="34" charset="-122"/>
                <a:ea typeface="微软雅黑" panose="020B0503020204020204" pitchFamily="34" charset="-122"/>
                <a:cs typeface="+mn-ea"/>
                <a:sym typeface="+mn-lt"/>
              </a:rPr>
              <a:t>高端人工智能模板</a:t>
            </a:r>
            <a:endParaRPr lang="zh-CN" altLang="en-US" sz="4265" b="1" spc="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752342" y="1299209"/>
            <a:ext cx="4241800" cy="2062103"/>
          </a:xfrm>
          <a:prstGeom prst="rect">
            <a:avLst/>
          </a:prstGeom>
          <a:noFill/>
        </p:spPr>
        <p:txBody>
          <a:bodyPr wrap="square" rtlCol="0">
            <a:spAutoFit/>
          </a:bodyPr>
          <a:lstStyle/>
          <a:p>
            <a:r>
              <a:rPr lang="en-US" altLang="zh-CN" sz="12800" b="1" dirty="0" smtClean="0">
                <a:solidFill>
                  <a:schemeClr val="bg1"/>
                </a:solidFill>
                <a:latin typeface="微软雅黑" panose="020B0503020204020204" pitchFamily="34" charset="-122"/>
                <a:ea typeface="微软雅黑" panose="020B0503020204020204" pitchFamily="34" charset="-122"/>
              </a:rPr>
              <a:t>2030</a:t>
            </a:r>
            <a:endParaRPr lang="zh-CN" altLang="en-US" sz="1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8"/>
          <p:cNvGrpSpPr/>
          <p:nvPr/>
        </p:nvGrpSpPr>
        <p:grpSpPr>
          <a:xfrm>
            <a:off x="1145652" y="1051590"/>
            <a:ext cx="2807020" cy="3129857"/>
            <a:chOff x="4693878" y="-802178"/>
            <a:chExt cx="2807022" cy="3129860"/>
          </a:xfrm>
        </p:grpSpPr>
        <p:sp>
          <p:nvSpPr>
            <p:cNvPr id="9" name="Freeform: Shape 25"/>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w="2222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 name="Freeform: Shape 24"/>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w="2222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 name="Freeform: Shape 19"/>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w="2222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02</a:t>
              </a:r>
              <a:endParaRPr kumimoji="0" sz="60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12" name="Rectangle 27"/>
          <p:cNvSpPr/>
          <p:nvPr/>
        </p:nvSpPr>
        <p:spPr>
          <a:xfrm>
            <a:off x="638026" y="4209736"/>
            <a:ext cx="3822272" cy="734493"/>
          </a:xfrm>
          <a:prstGeom prst="rect">
            <a:avLst/>
          </a:prstGeom>
        </p:spPr>
        <p:txBody>
          <a:bodyPr wrap="none" lIns="192000" tIns="0" rIns="192000" bIns="0">
            <a:normAutofit/>
          </a:bodyPr>
          <a:lstStyle/>
          <a:p>
            <a:r>
              <a:rPr lang="zh-CN" altLang="en-US" sz="4265" b="1" dirty="0">
                <a:solidFill>
                  <a:schemeClr val="bg1"/>
                </a:solidFill>
                <a:latin typeface="微软雅黑" panose="020B0503020204020204" pitchFamily="34" charset="-122"/>
                <a:ea typeface="微软雅黑" panose="020B0503020204020204" pitchFamily="34" charset="-122"/>
                <a:cs typeface="+mn-ea"/>
                <a:sym typeface="+mn-lt"/>
              </a:rPr>
              <a:t>添加您的标题</a:t>
            </a:r>
            <a:endParaRPr lang="zh-CN" altLang="en-US" sz="4265"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Rectangle 28"/>
          <p:cNvSpPr/>
          <p:nvPr/>
        </p:nvSpPr>
        <p:spPr>
          <a:xfrm>
            <a:off x="1255552" y="4913347"/>
            <a:ext cx="2587220" cy="536012"/>
          </a:xfrm>
          <a:prstGeom prst="rect">
            <a:avLst/>
          </a:prstGeom>
        </p:spPr>
        <p:txBody>
          <a:bodyPr wrap="square" lIns="192000" tIns="0" rIns="192000" bIns="0">
            <a:normAutofit fontScale="77500" lnSpcReduction="20000"/>
          </a:bodyPr>
          <a:lstStyle/>
          <a:p>
            <a:pPr algn="ctr">
              <a:lnSpc>
                <a:spcPct val="120000"/>
              </a:lnSpc>
            </a:pPr>
            <a:r>
              <a:rPr lang="zh-CN" altLang="en-US" sz="1465" dirty="0">
                <a:solidFill>
                  <a:schemeClr val="bg1"/>
                </a:solidFill>
                <a:cs typeface="+mn-ea"/>
                <a:sym typeface="+mn-lt"/>
              </a:rPr>
              <a:t>此部分内容作为文字排版占位显示</a:t>
            </a:r>
            <a:br>
              <a:rPr lang="zh-CN" altLang="en-US" sz="1465" dirty="0">
                <a:solidFill>
                  <a:schemeClr val="bg1"/>
                </a:solidFill>
                <a:cs typeface="+mn-ea"/>
                <a:sym typeface="+mn-lt"/>
              </a:rPr>
            </a:br>
            <a:r>
              <a:rPr lang="zh-CN" altLang="en-US" sz="1465" dirty="0">
                <a:solidFill>
                  <a:schemeClr val="bg1"/>
                </a:solidFill>
                <a:cs typeface="+mn-ea"/>
                <a:sym typeface="+mn-lt"/>
              </a:rPr>
              <a:t>（建议使用主题字体）</a:t>
            </a:r>
            <a:endParaRPr lang="zh-CN" altLang="en-US" sz="1465"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35981" y="1815721"/>
            <a:ext cx="7072266" cy="4306570"/>
            <a:chOff x="3124200" y="1504950"/>
            <a:chExt cx="5290757" cy="3221742"/>
          </a:xfrm>
        </p:grpSpPr>
        <p:cxnSp>
          <p:nvCxnSpPr>
            <p:cNvPr id="3" name="Straight Connector 9"/>
            <p:cNvCxnSpPr/>
            <p:nvPr/>
          </p:nvCxnSpPr>
          <p:spPr>
            <a:xfrm>
              <a:off x="3962400" y="1820421"/>
              <a:ext cx="4452557"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10"/>
            <p:cNvCxnSpPr/>
            <p:nvPr/>
          </p:nvCxnSpPr>
          <p:spPr>
            <a:xfrm>
              <a:off x="3962400" y="1820421"/>
              <a:ext cx="3962400" cy="0"/>
            </a:xfrm>
            <a:prstGeom prst="line">
              <a:avLst/>
            </a:prstGeom>
            <a:ln w="2540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17"/>
            <p:cNvSpPr/>
            <p:nvPr/>
          </p:nvSpPr>
          <p:spPr>
            <a:xfrm>
              <a:off x="3124200" y="1504950"/>
              <a:ext cx="652843" cy="630942"/>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微软雅黑 Light" panose="020B0502040204020203" pitchFamily="34" charset="-122"/>
                  <a:ea typeface="微软雅黑 Light" panose="020B0502040204020203" pitchFamily="34" charset="-122"/>
                  <a:cs typeface="Open Sans" pitchFamily="34" charset="0"/>
                </a:rPr>
                <a:t>90%</a:t>
              </a:r>
              <a:endParaRPr lang="en-US" sz="2400" dirty="0">
                <a:latin typeface="微软雅黑 Light" panose="020B0502040204020203" pitchFamily="34" charset="-122"/>
                <a:ea typeface="微软雅黑 Light" panose="020B0502040204020203" pitchFamily="34" charset="-122"/>
                <a:cs typeface="Open Sans" pitchFamily="34" charset="0"/>
              </a:endParaRPr>
            </a:p>
          </p:txBody>
        </p:sp>
        <p:sp>
          <p:nvSpPr>
            <p:cNvPr id="6" name="Rounded Rectangle 18"/>
            <p:cNvSpPr/>
            <p:nvPr/>
          </p:nvSpPr>
          <p:spPr>
            <a:xfrm>
              <a:off x="3124200" y="2359908"/>
              <a:ext cx="652843" cy="630942"/>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微软雅黑 Light" panose="020B0502040204020203" pitchFamily="34" charset="-122"/>
                  <a:ea typeface="微软雅黑 Light" panose="020B0502040204020203" pitchFamily="34" charset="-122"/>
                  <a:cs typeface="Open Sans" pitchFamily="34" charset="0"/>
                </a:rPr>
                <a:t>70%</a:t>
              </a:r>
              <a:endParaRPr lang="en-US" sz="2400" dirty="0">
                <a:latin typeface="微软雅黑 Light" panose="020B0502040204020203" pitchFamily="34" charset="-122"/>
                <a:ea typeface="微软雅黑 Light" panose="020B0502040204020203" pitchFamily="34" charset="-122"/>
                <a:cs typeface="Open Sans" pitchFamily="34" charset="0"/>
              </a:endParaRPr>
            </a:p>
          </p:txBody>
        </p:sp>
        <p:sp>
          <p:nvSpPr>
            <p:cNvPr id="7" name="Rounded Rectangle 19"/>
            <p:cNvSpPr/>
            <p:nvPr/>
          </p:nvSpPr>
          <p:spPr>
            <a:xfrm>
              <a:off x="3124200" y="3236208"/>
              <a:ext cx="652843" cy="630942"/>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微软雅黑 Light" panose="020B0502040204020203" pitchFamily="34" charset="-122"/>
                  <a:ea typeface="微软雅黑 Light" panose="020B0502040204020203" pitchFamily="34" charset="-122"/>
                  <a:cs typeface="Open Sans" pitchFamily="34" charset="0"/>
                </a:rPr>
                <a:t>85%</a:t>
              </a:r>
              <a:endParaRPr lang="en-US" sz="2400" dirty="0">
                <a:latin typeface="微软雅黑 Light" panose="020B0502040204020203" pitchFamily="34" charset="-122"/>
                <a:ea typeface="微软雅黑 Light" panose="020B0502040204020203" pitchFamily="34" charset="-122"/>
                <a:cs typeface="Open Sans" pitchFamily="34" charset="0"/>
              </a:endParaRPr>
            </a:p>
          </p:txBody>
        </p:sp>
        <p:sp>
          <p:nvSpPr>
            <p:cNvPr id="8" name="Rounded Rectangle 20"/>
            <p:cNvSpPr/>
            <p:nvPr/>
          </p:nvSpPr>
          <p:spPr>
            <a:xfrm>
              <a:off x="3124200" y="4095750"/>
              <a:ext cx="652843" cy="630942"/>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微软雅黑 Light" panose="020B0502040204020203" pitchFamily="34" charset="-122"/>
                  <a:ea typeface="微软雅黑 Light" panose="020B0502040204020203" pitchFamily="34" charset="-122"/>
                  <a:cs typeface="Open Sans" pitchFamily="34" charset="0"/>
                </a:rPr>
                <a:t>45%</a:t>
              </a:r>
              <a:endParaRPr lang="en-US" sz="2400" dirty="0">
                <a:latin typeface="微软雅黑 Light" panose="020B0502040204020203" pitchFamily="34" charset="-122"/>
                <a:ea typeface="微软雅黑 Light" panose="020B0502040204020203" pitchFamily="34" charset="-122"/>
                <a:cs typeface="Open Sans" pitchFamily="34" charset="0"/>
              </a:endParaRPr>
            </a:p>
          </p:txBody>
        </p:sp>
        <p:cxnSp>
          <p:nvCxnSpPr>
            <p:cNvPr id="9" name="Straight Connector 33"/>
            <p:cNvCxnSpPr/>
            <p:nvPr/>
          </p:nvCxnSpPr>
          <p:spPr>
            <a:xfrm>
              <a:off x="3962400" y="2675379"/>
              <a:ext cx="445255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34"/>
            <p:cNvCxnSpPr/>
            <p:nvPr/>
          </p:nvCxnSpPr>
          <p:spPr>
            <a:xfrm>
              <a:off x="3962400" y="2675379"/>
              <a:ext cx="3124200" cy="0"/>
            </a:xfrm>
            <a:prstGeom prst="line">
              <a:avLst/>
            </a:prstGeom>
            <a:ln w="2540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5"/>
            <p:cNvCxnSpPr/>
            <p:nvPr/>
          </p:nvCxnSpPr>
          <p:spPr>
            <a:xfrm>
              <a:off x="3962400" y="3551679"/>
              <a:ext cx="445255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36"/>
            <p:cNvCxnSpPr/>
            <p:nvPr/>
          </p:nvCxnSpPr>
          <p:spPr>
            <a:xfrm>
              <a:off x="3962400" y="3551679"/>
              <a:ext cx="3733800" cy="0"/>
            </a:xfrm>
            <a:prstGeom prst="line">
              <a:avLst/>
            </a:prstGeom>
            <a:ln w="2540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37"/>
            <p:cNvCxnSpPr/>
            <p:nvPr/>
          </p:nvCxnSpPr>
          <p:spPr>
            <a:xfrm>
              <a:off x="3962400" y="4411221"/>
              <a:ext cx="4452557"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38"/>
            <p:cNvCxnSpPr/>
            <p:nvPr/>
          </p:nvCxnSpPr>
          <p:spPr>
            <a:xfrm>
              <a:off x="3962400" y="4411221"/>
              <a:ext cx="2209800" cy="0"/>
            </a:xfrm>
            <a:prstGeom prst="line">
              <a:avLst/>
            </a:prstGeom>
            <a:ln w="2540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568959" y="1806464"/>
            <a:ext cx="3341261" cy="830997"/>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16" name="矩形 15"/>
          <p:cNvSpPr/>
          <p:nvPr/>
        </p:nvSpPr>
        <p:spPr>
          <a:xfrm>
            <a:off x="568958" y="2964758"/>
            <a:ext cx="3341261" cy="830997"/>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17" name="矩形 16"/>
          <p:cNvSpPr/>
          <p:nvPr/>
        </p:nvSpPr>
        <p:spPr>
          <a:xfrm>
            <a:off x="568959" y="4129930"/>
            <a:ext cx="3341261" cy="830997"/>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18" name="矩形 17"/>
          <p:cNvSpPr/>
          <p:nvPr/>
        </p:nvSpPr>
        <p:spPr>
          <a:xfrm>
            <a:off x="568960" y="5278898"/>
            <a:ext cx="3341261" cy="830997"/>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09148" y="905522"/>
            <a:ext cx="10194723" cy="4317754"/>
            <a:chOff x="785786" y="1000114"/>
            <a:chExt cx="7436005" cy="3149359"/>
          </a:xfrm>
          <a:solidFill>
            <a:schemeClr val="bg1">
              <a:alpha val="20000"/>
            </a:schemeClr>
          </a:solidFill>
        </p:grpSpPr>
        <p:grpSp>
          <p:nvGrpSpPr>
            <p:cNvPr id="3" name="Group 84"/>
            <p:cNvGrpSpPr/>
            <p:nvPr/>
          </p:nvGrpSpPr>
          <p:grpSpPr>
            <a:xfrm>
              <a:off x="785786" y="2000246"/>
              <a:ext cx="1162406" cy="2149227"/>
              <a:chOff x="228591" y="2000246"/>
              <a:chExt cx="1162406" cy="2149227"/>
            </a:xfrm>
            <a:grpFill/>
          </p:grpSpPr>
          <p:sp>
            <p:nvSpPr>
              <p:cNvPr id="49" name="Isosceles Triangle 2"/>
              <p:cNvSpPr/>
              <p:nvPr/>
            </p:nvSpPr>
            <p:spPr>
              <a:xfrm>
                <a:off x="228591" y="2734400"/>
                <a:ext cx="1162406" cy="98943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0" name="Content Placeholder 2"/>
              <p:cNvSpPr txBox="1"/>
              <p:nvPr/>
            </p:nvSpPr>
            <p:spPr>
              <a:xfrm>
                <a:off x="461899"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Jan</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sp>
            <p:nvSpPr>
              <p:cNvPr id="51" name="Content Placeholder 2"/>
              <p:cNvSpPr txBox="1"/>
              <p:nvPr/>
            </p:nvSpPr>
            <p:spPr>
              <a:xfrm>
                <a:off x="461899" y="2000246"/>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60%</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cxnSp>
            <p:nvCxnSpPr>
              <p:cNvPr id="52" name="Straight Connector 70"/>
              <p:cNvCxnSpPr/>
              <p:nvPr/>
            </p:nvCxnSpPr>
            <p:spPr>
              <a:xfrm rot="5400000">
                <a:off x="643704" y="2428080"/>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 85"/>
            <p:cNvGrpSpPr/>
            <p:nvPr/>
          </p:nvGrpSpPr>
          <p:grpSpPr>
            <a:xfrm>
              <a:off x="1489960" y="1500180"/>
              <a:ext cx="1162406" cy="2649293"/>
              <a:chOff x="932765" y="1500180"/>
              <a:chExt cx="1162406" cy="2649293"/>
            </a:xfrm>
            <a:grpFill/>
          </p:grpSpPr>
          <p:sp>
            <p:nvSpPr>
              <p:cNvPr id="45" name="Isosceles Triangle 2"/>
              <p:cNvSpPr/>
              <p:nvPr/>
            </p:nvSpPr>
            <p:spPr>
              <a:xfrm>
                <a:off x="932765" y="2211338"/>
                <a:ext cx="1162406" cy="151249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6" name="Content Placeholder 2"/>
              <p:cNvSpPr txBox="1"/>
              <p:nvPr/>
            </p:nvSpPr>
            <p:spPr>
              <a:xfrm>
                <a:off x="1164238"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Feb</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sp>
            <p:nvSpPr>
              <p:cNvPr id="47" name="Content Placeholder 2"/>
              <p:cNvSpPr txBox="1"/>
              <p:nvPr/>
            </p:nvSpPr>
            <p:spPr>
              <a:xfrm>
                <a:off x="1162479" y="1500180"/>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80%</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cxnSp>
            <p:nvCxnSpPr>
              <p:cNvPr id="48" name="Straight Connector 71"/>
              <p:cNvCxnSpPr/>
              <p:nvPr/>
            </p:nvCxnSpPr>
            <p:spPr>
              <a:xfrm rot="5400000">
                <a:off x="1358084" y="192801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Group 86"/>
            <p:cNvGrpSpPr/>
            <p:nvPr/>
          </p:nvGrpSpPr>
          <p:grpSpPr>
            <a:xfrm>
              <a:off x="2384686" y="1857370"/>
              <a:ext cx="1069128" cy="2292103"/>
              <a:chOff x="1827491" y="1857370"/>
              <a:chExt cx="1069128" cy="2292103"/>
            </a:xfrm>
            <a:grpFill/>
          </p:grpSpPr>
          <p:sp>
            <p:nvSpPr>
              <p:cNvPr id="41" name="Isosceles Triangle 2"/>
              <p:cNvSpPr/>
              <p:nvPr/>
            </p:nvSpPr>
            <p:spPr>
              <a:xfrm>
                <a:off x="1827491" y="2571121"/>
                <a:ext cx="1069128" cy="1152712"/>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Content Placeholder 2"/>
              <p:cNvSpPr txBox="1"/>
              <p:nvPr/>
            </p:nvSpPr>
            <p:spPr>
              <a:xfrm>
                <a:off x="2012325"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Mar</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sp>
            <p:nvSpPr>
              <p:cNvPr id="43" name="Content Placeholder 2"/>
              <p:cNvSpPr txBox="1"/>
              <p:nvPr/>
            </p:nvSpPr>
            <p:spPr>
              <a:xfrm>
                <a:off x="2026223" y="1857370"/>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70%</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cxnSp>
            <p:nvCxnSpPr>
              <p:cNvPr id="44" name="Straight Connector 72"/>
              <p:cNvCxnSpPr/>
              <p:nvPr/>
            </p:nvCxnSpPr>
            <p:spPr>
              <a:xfrm rot="5400000">
                <a:off x="2215340" y="228520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87"/>
            <p:cNvGrpSpPr/>
            <p:nvPr/>
          </p:nvGrpSpPr>
          <p:grpSpPr>
            <a:xfrm>
              <a:off x="3189958" y="1643056"/>
              <a:ext cx="996954" cy="2506417"/>
              <a:chOff x="2632763" y="1643056"/>
              <a:chExt cx="996954" cy="2506417"/>
            </a:xfrm>
            <a:grpFill/>
          </p:grpSpPr>
          <p:sp>
            <p:nvSpPr>
              <p:cNvPr id="37" name="Isosceles Triangle 2"/>
              <p:cNvSpPr/>
              <p:nvPr/>
            </p:nvSpPr>
            <p:spPr>
              <a:xfrm>
                <a:off x="2632763" y="2357436"/>
                <a:ext cx="996954" cy="136639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Content Placeholder 2"/>
              <p:cNvSpPr txBox="1"/>
              <p:nvPr/>
            </p:nvSpPr>
            <p:spPr>
              <a:xfrm>
                <a:off x="2781510"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Apr</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sp>
            <p:nvSpPr>
              <p:cNvPr id="39" name="Content Placeholder 2"/>
              <p:cNvSpPr txBox="1"/>
              <p:nvPr/>
            </p:nvSpPr>
            <p:spPr>
              <a:xfrm>
                <a:off x="2793872" y="1643056"/>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75%</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cxnSp>
            <p:nvCxnSpPr>
              <p:cNvPr id="40" name="Straight Connector 73"/>
              <p:cNvCxnSpPr/>
              <p:nvPr/>
            </p:nvCxnSpPr>
            <p:spPr>
              <a:xfrm rot="5400000">
                <a:off x="3001158" y="2070890"/>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Group 88"/>
            <p:cNvGrpSpPr/>
            <p:nvPr/>
          </p:nvGrpSpPr>
          <p:grpSpPr>
            <a:xfrm>
              <a:off x="3864006" y="2000246"/>
              <a:ext cx="1162406" cy="2149227"/>
              <a:chOff x="3306811" y="2000246"/>
              <a:chExt cx="1162406" cy="2149227"/>
            </a:xfrm>
            <a:grpFill/>
          </p:grpSpPr>
          <p:sp>
            <p:nvSpPr>
              <p:cNvPr id="33" name="Isosceles Triangle 2"/>
              <p:cNvSpPr/>
              <p:nvPr/>
            </p:nvSpPr>
            <p:spPr>
              <a:xfrm>
                <a:off x="3306811" y="2734400"/>
                <a:ext cx="1162406" cy="98943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Content Placeholder 2"/>
              <p:cNvSpPr txBox="1"/>
              <p:nvPr/>
            </p:nvSpPr>
            <p:spPr>
              <a:xfrm>
                <a:off x="3538284"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May</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sp>
            <p:nvSpPr>
              <p:cNvPr id="35" name="Content Placeholder 2"/>
              <p:cNvSpPr txBox="1"/>
              <p:nvPr/>
            </p:nvSpPr>
            <p:spPr>
              <a:xfrm>
                <a:off x="3522514" y="2000246"/>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65%</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cxnSp>
            <p:nvCxnSpPr>
              <p:cNvPr id="36" name="Straight Connector 74"/>
              <p:cNvCxnSpPr/>
              <p:nvPr/>
            </p:nvCxnSpPr>
            <p:spPr>
              <a:xfrm rot="5400000">
                <a:off x="3715538" y="2428080"/>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89"/>
            <p:cNvGrpSpPr/>
            <p:nvPr/>
          </p:nvGrpSpPr>
          <p:grpSpPr>
            <a:xfrm>
              <a:off x="4568180" y="1500180"/>
              <a:ext cx="1162406" cy="2649293"/>
              <a:chOff x="4010985" y="1500180"/>
              <a:chExt cx="1162406" cy="2649293"/>
            </a:xfrm>
            <a:grpFill/>
          </p:grpSpPr>
          <p:sp>
            <p:nvSpPr>
              <p:cNvPr id="29" name="Isosceles Triangle 2"/>
              <p:cNvSpPr/>
              <p:nvPr/>
            </p:nvSpPr>
            <p:spPr>
              <a:xfrm>
                <a:off x="4010985" y="2214560"/>
                <a:ext cx="1162406" cy="150927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Content Placeholder 2"/>
              <p:cNvSpPr txBox="1"/>
              <p:nvPr/>
            </p:nvSpPr>
            <p:spPr>
              <a:xfrm>
                <a:off x="4210667" y="3857634"/>
                <a:ext cx="763042"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Jun</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sp>
            <p:nvSpPr>
              <p:cNvPr id="31" name="Content Placeholder 2"/>
              <p:cNvSpPr txBox="1"/>
              <p:nvPr/>
            </p:nvSpPr>
            <p:spPr>
              <a:xfrm>
                <a:off x="4236918" y="1500180"/>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80%</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cxnSp>
            <p:nvCxnSpPr>
              <p:cNvPr id="32" name="Straight Connector 75"/>
              <p:cNvCxnSpPr/>
              <p:nvPr/>
            </p:nvCxnSpPr>
            <p:spPr>
              <a:xfrm rot="5400000">
                <a:off x="4429918" y="192801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90"/>
            <p:cNvGrpSpPr/>
            <p:nvPr/>
          </p:nvGrpSpPr>
          <p:grpSpPr>
            <a:xfrm>
              <a:off x="5178273" y="1857370"/>
              <a:ext cx="1236871" cy="2292103"/>
              <a:chOff x="4621078" y="1857370"/>
              <a:chExt cx="1236871" cy="2292103"/>
            </a:xfrm>
            <a:grpFill/>
          </p:grpSpPr>
          <p:sp>
            <p:nvSpPr>
              <p:cNvPr id="25" name="Isosceles Triangle 2"/>
              <p:cNvSpPr/>
              <p:nvPr/>
            </p:nvSpPr>
            <p:spPr>
              <a:xfrm>
                <a:off x="4621078" y="2571749"/>
                <a:ext cx="1236871" cy="115208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Content Placeholder 2"/>
              <p:cNvSpPr txBox="1"/>
              <p:nvPr/>
            </p:nvSpPr>
            <p:spPr>
              <a:xfrm>
                <a:off x="4887381"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Jul</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sp>
            <p:nvSpPr>
              <p:cNvPr id="27" name="Content Placeholder 2"/>
              <p:cNvSpPr txBox="1"/>
              <p:nvPr/>
            </p:nvSpPr>
            <p:spPr>
              <a:xfrm>
                <a:off x="4883723" y="1857370"/>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70%</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cxnSp>
            <p:nvCxnSpPr>
              <p:cNvPr id="28" name="Straight Connector 76"/>
              <p:cNvCxnSpPr/>
              <p:nvPr/>
            </p:nvCxnSpPr>
            <p:spPr>
              <a:xfrm rot="5400000">
                <a:off x="5072860" y="228520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1"/>
            <p:cNvGrpSpPr/>
            <p:nvPr/>
          </p:nvGrpSpPr>
          <p:grpSpPr>
            <a:xfrm>
              <a:off x="5829745" y="2187284"/>
              <a:ext cx="1153373" cy="1962189"/>
              <a:chOff x="5272550" y="2187284"/>
              <a:chExt cx="1153373" cy="1962189"/>
            </a:xfrm>
            <a:grpFill/>
          </p:grpSpPr>
          <p:sp>
            <p:nvSpPr>
              <p:cNvPr id="21" name="Isosceles Triangle 2"/>
              <p:cNvSpPr/>
              <p:nvPr/>
            </p:nvSpPr>
            <p:spPr>
              <a:xfrm>
                <a:off x="5272550" y="2928310"/>
                <a:ext cx="1153373" cy="79552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Content Placeholder 2"/>
              <p:cNvSpPr txBox="1"/>
              <p:nvPr/>
            </p:nvSpPr>
            <p:spPr>
              <a:xfrm>
                <a:off x="5533571"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Aug</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sp>
            <p:nvSpPr>
              <p:cNvPr id="23" name="Content Placeholder 2"/>
              <p:cNvSpPr txBox="1"/>
              <p:nvPr/>
            </p:nvSpPr>
            <p:spPr>
              <a:xfrm>
                <a:off x="5455223" y="218728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50%</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cxnSp>
            <p:nvCxnSpPr>
              <p:cNvPr id="24" name="Straight Connector 77"/>
              <p:cNvCxnSpPr/>
              <p:nvPr/>
            </p:nvCxnSpPr>
            <p:spPr>
              <a:xfrm rot="5400000">
                <a:off x="5644364" y="264239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oup 92"/>
            <p:cNvGrpSpPr/>
            <p:nvPr/>
          </p:nvGrpSpPr>
          <p:grpSpPr>
            <a:xfrm>
              <a:off x="6396026" y="1000114"/>
              <a:ext cx="1344784" cy="3149359"/>
              <a:chOff x="5838831" y="1000114"/>
              <a:chExt cx="1344784" cy="3149359"/>
            </a:xfrm>
            <a:grpFill/>
          </p:grpSpPr>
          <p:sp>
            <p:nvSpPr>
              <p:cNvPr id="17" name="Isosceles Triangle 2"/>
              <p:cNvSpPr/>
              <p:nvPr/>
            </p:nvSpPr>
            <p:spPr>
              <a:xfrm>
                <a:off x="5838831" y="1714494"/>
                <a:ext cx="1344784" cy="200934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Content Placeholder 2"/>
              <p:cNvSpPr txBox="1"/>
              <p:nvPr/>
            </p:nvSpPr>
            <p:spPr>
              <a:xfrm>
                <a:off x="6119911" y="3857634"/>
                <a:ext cx="782624"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Sep</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sp>
            <p:nvSpPr>
              <p:cNvPr id="19" name="Content Placeholder 2"/>
              <p:cNvSpPr txBox="1"/>
              <p:nvPr/>
            </p:nvSpPr>
            <p:spPr>
              <a:xfrm>
                <a:off x="6191679" y="100011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90%</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cxnSp>
            <p:nvCxnSpPr>
              <p:cNvPr id="20" name="Straight Connector 78"/>
              <p:cNvCxnSpPr/>
              <p:nvPr/>
            </p:nvCxnSpPr>
            <p:spPr>
              <a:xfrm rot="5400000">
                <a:off x="6358744" y="1427948"/>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93"/>
            <p:cNvGrpSpPr/>
            <p:nvPr/>
          </p:nvGrpSpPr>
          <p:grpSpPr>
            <a:xfrm>
              <a:off x="7068418" y="1428742"/>
              <a:ext cx="1153373" cy="2720731"/>
              <a:chOff x="6511223" y="1428742"/>
              <a:chExt cx="1153373" cy="2720731"/>
            </a:xfrm>
            <a:grpFill/>
          </p:grpSpPr>
          <p:sp>
            <p:nvSpPr>
              <p:cNvPr id="13" name="Isosceles Triangle 2"/>
              <p:cNvSpPr/>
              <p:nvPr/>
            </p:nvSpPr>
            <p:spPr>
              <a:xfrm>
                <a:off x="6511223" y="2143122"/>
                <a:ext cx="1153373" cy="1580712"/>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Content Placeholder 2"/>
              <p:cNvSpPr txBox="1"/>
              <p:nvPr/>
            </p:nvSpPr>
            <p:spPr>
              <a:xfrm>
                <a:off x="6740014"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Oct</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sp>
            <p:nvSpPr>
              <p:cNvPr id="15" name="Content Placeholder 2"/>
              <p:cNvSpPr txBox="1"/>
              <p:nvPr/>
            </p:nvSpPr>
            <p:spPr>
              <a:xfrm>
                <a:off x="6754087" y="1428742"/>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85%</a:t>
                </a:r>
                <a:endPar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cxnSp>
            <p:nvCxnSpPr>
              <p:cNvPr id="16" name="Straight Connector 79"/>
              <p:cNvCxnSpPr/>
              <p:nvPr/>
            </p:nvCxnSpPr>
            <p:spPr>
              <a:xfrm rot="5400000">
                <a:off x="6930248" y="1856576"/>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3" name="矩形 52"/>
          <p:cNvSpPr/>
          <p:nvPr/>
        </p:nvSpPr>
        <p:spPr>
          <a:xfrm>
            <a:off x="3230985" y="5690567"/>
            <a:ext cx="5738430" cy="789127"/>
          </a:xfrm>
          <a:prstGeom prst="rect">
            <a:avLst/>
          </a:prstGeom>
        </p:spPr>
        <p:txBody>
          <a:bodyPr wrap="square">
            <a:spAutoFit/>
          </a:bodyPr>
          <a:lstStyle/>
          <a:p>
            <a:pPr algn="ctr">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3"/>
                                        </p:tgtEl>
                                        <p:attrNameLst>
                                          <p:attrName>ppt_y</p:attrName>
                                        </p:attrNameLst>
                                      </p:cBhvr>
                                      <p:tavLst>
                                        <p:tav tm="0">
                                          <p:val>
                                            <p:strVal val="#ppt_y"/>
                                          </p:val>
                                        </p:tav>
                                        <p:tav tm="100000">
                                          <p:val>
                                            <p:strVal val="#ppt_y"/>
                                          </p:val>
                                        </p:tav>
                                      </p:tavLst>
                                    </p:anim>
                                    <p:anim calcmode="lin" valueType="num">
                                      <p:cBhvr>
                                        <p:cTn id="16"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bwMode="auto">
          <a:xfrm>
            <a:off x="1063625" y="1644015"/>
            <a:ext cx="2573338" cy="3846513"/>
            <a:chOff x="0" y="0"/>
            <a:chExt cx="2573399" cy="3847479"/>
          </a:xfrm>
          <a:solidFill>
            <a:schemeClr val="bg1">
              <a:alpha val="20000"/>
            </a:schemeClr>
          </a:solidFill>
        </p:grpSpPr>
        <p:sp>
          <p:nvSpPr>
            <p:cNvPr id="3" name="六边形 4"/>
            <p:cNvSpPr>
              <a:spLocks noChangeArrowheads="1"/>
            </p:cNvSpPr>
            <p:nvPr/>
          </p:nvSpPr>
          <p:spPr bwMode="auto">
            <a:xfrm>
              <a:off x="1150512" y="1311499"/>
              <a:ext cx="1422887" cy="1226627"/>
            </a:xfrm>
            <a:prstGeom prst="hexagon">
              <a:avLst>
                <a:gd name="adj" fmla="val 29199"/>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4" name="六边形 5"/>
            <p:cNvSpPr>
              <a:spLocks noChangeArrowheads="1"/>
            </p:cNvSpPr>
            <p:nvPr/>
          </p:nvSpPr>
          <p:spPr bwMode="auto">
            <a:xfrm>
              <a:off x="1120462" y="2620852"/>
              <a:ext cx="1422887" cy="1226627"/>
            </a:xfrm>
            <a:prstGeom prst="hexagon">
              <a:avLst>
                <a:gd name="adj" fmla="val 29199"/>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5" name="六边形 6"/>
            <p:cNvSpPr>
              <a:spLocks noChangeArrowheads="1"/>
            </p:cNvSpPr>
            <p:nvPr/>
          </p:nvSpPr>
          <p:spPr bwMode="auto">
            <a:xfrm>
              <a:off x="0" y="1966176"/>
              <a:ext cx="1422887" cy="1226627"/>
            </a:xfrm>
            <a:prstGeom prst="hexagon">
              <a:avLst>
                <a:gd name="adj" fmla="val 29199"/>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6" name="六边形 7"/>
            <p:cNvSpPr>
              <a:spLocks noChangeArrowheads="1"/>
            </p:cNvSpPr>
            <p:nvPr/>
          </p:nvSpPr>
          <p:spPr bwMode="auto">
            <a:xfrm>
              <a:off x="12878" y="663262"/>
              <a:ext cx="1422887" cy="1226627"/>
            </a:xfrm>
            <a:prstGeom prst="hexagon">
              <a:avLst>
                <a:gd name="adj" fmla="val 29199"/>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7" name="六边形 8"/>
            <p:cNvSpPr>
              <a:spLocks noChangeArrowheads="1"/>
            </p:cNvSpPr>
            <p:nvPr/>
          </p:nvSpPr>
          <p:spPr bwMode="auto">
            <a:xfrm>
              <a:off x="1150512" y="0"/>
              <a:ext cx="1422887" cy="1226627"/>
            </a:xfrm>
            <a:prstGeom prst="hexagon">
              <a:avLst>
                <a:gd name="adj" fmla="val 29199"/>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grpSp>
      <p:grpSp>
        <p:nvGrpSpPr>
          <p:cNvPr id="8" name="Group 10"/>
          <p:cNvGrpSpPr/>
          <p:nvPr/>
        </p:nvGrpSpPr>
        <p:grpSpPr bwMode="auto">
          <a:xfrm>
            <a:off x="1774825" y="1221740"/>
            <a:ext cx="3375025" cy="1084263"/>
            <a:chOff x="0" y="0"/>
            <a:chExt cx="3375451" cy="1085132"/>
          </a:xfrm>
        </p:grpSpPr>
        <p:cxnSp>
          <p:nvCxnSpPr>
            <p:cNvPr id="9" name="直接连接符 10"/>
            <p:cNvCxnSpPr>
              <a:cxnSpLocks noChangeShapeType="1"/>
            </p:cNvCxnSpPr>
            <p:nvPr/>
          </p:nvCxnSpPr>
          <p:spPr bwMode="auto">
            <a:xfrm flipV="1">
              <a:off x="0" y="0"/>
              <a:ext cx="653717" cy="1085132"/>
            </a:xfrm>
            <a:prstGeom prst="line">
              <a:avLst/>
            </a:prstGeom>
            <a:noFill/>
            <a:ln w="6350">
              <a:solidFill>
                <a:schemeClr val="bg1">
                  <a:alpha val="67058"/>
                </a:schemeClr>
              </a:solidFill>
              <a:round/>
            </a:ln>
            <a:extLst>
              <a:ext uri="{909E8E84-426E-40DD-AFC4-6F175D3DCCD1}">
                <a14:hiddenFill xmlns:a14="http://schemas.microsoft.com/office/drawing/2010/main">
                  <a:noFill/>
                </a14:hiddenFill>
              </a:ext>
            </a:extLst>
          </p:spPr>
        </p:cxnSp>
        <p:cxnSp>
          <p:nvCxnSpPr>
            <p:cNvPr id="10" name="直接连接符 11"/>
            <p:cNvCxnSpPr>
              <a:cxnSpLocks noChangeShapeType="1"/>
            </p:cNvCxnSpPr>
            <p:nvPr/>
          </p:nvCxnSpPr>
          <p:spPr bwMode="auto">
            <a:xfrm>
              <a:off x="640838" y="0"/>
              <a:ext cx="2734613" cy="0"/>
            </a:xfrm>
            <a:prstGeom prst="line">
              <a:avLst/>
            </a:prstGeom>
            <a:noFill/>
            <a:ln w="6350">
              <a:solidFill>
                <a:schemeClr val="bg1">
                  <a:alpha val="67058"/>
                </a:schemeClr>
              </a:solidFill>
              <a:round/>
            </a:ln>
            <a:extLst>
              <a:ext uri="{909E8E84-426E-40DD-AFC4-6F175D3DCCD1}">
                <a14:hiddenFill xmlns:a14="http://schemas.microsoft.com/office/drawing/2010/main">
                  <a:noFill/>
                </a14:hiddenFill>
              </a:ext>
            </a:extLst>
          </p:spPr>
        </p:cxnSp>
      </p:grpSp>
      <p:cxnSp>
        <p:nvCxnSpPr>
          <p:cNvPr id="11" name="直接连接符 12"/>
          <p:cNvCxnSpPr>
            <a:cxnSpLocks noChangeShapeType="1"/>
            <a:stCxn id="7" idx="2"/>
          </p:cNvCxnSpPr>
          <p:nvPr/>
        </p:nvCxnSpPr>
        <p:spPr bwMode="auto">
          <a:xfrm flipV="1">
            <a:off x="3636963" y="2256790"/>
            <a:ext cx="1727200" cy="0"/>
          </a:xfrm>
          <a:prstGeom prst="line">
            <a:avLst/>
          </a:prstGeom>
          <a:noFill/>
          <a:ln w="6350">
            <a:solidFill>
              <a:schemeClr val="bg1">
                <a:alpha val="67058"/>
              </a:schemeClr>
            </a:solidFill>
            <a:round/>
          </a:ln>
          <a:extLst>
            <a:ext uri="{909E8E84-426E-40DD-AFC4-6F175D3DCCD1}">
              <a14:hiddenFill xmlns:a14="http://schemas.microsoft.com/office/drawing/2010/main">
                <a:noFill/>
              </a14:hiddenFill>
            </a:ext>
          </a:extLst>
        </p:spPr>
      </p:cxnSp>
      <p:cxnSp>
        <p:nvCxnSpPr>
          <p:cNvPr id="12" name="直接连接符 13"/>
          <p:cNvCxnSpPr>
            <a:cxnSpLocks noChangeShapeType="1"/>
          </p:cNvCxnSpPr>
          <p:nvPr/>
        </p:nvCxnSpPr>
        <p:spPr bwMode="auto">
          <a:xfrm flipV="1">
            <a:off x="3636963" y="3560128"/>
            <a:ext cx="2195512" cy="0"/>
          </a:xfrm>
          <a:prstGeom prst="line">
            <a:avLst/>
          </a:prstGeom>
          <a:noFill/>
          <a:ln w="6350">
            <a:solidFill>
              <a:schemeClr val="bg1">
                <a:alpha val="67058"/>
              </a:schemeClr>
            </a:solidFill>
            <a:round/>
          </a:ln>
          <a:extLst>
            <a:ext uri="{909E8E84-426E-40DD-AFC4-6F175D3DCCD1}">
              <a14:hiddenFill xmlns:a14="http://schemas.microsoft.com/office/drawing/2010/main">
                <a:noFill/>
              </a14:hiddenFill>
            </a:ext>
          </a:extLst>
        </p:spPr>
      </p:cxnSp>
      <p:cxnSp>
        <p:nvCxnSpPr>
          <p:cNvPr id="13" name="直接连接符 15"/>
          <p:cNvCxnSpPr>
            <a:cxnSpLocks noChangeShapeType="1"/>
          </p:cNvCxnSpPr>
          <p:nvPr/>
        </p:nvCxnSpPr>
        <p:spPr bwMode="auto">
          <a:xfrm flipV="1">
            <a:off x="3606800" y="4871403"/>
            <a:ext cx="1727200" cy="0"/>
          </a:xfrm>
          <a:prstGeom prst="line">
            <a:avLst/>
          </a:prstGeom>
          <a:noFill/>
          <a:ln w="6350">
            <a:solidFill>
              <a:schemeClr val="bg1">
                <a:alpha val="67058"/>
              </a:schemeClr>
            </a:solidFill>
            <a:round/>
          </a:ln>
          <a:extLst>
            <a:ext uri="{909E8E84-426E-40DD-AFC4-6F175D3DCCD1}">
              <a14:hiddenFill xmlns:a14="http://schemas.microsoft.com/office/drawing/2010/main">
                <a:noFill/>
              </a14:hiddenFill>
            </a:ext>
          </a:extLst>
        </p:spPr>
      </p:cxnSp>
      <p:grpSp>
        <p:nvGrpSpPr>
          <p:cNvPr id="14" name="Group 16"/>
          <p:cNvGrpSpPr/>
          <p:nvPr/>
        </p:nvGrpSpPr>
        <p:grpSpPr bwMode="auto">
          <a:xfrm flipV="1">
            <a:off x="1774825" y="4836478"/>
            <a:ext cx="3375025" cy="1073150"/>
            <a:chOff x="0" y="0"/>
            <a:chExt cx="3375451" cy="1085132"/>
          </a:xfrm>
        </p:grpSpPr>
        <p:cxnSp>
          <p:nvCxnSpPr>
            <p:cNvPr id="15" name="直接连接符 14"/>
            <p:cNvCxnSpPr>
              <a:cxnSpLocks noChangeShapeType="1"/>
            </p:cNvCxnSpPr>
            <p:nvPr/>
          </p:nvCxnSpPr>
          <p:spPr bwMode="auto">
            <a:xfrm flipV="1">
              <a:off x="0" y="0"/>
              <a:ext cx="653717" cy="1085132"/>
            </a:xfrm>
            <a:prstGeom prst="line">
              <a:avLst/>
            </a:prstGeom>
            <a:noFill/>
            <a:ln w="6350">
              <a:solidFill>
                <a:schemeClr val="bg1">
                  <a:alpha val="67058"/>
                </a:schemeClr>
              </a:solidFill>
              <a:round/>
            </a:ln>
            <a:extLst>
              <a:ext uri="{909E8E84-426E-40DD-AFC4-6F175D3DCCD1}">
                <a14:hiddenFill xmlns:a14="http://schemas.microsoft.com/office/drawing/2010/main">
                  <a:noFill/>
                </a14:hiddenFill>
              </a:ext>
            </a:extLst>
          </p:spPr>
        </p:cxnSp>
        <p:cxnSp>
          <p:nvCxnSpPr>
            <p:cNvPr id="16" name="直接连接符 15"/>
            <p:cNvCxnSpPr>
              <a:cxnSpLocks noChangeShapeType="1"/>
            </p:cNvCxnSpPr>
            <p:nvPr/>
          </p:nvCxnSpPr>
          <p:spPr bwMode="auto">
            <a:xfrm>
              <a:off x="640838" y="0"/>
              <a:ext cx="2734613" cy="0"/>
            </a:xfrm>
            <a:prstGeom prst="line">
              <a:avLst/>
            </a:prstGeom>
            <a:noFill/>
            <a:ln w="6350">
              <a:solidFill>
                <a:schemeClr val="bg1">
                  <a:alpha val="67058"/>
                </a:schemeClr>
              </a:solidFill>
              <a:round/>
            </a:ln>
            <a:extLst>
              <a:ext uri="{909E8E84-426E-40DD-AFC4-6F175D3DCCD1}">
                <a14:hiddenFill xmlns:a14="http://schemas.microsoft.com/office/drawing/2010/main">
                  <a:noFill/>
                </a14:hiddenFill>
              </a:ext>
            </a:extLst>
          </p:spPr>
        </p:cxnSp>
      </p:grpSp>
      <p:sp>
        <p:nvSpPr>
          <p:cNvPr id="17" name="文本框 16"/>
          <p:cNvSpPr txBox="1">
            <a:spLocks noChangeArrowheads="1"/>
          </p:cNvSpPr>
          <p:nvPr/>
        </p:nvSpPr>
        <p:spPr bwMode="auto">
          <a:xfrm>
            <a:off x="2365375" y="2069465"/>
            <a:ext cx="114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bg1"/>
                </a:solidFill>
                <a:latin typeface="微软雅黑 Light" panose="020B0502040204020203" pitchFamily="34" charset="-122"/>
                <a:ea typeface="微软雅黑 Light" panose="020B0502040204020203" pitchFamily="34" charset="-122"/>
              </a:rPr>
              <a:t>你的文本</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8" name="文本框 17"/>
          <p:cNvSpPr txBox="1">
            <a:spLocks noChangeArrowheads="1"/>
          </p:cNvSpPr>
          <p:nvPr/>
        </p:nvSpPr>
        <p:spPr bwMode="auto">
          <a:xfrm>
            <a:off x="2374900" y="3382328"/>
            <a:ext cx="114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Light" panose="020B0502040204020203" pitchFamily="34" charset="-122"/>
                <a:ea typeface="微软雅黑 Light" panose="020B0502040204020203" pitchFamily="34" charset="-122"/>
              </a:rPr>
              <a:t>你的文本</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19" name="文本框 18"/>
          <p:cNvSpPr txBox="1">
            <a:spLocks noChangeArrowheads="1"/>
          </p:cNvSpPr>
          <p:nvPr/>
        </p:nvSpPr>
        <p:spPr bwMode="auto">
          <a:xfrm>
            <a:off x="2352675" y="4677728"/>
            <a:ext cx="114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Light" panose="020B0502040204020203" pitchFamily="34" charset="-122"/>
                <a:ea typeface="微软雅黑 Light" panose="020B0502040204020203" pitchFamily="34" charset="-122"/>
              </a:rPr>
              <a:t>你的文本</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20" name="文本框 19"/>
          <p:cNvSpPr txBox="1">
            <a:spLocks noChangeArrowheads="1"/>
          </p:cNvSpPr>
          <p:nvPr/>
        </p:nvSpPr>
        <p:spPr bwMode="auto">
          <a:xfrm>
            <a:off x="1228725" y="2723515"/>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Light" panose="020B0502040204020203" pitchFamily="34" charset="-122"/>
                <a:ea typeface="微软雅黑 Light" panose="020B0502040204020203" pitchFamily="34" charset="-122"/>
              </a:rPr>
              <a:t>你的文本</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21" name="文本框 20"/>
          <p:cNvSpPr txBox="1">
            <a:spLocks noChangeArrowheads="1"/>
          </p:cNvSpPr>
          <p:nvPr/>
        </p:nvSpPr>
        <p:spPr bwMode="auto">
          <a:xfrm>
            <a:off x="1201738" y="4037965"/>
            <a:ext cx="114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Light" panose="020B0502040204020203" pitchFamily="34" charset="-122"/>
                <a:ea typeface="微软雅黑 Light" panose="020B0502040204020203" pitchFamily="34" charset="-122"/>
              </a:rPr>
              <a:t>你的文本</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22" name="椭圆 21"/>
          <p:cNvSpPr>
            <a:spLocks noChangeArrowheads="1"/>
          </p:cNvSpPr>
          <p:nvPr/>
        </p:nvSpPr>
        <p:spPr bwMode="auto">
          <a:xfrm>
            <a:off x="5376863" y="975678"/>
            <a:ext cx="455612" cy="457200"/>
          </a:xfrm>
          <a:prstGeom prst="ellipse">
            <a:avLst/>
          </a:prstGeom>
          <a:solidFill>
            <a:schemeClr val="bg1">
              <a:alpha val="36078"/>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dirty="0">
                <a:solidFill>
                  <a:srgbClr val="FFFFFF"/>
                </a:solidFill>
                <a:latin typeface="微软雅黑 Light" panose="020B0502040204020203" pitchFamily="34" charset="-122"/>
                <a:ea typeface="微软雅黑 Light" panose="020B0502040204020203" pitchFamily="34" charset="-122"/>
              </a:rPr>
              <a:t>1</a:t>
            </a:r>
            <a:endParaRPr lang="zh-CN" altLang="en-US" sz="1400" dirty="0">
              <a:solidFill>
                <a:srgbClr val="FFFFFF"/>
              </a:solidFill>
              <a:latin typeface="微软雅黑 Light" panose="020B0502040204020203" pitchFamily="34" charset="-122"/>
              <a:ea typeface="微软雅黑 Light" panose="020B0502040204020203" pitchFamily="34" charset="-122"/>
            </a:endParaRPr>
          </a:p>
        </p:txBody>
      </p:sp>
      <p:sp>
        <p:nvSpPr>
          <p:cNvPr id="23" name="椭圆 22"/>
          <p:cNvSpPr>
            <a:spLocks noChangeArrowheads="1"/>
          </p:cNvSpPr>
          <p:nvPr/>
        </p:nvSpPr>
        <p:spPr bwMode="auto">
          <a:xfrm>
            <a:off x="5489575" y="2069465"/>
            <a:ext cx="457200" cy="455613"/>
          </a:xfrm>
          <a:prstGeom prst="ellipse">
            <a:avLst/>
          </a:prstGeom>
          <a:solidFill>
            <a:schemeClr val="bg1">
              <a:alpha val="36078"/>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微软雅黑 Light" panose="020B0502040204020203" pitchFamily="34" charset="-122"/>
                <a:ea typeface="微软雅黑 Light" panose="020B0502040204020203" pitchFamily="34" charset="-122"/>
              </a:rPr>
              <a:t>2</a:t>
            </a:r>
            <a:endParaRPr lang="zh-CN" altLang="en-US" sz="1400">
              <a:solidFill>
                <a:srgbClr val="FFFFFF"/>
              </a:solidFill>
              <a:latin typeface="微软雅黑 Light" panose="020B0502040204020203" pitchFamily="34" charset="-122"/>
              <a:ea typeface="微软雅黑 Light" panose="020B0502040204020203" pitchFamily="34" charset="-122"/>
            </a:endParaRPr>
          </a:p>
        </p:txBody>
      </p:sp>
      <p:sp>
        <p:nvSpPr>
          <p:cNvPr id="24" name="椭圆 23"/>
          <p:cNvSpPr>
            <a:spLocks noChangeArrowheads="1"/>
          </p:cNvSpPr>
          <p:nvPr/>
        </p:nvSpPr>
        <p:spPr bwMode="auto">
          <a:xfrm>
            <a:off x="5946775" y="3380740"/>
            <a:ext cx="455613" cy="457200"/>
          </a:xfrm>
          <a:prstGeom prst="ellipse">
            <a:avLst/>
          </a:prstGeom>
          <a:solidFill>
            <a:schemeClr val="bg1">
              <a:alpha val="36078"/>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微软雅黑 Light" panose="020B0502040204020203" pitchFamily="34" charset="-122"/>
                <a:ea typeface="微软雅黑 Light" panose="020B0502040204020203" pitchFamily="34" charset="-122"/>
              </a:rPr>
              <a:t>3</a:t>
            </a:r>
            <a:endParaRPr lang="zh-CN" altLang="en-US" sz="1400">
              <a:solidFill>
                <a:srgbClr val="FFFFFF"/>
              </a:solidFill>
              <a:latin typeface="微软雅黑 Light" panose="020B0502040204020203" pitchFamily="34" charset="-122"/>
              <a:ea typeface="微软雅黑 Light" panose="020B0502040204020203" pitchFamily="34" charset="-122"/>
            </a:endParaRPr>
          </a:p>
        </p:txBody>
      </p:sp>
      <p:sp>
        <p:nvSpPr>
          <p:cNvPr id="25" name="椭圆 24"/>
          <p:cNvSpPr>
            <a:spLocks noChangeArrowheads="1"/>
          </p:cNvSpPr>
          <p:nvPr/>
        </p:nvSpPr>
        <p:spPr bwMode="auto">
          <a:xfrm>
            <a:off x="5376863" y="4634865"/>
            <a:ext cx="455612" cy="455613"/>
          </a:xfrm>
          <a:prstGeom prst="ellipse">
            <a:avLst/>
          </a:prstGeom>
          <a:solidFill>
            <a:schemeClr val="bg1">
              <a:alpha val="36078"/>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微软雅黑 Light" panose="020B0502040204020203" pitchFamily="34" charset="-122"/>
                <a:ea typeface="微软雅黑 Light" panose="020B0502040204020203" pitchFamily="34" charset="-122"/>
              </a:rPr>
              <a:t>4</a:t>
            </a:r>
            <a:endParaRPr lang="zh-CN" altLang="en-US" sz="1400">
              <a:solidFill>
                <a:srgbClr val="FFFFFF"/>
              </a:solidFill>
              <a:latin typeface="微软雅黑 Light" panose="020B0502040204020203" pitchFamily="34" charset="-122"/>
              <a:ea typeface="微软雅黑 Light" panose="020B0502040204020203" pitchFamily="34" charset="-122"/>
            </a:endParaRPr>
          </a:p>
        </p:txBody>
      </p:sp>
      <p:sp>
        <p:nvSpPr>
          <p:cNvPr id="26" name="椭圆 25"/>
          <p:cNvSpPr>
            <a:spLocks noChangeArrowheads="1"/>
          </p:cNvSpPr>
          <p:nvPr/>
        </p:nvSpPr>
        <p:spPr bwMode="auto">
          <a:xfrm>
            <a:off x="5202238" y="5688965"/>
            <a:ext cx="455612" cy="455613"/>
          </a:xfrm>
          <a:prstGeom prst="ellipse">
            <a:avLst/>
          </a:prstGeom>
          <a:solidFill>
            <a:schemeClr val="bg1">
              <a:alpha val="36078"/>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微软雅黑 Light" panose="020B0502040204020203" pitchFamily="34" charset="-122"/>
                <a:ea typeface="微软雅黑 Light" panose="020B0502040204020203" pitchFamily="34" charset="-122"/>
              </a:rPr>
              <a:t>5</a:t>
            </a:r>
            <a:endParaRPr lang="zh-CN" altLang="en-US" sz="1400">
              <a:solidFill>
                <a:srgbClr val="FFFFFF"/>
              </a:solidFill>
              <a:latin typeface="微软雅黑 Light" panose="020B0502040204020203" pitchFamily="34" charset="-122"/>
              <a:ea typeface="微软雅黑 Light" panose="020B0502040204020203" pitchFamily="34" charset="-122"/>
            </a:endParaRPr>
          </a:p>
        </p:txBody>
      </p:sp>
      <p:sp>
        <p:nvSpPr>
          <p:cNvPr id="27" name="矩形 26"/>
          <p:cNvSpPr/>
          <p:nvPr/>
        </p:nvSpPr>
        <p:spPr>
          <a:xfrm>
            <a:off x="6174581" y="911890"/>
            <a:ext cx="4909979"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28" name="矩形 27"/>
          <p:cNvSpPr/>
          <p:nvPr/>
        </p:nvSpPr>
        <p:spPr>
          <a:xfrm>
            <a:off x="6326979" y="2004883"/>
            <a:ext cx="4909979"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29" name="矩形 28"/>
          <p:cNvSpPr/>
          <p:nvPr/>
        </p:nvSpPr>
        <p:spPr>
          <a:xfrm>
            <a:off x="6702901" y="3274883"/>
            <a:ext cx="4909979"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30" name="矩形 29"/>
          <p:cNvSpPr/>
          <p:nvPr/>
        </p:nvSpPr>
        <p:spPr>
          <a:xfrm>
            <a:off x="6326980" y="4579015"/>
            <a:ext cx="4909979"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31" name="矩形 30"/>
          <p:cNvSpPr/>
          <p:nvPr/>
        </p:nvSpPr>
        <p:spPr>
          <a:xfrm>
            <a:off x="6174580" y="5617240"/>
            <a:ext cx="4909979"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1+#ppt_w/2"/>
                                          </p:val>
                                        </p:tav>
                                        <p:tav tm="100000">
                                          <p:val>
                                            <p:strVal val="#ppt_x"/>
                                          </p:val>
                                        </p:tav>
                                      </p:tavLst>
                                    </p:anim>
                                    <p:anim calcmode="lin" valueType="num">
                                      <p:cBhvr additive="base">
                                        <p:cTn id="90" dur="500" fill="hold"/>
                                        <p:tgtEl>
                                          <p:spTgt spid="29"/>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500" fill="hold"/>
                                        <p:tgtEl>
                                          <p:spTgt spid="28"/>
                                        </p:tgtEl>
                                        <p:attrNameLst>
                                          <p:attrName>ppt_x</p:attrName>
                                        </p:attrNameLst>
                                      </p:cBhvr>
                                      <p:tavLst>
                                        <p:tav tm="0">
                                          <p:val>
                                            <p:strVal val="1+#ppt_w/2"/>
                                          </p:val>
                                        </p:tav>
                                        <p:tav tm="100000">
                                          <p:val>
                                            <p:strVal val="#ppt_x"/>
                                          </p:val>
                                        </p:tav>
                                      </p:tavLst>
                                    </p:anim>
                                    <p:anim calcmode="lin" valueType="num">
                                      <p:cBhvr additive="base">
                                        <p:cTn id="94" dur="500" fill="hold"/>
                                        <p:tgtEl>
                                          <p:spTgt spid="28"/>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1+#ppt_w/2"/>
                                          </p:val>
                                        </p:tav>
                                        <p:tav tm="100000">
                                          <p:val>
                                            <p:strVal val="#ppt_x"/>
                                          </p:val>
                                        </p:tav>
                                      </p:tavLst>
                                    </p:anim>
                                    <p:anim calcmode="lin" valueType="num">
                                      <p:cBhvr additive="base">
                                        <p:cTn id="98" dur="500" fill="hold"/>
                                        <p:tgtEl>
                                          <p:spTgt spid="27"/>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1+#ppt_w/2"/>
                                          </p:val>
                                        </p:tav>
                                        <p:tav tm="100000">
                                          <p:val>
                                            <p:strVal val="#ppt_x"/>
                                          </p:val>
                                        </p:tav>
                                      </p:tavLst>
                                    </p:anim>
                                    <p:anim calcmode="lin" valueType="num">
                                      <p:cBhvr additive="base">
                                        <p:cTn id="102" dur="500" fill="hold"/>
                                        <p:tgtEl>
                                          <p:spTgt spid="30"/>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additive="base">
                                        <p:cTn id="105" dur="500" fill="hold"/>
                                        <p:tgtEl>
                                          <p:spTgt spid="31"/>
                                        </p:tgtEl>
                                        <p:attrNameLst>
                                          <p:attrName>ppt_x</p:attrName>
                                        </p:attrNameLst>
                                      </p:cBhvr>
                                      <p:tavLst>
                                        <p:tav tm="0">
                                          <p:val>
                                            <p:strVal val="1+#ppt_w/2"/>
                                          </p:val>
                                        </p:tav>
                                        <p:tav tm="100000">
                                          <p:val>
                                            <p:strVal val="#ppt_x"/>
                                          </p:val>
                                        </p:tav>
                                      </p:tavLst>
                                    </p:anim>
                                    <p:anim calcmode="lin" valueType="num">
                                      <p:cBhvr additive="base">
                                        <p:cTn id="10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animBg="1"/>
      <p:bldP spid="23" grpId="0" animBg="1"/>
      <p:bldP spid="24" grpId="0" animBg="1"/>
      <p:bldP spid="25" grpId="0" animBg="1"/>
      <p:bldP spid="26" grpId="0" animBg="1"/>
      <p:bldP spid="27" grpId="0"/>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9411" y="1055688"/>
            <a:ext cx="6488113" cy="5365750"/>
            <a:chOff x="382111" y="1042988"/>
            <a:chExt cx="6488113" cy="5365750"/>
          </a:xfrm>
          <a:solidFill>
            <a:schemeClr val="bg1">
              <a:alpha val="40000"/>
            </a:schemeClr>
          </a:solidFill>
        </p:grpSpPr>
        <p:sp>
          <p:nvSpPr>
            <p:cNvPr id="3" name="Freeform 5"/>
            <p:cNvSpPr/>
            <p:nvPr/>
          </p:nvSpPr>
          <p:spPr bwMode="auto">
            <a:xfrm>
              <a:off x="3104673" y="1109663"/>
              <a:ext cx="2840038" cy="2424113"/>
            </a:xfrm>
            <a:custGeom>
              <a:avLst/>
              <a:gdLst>
                <a:gd name="T0" fmla="*/ 1775 w 1883"/>
                <a:gd name="T1" fmla="*/ 136 h 1607"/>
                <a:gd name="T2" fmla="*/ 1667 w 1883"/>
                <a:gd name="T3" fmla="*/ 156 h 1607"/>
                <a:gd name="T4" fmla="*/ 1606 w 1883"/>
                <a:gd name="T5" fmla="*/ 76 h 1607"/>
                <a:gd name="T6" fmla="*/ 1541 w 1883"/>
                <a:gd name="T7" fmla="*/ 79 h 1607"/>
                <a:gd name="T8" fmla="*/ 1488 w 1883"/>
                <a:gd name="T9" fmla="*/ 29 h 1607"/>
                <a:gd name="T10" fmla="*/ 1503 w 1883"/>
                <a:gd name="T11" fmla="*/ 60 h 1607"/>
                <a:gd name="T12" fmla="*/ 1516 w 1883"/>
                <a:gd name="T13" fmla="*/ 110 h 1607"/>
                <a:gd name="T14" fmla="*/ 1458 w 1883"/>
                <a:gd name="T15" fmla="*/ 323 h 1607"/>
                <a:gd name="T16" fmla="*/ 1295 w 1883"/>
                <a:gd name="T17" fmla="*/ 415 h 1607"/>
                <a:gd name="T18" fmla="*/ 1378 w 1883"/>
                <a:gd name="T19" fmla="*/ 564 h 1607"/>
                <a:gd name="T20" fmla="*/ 1498 w 1883"/>
                <a:gd name="T21" fmla="*/ 566 h 1607"/>
                <a:gd name="T22" fmla="*/ 1344 w 1883"/>
                <a:gd name="T23" fmla="*/ 714 h 1607"/>
                <a:gd name="T24" fmla="*/ 1202 w 1883"/>
                <a:gd name="T25" fmla="*/ 877 h 1607"/>
                <a:gd name="T26" fmla="*/ 1038 w 1883"/>
                <a:gd name="T27" fmla="*/ 960 h 1607"/>
                <a:gd name="T28" fmla="*/ 933 w 1883"/>
                <a:gd name="T29" fmla="*/ 1115 h 1607"/>
                <a:gd name="T30" fmla="*/ 567 w 1883"/>
                <a:gd name="T31" fmla="*/ 1228 h 1607"/>
                <a:gd name="T32" fmla="*/ 267 w 1883"/>
                <a:gd name="T33" fmla="*/ 1127 h 1607"/>
                <a:gd name="T34" fmla="*/ 3 w 1883"/>
                <a:gd name="T35" fmla="*/ 1114 h 1607"/>
                <a:gd name="T36" fmla="*/ 31 w 1883"/>
                <a:gd name="T37" fmla="*/ 1198 h 1607"/>
                <a:gd name="T38" fmla="*/ 62 w 1883"/>
                <a:gd name="T39" fmla="*/ 1304 h 1607"/>
                <a:gd name="T40" fmla="*/ 183 w 1883"/>
                <a:gd name="T41" fmla="*/ 1275 h 1607"/>
                <a:gd name="T42" fmla="*/ 181 w 1883"/>
                <a:gd name="T43" fmla="*/ 1379 h 1607"/>
                <a:gd name="T44" fmla="*/ 251 w 1883"/>
                <a:gd name="T45" fmla="*/ 1429 h 1607"/>
                <a:gd name="T46" fmla="*/ 289 w 1883"/>
                <a:gd name="T47" fmla="*/ 1475 h 1607"/>
                <a:gd name="T48" fmla="*/ 319 w 1883"/>
                <a:gd name="T49" fmla="*/ 1467 h 1607"/>
                <a:gd name="T50" fmla="*/ 474 w 1883"/>
                <a:gd name="T51" fmla="*/ 1413 h 1607"/>
                <a:gd name="T52" fmla="*/ 504 w 1883"/>
                <a:gd name="T53" fmla="*/ 1483 h 1607"/>
                <a:gd name="T54" fmla="*/ 441 w 1883"/>
                <a:gd name="T55" fmla="*/ 1534 h 1607"/>
                <a:gd name="T56" fmla="*/ 552 w 1883"/>
                <a:gd name="T57" fmla="*/ 1596 h 1607"/>
                <a:gd name="T58" fmla="*/ 624 w 1883"/>
                <a:gd name="T59" fmla="*/ 1460 h 1607"/>
                <a:gd name="T60" fmla="*/ 690 w 1883"/>
                <a:gd name="T61" fmla="*/ 1441 h 1607"/>
                <a:gd name="T62" fmla="*/ 712 w 1883"/>
                <a:gd name="T63" fmla="*/ 1556 h 1607"/>
                <a:gd name="T64" fmla="*/ 809 w 1883"/>
                <a:gd name="T65" fmla="*/ 1605 h 1607"/>
                <a:gd name="T66" fmla="*/ 878 w 1883"/>
                <a:gd name="T67" fmla="*/ 1488 h 1607"/>
                <a:gd name="T68" fmla="*/ 967 w 1883"/>
                <a:gd name="T69" fmla="*/ 1421 h 1607"/>
                <a:gd name="T70" fmla="*/ 995 w 1883"/>
                <a:gd name="T71" fmla="*/ 1407 h 1607"/>
                <a:gd name="T72" fmla="*/ 1062 w 1883"/>
                <a:gd name="T73" fmla="*/ 1388 h 1607"/>
                <a:gd name="T74" fmla="*/ 1122 w 1883"/>
                <a:gd name="T75" fmla="*/ 1328 h 1607"/>
                <a:gd name="T76" fmla="*/ 1205 w 1883"/>
                <a:gd name="T77" fmla="*/ 1300 h 1607"/>
                <a:gd name="T78" fmla="*/ 1203 w 1883"/>
                <a:gd name="T79" fmla="*/ 1221 h 1607"/>
                <a:gd name="T80" fmla="*/ 1263 w 1883"/>
                <a:gd name="T81" fmla="*/ 1109 h 1607"/>
                <a:gd name="T82" fmla="*/ 1303 w 1883"/>
                <a:gd name="T83" fmla="*/ 1182 h 1607"/>
                <a:gd name="T84" fmla="*/ 1335 w 1883"/>
                <a:gd name="T85" fmla="*/ 1142 h 1607"/>
                <a:gd name="T86" fmla="*/ 1416 w 1883"/>
                <a:gd name="T87" fmla="*/ 1065 h 1607"/>
                <a:gd name="T88" fmla="*/ 1482 w 1883"/>
                <a:gd name="T89" fmla="*/ 1050 h 1607"/>
                <a:gd name="T90" fmla="*/ 1509 w 1883"/>
                <a:gd name="T91" fmla="*/ 1102 h 1607"/>
                <a:gd name="T92" fmla="*/ 1587 w 1883"/>
                <a:gd name="T93" fmla="*/ 1173 h 1607"/>
                <a:gd name="T94" fmla="*/ 1617 w 1883"/>
                <a:gd name="T95" fmla="*/ 1150 h 1607"/>
                <a:gd name="T96" fmla="*/ 1669 w 1883"/>
                <a:gd name="T97" fmla="*/ 1098 h 1607"/>
                <a:gd name="T98" fmla="*/ 1785 w 1883"/>
                <a:gd name="T99" fmla="*/ 1017 h 1607"/>
                <a:gd name="T100" fmla="*/ 1878 w 1883"/>
                <a:gd name="T101" fmla="*/ 935 h 1607"/>
                <a:gd name="T102" fmla="*/ 1845 w 1883"/>
                <a:gd name="T103" fmla="*/ 855 h 1607"/>
                <a:gd name="T104" fmla="*/ 1778 w 1883"/>
                <a:gd name="T105" fmla="*/ 850 h 1607"/>
                <a:gd name="T106" fmla="*/ 1733 w 1883"/>
                <a:gd name="T107" fmla="*/ 779 h 1607"/>
                <a:gd name="T108" fmla="*/ 1681 w 1883"/>
                <a:gd name="T109" fmla="*/ 694 h 1607"/>
                <a:gd name="T110" fmla="*/ 1720 w 1883"/>
                <a:gd name="T111" fmla="*/ 670 h 1607"/>
                <a:gd name="T112" fmla="*/ 1746 w 1883"/>
                <a:gd name="T113" fmla="*/ 596 h 1607"/>
                <a:gd name="T114" fmla="*/ 1735 w 1883"/>
                <a:gd name="T115" fmla="*/ 501 h 1607"/>
                <a:gd name="T116" fmla="*/ 1774 w 1883"/>
                <a:gd name="T117" fmla="*/ 445 h 1607"/>
                <a:gd name="T118" fmla="*/ 1824 w 1883"/>
                <a:gd name="T119" fmla="*/ 431 h 1607"/>
                <a:gd name="T120" fmla="*/ 1843 w 1883"/>
                <a:gd name="T121" fmla="*/ 331 h 1607"/>
                <a:gd name="T122" fmla="*/ 1849 w 1883"/>
                <a:gd name="T123" fmla="*/ 222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4" name="Freeform 6"/>
            <p:cNvSpPr/>
            <p:nvPr/>
          </p:nvSpPr>
          <p:spPr bwMode="auto">
            <a:xfrm>
              <a:off x="2560161" y="2751138"/>
              <a:ext cx="1816100" cy="1536700"/>
            </a:xfrm>
            <a:custGeom>
              <a:avLst/>
              <a:gdLst>
                <a:gd name="T0" fmla="*/ 706 w 1203"/>
                <a:gd name="T1" fmla="*/ 405 h 1018"/>
                <a:gd name="T2" fmla="*/ 680 w 1203"/>
                <a:gd name="T3" fmla="*/ 423 h 1018"/>
                <a:gd name="T4" fmla="*/ 586 w 1203"/>
                <a:gd name="T5" fmla="*/ 339 h 1018"/>
                <a:gd name="T6" fmla="*/ 517 w 1203"/>
                <a:gd name="T7" fmla="*/ 283 h 1018"/>
                <a:gd name="T8" fmla="*/ 524 w 1203"/>
                <a:gd name="T9" fmla="*/ 207 h 1018"/>
                <a:gd name="T10" fmla="*/ 448 w 1203"/>
                <a:gd name="T11" fmla="*/ 228 h 1018"/>
                <a:gd name="T12" fmla="*/ 390 w 1203"/>
                <a:gd name="T13" fmla="*/ 154 h 1018"/>
                <a:gd name="T14" fmla="*/ 363 w 1203"/>
                <a:gd name="T15" fmla="*/ 64 h 1018"/>
                <a:gd name="T16" fmla="*/ 338 w 1203"/>
                <a:gd name="T17" fmla="*/ 19 h 1018"/>
                <a:gd name="T18" fmla="*/ 277 w 1203"/>
                <a:gd name="T19" fmla="*/ 40 h 1018"/>
                <a:gd name="T20" fmla="*/ 234 w 1203"/>
                <a:gd name="T21" fmla="*/ 83 h 1018"/>
                <a:gd name="T22" fmla="*/ 129 w 1203"/>
                <a:gd name="T23" fmla="*/ 117 h 1018"/>
                <a:gd name="T24" fmla="*/ 66 w 1203"/>
                <a:gd name="T25" fmla="*/ 192 h 1018"/>
                <a:gd name="T26" fmla="*/ 4 w 1203"/>
                <a:gd name="T27" fmla="*/ 243 h 1018"/>
                <a:gd name="T28" fmla="*/ 86 w 1203"/>
                <a:gd name="T29" fmla="*/ 314 h 1018"/>
                <a:gd name="T30" fmla="*/ 148 w 1203"/>
                <a:gd name="T31" fmla="*/ 334 h 1018"/>
                <a:gd name="T32" fmla="*/ 296 w 1203"/>
                <a:gd name="T33" fmla="*/ 395 h 1018"/>
                <a:gd name="T34" fmla="*/ 400 w 1203"/>
                <a:gd name="T35" fmla="*/ 373 h 1018"/>
                <a:gd name="T36" fmla="*/ 490 w 1203"/>
                <a:gd name="T37" fmla="*/ 412 h 1018"/>
                <a:gd name="T38" fmla="*/ 568 w 1203"/>
                <a:gd name="T39" fmla="*/ 442 h 1018"/>
                <a:gd name="T40" fmla="*/ 690 w 1203"/>
                <a:gd name="T41" fmla="*/ 535 h 1018"/>
                <a:gd name="T42" fmla="*/ 723 w 1203"/>
                <a:gd name="T43" fmla="*/ 579 h 1018"/>
                <a:gd name="T44" fmla="*/ 715 w 1203"/>
                <a:gd name="T45" fmla="*/ 760 h 1018"/>
                <a:gd name="T46" fmla="*/ 665 w 1203"/>
                <a:gd name="T47" fmla="*/ 848 h 1018"/>
                <a:gd name="T48" fmla="*/ 591 w 1203"/>
                <a:gd name="T49" fmla="*/ 879 h 1018"/>
                <a:gd name="T50" fmla="*/ 658 w 1203"/>
                <a:gd name="T51" fmla="*/ 930 h 1018"/>
                <a:gd name="T52" fmla="*/ 689 w 1203"/>
                <a:gd name="T53" fmla="*/ 917 h 1018"/>
                <a:gd name="T54" fmla="*/ 692 w 1203"/>
                <a:gd name="T55" fmla="*/ 883 h 1018"/>
                <a:gd name="T56" fmla="*/ 728 w 1203"/>
                <a:gd name="T57" fmla="*/ 848 h 1018"/>
                <a:gd name="T58" fmla="*/ 759 w 1203"/>
                <a:gd name="T59" fmla="*/ 876 h 1018"/>
                <a:gd name="T60" fmla="*/ 850 w 1203"/>
                <a:gd name="T61" fmla="*/ 912 h 1018"/>
                <a:gd name="T62" fmla="*/ 880 w 1203"/>
                <a:gd name="T63" fmla="*/ 965 h 1018"/>
                <a:gd name="T64" fmla="*/ 961 w 1203"/>
                <a:gd name="T65" fmla="*/ 990 h 1018"/>
                <a:gd name="T66" fmla="*/ 961 w 1203"/>
                <a:gd name="T67" fmla="*/ 941 h 1018"/>
                <a:gd name="T68" fmla="*/ 970 w 1203"/>
                <a:gd name="T69" fmla="*/ 922 h 1018"/>
                <a:gd name="T70" fmla="*/ 1010 w 1203"/>
                <a:gd name="T71" fmla="*/ 856 h 1018"/>
                <a:gd name="T72" fmla="*/ 1015 w 1203"/>
                <a:gd name="T73" fmla="*/ 810 h 1018"/>
                <a:gd name="T74" fmla="*/ 1056 w 1203"/>
                <a:gd name="T75" fmla="*/ 766 h 1018"/>
                <a:gd name="T76" fmla="*/ 1115 w 1203"/>
                <a:gd name="T77" fmla="*/ 755 h 1018"/>
                <a:gd name="T78" fmla="*/ 1175 w 1203"/>
                <a:gd name="T79" fmla="*/ 732 h 1018"/>
                <a:gd name="T80" fmla="*/ 1194 w 1203"/>
                <a:gd name="T81" fmla="*/ 643 h 1018"/>
                <a:gd name="T82" fmla="*/ 1087 w 1203"/>
                <a:gd name="T83" fmla="*/ 576 h 1018"/>
                <a:gd name="T84" fmla="*/ 1043 w 1203"/>
                <a:gd name="T85" fmla="*/ 648 h 1018"/>
                <a:gd name="T86" fmla="*/ 1075 w 1203"/>
                <a:gd name="T87" fmla="*/ 673 h 1018"/>
                <a:gd name="T88" fmla="*/ 1069 w 1203"/>
                <a:gd name="T89" fmla="*/ 712 h 1018"/>
                <a:gd name="T90" fmla="*/ 1025 w 1203"/>
                <a:gd name="T91" fmla="*/ 725 h 1018"/>
                <a:gd name="T92" fmla="*/ 986 w 1203"/>
                <a:gd name="T93" fmla="*/ 749 h 1018"/>
                <a:gd name="T94" fmla="*/ 956 w 1203"/>
                <a:gd name="T95" fmla="*/ 721 h 1018"/>
                <a:gd name="T96" fmla="*/ 938 w 1203"/>
                <a:gd name="T97" fmla="*/ 676 h 1018"/>
                <a:gd name="T98" fmla="*/ 924 w 1203"/>
                <a:gd name="T99" fmla="*/ 628 h 1018"/>
                <a:gd name="T100" fmla="*/ 860 w 1203"/>
                <a:gd name="T101" fmla="*/ 549 h 1018"/>
                <a:gd name="T102" fmla="*/ 787 w 1203"/>
                <a:gd name="T103" fmla="*/ 495 h 1018"/>
                <a:gd name="T104" fmla="*/ 791 w 1203"/>
                <a:gd name="T105" fmla="*/ 442 h 1018"/>
                <a:gd name="T106" fmla="*/ 857 w 1203"/>
                <a:gd name="T107" fmla="*/ 374 h 1018"/>
                <a:gd name="T108" fmla="*/ 779 w 1203"/>
                <a:gd name="T109" fmla="*/ 37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5" name="Freeform 7"/>
            <p:cNvSpPr/>
            <p:nvPr/>
          </p:nvSpPr>
          <p:spPr bwMode="auto">
            <a:xfrm>
              <a:off x="3849211" y="3284538"/>
              <a:ext cx="365125" cy="606425"/>
            </a:xfrm>
            <a:custGeom>
              <a:avLst/>
              <a:gdLst>
                <a:gd name="T0" fmla="*/ 122 w 242"/>
                <a:gd name="T1" fmla="*/ 77 h 402"/>
                <a:gd name="T2" fmla="*/ 122 w 242"/>
                <a:gd name="T3" fmla="*/ 113 h 402"/>
                <a:gd name="T4" fmla="*/ 110 w 242"/>
                <a:gd name="T5" fmla="*/ 144 h 402"/>
                <a:gd name="T6" fmla="*/ 99 w 242"/>
                <a:gd name="T7" fmla="*/ 163 h 402"/>
                <a:gd name="T8" fmla="*/ 97 w 242"/>
                <a:gd name="T9" fmla="*/ 162 h 402"/>
                <a:gd name="T10" fmla="*/ 57 w 242"/>
                <a:gd name="T11" fmla="*/ 171 h 402"/>
                <a:gd name="T12" fmla="*/ 17 w 242"/>
                <a:gd name="T13" fmla="*/ 178 h 402"/>
                <a:gd name="T14" fmla="*/ 11 w 242"/>
                <a:gd name="T15" fmla="*/ 185 h 402"/>
                <a:gd name="T16" fmla="*/ 51 w 242"/>
                <a:gd name="T17" fmla="*/ 189 h 402"/>
                <a:gd name="T18" fmla="*/ 54 w 242"/>
                <a:gd name="T19" fmla="*/ 190 h 402"/>
                <a:gd name="T20" fmla="*/ 63 w 242"/>
                <a:gd name="T21" fmla="*/ 215 h 402"/>
                <a:gd name="T22" fmla="*/ 79 w 242"/>
                <a:gd name="T23" fmla="*/ 244 h 402"/>
                <a:gd name="T24" fmla="*/ 93 w 242"/>
                <a:gd name="T25" fmla="*/ 284 h 402"/>
                <a:gd name="T26" fmla="*/ 94 w 242"/>
                <a:gd name="T27" fmla="*/ 285 h 402"/>
                <a:gd name="T28" fmla="*/ 101 w 242"/>
                <a:gd name="T29" fmla="*/ 306 h 402"/>
                <a:gd name="T30" fmla="*/ 94 w 242"/>
                <a:gd name="T31" fmla="*/ 329 h 402"/>
                <a:gd name="T32" fmla="*/ 95 w 242"/>
                <a:gd name="T33" fmla="*/ 349 h 402"/>
                <a:gd name="T34" fmla="*/ 132 w 242"/>
                <a:gd name="T35" fmla="*/ 371 h 402"/>
                <a:gd name="T36" fmla="*/ 154 w 242"/>
                <a:gd name="T37" fmla="*/ 399 h 402"/>
                <a:gd name="T38" fmla="*/ 165 w 242"/>
                <a:gd name="T39" fmla="*/ 402 h 402"/>
                <a:gd name="T40" fmla="*/ 161 w 242"/>
                <a:gd name="T41" fmla="*/ 367 h 402"/>
                <a:gd name="T42" fmla="*/ 186 w 242"/>
                <a:gd name="T43" fmla="*/ 355 h 402"/>
                <a:gd name="T44" fmla="*/ 187 w 242"/>
                <a:gd name="T45" fmla="*/ 354 h 402"/>
                <a:gd name="T46" fmla="*/ 189 w 242"/>
                <a:gd name="T47" fmla="*/ 355 h 402"/>
                <a:gd name="T48" fmla="*/ 206 w 242"/>
                <a:gd name="T49" fmla="*/ 352 h 402"/>
                <a:gd name="T50" fmla="*/ 209 w 242"/>
                <a:gd name="T51" fmla="*/ 323 h 402"/>
                <a:gd name="T52" fmla="*/ 194 w 242"/>
                <a:gd name="T53" fmla="*/ 306 h 402"/>
                <a:gd name="T54" fmla="*/ 182 w 242"/>
                <a:gd name="T55" fmla="*/ 305 h 402"/>
                <a:gd name="T56" fmla="*/ 175 w 242"/>
                <a:gd name="T57" fmla="*/ 277 h 402"/>
                <a:gd name="T58" fmla="*/ 178 w 242"/>
                <a:gd name="T59" fmla="*/ 221 h 402"/>
                <a:gd name="T60" fmla="*/ 217 w 242"/>
                <a:gd name="T61" fmla="*/ 211 h 402"/>
                <a:gd name="T62" fmla="*/ 242 w 242"/>
                <a:gd name="T63" fmla="*/ 143 h 402"/>
                <a:gd name="T64" fmla="*/ 223 w 242"/>
                <a:gd name="T65" fmla="*/ 126 h 402"/>
                <a:gd name="T66" fmla="*/ 219 w 242"/>
                <a:gd name="T67" fmla="*/ 127 h 402"/>
                <a:gd name="T68" fmla="*/ 202 w 242"/>
                <a:gd name="T69" fmla="*/ 128 h 402"/>
                <a:gd name="T70" fmla="*/ 189 w 242"/>
                <a:gd name="T71" fmla="*/ 112 h 402"/>
                <a:gd name="T72" fmla="*/ 188 w 242"/>
                <a:gd name="T73" fmla="*/ 110 h 402"/>
                <a:gd name="T74" fmla="*/ 192 w 242"/>
                <a:gd name="T75" fmla="*/ 69 h 402"/>
                <a:gd name="T76" fmla="*/ 202 w 242"/>
                <a:gd name="T77" fmla="*/ 49 h 402"/>
                <a:gd name="T78" fmla="*/ 207 w 242"/>
                <a:gd name="T79" fmla="*/ 26 h 402"/>
                <a:gd name="T80" fmla="*/ 170 w 242"/>
                <a:gd name="T8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6" name="Freeform 8"/>
            <p:cNvSpPr/>
            <p:nvPr/>
          </p:nvSpPr>
          <p:spPr bwMode="auto">
            <a:xfrm>
              <a:off x="382111" y="1690688"/>
              <a:ext cx="2597150" cy="1963738"/>
            </a:xfrm>
            <a:custGeom>
              <a:avLst/>
              <a:gdLst>
                <a:gd name="T0" fmla="*/ 1687 w 1721"/>
                <a:gd name="T1" fmla="*/ 603 h 1302"/>
                <a:gd name="T2" fmla="*/ 1615 w 1721"/>
                <a:gd name="T3" fmla="*/ 538 h 1302"/>
                <a:gd name="T4" fmla="*/ 1572 w 1721"/>
                <a:gd name="T5" fmla="*/ 486 h 1302"/>
                <a:gd name="T6" fmla="*/ 1371 w 1721"/>
                <a:gd name="T7" fmla="*/ 438 h 1302"/>
                <a:gd name="T8" fmla="*/ 1382 w 1721"/>
                <a:gd name="T9" fmla="*/ 237 h 1302"/>
                <a:gd name="T10" fmla="*/ 1239 w 1721"/>
                <a:gd name="T11" fmla="*/ 67 h 1302"/>
                <a:gd name="T12" fmla="*/ 1169 w 1721"/>
                <a:gd name="T13" fmla="*/ 19 h 1302"/>
                <a:gd name="T14" fmla="*/ 1058 w 1721"/>
                <a:gd name="T15" fmla="*/ 162 h 1302"/>
                <a:gd name="T16" fmla="*/ 814 w 1721"/>
                <a:gd name="T17" fmla="*/ 295 h 1302"/>
                <a:gd name="T18" fmla="*/ 769 w 1721"/>
                <a:gd name="T19" fmla="*/ 304 h 1302"/>
                <a:gd name="T20" fmla="*/ 624 w 1721"/>
                <a:gd name="T21" fmla="*/ 292 h 1302"/>
                <a:gd name="T22" fmla="*/ 645 w 1721"/>
                <a:gd name="T23" fmla="*/ 443 h 1302"/>
                <a:gd name="T24" fmla="*/ 618 w 1721"/>
                <a:gd name="T25" fmla="*/ 522 h 1302"/>
                <a:gd name="T26" fmla="*/ 597 w 1721"/>
                <a:gd name="T27" fmla="*/ 519 h 1302"/>
                <a:gd name="T28" fmla="*/ 533 w 1721"/>
                <a:gd name="T29" fmla="*/ 591 h 1302"/>
                <a:gd name="T30" fmla="*/ 434 w 1721"/>
                <a:gd name="T31" fmla="*/ 617 h 1302"/>
                <a:gd name="T32" fmla="*/ 242 w 1721"/>
                <a:gd name="T33" fmla="*/ 669 h 1302"/>
                <a:gd name="T34" fmla="*/ 139 w 1721"/>
                <a:gd name="T35" fmla="*/ 653 h 1302"/>
                <a:gd name="T36" fmla="*/ 87 w 1721"/>
                <a:gd name="T37" fmla="*/ 635 h 1302"/>
                <a:gd name="T38" fmla="*/ 12 w 1721"/>
                <a:gd name="T39" fmla="*/ 749 h 1302"/>
                <a:gd name="T40" fmla="*/ 70 w 1721"/>
                <a:gd name="T41" fmla="*/ 801 h 1302"/>
                <a:gd name="T42" fmla="*/ 54 w 1721"/>
                <a:gd name="T43" fmla="*/ 940 h 1302"/>
                <a:gd name="T44" fmla="*/ 56 w 1721"/>
                <a:gd name="T45" fmla="*/ 970 h 1302"/>
                <a:gd name="T46" fmla="*/ 159 w 1721"/>
                <a:gd name="T47" fmla="*/ 1101 h 1302"/>
                <a:gd name="T48" fmla="*/ 225 w 1721"/>
                <a:gd name="T49" fmla="*/ 1170 h 1302"/>
                <a:gd name="T50" fmla="*/ 277 w 1721"/>
                <a:gd name="T51" fmla="*/ 1294 h 1302"/>
                <a:gd name="T52" fmla="*/ 342 w 1721"/>
                <a:gd name="T53" fmla="*/ 1301 h 1302"/>
                <a:gd name="T54" fmla="*/ 382 w 1721"/>
                <a:gd name="T55" fmla="*/ 1230 h 1302"/>
                <a:gd name="T56" fmla="*/ 436 w 1721"/>
                <a:gd name="T57" fmla="*/ 1236 h 1302"/>
                <a:gd name="T58" fmla="*/ 607 w 1721"/>
                <a:gd name="T59" fmla="*/ 1228 h 1302"/>
                <a:gd name="T60" fmla="*/ 661 w 1721"/>
                <a:gd name="T61" fmla="*/ 1267 h 1302"/>
                <a:gd name="T62" fmla="*/ 751 w 1721"/>
                <a:gd name="T63" fmla="*/ 1266 h 1302"/>
                <a:gd name="T64" fmla="*/ 950 w 1721"/>
                <a:gd name="T65" fmla="*/ 1241 h 1302"/>
                <a:gd name="T66" fmla="*/ 1088 w 1721"/>
                <a:gd name="T67" fmla="*/ 1246 h 1302"/>
                <a:gd name="T68" fmla="*/ 1176 w 1721"/>
                <a:gd name="T69" fmla="*/ 1277 h 1302"/>
                <a:gd name="T70" fmla="*/ 1247 w 1721"/>
                <a:gd name="T71" fmla="*/ 1296 h 1302"/>
                <a:gd name="T72" fmla="*/ 1238 w 1721"/>
                <a:gd name="T73" fmla="*/ 1240 h 1302"/>
                <a:gd name="T74" fmla="*/ 1257 w 1721"/>
                <a:gd name="T75" fmla="*/ 1216 h 1302"/>
                <a:gd name="T76" fmla="*/ 1263 w 1721"/>
                <a:gd name="T77" fmla="*/ 1177 h 1302"/>
                <a:gd name="T78" fmla="*/ 1216 w 1721"/>
                <a:gd name="T79" fmla="*/ 1131 h 1302"/>
                <a:gd name="T80" fmla="*/ 1218 w 1721"/>
                <a:gd name="T81" fmla="*/ 1092 h 1302"/>
                <a:gd name="T82" fmla="*/ 1304 w 1721"/>
                <a:gd name="T83" fmla="*/ 1046 h 1302"/>
                <a:gd name="T84" fmla="*/ 1391 w 1721"/>
                <a:gd name="T85" fmla="*/ 1029 h 1302"/>
                <a:gd name="T86" fmla="*/ 1435 w 1721"/>
                <a:gd name="T87" fmla="*/ 990 h 1302"/>
                <a:gd name="T88" fmla="*/ 1437 w 1721"/>
                <a:gd name="T89" fmla="*/ 970 h 1302"/>
                <a:gd name="T90" fmla="*/ 1443 w 1721"/>
                <a:gd name="T91" fmla="*/ 906 h 1302"/>
                <a:gd name="T92" fmla="*/ 1542 w 1721"/>
                <a:gd name="T93" fmla="*/ 831 h 1302"/>
                <a:gd name="T94" fmla="*/ 1590 w 1721"/>
                <a:gd name="T95" fmla="*/ 797 h 1302"/>
                <a:gd name="T96" fmla="*/ 1675 w 1721"/>
                <a:gd name="T97" fmla="*/ 776 h 1302"/>
                <a:gd name="T98" fmla="*/ 1709 w 1721"/>
                <a:gd name="T99" fmla="*/ 743 h 1302"/>
                <a:gd name="T100" fmla="*/ 1719 w 1721"/>
                <a:gd name="T101" fmla="*/ 7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7" name="Freeform 9"/>
            <p:cNvSpPr/>
            <p:nvPr/>
          </p:nvSpPr>
          <p:spPr bwMode="auto">
            <a:xfrm>
              <a:off x="2064861" y="3232150"/>
              <a:ext cx="1616075" cy="1160463"/>
            </a:xfrm>
            <a:custGeom>
              <a:avLst/>
              <a:gdLst>
                <a:gd name="T0" fmla="*/ 636 w 1071"/>
                <a:gd name="T1" fmla="*/ 77 h 769"/>
                <a:gd name="T2" fmla="*/ 604 w 1071"/>
                <a:gd name="T3" fmla="*/ 110 h 769"/>
                <a:gd name="T4" fmla="*/ 503 w 1071"/>
                <a:gd name="T5" fmla="*/ 38 h 769"/>
                <a:gd name="T6" fmla="*/ 471 w 1071"/>
                <a:gd name="T7" fmla="*/ 25 h 769"/>
                <a:gd name="T8" fmla="*/ 380 w 1071"/>
                <a:gd name="T9" fmla="*/ 5 h 769"/>
                <a:gd name="T10" fmla="*/ 303 w 1071"/>
                <a:gd name="T11" fmla="*/ 14 h 769"/>
                <a:gd name="T12" fmla="*/ 261 w 1071"/>
                <a:gd name="T13" fmla="*/ 26 h 769"/>
                <a:gd name="T14" fmla="*/ 190 w 1071"/>
                <a:gd name="T15" fmla="*/ 35 h 769"/>
                <a:gd name="T16" fmla="*/ 110 w 1071"/>
                <a:gd name="T17" fmla="*/ 53 h 769"/>
                <a:gd name="T18" fmla="*/ 131 w 1071"/>
                <a:gd name="T19" fmla="*/ 119 h 769"/>
                <a:gd name="T20" fmla="*/ 164 w 1071"/>
                <a:gd name="T21" fmla="*/ 171 h 769"/>
                <a:gd name="T22" fmla="*/ 139 w 1071"/>
                <a:gd name="T23" fmla="*/ 236 h 769"/>
                <a:gd name="T24" fmla="*/ 148 w 1071"/>
                <a:gd name="T25" fmla="*/ 270 h 769"/>
                <a:gd name="T26" fmla="*/ 79 w 1071"/>
                <a:gd name="T27" fmla="*/ 276 h 769"/>
                <a:gd name="T28" fmla="*/ 26 w 1071"/>
                <a:gd name="T29" fmla="*/ 319 h 769"/>
                <a:gd name="T30" fmla="*/ 5 w 1071"/>
                <a:gd name="T31" fmla="*/ 359 h 769"/>
                <a:gd name="T32" fmla="*/ 14 w 1071"/>
                <a:gd name="T33" fmla="*/ 445 h 769"/>
                <a:gd name="T34" fmla="*/ 23 w 1071"/>
                <a:gd name="T35" fmla="*/ 519 h 769"/>
                <a:gd name="T36" fmla="*/ 102 w 1071"/>
                <a:gd name="T37" fmla="*/ 550 h 769"/>
                <a:gd name="T38" fmla="*/ 134 w 1071"/>
                <a:gd name="T39" fmla="*/ 574 h 769"/>
                <a:gd name="T40" fmla="*/ 168 w 1071"/>
                <a:gd name="T41" fmla="*/ 604 h 769"/>
                <a:gd name="T42" fmla="*/ 247 w 1071"/>
                <a:gd name="T43" fmla="*/ 637 h 769"/>
                <a:gd name="T44" fmla="*/ 359 w 1071"/>
                <a:gd name="T45" fmla="*/ 660 h 769"/>
                <a:gd name="T46" fmla="*/ 419 w 1071"/>
                <a:gd name="T47" fmla="*/ 675 h 769"/>
                <a:gd name="T48" fmla="*/ 449 w 1071"/>
                <a:gd name="T49" fmla="*/ 708 h 769"/>
                <a:gd name="T50" fmla="*/ 461 w 1071"/>
                <a:gd name="T51" fmla="*/ 732 h 769"/>
                <a:gd name="T52" fmla="*/ 483 w 1071"/>
                <a:gd name="T53" fmla="*/ 762 h 769"/>
                <a:gd name="T54" fmla="*/ 516 w 1071"/>
                <a:gd name="T55" fmla="*/ 750 h 769"/>
                <a:gd name="T56" fmla="*/ 555 w 1071"/>
                <a:gd name="T57" fmla="*/ 737 h 769"/>
                <a:gd name="T58" fmla="*/ 587 w 1071"/>
                <a:gd name="T59" fmla="*/ 729 h 769"/>
                <a:gd name="T60" fmla="*/ 598 w 1071"/>
                <a:gd name="T61" fmla="*/ 688 h 769"/>
                <a:gd name="T62" fmla="*/ 639 w 1071"/>
                <a:gd name="T63" fmla="*/ 619 h 769"/>
                <a:gd name="T64" fmla="*/ 632 w 1071"/>
                <a:gd name="T65" fmla="*/ 555 h 769"/>
                <a:gd name="T66" fmla="*/ 650 w 1071"/>
                <a:gd name="T67" fmla="*/ 535 h 769"/>
                <a:gd name="T68" fmla="*/ 734 w 1071"/>
                <a:gd name="T69" fmla="*/ 563 h 769"/>
                <a:gd name="T70" fmla="*/ 751 w 1071"/>
                <a:gd name="T71" fmla="*/ 609 h 769"/>
                <a:gd name="T72" fmla="*/ 789 w 1071"/>
                <a:gd name="T73" fmla="*/ 657 h 769"/>
                <a:gd name="T74" fmla="*/ 858 w 1071"/>
                <a:gd name="T75" fmla="*/ 683 h 769"/>
                <a:gd name="T76" fmla="*/ 878 w 1071"/>
                <a:gd name="T77" fmla="*/ 689 h 769"/>
                <a:gd name="T78" fmla="*/ 924 w 1071"/>
                <a:gd name="T79" fmla="*/ 670 h 769"/>
                <a:gd name="T80" fmla="*/ 953 w 1071"/>
                <a:gd name="T81" fmla="*/ 623 h 769"/>
                <a:gd name="T82" fmla="*/ 915 w 1071"/>
                <a:gd name="T83" fmla="*/ 603 h 769"/>
                <a:gd name="T84" fmla="*/ 969 w 1071"/>
                <a:gd name="T85" fmla="*/ 537 h 769"/>
                <a:gd name="T86" fmla="*/ 992 w 1071"/>
                <a:gd name="T87" fmla="*/ 461 h 769"/>
                <a:gd name="T88" fmla="*/ 1063 w 1071"/>
                <a:gd name="T89" fmla="*/ 383 h 769"/>
                <a:gd name="T90" fmla="*/ 1056 w 1071"/>
                <a:gd name="T91" fmla="*/ 336 h 769"/>
                <a:gd name="T92" fmla="*/ 1009 w 1071"/>
                <a:gd name="T93" fmla="*/ 222 h 769"/>
                <a:gd name="T94" fmla="*/ 972 w 1071"/>
                <a:gd name="T95" fmla="*/ 210 h 769"/>
                <a:gd name="T96" fmla="*/ 889 w 1071"/>
                <a:gd name="T97" fmla="*/ 131 h 769"/>
                <a:gd name="T98" fmla="*/ 867 w 1071"/>
                <a:gd name="T99" fmla="*/ 139 h 769"/>
                <a:gd name="T100" fmla="*/ 813 w 1071"/>
                <a:gd name="T101" fmla="*/ 103 h 769"/>
                <a:gd name="T102" fmla="*/ 742 w 1071"/>
                <a:gd name="T103" fmla="*/ 67 h 769"/>
                <a:gd name="T104" fmla="*/ 719 w 1071"/>
                <a:gd name="T105" fmla="*/ 71 h 769"/>
                <a:gd name="T106" fmla="*/ 639 w 1071"/>
                <a:gd name="T107" fmla="*/ 4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8" name="Freeform 10"/>
            <p:cNvSpPr/>
            <p:nvPr/>
          </p:nvSpPr>
          <p:spPr bwMode="auto">
            <a:xfrm>
              <a:off x="2991961" y="4044950"/>
              <a:ext cx="1400175" cy="1227138"/>
            </a:xfrm>
            <a:custGeom>
              <a:avLst/>
              <a:gdLst>
                <a:gd name="T0" fmla="*/ 27 w 928"/>
                <a:gd name="T1" fmla="*/ 37 h 814"/>
                <a:gd name="T2" fmla="*/ 23 w 928"/>
                <a:gd name="T3" fmla="*/ 93 h 814"/>
                <a:gd name="T4" fmla="*/ 13 w 928"/>
                <a:gd name="T5" fmla="*/ 151 h 814"/>
                <a:gd name="T6" fmla="*/ 52 w 928"/>
                <a:gd name="T7" fmla="*/ 182 h 814"/>
                <a:gd name="T8" fmla="*/ 94 w 928"/>
                <a:gd name="T9" fmla="*/ 255 h 814"/>
                <a:gd name="T10" fmla="*/ 98 w 928"/>
                <a:gd name="T11" fmla="*/ 323 h 814"/>
                <a:gd name="T12" fmla="*/ 120 w 928"/>
                <a:gd name="T13" fmla="*/ 378 h 814"/>
                <a:gd name="T14" fmla="*/ 132 w 928"/>
                <a:gd name="T15" fmla="*/ 461 h 814"/>
                <a:gd name="T16" fmla="*/ 125 w 928"/>
                <a:gd name="T17" fmla="*/ 576 h 814"/>
                <a:gd name="T18" fmla="*/ 146 w 928"/>
                <a:gd name="T19" fmla="*/ 609 h 814"/>
                <a:gd name="T20" fmla="*/ 165 w 928"/>
                <a:gd name="T21" fmla="*/ 561 h 814"/>
                <a:gd name="T22" fmla="*/ 206 w 928"/>
                <a:gd name="T23" fmla="*/ 581 h 814"/>
                <a:gd name="T24" fmla="*/ 226 w 928"/>
                <a:gd name="T25" fmla="*/ 625 h 814"/>
                <a:gd name="T26" fmla="*/ 269 w 928"/>
                <a:gd name="T27" fmla="*/ 630 h 814"/>
                <a:gd name="T28" fmla="*/ 316 w 928"/>
                <a:gd name="T29" fmla="*/ 735 h 814"/>
                <a:gd name="T30" fmla="*/ 324 w 928"/>
                <a:gd name="T31" fmla="*/ 788 h 814"/>
                <a:gd name="T32" fmla="*/ 347 w 928"/>
                <a:gd name="T33" fmla="*/ 812 h 814"/>
                <a:gd name="T34" fmla="*/ 404 w 928"/>
                <a:gd name="T35" fmla="*/ 773 h 814"/>
                <a:gd name="T36" fmla="*/ 434 w 928"/>
                <a:gd name="T37" fmla="*/ 707 h 814"/>
                <a:gd name="T38" fmla="*/ 458 w 928"/>
                <a:gd name="T39" fmla="*/ 672 h 814"/>
                <a:gd name="T40" fmla="*/ 493 w 928"/>
                <a:gd name="T41" fmla="*/ 620 h 814"/>
                <a:gd name="T42" fmla="*/ 516 w 928"/>
                <a:gd name="T43" fmla="*/ 576 h 814"/>
                <a:gd name="T44" fmla="*/ 583 w 928"/>
                <a:gd name="T45" fmla="*/ 595 h 814"/>
                <a:gd name="T46" fmla="*/ 606 w 928"/>
                <a:gd name="T47" fmla="*/ 622 h 814"/>
                <a:gd name="T48" fmla="*/ 633 w 928"/>
                <a:gd name="T49" fmla="*/ 614 h 814"/>
                <a:gd name="T50" fmla="*/ 675 w 928"/>
                <a:gd name="T51" fmla="*/ 657 h 814"/>
                <a:gd name="T52" fmla="*/ 726 w 928"/>
                <a:gd name="T53" fmla="*/ 615 h 814"/>
                <a:gd name="T54" fmla="*/ 697 w 928"/>
                <a:gd name="T55" fmla="*/ 603 h 814"/>
                <a:gd name="T56" fmla="*/ 685 w 928"/>
                <a:gd name="T57" fmla="*/ 555 h 814"/>
                <a:gd name="T58" fmla="*/ 726 w 928"/>
                <a:gd name="T59" fmla="*/ 553 h 814"/>
                <a:gd name="T60" fmla="*/ 683 w 928"/>
                <a:gd name="T61" fmla="*/ 493 h 814"/>
                <a:gd name="T62" fmla="*/ 672 w 928"/>
                <a:gd name="T63" fmla="*/ 429 h 814"/>
                <a:gd name="T64" fmla="*/ 801 w 928"/>
                <a:gd name="T65" fmla="*/ 378 h 814"/>
                <a:gd name="T66" fmla="*/ 865 w 928"/>
                <a:gd name="T67" fmla="*/ 320 h 814"/>
                <a:gd name="T68" fmla="*/ 878 w 928"/>
                <a:gd name="T69" fmla="*/ 294 h 814"/>
                <a:gd name="T70" fmla="*/ 907 w 928"/>
                <a:gd name="T71" fmla="*/ 226 h 814"/>
                <a:gd name="T72" fmla="*/ 859 w 928"/>
                <a:gd name="T73" fmla="*/ 207 h 814"/>
                <a:gd name="T74" fmla="*/ 833 w 928"/>
                <a:gd name="T75" fmla="*/ 180 h 814"/>
                <a:gd name="T76" fmla="*/ 803 w 928"/>
                <a:gd name="T77" fmla="*/ 192 h 814"/>
                <a:gd name="T78" fmla="*/ 786 w 928"/>
                <a:gd name="T79" fmla="*/ 165 h 814"/>
                <a:gd name="T80" fmla="*/ 759 w 928"/>
                <a:gd name="T81" fmla="*/ 163 h 814"/>
                <a:gd name="T82" fmla="*/ 694 w 928"/>
                <a:gd name="T83" fmla="*/ 153 h 814"/>
                <a:gd name="T84" fmla="*/ 667 w 928"/>
                <a:gd name="T85" fmla="*/ 157 h 814"/>
                <a:gd name="T86" fmla="*/ 580 w 928"/>
                <a:gd name="T87" fmla="*/ 146 h 814"/>
                <a:gd name="T88" fmla="*/ 573 w 928"/>
                <a:gd name="T89" fmla="*/ 102 h 814"/>
                <a:gd name="T90" fmla="*/ 475 w 928"/>
                <a:gd name="T91" fmla="*/ 43 h 814"/>
                <a:gd name="T92" fmla="*/ 431 w 928"/>
                <a:gd name="T93" fmla="*/ 15 h 814"/>
                <a:gd name="T94" fmla="*/ 422 w 928"/>
                <a:gd name="T95" fmla="*/ 81 h 814"/>
                <a:gd name="T96" fmla="*/ 370 w 928"/>
                <a:gd name="T97" fmla="*/ 86 h 814"/>
                <a:gd name="T98" fmla="*/ 345 w 928"/>
                <a:gd name="T99" fmla="*/ 110 h 814"/>
                <a:gd name="T100" fmla="*/ 322 w 928"/>
                <a:gd name="T101" fmla="*/ 145 h 814"/>
                <a:gd name="T102" fmla="*/ 250 w 928"/>
                <a:gd name="T103" fmla="*/ 178 h 814"/>
                <a:gd name="T104" fmla="*/ 205 w 928"/>
                <a:gd name="T105" fmla="*/ 133 h 814"/>
                <a:gd name="T106" fmla="*/ 166 w 928"/>
                <a:gd name="T107" fmla="*/ 124 h 814"/>
                <a:gd name="T108" fmla="*/ 130 w 928"/>
                <a:gd name="T109" fmla="*/ 81 h 814"/>
                <a:gd name="T110" fmla="*/ 90 w 928"/>
                <a:gd name="T111" fmla="*/ 2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9" name="Freeform 11"/>
            <p:cNvSpPr/>
            <p:nvPr/>
          </p:nvSpPr>
          <p:spPr bwMode="auto">
            <a:xfrm>
              <a:off x="667861" y="3549650"/>
              <a:ext cx="2505075" cy="1519238"/>
            </a:xfrm>
            <a:custGeom>
              <a:avLst/>
              <a:gdLst>
                <a:gd name="T0" fmla="*/ 177 w 1661"/>
                <a:gd name="T1" fmla="*/ 45 h 1007"/>
                <a:gd name="T2" fmla="*/ 90 w 1661"/>
                <a:gd name="T3" fmla="*/ 76 h 1007"/>
                <a:gd name="T4" fmla="*/ 57 w 1661"/>
                <a:gd name="T5" fmla="*/ 140 h 1007"/>
                <a:gd name="T6" fmla="*/ 27 w 1661"/>
                <a:gd name="T7" fmla="*/ 275 h 1007"/>
                <a:gd name="T8" fmla="*/ 23 w 1661"/>
                <a:gd name="T9" fmla="*/ 313 h 1007"/>
                <a:gd name="T10" fmla="*/ 82 w 1661"/>
                <a:gd name="T11" fmla="*/ 435 h 1007"/>
                <a:gd name="T12" fmla="*/ 171 w 1661"/>
                <a:gd name="T13" fmla="*/ 537 h 1007"/>
                <a:gd name="T14" fmla="*/ 244 w 1661"/>
                <a:gd name="T15" fmla="*/ 515 h 1007"/>
                <a:gd name="T16" fmla="*/ 312 w 1661"/>
                <a:gd name="T17" fmla="*/ 604 h 1007"/>
                <a:gd name="T18" fmla="*/ 384 w 1661"/>
                <a:gd name="T19" fmla="*/ 658 h 1007"/>
                <a:gd name="T20" fmla="*/ 415 w 1661"/>
                <a:gd name="T21" fmla="*/ 713 h 1007"/>
                <a:gd name="T22" fmla="*/ 499 w 1661"/>
                <a:gd name="T23" fmla="*/ 771 h 1007"/>
                <a:gd name="T24" fmla="*/ 539 w 1661"/>
                <a:gd name="T25" fmla="*/ 794 h 1007"/>
                <a:gd name="T26" fmla="*/ 624 w 1661"/>
                <a:gd name="T27" fmla="*/ 827 h 1007"/>
                <a:gd name="T28" fmla="*/ 791 w 1661"/>
                <a:gd name="T29" fmla="*/ 854 h 1007"/>
                <a:gd name="T30" fmla="*/ 784 w 1661"/>
                <a:gd name="T31" fmla="*/ 921 h 1007"/>
                <a:gd name="T32" fmla="*/ 1022 w 1661"/>
                <a:gd name="T33" fmla="*/ 893 h 1007"/>
                <a:gd name="T34" fmla="*/ 1048 w 1661"/>
                <a:gd name="T35" fmla="*/ 972 h 1007"/>
                <a:gd name="T36" fmla="*/ 1265 w 1661"/>
                <a:gd name="T37" fmla="*/ 941 h 1007"/>
                <a:gd name="T38" fmla="*/ 1354 w 1661"/>
                <a:gd name="T39" fmla="*/ 895 h 1007"/>
                <a:gd name="T40" fmla="*/ 1503 w 1661"/>
                <a:gd name="T41" fmla="*/ 947 h 1007"/>
                <a:gd name="T42" fmla="*/ 1504 w 1661"/>
                <a:gd name="T43" fmla="*/ 942 h 1007"/>
                <a:gd name="T44" fmla="*/ 1575 w 1661"/>
                <a:gd name="T45" fmla="*/ 918 h 1007"/>
                <a:gd name="T46" fmla="*/ 1604 w 1661"/>
                <a:gd name="T47" fmla="*/ 874 h 1007"/>
                <a:gd name="T48" fmla="*/ 1648 w 1661"/>
                <a:gd name="T49" fmla="*/ 739 h 1007"/>
                <a:gd name="T50" fmla="*/ 1628 w 1661"/>
                <a:gd name="T51" fmla="*/ 653 h 1007"/>
                <a:gd name="T52" fmla="*/ 1588 w 1661"/>
                <a:gd name="T53" fmla="*/ 545 h 1007"/>
                <a:gd name="T54" fmla="*/ 1566 w 1661"/>
                <a:gd name="T55" fmla="*/ 504 h 1007"/>
                <a:gd name="T56" fmla="*/ 1540 w 1661"/>
                <a:gd name="T57" fmla="*/ 519 h 1007"/>
                <a:gd name="T58" fmla="*/ 1473 w 1661"/>
                <a:gd name="T59" fmla="*/ 535 h 1007"/>
                <a:gd name="T60" fmla="*/ 1405 w 1661"/>
                <a:gd name="T61" fmla="*/ 562 h 1007"/>
                <a:gd name="T62" fmla="*/ 1355 w 1661"/>
                <a:gd name="T63" fmla="*/ 501 h 1007"/>
                <a:gd name="T64" fmla="*/ 1309 w 1661"/>
                <a:gd name="T65" fmla="*/ 453 h 1007"/>
                <a:gd name="T66" fmla="*/ 1170 w 1661"/>
                <a:gd name="T67" fmla="*/ 438 h 1007"/>
                <a:gd name="T68" fmla="*/ 1065 w 1661"/>
                <a:gd name="T69" fmla="*/ 393 h 1007"/>
                <a:gd name="T70" fmla="*/ 1028 w 1661"/>
                <a:gd name="T71" fmla="*/ 352 h 1007"/>
                <a:gd name="T72" fmla="*/ 973 w 1661"/>
                <a:gd name="T73" fmla="*/ 356 h 1007"/>
                <a:gd name="T74" fmla="*/ 916 w 1661"/>
                <a:gd name="T75" fmla="*/ 257 h 1007"/>
                <a:gd name="T76" fmla="*/ 941 w 1661"/>
                <a:gd name="T77" fmla="*/ 193 h 1007"/>
                <a:gd name="T78" fmla="*/ 943 w 1661"/>
                <a:gd name="T79" fmla="*/ 103 h 1007"/>
                <a:gd name="T80" fmla="*/ 944 w 1661"/>
                <a:gd name="T81" fmla="*/ 55 h 1007"/>
                <a:gd name="T82" fmla="*/ 936 w 1661"/>
                <a:gd name="T83" fmla="*/ 52 h 1007"/>
                <a:gd name="T84" fmla="*/ 915 w 1661"/>
                <a:gd name="T85" fmla="*/ 39 h 1007"/>
                <a:gd name="T86" fmla="*/ 806 w 1661"/>
                <a:gd name="T87" fmla="*/ 5 h 1007"/>
                <a:gd name="T88" fmla="*/ 686 w 1661"/>
                <a:gd name="T89" fmla="*/ 29 h 1007"/>
                <a:gd name="T90" fmla="*/ 584 w 1661"/>
                <a:gd name="T91" fmla="*/ 47 h 1007"/>
                <a:gd name="T92" fmla="*/ 544 w 1661"/>
                <a:gd name="T93" fmla="*/ 52 h 1007"/>
                <a:gd name="T94" fmla="*/ 453 w 1661"/>
                <a:gd name="T95" fmla="*/ 47 h 1007"/>
                <a:gd name="T96" fmla="*/ 402 w 1661"/>
                <a:gd name="T97" fmla="*/ 0 h 1007"/>
                <a:gd name="T98" fmla="*/ 356 w 1661"/>
                <a:gd name="T99" fmla="*/ 24 h 1007"/>
                <a:gd name="T100" fmla="*/ 244 w 1661"/>
                <a:gd name="T101" fmla="*/ 14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10" name="Freeform 12"/>
            <p:cNvSpPr/>
            <p:nvPr/>
          </p:nvSpPr>
          <p:spPr bwMode="auto">
            <a:xfrm>
              <a:off x="2952273" y="4813300"/>
              <a:ext cx="1128713" cy="1181100"/>
            </a:xfrm>
            <a:custGeom>
              <a:avLst/>
              <a:gdLst>
                <a:gd name="T0" fmla="*/ 24 w 749"/>
                <a:gd name="T1" fmla="*/ 481 h 782"/>
                <a:gd name="T2" fmla="*/ 106 w 749"/>
                <a:gd name="T3" fmla="*/ 477 h 782"/>
                <a:gd name="T4" fmla="*/ 111 w 749"/>
                <a:gd name="T5" fmla="*/ 514 h 782"/>
                <a:gd name="T6" fmla="*/ 177 w 749"/>
                <a:gd name="T7" fmla="*/ 583 h 782"/>
                <a:gd name="T8" fmla="*/ 189 w 749"/>
                <a:gd name="T9" fmla="*/ 686 h 782"/>
                <a:gd name="T10" fmla="*/ 290 w 749"/>
                <a:gd name="T11" fmla="*/ 713 h 782"/>
                <a:gd name="T12" fmla="*/ 310 w 749"/>
                <a:gd name="T13" fmla="*/ 744 h 782"/>
                <a:gd name="T14" fmla="*/ 356 w 749"/>
                <a:gd name="T15" fmla="*/ 782 h 782"/>
                <a:gd name="T16" fmla="*/ 358 w 749"/>
                <a:gd name="T17" fmla="*/ 750 h 782"/>
                <a:gd name="T18" fmla="*/ 354 w 749"/>
                <a:gd name="T19" fmla="*/ 643 h 782"/>
                <a:gd name="T20" fmla="*/ 425 w 749"/>
                <a:gd name="T21" fmla="*/ 621 h 782"/>
                <a:gd name="T22" fmla="*/ 500 w 749"/>
                <a:gd name="T23" fmla="*/ 621 h 782"/>
                <a:gd name="T24" fmla="*/ 578 w 749"/>
                <a:gd name="T25" fmla="*/ 614 h 782"/>
                <a:gd name="T26" fmla="*/ 674 w 749"/>
                <a:gd name="T27" fmla="*/ 556 h 782"/>
                <a:gd name="T28" fmla="*/ 698 w 749"/>
                <a:gd name="T29" fmla="*/ 564 h 782"/>
                <a:gd name="T30" fmla="*/ 711 w 749"/>
                <a:gd name="T31" fmla="*/ 568 h 782"/>
                <a:gd name="T32" fmla="*/ 749 w 749"/>
                <a:gd name="T33" fmla="*/ 541 h 782"/>
                <a:gd name="T34" fmla="*/ 722 w 749"/>
                <a:gd name="T35" fmla="*/ 512 h 782"/>
                <a:gd name="T36" fmla="*/ 663 w 749"/>
                <a:gd name="T37" fmla="*/ 476 h 782"/>
                <a:gd name="T38" fmla="*/ 621 w 749"/>
                <a:gd name="T39" fmla="*/ 479 h 782"/>
                <a:gd name="T40" fmla="*/ 607 w 749"/>
                <a:gd name="T41" fmla="*/ 448 h 782"/>
                <a:gd name="T42" fmla="*/ 616 w 749"/>
                <a:gd name="T43" fmla="*/ 408 h 782"/>
                <a:gd name="T44" fmla="*/ 595 w 749"/>
                <a:gd name="T45" fmla="*/ 359 h 782"/>
                <a:gd name="T46" fmla="*/ 612 w 749"/>
                <a:gd name="T47" fmla="*/ 278 h 782"/>
                <a:gd name="T48" fmla="*/ 569 w 749"/>
                <a:gd name="T49" fmla="*/ 269 h 782"/>
                <a:gd name="T50" fmla="*/ 527 w 749"/>
                <a:gd name="T51" fmla="*/ 220 h 782"/>
                <a:gd name="T52" fmla="*/ 522 w 749"/>
                <a:gd name="T53" fmla="*/ 196 h 782"/>
                <a:gd name="T54" fmla="*/ 542 w 749"/>
                <a:gd name="T55" fmla="*/ 173 h 782"/>
                <a:gd name="T56" fmla="*/ 620 w 749"/>
                <a:gd name="T57" fmla="*/ 165 h 782"/>
                <a:gd name="T58" fmla="*/ 639 w 749"/>
                <a:gd name="T59" fmla="*/ 173 h 782"/>
                <a:gd name="T60" fmla="*/ 674 w 749"/>
                <a:gd name="T61" fmla="*/ 141 h 782"/>
                <a:gd name="T62" fmla="*/ 618 w 749"/>
                <a:gd name="T63" fmla="*/ 136 h 782"/>
                <a:gd name="T64" fmla="*/ 597 w 749"/>
                <a:gd name="T65" fmla="*/ 117 h 782"/>
                <a:gd name="T66" fmla="*/ 585 w 749"/>
                <a:gd name="T67" fmla="*/ 58 h 782"/>
                <a:gd name="T68" fmla="*/ 522 w 749"/>
                <a:gd name="T69" fmla="*/ 88 h 782"/>
                <a:gd name="T70" fmla="*/ 528 w 749"/>
                <a:gd name="T71" fmla="*/ 131 h 782"/>
                <a:gd name="T72" fmla="*/ 507 w 749"/>
                <a:gd name="T73" fmla="*/ 162 h 782"/>
                <a:gd name="T74" fmla="*/ 481 w 749"/>
                <a:gd name="T75" fmla="*/ 224 h 782"/>
                <a:gd name="T76" fmla="*/ 482 w 749"/>
                <a:gd name="T77" fmla="*/ 257 h 782"/>
                <a:gd name="T78" fmla="*/ 467 w 749"/>
                <a:gd name="T79" fmla="*/ 275 h 782"/>
                <a:gd name="T80" fmla="*/ 455 w 749"/>
                <a:gd name="T81" fmla="*/ 281 h 782"/>
                <a:gd name="T82" fmla="*/ 404 w 749"/>
                <a:gd name="T83" fmla="*/ 294 h 782"/>
                <a:gd name="T84" fmla="*/ 364 w 749"/>
                <a:gd name="T85" fmla="*/ 289 h 782"/>
                <a:gd name="T86" fmla="*/ 339 w 749"/>
                <a:gd name="T87" fmla="*/ 279 h 782"/>
                <a:gd name="T88" fmla="*/ 321 w 749"/>
                <a:gd name="T89" fmla="*/ 220 h 782"/>
                <a:gd name="T90" fmla="*/ 296 w 749"/>
                <a:gd name="T91" fmla="*/ 167 h 782"/>
                <a:gd name="T92" fmla="*/ 289 w 749"/>
                <a:gd name="T93" fmla="*/ 150 h 782"/>
                <a:gd name="T94" fmla="*/ 263 w 749"/>
                <a:gd name="T95" fmla="*/ 136 h 782"/>
                <a:gd name="T96" fmla="*/ 227 w 749"/>
                <a:gd name="T97" fmla="*/ 116 h 782"/>
                <a:gd name="T98" fmla="*/ 225 w 749"/>
                <a:gd name="T99" fmla="*/ 91 h 782"/>
                <a:gd name="T100" fmla="*/ 202 w 749"/>
                <a:gd name="T101" fmla="*/ 76 h 782"/>
                <a:gd name="T102" fmla="*/ 159 w 749"/>
                <a:gd name="T103" fmla="*/ 109 h 782"/>
                <a:gd name="T104" fmla="*/ 130 w 749"/>
                <a:gd name="T105" fmla="*/ 54 h 782"/>
                <a:gd name="T106" fmla="*/ 104 w 749"/>
                <a:gd name="T107" fmla="*/ 27 h 782"/>
                <a:gd name="T108" fmla="*/ 74 w 749"/>
                <a:gd name="T109" fmla="*/ 86 h 782"/>
                <a:gd name="T110" fmla="*/ 73 w 749"/>
                <a:gd name="T111" fmla="*/ 141 h 782"/>
                <a:gd name="T112" fmla="*/ 119 w 749"/>
                <a:gd name="T113" fmla="*/ 183 h 782"/>
                <a:gd name="T114" fmla="*/ 81 w 749"/>
                <a:gd name="T115" fmla="*/ 336 h 782"/>
                <a:gd name="T116" fmla="*/ 3 w 749"/>
                <a:gd name="T117" fmla="*/ 458 h 782"/>
                <a:gd name="T118" fmla="*/ 4 w 749"/>
                <a:gd name="T119" fmla="*/ 47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11" name="Freeform 13"/>
            <p:cNvSpPr/>
            <p:nvPr/>
          </p:nvSpPr>
          <p:spPr bwMode="auto">
            <a:xfrm>
              <a:off x="3760311" y="4795838"/>
              <a:ext cx="763588" cy="660400"/>
            </a:xfrm>
            <a:custGeom>
              <a:avLst/>
              <a:gdLst>
                <a:gd name="T0" fmla="*/ 377 w 506"/>
                <a:gd name="T1" fmla="*/ 20 h 438"/>
                <a:gd name="T2" fmla="*/ 346 w 506"/>
                <a:gd name="T3" fmla="*/ 26 h 438"/>
                <a:gd name="T4" fmla="*/ 342 w 506"/>
                <a:gd name="T5" fmla="*/ 1 h 438"/>
                <a:gd name="T6" fmla="*/ 331 w 506"/>
                <a:gd name="T7" fmla="*/ 26 h 438"/>
                <a:gd name="T8" fmla="*/ 314 w 506"/>
                <a:gd name="T9" fmla="*/ 47 h 438"/>
                <a:gd name="T10" fmla="*/ 285 w 506"/>
                <a:gd name="T11" fmla="*/ 46 h 438"/>
                <a:gd name="T12" fmla="*/ 280 w 506"/>
                <a:gd name="T13" fmla="*/ 66 h 438"/>
                <a:gd name="T14" fmla="*/ 250 w 506"/>
                <a:gd name="T15" fmla="*/ 74 h 438"/>
                <a:gd name="T16" fmla="*/ 239 w 506"/>
                <a:gd name="T17" fmla="*/ 80 h 438"/>
                <a:gd name="T18" fmla="*/ 212 w 506"/>
                <a:gd name="T19" fmla="*/ 70 h 438"/>
                <a:gd name="T20" fmla="*/ 194 w 506"/>
                <a:gd name="T21" fmla="*/ 63 h 438"/>
                <a:gd name="T22" fmla="*/ 223 w 506"/>
                <a:gd name="T23" fmla="*/ 107 h 438"/>
                <a:gd name="T24" fmla="*/ 238 w 506"/>
                <a:gd name="T25" fmla="*/ 121 h 438"/>
                <a:gd name="T26" fmla="*/ 232 w 506"/>
                <a:gd name="T27" fmla="*/ 146 h 438"/>
                <a:gd name="T28" fmla="*/ 184 w 506"/>
                <a:gd name="T29" fmla="*/ 170 h 438"/>
                <a:gd name="T30" fmla="*/ 165 w 506"/>
                <a:gd name="T31" fmla="*/ 172 h 438"/>
                <a:gd name="T32" fmla="*/ 146 w 506"/>
                <a:gd name="T33" fmla="*/ 167 h 438"/>
                <a:gd name="T34" fmla="*/ 124 w 506"/>
                <a:gd name="T35" fmla="*/ 188 h 438"/>
                <a:gd name="T36" fmla="*/ 103 w 506"/>
                <a:gd name="T37" fmla="*/ 196 h 438"/>
                <a:gd name="T38" fmla="*/ 21 w 506"/>
                <a:gd name="T39" fmla="*/ 195 h 438"/>
                <a:gd name="T40" fmla="*/ 13 w 506"/>
                <a:gd name="T41" fmla="*/ 253 h 438"/>
                <a:gd name="T42" fmla="*/ 29 w 506"/>
                <a:gd name="T43" fmla="*/ 264 h 438"/>
                <a:gd name="T44" fmla="*/ 40 w 506"/>
                <a:gd name="T45" fmla="*/ 251 h 438"/>
                <a:gd name="T46" fmla="*/ 74 w 506"/>
                <a:gd name="T47" fmla="*/ 254 h 438"/>
                <a:gd name="T48" fmla="*/ 82 w 506"/>
                <a:gd name="T49" fmla="*/ 311 h 438"/>
                <a:gd name="T50" fmla="*/ 70 w 506"/>
                <a:gd name="T51" fmla="*/ 343 h 438"/>
                <a:gd name="T52" fmla="*/ 100 w 506"/>
                <a:gd name="T53" fmla="*/ 393 h 438"/>
                <a:gd name="T54" fmla="*/ 87 w 506"/>
                <a:gd name="T55" fmla="*/ 438 h 438"/>
                <a:gd name="T56" fmla="*/ 122 w 506"/>
                <a:gd name="T57" fmla="*/ 421 h 438"/>
                <a:gd name="T58" fmla="*/ 146 w 506"/>
                <a:gd name="T59" fmla="*/ 424 h 438"/>
                <a:gd name="T60" fmla="*/ 223 w 506"/>
                <a:gd name="T61" fmla="*/ 423 h 438"/>
                <a:gd name="T62" fmla="*/ 261 w 506"/>
                <a:gd name="T63" fmla="*/ 398 h 438"/>
                <a:gd name="T64" fmla="*/ 303 w 506"/>
                <a:gd name="T65" fmla="*/ 362 h 438"/>
                <a:gd name="T66" fmla="*/ 329 w 506"/>
                <a:gd name="T67" fmla="*/ 374 h 438"/>
                <a:gd name="T68" fmla="*/ 363 w 506"/>
                <a:gd name="T69" fmla="*/ 387 h 438"/>
                <a:gd name="T70" fmla="*/ 387 w 506"/>
                <a:gd name="T71" fmla="*/ 395 h 438"/>
                <a:gd name="T72" fmla="*/ 391 w 506"/>
                <a:gd name="T73" fmla="*/ 382 h 438"/>
                <a:gd name="T74" fmla="*/ 400 w 506"/>
                <a:gd name="T75" fmla="*/ 375 h 438"/>
                <a:gd name="T76" fmla="*/ 416 w 506"/>
                <a:gd name="T77" fmla="*/ 364 h 438"/>
                <a:gd name="T78" fmla="*/ 458 w 506"/>
                <a:gd name="T79" fmla="*/ 335 h 438"/>
                <a:gd name="T80" fmla="*/ 464 w 506"/>
                <a:gd name="T81" fmla="*/ 327 h 438"/>
                <a:gd name="T82" fmla="*/ 484 w 506"/>
                <a:gd name="T83" fmla="*/ 322 h 438"/>
                <a:gd name="T84" fmla="*/ 501 w 506"/>
                <a:gd name="T85" fmla="*/ 312 h 438"/>
                <a:gd name="T86" fmla="*/ 491 w 506"/>
                <a:gd name="T87" fmla="*/ 272 h 438"/>
                <a:gd name="T88" fmla="*/ 496 w 506"/>
                <a:gd name="T89" fmla="*/ 248 h 438"/>
                <a:gd name="T90" fmla="*/ 459 w 506"/>
                <a:gd name="T91" fmla="*/ 219 h 438"/>
                <a:gd name="T92" fmla="*/ 493 w 506"/>
                <a:gd name="T93" fmla="*/ 91 h 438"/>
                <a:gd name="T94" fmla="*/ 472 w 506"/>
                <a:gd name="T95" fmla="*/ 100 h 438"/>
                <a:gd name="T96" fmla="*/ 445 w 506"/>
                <a:gd name="T97" fmla="*/ 101 h 438"/>
                <a:gd name="T98" fmla="*/ 441 w 506"/>
                <a:gd name="T99" fmla="*/ 91 h 438"/>
                <a:gd name="T100" fmla="*/ 438 w 506"/>
                <a:gd name="T101" fmla="*/ 84 h 438"/>
                <a:gd name="T102" fmla="*/ 414 w 506"/>
                <a:gd name="T103" fmla="*/ 53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12" name="Freeform 14"/>
            <p:cNvSpPr/>
            <p:nvPr/>
          </p:nvSpPr>
          <p:spPr bwMode="auto">
            <a:xfrm>
              <a:off x="3884136" y="5202238"/>
              <a:ext cx="998538" cy="763588"/>
            </a:xfrm>
            <a:custGeom>
              <a:avLst/>
              <a:gdLst>
                <a:gd name="T0" fmla="*/ 533 w 662"/>
                <a:gd name="T1" fmla="*/ 16 h 506"/>
                <a:gd name="T2" fmla="*/ 496 w 662"/>
                <a:gd name="T3" fmla="*/ 48 h 506"/>
                <a:gd name="T4" fmla="*/ 454 w 662"/>
                <a:gd name="T5" fmla="*/ 58 h 506"/>
                <a:gd name="T6" fmla="*/ 426 w 662"/>
                <a:gd name="T7" fmla="*/ 56 h 506"/>
                <a:gd name="T8" fmla="*/ 424 w 662"/>
                <a:gd name="T9" fmla="*/ 57 h 506"/>
                <a:gd name="T10" fmla="*/ 390 w 662"/>
                <a:gd name="T11" fmla="*/ 69 h 506"/>
                <a:gd name="T12" fmla="*/ 361 w 662"/>
                <a:gd name="T13" fmla="*/ 86 h 506"/>
                <a:gd name="T14" fmla="*/ 335 w 662"/>
                <a:gd name="T15" fmla="*/ 107 h 506"/>
                <a:gd name="T16" fmla="*/ 317 w 662"/>
                <a:gd name="T17" fmla="*/ 126 h 506"/>
                <a:gd name="T18" fmla="*/ 312 w 662"/>
                <a:gd name="T19" fmla="*/ 136 h 506"/>
                <a:gd name="T20" fmla="*/ 271 w 662"/>
                <a:gd name="T21" fmla="*/ 128 h 506"/>
                <a:gd name="T22" fmla="*/ 224 w 662"/>
                <a:gd name="T23" fmla="*/ 106 h 506"/>
                <a:gd name="T24" fmla="*/ 212 w 662"/>
                <a:gd name="T25" fmla="*/ 121 h 506"/>
                <a:gd name="T26" fmla="*/ 196 w 662"/>
                <a:gd name="T27" fmla="*/ 135 h 506"/>
                <a:gd name="T28" fmla="*/ 166 w 662"/>
                <a:gd name="T29" fmla="*/ 153 h 506"/>
                <a:gd name="T30" fmla="*/ 135 w 662"/>
                <a:gd name="T31" fmla="*/ 178 h 506"/>
                <a:gd name="T32" fmla="*/ 60 w 662"/>
                <a:gd name="T33" fmla="*/ 166 h 506"/>
                <a:gd name="T34" fmla="*/ 26 w 662"/>
                <a:gd name="T35" fmla="*/ 172 h 506"/>
                <a:gd name="T36" fmla="*/ 2 w 662"/>
                <a:gd name="T37" fmla="*/ 183 h 506"/>
                <a:gd name="T38" fmla="*/ 5 w 662"/>
                <a:gd name="T39" fmla="*/ 209 h 506"/>
                <a:gd name="T40" fmla="*/ 55 w 662"/>
                <a:gd name="T41" fmla="*/ 210 h 506"/>
                <a:gd name="T42" fmla="*/ 62 w 662"/>
                <a:gd name="T43" fmla="*/ 248 h 506"/>
                <a:gd name="T44" fmla="*/ 100 w 662"/>
                <a:gd name="T45" fmla="*/ 243 h 506"/>
                <a:gd name="T46" fmla="*/ 132 w 662"/>
                <a:gd name="T47" fmla="*/ 236 h 506"/>
                <a:gd name="T48" fmla="*/ 142 w 662"/>
                <a:gd name="T49" fmla="*/ 285 h 506"/>
                <a:gd name="T50" fmla="*/ 122 w 662"/>
                <a:gd name="T51" fmla="*/ 308 h 506"/>
                <a:gd name="T52" fmla="*/ 92 w 662"/>
                <a:gd name="T53" fmla="*/ 328 h 506"/>
                <a:gd name="T54" fmla="*/ 142 w 662"/>
                <a:gd name="T55" fmla="*/ 340 h 506"/>
                <a:gd name="T56" fmla="*/ 161 w 662"/>
                <a:gd name="T57" fmla="*/ 352 h 506"/>
                <a:gd name="T58" fmla="*/ 203 w 662"/>
                <a:gd name="T59" fmla="*/ 376 h 506"/>
                <a:gd name="T60" fmla="*/ 186 w 662"/>
                <a:gd name="T61" fmla="*/ 396 h 506"/>
                <a:gd name="T62" fmla="*/ 258 w 662"/>
                <a:gd name="T63" fmla="*/ 472 h 506"/>
                <a:gd name="T64" fmla="*/ 284 w 662"/>
                <a:gd name="T65" fmla="*/ 459 h 506"/>
                <a:gd name="T66" fmla="*/ 324 w 662"/>
                <a:gd name="T67" fmla="*/ 488 h 506"/>
                <a:gd name="T68" fmla="*/ 336 w 662"/>
                <a:gd name="T69" fmla="*/ 474 h 506"/>
                <a:gd name="T70" fmla="*/ 358 w 662"/>
                <a:gd name="T71" fmla="*/ 477 h 506"/>
                <a:gd name="T72" fmla="*/ 409 w 662"/>
                <a:gd name="T73" fmla="*/ 489 h 506"/>
                <a:gd name="T74" fmla="*/ 414 w 662"/>
                <a:gd name="T75" fmla="*/ 492 h 506"/>
                <a:gd name="T76" fmla="*/ 457 w 662"/>
                <a:gd name="T77" fmla="*/ 457 h 506"/>
                <a:gd name="T78" fmla="*/ 472 w 662"/>
                <a:gd name="T79" fmla="*/ 472 h 506"/>
                <a:gd name="T80" fmla="*/ 483 w 662"/>
                <a:gd name="T81" fmla="*/ 449 h 506"/>
                <a:gd name="T82" fmla="*/ 523 w 662"/>
                <a:gd name="T83" fmla="*/ 403 h 506"/>
                <a:gd name="T84" fmla="*/ 548 w 662"/>
                <a:gd name="T85" fmla="*/ 407 h 506"/>
                <a:gd name="T86" fmla="*/ 543 w 662"/>
                <a:gd name="T87" fmla="*/ 378 h 506"/>
                <a:gd name="T88" fmla="*/ 548 w 662"/>
                <a:gd name="T89" fmla="*/ 363 h 506"/>
                <a:gd name="T90" fmla="*/ 604 w 662"/>
                <a:gd name="T91" fmla="*/ 333 h 506"/>
                <a:gd name="T92" fmla="*/ 602 w 662"/>
                <a:gd name="T93" fmla="*/ 303 h 506"/>
                <a:gd name="T94" fmla="*/ 614 w 662"/>
                <a:gd name="T95" fmla="*/ 278 h 506"/>
                <a:gd name="T96" fmla="*/ 632 w 662"/>
                <a:gd name="T97" fmla="*/ 238 h 506"/>
                <a:gd name="T98" fmla="*/ 655 w 662"/>
                <a:gd name="T99" fmla="*/ 206 h 506"/>
                <a:gd name="T100" fmla="*/ 656 w 662"/>
                <a:gd name="T101" fmla="*/ 177 h 506"/>
                <a:gd name="T102" fmla="*/ 655 w 662"/>
                <a:gd name="T103" fmla="*/ 159 h 506"/>
                <a:gd name="T104" fmla="*/ 599 w 662"/>
                <a:gd name="T105" fmla="*/ 162 h 506"/>
                <a:gd name="T106" fmla="*/ 584 w 662"/>
                <a:gd name="T107" fmla="*/ 135 h 506"/>
                <a:gd name="T108" fmla="*/ 556 w 662"/>
                <a:gd name="T109" fmla="*/ 134 h 506"/>
                <a:gd name="T110" fmla="*/ 586 w 662"/>
                <a:gd name="T111" fmla="*/ 77 h 506"/>
                <a:gd name="T112" fmla="*/ 583 w 662"/>
                <a:gd name="T113" fmla="*/ 38 h 506"/>
                <a:gd name="T114" fmla="*/ 574 w 662"/>
                <a:gd name="T115" fmla="*/ 0 h 506"/>
                <a:gd name="T116" fmla="*/ 549 w 662"/>
                <a:gd name="T117" fmla="*/ 1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13" name="Freeform 15"/>
            <p:cNvSpPr/>
            <p:nvPr/>
          </p:nvSpPr>
          <p:spPr bwMode="auto">
            <a:xfrm>
              <a:off x="4023836" y="4365625"/>
              <a:ext cx="565150" cy="574675"/>
            </a:xfrm>
            <a:custGeom>
              <a:avLst/>
              <a:gdLst>
                <a:gd name="T0" fmla="*/ 355 w 374"/>
                <a:gd name="T1" fmla="*/ 43 h 381"/>
                <a:gd name="T2" fmla="*/ 341 w 374"/>
                <a:gd name="T3" fmla="*/ 39 h 381"/>
                <a:gd name="T4" fmla="*/ 329 w 374"/>
                <a:gd name="T5" fmla="*/ 34 h 381"/>
                <a:gd name="T6" fmla="*/ 309 w 374"/>
                <a:gd name="T7" fmla="*/ 37 h 381"/>
                <a:gd name="T8" fmla="*/ 292 w 374"/>
                <a:gd name="T9" fmla="*/ 31 h 381"/>
                <a:gd name="T10" fmla="*/ 291 w 374"/>
                <a:gd name="T11" fmla="*/ 28 h 381"/>
                <a:gd name="T12" fmla="*/ 269 w 374"/>
                <a:gd name="T13" fmla="*/ 6 h 381"/>
                <a:gd name="T14" fmla="*/ 232 w 374"/>
                <a:gd name="T15" fmla="*/ 21 h 381"/>
                <a:gd name="T16" fmla="*/ 228 w 374"/>
                <a:gd name="T17" fmla="*/ 54 h 381"/>
                <a:gd name="T18" fmla="*/ 213 w 374"/>
                <a:gd name="T19" fmla="*/ 79 h 381"/>
                <a:gd name="T20" fmla="*/ 190 w 374"/>
                <a:gd name="T21" fmla="*/ 114 h 381"/>
                <a:gd name="T22" fmla="*/ 152 w 374"/>
                <a:gd name="T23" fmla="*/ 156 h 381"/>
                <a:gd name="T24" fmla="*/ 115 w 374"/>
                <a:gd name="T25" fmla="*/ 192 h 381"/>
                <a:gd name="T26" fmla="*/ 96 w 374"/>
                <a:gd name="T27" fmla="*/ 217 h 381"/>
                <a:gd name="T28" fmla="*/ 0 w 374"/>
                <a:gd name="T29" fmla="*/ 222 h 381"/>
                <a:gd name="T30" fmla="*/ 26 w 374"/>
                <a:gd name="T31" fmla="*/ 300 h 381"/>
                <a:gd name="T32" fmla="*/ 42 w 374"/>
                <a:gd name="T33" fmla="*/ 309 h 381"/>
                <a:gd name="T34" fmla="*/ 55 w 374"/>
                <a:gd name="T35" fmla="*/ 346 h 381"/>
                <a:gd name="T36" fmla="*/ 57 w 374"/>
                <a:gd name="T37" fmla="*/ 354 h 381"/>
                <a:gd name="T38" fmla="*/ 82 w 374"/>
                <a:gd name="T39" fmla="*/ 346 h 381"/>
                <a:gd name="T40" fmla="*/ 92 w 374"/>
                <a:gd name="T41" fmla="*/ 351 h 381"/>
                <a:gd name="T42" fmla="*/ 100 w 374"/>
                <a:gd name="T43" fmla="*/ 325 h 381"/>
                <a:gd name="T44" fmla="*/ 145 w 374"/>
                <a:gd name="T45" fmla="*/ 307 h 381"/>
                <a:gd name="T46" fmla="*/ 149 w 374"/>
                <a:gd name="T47" fmla="*/ 280 h 381"/>
                <a:gd name="T48" fmla="*/ 158 w 374"/>
                <a:gd name="T49" fmla="*/ 273 h 381"/>
                <a:gd name="T50" fmla="*/ 160 w 374"/>
                <a:gd name="T51" fmla="*/ 273 h 381"/>
                <a:gd name="T52" fmla="*/ 179 w 374"/>
                <a:gd name="T53" fmla="*/ 290 h 381"/>
                <a:gd name="T54" fmla="*/ 186 w 374"/>
                <a:gd name="T55" fmla="*/ 307 h 381"/>
                <a:gd name="T56" fmla="*/ 200 w 374"/>
                <a:gd name="T57" fmla="*/ 287 h 381"/>
                <a:gd name="T58" fmla="*/ 213 w 374"/>
                <a:gd name="T59" fmla="*/ 280 h 381"/>
                <a:gd name="T60" fmla="*/ 229 w 374"/>
                <a:gd name="T61" fmla="*/ 283 h 381"/>
                <a:gd name="T62" fmla="*/ 239 w 374"/>
                <a:gd name="T63" fmla="*/ 313 h 381"/>
                <a:gd name="T64" fmla="*/ 249 w 374"/>
                <a:gd name="T65" fmla="*/ 336 h 381"/>
                <a:gd name="T66" fmla="*/ 255 w 374"/>
                <a:gd name="T67" fmla="*/ 357 h 381"/>
                <a:gd name="T68" fmla="*/ 273 w 374"/>
                <a:gd name="T69" fmla="*/ 357 h 381"/>
                <a:gd name="T70" fmla="*/ 276 w 374"/>
                <a:gd name="T71" fmla="*/ 359 h 381"/>
                <a:gd name="T72" fmla="*/ 285 w 374"/>
                <a:gd name="T73" fmla="*/ 381 h 381"/>
                <a:gd name="T74" fmla="*/ 291 w 374"/>
                <a:gd name="T75" fmla="*/ 364 h 381"/>
                <a:gd name="T76" fmla="*/ 295 w 374"/>
                <a:gd name="T77" fmla="*/ 362 h 381"/>
                <a:gd name="T78" fmla="*/ 303 w 374"/>
                <a:gd name="T79" fmla="*/ 357 h 381"/>
                <a:gd name="T80" fmla="*/ 310 w 374"/>
                <a:gd name="T81" fmla="*/ 349 h 381"/>
                <a:gd name="T82" fmla="*/ 247 w 374"/>
                <a:gd name="T83" fmla="*/ 223 h 381"/>
                <a:gd name="T84" fmla="*/ 231 w 374"/>
                <a:gd name="T85" fmla="*/ 171 h 381"/>
                <a:gd name="T86" fmla="*/ 230 w 374"/>
                <a:gd name="T87" fmla="*/ 169 h 381"/>
                <a:gd name="T88" fmla="*/ 240 w 374"/>
                <a:gd name="T89" fmla="*/ 139 h 381"/>
                <a:gd name="T90" fmla="*/ 344 w 374"/>
                <a:gd name="T91" fmla="*/ 116 h 381"/>
                <a:gd name="T92" fmla="*/ 368 w 374"/>
                <a:gd name="T93" fmla="*/ 10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14" name="Freeform 16"/>
            <p:cNvSpPr/>
            <p:nvPr/>
          </p:nvSpPr>
          <p:spPr bwMode="auto">
            <a:xfrm>
              <a:off x="4025423" y="3251200"/>
              <a:ext cx="641350" cy="1150938"/>
            </a:xfrm>
            <a:custGeom>
              <a:avLst/>
              <a:gdLst>
                <a:gd name="T0" fmla="*/ 125 w 425"/>
                <a:gd name="T1" fmla="*/ 238 h 763"/>
                <a:gd name="T2" fmla="*/ 159 w 425"/>
                <a:gd name="T3" fmla="*/ 266 h 763"/>
                <a:gd name="T4" fmla="*/ 184 w 425"/>
                <a:gd name="T5" fmla="*/ 285 h 763"/>
                <a:gd name="T6" fmla="*/ 231 w 425"/>
                <a:gd name="T7" fmla="*/ 303 h 763"/>
                <a:gd name="T8" fmla="*/ 232 w 425"/>
                <a:gd name="T9" fmla="*/ 305 h 763"/>
                <a:gd name="T10" fmla="*/ 245 w 425"/>
                <a:gd name="T11" fmla="*/ 326 h 763"/>
                <a:gd name="T12" fmla="*/ 233 w 425"/>
                <a:gd name="T13" fmla="*/ 359 h 763"/>
                <a:gd name="T14" fmla="*/ 232 w 425"/>
                <a:gd name="T15" fmla="*/ 380 h 763"/>
                <a:gd name="T16" fmla="*/ 220 w 425"/>
                <a:gd name="T17" fmla="*/ 417 h 763"/>
                <a:gd name="T18" fmla="*/ 185 w 425"/>
                <a:gd name="T19" fmla="*/ 414 h 763"/>
                <a:gd name="T20" fmla="*/ 147 w 425"/>
                <a:gd name="T21" fmla="*/ 438 h 763"/>
                <a:gd name="T22" fmla="*/ 153 w 425"/>
                <a:gd name="T23" fmla="*/ 468 h 763"/>
                <a:gd name="T24" fmla="*/ 114 w 425"/>
                <a:gd name="T25" fmla="*/ 459 h 763"/>
                <a:gd name="T26" fmla="*/ 82 w 425"/>
                <a:gd name="T27" fmla="*/ 447 h 763"/>
                <a:gd name="T28" fmla="*/ 51 w 425"/>
                <a:gd name="T29" fmla="*/ 519 h 763"/>
                <a:gd name="T30" fmla="*/ 61 w 425"/>
                <a:gd name="T31" fmla="*/ 538 h 763"/>
                <a:gd name="T32" fmla="*/ 68 w 425"/>
                <a:gd name="T33" fmla="*/ 557 h 763"/>
                <a:gd name="T34" fmla="*/ 70 w 425"/>
                <a:gd name="T35" fmla="*/ 587 h 763"/>
                <a:gd name="T36" fmla="*/ 6 w 425"/>
                <a:gd name="T37" fmla="*/ 600 h 763"/>
                <a:gd name="T38" fmla="*/ 8 w 425"/>
                <a:gd name="T39" fmla="*/ 643 h 763"/>
                <a:gd name="T40" fmla="*/ 16 w 425"/>
                <a:gd name="T41" fmla="*/ 670 h 763"/>
                <a:gd name="T42" fmla="*/ 87 w 425"/>
                <a:gd name="T43" fmla="*/ 667 h 763"/>
                <a:gd name="T44" fmla="*/ 112 w 425"/>
                <a:gd name="T45" fmla="*/ 686 h 763"/>
                <a:gd name="T46" fmla="*/ 133 w 425"/>
                <a:gd name="T47" fmla="*/ 702 h 763"/>
                <a:gd name="T48" fmla="*/ 151 w 425"/>
                <a:gd name="T49" fmla="*/ 688 h 763"/>
                <a:gd name="T50" fmla="*/ 201 w 425"/>
                <a:gd name="T51" fmla="*/ 722 h 763"/>
                <a:gd name="T52" fmla="*/ 258 w 425"/>
                <a:gd name="T53" fmla="*/ 725 h 763"/>
                <a:gd name="T54" fmla="*/ 275 w 425"/>
                <a:gd name="T55" fmla="*/ 736 h 763"/>
                <a:gd name="T56" fmla="*/ 275 w 425"/>
                <a:gd name="T57" fmla="*/ 737 h 763"/>
                <a:gd name="T58" fmla="*/ 298 w 425"/>
                <a:gd name="T59" fmla="*/ 759 h 763"/>
                <a:gd name="T60" fmla="*/ 325 w 425"/>
                <a:gd name="T61" fmla="*/ 739 h 763"/>
                <a:gd name="T62" fmla="*/ 316 w 425"/>
                <a:gd name="T63" fmla="*/ 723 h 763"/>
                <a:gd name="T64" fmla="*/ 325 w 425"/>
                <a:gd name="T65" fmla="*/ 680 h 763"/>
                <a:gd name="T66" fmla="*/ 353 w 425"/>
                <a:gd name="T67" fmla="*/ 678 h 763"/>
                <a:gd name="T68" fmla="*/ 318 w 425"/>
                <a:gd name="T69" fmla="*/ 641 h 763"/>
                <a:gd name="T70" fmla="*/ 308 w 425"/>
                <a:gd name="T71" fmla="*/ 627 h 763"/>
                <a:gd name="T72" fmla="*/ 320 w 425"/>
                <a:gd name="T73" fmla="*/ 611 h 763"/>
                <a:gd name="T74" fmla="*/ 398 w 425"/>
                <a:gd name="T75" fmla="*/ 615 h 763"/>
                <a:gd name="T76" fmla="*/ 425 w 425"/>
                <a:gd name="T77" fmla="*/ 611 h 763"/>
                <a:gd name="T78" fmla="*/ 381 w 425"/>
                <a:gd name="T79" fmla="*/ 495 h 763"/>
                <a:gd name="T80" fmla="*/ 360 w 425"/>
                <a:gd name="T81" fmla="*/ 486 h 763"/>
                <a:gd name="T82" fmla="*/ 357 w 425"/>
                <a:gd name="T83" fmla="*/ 455 h 763"/>
                <a:gd name="T84" fmla="*/ 363 w 425"/>
                <a:gd name="T85" fmla="*/ 252 h 763"/>
                <a:gd name="T86" fmla="*/ 367 w 425"/>
                <a:gd name="T87" fmla="*/ 213 h 763"/>
                <a:gd name="T88" fmla="*/ 389 w 425"/>
                <a:gd name="T89" fmla="*/ 181 h 763"/>
                <a:gd name="T90" fmla="*/ 365 w 425"/>
                <a:gd name="T91" fmla="*/ 147 h 763"/>
                <a:gd name="T92" fmla="*/ 363 w 425"/>
                <a:gd name="T93" fmla="*/ 117 h 763"/>
                <a:gd name="T94" fmla="*/ 364 w 425"/>
                <a:gd name="T95" fmla="*/ 114 h 763"/>
                <a:gd name="T96" fmla="*/ 383 w 425"/>
                <a:gd name="T97" fmla="*/ 49 h 763"/>
                <a:gd name="T98" fmla="*/ 396 w 425"/>
                <a:gd name="T99" fmla="*/ 29 h 763"/>
                <a:gd name="T100" fmla="*/ 412 w 425"/>
                <a:gd name="T101" fmla="*/ 16 h 763"/>
                <a:gd name="T102" fmla="*/ 391 w 425"/>
                <a:gd name="T103" fmla="*/ 0 h 763"/>
                <a:gd name="T104" fmla="*/ 354 w 425"/>
                <a:gd name="T105" fmla="*/ 14 h 763"/>
                <a:gd name="T106" fmla="*/ 320 w 425"/>
                <a:gd name="T107" fmla="*/ 45 h 763"/>
                <a:gd name="T108" fmla="*/ 276 w 425"/>
                <a:gd name="T109" fmla="*/ 76 h 763"/>
                <a:gd name="T110" fmla="*/ 257 w 425"/>
                <a:gd name="T111" fmla="*/ 93 h 763"/>
                <a:gd name="T112" fmla="*/ 244 w 425"/>
                <a:gd name="T113" fmla="*/ 156 h 763"/>
                <a:gd name="T114" fmla="*/ 241 w 425"/>
                <a:gd name="T115" fmla="*/ 174 h 763"/>
                <a:gd name="T116" fmla="*/ 228 w 425"/>
                <a:gd name="T117" fmla="*/ 191 h 763"/>
                <a:gd name="T118" fmla="*/ 226 w 425"/>
                <a:gd name="T119" fmla="*/ 193 h 763"/>
                <a:gd name="T120" fmla="*/ 200 w 425"/>
                <a:gd name="T121" fmla="*/ 196 h 763"/>
                <a:gd name="T122" fmla="*/ 199 w 425"/>
                <a:gd name="T123" fmla="*/ 196 h 763"/>
                <a:gd name="T124" fmla="*/ 142 w 425"/>
                <a:gd name="T125" fmla="*/ 174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15" name="Freeform 17"/>
            <p:cNvSpPr/>
            <p:nvPr/>
          </p:nvSpPr>
          <p:spPr bwMode="auto">
            <a:xfrm>
              <a:off x="4581048" y="3040063"/>
              <a:ext cx="431800" cy="942975"/>
            </a:xfrm>
            <a:custGeom>
              <a:avLst/>
              <a:gdLst>
                <a:gd name="T0" fmla="*/ 263 w 286"/>
                <a:gd name="T1" fmla="*/ 8 h 625"/>
                <a:gd name="T2" fmla="*/ 247 w 286"/>
                <a:gd name="T3" fmla="*/ 15 h 625"/>
                <a:gd name="T4" fmla="*/ 234 w 286"/>
                <a:gd name="T5" fmla="*/ 30 h 625"/>
                <a:gd name="T6" fmla="*/ 231 w 286"/>
                <a:gd name="T7" fmla="*/ 31 h 625"/>
                <a:gd name="T8" fmla="*/ 179 w 286"/>
                <a:gd name="T9" fmla="*/ 35 h 625"/>
                <a:gd name="T10" fmla="*/ 162 w 286"/>
                <a:gd name="T11" fmla="*/ 50 h 625"/>
                <a:gd name="T12" fmla="*/ 147 w 286"/>
                <a:gd name="T13" fmla="*/ 61 h 625"/>
                <a:gd name="T14" fmla="*/ 123 w 286"/>
                <a:gd name="T15" fmla="*/ 61 h 625"/>
                <a:gd name="T16" fmla="*/ 110 w 286"/>
                <a:gd name="T17" fmla="*/ 98 h 625"/>
                <a:gd name="T18" fmla="*/ 109 w 286"/>
                <a:gd name="T19" fmla="*/ 99 h 625"/>
                <a:gd name="T20" fmla="*/ 87 w 286"/>
                <a:gd name="T21" fmla="*/ 120 h 625"/>
                <a:gd name="T22" fmla="*/ 55 w 286"/>
                <a:gd name="T23" fmla="*/ 157 h 625"/>
                <a:gd name="T24" fmla="*/ 36 w 286"/>
                <a:gd name="T25" fmla="*/ 177 h 625"/>
                <a:gd name="T26" fmla="*/ 34 w 286"/>
                <a:gd name="T27" fmla="*/ 202 h 625"/>
                <a:gd name="T28" fmla="*/ 34 w 286"/>
                <a:gd name="T29" fmla="*/ 224 h 625"/>
                <a:gd name="T30" fmla="*/ 23 w 286"/>
                <a:gd name="T31" fmla="*/ 243 h 625"/>
                <a:gd name="T32" fmla="*/ 23 w 286"/>
                <a:gd name="T33" fmla="*/ 294 h 625"/>
                <a:gd name="T34" fmla="*/ 32 w 286"/>
                <a:gd name="T35" fmla="*/ 322 h 625"/>
                <a:gd name="T36" fmla="*/ 30 w 286"/>
                <a:gd name="T37" fmla="*/ 346 h 625"/>
                <a:gd name="T38" fmla="*/ 9 w 286"/>
                <a:gd name="T39" fmla="*/ 425 h 625"/>
                <a:gd name="T40" fmla="*/ 24 w 286"/>
                <a:gd name="T41" fmla="*/ 488 h 625"/>
                <a:gd name="T42" fmla="*/ 18 w 286"/>
                <a:gd name="T43" fmla="*/ 625 h 625"/>
                <a:gd name="T44" fmla="*/ 45 w 286"/>
                <a:gd name="T45" fmla="*/ 599 h 625"/>
                <a:gd name="T46" fmla="*/ 149 w 286"/>
                <a:gd name="T47" fmla="*/ 547 h 625"/>
                <a:gd name="T48" fmla="*/ 199 w 286"/>
                <a:gd name="T49" fmla="*/ 552 h 625"/>
                <a:gd name="T50" fmla="*/ 240 w 286"/>
                <a:gd name="T51" fmla="*/ 515 h 625"/>
                <a:gd name="T52" fmla="*/ 251 w 286"/>
                <a:gd name="T53" fmla="*/ 490 h 625"/>
                <a:gd name="T54" fmla="*/ 251 w 286"/>
                <a:gd name="T55" fmla="*/ 485 h 625"/>
                <a:gd name="T56" fmla="*/ 256 w 286"/>
                <a:gd name="T57" fmla="*/ 448 h 625"/>
                <a:gd name="T58" fmla="*/ 260 w 286"/>
                <a:gd name="T59" fmla="*/ 426 h 625"/>
                <a:gd name="T60" fmla="*/ 251 w 286"/>
                <a:gd name="T61" fmla="*/ 369 h 625"/>
                <a:gd name="T62" fmla="*/ 255 w 286"/>
                <a:gd name="T63" fmla="*/ 351 h 625"/>
                <a:gd name="T64" fmla="*/ 286 w 286"/>
                <a:gd name="T65" fmla="*/ 283 h 625"/>
                <a:gd name="T66" fmla="*/ 240 w 286"/>
                <a:gd name="T67" fmla="*/ 243 h 625"/>
                <a:gd name="T68" fmla="*/ 234 w 286"/>
                <a:gd name="T69" fmla="*/ 224 h 625"/>
                <a:gd name="T70" fmla="*/ 237 w 286"/>
                <a:gd name="T71" fmla="*/ 192 h 625"/>
                <a:gd name="T72" fmla="*/ 244 w 286"/>
                <a:gd name="T73" fmla="*/ 170 h 625"/>
                <a:gd name="T74" fmla="*/ 276 w 286"/>
                <a:gd name="T75" fmla="*/ 145 h 625"/>
                <a:gd name="T76" fmla="*/ 282 w 286"/>
                <a:gd name="T77" fmla="*/ 86 h 625"/>
                <a:gd name="T78" fmla="*/ 263 w 286"/>
                <a:gd name="T79" fmla="*/ 82 h 625"/>
                <a:gd name="T80" fmla="*/ 241 w 286"/>
                <a:gd name="T81" fmla="*/ 68 h 625"/>
                <a:gd name="T82" fmla="*/ 239 w 286"/>
                <a:gd name="T83" fmla="*/ 4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16" name="Freeform 18"/>
            <p:cNvSpPr/>
            <p:nvPr/>
          </p:nvSpPr>
          <p:spPr bwMode="auto">
            <a:xfrm>
              <a:off x="4471511" y="4645025"/>
              <a:ext cx="688975" cy="798513"/>
            </a:xfrm>
            <a:custGeom>
              <a:avLst/>
              <a:gdLst>
                <a:gd name="T0" fmla="*/ 394 w 457"/>
                <a:gd name="T1" fmla="*/ 89 h 529"/>
                <a:gd name="T2" fmla="*/ 385 w 457"/>
                <a:gd name="T3" fmla="*/ 70 h 529"/>
                <a:gd name="T4" fmla="*/ 377 w 457"/>
                <a:gd name="T5" fmla="*/ 32 h 529"/>
                <a:gd name="T6" fmla="*/ 359 w 457"/>
                <a:gd name="T7" fmla="*/ 45 h 529"/>
                <a:gd name="T8" fmla="*/ 329 w 457"/>
                <a:gd name="T9" fmla="*/ 40 h 529"/>
                <a:gd name="T10" fmla="*/ 329 w 457"/>
                <a:gd name="T11" fmla="*/ 19 h 529"/>
                <a:gd name="T12" fmla="*/ 320 w 457"/>
                <a:gd name="T13" fmla="*/ 26 h 529"/>
                <a:gd name="T14" fmla="*/ 287 w 457"/>
                <a:gd name="T15" fmla="*/ 58 h 529"/>
                <a:gd name="T16" fmla="*/ 281 w 457"/>
                <a:gd name="T17" fmla="*/ 58 h 529"/>
                <a:gd name="T18" fmla="*/ 260 w 457"/>
                <a:gd name="T19" fmla="*/ 43 h 529"/>
                <a:gd name="T20" fmla="*/ 242 w 457"/>
                <a:gd name="T21" fmla="*/ 36 h 529"/>
                <a:gd name="T22" fmla="*/ 197 w 457"/>
                <a:gd name="T23" fmla="*/ 21 h 529"/>
                <a:gd name="T24" fmla="*/ 173 w 457"/>
                <a:gd name="T25" fmla="*/ 10 h 529"/>
                <a:gd name="T26" fmla="*/ 123 w 457"/>
                <a:gd name="T27" fmla="*/ 1 h 529"/>
                <a:gd name="T28" fmla="*/ 104 w 457"/>
                <a:gd name="T29" fmla="*/ 42 h 529"/>
                <a:gd name="T30" fmla="*/ 90 w 457"/>
                <a:gd name="T31" fmla="*/ 42 h 529"/>
                <a:gd name="T32" fmla="*/ 38 w 457"/>
                <a:gd name="T33" fmla="*/ 68 h 529"/>
                <a:gd name="T34" fmla="*/ 33 w 457"/>
                <a:gd name="T35" fmla="*/ 192 h 529"/>
                <a:gd name="T36" fmla="*/ 24 w 457"/>
                <a:gd name="T37" fmla="*/ 219 h 529"/>
                <a:gd name="T38" fmla="*/ 2 w 457"/>
                <a:gd name="T39" fmla="*/ 288 h 529"/>
                <a:gd name="T40" fmla="*/ 19 w 457"/>
                <a:gd name="T41" fmla="*/ 294 h 529"/>
                <a:gd name="T42" fmla="*/ 44 w 457"/>
                <a:gd name="T43" fmla="*/ 332 h 529"/>
                <a:gd name="T44" fmla="*/ 35 w 457"/>
                <a:gd name="T45" fmla="*/ 348 h 529"/>
                <a:gd name="T46" fmla="*/ 63 w 457"/>
                <a:gd name="T47" fmla="*/ 417 h 529"/>
                <a:gd name="T48" fmla="*/ 100 w 457"/>
                <a:gd name="T49" fmla="*/ 399 h 529"/>
                <a:gd name="T50" fmla="*/ 121 w 457"/>
                <a:gd name="T51" fmla="*/ 400 h 529"/>
                <a:gd name="T52" fmla="*/ 138 w 457"/>
                <a:gd name="T53" fmla="*/ 370 h 529"/>
                <a:gd name="T54" fmla="*/ 180 w 457"/>
                <a:gd name="T55" fmla="*/ 356 h 529"/>
                <a:gd name="T56" fmla="*/ 202 w 457"/>
                <a:gd name="T57" fmla="*/ 399 h 529"/>
                <a:gd name="T58" fmla="*/ 213 w 457"/>
                <a:gd name="T59" fmla="*/ 436 h 529"/>
                <a:gd name="T60" fmla="*/ 186 w 457"/>
                <a:gd name="T61" fmla="*/ 488 h 529"/>
                <a:gd name="T62" fmla="*/ 222 w 457"/>
                <a:gd name="T63" fmla="*/ 494 h 529"/>
                <a:gd name="T64" fmla="*/ 234 w 457"/>
                <a:gd name="T65" fmla="*/ 526 h 529"/>
                <a:gd name="T66" fmla="*/ 270 w 457"/>
                <a:gd name="T67" fmla="*/ 517 h 529"/>
                <a:gd name="T68" fmla="*/ 286 w 457"/>
                <a:gd name="T69" fmla="*/ 470 h 529"/>
                <a:gd name="T70" fmla="*/ 355 w 457"/>
                <a:gd name="T71" fmla="*/ 499 h 529"/>
                <a:gd name="T72" fmla="*/ 336 w 457"/>
                <a:gd name="T73" fmla="*/ 453 h 529"/>
                <a:gd name="T74" fmla="*/ 338 w 457"/>
                <a:gd name="T75" fmla="*/ 449 h 529"/>
                <a:gd name="T76" fmla="*/ 439 w 457"/>
                <a:gd name="T77" fmla="*/ 438 h 529"/>
                <a:gd name="T78" fmla="*/ 440 w 457"/>
                <a:gd name="T79" fmla="*/ 436 h 529"/>
                <a:gd name="T80" fmla="*/ 440 w 457"/>
                <a:gd name="T81" fmla="*/ 430 h 529"/>
                <a:gd name="T82" fmla="*/ 437 w 457"/>
                <a:gd name="T83" fmla="*/ 374 h 529"/>
                <a:gd name="T84" fmla="*/ 449 w 457"/>
                <a:gd name="T85" fmla="*/ 353 h 529"/>
                <a:gd name="T86" fmla="*/ 429 w 457"/>
                <a:gd name="T87" fmla="*/ 332 h 529"/>
                <a:gd name="T88" fmla="*/ 418 w 457"/>
                <a:gd name="T89" fmla="*/ 259 h 529"/>
                <a:gd name="T90" fmla="*/ 397 w 457"/>
                <a:gd name="T91" fmla="*/ 269 h 529"/>
                <a:gd name="T92" fmla="*/ 394 w 457"/>
                <a:gd name="T93" fmla="*/ 222 h 529"/>
                <a:gd name="T94" fmla="*/ 429 w 457"/>
                <a:gd name="T95" fmla="*/ 132 h 529"/>
                <a:gd name="T96" fmla="*/ 395 w 457"/>
                <a:gd name="T97" fmla="*/ 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17" name="Freeform 19"/>
            <p:cNvSpPr/>
            <p:nvPr/>
          </p:nvSpPr>
          <p:spPr bwMode="auto">
            <a:xfrm>
              <a:off x="4390548" y="4189413"/>
              <a:ext cx="973138" cy="606425"/>
            </a:xfrm>
            <a:custGeom>
              <a:avLst/>
              <a:gdLst>
                <a:gd name="T0" fmla="*/ 85 w 645"/>
                <a:gd name="T1" fmla="*/ 11 h 402"/>
                <a:gd name="T2" fmla="*/ 113 w 645"/>
                <a:gd name="T3" fmla="*/ 31 h 402"/>
                <a:gd name="T4" fmla="*/ 129 w 645"/>
                <a:gd name="T5" fmla="*/ 53 h 402"/>
                <a:gd name="T6" fmla="*/ 116 w 645"/>
                <a:gd name="T7" fmla="*/ 68 h 402"/>
                <a:gd name="T8" fmla="*/ 80 w 645"/>
                <a:gd name="T9" fmla="*/ 77 h 402"/>
                <a:gd name="T10" fmla="*/ 84 w 645"/>
                <a:gd name="T11" fmla="*/ 98 h 402"/>
                <a:gd name="T12" fmla="*/ 94 w 645"/>
                <a:gd name="T13" fmla="*/ 142 h 402"/>
                <a:gd name="T14" fmla="*/ 118 w 645"/>
                <a:gd name="T15" fmla="*/ 150 h 402"/>
                <a:gd name="T16" fmla="*/ 120 w 645"/>
                <a:gd name="T17" fmla="*/ 152 h 402"/>
                <a:gd name="T18" fmla="*/ 134 w 645"/>
                <a:gd name="T19" fmla="*/ 172 h 402"/>
                <a:gd name="T20" fmla="*/ 141 w 645"/>
                <a:gd name="T21" fmla="*/ 192 h 402"/>
                <a:gd name="T22" fmla="*/ 106 w 645"/>
                <a:gd name="T23" fmla="*/ 243 h 402"/>
                <a:gd name="T24" fmla="*/ 4 w 645"/>
                <a:gd name="T25" fmla="*/ 268 h 402"/>
                <a:gd name="T26" fmla="*/ 11 w 645"/>
                <a:gd name="T27" fmla="*/ 306 h 402"/>
                <a:gd name="T28" fmla="*/ 50 w 645"/>
                <a:gd name="T29" fmla="*/ 377 h 402"/>
                <a:gd name="T30" fmla="*/ 52 w 645"/>
                <a:gd name="T31" fmla="*/ 378 h 402"/>
                <a:gd name="T32" fmla="*/ 67 w 645"/>
                <a:gd name="T33" fmla="*/ 398 h 402"/>
                <a:gd name="T34" fmla="*/ 80 w 645"/>
                <a:gd name="T35" fmla="*/ 364 h 402"/>
                <a:gd name="T36" fmla="*/ 102 w 645"/>
                <a:gd name="T37" fmla="*/ 335 h 402"/>
                <a:gd name="T38" fmla="*/ 148 w 645"/>
                <a:gd name="T39" fmla="*/ 333 h 402"/>
                <a:gd name="T40" fmla="*/ 167 w 645"/>
                <a:gd name="T41" fmla="*/ 293 h 402"/>
                <a:gd name="T42" fmla="*/ 210 w 645"/>
                <a:gd name="T43" fmla="*/ 292 h 402"/>
                <a:gd name="T44" fmla="*/ 288 w 645"/>
                <a:gd name="T45" fmla="*/ 320 h 402"/>
                <a:gd name="T46" fmla="*/ 290 w 645"/>
                <a:gd name="T47" fmla="*/ 320 h 402"/>
                <a:gd name="T48" fmla="*/ 319 w 645"/>
                <a:gd name="T49" fmla="*/ 335 h 402"/>
                <a:gd name="T50" fmla="*/ 319 w 645"/>
                <a:gd name="T51" fmla="*/ 335 h 402"/>
                <a:gd name="T52" fmla="*/ 347 w 645"/>
                <a:gd name="T53" fmla="*/ 336 h 402"/>
                <a:gd name="T54" fmla="*/ 374 w 645"/>
                <a:gd name="T55" fmla="*/ 304 h 402"/>
                <a:gd name="T56" fmla="*/ 391 w 645"/>
                <a:gd name="T57" fmla="*/ 315 h 402"/>
                <a:gd name="T58" fmla="*/ 393 w 645"/>
                <a:gd name="T59" fmla="*/ 341 h 402"/>
                <a:gd name="T60" fmla="*/ 420 w 645"/>
                <a:gd name="T61" fmla="*/ 323 h 402"/>
                <a:gd name="T62" fmla="*/ 435 w 645"/>
                <a:gd name="T63" fmla="*/ 324 h 402"/>
                <a:gd name="T64" fmla="*/ 449 w 645"/>
                <a:gd name="T65" fmla="*/ 370 h 402"/>
                <a:gd name="T66" fmla="*/ 511 w 645"/>
                <a:gd name="T67" fmla="*/ 342 h 402"/>
                <a:gd name="T68" fmla="*/ 568 w 645"/>
                <a:gd name="T69" fmla="*/ 318 h 402"/>
                <a:gd name="T70" fmla="*/ 625 w 645"/>
                <a:gd name="T71" fmla="*/ 301 h 402"/>
                <a:gd name="T72" fmla="*/ 639 w 645"/>
                <a:gd name="T73" fmla="*/ 291 h 402"/>
                <a:gd name="T74" fmla="*/ 606 w 645"/>
                <a:gd name="T75" fmla="*/ 201 h 402"/>
                <a:gd name="T76" fmla="*/ 621 w 645"/>
                <a:gd name="T77" fmla="*/ 175 h 402"/>
                <a:gd name="T78" fmla="*/ 585 w 645"/>
                <a:gd name="T79" fmla="*/ 164 h 402"/>
                <a:gd name="T80" fmla="*/ 567 w 645"/>
                <a:gd name="T81" fmla="*/ 143 h 402"/>
                <a:gd name="T82" fmla="*/ 566 w 645"/>
                <a:gd name="T83" fmla="*/ 141 h 402"/>
                <a:gd name="T84" fmla="*/ 492 w 645"/>
                <a:gd name="T85" fmla="*/ 124 h 402"/>
                <a:gd name="T86" fmla="*/ 428 w 645"/>
                <a:gd name="T87" fmla="*/ 122 h 402"/>
                <a:gd name="T88" fmla="*/ 284 w 645"/>
                <a:gd name="T89" fmla="*/ 64 h 402"/>
                <a:gd name="T90" fmla="*/ 189 w 645"/>
                <a:gd name="T91" fmla="*/ 0 h 402"/>
                <a:gd name="T92" fmla="*/ 97 w 645"/>
                <a:gd name="T93" fmla="*/ 6 h 402"/>
                <a:gd name="T94" fmla="*/ 81 w 645"/>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18" name="Freeform 20"/>
            <p:cNvSpPr/>
            <p:nvPr/>
          </p:nvSpPr>
          <p:spPr bwMode="auto">
            <a:xfrm>
              <a:off x="4604861" y="5305425"/>
              <a:ext cx="1009650" cy="803275"/>
            </a:xfrm>
            <a:custGeom>
              <a:avLst/>
              <a:gdLst>
                <a:gd name="T0" fmla="*/ 645 w 669"/>
                <a:gd name="T1" fmla="*/ 171 h 532"/>
                <a:gd name="T2" fmla="*/ 669 w 669"/>
                <a:gd name="T3" fmla="*/ 166 h 532"/>
                <a:gd name="T4" fmla="*/ 622 w 669"/>
                <a:gd name="T5" fmla="*/ 118 h 532"/>
                <a:gd name="T6" fmla="*/ 589 w 669"/>
                <a:gd name="T7" fmla="*/ 58 h 532"/>
                <a:gd name="T8" fmla="*/ 532 w 669"/>
                <a:gd name="T9" fmla="*/ 71 h 532"/>
                <a:gd name="T10" fmla="*/ 529 w 669"/>
                <a:gd name="T11" fmla="*/ 77 h 532"/>
                <a:gd name="T12" fmla="*/ 482 w 669"/>
                <a:gd name="T13" fmla="*/ 66 h 532"/>
                <a:gd name="T14" fmla="*/ 397 w 669"/>
                <a:gd name="T15" fmla="*/ 105 h 532"/>
                <a:gd name="T16" fmla="*/ 397 w 669"/>
                <a:gd name="T17" fmla="*/ 50 h 532"/>
                <a:gd name="T18" fmla="*/ 393 w 669"/>
                <a:gd name="T19" fmla="*/ 27 h 532"/>
                <a:gd name="T20" fmla="*/ 365 w 669"/>
                <a:gd name="T21" fmla="*/ 26 h 532"/>
                <a:gd name="T22" fmla="*/ 334 w 669"/>
                <a:gd name="T23" fmla="*/ 24 h 532"/>
                <a:gd name="T24" fmla="*/ 289 w 669"/>
                <a:gd name="T25" fmla="*/ 3 h 532"/>
                <a:gd name="T26" fmla="*/ 277 w 669"/>
                <a:gd name="T27" fmla="*/ 65 h 532"/>
                <a:gd name="T28" fmla="*/ 218 w 669"/>
                <a:gd name="T29" fmla="*/ 47 h 532"/>
                <a:gd name="T30" fmla="*/ 205 w 669"/>
                <a:gd name="T31" fmla="*/ 43 h 532"/>
                <a:gd name="T32" fmla="*/ 189 w 669"/>
                <a:gd name="T33" fmla="*/ 87 h 532"/>
                <a:gd name="T34" fmla="*/ 198 w 669"/>
                <a:gd name="T35" fmla="*/ 125 h 532"/>
                <a:gd name="T36" fmla="*/ 179 w 669"/>
                <a:gd name="T37" fmla="*/ 161 h 532"/>
                <a:gd name="T38" fmla="*/ 137 w 669"/>
                <a:gd name="T39" fmla="*/ 270 h 532"/>
                <a:gd name="T40" fmla="*/ 76 w 669"/>
                <a:gd name="T41" fmla="*/ 310 h 532"/>
                <a:gd name="T42" fmla="*/ 84 w 669"/>
                <a:gd name="T43" fmla="*/ 329 h 532"/>
                <a:gd name="T44" fmla="*/ 50 w 669"/>
                <a:gd name="T45" fmla="*/ 376 h 532"/>
                <a:gd name="T46" fmla="*/ 14 w 669"/>
                <a:gd name="T47" fmla="*/ 387 h 532"/>
                <a:gd name="T48" fmla="*/ 7 w 669"/>
                <a:gd name="T49" fmla="*/ 485 h 532"/>
                <a:gd name="T50" fmla="*/ 20 w 669"/>
                <a:gd name="T51" fmla="*/ 517 h 532"/>
                <a:gd name="T52" fmla="*/ 55 w 669"/>
                <a:gd name="T53" fmla="*/ 529 h 532"/>
                <a:gd name="T54" fmla="*/ 58 w 669"/>
                <a:gd name="T55" fmla="*/ 525 h 532"/>
                <a:gd name="T56" fmla="*/ 47 w 669"/>
                <a:gd name="T57" fmla="*/ 493 h 532"/>
                <a:gd name="T58" fmla="*/ 32 w 669"/>
                <a:gd name="T59" fmla="*/ 480 h 532"/>
                <a:gd name="T60" fmla="*/ 49 w 669"/>
                <a:gd name="T61" fmla="*/ 458 h 532"/>
                <a:gd name="T62" fmla="*/ 85 w 669"/>
                <a:gd name="T63" fmla="*/ 429 h 532"/>
                <a:gd name="T64" fmla="*/ 169 w 669"/>
                <a:gd name="T65" fmla="*/ 373 h 532"/>
                <a:gd name="T66" fmla="*/ 186 w 669"/>
                <a:gd name="T67" fmla="*/ 383 h 532"/>
                <a:gd name="T68" fmla="*/ 198 w 669"/>
                <a:gd name="T69" fmla="*/ 373 h 532"/>
                <a:gd name="T70" fmla="*/ 255 w 669"/>
                <a:gd name="T71" fmla="*/ 362 h 532"/>
                <a:gd name="T72" fmla="*/ 258 w 669"/>
                <a:gd name="T73" fmla="*/ 359 h 532"/>
                <a:gd name="T74" fmla="*/ 314 w 669"/>
                <a:gd name="T75" fmla="*/ 337 h 532"/>
                <a:gd name="T76" fmla="*/ 326 w 669"/>
                <a:gd name="T77" fmla="*/ 253 h 532"/>
                <a:gd name="T78" fmla="*/ 344 w 669"/>
                <a:gd name="T79" fmla="*/ 250 h 532"/>
                <a:gd name="T80" fmla="*/ 349 w 669"/>
                <a:gd name="T81" fmla="*/ 252 h 532"/>
                <a:gd name="T82" fmla="*/ 419 w 669"/>
                <a:gd name="T83" fmla="*/ 297 h 532"/>
                <a:gd name="T84" fmla="*/ 411 w 669"/>
                <a:gd name="T85" fmla="*/ 272 h 532"/>
                <a:gd name="T86" fmla="*/ 438 w 669"/>
                <a:gd name="T87" fmla="*/ 261 h 532"/>
                <a:gd name="T88" fmla="*/ 456 w 669"/>
                <a:gd name="T89" fmla="*/ 252 h 532"/>
                <a:gd name="T90" fmla="*/ 509 w 669"/>
                <a:gd name="T91" fmla="*/ 268 h 532"/>
                <a:gd name="T92" fmla="*/ 544 w 669"/>
                <a:gd name="T93" fmla="*/ 245 h 532"/>
                <a:gd name="T94" fmla="*/ 547 w 669"/>
                <a:gd name="T95" fmla="*/ 248 h 532"/>
                <a:gd name="T96" fmla="*/ 628 w 669"/>
                <a:gd name="T97" fmla="*/ 18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grpFill/>
            <a:ln>
              <a:noFill/>
            </a:ln>
          </p:spPr>
          <p:txBody>
            <a:bodyPr vert="horz" wrap="square" lIns="91440" tIns="45720" rIns="91440" bIns="45720" numCol="1" anchor="t" anchorCtr="0" compatLnSpc="1"/>
            <a:lstStyle/>
            <a:p>
              <a:endParaRPr lang="zh-HK" altLang="en-US">
                <a:solidFill>
                  <a:schemeClr val="bg1"/>
                </a:solidFill>
              </a:endParaRPr>
            </a:p>
          </p:txBody>
        </p:sp>
        <p:sp>
          <p:nvSpPr>
            <p:cNvPr id="19" name="Freeform 21"/>
            <p:cNvSpPr/>
            <p:nvPr/>
          </p:nvSpPr>
          <p:spPr bwMode="auto">
            <a:xfrm>
              <a:off x="5082698" y="4616450"/>
              <a:ext cx="608013" cy="822325"/>
            </a:xfrm>
            <a:custGeom>
              <a:avLst/>
              <a:gdLst>
                <a:gd name="T0" fmla="*/ 315 w 403"/>
                <a:gd name="T1" fmla="*/ 20 h 545"/>
                <a:gd name="T2" fmla="*/ 280 w 403"/>
                <a:gd name="T3" fmla="*/ 6 h 545"/>
                <a:gd name="T4" fmla="*/ 232 w 403"/>
                <a:gd name="T5" fmla="*/ 40 h 545"/>
                <a:gd name="T6" fmla="*/ 202 w 403"/>
                <a:gd name="T7" fmla="*/ 27 h 545"/>
                <a:gd name="T8" fmla="*/ 200 w 403"/>
                <a:gd name="T9" fmla="*/ 29 h 545"/>
                <a:gd name="T10" fmla="*/ 142 w 403"/>
                <a:gd name="T11" fmla="*/ 43 h 545"/>
                <a:gd name="T12" fmla="*/ 113 w 403"/>
                <a:gd name="T13" fmla="*/ 46 h 545"/>
                <a:gd name="T14" fmla="*/ 90 w 403"/>
                <a:gd name="T15" fmla="*/ 69 h 545"/>
                <a:gd name="T16" fmla="*/ 53 w 403"/>
                <a:gd name="T17" fmla="*/ 71 h 545"/>
                <a:gd name="T18" fmla="*/ 28 w 403"/>
                <a:gd name="T19" fmla="*/ 116 h 545"/>
                <a:gd name="T20" fmla="*/ 29 w 403"/>
                <a:gd name="T21" fmla="*/ 121 h 545"/>
                <a:gd name="T22" fmla="*/ 45 w 403"/>
                <a:gd name="T23" fmla="*/ 180 h 545"/>
                <a:gd name="T24" fmla="*/ 46 w 403"/>
                <a:gd name="T25" fmla="*/ 188 h 545"/>
                <a:gd name="T26" fmla="*/ 43 w 403"/>
                <a:gd name="T27" fmla="*/ 189 h 545"/>
                <a:gd name="T28" fmla="*/ 0 w 403"/>
                <a:gd name="T29" fmla="*/ 247 h 545"/>
                <a:gd name="T30" fmla="*/ 18 w 403"/>
                <a:gd name="T31" fmla="*/ 257 h 545"/>
                <a:gd name="T32" fmla="*/ 34 w 403"/>
                <a:gd name="T33" fmla="*/ 344 h 545"/>
                <a:gd name="T34" fmla="*/ 55 w 403"/>
                <a:gd name="T35" fmla="*/ 375 h 545"/>
                <a:gd name="T36" fmla="*/ 57 w 403"/>
                <a:gd name="T37" fmla="*/ 399 h 545"/>
                <a:gd name="T38" fmla="*/ 59 w 403"/>
                <a:gd name="T39" fmla="*/ 476 h 545"/>
                <a:gd name="T40" fmla="*/ 70 w 403"/>
                <a:gd name="T41" fmla="*/ 476 h 545"/>
                <a:gd name="T42" fmla="*/ 115 w 403"/>
                <a:gd name="T43" fmla="*/ 476 h 545"/>
                <a:gd name="T44" fmla="*/ 74 w 403"/>
                <a:gd name="T45" fmla="*/ 534 h 545"/>
                <a:gd name="T46" fmla="*/ 105 w 403"/>
                <a:gd name="T47" fmla="*/ 535 h 545"/>
                <a:gd name="T48" fmla="*/ 198 w 403"/>
                <a:gd name="T49" fmla="*/ 528 h 545"/>
                <a:gd name="T50" fmla="*/ 204 w 403"/>
                <a:gd name="T51" fmla="*/ 513 h 545"/>
                <a:gd name="T52" fmla="*/ 204 w 403"/>
                <a:gd name="T53" fmla="*/ 501 h 545"/>
                <a:gd name="T54" fmla="*/ 198 w 403"/>
                <a:gd name="T55" fmla="*/ 470 h 545"/>
                <a:gd name="T56" fmla="*/ 219 w 403"/>
                <a:gd name="T57" fmla="*/ 455 h 545"/>
                <a:gd name="T58" fmla="*/ 214 w 403"/>
                <a:gd name="T59" fmla="*/ 441 h 545"/>
                <a:gd name="T60" fmla="*/ 215 w 403"/>
                <a:gd name="T61" fmla="*/ 440 h 545"/>
                <a:gd name="T62" fmla="*/ 226 w 403"/>
                <a:gd name="T63" fmla="*/ 405 h 545"/>
                <a:gd name="T64" fmla="*/ 235 w 403"/>
                <a:gd name="T65" fmla="*/ 392 h 545"/>
                <a:gd name="T66" fmla="*/ 246 w 403"/>
                <a:gd name="T67" fmla="*/ 383 h 545"/>
                <a:gd name="T68" fmla="*/ 266 w 403"/>
                <a:gd name="T69" fmla="*/ 341 h 545"/>
                <a:gd name="T70" fmla="*/ 272 w 403"/>
                <a:gd name="T71" fmla="*/ 335 h 545"/>
                <a:gd name="T72" fmla="*/ 263 w 403"/>
                <a:gd name="T73" fmla="*/ 291 h 545"/>
                <a:gd name="T74" fmla="*/ 295 w 403"/>
                <a:gd name="T75" fmla="*/ 261 h 545"/>
                <a:gd name="T76" fmla="*/ 291 w 403"/>
                <a:gd name="T77" fmla="*/ 222 h 545"/>
                <a:gd name="T78" fmla="*/ 330 w 403"/>
                <a:gd name="T79" fmla="*/ 177 h 545"/>
                <a:gd name="T80" fmla="*/ 346 w 403"/>
                <a:gd name="T81" fmla="*/ 184 h 545"/>
                <a:gd name="T82" fmla="*/ 375 w 403"/>
                <a:gd name="T83" fmla="*/ 167 h 545"/>
                <a:gd name="T84" fmla="*/ 375 w 403"/>
                <a:gd name="T85" fmla="*/ 167 h 545"/>
                <a:gd name="T86" fmla="*/ 392 w 403"/>
                <a:gd name="T87" fmla="*/ 156 h 545"/>
                <a:gd name="T88" fmla="*/ 390 w 403"/>
                <a:gd name="T89" fmla="*/ 138 h 545"/>
                <a:gd name="T90" fmla="*/ 397 w 403"/>
                <a:gd name="T91" fmla="*/ 134 h 545"/>
                <a:gd name="T92" fmla="*/ 403 w 403"/>
                <a:gd name="T93" fmla="*/ 126 h 545"/>
                <a:gd name="T94" fmla="*/ 366 w 403"/>
                <a:gd name="T95" fmla="*/ 67 h 545"/>
                <a:gd name="T96" fmla="*/ 350 w 403"/>
                <a:gd name="T97" fmla="*/ 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20" name="Freeform 22"/>
            <p:cNvSpPr/>
            <p:nvPr/>
          </p:nvSpPr>
          <p:spPr bwMode="auto">
            <a:xfrm>
              <a:off x="5397023" y="4830763"/>
              <a:ext cx="560388" cy="687388"/>
            </a:xfrm>
            <a:custGeom>
              <a:avLst/>
              <a:gdLst>
                <a:gd name="T0" fmla="*/ 192 w 371"/>
                <a:gd name="T1" fmla="*/ 21 h 456"/>
                <a:gd name="T2" fmla="*/ 158 w 371"/>
                <a:gd name="T3" fmla="*/ 52 h 456"/>
                <a:gd name="T4" fmla="*/ 157 w 371"/>
                <a:gd name="T5" fmla="*/ 54 h 456"/>
                <a:gd name="T6" fmla="*/ 134 w 371"/>
                <a:gd name="T7" fmla="*/ 54 h 456"/>
                <a:gd name="T8" fmla="*/ 94 w 371"/>
                <a:gd name="T9" fmla="*/ 81 h 456"/>
                <a:gd name="T10" fmla="*/ 105 w 371"/>
                <a:gd name="T11" fmla="*/ 88 h 456"/>
                <a:gd name="T12" fmla="*/ 97 w 371"/>
                <a:gd name="T13" fmla="*/ 124 h 456"/>
                <a:gd name="T14" fmla="*/ 62 w 371"/>
                <a:gd name="T15" fmla="*/ 155 h 456"/>
                <a:gd name="T16" fmla="*/ 63 w 371"/>
                <a:gd name="T17" fmla="*/ 177 h 456"/>
                <a:gd name="T18" fmla="*/ 71 w 371"/>
                <a:gd name="T19" fmla="*/ 202 h 456"/>
                <a:gd name="T20" fmla="*/ 48 w 371"/>
                <a:gd name="T21" fmla="*/ 244 h 456"/>
                <a:gd name="T22" fmla="*/ 47 w 371"/>
                <a:gd name="T23" fmla="*/ 248 h 456"/>
                <a:gd name="T24" fmla="*/ 31 w 371"/>
                <a:gd name="T25" fmla="*/ 265 h 456"/>
                <a:gd name="T26" fmla="*/ 20 w 371"/>
                <a:gd name="T27" fmla="*/ 278 h 456"/>
                <a:gd name="T28" fmla="*/ 18 w 371"/>
                <a:gd name="T29" fmla="*/ 320 h 456"/>
                <a:gd name="T30" fmla="*/ 5 w 371"/>
                <a:gd name="T31" fmla="*/ 332 h 456"/>
                <a:gd name="T32" fmla="*/ 0 w 371"/>
                <a:gd name="T33" fmla="*/ 336 h 456"/>
                <a:gd name="T34" fmla="*/ 9 w 371"/>
                <a:gd name="T35" fmla="*/ 361 h 456"/>
                <a:gd name="T36" fmla="*/ 69 w 371"/>
                <a:gd name="T37" fmla="*/ 361 h 456"/>
                <a:gd name="T38" fmla="*/ 93 w 371"/>
                <a:gd name="T39" fmla="*/ 385 h 456"/>
                <a:gd name="T40" fmla="*/ 94 w 371"/>
                <a:gd name="T41" fmla="*/ 386 h 456"/>
                <a:gd name="T42" fmla="*/ 136 w 371"/>
                <a:gd name="T43" fmla="*/ 452 h 456"/>
                <a:gd name="T44" fmla="*/ 149 w 371"/>
                <a:gd name="T45" fmla="*/ 423 h 456"/>
                <a:gd name="T46" fmla="*/ 179 w 371"/>
                <a:gd name="T47" fmla="*/ 446 h 456"/>
                <a:gd name="T48" fmla="*/ 201 w 371"/>
                <a:gd name="T49" fmla="*/ 384 h 456"/>
                <a:gd name="T50" fmla="*/ 207 w 371"/>
                <a:gd name="T51" fmla="*/ 385 h 456"/>
                <a:gd name="T52" fmla="*/ 226 w 371"/>
                <a:gd name="T53" fmla="*/ 371 h 456"/>
                <a:gd name="T54" fmla="*/ 226 w 371"/>
                <a:gd name="T55" fmla="*/ 365 h 456"/>
                <a:gd name="T56" fmla="*/ 255 w 371"/>
                <a:gd name="T57" fmla="*/ 366 h 456"/>
                <a:gd name="T58" fmla="*/ 271 w 371"/>
                <a:gd name="T59" fmla="*/ 294 h 456"/>
                <a:gd name="T60" fmla="*/ 301 w 371"/>
                <a:gd name="T61" fmla="*/ 290 h 456"/>
                <a:gd name="T62" fmla="*/ 287 w 371"/>
                <a:gd name="T63" fmla="*/ 276 h 456"/>
                <a:gd name="T64" fmla="*/ 309 w 371"/>
                <a:gd name="T65" fmla="*/ 257 h 456"/>
                <a:gd name="T66" fmla="*/ 324 w 371"/>
                <a:gd name="T67" fmla="*/ 264 h 456"/>
                <a:gd name="T68" fmla="*/ 315 w 371"/>
                <a:gd name="T69" fmla="*/ 242 h 456"/>
                <a:gd name="T70" fmla="*/ 324 w 371"/>
                <a:gd name="T71" fmla="*/ 236 h 456"/>
                <a:gd name="T72" fmla="*/ 311 w 371"/>
                <a:gd name="T73" fmla="*/ 208 h 456"/>
                <a:gd name="T74" fmla="*/ 315 w 371"/>
                <a:gd name="T75" fmla="*/ 205 h 456"/>
                <a:gd name="T76" fmla="*/ 345 w 371"/>
                <a:gd name="T77" fmla="*/ 177 h 456"/>
                <a:gd name="T78" fmla="*/ 319 w 371"/>
                <a:gd name="T79" fmla="*/ 144 h 456"/>
                <a:gd name="T80" fmla="*/ 351 w 371"/>
                <a:gd name="T81" fmla="*/ 130 h 456"/>
                <a:gd name="T82" fmla="*/ 367 w 371"/>
                <a:gd name="T83" fmla="*/ 112 h 456"/>
                <a:gd name="T84" fmla="*/ 357 w 371"/>
                <a:gd name="T85" fmla="*/ 90 h 456"/>
                <a:gd name="T86" fmla="*/ 356 w 371"/>
                <a:gd name="T87" fmla="*/ 86 h 456"/>
                <a:gd name="T88" fmla="*/ 356 w 371"/>
                <a:gd name="T89" fmla="*/ 78 h 456"/>
                <a:gd name="T90" fmla="*/ 352 w 371"/>
                <a:gd name="T91" fmla="*/ 78 h 456"/>
                <a:gd name="T92" fmla="*/ 309 w 371"/>
                <a:gd name="T93" fmla="*/ 73 h 456"/>
                <a:gd name="T94" fmla="*/ 308 w 371"/>
                <a:gd name="T95" fmla="*/ 72 h 456"/>
                <a:gd name="T96" fmla="*/ 297 w 371"/>
                <a:gd name="T97" fmla="*/ 59 h 456"/>
                <a:gd name="T98" fmla="*/ 246 w 371"/>
                <a:gd name="T99" fmla="*/ 80 h 456"/>
                <a:gd name="T100" fmla="*/ 226 w 371"/>
                <a:gd name="T101" fmla="*/ 40 h 456"/>
                <a:gd name="T102" fmla="*/ 194 w 371"/>
                <a:gd name="T103" fmla="*/ 1 h 456"/>
                <a:gd name="T104" fmla="*/ 194 w 371"/>
                <a:gd name="T105" fmla="*/ 2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21" name="Freeform 23"/>
            <p:cNvSpPr/>
            <p:nvPr/>
          </p:nvSpPr>
          <p:spPr bwMode="auto">
            <a:xfrm>
              <a:off x="5643086" y="4397375"/>
              <a:ext cx="485775" cy="561975"/>
            </a:xfrm>
            <a:custGeom>
              <a:avLst/>
              <a:gdLst>
                <a:gd name="T0" fmla="*/ 169 w 322"/>
                <a:gd name="T1" fmla="*/ 16 h 372"/>
                <a:gd name="T2" fmla="*/ 113 w 322"/>
                <a:gd name="T3" fmla="*/ 5 h 372"/>
                <a:gd name="T4" fmla="*/ 102 w 322"/>
                <a:gd name="T5" fmla="*/ 71 h 372"/>
                <a:gd name="T6" fmla="*/ 74 w 322"/>
                <a:gd name="T7" fmla="*/ 86 h 372"/>
                <a:gd name="T8" fmla="*/ 61 w 322"/>
                <a:gd name="T9" fmla="*/ 109 h 372"/>
                <a:gd name="T10" fmla="*/ 45 w 322"/>
                <a:gd name="T11" fmla="*/ 141 h 372"/>
                <a:gd name="T12" fmla="*/ 17 w 322"/>
                <a:gd name="T13" fmla="*/ 180 h 372"/>
                <a:gd name="T14" fmla="*/ 5 w 322"/>
                <a:gd name="T15" fmla="*/ 207 h 372"/>
                <a:gd name="T16" fmla="*/ 31 w 322"/>
                <a:gd name="T17" fmla="*/ 246 h 372"/>
                <a:gd name="T18" fmla="*/ 43 w 322"/>
                <a:gd name="T19" fmla="*/ 268 h 372"/>
                <a:gd name="T20" fmla="*/ 44 w 322"/>
                <a:gd name="T21" fmla="*/ 270 h 372"/>
                <a:gd name="T22" fmla="*/ 43 w 322"/>
                <a:gd name="T23" fmla="*/ 274 h 372"/>
                <a:gd name="T24" fmla="*/ 41 w 322"/>
                <a:gd name="T25" fmla="*/ 278 h 372"/>
                <a:gd name="T26" fmla="*/ 73 w 322"/>
                <a:gd name="T27" fmla="*/ 325 h 372"/>
                <a:gd name="T28" fmla="*/ 87 w 322"/>
                <a:gd name="T29" fmla="*/ 357 h 372"/>
                <a:gd name="T30" fmla="*/ 123 w 322"/>
                <a:gd name="T31" fmla="*/ 344 h 372"/>
                <a:gd name="T32" fmla="*/ 122 w 322"/>
                <a:gd name="T33" fmla="*/ 341 h 372"/>
                <a:gd name="T34" fmla="*/ 142 w 322"/>
                <a:gd name="T35" fmla="*/ 330 h 372"/>
                <a:gd name="T36" fmla="*/ 175 w 322"/>
                <a:gd name="T37" fmla="*/ 360 h 372"/>
                <a:gd name="T38" fmla="*/ 180 w 322"/>
                <a:gd name="T39" fmla="*/ 359 h 372"/>
                <a:gd name="T40" fmla="*/ 196 w 322"/>
                <a:gd name="T41" fmla="*/ 355 h 372"/>
                <a:gd name="T42" fmla="*/ 202 w 322"/>
                <a:gd name="T43" fmla="*/ 355 h 372"/>
                <a:gd name="T44" fmla="*/ 222 w 322"/>
                <a:gd name="T45" fmla="*/ 372 h 372"/>
                <a:gd name="T46" fmla="*/ 226 w 322"/>
                <a:gd name="T47" fmla="*/ 327 h 372"/>
                <a:gd name="T48" fmla="*/ 227 w 322"/>
                <a:gd name="T49" fmla="*/ 326 h 372"/>
                <a:gd name="T50" fmla="*/ 235 w 322"/>
                <a:gd name="T51" fmla="*/ 299 h 372"/>
                <a:gd name="T52" fmla="*/ 234 w 322"/>
                <a:gd name="T53" fmla="*/ 293 h 372"/>
                <a:gd name="T54" fmla="*/ 238 w 322"/>
                <a:gd name="T55" fmla="*/ 290 h 372"/>
                <a:gd name="T56" fmla="*/ 266 w 322"/>
                <a:gd name="T57" fmla="*/ 248 h 372"/>
                <a:gd name="T58" fmla="*/ 274 w 322"/>
                <a:gd name="T59" fmla="*/ 250 h 372"/>
                <a:gd name="T60" fmla="*/ 272 w 322"/>
                <a:gd name="T61" fmla="*/ 269 h 372"/>
                <a:gd name="T62" fmla="*/ 303 w 322"/>
                <a:gd name="T63" fmla="*/ 243 h 372"/>
                <a:gd name="T64" fmla="*/ 296 w 322"/>
                <a:gd name="T65" fmla="*/ 229 h 372"/>
                <a:gd name="T66" fmla="*/ 303 w 322"/>
                <a:gd name="T67" fmla="*/ 182 h 372"/>
                <a:gd name="T68" fmla="*/ 287 w 322"/>
                <a:gd name="T69" fmla="*/ 180 h 372"/>
                <a:gd name="T70" fmla="*/ 285 w 322"/>
                <a:gd name="T71" fmla="*/ 177 h 372"/>
                <a:gd name="T72" fmla="*/ 281 w 322"/>
                <a:gd name="T73" fmla="*/ 154 h 372"/>
                <a:gd name="T74" fmla="*/ 322 w 322"/>
                <a:gd name="T75" fmla="*/ 153 h 372"/>
                <a:gd name="T76" fmla="*/ 287 w 322"/>
                <a:gd name="T77" fmla="*/ 115 h 372"/>
                <a:gd name="T78" fmla="*/ 311 w 322"/>
                <a:gd name="T79" fmla="*/ 88 h 372"/>
                <a:gd name="T80" fmla="*/ 295 w 322"/>
                <a:gd name="T81" fmla="*/ 90 h 372"/>
                <a:gd name="T82" fmla="*/ 294 w 322"/>
                <a:gd name="T83" fmla="*/ 88 h 372"/>
                <a:gd name="T84" fmla="*/ 274 w 322"/>
                <a:gd name="T85" fmla="*/ 63 h 372"/>
                <a:gd name="T86" fmla="*/ 214 w 322"/>
                <a:gd name="T87" fmla="*/ 86 h 372"/>
                <a:gd name="T88" fmla="*/ 208 w 322"/>
                <a:gd name="T89" fmla="*/ 86 h 372"/>
                <a:gd name="T90" fmla="*/ 206 w 322"/>
                <a:gd name="T91" fmla="*/ 48 h 372"/>
                <a:gd name="T92" fmla="*/ 217 w 322"/>
                <a:gd name="T9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22" name="Freeform 24"/>
            <p:cNvSpPr/>
            <p:nvPr/>
          </p:nvSpPr>
          <p:spPr bwMode="auto">
            <a:xfrm>
              <a:off x="5177948" y="3917950"/>
              <a:ext cx="609600" cy="744538"/>
            </a:xfrm>
            <a:custGeom>
              <a:avLst/>
              <a:gdLst>
                <a:gd name="T0" fmla="*/ 254 w 403"/>
                <a:gd name="T1" fmla="*/ 140 h 494"/>
                <a:gd name="T2" fmla="*/ 224 w 403"/>
                <a:gd name="T3" fmla="*/ 73 h 494"/>
                <a:gd name="T4" fmla="*/ 145 w 403"/>
                <a:gd name="T5" fmla="*/ 46 h 494"/>
                <a:gd name="T6" fmla="*/ 98 w 403"/>
                <a:gd name="T7" fmla="*/ 0 h 494"/>
                <a:gd name="T8" fmla="*/ 128 w 403"/>
                <a:gd name="T9" fmla="*/ 46 h 494"/>
                <a:gd name="T10" fmla="*/ 130 w 403"/>
                <a:gd name="T11" fmla="*/ 49 h 494"/>
                <a:gd name="T12" fmla="*/ 94 w 403"/>
                <a:gd name="T13" fmla="*/ 94 h 494"/>
                <a:gd name="T14" fmla="*/ 50 w 403"/>
                <a:gd name="T15" fmla="*/ 60 h 494"/>
                <a:gd name="T16" fmla="*/ 60 w 403"/>
                <a:gd name="T17" fmla="*/ 93 h 494"/>
                <a:gd name="T18" fmla="*/ 60 w 403"/>
                <a:gd name="T19" fmla="*/ 95 h 494"/>
                <a:gd name="T20" fmla="*/ 57 w 403"/>
                <a:gd name="T21" fmla="*/ 108 h 494"/>
                <a:gd name="T22" fmla="*/ 38 w 403"/>
                <a:gd name="T23" fmla="*/ 116 h 494"/>
                <a:gd name="T24" fmla="*/ 30 w 403"/>
                <a:gd name="T25" fmla="*/ 133 h 494"/>
                <a:gd name="T26" fmla="*/ 22 w 403"/>
                <a:gd name="T27" fmla="*/ 165 h 494"/>
                <a:gd name="T28" fmla="*/ 21 w 403"/>
                <a:gd name="T29" fmla="*/ 165 h 494"/>
                <a:gd name="T30" fmla="*/ 10 w 403"/>
                <a:gd name="T31" fmla="*/ 172 h 494"/>
                <a:gd name="T32" fmla="*/ 38 w 403"/>
                <a:gd name="T33" fmla="*/ 215 h 494"/>
                <a:gd name="T34" fmla="*/ 48 w 403"/>
                <a:gd name="T35" fmla="*/ 213 h 494"/>
                <a:gd name="T36" fmla="*/ 92 w 403"/>
                <a:gd name="T37" fmla="*/ 234 h 494"/>
                <a:gd name="T38" fmla="*/ 93 w 403"/>
                <a:gd name="T39" fmla="*/ 236 h 494"/>
                <a:gd name="T40" fmla="*/ 91 w 403"/>
                <a:gd name="T41" fmla="*/ 263 h 494"/>
                <a:gd name="T42" fmla="*/ 80 w 403"/>
                <a:gd name="T43" fmla="*/ 286 h 494"/>
                <a:gd name="T44" fmla="*/ 66 w 403"/>
                <a:gd name="T45" fmla="*/ 302 h 494"/>
                <a:gd name="T46" fmla="*/ 66 w 403"/>
                <a:gd name="T47" fmla="*/ 303 h 494"/>
                <a:gd name="T48" fmla="*/ 70 w 403"/>
                <a:gd name="T49" fmla="*/ 334 h 494"/>
                <a:gd name="T50" fmla="*/ 99 w 403"/>
                <a:gd name="T51" fmla="*/ 339 h 494"/>
                <a:gd name="T52" fmla="*/ 113 w 403"/>
                <a:gd name="T53" fmla="*/ 354 h 494"/>
                <a:gd name="T54" fmla="*/ 135 w 403"/>
                <a:gd name="T55" fmla="*/ 464 h 494"/>
                <a:gd name="T56" fmla="*/ 130 w 403"/>
                <a:gd name="T57" fmla="*/ 473 h 494"/>
                <a:gd name="T58" fmla="*/ 133 w 403"/>
                <a:gd name="T59" fmla="*/ 480 h 494"/>
                <a:gd name="T60" fmla="*/ 193 w 403"/>
                <a:gd name="T61" fmla="*/ 455 h 494"/>
                <a:gd name="T62" fmla="*/ 206 w 403"/>
                <a:gd name="T63" fmla="*/ 463 h 494"/>
                <a:gd name="T64" fmla="*/ 208 w 403"/>
                <a:gd name="T65" fmla="*/ 461 h 494"/>
                <a:gd name="T66" fmla="*/ 229 w 403"/>
                <a:gd name="T67" fmla="*/ 448 h 494"/>
                <a:gd name="T68" fmla="*/ 289 w 403"/>
                <a:gd name="T69" fmla="*/ 474 h 494"/>
                <a:gd name="T70" fmla="*/ 305 w 403"/>
                <a:gd name="T71" fmla="*/ 485 h 494"/>
                <a:gd name="T72" fmla="*/ 355 w 403"/>
                <a:gd name="T73" fmla="*/ 431 h 494"/>
                <a:gd name="T74" fmla="*/ 344 w 403"/>
                <a:gd name="T75" fmla="*/ 390 h 494"/>
                <a:gd name="T76" fmla="*/ 381 w 403"/>
                <a:gd name="T77" fmla="*/ 392 h 494"/>
                <a:gd name="T78" fmla="*/ 381 w 403"/>
                <a:gd name="T79" fmla="*/ 355 h 494"/>
                <a:gd name="T80" fmla="*/ 403 w 403"/>
                <a:gd name="T81" fmla="*/ 323 h 494"/>
                <a:gd name="T82" fmla="*/ 374 w 403"/>
                <a:gd name="T83" fmla="*/ 293 h 494"/>
                <a:gd name="T84" fmla="*/ 360 w 403"/>
                <a:gd name="T85" fmla="*/ 305 h 494"/>
                <a:gd name="T86" fmla="*/ 356 w 403"/>
                <a:gd name="T87" fmla="*/ 304 h 494"/>
                <a:gd name="T88" fmla="*/ 332 w 403"/>
                <a:gd name="T89" fmla="*/ 281 h 494"/>
                <a:gd name="T90" fmla="*/ 299 w 403"/>
                <a:gd name="T91" fmla="*/ 261 h 494"/>
                <a:gd name="T92" fmla="*/ 290 w 403"/>
                <a:gd name="T93" fmla="*/ 223 h 494"/>
                <a:gd name="T94" fmla="*/ 308 w 403"/>
                <a:gd name="T95" fmla="*/ 168 h 494"/>
                <a:gd name="T96" fmla="*/ 340 w 403"/>
                <a:gd name="T97" fmla="*/ 170 h 494"/>
                <a:gd name="T98" fmla="*/ 342 w 403"/>
                <a:gd name="T99" fmla="*/ 138 h 494"/>
                <a:gd name="T100" fmla="*/ 256 w 403"/>
                <a:gd name="T101" fmla="*/ 142 h 494"/>
                <a:gd name="T102" fmla="*/ 255 w 403"/>
                <a:gd name="T103" fmla="*/ 14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23" name="Freeform 25"/>
            <p:cNvSpPr/>
            <p:nvPr/>
          </p:nvSpPr>
          <p:spPr bwMode="auto">
            <a:xfrm>
              <a:off x="5295423" y="3057525"/>
              <a:ext cx="160338" cy="231775"/>
            </a:xfrm>
            <a:custGeom>
              <a:avLst/>
              <a:gdLst>
                <a:gd name="T0" fmla="*/ 63 w 107"/>
                <a:gd name="T1" fmla="*/ 3 h 154"/>
                <a:gd name="T2" fmla="*/ 59 w 107"/>
                <a:gd name="T3" fmla="*/ 0 h 154"/>
                <a:gd name="T4" fmla="*/ 44 w 107"/>
                <a:gd name="T5" fmla="*/ 17 h 154"/>
                <a:gd name="T6" fmla="*/ 40 w 107"/>
                <a:gd name="T7" fmla="*/ 15 h 154"/>
                <a:gd name="T8" fmla="*/ 39 w 107"/>
                <a:gd name="T9" fmla="*/ 16 h 154"/>
                <a:gd name="T10" fmla="*/ 40 w 107"/>
                <a:gd name="T11" fmla="*/ 17 h 154"/>
                <a:gd name="T12" fmla="*/ 31 w 107"/>
                <a:gd name="T13" fmla="*/ 27 h 154"/>
                <a:gd name="T14" fmla="*/ 27 w 107"/>
                <a:gd name="T15" fmla="*/ 29 h 154"/>
                <a:gd name="T16" fmla="*/ 15 w 107"/>
                <a:gd name="T17" fmla="*/ 35 h 154"/>
                <a:gd name="T18" fmla="*/ 14 w 107"/>
                <a:gd name="T19" fmla="*/ 43 h 154"/>
                <a:gd name="T20" fmla="*/ 7 w 107"/>
                <a:gd name="T21" fmla="*/ 66 h 154"/>
                <a:gd name="T22" fmla="*/ 2 w 107"/>
                <a:gd name="T23" fmla="*/ 79 h 154"/>
                <a:gd name="T24" fmla="*/ 1 w 107"/>
                <a:gd name="T25" fmla="*/ 102 h 154"/>
                <a:gd name="T26" fmla="*/ 8 w 107"/>
                <a:gd name="T27" fmla="*/ 133 h 154"/>
                <a:gd name="T28" fmla="*/ 26 w 107"/>
                <a:gd name="T29" fmla="*/ 147 h 154"/>
                <a:gd name="T30" fmla="*/ 50 w 107"/>
                <a:gd name="T31" fmla="*/ 154 h 154"/>
                <a:gd name="T32" fmla="*/ 74 w 107"/>
                <a:gd name="T33" fmla="*/ 144 h 154"/>
                <a:gd name="T34" fmla="*/ 68 w 107"/>
                <a:gd name="T35" fmla="*/ 132 h 154"/>
                <a:gd name="T36" fmla="*/ 68 w 107"/>
                <a:gd name="T37" fmla="*/ 130 h 154"/>
                <a:gd name="T38" fmla="*/ 68 w 107"/>
                <a:gd name="T39" fmla="*/ 129 h 154"/>
                <a:gd name="T40" fmla="*/ 70 w 107"/>
                <a:gd name="T41" fmla="*/ 120 h 154"/>
                <a:gd name="T42" fmla="*/ 70 w 107"/>
                <a:gd name="T43" fmla="*/ 119 h 154"/>
                <a:gd name="T44" fmla="*/ 82 w 107"/>
                <a:gd name="T45" fmla="*/ 98 h 154"/>
                <a:gd name="T46" fmla="*/ 102 w 107"/>
                <a:gd name="T47" fmla="*/ 98 h 154"/>
                <a:gd name="T48" fmla="*/ 107 w 107"/>
                <a:gd name="T49" fmla="*/ 97 h 154"/>
                <a:gd name="T50" fmla="*/ 87 w 107"/>
                <a:gd name="T51" fmla="*/ 64 h 154"/>
                <a:gd name="T52" fmla="*/ 79 w 107"/>
                <a:gd name="T53" fmla="*/ 53 h 154"/>
                <a:gd name="T54" fmla="*/ 70 w 107"/>
                <a:gd name="T55" fmla="*/ 23 h 154"/>
                <a:gd name="T56" fmla="*/ 63 w 107"/>
                <a:gd name="T57" fmla="*/ 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24" name="Freeform 26"/>
            <p:cNvSpPr/>
            <p:nvPr/>
          </p:nvSpPr>
          <p:spPr bwMode="auto">
            <a:xfrm>
              <a:off x="5138261" y="2952750"/>
              <a:ext cx="212725" cy="230188"/>
            </a:xfrm>
            <a:custGeom>
              <a:avLst/>
              <a:gdLst>
                <a:gd name="T0" fmla="*/ 71 w 141"/>
                <a:gd name="T1" fmla="*/ 31 h 152"/>
                <a:gd name="T2" fmla="*/ 68 w 141"/>
                <a:gd name="T3" fmla="*/ 35 h 152"/>
                <a:gd name="T4" fmla="*/ 65 w 141"/>
                <a:gd name="T5" fmla="*/ 34 h 152"/>
                <a:gd name="T6" fmla="*/ 52 w 141"/>
                <a:gd name="T7" fmla="*/ 31 h 152"/>
                <a:gd name="T8" fmla="*/ 50 w 141"/>
                <a:gd name="T9" fmla="*/ 38 h 152"/>
                <a:gd name="T10" fmla="*/ 50 w 141"/>
                <a:gd name="T11" fmla="*/ 41 h 152"/>
                <a:gd name="T12" fmla="*/ 47 w 141"/>
                <a:gd name="T13" fmla="*/ 41 h 152"/>
                <a:gd name="T14" fmla="*/ 25 w 141"/>
                <a:gd name="T15" fmla="*/ 49 h 152"/>
                <a:gd name="T16" fmla="*/ 24 w 141"/>
                <a:gd name="T17" fmla="*/ 53 h 152"/>
                <a:gd name="T18" fmla="*/ 31 w 141"/>
                <a:gd name="T19" fmla="*/ 75 h 152"/>
                <a:gd name="T20" fmla="*/ 34 w 141"/>
                <a:gd name="T21" fmla="*/ 77 h 152"/>
                <a:gd name="T22" fmla="*/ 31 w 141"/>
                <a:gd name="T23" fmla="*/ 80 h 152"/>
                <a:gd name="T24" fmla="*/ 5 w 141"/>
                <a:gd name="T25" fmla="*/ 109 h 152"/>
                <a:gd name="T26" fmla="*/ 0 w 141"/>
                <a:gd name="T27" fmla="*/ 118 h 152"/>
                <a:gd name="T28" fmla="*/ 7 w 141"/>
                <a:gd name="T29" fmla="*/ 128 h 152"/>
                <a:gd name="T30" fmla="*/ 19 w 141"/>
                <a:gd name="T31" fmla="*/ 132 h 152"/>
                <a:gd name="T32" fmla="*/ 28 w 141"/>
                <a:gd name="T33" fmla="*/ 133 h 152"/>
                <a:gd name="T34" fmla="*/ 53 w 141"/>
                <a:gd name="T35" fmla="*/ 139 h 152"/>
                <a:gd name="T36" fmla="*/ 63 w 141"/>
                <a:gd name="T37" fmla="*/ 147 h 152"/>
                <a:gd name="T38" fmla="*/ 82 w 141"/>
                <a:gd name="T39" fmla="*/ 152 h 152"/>
                <a:gd name="T40" fmla="*/ 96 w 141"/>
                <a:gd name="T41" fmla="*/ 140 h 152"/>
                <a:gd name="T42" fmla="*/ 104 w 141"/>
                <a:gd name="T43" fmla="*/ 131 h 152"/>
                <a:gd name="T44" fmla="*/ 111 w 141"/>
                <a:gd name="T45" fmla="*/ 111 h 152"/>
                <a:gd name="T46" fmla="*/ 105 w 141"/>
                <a:gd name="T47" fmla="*/ 87 h 152"/>
                <a:gd name="T48" fmla="*/ 114 w 141"/>
                <a:gd name="T49" fmla="*/ 90 h 152"/>
                <a:gd name="T50" fmla="*/ 128 w 141"/>
                <a:gd name="T51" fmla="*/ 91 h 152"/>
                <a:gd name="T52" fmla="*/ 134 w 141"/>
                <a:gd name="T53" fmla="*/ 86 h 152"/>
                <a:gd name="T54" fmla="*/ 136 w 141"/>
                <a:gd name="T55" fmla="*/ 81 h 152"/>
                <a:gd name="T56" fmla="*/ 125 w 141"/>
                <a:gd name="T57" fmla="*/ 50 h 152"/>
                <a:gd name="T58" fmla="*/ 129 w 141"/>
                <a:gd name="T59" fmla="*/ 40 h 152"/>
                <a:gd name="T60" fmla="*/ 140 w 141"/>
                <a:gd name="T61" fmla="*/ 30 h 152"/>
                <a:gd name="T62" fmla="*/ 141 w 141"/>
                <a:gd name="T63" fmla="*/ 30 h 152"/>
                <a:gd name="T64" fmla="*/ 139 w 141"/>
                <a:gd name="T65" fmla="*/ 23 h 152"/>
                <a:gd name="T66" fmla="*/ 114 w 141"/>
                <a:gd name="T67" fmla="*/ 24 h 152"/>
                <a:gd name="T68" fmla="*/ 114 w 141"/>
                <a:gd name="T69" fmla="*/ 23 h 152"/>
                <a:gd name="T70" fmla="*/ 91 w 141"/>
                <a:gd name="T71" fmla="*/ 7 h 152"/>
                <a:gd name="T72" fmla="*/ 63 w 141"/>
                <a:gd name="T73" fmla="*/ 2 h 152"/>
                <a:gd name="T74" fmla="*/ 60 w 141"/>
                <a:gd name="T75" fmla="*/ 4 h 152"/>
                <a:gd name="T76" fmla="*/ 66 w 141"/>
                <a:gd name="T77" fmla="*/ 15 h 152"/>
                <a:gd name="T78" fmla="*/ 71 w 141"/>
                <a:gd name="T79" fmla="*/ 3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solidFill>
              <a:schemeClr val="bg1">
                <a:alpha val="75000"/>
              </a:schemeClr>
            </a:solid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25" name="Freeform 27"/>
            <p:cNvSpPr/>
            <p:nvPr/>
          </p:nvSpPr>
          <p:spPr bwMode="auto">
            <a:xfrm>
              <a:off x="5495448" y="2501900"/>
              <a:ext cx="747713" cy="714375"/>
            </a:xfrm>
            <a:custGeom>
              <a:avLst/>
              <a:gdLst>
                <a:gd name="T0" fmla="*/ 213 w 496"/>
                <a:gd name="T1" fmla="*/ 99 h 473"/>
                <a:gd name="T2" fmla="*/ 187 w 496"/>
                <a:gd name="T3" fmla="*/ 106 h 473"/>
                <a:gd name="T4" fmla="*/ 155 w 496"/>
                <a:gd name="T5" fmla="*/ 122 h 473"/>
                <a:gd name="T6" fmla="*/ 122 w 496"/>
                <a:gd name="T7" fmla="*/ 150 h 473"/>
                <a:gd name="T8" fmla="*/ 120 w 496"/>
                <a:gd name="T9" fmla="*/ 153 h 473"/>
                <a:gd name="T10" fmla="*/ 92 w 496"/>
                <a:gd name="T11" fmla="*/ 185 h 473"/>
                <a:gd name="T12" fmla="*/ 56 w 496"/>
                <a:gd name="T13" fmla="*/ 184 h 473"/>
                <a:gd name="T14" fmla="*/ 41 w 496"/>
                <a:gd name="T15" fmla="*/ 168 h 473"/>
                <a:gd name="T16" fmla="*/ 46 w 496"/>
                <a:gd name="T17" fmla="*/ 229 h 473"/>
                <a:gd name="T18" fmla="*/ 8 w 496"/>
                <a:gd name="T19" fmla="*/ 290 h 473"/>
                <a:gd name="T20" fmla="*/ 0 w 496"/>
                <a:gd name="T21" fmla="*/ 300 h 473"/>
                <a:gd name="T22" fmla="*/ 44 w 496"/>
                <a:gd name="T23" fmla="*/ 316 h 473"/>
                <a:gd name="T24" fmla="*/ 46 w 496"/>
                <a:gd name="T25" fmla="*/ 317 h 473"/>
                <a:gd name="T26" fmla="*/ 61 w 496"/>
                <a:gd name="T27" fmla="*/ 327 h 473"/>
                <a:gd name="T28" fmla="*/ 64 w 496"/>
                <a:gd name="T29" fmla="*/ 328 h 473"/>
                <a:gd name="T30" fmla="*/ 105 w 496"/>
                <a:gd name="T31" fmla="*/ 360 h 473"/>
                <a:gd name="T32" fmla="*/ 149 w 496"/>
                <a:gd name="T33" fmla="*/ 297 h 473"/>
                <a:gd name="T34" fmla="*/ 162 w 496"/>
                <a:gd name="T35" fmla="*/ 280 h 473"/>
                <a:gd name="T36" fmla="*/ 197 w 496"/>
                <a:gd name="T37" fmla="*/ 268 h 473"/>
                <a:gd name="T38" fmla="*/ 230 w 496"/>
                <a:gd name="T39" fmla="*/ 263 h 473"/>
                <a:gd name="T40" fmla="*/ 248 w 496"/>
                <a:gd name="T41" fmla="*/ 293 h 473"/>
                <a:gd name="T42" fmla="*/ 251 w 496"/>
                <a:gd name="T43" fmla="*/ 315 h 473"/>
                <a:gd name="T44" fmla="*/ 245 w 496"/>
                <a:gd name="T45" fmla="*/ 356 h 473"/>
                <a:gd name="T46" fmla="*/ 244 w 496"/>
                <a:gd name="T47" fmla="*/ 358 h 473"/>
                <a:gd name="T48" fmla="*/ 225 w 496"/>
                <a:gd name="T49" fmla="*/ 412 h 473"/>
                <a:gd name="T50" fmla="*/ 243 w 496"/>
                <a:gd name="T51" fmla="*/ 401 h 473"/>
                <a:gd name="T52" fmla="*/ 257 w 496"/>
                <a:gd name="T53" fmla="*/ 406 h 473"/>
                <a:gd name="T54" fmla="*/ 256 w 496"/>
                <a:gd name="T55" fmla="*/ 424 h 473"/>
                <a:gd name="T56" fmla="*/ 243 w 496"/>
                <a:gd name="T57" fmla="*/ 442 h 473"/>
                <a:gd name="T58" fmla="*/ 236 w 496"/>
                <a:gd name="T59" fmla="*/ 455 h 473"/>
                <a:gd name="T60" fmla="*/ 224 w 496"/>
                <a:gd name="T61" fmla="*/ 457 h 473"/>
                <a:gd name="T62" fmla="*/ 210 w 496"/>
                <a:gd name="T63" fmla="*/ 473 h 473"/>
                <a:gd name="T64" fmla="*/ 263 w 496"/>
                <a:gd name="T65" fmla="*/ 433 h 473"/>
                <a:gd name="T66" fmla="*/ 343 w 496"/>
                <a:gd name="T67" fmla="*/ 353 h 473"/>
                <a:gd name="T68" fmla="*/ 361 w 496"/>
                <a:gd name="T69" fmla="*/ 344 h 473"/>
                <a:gd name="T70" fmla="*/ 403 w 496"/>
                <a:gd name="T71" fmla="*/ 335 h 473"/>
                <a:gd name="T72" fmla="*/ 431 w 496"/>
                <a:gd name="T73" fmla="*/ 277 h 473"/>
                <a:gd name="T74" fmla="*/ 496 w 496"/>
                <a:gd name="T75" fmla="*/ 206 h 473"/>
                <a:gd name="T76" fmla="*/ 480 w 496"/>
                <a:gd name="T77" fmla="*/ 161 h 473"/>
                <a:gd name="T78" fmla="*/ 457 w 496"/>
                <a:gd name="T79" fmla="*/ 153 h 473"/>
                <a:gd name="T80" fmla="*/ 453 w 496"/>
                <a:gd name="T81" fmla="*/ 145 h 473"/>
                <a:gd name="T82" fmla="*/ 419 w 496"/>
                <a:gd name="T83" fmla="*/ 59 h 473"/>
                <a:gd name="T84" fmla="*/ 407 w 496"/>
                <a:gd name="T85" fmla="*/ 16 h 473"/>
                <a:gd name="T86" fmla="*/ 389 w 496"/>
                <a:gd name="T87" fmla="*/ 33 h 473"/>
                <a:gd name="T88" fmla="*/ 354 w 496"/>
                <a:gd name="T89" fmla="*/ 15 h 473"/>
                <a:gd name="T90" fmla="*/ 329 w 496"/>
                <a:gd name="T91" fmla="*/ 16 h 473"/>
                <a:gd name="T92" fmla="*/ 303 w 496"/>
                <a:gd name="T93" fmla="*/ 5 h 473"/>
                <a:gd name="T94" fmla="*/ 301 w 496"/>
                <a:gd name="T95" fmla="*/ 41 h 473"/>
                <a:gd name="T96" fmla="*/ 299 w 496"/>
                <a:gd name="T97" fmla="*/ 42 h 473"/>
                <a:gd name="T98" fmla="*/ 277 w 496"/>
                <a:gd name="T99" fmla="*/ 6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26" name="Freeform 28"/>
            <p:cNvSpPr/>
            <p:nvPr/>
          </p:nvSpPr>
          <p:spPr bwMode="auto">
            <a:xfrm>
              <a:off x="5665311" y="2074863"/>
              <a:ext cx="1066800" cy="727075"/>
            </a:xfrm>
            <a:custGeom>
              <a:avLst/>
              <a:gdLst>
                <a:gd name="T0" fmla="*/ 123 w 707"/>
                <a:gd name="T1" fmla="*/ 7 h 481"/>
                <a:gd name="T2" fmla="*/ 95 w 707"/>
                <a:gd name="T3" fmla="*/ 14 h 481"/>
                <a:gd name="T4" fmla="*/ 90 w 707"/>
                <a:gd name="T5" fmla="*/ 26 h 481"/>
                <a:gd name="T6" fmla="*/ 76 w 707"/>
                <a:gd name="T7" fmla="*/ 46 h 481"/>
                <a:gd name="T8" fmla="*/ 54 w 707"/>
                <a:gd name="T9" fmla="*/ 62 h 481"/>
                <a:gd name="T10" fmla="*/ 28 w 707"/>
                <a:gd name="T11" fmla="*/ 45 h 481"/>
                <a:gd name="T12" fmla="*/ 0 w 707"/>
                <a:gd name="T13" fmla="*/ 52 h 481"/>
                <a:gd name="T14" fmla="*/ 41 w 707"/>
                <a:gd name="T15" fmla="*/ 79 h 481"/>
                <a:gd name="T16" fmla="*/ 43 w 707"/>
                <a:gd name="T17" fmla="*/ 83 h 481"/>
                <a:gd name="T18" fmla="*/ 48 w 707"/>
                <a:gd name="T19" fmla="*/ 136 h 481"/>
                <a:gd name="T20" fmla="*/ 79 w 707"/>
                <a:gd name="T21" fmla="*/ 199 h 481"/>
                <a:gd name="T22" fmla="*/ 99 w 707"/>
                <a:gd name="T23" fmla="*/ 179 h 481"/>
                <a:gd name="T24" fmla="*/ 128 w 707"/>
                <a:gd name="T25" fmla="*/ 172 h 481"/>
                <a:gd name="T26" fmla="*/ 128 w 707"/>
                <a:gd name="T27" fmla="*/ 173 h 481"/>
                <a:gd name="T28" fmla="*/ 156 w 707"/>
                <a:gd name="T29" fmla="*/ 205 h 481"/>
                <a:gd name="T30" fmla="*/ 165 w 707"/>
                <a:gd name="T31" fmla="*/ 232 h 481"/>
                <a:gd name="T32" fmla="*/ 163 w 707"/>
                <a:gd name="T33" fmla="*/ 257 h 481"/>
                <a:gd name="T34" fmla="*/ 181 w 707"/>
                <a:gd name="T35" fmla="*/ 282 h 481"/>
                <a:gd name="T36" fmla="*/ 207 w 707"/>
                <a:gd name="T37" fmla="*/ 275 h 481"/>
                <a:gd name="T38" fmla="*/ 220 w 707"/>
                <a:gd name="T39" fmla="*/ 286 h 481"/>
                <a:gd name="T40" fmla="*/ 252 w 707"/>
                <a:gd name="T41" fmla="*/ 300 h 481"/>
                <a:gd name="T42" fmla="*/ 276 w 707"/>
                <a:gd name="T43" fmla="*/ 292 h 481"/>
                <a:gd name="T44" fmla="*/ 288 w 707"/>
                <a:gd name="T45" fmla="*/ 278 h 481"/>
                <a:gd name="T46" fmla="*/ 304 w 707"/>
                <a:gd name="T47" fmla="*/ 319 h 481"/>
                <a:gd name="T48" fmla="*/ 344 w 707"/>
                <a:gd name="T49" fmla="*/ 360 h 481"/>
                <a:gd name="T50" fmla="*/ 352 w 707"/>
                <a:gd name="T51" fmla="*/ 427 h 481"/>
                <a:gd name="T52" fmla="*/ 378 w 707"/>
                <a:gd name="T53" fmla="*/ 438 h 481"/>
                <a:gd name="T54" fmla="*/ 394 w 707"/>
                <a:gd name="T55" fmla="*/ 481 h 481"/>
                <a:gd name="T56" fmla="*/ 489 w 707"/>
                <a:gd name="T57" fmla="*/ 399 h 481"/>
                <a:gd name="T58" fmla="*/ 528 w 707"/>
                <a:gd name="T59" fmla="*/ 359 h 481"/>
                <a:gd name="T60" fmla="*/ 596 w 707"/>
                <a:gd name="T61" fmla="*/ 300 h 481"/>
                <a:gd name="T62" fmla="*/ 621 w 707"/>
                <a:gd name="T63" fmla="*/ 278 h 481"/>
                <a:gd name="T64" fmla="*/ 627 w 707"/>
                <a:gd name="T65" fmla="*/ 224 h 481"/>
                <a:gd name="T66" fmla="*/ 650 w 707"/>
                <a:gd name="T67" fmla="*/ 220 h 481"/>
                <a:gd name="T68" fmla="*/ 689 w 707"/>
                <a:gd name="T69" fmla="*/ 261 h 481"/>
                <a:gd name="T70" fmla="*/ 682 w 707"/>
                <a:gd name="T71" fmla="*/ 231 h 481"/>
                <a:gd name="T72" fmla="*/ 707 w 707"/>
                <a:gd name="T73" fmla="*/ 208 h 481"/>
                <a:gd name="T74" fmla="*/ 693 w 707"/>
                <a:gd name="T75" fmla="*/ 166 h 481"/>
                <a:gd name="T76" fmla="*/ 647 w 707"/>
                <a:gd name="T77" fmla="*/ 145 h 481"/>
                <a:gd name="T78" fmla="*/ 633 w 707"/>
                <a:gd name="T79" fmla="*/ 143 h 481"/>
                <a:gd name="T80" fmla="*/ 617 w 707"/>
                <a:gd name="T81" fmla="*/ 145 h 481"/>
                <a:gd name="T82" fmla="*/ 588 w 707"/>
                <a:gd name="T83" fmla="*/ 145 h 481"/>
                <a:gd name="T84" fmla="*/ 586 w 707"/>
                <a:gd name="T85" fmla="*/ 182 h 481"/>
                <a:gd name="T86" fmla="*/ 547 w 707"/>
                <a:gd name="T87" fmla="*/ 188 h 481"/>
                <a:gd name="T88" fmla="*/ 494 w 707"/>
                <a:gd name="T89" fmla="*/ 141 h 481"/>
                <a:gd name="T90" fmla="*/ 481 w 707"/>
                <a:gd name="T91" fmla="*/ 116 h 481"/>
                <a:gd name="T92" fmla="*/ 486 w 707"/>
                <a:gd name="T93" fmla="*/ 131 h 481"/>
                <a:gd name="T94" fmla="*/ 471 w 707"/>
                <a:gd name="T95" fmla="*/ 159 h 481"/>
                <a:gd name="T96" fmla="*/ 441 w 707"/>
                <a:gd name="T97" fmla="*/ 150 h 481"/>
                <a:gd name="T98" fmla="*/ 438 w 707"/>
                <a:gd name="T99" fmla="*/ 124 h 481"/>
                <a:gd name="T100" fmla="*/ 411 w 707"/>
                <a:gd name="T101" fmla="*/ 112 h 481"/>
                <a:gd name="T102" fmla="*/ 380 w 707"/>
                <a:gd name="T103" fmla="*/ 92 h 481"/>
                <a:gd name="T104" fmla="*/ 336 w 707"/>
                <a:gd name="T105" fmla="*/ 76 h 481"/>
                <a:gd name="T106" fmla="*/ 308 w 707"/>
                <a:gd name="T107" fmla="*/ 88 h 481"/>
                <a:gd name="T108" fmla="*/ 296 w 707"/>
                <a:gd name="T109" fmla="*/ 64 h 481"/>
                <a:gd name="T110" fmla="*/ 259 w 707"/>
                <a:gd name="T111" fmla="*/ 62 h 481"/>
                <a:gd name="T112" fmla="*/ 216 w 707"/>
                <a:gd name="T113" fmla="*/ 71 h 481"/>
                <a:gd name="T114" fmla="*/ 175 w 707"/>
                <a:gd name="T115" fmla="*/ 6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27" name="Freeform 29"/>
            <p:cNvSpPr/>
            <p:nvPr/>
          </p:nvSpPr>
          <p:spPr bwMode="auto">
            <a:xfrm>
              <a:off x="5436711" y="1042988"/>
              <a:ext cx="1433513" cy="1306513"/>
            </a:xfrm>
            <a:custGeom>
              <a:avLst/>
              <a:gdLst>
                <a:gd name="T0" fmla="*/ 932 w 950"/>
                <a:gd name="T1" fmla="*/ 403 h 866"/>
                <a:gd name="T2" fmla="*/ 914 w 950"/>
                <a:gd name="T3" fmla="*/ 315 h 866"/>
                <a:gd name="T4" fmla="*/ 829 w 950"/>
                <a:gd name="T5" fmla="*/ 403 h 866"/>
                <a:gd name="T6" fmla="*/ 815 w 950"/>
                <a:gd name="T7" fmla="*/ 428 h 866"/>
                <a:gd name="T8" fmla="*/ 707 w 950"/>
                <a:gd name="T9" fmla="*/ 447 h 866"/>
                <a:gd name="T10" fmla="*/ 683 w 950"/>
                <a:gd name="T11" fmla="*/ 403 h 866"/>
                <a:gd name="T12" fmla="*/ 655 w 950"/>
                <a:gd name="T13" fmla="*/ 375 h 866"/>
                <a:gd name="T14" fmla="*/ 622 w 950"/>
                <a:gd name="T15" fmla="*/ 347 h 866"/>
                <a:gd name="T16" fmla="*/ 443 w 950"/>
                <a:gd name="T17" fmla="*/ 313 h 866"/>
                <a:gd name="T18" fmla="*/ 340 w 950"/>
                <a:gd name="T19" fmla="*/ 150 h 866"/>
                <a:gd name="T20" fmla="*/ 143 w 950"/>
                <a:gd name="T21" fmla="*/ 21 h 866"/>
                <a:gd name="T22" fmla="*/ 11 w 950"/>
                <a:gd name="T23" fmla="*/ 37 h 866"/>
                <a:gd name="T24" fmla="*/ 12 w 950"/>
                <a:gd name="T25" fmla="*/ 54 h 866"/>
                <a:gd name="T26" fmla="*/ 2 w 950"/>
                <a:gd name="T27" fmla="*/ 74 h 866"/>
                <a:gd name="T28" fmla="*/ 13 w 950"/>
                <a:gd name="T29" fmla="*/ 120 h 866"/>
                <a:gd name="T30" fmla="*/ 55 w 950"/>
                <a:gd name="T31" fmla="*/ 99 h 866"/>
                <a:gd name="T32" fmla="*/ 99 w 950"/>
                <a:gd name="T33" fmla="*/ 130 h 866"/>
                <a:gd name="T34" fmla="*/ 159 w 950"/>
                <a:gd name="T35" fmla="*/ 203 h 866"/>
                <a:gd name="T36" fmla="*/ 195 w 950"/>
                <a:gd name="T37" fmla="*/ 173 h 866"/>
                <a:gd name="T38" fmla="*/ 258 w 950"/>
                <a:gd name="T39" fmla="*/ 137 h 866"/>
                <a:gd name="T40" fmla="*/ 303 w 950"/>
                <a:gd name="T41" fmla="*/ 187 h 866"/>
                <a:gd name="T42" fmla="*/ 316 w 950"/>
                <a:gd name="T43" fmla="*/ 264 h 866"/>
                <a:gd name="T44" fmla="*/ 319 w 950"/>
                <a:gd name="T45" fmla="*/ 347 h 866"/>
                <a:gd name="T46" fmla="*/ 306 w 950"/>
                <a:gd name="T47" fmla="*/ 380 h 866"/>
                <a:gd name="T48" fmla="*/ 296 w 950"/>
                <a:gd name="T49" fmla="*/ 394 h 866"/>
                <a:gd name="T50" fmla="*/ 302 w 950"/>
                <a:gd name="T51" fmla="*/ 443 h 866"/>
                <a:gd name="T52" fmla="*/ 289 w 950"/>
                <a:gd name="T53" fmla="*/ 486 h 866"/>
                <a:gd name="T54" fmla="*/ 251 w 950"/>
                <a:gd name="T55" fmla="*/ 479 h 866"/>
                <a:gd name="T56" fmla="*/ 222 w 950"/>
                <a:gd name="T57" fmla="*/ 539 h 866"/>
                <a:gd name="T58" fmla="*/ 180 w 950"/>
                <a:gd name="T59" fmla="*/ 577 h 866"/>
                <a:gd name="T60" fmla="*/ 211 w 950"/>
                <a:gd name="T61" fmla="*/ 622 h 866"/>
                <a:gd name="T62" fmla="*/ 239 w 950"/>
                <a:gd name="T63" fmla="*/ 656 h 866"/>
                <a:gd name="T64" fmla="*/ 289 w 950"/>
                <a:gd name="T65" fmla="*/ 668 h 866"/>
                <a:gd name="T66" fmla="*/ 312 w 950"/>
                <a:gd name="T67" fmla="*/ 717 h 866"/>
                <a:gd name="T68" fmla="*/ 353 w 950"/>
                <a:gd name="T69" fmla="*/ 749 h 866"/>
                <a:gd name="T70" fmla="*/ 407 w 950"/>
                <a:gd name="T71" fmla="*/ 733 h 866"/>
                <a:gd name="T72" fmla="*/ 442 w 950"/>
                <a:gd name="T73" fmla="*/ 724 h 866"/>
                <a:gd name="T74" fmla="*/ 468 w 950"/>
                <a:gd name="T75" fmla="*/ 763 h 866"/>
                <a:gd name="T76" fmla="*/ 475 w 950"/>
                <a:gd name="T77" fmla="*/ 763 h 866"/>
                <a:gd name="T78" fmla="*/ 528 w 950"/>
                <a:gd name="T79" fmla="*/ 746 h 866"/>
                <a:gd name="T80" fmla="*/ 544 w 950"/>
                <a:gd name="T81" fmla="*/ 770 h 866"/>
                <a:gd name="T82" fmla="*/ 557 w 950"/>
                <a:gd name="T83" fmla="*/ 785 h 866"/>
                <a:gd name="T84" fmla="*/ 605 w 950"/>
                <a:gd name="T85" fmla="*/ 813 h 866"/>
                <a:gd name="T86" fmla="*/ 621 w 950"/>
                <a:gd name="T87" fmla="*/ 800 h 866"/>
                <a:gd name="T88" fmla="*/ 643 w 950"/>
                <a:gd name="T89" fmla="*/ 785 h 866"/>
                <a:gd name="T90" fmla="*/ 674 w 950"/>
                <a:gd name="T91" fmla="*/ 830 h 866"/>
                <a:gd name="T92" fmla="*/ 709 w 950"/>
                <a:gd name="T93" fmla="*/ 866 h 866"/>
                <a:gd name="T94" fmla="*/ 734 w 950"/>
                <a:gd name="T95" fmla="*/ 819 h 866"/>
                <a:gd name="T96" fmla="*/ 781 w 950"/>
                <a:gd name="T97" fmla="*/ 795 h 866"/>
                <a:gd name="T98" fmla="*/ 808 w 950"/>
                <a:gd name="T99" fmla="*/ 804 h 866"/>
                <a:gd name="T100" fmla="*/ 831 w 950"/>
                <a:gd name="T101" fmla="*/ 830 h 866"/>
                <a:gd name="T102" fmla="*/ 839 w 950"/>
                <a:gd name="T103" fmla="*/ 759 h 866"/>
                <a:gd name="T104" fmla="*/ 857 w 950"/>
                <a:gd name="T105" fmla="*/ 642 h 866"/>
                <a:gd name="T106" fmla="*/ 887 w 950"/>
                <a:gd name="T107" fmla="*/ 64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28" name="Freeform 30"/>
            <p:cNvSpPr/>
            <p:nvPr/>
          </p:nvSpPr>
          <p:spPr bwMode="auto">
            <a:xfrm>
              <a:off x="5152548" y="3378200"/>
              <a:ext cx="865188" cy="544513"/>
            </a:xfrm>
            <a:custGeom>
              <a:avLst/>
              <a:gdLst>
                <a:gd name="T0" fmla="*/ 523 w 573"/>
                <a:gd name="T1" fmla="*/ 12 h 361"/>
                <a:gd name="T2" fmla="*/ 473 w 573"/>
                <a:gd name="T3" fmla="*/ 16 h 361"/>
                <a:gd name="T4" fmla="*/ 358 w 573"/>
                <a:gd name="T5" fmla="*/ 57 h 361"/>
                <a:gd name="T6" fmla="*/ 360 w 573"/>
                <a:gd name="T7" fmla="*/ 82 h 361"/>
                <a:gd name="T8" fmla="*/ 282 w 573"/>
                <a:gd name="T9" fmla="*/ 70 h 361"/>
                <a:gd name="T10" fmla="*/ 224 w 573"/>
                <a:gd name="T11" fmla="*/ 2 h 361"/>
                <a:gd name="T12" fmla="*/ 200 w 573"/>
                <a:gd name="T13" fmla="*/ 28 h 361"/>
                <a:gd name="T14" fmla="*/ 169 w 573"/>
                <a:gd name="T15" fmla="*/ 12 h 361"/>
                <a:gd name="T16" fmla="*/ 158 w 573"/>
                <a:gd name="T17" fmla="*/ 27 h 361"/>
                <a:gd name="T18" fmla="*/ 135 w 573"/>
                <a:gd name="T19" fmla="*/ 34 h 361"/>
                <a:gd name="T20" fmla="*/ 18 w 573"/>
                <a:gd name="T21" fmla="*/ 171 h 361"/>
                <a:gd name="T22" fmla="*/ 30 w 573"/>
                <a:gd name="T23" fmla="*/ 201 h 361"/>
                <a:gd name="T24" fmla="*/ 29 w 573"/>
                <a:gd name="T25" fmla="*/ 202 h 361"/>
                <a:gd name="T26" fmla="*/ 46 w 573"/>
                <a:gd name="T27" fmla="*/ 274 h 361"/>
                <a:gd name="T28" fmla="*/ 0 w 573"/>
                <a:gd name="T29" fmla="*/ 304 h 361"/>
                <a:gd name="T30" fmla="*/ 21 w 573"/>
                <a:gd name="T31" fmla="*/ 324 h 361"/>
                <a:gd name="T32" fmla="*/ 25 w 573"/>
                <a:gd name="T33" fmla="*/ 330 h 361"/>
                <a:gd name="T34" fmla="*/ 87 w 573"/>
                <a:gd name="T35" fmla="*/ 361 h 361"/>
                <a:gd name="T36" fmla="*/ 111 w 573"/>
                <a:gd name="T37" fmla="*/ 335 h 361"/>
                <a:gd name="T38" fmla="*/ 152 w 573"/>
                <a:gd name="T39" fmla="*/ 316 h 361"/>
                <a:gd name="T40" fmla="*/ 157 w 573"/>
                <a:gd name="T41" fmla="*/ 321 h 361"/>
                <a:gd name="T42" fmla="*/ 157 w 573"/>
                <a:gd name="T43" fmla="*/ 323 h 361"/>
                <a:gd name="T44" fmla="*/ 198 w 573"/>
                <a:gd name="T45" fmla="*/ 350 h 361"/>
                <a:gd name="T46" fmla="*/ 245 w 573"/>
                <a:gd name="T47" fmla="*/ 333 h 361"/>
                <a:gd name="T48" fmla="*/ 282 w 573"/>
                <a:gd name="T49" fmla="*/ 331 h 361"/>
                <a:gd name="T50" fmla="*/ 285 w 573"/>
                <a:gd name="T51" fmla="*/ 328 h 361"/>
                <a:gd name="T52" fmla="*/ 315 w 573"/>
                <a:gd name="T53" fmla="*/ 292 h 361"/>
                <a:gd name="T54" fmla="*/ 331 w 573"/>
                <a:gd name="T55" fmla="*/ 282 h 361"/>
                <a:gd name="T56" fmla="*/ 333 w 573"/>
                <a:gd name="T57" fmla="*/ 283 h 361"/>
                <a:gd name="T58" fmla="*/ 341 w 573"/>
                <a:gd name="T59" fmla="*/ 286 h 361"/>
                <a:gd name="T60" fmla="*/ 355 w 573"/>
                <a:gd name="T61" fmla="*/ 234 h 361"/>
                <a:gd name="T62" fmla="*/ 372 w 573"/>
                <a:gd name="T63" fmla="*/ 230 h 361"/>
                <a:gd name="T64" fmla="*/ 393 w 573"/>
                <a:gd name="T65" fmla="*/ 184 h 361"/>
                <a:gd name="T66" fmla="*/ 399 w 573"/>
                <a:gd name="T67" fmla="*/ 159 h 361"/>
                <a:gd name="T68" fmla="*/ 426 w 573"/>
                <a:gd name="T69" fmla="*/ 148 h 361"/>
                <a:gd name="T70" fmla="*/ 427 w 573"/>
                <a:gd name="T71" fmla="*/ 145 h 361"/>
                <a:gd name="T72" fmla="*/ 447 w 573"/>
                <a:gd name="T73" fmla="*/ 127 h 361"/>
                <a:gd name="T74" fmla="*/ 434 w 573"/>
                <a:gd name="T75" fmla="*/ 126 h 361"/>
                <a:gd name="T76" fmla="*/ 435 w 573"/>
                <a:gd name="T77" fmla="*/ 118 h 361"/>
                <a:gd name="T78" fmla="*/ 439 w 573"/>
                <a:gd name="T79" fmla="*/ 116 h 361"/>
                <a:gd name="T80" fmla="*/ 467 w 573"/>
                <a:gd name="T81" fmla="*/ 103 h 361"/>
                <a:gd name="T82" fmla="*/ 535 w 573"/>
                <a:gd name="T83" fmla="*/ 56 h 361"/>
                <a:gd name="T84" fmla="*/ 565 w 573"/>
                <a:gd name="T85" fmla="*/ 64 h 361"/>
                <a:gd name="T86" fmla="*/ 560 w 573"/>
                <a:gd name="T87" fmla="*/ 40 h 361"/>
                <a:gd name="T88" fmla="*/ 562 w 573"/>
                <a:gd name="T89" fmla="*/ 38 h 361"/>
                <a:gd name="T90" fmla="*/ 570 w 573"/>
                <a:gd name="T91" fmla="*/ 16 h 361"/>
                <a:gd name="T92" fmla="*/ 563 w 573"/>
                <a:gd name="T93" fmla="*/ 20 h 361"/>
                <a:gd name="T94" fmla="*/ 541 w 573"/>
                <a:gd name="T95" fmla="*/ 23 h 361"/>
                <a:gd name="T96" fmla="*/ 534 w 573"/>
                <a:gd name="T97" fmla="*/ 23 h 361"/>
                <a:gd name="T98" fmla="*/ 533 w 573"/>
                <a:gd name="T99" fmla="*/ 19 h 361"/>
                <a:gd name="T100" fmla="*/ 525 w 573"/>
                <a:gd name="T101" fmla="*/ 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29" name="Freeform 31"/>
            <p:cNvSpPr/>
            <p:nvPr/>
          </p:nvSpPr>
          <p:spPr bwMode="auto">
            <a:xfrm>
              <a:off x="5965348" y="4276725"/>
              <a:ext cx="131763" cy="120650"/>
            </a:xfrm>
            <a:custGeom>
              <a:avLst/>
              <a:gdLst>
                <a:gd name="T0" fmla="*/ 81 w 88"/>
                <a:gd name="T1" fmla="*/ 43 h 80"/>
                <a:gd name="T2" fmla="*/ 88 w 88"/>
                <a:gd name="T3" fmla="*/ 35 h 80"/>
                <a:gd name="T4" fmla="*/ 88 w 88"/>
                <a:gd name="T5" fmla="*/ 35 h 80"/>
                <a:gd name="T6" fmla="*/ 88 w 88"/>
                <a:gd name="T7" fmla="*/ 35 h 80"/>
                <a:gd name="T8" fmla="*/ 88 w 88"/>
                <a:gd name="T9" fmla="*/ 34 h 80"/>
                <a:gd name="T10" fmla="*/ 62 w 88"/>
                <a:gd name="T11" fmla="*/ 13 h 80"/>
                <a:gd name="T12" fmla="*/ 28 w 88"/>
                <a:gd name="T13" fmla="*/ 1 h 80"/>
                <a:gd name="T14" fmla="*/ 16 w 88"/>
                <a:gd name="T15" fmla="*/ 5 h 80"/>
                <a:gd name="T16" fmla="*/ 16 w 88"/>
                <a:gd name="T17" fmla="*/ 27 h 80"/>
                <a:gd name="T18" fmla="*/ 4 w 88"/>
                <a:gd name="T19" fmla="*/ 49 h 80"/>
                <a:gd name="T20" fmla="*/ 0 w 88"/>
                <a:gd name="T21" fmla="*/ 54 h 80"/>
                <a:gd name="T22" fmla="*/ 10 w 88"/>
                <a:gd name="T23" fmla="*/ 66 h 80"/>
                <a:gd name="T24" fmla="*/ 11 w 88"/>
                <a:gd name="T25" fmla="*/ 66 h 80"/>
                <a:gd name="T26" fmla="*/ 14 w 88"/>
                <a:gd name="T27" fmla="*/ 75 h 80"/>
                <a:gd name="T28" fmla="*/ 27 w 88"/>
                <a:gd name="T29" fmla="*/ 80 h 80"/>
                <a:gd name="T30" fmla="*/ 45 w 88"/>
                <a:gd name="T31" fmla="*/ 74 h 80"/>
                <a:gd name="T32" fmla="*/ 67 w 88"/>
                <a:gd name="T33" fmla="*/ 78 h 80"/>
                <a:gd name="T34" fmla="*/ 68 w 88"/>
                <a:gd name="T35" fmla="*/ 71 h 80"/>
                <a:gd name="T36" fmla="*/ 81 w 88"/>
                <a:gd name="T3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solidFill>
              <a:schemeClr val="bg1">
                <a:alpha val="75000"/>
              </a:schemeClr>
            </a:solid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30" name="Freeform 32"/>
            <p:cNvSpPr/>
            <p:nvPr/>
          </p:nvSpPr>
          <p:spPr bwMode="auto">
            <a:xfrm>
              <a:off x="5330348" y="3822700"/>
              <a:ext cx="752475" cy="581025"/>
            </a:xfrm>
            <a:custGeom>
              <a:avLst/>
              <a:gdLst>
                <a:gd name="T0" fmla="*/ 317 w 498"/>
                <a:gd name="T1" fmla="*/ 59 h 385"/>
                <a:gd name="T2" fmla="*/ 223 w 498"/>
                <a:gd name="T3" fmla="*/ 22 h 385"/>
                <a:gd name="T4" fmla="*/ 223 w 498"/>
                <a:gd name="T5" fmla="*/ 3 h 385"/>
                <a:gd name="T6" fmla="*/ 215 w 498"/>
                <a:gd name="T7" fmla="*/ 0 h 385"/>
                <a:gd name="T8" fmla="*/ 175 w 498"/>
                <a:gd name="T9" fmla="*/ 42 h 385"/>
                <a:gd name="T10" fmla="*/ 151 w 498"/>
                <a:gd name="T11" fmla="*/ 63 h 385"/>
                <a:gd name="T12" fmla="*/ 125 w 498"/>
                <a:gd name="T13" fmla="*/ 50 h 385"/>
                <a:gd name="T14" fmla="*/ 81 w 498"/>
                <a:gd name="T15" fmla="*/ 67 h 385"/>
                <a:gd name="T16" fmla="*/ 26 w 498"/>
                <a:gd name="T17" fmla="*/ 30 h 385"/>
                <a:gd name="T18" fmla="*/ 4 w 498"/>
                <a:gd name="T19" fmla="*/ 45 h 385"/>
                <a:gd name="T20" fmla="*/ 4 w 498"/>
                <a:gd name="T21" fmla="*/ 47 h 385"/>
                <a:gd name="T22" fmla="*/ 0 w 498"/>
                <a:gd name="T23" fmla="*/ 52 h 385"/>
                <a:gd name="T24" fmla="*/ 11 w 498"/>
                <a:gd name="T25" fmla="*/ 54 h 385"/>
                <a:gd name="T26" fmla="*/ 12 w 498"/>
                <a:gd name="T27" fmla="*/ 56 h 385"/>
                <a:gd name="T28" fmla="*/ 90 w 498"/>
                <a:gd name="T29" fmla="*/ 113 h 385"/>
                <a:gd name="T30" fmla="*/ 164 w 498"/>
                <a:gd name="T31" fmla="*/ 196 h 385"/>
                <a:gd name="T32" fmla="*/ 237 w 498"/>
                <a:gd name="T33" fmla="*/ 190 h 385"/>
                <a:gd name="T34" fmla="*/ 239 w 498"/>
                <a:gd name="T35" fmla="*/ 188 h 385"/>
                <a:gd name="T36" fmla="*/ 260 w 498"/>
                <a:gd name="T37" fmla="*/ 193 h 385"/>
                <a:gd name="T38" fmla="*/ 262 w 498"/>
                <a:gd name="T39" fmla="*/ 196 h 385"/>
                <a:gd name="T40" fmla="*/ 245 w 498"/>
                <a:gd name="T41" fmla="*/ 244 h 385"/>
                <a:gd name="T42" fmla="*/ 220 w 498"/>
                <a:gd name="T43" fmla="*/ 246 h 385"/>
                <a:gd name="T44" fmla="*/ 194 w 498"/>
                <a:gd name="T45" fmla="*/ 307 h 385"/>
                <a:gd name="T46" fmla="*/ 234 w 498"/>
                <a:gd name="T47" fmla="*/ 334 h 385"/>
                <a:gd name="T48" fmla="*/ 244 w 498"/>
                <a:gd name="T49" fmla="*/ 352 h 385"/>
                <a:gd name="T50" fmla="*/ 262 w 498"/>
                <a:gd name="T51" fmla="*/ 349 h 385"/>
                <a:gd name="T52" fmla="*/ 302 w 498"/>
                <a:gd name="T53" fmla="*/ 365 h 385"/>
                <a:gd name="T54" fmla="*/ 312 w 498"/>
                <a:gd name="T55" fmla="*/ 378 h 385"/>
                <a:gd name="T56" fmla="*/ 348 w 498"/>
                <a:gd name="T57" fmla="*/ 379 h 385"/>
                <a:gd name="T58" fmla="*/ 401 w 498"/>
                <a:gd name="T59" fmla="*/ 377 h 385"/>
                <a:gd name="T60" fmla="*/ 418 w 498"/>
                <a:gd name="T61" fmla="*/ 366 h 385"/>
                <a:gd name="T62" fmla="*/ 417 w 498"/>
                <a:gd name="T63" fmla="*/ 344 h 385"/>
                <a:gd name="T64" fmla="*/ 428 w 498"/>
                <a:gd name="T65" fmla="*/ 315 h 385"/>
                <a:gd name="T66" fmla="*/ 447 w 498"/>
                <a:gd name="T67" fmla="*/ 293 h 385"/>
                <a:gd name="T68" fmla="*/ 490 w 498"/>
                <a:gd name="T69" fmla="*/ 293 h 385"/>
                <a:gd name="T70" fmla="*/ 477 w 498"/>
                <a:gd name="T71" fmla="*/ 259 h 385"/>
                <a:gd name="T72" fmla="*/ 458 w 498"/>
                <a:gd name="T73" fmla="*/ 255 h 385"/>
                <a:gd name="T74" fmla="*/ 458 w 498"/>
                <a:gd name="T75" fmla="*/ 254 h 385"/>
                <a:gd name="T76" fmla="*/ 410 w 498"/>
                <a:gd name="T77" fmla="*/ 227 h 385"/>
                <a:gd name="T78" fmla="*/ 387 w 498"/>
                <a:gd name="T79" fmla="*/ 218 h 385"/>
                <a:gd name="T80" fmla="*/ 348 w 498"/>
                <a:gd name="T81" fmla="*/ 1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31" name="Freeform 33"/>
            <p:cNvSpPr/>
            <p:nvPr/>
          </p:nvSpPr>
          <p:spPr bwMode="auto">
            <a:xfrm>
              <a:off x="4936648" y="2709863"/>
              <a:ext cx="698500" cy="1000125"/>
            </a:xfrm>
            <a:custGeom>
              <a:avLst/>
              <a:gdLst>
                <a:gd name="T0" fmla="*/ 417 w 463"/>
                <a:gd name="T1" fmla="*/ 196 h 662"/>
                <a:gd name="T2" fmla="*/ 368 w 463"/>
                <a:gd name="T3" fmla="*/ 183 h 662"/>
                <a:gd name="T4" fmla="*/ 366 w 463"/>
                <a:gd name="T5" fmla="*/ 137 h 662"/>
                <a:gd name="T6" fmla="*/ 352 w 463"/>
                <a:gd name="T7" fmla="*/ 121 h 662"/>
                <a:gd name="T8" fmla="*/ 307 w 463"/>
                <a:gd name="T9" fmla="*/ 101 h 662"/>
                <a:gd name="T10" fmla="*/ 309 w 463"/>
                <a:gd name="T11" fmla="*/ 64 h 662"/>
                <a:gd name="T12" fmla="*/ 298 w 463"/>
                <a:gd name="T13" fmla="*/ 53 h 662"/>
                <a:gd name="T14" fmla="*/ 275 w 463"/>
                <a:gd name="T15" fmla="*/ 39 h 662"/>
                <a:gd name="T16" fmla="*/ 263 w 463"/>
                <a:gd name="T17" fmla="*/ 0 h 662"/>
                <a:gd name="T18" fmla="*/ 235 w 463"/>
                <a:gd name="T19" fmla="*/ 22 h 662"/>
                <a:gd name="T20" fmla="*/ 205 w 463"/>
                <a:gd name="T21" fmla="*/ 64 h 662"/>
                <a:gd name="T22" fmla="*/ 188 w 463"/>
                <a:gd name="T23" fmla="*/ 88 h 662"/>
                <a:gd name="T24" fmla="*/ 154 w 463"/>
                <a:gd name="T25" fmla="*/ 104 h 662"/>
                <a:gd name="T26" fmla="*/ 117 w 463"/>
                <a:gd name="T27" fmla="*/ 104 h 662"/>
                <a:gd name="T28" fmla="*/ 83 w 463"/>
                <a:gd name="T29" fmla="*/ 131 h 662"/>
                <a:gd name="T30" fmla="*/ 62 w 463"/>
                <a:gd name="T31" fmla="*/ 120 h 662"/>
                <a:gd name="T32" fmla="*/ 43 w 463"/>
                <a:gd name="T33" fmla="*/ 85 h 662"/>
                <a:gd name="T34" fmla="*/ 20 w 463"/>
                <a:gd name="T35" fmla="*/ 126 h 662"/>
                <a:gd name="T36" fmla="*/ 19 w 463"/>
                <a:gd name="T37" fmla="*/ 128 h 662"/>
                <a:gd name="T38" fmla="*/ 38 w 463"/>
                <a:gd name="T39" fmla="*/ 221 h 662"/>
                <a:gd name="T40" fmla="*/ 47 w 463"/>
                <a:gd name="T41" fmla="*/ 247 h 662"/>
                <a:gd name="T42" fmla="*/ 15 w 463"/>
                <a:gd name="T43" fmla="*/ 264 h 662"/>
                <a:gd name="T44" fmla="*/ 62 w 463"/>
                <a:gd name="T45" fmla="*/ 316 h 662"/>
                <a:gd name="T46" fmla="*/ 62 w 463"/>
                <a:gd name="T47" fmla="*/ 318 h 662"/>
                <a:gd name="T48" fmla="*/ 48 w 463"/>
                <a:gd name="T49" fmla="*/ 371 h 662"/>
                <a:gd name="T50" fmla="*/ 20 w 463"/>
                <a:gd name="T51" fmla="*/ 389 h 662"/>
                <a:gd name="T52" fmla="*/ 47 w 463"/>
                <a:gd name="T53" fmla="*/ 473 h 662"/>
                <a:gd name="T54" fmla="*/ 63 w 463"/>
                <a:gd name="T55" fmla="*/ 500 h 662"/>
                <a:gd name="T56" fmla="*/ 41 w 463"/>
                <a:gd name="T57" fmla="*/ 548 h 662"/>
                <a:gd name="T58" fmla="*/ 25 w 463"/>
                <a:gd name="T59" fmla="*/ 595 h 662"/>
                <a:gd name="T60" fmla="*/ 27 w 463"/>
                <a:gd name="T61" fmla="*/ 628 h 662"/>
                <a:gd name="T62" fmla="*/ 35 w 463"/>
                <a:gd name="T63" fmla="*/ 636 h 662"/>
                <a:gd name="T64" fmla="*/ 36 w 463"/>
                <a:gd name="T65" fmla="*/ 643 h 662"/>
                <a:gd name="T66" fmla="*/ 36 w 463"/>
                <a:gd name="T67" fmla="*/ 644 h 662"/>
                <a:gd name="T68" fmla="*/ 122 w 463"/>
                <a:gd name="T69" fmla="*/ 654 h 662"/>
                <a:gd name="T70" fmla="*/ 148 w 463"/>
                <a:gd name="T71" fmla="*/ 611 h 662"/>
                <a:gd name="T72" fmla="*/ 274 w 463"/>
                <a:gd name="T73" fmla="*/ 466 h 662"/>
                <a:gd name="T74" fmla="*/ 329 w 463"/>
                <a:gd name="T75" fmla="*/ 432 h 662"/>
                <a:gd name="T76" fmla="*/ 308 w 463"/>
                <a:gd name="T77" fmla="*/ 412 h 662"/>
                <a:gd name="T78" fmla="*/ 302 w 463"/>
                <a:gd name="T79" fmla="*/ 389 h 662"/>
                <a:gd name="T80" fmla="*/ 230 w 463"/>
                <a:gd name="T81" fmla="*/ 315 h 662"/>
                <a:gd name="T82" fmla="*/ 160 w 463"/>
                <a:gd name="T83" fmla="*/ 301 h 662"/>
                <a:gd name="T84" fmla="*/ 133 w 463"/>
                <a:gd name="T85" fmla="*/ 263 h 662"/>
                <a:gd name="T86" fmla="*/ 175 w 463"/>
                <a:gd name="T87" fmla="*/ 195 h 662"/>
                <a:gd name="T88" fmla="*/ 186 w 463"/>
                <a:gd name="T89" fmla="*/ 162 h 662"/>
                <a:gd name="T90" fmla="*/ 273 w 463"/>
                <a:gd name="T91" fmla="*/ 177 h 662"/>
                <a:gd name="T92" fmla="*/ 267 w 463"/>
                <a:gd name="T93" fmla="*/ 211 h 662"/>
                <a:gd name="T94" fmla="*/ 315 w 463"/>
                <a:gd name="T95" fmla="*/ 252 h 662"/>
                <a:gd name="T96" fmla="*/ 395 w 463"/>
                <a:gd name="T97" fmla="*/ 321 h 662"/>
                <a:gd name="T98" fmla="*/ 437 w 463"/>
                <a:gd name="T99" fmla="*/ 270 h 662"/>
                <a:gd name="T100" fmla="*/ 443 w 463"/>
                <a:gd name="T101" fmla="*/ 244 h 662"/>
                <a:gd name="T102" fmla="*/ 462 w 463"/>
                <a:gd name="T103" fmla="*/ 230 h 662"/>
                <a:gd name="T104" fmla="*/ 428 w 463"/>
                <a:gd name="T105" fmla="*/ 20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32" name="Freeform 34"/>
            <p:cNvSpPr/>
            <p:nvPr/>
          </p:nvSpPr>
          <p:spPr bwMode="auto">
            <a:xfrm>
              <a:off x="4614386" y="3670300"/>
              <a:ext cx="741363" cy="728663"/>
            </a:xfrm>
            <a:custGeom>
              <a:avLst/>
              <a:gdLst>
                <a:gd name="T0" fmla="*/ 108 w 491"/>
                <a:gd name="T1" fmla="*/ 159 h 483"/>
                <a:gd name="T2" fmla="*/ 4 w 491"/>
                <a:gd name="T3" fmla="*/ 215 h 483"/>
                <a:gd name="T4" fmla="*/ 40 w 491"/>
                <a:gd name="T5" fmla="*/ 293 h 483"/>
                <a:gd name="T6" fmla="*/ 41 w 491"/>
                <a:gd name="T7" fmla="*/ 294 h 483"/>
                <a:gd name="T8" fmla="*/ 88 w 491"/>
                <a:gd name="T9" fmla="*/ 377 h 483"/>
                <a:gd name="T10" fmla="*/ 115 w 491"/>
                <a:gd name="T11" fmla="*/ 383 h 483"/>
                <a:gd name="T12" fmla="*/ 139 w 491"/>
                <a:gd name="T13" fmla="*/ 397 h 483"/>
                <a:gd name="T14" fmla="*/ 280 w 491"/>
                <a:gd name="T15" fmla="*/ 408 h 483"/>
                <a:gd name="T16" fmla="*/ 287 w 491"/>
                <a:gd name="T17" fmla="*/ 457 h 483"/>
                <a:gd name="T18" fmla="*/ 344 w 491"/>
                <a:gd name="T19" fmla="*/ 450 h 483"/>
                <a:gd name="T20" fmla="*/ 375 w 491"/>
                <a:gd name="T21" fmla="*/ 482 h 483"/>
                <a:gd name="T22" fmla="*/ 399 w 491"/>
                <a:gd name="T23" fmla="*/ 460 h 483"/>
                <a:gd name="T24" fmla="*/ 429 w 491"/>
                <a:gd name="T25" fmla="*/ 462 h 483"/>
                <a:gd name="T26" fmla="*/ 458 w 491"/>
                <a:gd name="T27" fmla="*/ 437 h 483"/>
                <a:gd name="T28" fmla="*/ 453 w 491"/>
                <a:gd name="T29" fmla="*/ 430 h 483"/>
                <a:gd name="T30" fmla="*/ 456 w 491"/>
                <a:gd name="T31" fmla="*/ 403 h 483"/>
                <a:gd name="T32" fmla="*/ 402 w 491"/>
                <a:gd name="T33" fmla="*/ 387 h 483"/>
                <a:gd name="T34" fmla="*/ 375 w 491"/>
                <a:gd name="T35" fmla="*/ 345 h 483"/>
                <a:gd name="T36" fmla="*/ 365 w 491"/>
                <a:gd name="T37" fmla="*/ 312 h 483"/>
                <a:gd name="T38" fmla="*/ 392 w 491"/>
                <a:gd name="T39" fmla="*/ 299 h 483"/>
                <a:gd name="T40" fmla="*/ 410 w 491"/>
                <a:gd name="T41" fmla="*/ 269 h 483"/>
                <a:gd name="T42" fmla="*/ 423 w 491"/>
                <a:gd name="T43" fmla="*/ 259 h 483"/>
                <a:gd name="T44" fmla="*/ 421 w 491"/>
                <a:gd name="T45" fmla="*/ 213 h 483"/>
                <a:gd name="T46" fmla="*/ 449 w 491"/>
                <a:gd name="T47" fmla="*/ 219 h 483"/>
                <a:gd name="T48" fmla="*/ 450 w 491"/>
                <a:gd name="T49" fmla="*/ 222 h 483"/>
                <a:gd name="T50" fmla="*/ 491 w 491"/>
                <a:gd name="T51" fmla="*/ 214 h 483"/>
                <a:gd name="T52" fmla="*/ 445 w 491"/>
                <a:gd name="T53" fmla="*/ 180 h 483"/>
                <a:gd name="T54" fmla="*/ 401 w 491"/>
                <a:gd name="T55" fmla="*/ 168 h 483"/>
                <a:gd name="T56" fmla="*/ 400 w 491"/>
                <a:gd name="T57" fmla="*/ 167 h 483"/>
                <a:gd name="T58" fmla="*/ 345 w 491"/>
                <a:gd name="T59" fmla="*/ 127 h 483"/>
                <a:gd name="T60" fmla="*/ 391 w 491"/>
                <a:gd name="T61" fmla="*/ 76 h 483"/>
                <a:gd name="T62" fmla="*/ 373 w 491"/>
                <a:gd name="T63" fmla="*/ 25 h 483"/>
                <a:gd name="T64" fmla="*/ 299 w 491"/>
                <a:gd name="T65" fmla="*/ 38 h 483"/>
                <a:gd name="T66" fmla="*/ 267 w 491"/>
                <a:gd name="T67" fmla="*/ 19 h 483"/>
                <a:gd name="T68" fmla="*/ 252 w 491"/>
                <a:gd name="T69" fmla="*/ 15 h 483"/>
                <a:gd name="T70" fmla="*/ 250 w 491"/>
                <a:gd name="T71" fmla="*/ 8 h 483"/>
                <a:gd name="T72" fmla="*/ 250 w 491"/>
                <a:gd name="T73" fmla="*/ 7 h 483"/>
                <a:gd name="T74" fmla="*/ 249 w 491"/>
                <a:gd name="T75" fmla="*/ 4 h 483"/>
                <a:gd name="T76" fmla="*/ 249 w 491"/>
                <a:gd name="T77" fmla="*/ 0 h 483"/>
                <a:gd name="T78" fmla="*/ 244 w 491"/>
                <a:gd name="T79" fmla="*/ 28 h 483"/>
                <a:gd name="T80" fmla="*/ 241 w 491"/>
                <a:gd name="T81" fmla="*/ 48 h 483"/>
                <a:gd name="T82" fmla="*/ 244 w 491"/>
                <a:gd name="T83" fmla="*/ 89 h 483"/>
                <a:gd name="T84" fmla="*/ 241 w 491"/>
                <a:gd name="T85" fmla="*/ 92 h 483"/>
                <a:gd name="T86" fmla="*/ 229 w 491"/>
                <a:gd name="T87" fmla="*/ 127 h 483"/>
                <a:gd name="T88" fmla="*/ 177 w 491"/>
                <a:gd name="T89" fmla="*/ 144 h 483"/>
                <a:gd name="T90" fmla="*/ 110 w 491"/>
                <a:gd name="T91" fmla="*/ 1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33" name="Freeform 35"/>
            <p:cNvSpPr/>
            <p:nvPr/>
          </p:nvSpPr>
          <p:spPr bwMode="auto">
            <a:xfrm>
              <a:off x="6001861" y="5227638"/>
              <a:ext cx="211138" cy="509588"/>
            </a:xfrm>
            <a:custGeom>
              <a:avLst/>
              <a:gdLst>
                <a:gd name="T0" fmla="*/ 105 w 139"/>
                <a:gd name="T1" fmla="*/ 0 h 338"/>
                <a:gd name="T2" fmla="*/ 32 w 139"/>
                <a:gd name="T3" fmla="*/ 92 h 338"/>
                <a:gd name="T4" fmla="*/ 0 w 139"/>
                <a:gd name="T5" fmla="*/ 143 h 338"/>
                <a:gd name="T6" fmla="*/ 7 w 139"/>
                <a:gd name="T7" fmla="*/ 202 h 338"/>
                <a:gd name="T8" fmla="*/ 7 w 139"/>
                <a:gd name="T9" fmla="*/ 203 h 338"/>
                <a:gd name="T10" fmla="*/ 7 w 139"/>
                <a:gd name="T11" fmla="*/ 203 h 338"/>
                <a:gd name="T12" fmla="*/ 2 w 139"/>
                <a:gd name="T13" fmla="*/ 243 h 338"/>
                <a:gd name="T14" fmla="*/ 5 w 139"/>
                <a:gd name="T15" fmla="*/ 266 h 338"/>
                <a:gd name="T16" fmla="*/ 48 w 139"/>
                <a:gd name="T17" fmla="*/ 294 h 338"/>
                <a:gd name="T18" fmla="*/ 48 w 139"/>
                <a:gd name="T19" fmla="*/ 294 h 338"/>
                <a:gd name="T20" fmla="*/ 49 w 139"/>
                <a:gd name="T21" fmla="*/ 294 h 338"/>
                <a:gd name="T22" fmla="*/ 51 w 139"/>
                <a:gd name="T23" fmla="*/ 298 h 338"/>
                <a:gd name="T24" fmla="*/ 51 w 139"/>
                <a:gd name="T25" fmla="*/ 298 h 338"/>
                <a:gd name="T26" fmla="*/ 67 w 139"/>
                <a:gd name="T27" fmla="*/ 326 h 338"/>
                <a:gd name="T28" fmla="*/ 81 w 139"/>
                <a:gd name="T29" fmla="*/ 338 h 338"/>
                <a:gd name="T30" fmla="*/ 87 w 139"/>
                <a:gd name="T31" fmla="*/ 268 h 338"/>
                <a:gd name="T32" fmla="*/ 87 w 139"/>
                <a:gd name="T33" fmla="*/ 266 h 338"/>
                <a:gd name="T34" fmla="*/ 118 w 139"/>
                <a:gd name="T35" fmla="*/ 192 h 338"/>
                <a:gd name="T36" fmla="*/ 129 w 139"/>
                <a:gd name="T37" fmla="*/ 104 h 338"/>
                <a:gd name="T38" fmla="*/ 129 w 139"/>
                <a:gd name="T39" fmla="*/ 103 h 338"/>
                <a:gd name="T40" fmla="*/ 130 w 139"/>
                <a:gd name="T41" fmla="*/ 102 h 338"/>
                <a:gd name="T42" fmla="*/ 139 w 139"/>
                <a:gd name="T43" fmla="*/ 79 h 338"/>
                <a:gd name="T44" fmla="*/ 132 w 139"/>
                <a:gd name="T45" fmla="*/ 59 h 338"/>
                <a:gd name="T46" fmla="*/ 132 w 139"/>
                <a:gd name="T47" fmla="*/ 58 h 338"/>
                <a:gd name="T48" fmla="*/ 131 w 139"/>
                <a:gd name="T49" fmla="*/ 58 h 338"/>
                <a:gd name="T50" fmla="*/ 129 w 139"/>
                <a:gd name="T51" fmla="*/ 31 h 338"/>
                <a:gd name="T52" fmla="*/ 130 w 139"/>
                <a:gd name="T53" fmla="*/ 30 h 338"/>
                <a:gd name="T54" fmla="*/ 131 w 139"/>
                <a:gd name="T55" fmla="*/ 28 h 338"/>
                <a:gd name="T56" fmla="*/ 136 w 139"/>
                <a:gd name="T57" fmla="*/ 22 h 338"/>
                <a:gd name="T58" fmla="*/ 139 w 139"/>
                <a:gd name="T59" fmla="*/ 15 h 338"/>
                <a:gd name="T60" fmla="*/ 105 w 139"/>
                <a:gd name="T6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sp>
          <p:nvSpPr>
            <p:cNvPr id="34" name="Freeform 36"/>
            <p:cNvSpPr/>
            <p:nvPr/>
          </p:nvSpPr>
          <p:spPr bwMode="auto">
            <a:xfrm>
              <a:off x="4446111" y="6130925"/>
              <a:ext cx="325438" cy="277813"/>
            </a:xfrm>
            <a:custGeom>
              <a:avLst/>
              <a:gdLst>
                <a:gd name="T0" fmla="*/ 98 w 216"/>
                <a:gd name="T1" fmla="*/ 18 h 184"/>
                <a:gd name="T2" fmla="*/ 95 w 216"/>
                <a:gd name="T3" fmla="*/ 24 h 184"/>
                <a:gd name="T4" fmla="*/ 95 w 216"/>
                <a:gd name="T5" fmla="*/ 25 h 184"/>
                <a:gd name="T6" fmla="*/ 94 w 216"/>
                <a:gd name="T7" fmla="*/ 27 h 184"/>
                <a:gd name="T8" fmla="*/ 50 w 216"/>
                <a:gd name="T9" fmla="*/ 37 h 184"/>
                <a:gd name="T10" fmla="*/ 52 w 216"/>
                <a:gd name="T11" fmla="*/ 43 h 184"/>
                <a:gd name="T12" fmla="*/ 66 w 216"/>
                <a:gd name="T13" fmla="*/ 58 h 184"/>
                <a:gd name="T14" fmla="*/ 62 w 216"/>
                <a:gd name="T15" fmla="*/ 60 h 184"/>
                <a:gd name="T16" fmla="*/ 42 w 216"/>
                <a:gd name="T17" fmla="*/ 70 h 184"/>
                <a:gd name="T18" fmla="*/ 10 w 216"/>
                <a:gd name="T19" fmla="*/ 94 h 184"/>
                <a:gd name="T20" fmla="*/ 18 w 216"/>
                <a:gd name="T21" fmla="*/ 165 h 184"/>
                <a:gd name="T22" fmla="*/ 49 w 216"/>
                <a:gd name="T23" fmla="*/ 168 h 184"/>
                <a:gd name="T24" fmla="*/ 50 w 216"/>
                <a:gd name="T25" fmla="*/ 168 h 184"/>
                <a:gd name="T26" fmla="*/ 50 w 216"/>
                <a:gd name="T27" fmla="*/ 169 h 184"/>
                <a:gd name="T28" fmla="*/ 82 w 216"/>
                <a:gd name="T29" fmla="*/ 184 h 184"/>
                <a:gd name="T30" fmla="*/ 116 w 216"/>
                <a:gd name="T31" fmla="*/ 179 h 184"/>
                <a:gd name="T32" fmla="*/ 165 w 216"/>
                <a:gd name="T33" fmla="*/ 139 h 184"/>
                <a:gd name="T34" fmla="*/ 166 w 216"/>
                <a:gd name="T35" fmla="*/ 139 h 184"/>
                <a:gd name="T36" fmla="*/ 169 w 216"/>
                <a:gd name="T37" fmla="*/ 137 h 184"/>
                <a:gd name="T38" fmla="*/ 183 w 216"/>
                <a:gd name="T39" fmla="*/ 132 h 184"/>
                <a:gd name="T40" fmla="*/ 179 w 216"/>
                <a:gd name="T41" fmla="*/ 88 h 184"/>
                <a:gd name="T42" fmla="*/ 179 w 216"/>
                <a:gd name="T43" fmla="*/ 86 h 184"/>
                <a:gd name="T44" fmla="*/ 198 w 216"/>
                <a:gd name="T45" fmla="*/ 58 h 184"/>
                <a:gd name="T46" fmla="*/ 198 w 216"/>
                <a:gd name="T47" fmla="*/ 57 h 184"/>
                <a:gd name="T48" fmla="*/ 199 w 216"/>
                <a:gd name="T49" fmla="*/ 57 h 184"/>
                <a:gd name="T50" fmla="*/ 214 w 216"/>
                <a:gd name="T51" fmla="*/ 46 h 184"/>
                <a:gd name="T52" fmla="*/ 210 w 216"/>
                <a:gd name="T53" fmla="*/ 12 h 184"/>
                <a:gd name="T54" fmla="*/ 195 w 216"/>
                <a:gd name="T55" fmla="*/ 0 h 184"/>
                <a:gd name="T56" fmla="*/ 197 w 216"/>
                <a:gd name="T57" fmla="*/ 16 h 184"/>
                <a:gd name="T58" fmla="*/ 169 w 216"/>
                <a:gd name="T59" fmla="*/ 11 h 184"/>
                <a:gd name="T60" fmla="*/ 156 w 216"/>
                <a:gd name="T61" fmla="*/ 18 h 184"/>
                <a:gd name="T62" fmla="*/ 155 w 216"/>
                <a:gd name="T63" fmla="*/ 18 h 184"/>
                <a:gd name="T64" fmla="*/ 155 w 216"/>
                <a:gd name="T65" fmla="*/ 18 h 184"/>
                <a:gd name="T66" fmla="*/ 98 w 216"/>
                <a:gd name="T67" fmla="*/ 1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w="9525">
              <a:noFill/>
              <a:round/>
            </a:ln>
          </p:spPr>
          <p:txBody>
            <a:bodyPr vert="horz" wrap="square" lIns="91440" tIns="45720" rIns="91440" bIns="45720" numCol="1" anchor="t" anchorCtr="0" compatLnSpc="1"/>
            <a:lstStyle/>
            <a:p>
              <a:endParaRPr lang="zh-HK" altLang="en-US">
                <a:solidFill>
                  <a:schemeClr val="bg1"/>
                </a:solidFill>
              </a:endParaRPr>
            </a:p>
          </p:txBody>
        </p:sp>
      </p:grpSp>
      <p:grpSp>
        <p:nvGrpSpPr>
          <p:cNvPr id="35" name="组合 34"/>
          <p:cNvGrpSpPr/>
          <p:nvPr/>
        </p:nvGrpSpPr>
        <p:grpSpPr>
          <a:xfrm>
            <a:off x="5226443" y="2367178"/>
            <a:ext cx="2271863" cy="739985"/>
            <a:chOff x="6245190" y="890816"/>
            <a:chExt cx="2914209" cy="949208"/>
          </a:xfrm>
          <a:solidFill>
            <a:schemeClr val="bg1">
              <a:alpha val="55000"/>
            </a:schemeClr>
          </a:solidFill>
        </p:grpSpPr>
        <p:grpSp>
          <p:nvGrpSpPr>
            <p:cNvPr id="36" name="组合 35"/>
            <p:cNvGrpSpPr/>
            <p:nvPr/>
          </p:nvGrpSpPr>
          <p:grpSpPr>
            <a:xfrm>
              <a:off x="6245190" y="1024166"/>
              <a:ext cx="2651160" cy="815858"/>
              <a:chOff x="6245190" y="1024166"/>
              <a:chExt cx="2651160" cy="815858"/>
            </a:xfrm>
            <a:grpFill/>
          </p:grpSpPr>
          <p:cxnSp>
            <p:nvCxnSpPr>
              <p:cNvPr id="38" name="直接连接符 37"/>
              <p:cNvCxnSpPr/>
              <p:nvPr/>
            </p:nvCxnSpPr>
            <p:spPr>
              <a:xfrm flipV="1">
                <a:off x="6245190" y="1024166"/>
                <a:ext cx="537201" cy="815858"/>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763341" y="1024166"/>
                <a:ext cx="2133009" cy="0"/>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7" name="椭圆 36"/>
            <p:cNvSpPr/>
            <p:nvPr/>
          </p:nvSpPr>
          <p:spPr>
            <a:xfrm>
              <a:off x="8892699" y="890816"/>
              <a:ext cx="266700" cy="26670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1"/>
                </a:solidFill>
              </a:endParaRPr>
            </a:p>
          </p:txBody>
        </p:sp>
      </p:grpSp>
      <p:sp>
        <p:nvSpPr>
          <p:cNvPr id="40" name="矩形 39"/>
          <p:cNvSpPr/>
          <p:nvPr/>
        </p:nvSpPr>
        <p:spPr>
          <a:xfrm>
            <a:off x="7726106" y="2055636"/>
            <a:ext cx="3313216" cy="830997"/>
          </a:xfrm>
          <a:prstGeom prst="rect">
            <a:avLst/>
          </a:prstGeom>
          <a:noFill/>
          <a:ln>
            <a:noFill/>
          </a:ln>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grpSp>
        <p:nvGrpSpPr>
          <p:cNvPr id="41" name="组合 40"/>
          <p:cNvGrpSpPr/>
          <p:nvPr/>
        </p:nvGrpSpPr>
        <p:grpSpPr>
          <a:xfrm flipV="1">
            <a:off x="6009784" y="4349750"/>
            <a:ext cx="2271863" cy="739985"/>
            <a:chOff x="6245190" y="890816"/>
            <a:chExt cx="2914209" cy="949208"/>
          </a:xfrm>
          <a:solidFill>
            <a:schemeClr val="bg1">
              <a:alpha val="55000"/>
            </a:schemeClr>
          </a:solidFill>
        </p:grpSpPr>
        <p:grpSp>
          <p:nvGrpSpPr>
            <p:cNvPr id="42" name="组合 41"/>
            <p:cNvGrpSpPr/>
            <p:nvPr/>
          </p:nvGrpSpPr>
          <p:grpSpPr>
            <a:xfrm>
              <a:off x="6245190" y="1024166"/>
              <a:ext cx="2651160" cy="815858"/>
              <a:chOff x="6245190" y="1024166"/>
              <a:chExt cx="2651160" cy="815858"/>
            </a:xfrm>
            <a:grpFill/>
          </p:grpSpPr>
          <p:cxnSp>
            <p:nvCxnSpPr>
              <p:cNvPr id="44" name="直接连接符 43"/>
              <p:cNvCxnSpPr/>
              <p:nvPr/>
            </p:nvCxnSpPr>
            <p:spPr>
              <a:xfrm flipV="1">
                <a:off x="6245190" y="1024166"/>
                <a:ext cx="537201" cy="815858"/>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763341" y="1024166"/>
                <a:ext cx="2133009" cy="0"/>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3" name="椭圆 42"/>
            <p:cNvSpPr/>
            <p:nvPr/>
          </p:nvSpPr>
          <p:spPr>
            <a:xfrm>
              <a:off x="8892699" y="890816"/>
              <a:ext cx="266700" cy="26670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1"/>
                </a:solidFill>
              </a:endParaRPr>
            </a:p>
          </p:txBody>
        </p:sp>
      </p:grpSp>
      <p:sp>
        <p:nvSpPr>
          <p:cNvPr id="46" name="矩形 45"/>
          <p:cNvSpPr/>
          <p:nvPr/>
        </p:nvSpPr>
        <p:spPr>
          <a:xfrm>
            <a:off x="8480520" y="4570279"/>
            <a:ext cx="3313216" cy="830997"/>
          </a:xfrm>
          <a:prstGeom prst="rect">
            <a:avLst/>
          </a:prstGeom>
          <a:noFill/>
          <a:ln>
            <a:noFill/>
          </a:ln>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8"/>
          <p:cNvGrpSpPr/>
          <p:nvPr/>
        </p:nvGrpSpPr>
        <p:grpSpPr>
          <a:xfrm>
            <a:off x="1145652" y="1051590"/>
            <a:ext cx="2807020" cy="3129857"/>
            <a:chOff x="4693878" y="-802178"/>
            <a:chExt cx="2807022" cy="3129860"/>
          </a:xfrm>
        </p:grpSpPr>
        <p:sp>
          <p:nvSpPr>
            <p:cNvPr id="9" name="Freeform: Shape 25"/>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w="2222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 name="Freeform: Shape 24"/>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w="2222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 name="Freeform: Shape 19"/>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w="2222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03</a:t>
              </a:r>
              <a:endParaRPr kumimoji="0" sz="60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12" name="Rectangle 27"/>
          <p:cNvSpPr/>
          <p:nvPr/>
        </p:nvSpPr>
        <p:spPr>
          <a:xfrm>
            <a:off x="638026" y="4209736"/>
            <a:ext cx="3822272" cy="734493"/>
          </a:xfrm>
          <a:prstGeom prst="rect">
            <a:avLst/>
          </a:prstGeom>
        </p:spPr>
        <p:txBody>
          <a:bodyPr wrap="none" lIns="192000" tIns="0" rIns="192000" bIns="0">
            <a:normAutofit/>
          </a:bodyPr>
          <a:lstStyle/>
          <a:p>
            <a:r>
              <a:rPr lang="zh-CN" altLang="en-US" sz="4265" b="1" dirty="0">
                <a:solidFill>
                  <a:schemeClr val="bg1"/>
                </a:solidFill>
                <a:latin typeface="微软雅黑" panose="020B0503020204020204" pitchFamily="34" charset="-122"/>
                <a:ea typeface="微软雅黑" panose="020B0503020204020204" pitchFamily="34" charset="-122"/>
                <a:cs typeface="+mn-ea"/>
                <a:sym typeface="+mn-lt"/>
              </a:rPr>
              <a:t>添加您的标题</a:t>
            </a:r>
            <a:endParaRPr lang="zh-CN" altLang="en-US" sz="4265"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Rectangle 28"/>
          <p:cNvSpPr/>
          <p:nvPr/>
        </p:nvSpPr>
        <p:spPr>
          <a:xfrm>
            <a:off x="1255552" y="4913347"/>
            <a:ext cx="2587220" cy="536012"/>
          </a:xfrm>
          <a:prstGeom prst="rect">
            <a:avLst/>
          </a:prstGeom>
        </p:spPr>
        <p:txBody>
          <a:bodyPr wrap="square" lIns="192000" tIns="0" rIns="192000" bIns="0">
            <a:normAutofit fontScale="77500" lnSpcReduction="20000"/>
          </a:bodyPr>
          <a:lstStyle/>
          <a:p>
            <a:pPr algn="ctr">
              <a:lnSpc>
                <a:spcPct val="120000"/>
              </a:lnSpc>
            </a:pPr>
            <a:r>
              <a:rPr lang="zh-CN" altLang="en-US" sz="1465" dirty="0">
                <a:solidFill>
                  <a:schemeClr val="bg1"/>
                </a:solidFill>
                <a:cs typeface="+mn-ea"/>
                <a:sym typeface="+mn-lt"/>
              </a:rPr>
              <a:t>此部分内容作为文字排版占位显示</a:t>
            </a:r>
            <a:br>
              <a:rPr lang="zh-CN" altLang="en-US" sz="1465" dirty="0">
                <a:solidFill>
                  <a:schemeClr val="bg1"/>
                </a:solidFill>
                <a:cs typeface="+mn-ea"/>
                <a:sym typeface="+mn-lt"/>
              </a:rPr>
            </a:br>
            <a:r>
              <a:rPr lang="zh-CN" altLang="en-US" sz="1465" dirty="0">
                <a:solidFill>
                  <a:schemeClr val="bg1"/>
                </a:solidFill>
                <a:cs typeface="+mn-ea"/>
                <a:sym typeface="+mn-lt"/>
              </a:rPr>
              <a:t>（建议使用主题字体）</a:t>
            </a:r>
            <a:endParaRPr lang="zh-CN" altLang="en-US" sz="1465"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5"/>
          <p:cNvSpPr/>
          <p:nvPr/>
        </p:nvSpPr>
        <p:spPr bwMode="auto">
          <a:xfrm>
            <a:off x="0" y="2798763"/>
            <a:ext cx="12192000" cy="1865312"/>
          </a:xfrm>
          <a:custGeom>
            <a:avLst/>
            <a:gdLst>
              <a:gd name="T0" fmla="*/ 0 w 12195017"/>
              <a:gd name="T1" fmla="*/ 1030372 h 2100404"/>
              <a:gd name="T2" fmla="*/ 3164010 w 12195017"/>
              <a:gd name="T3" fmla="*/ 421920 h 2100404"/>
              <a:gd name="T4" fmla="*/ 7322424 w 12195017"/>
              <a:gd name="T5" fmla="*/ 643983 h 2100404"/>
              <a:gd name="T6" fmla="*/ 12176926 w 12195017"/>
              <a:gd name="T7" fmla="*/ 0 h 2100404"/>
              <a:gd name="T8" fmla="*/ 0 60000 65536"/>
              <a:gd name="T9" fmla="*/ 0 60000 65536"/>
              <a:gd name="T10" fmla="*/ 0 60000 65536"/>
              <a:gd name="T11" fmla="*/ 0 60000 65536"/>
              <a:gd name="T12" fmla="*/ 0 w 12195017"/>
              <a:gd name="T13" fmla="*/ 0 h 2100404"/>
              <a:gd name="T14" fmla="*/ 12195017 w 12195017"/>
              <a:gd name="T15" fmla="*/ 2100404 h 2100404"/>
            </a:gdLst>
            <a:ahLst/>
            <a:cxnLst>
              <a:cxn ang="T8">
                <a:pos x="T0" y="T1"/>
              </a:cxn>
              <a:cxn ang="T9">
                <a:pos x="T2" y="T3"/>
              </a:cxn>
              <a:cxn ang="T10">
                <a:pos x="T4" y="T5"/>
              </a:cxn>
              <a:cxn ang="T11">
                <a:pos x="T6" y="T7"/>
              </a:cxn>
            </a:cxnLst>
            <a:rect l="T12" t="T13" r="T14" b="T15"/>
            <a:pathLst>
              <a:path w="12195017" h="2100404">
                <a:moveTo>
                  <a:pt x="0" y="2100404"/>
                </a:moveTo>
                <a:cubicBezTo>
                  <a:pt x="973247" y="1545879"/>
                  <a:pt x="1946494" y="991354"/>
                  <a:pt x="3168712" y="860079"/>
                </a:cubicBezTo>
                <a:cubicBezTo>
                  <a:pt x="4390930" y="728804"/>
                  <a:pt x="5828922" y="1456098"/>
                  <a:pt x="7333306" y="1312752"/>
                </a:cubicBezTo>
                <a:cubicBezTo>
                  <a:pt x="8837690" y="1169406"/>
                  <a:pt x="11386241" y="233881"/>
                  <a:pt x="12195017" y="0"/>
                </a:cubicBezTo>
              </a:path>
            </a:pathLst>
          </a:cu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3" name="组合 2"/>
          <p:cNvGrpSpPr/>
          <p:nvPr/>
        </p:nvGrpSpPr>
        <p:grpSpPr bwMode="auto">
          <a:xfrm>
            <a:off x="539750" y="4187825"/>
            <a:ext cx="287996" cy="1079658"/>
            <a:chOff x="0" y="0"/>
            <a:chExt cx="288032" cy="1080120"/>
          </a:xfrm>
          <a:solidFill>
            <a:schemeClr val="bg1">
              <a:alpha val="40000"/>
            </a:schemeClr>
          </a:solidFill>
        </p:grpSpPr>
        <p:sp>
          <p:nvSpPr>
            <p:cNvPr id="4" name="椭圆 14"/>
            <p:cNvSpPr>
              <a:spLocks noChangeArrowheads="1"/>
            </p:cNvSpPr>
            <p:nvPr/>
          </p:nvSpPr>
          <p:spPr bwMode="auto">
            <a:xfrm>
              <a:off x="0" y="0"/>
              <a:ext cx="288032" cy="288032"/>
            </a:xfrm>
            <a:prstGeom prst="ellipse">
              <a:avLst/>
            </a:prstGeom>
            <a:grp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5" name="直接连接符 15"/>
            <p:cNvCxnSpPr>
              <a:cxnSpLocks noChangeShapeType="1"/>
              <a:stCxn id="4" idx="4"/>
            </p:cNvCxnSpPr>
            <p:nvPr/>
          </p:nvCxnSpPr>
          <p:spPr bwMode="auto">
            <a:xfrm>
              <a:off x="144016" y="288032"/>
              <a:ext cx="0" cy="792088"/>
            </a:xfrm>
            <a:prstGeom prst="line">
              <a:avLst/>
            </a:prstGeom>
            <a:grpFill/>
            <a:ln w="19050">
              <a:solidFill>
                <a:schemeClr val="bg1"/>
              </a:solidFill>
              <a:round/>
            </a:ln>
          </p:spPr>
        </p:cxnSp>
      </p:grpSp>
      <p:grpSp>
        <p:nvGrpSpPr>
          <p:cNvPr id="6" name="组合 5"/>
          <p:cNvGrpSpPr/>
          <p:nvPr/>
        </p:nvGrpSpPr>
        <p:grpSpPr bwMode="auto">
          <a:xfrm>
            <a:off x="804567" y="4862586"/>
            <a:ext cx="1697722" cy="586591"/>
            <a:chOff x="0" y="1"/>
            <a:chExt cx="1697936" cy="586842"/>
          </a:xfrm>
        </p:grpSpPr>
        <p:sp>
          <p:nvSpPr>
            <p:cNvPr id="7" name="文本框 10"/>
            <p:cNvSpPr txBox="1">
              <a:spLocks noChangeArrowheads="1"/>
            </p:cNvSpPr>
            <p:nvPr/>
          </p:nvSpPr>
          <p:spPr bwMode="auto">
            <a:xfrm>
              <a:off x="2" y="1"/>
              <a:ext cx="976798" cy="36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2018</a:t>
              </a:r>
              <a:r>
                <a:rPr lang="zh-CN" altLang="en-US" sz="1800" b="1" dirty="0">
                  <a:solidFill>
                    <a:schemeClr val="bg1"/>
                  </a:solidFill>
                  <a:latin typeface="微软雅黑 Light" panose="020B0502040204020203" pitchFamily="34" charset="-122"/>
                  <a:ea typeface="微软雅黑 Light" panose="020B0502040204020203" pitchFamily="34" charset="-122"/>
                </a:rPr>
                <a:t>年</a:t>
              </a:r>
              <a:endParaRPr lang="zh-CN" altLang="en-US" sz="1800" b="1" dirty="0">
                <a:solidFill>
                  <a:schemeClr val="bg1"/>
                </a:solidFill>
                <a:latin typeface="微软雅黑 Light" panose="020B0502040204020203" pitchFamily="34" charset="-122"/>
                <a:ea typeface="微软雅黑 Light" panose="020B0502040204020203" pitchFamily="34" charset="-122"/>
              </a:endParaRPr>
            </a:p>
          </p:txBody>
        </p:sp>
        <p:sp>
          <p:nvSpPr>
            <p:cNvPr id="8" name="文本框 13"/>
            <p:cNvSpPr txBox="1">
              <a:spLocks noChangeArrowheads="1"/>
            </p:cNvSpPr>
            <p:nvPr/>
          </p:nvSpPr>
          <p:spPr bwMode="auto">
            <a:xfrm>
              <a:off x="0" y="278934"/>
              <a:ext cx="1697936" cy="30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grpSp>
      <p:grpSp>
        <p:nvGrpSpPr>
          <p:cNvPr id="9" name="组合 17"/>
          <p:cNvGrpSpPr/>
          <p:nvPr/>
        </p:nvGrpSpPr>
        <p:grpSpPr bwMode="auto">
          <a:xfrm>
            <a:off x="1543050" y="2401811"/>
            <a:ext cx="287937" cy="1655839"/>
            <a:chOff x="0" y="0"/>
            <a:chExt cx="288032" cy="1656184"/>
          </a:xfrm>
          <a:solidFill>
            <a:schemeClr val="bg1">
              <a:alpha val="40000"/>
            </a:schemeClr>
          </a:solidFill>
        </p:grpSpPr>
        <p:sp>
          <p:nvSpPr>
            <p:cNvPr id="10" name="椭圆 21"/>
            <p:cNvSpPr>
              <a:spLocks noChangeArrowheads="1"/>
            </p:cNvSpPr>
            <p:nvPr/>
          </p:nvSpPr>
          <p:spPr bwMode="auto">
            <a:xfrm>
              <a:off x="0" y="1368152"/>
              <a:ext cx="288032" cy="288032"/>
            </a:xfrm>
            <a:prstGeom prst="ellipse">
              <a:avLst/>
            </a:prstGeom>
            <a:grp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11" name="直接连接符 22"/>
            <p:cNvCxnSpPr>
              <a:cxnSpLocks noChangeShapeType="1"/>
            </p:cNvCxnSpPr>
            <p:nvPr/>
          </p:nvCxnSpPr>
          <p:spPr bwMode="auto">
            <a:xfrm>
              <a:off x="144016" y="0"/>
              <a:ext cx="0" cy="1368152"/>
            </a:xfrm>
            <a:prstGeom prst="line">
              <a:avLst/>
            </a:prstGeom>
            <a:grpFill/>
            <a:ln w="19050">
              <a:solidFill>
                <a:schemeClr val="bg1"/>
              </a:solidFill>
              <a:round/>
            </a:ln>
          </p:spPr>
        </p:cxnSp>
      </p:grpSp>
      <p:grpSp>
        <p:nvGrpSpPr>
          <p:cNvPr id="12" name="组合 18"/>
          <p:cNvGrpSpPr/>
          <p:nvPr/>
        </p:nvGrpSpPr>
        <p:grpSpPr bwMode="auto">
          <a:xfrm>
            <a:off x="1698609" y="2344738"/>
            <a:ext cx="1628298" cy="566322"/>
            <a:chOff x="0" y="0"/>
            <a:chExt cx="1628833" cy="566440"/>
          </a:xfrm>
        </p:grpSpPr>
        <p:sp>
          <p:nvSpPr>
            <p:cNvPr id="13" name="文本框 19"/>
            <p:cNvSpPr txBox="1">
              <a:spLocks noChangeArrowheads="1"/>
            </p:cNvSpPr>
            <p:nvPr/>
          </p:nvSpPr>
          <p:spPr bwMode="auto">
            <a:xfrm>
              <a:off x="2" y="0"/>
              <a:ext cx="1096350" cy="36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2019</a:t>
              </a:r>
              <a:r>
                <a:rPr lang="zh-CN" altLang="en-US" sz="1800" b="1" dirty="0">
                  <a:solidFill>
                    <a:schemeClr val="bg1"/>
                  </a:solidFill>
                  <a:latin typeface="微软雅黑 Light" panose="020B0502040204020203" pitchFamily="34" charset="-122"/>
                  <a:ea typeface="微软雅黑 Light" panose="020B0502040204020203" pitchFamily="34" charset="-122"/>
                </a:rPr>
                <a:t>年</a:t>
              </a:r>
              <a:endParaRPr lang="zh-CN" altLang="en-US" sz="1800" b="1" dirty="0">
                <a:solidFill>
                  <a:schemeClr val="bg1"/>
                </a:solidFill>
                <a:latin typeface="微软雅黑 Light" panose="020B0502040204020203" pitchFamily="34" charset="-122"/>
                <a:ea typeface="微软雅黑 Light" panose="020B0502040204020203" pitchFamily="34" charset="-122"/>
              </a:endParaRPr>
            </a:p>
          </p:txBody>
        </p:sp>
        <p:sp>
          <p:nvSpPr>
            <p:cNvPr id="14" name="文本框 20"/>
            <p:cNvSpPr txBox="1">
              <a:spLocks noChangeArrowheads="1"/>
            </p:cNvSpPr>
            <p:nvPr/>
          </p:nvSpPr>
          <p:spPr bwMode="auto">
            <a:xfrm>
              <a:off x="0" y="258599"/>
              <a:ext cx="1628833" cy="3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grpSp>
      <p:grpSp>
        <p:nvGrpSpPr>
          <p:cNvPr id="15" name="组合 24"/>
          <p:cNvGrpSpPr/>
          <p:nvPr/>
        </p:nvGrpSpPr>
        <p:grpSpPr bwMode="auto">
          <a:xfrm>
            <a:off x="2819400" y="3448050"/>
            <a:ext cx="287809" cy="1414843"/>
            <a:chOff x="0" y="0"/>
            <a:chExt cx="288032" cy="1415581"/>
          </a:xfrm>
          <a:solidFill>
            <a:schemeClr val="bg1">
              <a:alpha val="40000"/>
            </a:schemeClr>
          </a:solidFill>
        </p:grpSpPr>
        <p:sp>
          <p:nvSpPr>
            <p:cNvPr id="16" name="椭圆 28"/>
            <p:cNvSpPr>
              <a:spLocks noChangeArrowheads="1"/>
            </p:cNvSpPr>
            <p:nvPr/>
          </p:nvSpPr>
          <p:spPr bwMode="auto">
            <a:xfrm>
              <a:off x="0" y="0"/>
              <a:ext cx="288032" cy="288032"/>
            </a:xfrm>
            <a:prstGeom prst="ellipse">
              <a:avLst/>
            </a:prstGeom>
            <a:grp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17" name="直接连接符 29"/>
            <p:cNvCxnSpPr>
              <a:cxnSpLocks noChangeShapeType="1"/>
              <a:stCxn id="16" idx="4"/>
            </p:cNvCxnSpPr>
            <p:nvPr/>
          </p:nvCxnSpPr>
          <p:spPr bwMode="auto">
            <a:xfrm>
              <a:off x="144016" y="288032"/>
              <a:ext cx="0" cy="1127549"/>
            </a:xfrm>
            <a:prstGeom prst="line">
              <a:avLst/>
            </a:prstGeom>
            <a:grpFill/>
            <a:ln w="19050">
              <a:solidFill>
                <a:schemeClr val="bg1"/>
              </a:solidFill>
              <a:round/>
            </a:ln>
          </p:spPr>
        </p:cxnSp>
      </p:grpSp>
      <p:grpSp>
        <p:nvGrpSpPr>
          <p:cNvPr id="18" name="组合 25"/>
          <p:cNvGrpSpPr/>
          <p:nvPr/>
        </p:nvGrpSpPr>
        <p:grpSpPr bwMode="auto">
          <a:xfrm>
            <a:off x="3012086" y="4441942"/>
            <a:ext cx="1625761" cy="576415"/>
            <a:chOff x="-1" y="0"/>
            <a:chExt cx="1627021" cy="576716"/>
          </a:xfrm>
        </p:grpSpPr>
        <p:sp>
          <p:nvSpPr>
            <p:cNvPr id="19" name="文本框 26"/>
            <p:cNvSpPr txBox="1">
              <a:spLocks noChangeArrowheads="1"/>
            </p:cNvSpPr>
            <p:nvPr/>
          </p:nvSpPr>
          <p:spPr bwMode="auto">
            <a:xfrm>
              <a:off x="2" y="0"/>
              <a:ext cx="995550" cy="3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2020</a:t>
              </a:r>
              <a:r>
                <a:rPr lang="zh-CN" altLang="en-US" sz="1800" b="1" dirty="0">
                  <a:solidFill>
                    <a:schemeClr val="bg1"/>
                  </a:solidFill>
                  <a:latin typeface="微软雅黑 Light" panose="020B0502040204020203" pitchFamily="34" charset="-122"/>
                  <a:ea typeface="微软雅黑 Light" panose="020B0502040204020203" pitchFamily="34" charset="-122"/>
                </a:rPr>
                <a:t>年</a:t>
              </a:r>
              <a:endParaRPr lang="zh-CN" altLang="en-US" sz="1800" b="1" dirty="0">
                <a:solidFill>
                  <a:schemeClr val="bg1"/>
                </a:solidFill>
                <a:latin typeface="微软雅黑 Light" panose="020B0502040204020203" pitchFamily="34" charset="-122"/>
                <a:ea typeface="微软雅黑 Light" panose="020B0502040204020203" pitchFamily="34" charset="-122"/>
              </a:endParaRPr>
            </a:p>
          </p:txBody>
        </p:sp>
        <p:sp>
          <p:nvSpPr>
            <p:cNvPr id="20" name="文本框 27"/>
            <p:cNvSpPr txBox="1">
              <a:spLocks noChangeArrowheads="1"/>
            </p:cNvSpPr>
            <p:nvPr/>
          </p:nvSpPr>
          <p:spPr bwMode="auto">
            <a:xfrm>
              <a:off x="-1" y="268778"/>
              <a:ext cx="1627021" cy="30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grpSp>
      <p:grpSp>
        <p:nvGrpSpPr>
          <p:cNvPr id="21" name="组合 31"/>
          <p:cNvGrpSpPr/>
          <p:nvPr/>
        </p:nvGrpSpPr>
        <p:grpSpPr bwMode="auto">
          <a:xfrm>
            <a:off x="3881438" y="2651654"/>
            <a:ext cx="287937" cy="1072621"/>
            <a:chOff x="0" y="0"/>
            <a:chExt cx="288032" cy="1071362"/>
          </a:xfrm>
          <a:solidFill>
            <a:schemeClr val="bg1">
              <a:alpha val="40000"/>
            </a:schemeClr>
          </a:solidFill>
        </p:grpSpPr>
        <p:sp>
          <p:nvSpPr>
            <p:cNvPr id="22" name="椭圆 35"/>
            <p:cNvSpPr>
              <a:spLocks noChangeArrowheads="1"/>
            </p:cNvSpPr>
            <p:nvPr/>
          </p:nvSpPr>
          <p:spPr bwMode="auto">
            <a:xfrm>
              <a:off x="0" y="783330"/>
              <a:ext cx="288032" cy="288032"/>
            </a:xfrm>
            <a:prstGeom prst="ellipse">
              <a:avLst/>
            </a:prstGeom>
            <a:grp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23" name="直接连接符 36"/>
            <p:cNvCxnSpPr>
              <a:cxnSpLocks noChangeShapeType="1"/>
            </p:cNvCxnSpPr>
            <p:nvPr/>
          </p:nvCxnSpPr>
          <p:spPr bwMode="auto">
            <a:xfrm>
              <a:off x="144016" y="0"/>
              <a:ext cx="0" cy="783330"/>
            </a:xfrm>
            <a:prstGeom prst="line">
              <a:avLst/>
            </a:prstGeom>
            <a:grpFill/>
            <a:ln w="19050">
              <a:solidFill>
                <a:schemeClr val="bg1"/>
              </a:solidFill>
              <a:round/>
            </a:ln>
          </p:spPr>
        </p:cxnSp>
      </p:grpSp>
      <p:grpSp>
        <p:nvGrpSpPr>
          <p:cNvPr id="24" name="组合 32"/>
          <p:cNvGrpSpPr/>
          <p:nvPr/>
        </p:nvGrpSpPr>
        <p:grpSpPr bwMode="auto">
          <a:xfrm>
            <a:off x="4036996" y="2579688"/>
            <a:ext cx="1628298" cy="566623"/>
            <a:chOff x="0" y="0"/>
            <a:chExt cx="1628833" cy="565958"/>
          </a:xfrm>
        </p:grpSpPr>
        <p:sp>
          <p:nvSpPr>
            <p:cNvPr id="25" name="文本框 33"/>
            <p:cNvSpPr txBox="1">
              <a:spLocks noChangeArrowheads="1"/>
            </p:cNvSpPr>
            <p:nvPr/>
          </p:nvSpPr>
          <p:spPr bwMode="auto">
            <a:xfrm>
              <a:off x="2" y="0"/>
              <a:ext cx="1009584" cy="36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2021</a:t>
              </a:r>
              <a:r>
                <a:rPr lang="zh-CN" altLang="en-US" sz="1800" b="1" dirty="0">
                  <a:solidFill>
                    <a:schemeClr val="bg1"/>
                  </a:solidFill>
                  <a:latin typeface="微软雅黑 Light" panose="020B0502040204020203" pitchFamily="34" charset="-122"/>
                  <a:ea typeface="微软雅黑 Light" panose="020B0502040204020203" pitchFamily="34" charset="-122"/>
                </a:rPr>
                <a:t>年</a:t>
              </a:r>
              <a:endParaRPr lang="zh-CN" altLang="en-US" sz="1800" b="1" dirty="0">
                <a:solidFill>
                  <a:schemeClr val="bg1"/>
                </a:solidFill>
                <a:latin typeface="微软雅黑 Light" panose="020B0502040204020203" pitchFamily="34" charset="-122"/>
                <a:ea typeface="微软雅黑 Light" panose="020B0502040204020203" pitchFamily="34" charset="-122"/>
              </a:endParaRPr>
            </a:p>
          </p:txBody>
        </p:sp>
        <p:sp>
          <p:nvSpPr>
            <p:cNvPr id="26" name="文本框 34"/>
            <p:cNvSpPr txBox="1">
              <a:spLocks noChangeArrowheads="1"/>
            </p:cNvSpPr>
            <p:nvPr/>
          </p:nvSpPr>
          <p:spPr bwMode="auto">
            <a:xfrm>
              <a:off x="0" y="258542"/>
              <a:ext cx="1628833" cy="30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grpSp>
      <p:grpSp>
        <p:nvGrpSpPr>
          <p:cNvPr id="27" name="组合 38"/>
          <p:cNvGrpSpPr/>
          <p:nvPr/>
        </p:nvGrpSpPr>
        <p:grpSpPr bwMode="auto">
          <a:xfrm>
            <a:off x="4902200" y="3598863"/>
            <a:ext cx="288100" cy="1151122"/>
            <a:chOff x="0" y="0"/>
            <a:chExt cx="288032" cy="1150339"/>
          </a:xfrm>
          <a:solidFill>
            <a:schemeClr val="bg1">
              <a:alpha val="40000"/>
            </a:schemeClr>
          </a:solidFill>
        </p:grpSpPr>
        <p:sp>
          <p:nvSpPr>
            <p:cNvPr id="28" name="椭圆 42"/>
            <p:cNvSpPr>
              <a:spLocks noChangeArrowheads="1"/>
            </p:cNvSpPr>
            <p:nvPr/>
          </p:nvSpPr>
          <p:spPr bwMode="auto">
            <a:xfrm>
              <a:off x="0" y="0"/>
              <a:ext cx="288032" cy="288032"/>
            </a:xfrm>
            <a:prstGeom prst="ellipse">
              <a:avLst/>
            </a:prstGeom>
            <a:grp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29" name="直接连接符 43"/>
            <p:cNvCxnSpPr>
              <a:cxnSpLocks noChangeShapeType="1"/>
              <a:stCxn id="28" idx="4"/>
            </p:cNvCxnSpPr>
            <p:nvPr/>
          </p:nvCxnSpPr>
          <p:spPr bwMode="auto">
            <a:xfrm>
              <a:off x="144016" y="288032"/>
              <a:ext cx="0" cy="862307"/>
            </a:xfrm>
            <a:prstGeom prst="line">
              <a:avLst/>
            </a:prstGeom>
            <a:grpFill/>
            <a:ln w="19050">
              <a:solidFill>
                <a:schemeClr val="bg1"/>
              </a:solidFill>
              <a:round/>
            </a:ln>
          </p:spPr>
        </p:cxnSp>
      </p:grpSp>
      <p:grpSp>
        <p:nvGrpSpPr>
          <p:cNvPr id="30" name="组合 39"/>
          <p:cNvGrpSpPr/>
          <p:nvPr/>
        </p:nvGrpSpPr>
        <p:grpSpPr bwMode="auto">
          <a:xfrm>
            <a:off x="5095080" y="4369928"/>
            <a:ext cx="1609726" cy="576673"/>
            <a:chOff x="0" y="1"/>
            <a:chExt cx="1609346" cy="576281"/>
          </a:xfrm>
        </p:grpSpPr>
        <p:sp>
          <p:nvSpPr>
            <p:cNvPr id="31" name="文本框 40"/>
            <p:cNvSpPr txBox="1">
              <a:spLocks noChangeArrowheads="1"/>
            </p:cNvSpPr>
            <p:nvPr/>
          </p:nvSpPr>
          <p:spPr bwMode="auto">
            <a:xfrm>
              <a:off x="1" y="1"/>
              <a:ext cx="1033281" cy="3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2022</a:t>
              </a:r>
              <a:r>
                <a:rPr lang="zh-CN" altLang="en-US" sz="1800" b="1" dirty="0">
                  <a:solidFill>
                    <a:schemeClr val="bg1"/>
                  </a:solidFill>
                  <a:latin typeface="微软雅黑 Light" panose="020B0502040204020203" pitchFamily="34" charset="-122"/>
                  <a:ea typeface="微软雅黑 Light" panose="020B0502040204020203" pitchFamily="34" charset="-122"/>
                </a:rPr>
                <a:t>年</a:t>
              </a:r>
              <a:endParaRPr lang="zh-CN" altLang="en-US" sz="1800" b="1" dirty="0">
                <a:solidFill>
                  <a:schemeClr val="bg1"/>
                </a:solidFill>
                <a:latin typeface="微软雅黑 Light" panose="020B0502040204020203" pitchFamily="34" charset="-122"/>
                <a:ea typeface="微软雅黑 Light" panose="020B0502040204020203" pitchFamily="34" charset="-122"/>
              </a:endParaRPr>
            </a:p>
          </p:txBody>
        </p:sp>
        <p:sp>
          <p:nvSpPr>
            <p:cNvPr id="32" name="文本框 41"/>
            <p:cNvSpPr txBox="1">
              <a:spLocks noChangeArrowheads="1"/>
            </p:cNvSpPr>
            <p:nvPr/>
          </p:nvSpPr>
          <p:spPr bwMode="auto">
            <a:xfrm>
              <a:off x="0" y="268714"/>
              <a:ext cx="160934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grpSp>
      <p:grpSp>
        <p:nvGrpSpPr>
          <p:cNvPr id="33" name="组合 45"/>
          <p:cNvGrpSpPr/>
          <p:nvPr/>
        </p:nvGrpSpPr>
        <p:grpSpPr bwMode="auto">
          <a:xfrm>
            <a:off x="6049963" y="2967567"/>
            <a:ext cx="288235" cy="1072621"/>
            <a:chOff x="0" y="0"/>
            <a:chExt cx="288032" cy="1071362"/>
          </a:xfrm>
          <a:solidFill>
            <a:schemeClr val="bg1">
              <a:alpha val="40000"/>
            </a:schemeClr>
          </a:solidFill>
        </p:grpSpPr>
        <p:sp>
          <p:nvSpPr>
            <p:cNvPr id="34" name="椭圆 49"/>
            <p:cNvSpPr>
              <a:spLocks noChangeArrowheads="1"/>
            </p:cNvSpPr>
            <p:nvPr/>
          </p:nvSpPr>
          <p:spPr bwMode="auto">
            <a:xfrm>
              <a:off x="0" y="783330"/>
              <a:ext cx="288032" cy="288032"/>
            </a:xfrm>
            <a:prstGeom prst="ellipse">
              <a:avLst/>
            </a:prstGeom>
            <a:grp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35" name="直接连接符 50"/>
            <p:cNvCxnSpPr>
              <a:cxnSpLocks noChangeShapeType="1"/>
            </p:cNvCxnSpPr>
            <p:nvPr/>
          </p:nvCxnSpPr>
          <p:spPr bwMode="auto">
            <a:xfrm>
              <a:off x="144016" y="0"/>
              <a:ext cx="0" cy="783330"/>
            </a:xfrm>
            <a:prstGeom prst="line">
              <a:avLst/>
            </a:prstGeom>
            <a:grpFill/>
            <a:ln w="19050">
              <a:solidFill>
                <a:schemeClr val="bg1"/>
              </a:solidFill>
              <a:round/>
            </a:ln>
          </p:spPr>
        </p:cxnSp>
      </p:grpSp>
      <p:grpSp>
        <p:nvGrpSpPr>
          <p:cNvPr id="36" name="组合 46"/>
          <p:cNvGrpSpPr/>
          <p:nvPr/>
        </p:nvGrpSpPr>
        <p:grpSpPr bwMode="auto">
          <a:xfrm>
            <a:off x="6205682" y="2895600"/>
            <a:ext cx="1646093" cy="586942"/>
            <a:chOff x="0" y="0"/>
            <a:chExt cx="1644932" cy="586253"/>
          </a:xfrm>
        </p:grpSpPr>
        <p:sp>
          <p:nvSpPr>
            <p:cNvPr id="37" name="文本框 47"/>
            <p:cNvSpPr txBox="1">
              <a:spLocks noChangeArrowheads="1"/>
            </p:cNvSpPr>
            <p:nvPr/>
          </p:nvSpPr>
          <p:spPr bwMode="auto">
            <a:xfrm>
              <a:off x="2" y="0"/>
              <a:ext cx="1108227" cy="3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2023</a:t>
              </a:r>
              <a:r>
                <a:rPr lang="zh-CN" altLang="en-US" sz="1800" b="1" dirty="0">
                  <a:solidFill>
                    <a:schemeClr val="bg1"/>
                  </a:solidFill>
                  <a:latin typeface="微软雅黑 Light" panose="020B0502040204020203" pitchFamily="34" charset="-122"/>
                  <a:ea typeface="微软雅黑 Light" panose="020B0502040204020203" pitchFamily="34" charset="-122"/>
                </a:rPr>
                <a:t>年</a:t>
              </a:r>
              <a:endParaRPr lang="zh-CN" altLang="en-US" sz="1800" b="1" dirty="0">
                <a:solidFill>
                  <a:schemeClr val="bg1"/>
                </a:solidFill>
                <a:latin typeface="微软雅黑 Light" panose="020B0502040204020203" pitchFamily="34" charset="-122"/>
                <a:ea typeface="微软雅黑 Light" panose="020B0502040204020203" pitchFamily="34" charset="-122"/>
              </a:endParaRPr>
            </a:p>
          </p:txBody>
        </p:sp>
        <p:sp>
          <p:nvSpPr>
            <p:cNvPr id="38" name="文本框 48"/>
            <p:cNvSpPr txBox="1">
              <a:spLocks noChangeArrowheads="1"/>
            </p:cNvSpPr>
            <p:nvPr/>
          </p:nvSpPr>
          <p:spPr bwMode="auto">
            <a:xfrm>
              <a:off x="0" y="278838"/>
              <a:ext cx="1644932" cy="30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grpSp>
      <p:grpSp>
        <p:nvGrpSpPr>
          <p:cNvPr id="39" name="组合 52"/>
          <p:cNvGrpSpPr/>
          <p:nvPr/>
        </p:nvGrpSpPr>
        <p:grpSpPr bwMode="auto">
          <a:xfrm>
            <a:off x="7392988" y="3824288"/>
            <a:ext cx="288100" cy="1151122"/>
            <a:chOff x="0" y="0"/>
            <a:chExt cx="288032" cy="1150339"/>
          </a:xfrm>
          <a:solidFill>
            <a:schemeClr val="bg1">
              <a:alpha val="40000"/>
            </a:schemeClr>
          </a:solidFill>
        </p:grpSpPr>
        <p:sp>
          <p:nvSpPr>
            <p:cNvPr id="40" name="椭圆 56"/>
            <p:cNvSpPr>
              <a:spLocks noChangeArrowheads="1"/>
            </p:cNvSpPr>
            <p:nvPr/>
          </p:nvSpPr>
          <p:spPr bwMode="auto">
            <a:xfrm>
              <a:off x="0" y="0"/>
              <a:ext cx="288032" cy="288032"/>
            </a:xfrm>
            <a:prstGeom prst="ellipse">
              <a:avLst/>
            </a:prstGeom>
            <a:grp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41" name="直接连接符 57"/>
            <p:cNvCxnSpPr>
              <a:cxnSpLocks noChangeShapeType="1"/>
              <a:stCxn id="40" idx="4"/>
            </p:cNvCxnSpPr>
            <p:nvPr/>
          </p:nvCxnSpPr>
          <p:spPr bwMode="auto">
            <a:xfrm>
              <a:off x="144016" y="288032"/>
              <a:ext cx="0" cy="862307"/>
            </a:xfrm>
            <a:prstGeom prst="line">
              <a:avLst/>
            </a:prstGeom>
            <a:grpFill/>
            <a:ln w="19050">
              <a:solidFill>
                <a:schemeClr val="bg1"/>
              </a:solidFill>
              <a:round/>
            </a:ln>
          </p:spPr>
        </p:cxnSp>
      </p:grpSp>
      <p:grpSp>
        <p:nvGrpSpPr>
          <p:cNvPr id="42" name="组合 53"/>
          <p:cNvGrpSpPr/>
          <p:nvPr/>
        </p:nvGrpSpPr>
        <p:grpSpPr bwMode="auto">
          <a:xfrm>
            <a:off x="7585867" y="4595353"/>
            <a:ext cx="1609725" cy="576673"/>
            <a:chOff x="-1" y="1"/>
            <a:chExt cx="1609346" cy="576281"/>
          </a:xfrm>
        </p:grpSpPr>
        <p:sp>
          <p:nvSpPr>
            <p:cNvPr id="43" name="文本框 54"/>
            <p:cNvSpPr txBox="1">
              <a:spLocks noChangeArrowheads="1"/>
            </p:cNvSpPr>
            <p:nvPr/>
          </p:nvSpPr>
          <p:spPr bwMode="auto">
            <a:xfrm>
              <a:off x="2" y="1"/>
              <a:ext cx="936082" cy="3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2024</a:t>
              </a:r>
              <a:r>
                <a:rPr lang="zh-CN" altLang="en-US" sz="1800" b="1" dirty="0">
                  <a:solidFill>
                    <a:schemeClr val="bg1"/>
                  </a:solidFill>
                  <a:latin typeface="微软雅黑 Light" panose="020B0502040204020203" pitchFamily="34" charset="-122"/>
                  <a:ea typeface="微软雅黑 Light" panose="020B0502040204020203" pitchFamily="34" charset="-122"/>
                </a:rPr>
                <a:t>年</a:t>
              </a:r>
              <a:endParaRPr lang="zh-CN" altLang="en-US" sz="1800" b="1" dirty="0">
                <a:solidFill>
                  <a:schemeClr val="bg1"/>
                </a:solidFill>
                <a:latin typeface="微软雅黑 Light" panose="020B0502040204020203" pitchFamily="34" charset="-122"/>
                <a:ea typeface="微软雅黑 Light" panose="020B0502040204020203" pitchFamily="34" charset="-122"/>
              </a:endParaRPr>
            </a:p>
          </p:txBody>
        </p:sp>
        <p:sp>
          <p:nvSpPr>
            <p:cNvPr id="44" name="文本框 55"/>
            <p:cNvSpPr txBox="1">
              <a:spLocks noChangeArrowheads="1"/>
            </p:cNvSpPr>
            <p:nvPr/>
          </p:nvSpPr>
          <p:spPr bwMode="auto">
            <a:xfrm>
              <a:off x="-1" y="268714"/>
              <a:ext cx="160934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grpSp>
      <p:grpSp>
        <p:nvGrpSpPr>
          <p:cNvPr id="45" name="组合 59"/>
          <p:cNvGrpSpPr/>
          <p:nvPr/>
        </p:nvGrpSpPr>
        <p:grpSpPr bwMode="auto">
          <a:xfrm>
            <a:off x="8550275" y="2830942"/>
            <a:ext cx="287938" cy="1071133"/>
            <a:chOff x="0" y="0"/>
            <a:chExt cx="288032" cy="1071362"/>
          </a:xfrm>
          <a:solidFill>
            <a:schemeClr val="bg1">
              <a:alpha val="40000"/>
            </a:schemeClr>
          </a:solidFill>
        </p:grpSpPr>
        <p:sp>
          <p:nvSpPr>
            <p:cNvPr id="46" name="椭圆 63"/>
            <p:cNvSpPr>
              <a:spLocks noChangeArrowheads="1"/>
            </p:cNvSpPr>
            <p:nvPr/>
          </p:nvSpPr>
          <p:spPr bwMode="auto">
            <a:xfrm>
              <a:off x="0" y="783330"/>
              <a:ext cx="288032" cy="288032"/>
            </a:xfrm>
            <a:prstGeom prst="ellipse">
              <a:avLst/>
            </a:prstGeom>
            <a:grp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47" name="直接连接符 64"/>
            <p:cNvCxnSpPr>
              <a:cxnSpLocks noChangeShapeType="1"/>
            </p:cNvCxnSpPr>
            <p:nvPr/>
          </p:nvCxnSpPr>
          <p:spPr bwMode="auto">
            <a:xfrm>
              <a:off x="144016" y="0"/>
              <a:ext cx="0" cy="783330"/>
            </a:xfrm>
            <a:prstGeom prst="line">
              <a:avLst/>
            </a:prstGeom>
            <a:grpFill/>
            <a:ln w="19050">
              <a:solidFill>
                <a:schemeClr val="bg1"/>
              </a:solidFill>
              <a:round/>
            </a:ln>
          </p:spPr>
        </p:cxnSp>
      </p:grpSp>
      <p:grpSp>
        <p:nvGrpSpPr>
          <p:cNvPr id="48" name="组合 60"/>
          <p:cNvGrpSpPr/>
          <p:nvPr/>
        </p:nvGrpSpPr>
        <p:grpSpPr bwMode="auto">
          <a:xfrm>
            <a:off x="8705833" y="2759075"/>
            <a:ext cx="1646104" cy="576480"/>
            <a:chOff x="0" y="0"/>
            <a:chExt cx="1646643" cy="576603"/>
          </a:xfrm>
        </p:grpSpPr>
        <p:sp>
          <p:nvSpPr>
            <p:cNvPr id="49" name="文本框 61"/>
            <p:cNvSpPr txBox="1">
              <a:spLocks noChangeArrowheads="1"/>
            </p:cNvSpPr>
            <p:nvPr/>
          </p:nvSpPr>
          <p:spPr bwMode="auto">
            <a:xfrm>
              <a:off x="2" y="0"/>
              <a:ext cx="1109383" cy="36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2025</a:t>
              </a:r>
              <a:r>
                <a:rPr lang="zh-CN" altLang="en-US" sz="1800" b="1" dirty="0">
                  <a:solidFill>
                    <a:schemeClr val="bg1"/>
                  </a:solidFill>
                  <a:latin typeface="微软雅黑 Light" panose="020B0502040204020203" pitchFamily="34" charset="-122"/>
                  <a:ea typeface="微软雅黑 Light" panose="020B0502040204020203" pitchFamily="34" charset="-122"/>
                </a:rPr>
                <a:t>年</a:t>
              </a:r>
              <a:endParaRPr lang="zh-CN" altLang="en-US" sz="1800" b="1" dirty="0">
                <a:solidFill>
                  <a:schemeClr val="bg1"/>
                </a:solidFill>
                <a:latin typeface="微软雅黑 Light" panose="020B0502040204020203" pitchFamily="34" charset="-122"/>
                <a:ea typeface="微软雅黑 Light" panose="020B0502040204020203" pitchFamily="34" charset="-122"/>
              </a:endParaRPr>
            </a:p>
          </p:txBody>
        </p:sp>
        <p:sp>
          <p:nvSpPr>
            <p:cNvPr id="50" name="文本框 62"/>
            <p:cNvSpPr txBox="1">
              <a:spLocks noChangeArrowheads="1"/>
            </p:cNvSpPr>
            <p:nvPr/>
          </p:nvSpPr>
          <p:spPr bwMode="auto">
            <a:xfrm>
              <a:off x="0" y="268760"/>
              <a:ext cx="1646643" cy="30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grpSp>
      <p:grpSp>
        <p:nvGrpSpPr>
          <p:cNvPr id="51" name="组合 66"/>
          <p:cNvGrpSpPr/>
          <p:nvPr/>
        </p:nvGrpSpPr>
        <p:grpSpPr bwMode="auto">
          <a:xfrm>
            <a:off x="9737725" y="3341688"/>
            <a:ext cx="288100" cy="1149662"/>
            <a:chOff x="0" y="0"/>
            <a:chExt cx="288032" cy="1150339"/>
          </a:xfrm>
          <a:solidFill>
            <a:schemeClr val="bg1">
              <a:alpha val="40000"/>
            </a:schemeClr>
          </a:solidFill>
        </p:grpSpPr>
        <p:sp>
          <p:nvSpPr>
            <p:cNvPr id="52" name="椭圆 70"/>
            <p:cNvSpPr>
              <a:spLocks noChangeArrowheads="1"/>
            </p:cNvSpPr>
            <p:nvPr/>
          </p:nvSpPr>
          <p:spPr bwMode="auto">
            <a:xfrm>
              <a:off x="0" y="0"/>
              <a:ext cx="288032" cy="288032"/>
            </a:xfrm>
            <a:prstGeom prst="ellipse">
              <a:avLst/>
            </a:prstGeom>
            <a:grp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53" name="直接连接符 71"/>
            <p:cNvCxnSpPr>
              <a:cxnSpLocks noChangeShapeType="1"/>
              <a:stCxn id="52" idx="4"/>
            </p:cNvCxnSpPr>
            <p:nvPr/>
          </p:nvCxnSpPr>
          <p:spPr bwMode="auto">
            <a:xfrm>
              <a:off x="144016" y="288032"/>
              <a:ext cx="0" cy="862307"/>
            </a:xfrm>
            <a:prstGeom prst="line">
              <a:avLst/>
            </a:prstGeom>
            <a:grpFill/>
            <a:ln w="19050">
              <a:solidFill>
                <a:schemeClr val="bg1"/>
              </a:solidFill>
              <a:round/>
            </a:ln>
          </p:spPr>
        </p:cxnSp>
      </p:grpSp>
      <p:grpSp>
        <p:nvGrpSpPr>
          <p:cNvPr id="54" name="组合 67"/>
          <p:cNvGrpSpPr/>
          <p:nvPr/>
        </p:nvGrpSpPr>
        <p:grpSpPr bwMode="auto">
          <a:xfrm>
            <a:off x="9930605" y="4111773"/>
            <a:ext cx="1609723" cy="576398"/>
            <a:chOff x="0" y="0"/>
            <a:chExt cx="1609343" cy="576737"/>
          </a:xfrm>
        </p:grpSpPr>
        <p:sp>
          <p:nvSpPr>
            <p:cNvPr id="55" name="文本框 68"/>
            <p:cNvSpPr txBox="1">
              <a:spLocks noChangeArrowheads="1"/>
            </p:cNvSpPr>
            <p:nvPr/>
          </p:nvSpPr>
          <p:spPr bwMode="auto">
            <a:xfrm>
              <a:off x="1" y="0"/>
              <a:ext cx="1008601" cy="36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2026</a:t>
              </a:r>
              <a:r>
                <a:rPr lang="zh-CN" altLang="en-US" sz="1800" b="1" dirty="0">
                  <a:solidFill>
                    <a:schemeClr val="bg1"/>
                  </a:solidFill>
                  <a:latin typeface="微软雅黑 Light" panose="020B0502040204020203" pitchFamily="34" charset="-122"/>
                  <a:ea typeface="微软雅黑 Light" panose="020B0502040204020203" pitchFamily="34" charset="-122"/>
                </a:rPr>
                <a:t>年</a:t>
              </a:r>
              <a:endParaRPr lang="zh-CN" altLang="en-US" sz="1800" b="1" dirty="0">
                <a:solidFill>
                  <a:schemeClr val="bg1"/>
                </a:solidFill>
                <a:latin typeface="微软雅黑 Light" panose="020B0502040204020203" pitchFamily="34" charset="-122"/>
                <a:ea typeface="微软雅黑 Light" panose="020B0502040204020203" pitchFamily="34" charset="-122"/>
              </a:endParaRPr>
            </a:p>
          </p:txBody>
        </p:sp>
        <p:sp>
          <p:nvSpPr>
            <p:cNvPr id="56" name="文本框 69"/>
            <p:cNvSpPr txBox="1">
              <a:spLocks noChangeArrowheads="1"/>
            </p:cNvSpPr>
            <p:nvPr/>
          </p:nvSpPr>
          <p:spPr bwMode="auto">
            <a:xfrm>
              <a:off x="0" y="268779"/>
              <a:ext cx="1609343" cy="30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grpSp>
      <p:grpSp>
        <p:nvGrpSpPr>
          <p:cNvPr id="57" name="组合 73"/>
          <p:cNvGrpSpPr/>
          <p:nvPr/>
        </p:nvGrpSpPr>
        <p:grpSpPr bwMode="auto">
          <a:xfrm>
            <a:off x="10428288" y="2248429"/>
            <a:ext cx="287938" cy="1072621"/>
            <a:chOff x="0" y="0"/>
            <a:chExt cx="288032" cy="1071362"/>
          </a:xfrm>
          <a:solidFill>
            <a:schemeClr val="bg1">
              <a:alpha val="40000"/>
            </a:schemeClr>
          </a:solidFill>
        </p:grpSpPr>
        <p:sp>
          <p:nvSpPr>
            <p:cNvPr id="58" name="椭圆 77"/>
            <p:cNvSpPr>
              <a:spLocks noChangeArrowheads="1"/>
            </p:cNvSpPr>
            <p:nvPr/>
          </p:nvSpPr>
          <p:spPr bwMode="auto">
            <a:xfrm>
              <a:off x="0" y="783330"/>
              <a:ext cx="288032" cy="288032"/>
            </a:xfrm>
            <a:prstGeom prst="ellipse">
              <a:avLst/>
            </a:prstGeom>
            <a:grp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59" name="直接连接符 78"/>
            <p:cNvCxnSpPr>
              <a:cxnSpLocks noChangeShapeType="1"/>
            </p:cNvCxnSpPr>
            <p:nvPr/>
          </p:nvCxnSpPr>
          <p:spPr bwMode="auto">
            <a:xfrm>
              <a:off x="144016" y="0"/>
              <a:ext cx="0" cy="783330"/>
            </a:xfrm>
            <a:prstGeom prst="line">
              <a:avLst/>
            </a:prstGeom>
            <a:grpFill/>
            <a:ln w="19050">
              <a:solidFill>
                <a:schemeClr val="bg1"/>
              </a:solidFill>
              <a:round/>
            </a:ln>
          </p:spPr>
        </p:cxnSp>
      </p:grpSp>
      <p:grpSp>
        <p:nvGrpSpPr>
          <p:cNvPr id="60" name="组合 74"/>
          <p:cNvGrpSpPr/>
          <p:nvPr/>
        </p:nvGrpSpPr>
        <p:grpSpPr bwMode="auto">
          <a:xfrm>
            <a:off x="10583846" y="2176463"/>
            <a:ext cx="1764809" cy="576783"/>
            <a:chOff x="0" y="0"/>
            <a:chExt cx="1765388" cy="576106"/>
          </a:xfrm>
        </p:grpSpPr>
        <p:sp>
          <p:nvSpPr>
            <p:cNvPr id="61" name="文本框 75"/>
            <p:cNvSpPr txBox="1">
              <a:spLocks noChangeArrowheads="1"/>
            </p:cNvSpPr>
            <p:nvPr/>
          </p:nvSpPr>
          <p:spPr bwMode="auto">
            <a:xfrm>
              <a:off x="2" y="0"/>
              <a:ext cx="988717" cy="36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2027</a:t>
              </a:r>
              <a:r>
                <a:rPr lang="zh-CN" altLang="en-US" sz="1800" b="1" dirty="0">
                  <a:solidFill>
                    <a:schemeClr val="bg1"/>
                  </a:solidFill>
                  <a:latin typeface="微软雅黑 Light" panose="020B0502040204020203" pitchFamily="34" charset="-122"/>
                  <a:ea typeface="微软雅黑 Light" panose="020B0502040204020203" pitchFamily="34" charset="-122"/>
                </a:rPr>
                <a:t>年</a:t>
              </a:r>
              <a:endParaRPr lang="zh-CN" altLang="en-US" sz="1800" b="1" dirty="0">
                <a:solidFill>
                  <a:schemeClr val="bg1"/>
                </a:solidFill>
                <a:latin typeface="微软雅黑 Light" panose="020B0502040204020203" pitchFamily="34" charset="-122"/>
                <a:ea typeface="微软雅黑 Light" panose="020B0502040204020203" pitchFamily="34" charset="-122"/>
              </a:endParaRPr>
            </a:p>
          </p:txBody>
        </p:sp>
        <p:sp>
          <p:nvSpPr>
            <p:cNvPr id="62" name="文本框 76"/>
            <p:cNvSpPr txBox="1">
              <a:spLocks noChangeArrowheads="1"/>
            </p:cNvSpPr>
            <p:nvPr/>
          </p:nvSpPr>
          <p:spPr bwMode="auto">
            <a:xfrm>
              <a:off x="0" y="268690"/>
              <a:ext cx="1765388" cy="30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53" presetClass="entr" presetSubtype="16"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53" presetClass="entr" presetSubtype="16"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par>
                                <p:cTn id="70" presetID="53" presetClass="entr" presetSubtype="16"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par>
                                <p:cTn id="75" presetID="53" presetClass="entr" presetSubtype="16"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cTn>
                              </p:par>
                              <p:par>
                                <p:cTn id="80" presetID="53" presetClass="entr" presetSubtype="16" fill="hold" nodeType="with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childTnLst>
                                </p:cTn>
                              </p:par>
                              <p:par>
                                <p:cTn id="85" presetID="53" presetClass="entr" presetSubtype="16"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nodeType="with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fltVal val="0"/>
                                          </p:val>
                                        </p:tav>
                                        <p:tav tm="100000">
                                          <p:val>
                                            <p:strVal val="#ppt_w"/>
                                          </p:val>
                                        </p:tav>
                                      </p:tavLst>
                                    </p:anim>
                                    <p:anim calcmode="lin" valueType="num">
                                      <p:cBhvr>
                                        <p:cTn id="93" dur="500" fill="hold"/>
                                        <p:tgtEl>
                                          <p:spTgt spid="51"/>
                                        </p:tgtEl>
                                        <p:attrNameLst>
                                          <p:attrName>ppt_h</p:attrName>
                                        </p:attrNameLst>
                                      </p:cBhvr>
                                      <p:tavLst>
                                        <p:tav tm="0">
                                          <p:val>
                                            <p:fltVal val="0"/>
                                          </p:val>
                                        </p:tav>
                                        <p:tav tm="100000">
                                          <p:val>
                                            <p:strVal val="#ppt_h"/>
                                          </p:val>
                                        </p:tav>
                                      </p:tavLst>
                                    </p:anim>
                                    <p:animEffect transition="in" filter="fade">
                                      <p:cBhvr>
                                        <p:cTn id="94" dur="500"/>
                                        <p:tgtEl>
                                          <p:spTgt spid="51"/>
                                        </p:tgtEl>
                                      </p:cBhvr>
                                    </p:animEffect>
                                  </p:childTnLst>
                                </p:cTn>
                              </p:par>
                              <p:par>
                                <p:cTn id="95" presetID="53" presetClass="entr" presetSubtype="16" fill="hold" nodeType="with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p:cTn id="97" dur="500" fill="hold"/>
                                        <p:tgtEl>
                                          <p:spTgt spid="54"/>
                                        </p:tgtEl>
                                        <p:attrNameLst>
                                          <p:attrName>ppt_w</p:attrName>
                                        </p:attrNameLst>
                                      </p:cBhvr>
                                      <p:tavLst>
                                        <p:tav tm="0">
                                          <p:val>
                                            <p:fltVal val="0"/>
                                          </p:val>
                                        </p:tav>
                                        <p:tav tm="100000">
                                          <p:val>
                                            <p:strVal val="#ppt_w"/>
                                          </p:val>
                                        </p:tav>
                                      </p:tavLst>
                                    </p:anim>
                                    <p:anim calcmode="lin" valueType="num">
                                      <p:cBhvr>
                                        <p:cTn id="98" dur="500" fill="hold"/>
                                        <p:tgtEl>
                                          <p:spTgt spid="54"/>
                                        </p:tgtEl>
                                        <p:attrNameLst>
                                          <p:attrName>ppt_h</p:attrName>
                                        </p:attrNameLst>
                                      </p:cBhvr>
                                      <p:tavLst>
                                        <p:tav tm="0">
                                          <p:val>
                                            <p:fltVal val="0"/>
                                          </p:val>
                                        </p:tav>
                                        <p:tav tm="100000">
                                          <p:val>
                                            <p:strVal val="#ppt_h"/>
                                          </p:val>
                                        </p:tav>
                                      </p:tavLst>
                                    </p:anim>
                                    <p:animEffect transition="in" filter="fade">
                                      <p:cBhvr>
                                        <p:cTn id="99" dur="500"/>
                                        <p:tgtEl>
                                          <p:spTgt spid="54"/>
                                        </p:tgtEl>
                                      </p:cBhvr>
                                    </p:animEffect>
                                  </p:childTnLst>
                                </p:cTn>
                              </p:par>
                              <p:par>
                                <p:cTn id="100" presetID="53" presetClass="entr" presetSubtype="16"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 calcmode="lin" valueType="num">
                                      <p:cBhvr>
                                        <p:cTn id="102" dur="500" fill="hold"/>
                                        <p:tgtEl>
                                          <p:spTgt spid="57"/>
                                        </p:tgtEl>
                                        <p:attrNameLst>
                                          <p:attrName>ppt_w</p:attrName>
                                        </p:attrNameLst>
                                      </p:cBhvr>
                                      <p:tavLst>
                                        <p:tav tm="0">
                                          <p:val>
                                            <p:fltVal val="0"/>
                                          </p:val>
                                        </p:tav>
                                        <p:tav tm="100000">
                                          <p:val>
                                            <p:strVal val="#ppt_w"/>
                                          </p:val>
                                        </p:tav>
                                      </p:tavLst>
                                    </p:anim>
                                    <p:anim calcmode="lin" valueType="num">
                                      <p:cBhvr>
                                        <p:cTn id="103" dur="500" fill="hold"/>
                                        <p:tgtEl>
                                          <p:spTgt spid="57"/>
                                        </p:tgtEl>
                                        <p:attrNameLst>
                                          <p:attrName>ppt_h</p:attrName>
                                        </p:attrNameLst>
                                      </p:cBhvr>
                                      <p:tavLst>
                                        <p:tav tm="0">
                                          <p:val>
                                            <p:fltVal val="0"/>
                                          </p:val>
                                        </p:tav>
                                        <p:tav tm="100000">
                                          <p:val>
                                            <p:strVal val="#ppt_h"/>
                                          </p:val>
                                        </p:tav>
                                      </p:tavLst>
                                    </p:anim>
                                    <p:animEffect transition="in" filter="fade">
                                      <p:cBhvr>
                                        <p:cTn id="104" dur="500"/>
                                        <p:tgtEl>
                                          <p:spTgt spid="57"/>
                                        </p:tgtEl>
                                      </p:cBhvr>
                                    </p:animEffect>
                                  </p:childTnLst>
                                </p:cTn>
                              </p:par>
                              <p:par>
                                <p:cTn id="105" presetID="53" presetClass="entr" presetSubtype="16" fill="hold" nodeType="withEffect">
                                  <p:stCondLst>
                                    <p:cond delay="0"/>
                                  </p:stCondLst>
                                  <p:childTnLst>
                                    <p:set>
                                      <p:cBhvr>
                                        <p:cTn id="106" dur="1" fill="hold">
                                          <p:stCondLst>
                                            <p:cond delay="0"/>
                                          </p:stCondLst>
                                        </p:cTn>
                                        <p:tgtEl>
                                          <p:spTgt spid="60"/>
                                        </p:tgtEl>
                                        <p:attrNameLst>
                                          <p:attrName>style.visibility</p:attrName>
                                        </p:attrNameLst>
                                      </p:cBhvr>
                                      <p:to>
                                        <p:strVal val="visible"/>
                                      </p:to>
                                    </p:set>
                                    <p:anim calcmode="lin" valueType="num">
                                      <p:cBhvr>
                                        <p:cTn id="107" dur="500" fill="hold"/>
                                        <p:tgtEl>
                                          <p:spTgt spid="60"/>
                                        </p:tgtEl>
                                        <p:attrNameLst>
                                          <p:attrName>ppt_w</p:attrName>
                                        </p:attrNameLst>
                                      </p:cBhvr>
                                      <p:tavLst>
                                        <p:tav tm="0">
                                          <p:val>
                                            <p:fltVal val="0"/>
                                          </p:val>
                                        </p:tav>
                                        <p:tav tm="100000">
                                          <p:val>
                                            <p:strVal val="#ppt_w"/>
                                          </p:val>
                                        </p:tav>
                                      </p:tavLst>
                                    </p:anim>
                                    <p:anim calcmode="lin" valueType="num">
                                      <p:cBhvr>
                                        <p:cTn id="108" dur="500" fill="hold"/>
                                        <p:tgtEl>
                                          <p:spTgt spid="60"/>
                                        </p:tgtEl>
                                        <p:attrNameLst>
                                          <p:attrName>ppt_h</p:attrName>
                                        </p:attrNameLst>
                                      </p:cBhvr>
                                      <p:tavLst>
                                        <p:tav tm="0">
                                          <p:val>
                                            <p:fltVal val="0"/>
                                          </p:val>
                                        </p:tav>
                                        <p:tav tm="100000">
                                          <p:val>
                                            <p:strVal val="#ppt_h"/>
                                          </p:val>
                                        </p:tav>
                                      </p:tavLst>
                                    </p:anim>
                                    <p:animEffect transition="in" filter="fade">
                                      <p:cBhvr>
                                        <p:cTn id="10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bwMode="auto">
          <a:xfrm>
            <a:off x="-838200" y="1612531"/>
            <a:ext cx="6657828" cy="4022805"/>
            <a:chOff x="0" y="0"/>
            <a:chExt cx="5718220" cy="3876541"/>
          </a:xfrm>
          <a:solidFill>
            <a:schemeClr val="bg1">
              <a:alpha val="20000"/>
            </a:schemeClr>
          </a:solidFill>
        </p:grpSpPr>
        <p:sp>
          <p:nvSpPr>
            <p:cNvPr id="3" name="任意多边形 9"/>
            <p:cNvSpPr/>
            <p:nvPr/>
          </p:nvSpPr>
          <p:spPr bwMode="auto">
            <a:xfrm>
              <a:off x="0" y="0"/>
              <a:ext cx="5718220" cy="2987899"/>
            </a:xfrm>
            <a:custGeom>
              <a:avLst/>
              <a:gdLst>
                <a:gd name="T0" fmla="*/ 0 w 5718220"/>
                <a:gd name="T1" fmla="*/ 0 h 2987899"/>
                <a:gd name="T2" fmla="*/ 5718220 w 5718220"/>
                <a:gd name="T3" fmla="*/ 0 h 2987899"/>
                <a:gd name="T4" fmla="*/ 5718220 w 5718220"/>
                <a:gd name="T5" fmla="*/ 2485623 h 2987899"/>
                <a:gd name="T6" fmla="*/ 3181082 w 5718220"/>
                <a:gd name="T7" fmla="*/ 2485623 h 2987899"/>
                <a:gd name="T8" fmla="*/ 2859110 w 5718220"/>
                <a:gd name="T9" fmla="*/ 2987899 h 2987899"/>
                <a:gd name="T10" fmla="*/ 2537138 w 5718220"/>
                <a:gd name="T11" fmla="*/ 2485623 h 2987899"/>
                <a:gd name="T12" fmla="*/ 0 w 5718220"/>
                <a:gd name="T13" fmla="*/ 2485623 h 2987899"/>
                <a:gd name="T14" fmla="*/ 0 w 5718220"/>
                <a:gd name="T15" fmla="*/ 0 h 29878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18220" h="2987899">
                  <a:moveTo>
                    <a:pt x="0" y="0"/>
                  </a:moveTo>
                  <a:lnTo>
                    <a:pt x="5718220" y="0"/>
                  </a:lnTo>
                  <a:lnTo>
                    <a:pt x="5718220" y="2485623"/>
                  </a:lnTo>
                  <a:lnTo>
                    <a:pt x="3181082" y="2485623"/>
                  </a:lnTo>
                  <a:lnTo>
                    <a:pt x="2859110" y="2987899"/>
                  </a:lnTo>
                  <a:lnTo>
                    <a:pt x="2537138" y="2485623"/>
                  </a:lnTo>
                  <a:lnTo>
                    <a:pt x="0" y="248562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 name="任意多边形 10"/>
            <p:cNvSpPr/>
            <p:nvPr/>
          </p:nvSpPr>
          <p:spPr bwMode="auto">
            <a:xfrm>
              <a:off x="0" y="2614136"/>
              <a:ext cx="2807595" cy="1262405"/>
            </a:xfrm>
            <a:custGeom>
              <a:avLst/>
              <a:gdLst>
                <a:gd name="T0" fmla="*/ 0 w 2871990"/>
                <a:gd name="T1" fmla="*/ 0 h 1262405"/>
                <a:gd name="T2" fmla="*/ 2291167 w 2871990"/>
                <a:gd name="T3" fmla="*/ 0 h 1262405"/>
                <a:gd name="T4" fmla="*/ 2564133 w 2871990"/>
                <a:gd name="T5" fmla="*/ 469076 h 1262405"/>
                <a:gd name="T6" fmla="*/ 2564133 w 2871990"/>
                <a:gd name="T7" fmla="*/ 1262405 h 1262405"/>
                <a:gd name="T8" fmla="*/ 0 w 2871990"/>
                <a:gd name="T9" fmla="*/ 1262405 h 1262405"/>
                <a:gd name="T10" fmla="*/ 0 w 2871990"/>
                <a:gd name="T11" fmla="*/ 0 h 1262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1990" h="1262405">
                  <a:moveTo>
                    <a:pt x="0" y="0"/>
                  </a:moveTo>
                  <a:lnTo>
                    <a:pt x="2566250" y="0"/>
                  </a:lnTo>
                  <a:lnTo>
                    <a:pt x="2871990" y="469076"/>
                  </a:lnTo>
                  <a:lnTo>
                    <a:pt x="2871990" y="1262405"/>
                  </a:lnTo>
                  <a:lnTo>
                    <a:pt x="0" y="126240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 name="任意多边形 11"/>
            <p:cNvSpPr/>
            <p:nvPr/>
          </p:nvSpPr>
          <p:spPr bwMode="auto">
            <a:xfrm rot="10800000" flipV="1">
              <a:off x="2917383" y="2601256"/>
              <a:ext cx="2800837" cy="1262405"/>
            </a:xfrm>
            <a:custGeom>
              <a:avLst/>
              <a:gdLst>
                <a:gd name="T0" fmla="*/ 0 w 2871990"/>
                <a:gd name="T1" fmla="*/ 0 h 1262405"/>
                <a:gd name="T2" fmla="*/ 2263725 w 2871990"/>
                <a:gd name="T3" fmla="*/ 0 h 1262405"/>
                <a:gd name="T4" fmla="*/ 2533421 w 2871990"/>
                <a:gd name="T5" fmla="*/ 469076 h 1262405"/>
                <a:gd name="T6" fmla="*/ 2533421 w 2871990"/>
                <a:gd name="T7" fmla="*/ 1262405 h 1262405"/>
                <a:gd name="T8" fmla="*/ 0 w 2871990"/>
                <a:gd name="T9" fmla="*/ 1262405 h 1262405"/>
                <a:gd name="T10" fmla="*/ 0 w 2871990"/>
                <a:gd name="T11" fmla="*/ 0 h 1262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1990" h="1262405">
                  <a:moveTo>
                    <a:pt x="0" y="0"/>
                  </a:moveTo>
                  <a:lnTo>
                    <a:pt x="2566250" y="0"/>
                  </a:lnTo>
                  <a:lnTo>
                    <a:pt x="2871990" y="469076"/>
                  </a:lnTo>
                  <a:lnTo>
                    <a:pt x="2871990" y="1262405"/>
                  </a:lnTo>
                  <a:lnTo>
                    <a:pt x="0" y="126240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6" name="矩形 5"/>
          <p:cNvSpPr/>
          <p:nvPr/>
        </p:nvSpPr>
        <p:spPr>
          <a:xfrm>
            <a:off x="362467" y="2130608"/>
            <a:ext cx="4797276" cy="1569660"/>
          </a:xfrm>
          <a:prstGeom prst="rect">
            <a:avLst/>
          </a:prstGeom>
        </p:spPr>
        <p:txBody>
          <a:bodyPr wrap="square">
            <a:spAutoFit/>
          </a:bodyPr>
          <a:lstStyle/>
          <a:p>
            <a:pPr algn="ct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在此添加有关人工智能模板的相关描述性的文字在此添加有关人工智能模板的相关描述性的文字 在此添加有关人工智能模板的相关描述性的文字在此添加有关人工智能模板的相关描述性的文字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7" name="矩形 6"/>
          <p:cNvSpPr/>
          <p:nvPr/>
        </p:nvSpPr>
        <p:spPr>
          <a:xfrm>
            <a:off x="482600" y="4563783"/>
            <a:ext cx="1733428" cy="830997"/>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8" name="矩形 7"/>
          <p:cNvSpPr/>
          <p:nvPr/>
        </p:nvSpPr>
        <p:spPr>
          <a:xfrm>
            <a:off x="2761105" y="4563783"/>
            <a:ext cx="2839522"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grpSp>
        <p:nvGrpSpPr>
          <p:cNvPr id="9" name="Group 5"/>
          <p:cNvGrpSpPr/>
          <p:nvPr/>
        </p:nvGrpSpPr>
        <p:grpSpPr bwMode="auto">
          <a:xfrm>
            <a:off x="5947455" y="1599166"/>
            <a:ext cx="6657828" cy="4022805"/>
            <a:chOff x="0" y="0"/>
            <a:chExt cx="5718220" cy="3876541"/>
          </a:xfrm>
          <a:solidFill>
            <a:schemeClr val="bg1">
              <a:alpha val="20000"/>
            </a:schemeClr>
          </a:solidFill>
        </p:grpSpPr>
        <p:sp>
          <p:nvSpPr>
            <p:cNvPr id="10" name="任意多边形 9"/>
            <p:cNvSpPr/>
            <p:nvPr/>
          </p:nvSpPr>
          <p:spPr bwMode="auto">
            <a:xfrm>
              <a:off x="0" y="0"/>
              <a:ext cx="5718220" cy="2987899"/>
            </a:xfrm>
            <a:custGeom>
              <a:avLst/>
              <a:gdLst>
                <a:gd name="T0" fmla="*/ 0 w 5718220"/>
                <a:gd name="T1" fmla="*/ 0 h 2987899"/>
                <a:gd name="T2" fmla="*/ 5718220 w 5718220"/>
                <a:gd name="T3" fmla="*/ 0 h 2987899"/>
                <a:gd name="T4" fmla="*/ 5718220 w 5718220"/>
                <a:gd name="T5" fmla="*/ 2485623 h 2987899"/>
                <a:gd name="T6" fmla="*/ 3181082 w 5718220"/>
                <a:gd name="T7" fmla="*/ 2485623 h 2987899"/>
                <a:gd name="T8" fmla="*/ 2859110 w 5718220"/>
                <a:gd name="T9" fmla="*/ 2987899 h 2987899"/>
                <a:gd name="T10" fmla="*/ 2537138 w 5718220"/>
                <a:gd name="T11" fmla="*/ 2485623 h 2987899"/>
                <a:gd name="T12" fmla="*/ 0 w 5718220"/>
                <a:gd name="T13" fmla="*/ 2485623 h 2987899"/>
                <a:gd name="T14" fmla="*/ 0 w 5718220"/>
                <a:gd name="T15" fmla="*/ 0 h 29878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18220" h="2987899">
                  <a:moveTo>
                    <a:pt x="0" y="0"/>
                  </a:moveTo>
                  <a:lnTo>
                    <a:pt x="5718220" y="0"/>
                  </a:lnTo>
                  <a:lnTo>
                    <a:pt x="5718220" y="2485623"/>
                  </a:lnTo>
                  <a:lnTo>
                    <a:pt x="3181082" y="2485623"/>
                  </a:lnTo>
                  <a:lnTo>
                    <a:pt x="2859110" y="2987899"/>
                  </a:lnTo>
                  <a:lnTo>
                    <a:pt x="2537138" y="2485623"/>
                  </a:lnTo>
                  <a:lnTo>
                    <a:pt x="0" y="248562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1" name="任意多边形 10"/>
            <p:cNvSpPr/>
            <p:nvPr/>
          </p:nvSpPr>
          <p:spPr bwMode="auto">
            <a:xfrm>
              <a:off x="0" y="2614136"/>
              <a:ext cx="2807595" cy="1262405"/>
            </a:xfrm>
            <a:custGeom>
              <a:avLst/>
              <a:gdLst>
                <a:gd name="T0" fmla="*/ 0 w 2871990"/>
                <a:gd name="T1" fmla="*/ 0 h 1262405"/>
                <a:gd name="T2" fmla="*/ 2291167 w 2871990"/>
                <a:gd name="T3" fmla="*/ 0 h 1262405"/>
                <a:gd name="T4" fmla="*/ 2564133 w 2871990"/>
                <a:gd name="T5" fmla="*/ 469076 h 1262405"/>
                <a:gd name="T6" fmla="*/ 2564133 w 2871990"/>
                <a:gd name="T7" fmla="*/ 1262405 h 1262405"/>
                <a:gd name="T8" fmla="*/ 0 w 2871990"/>
                <a:gd name="T9" fmla="*/ 1262405 h 1262405"/>
                <a:gd name="T10" fmla="*/ 0 w 2871990"/>
                <a:gd name="T11" fmla="*/ 0 h 1262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1990" h="1262405">
                  <a:moveTo>
                    <a:pt x="0" y="0"/>
                  </a:moveTo>
                  <a:lnTo>
                    <a:pt x="2566250" y="0"/>
                  </a:lnTo>
                  <a:lnTo>
                    <a:pt x="2871990" y="469076"/>
                  </a:lnTo>
                  <a:lnTo>
                    <a:pt x="2871990" y="1262405"/>
                  </a:lnTo>
                  <a:lnTo>
                    <a:pt x="0" y="126240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2" name="任意多边形 11"/>
            <p:cNvSpPr/>
            <p:nvPr/>
          </p:nvSpPr>
          <p:spPr bwMode="auto">
            <a:xfrm rot="10800000" flipV="1">
              <a:off x="2917383" y="2601256"/>
              <a:ext cx="2800837" cy="1262405"/>
            </a:xfrm>
            <a:custGeom>
              <a:avLst/>
              <a:gdLst>
                <a:gd name="T0" fmla="*/ 0 w 2871990"/>
                <a:gd name="T1" fmla="*/ 0 h 1262405"/>
                <a:gd name="T2" fmla="*/ 2263725 w 2871990"/>
                <a:gd name="T3" fmla="*/ 0 h 1262405"/>
                <a:gd name="T4" fmla="*/ 2533421 w 2871990"/>
                <a:gd name="T5" fmla="*/ 469076 h 1262405"/>
                <a:gd name="T6" fmla="*/ 2533421 w 2871990"/>
                <a:gd name="T7" fmla="*/ 1262405 h 1262405"/>
                <a:gd name="T8" fmla="*/ 0 w 2871990"/>
                <a:gd name="T9" fmla="*/ 1262405 h 1262405"/>
                <a:gd name="T10" fmla="*/ 0 w 2871990"/>
                <a:gd name="T11" fmla="*/ 0 h 1262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1990" h="1262405">
                  <a:moveTo>
                    <a:pt x="0" y="0"/>
                  </a:moveTo>
                  <a:lnTo>
                    <a:pt x="2566250" y="0"/>
                  </a:lnTo>
                  <a:lnTo>
                    <a:pt x="2871990" y="469076"/>
                  </a:lnTo>
                  <a:lnTo>
                    <a:pt x="2871990" y="1262405"/>
                  </a:lnTo>
                  <a:lnTo>
                    <a:pt x="0" y="126240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3" name="矩形 12"/>
          <p:cNvSpPr/>
          <p:nvPr/>
        </p:nvSpPr>
        <p:spPr>
          <a:xfrm>
            <a:off x="6220507" y="2216887"/>
            <a:ext cx="5615893" cy="1323439"/>
          </a:xfrm>
          <a:prstGeom prst="rect">
            <a:avLst/>
          </a:prstGeom>
        </p:spPr>
        <p:txBody>
          <a:bodyPr wrap="square">
            <a:spAutoFit/>
          </a:bodyPr>
          <a:lstStyle/>
          <a:p>
            <a:pPr algn="ct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在此添加有关人工智能模板的相关描述性的文字在此添加有关人工智能模板的相关描述性的文字 在此添加有关人工智能模板的相关描述性的文字在此添加有关人工智能模板的相关描述性的文字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14" name="矩形 13"/>
          <p:cNvSpPr/>
          <p:nvPr/>
        </p:nvSpPr>
        <p:spPr>
          <a:xfrm>
            <a:off x="6162161" y="4550418"/>
            <a:ext cx="2839522" cy="584775"/>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15" name="矩形 14"/>
          <p:cNvSpPr/>
          <p:nvPr/>
        </p:nvSpPr>
        <p:spPr>
          <a:xfrm>
            <a:off x="9546760" y="4550418"/>
            <a:ext cx="1730840" cy="830997"/>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5584" y="2031694"/>
            <a:ext cx="5548176" cy="4009030"/>
            <a:chOff x="923744" y="2234894"/>
            <a:chExt cx="4633094" cy="3347805"/>
          </a:xfrm>
        </p:grpSpPr>
        <p:grpSp>
          <p:nvGrpSpPr>
            <p:cNvPr id="3" name="Group 1"/>
            <p:cNvGrpSpPr/>
            <p:nvPr/>
          </p:nvGrpSpPr>
          <p:grpSpPr>
            <a:xfrm>
              <a:off x="934720" y="5157788"/>
              <a:ext cx="4622118" cy="424911"/>
              <a:chOff x="1330960" y="5147628"/>
              <a:chExt cx="4622118" cy="424911"/>
            </a:xfrm>
          </p:grpSpPr>
          <p:cxnSp>
            <p:nvCxnSpPr>
              <p:cNvPr id="103" name="Straight Connector 37"/>
              <p:cNvCxnSpPr/>
              <p:nvPr/>
            </p:nvCxnSpPr>
            <p:spPr>
              <a:xfrm>
                <a:off x="1330960" y="5186479"/>
                <a:ext cx="4551755" cy="0"/>
              </a:xfrm>
              <a:prstGeom prst="line">
                <a:avLst/>
              </a:prstGeom>
              <a:ln w="15875">
                <a:solidFill>
                  <a:schemeClr val="bg1">
                    <a:alpha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04" name="Oval 38"/>
              <p:cNvSpPr/>
              <p:nvPr/>
            </p:nvSpPr>
            <p:spPr>
              <a:xfrm>
                <a:off x="1494297"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05" name="Oval 39"/>
              <p:cNvSpPr/>
              <p:nvPr/>
            </p:nvSpPr>
            <p:spPr>
              <a:xfrm>
                <a:off x="2093309"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06" name="Oval 40"/>
              <p:cNvSpPr/>
              <p:nvPr/>
            </p:nvSpPr>
            <p:spPr>
              <a:xfrm>
                <a:off x="2692324"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07" name="Oval 41"/>
              <p:cNvSpPr/>
              <p:nvPr/>
            </p:nvSpPr>
            <p:spPr>
              <a:xfrm>
                <a:off x="3274585" y="5147628"/>
                <a:ext cx="91337" cy="91337"/>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08" name="Oval 42"/>
              <p:cNvSpPr/>
              <p:nvPr/>
            </p:nvSpPr>
            <p:spPr>
              <a:xfrm>
                <a:off x="3863067"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09" name="Oval 43"/>
              <p:cNvSpPr/>
              <p:nvPr/>
            </p:nvSpPr>
            <p:spPr>
              <a:xfrm>
                <a:off x="4454424"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10" name="Oval 44"/>
              <p:cNvSpPr/>
              <p:nvPr/>
            </p:nvSpPr>
            <p:spPr>
              <a:xfrm>
                <a:off x="5045780"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11" name="Oval 45"/>
              <p:cNvSpPr/>
              <p:nvPr/>
            </p:nvSpPr>
            <p:spPr>
              <a:xfrm>
                <a:off x="5628041"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12" name="TextBox 54"/>
              <p:cNvSpPr txBox="1"/>
              <p:nvPr/>
            </p:nvSpPr>
            <p:spPr>
              <a:xfrm>
                <a:off x="5483078" y="5233984"/>
                <a:ext cx="470000"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7</a:t>
                </a:r>
                <a:endParaRPr lang="id-ID" sz="1600" dirty="0">
                  <a:solidFill>
                    <a:schemeClr val="bg1"/>
                  </a:solidFill>
                  <a:latin typeface="Agency FB" panose="020B0503020202020204" pitchFamily="34" charset="0"/>
                </a:endParaRPr>
              </a:p>
            </p:txBody>
          </p:sp>
          <p:sp>
            <p:nvSpPr>
              <p:cNvPr id="113" name="TextBox 55"/>
              <p:cNvSpPr txBox="1"/>
              <p:nvPr/>
            </p:nvSpPr>
            <p:spPr>
              <a:xfrm>
                <a:off x="4887963" y="5233984"/>
                <a:ext cx="482824"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6</a:t>
                </a:r>
                <a:endParaRPr lang="id-ID" sz="1600" dirty="0">
                  <a:solidFill>
                    <a:schemeClr val="bg1"/>
                  </a:solidFill>
                  <a:latin typeface="Agency FB" panose="020B0503020202020204" pitchFamily="34" charset="0"/>
                </a:endParaRPr>
              </a:p>
            </p:txBody>
          </p:sp>
          <p:sp>
            <p:nvSpPr>
              <p:cNvPr id="114" name="TextBox 56"/>
              <p:cNvSpPr txBox="1"/>
              <p:nvPr/>
            </p:nvSpPr>
            <p:spPr>
              <a:xfrm>
                <a:off x="4313863" y="5233984"/>
                <a:ext cx="481222"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5</a:t>
                </a:r>
                <a:endParaRPr lang="id-ID" sz="1600" dirty="0">
                  <a:solidFill>
                    <a:schemeClr val="bg1"/>
                  </a:solidFill>
                  <a:latin typeface="Agency FB" panose="020B0503020202020204" pitchFamily="34" charset="0"/>
                </a:endParaRPr>
              </a:p>
            </p:txBody>
          </p:sp>
          <p:sp>
            <p:nvSpPr>
              <p:cNvPr id="115" name="TextBox 57"/>
              <p:cNvSpPr txBox="1"/>
              <p:nvPr/>
            </p:nvSpPr>
            <p:spPr>
              <a:xfrm>
                <a:off x="3721849" y="5233984"/>
                <a:ext cx="474810"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4</a:t>
                </a:r>
                <a:endParaRPr lang="id-ID" sz="1600" dirty="0">
                  <a:solidFill>
                    <a:schemeClr val="bg1"/>
                  </a:solidFill>
                  <a:latin typeface="Agency FB" panose="020B0503020202020204" pitchFamily="34" charset="0"/>
                </a:endParaRPr>
              </a:p>
            </p:txBody>
          </p:sp>
          <p:sp>
            <p:nvSpPr>
              <p:cNvPr id="116" name="TextBox 58"/>
              <p:cNvSpPr txBox="1"/>
              <p:nvPr/>
            </p:nvSpPr>
            <p:spPr>
              <a:xfrm>
                <a:off x="3129835" y="5233984"/>
                <a:ext cx="482824" cy="338554"/>
              </a:xfrm>
              <a:prstGeom prst="rect">
                <a:avLst/>
              </a:prstGeom>
              <a:noFill/>
              <a:ln>
                <a:noFill/>
                <a:prstDash val="sysDash"/>
              </a:ln>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3</a:t>
                </a:r>
                <a:endParaRPr lang="id-ID" sz="1600" dirty="0">
                  <a:solidFill>
                    <a:schemeClr val="bg1"/>
                  </a:solidFill>
                  <a:latin typeface="Agency FB" panose="020B0503020202020204" pitchFamily="34" charset="0"/>
                </a:endParaRPr>
              </a:p>
            </p:txBody>
          </p:sp>
          <p:sp>
            <p:nvSpPr>
              <p:cNvPr id="117" name="TextBox 59"/>
              <p:cNvSpPr txBox="1"/>
              <p:nvPr/>
            </p:nvSpPr>
            <p:spPr>
              <a:xfrm>
                <a:off x="2545830" y="5233985"/>
                <a:ext cx="476412"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2</a:t>
                </a:r>
                <a:endParaRPr lang="id-ID" sz="1600" dirty="0">
                  <a:solidFill>
                    <a:schemeClr val="bg1"/>
                  </a:solidFill>
                  <a:latin typeface="Agency FB" panose="020B0503020202020204" pitchFamily="34" charset="0"/>
                </a:endParaRPr>
              </a:p>
            </p:txBody>
          </p:sp>
          <p:sp>
            <p:nvSpPr>
              <p:cNvPr id="118" name="TextBox 60"/>
              <p:cNvSpPr txBox="1"/>
              <p:nvPr/>
            </p:nvSpPr>
            <p:spPr>
              <a:xfrm>
                <a:off x="1956163" y="5233977"/>
                <a:ext cx="437940"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a:t>
                </a:r>
                <a:r>
                  <a:rPr lang="en-US" sz="1600" dirty="0">
                    <a:solidFill>
                      <a:schemeClr val="bg1"/>
                    </a:solidFill>
                    <a:latin typeface="Agency FB" panose="020B0503020202020204" pitchFamily="34" charset="0"/>
                  </a:rPr>
                  <a:t>11</a:t>
                </a:r>
                <a:endParaRPr lang="id-ID" sz="1600" dirty="0">
                  <a:solidFill>
                    <a:schemeClr val="bg1"/>
                  </a:solidFill>
                  <a:latin typeface="Agency FB" panose="020B0503020202020204" pitchFamily="34" charset="0"/>
                </a:endParaRPr>
              </a:p>
            </p:txBody>
          </p:sp>
          <p:sp>
            <p:nvSpPr>
              <p:cNvPr id="119" name="TextBox 61"/>
              <p:cNvSpPr txBox="1"/>
              <p:nvPr/>
            </p:nvSpPr>
            <p:spPr>
              <a:xfrm>
                <a:off x="1360836" y="5233974"/>
                <a:ext cx="486030"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a:t>
                </a:r>
                <a:r>
                  <a:rPr lang="en-US" sz="1600" dirty="0">
                    <a:solidFill>
                      <a:schemeClr val="bg1"/>
                    </a:solidFill>
                    <a:latin typeface="Agency FB" panose="020B0503020202020204" pitchFamily="34" charset="0"/>
                  </a:rPr>
                  <a:t>10</a:t>
                </a:r>
                <a:endParaRPr lang="id-ID" sz="1600" dirty="0">
                  <a:solidFill>
                    <a:schemeClr val="bg1"/>
                  </a:solidFill>
                  <a:latin typeface="Agency FB" panose="020B0503020202020204" pitchFamily="34" charset="0"/>
                </a:endParaRPr>
              </a:p>
            </p:txBody>
          </p:sp>
        </p:grpSp>
        <p:grpSp>
          <p:nvGrpSpPr>
            <p:cNvPr id="4" name="Group 177"/>
            <p:cNvGrpSpPr/>
            <p:nvPr/>
          </p:nvGrpSpPr>
          <p:grpSpPr>
            <a:xfrm>
              <a:off x="1526420" y="2244068"/>
              <a:ext cx="421200" cy="2558333"/>
              <a:chOff x="2192160" y="2210578"/>
              <a:chExt cx="509757" cy="3119848"/>
            </a:xfrm>
            <a:solidFill>
              <a:schemeClr val="bg1">
                <a:lumMod val="95000"/>
                <a:alpha val="30000"/>
              </a:schemeClr>
            </a:solidFill>
          </p:grpSpPr>
          <p:sp>
            <p:nvSpPr>
              <p:cNvPr id="99" name="Rectangle 178"/>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lstStyle/>
              <a:p>
                <a:endParaRPr lang="id-ID" sz="1350"/>
              </a:p>
            </p:txBody>
          </p:sp>
          <p:sp>
            <p:nvSpPr>
              <p:cNvPr id="100" name="Rectangle 179"/>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lstStyle/>
              <a:p>
                <a:endParaRPr lang="id-ID" sz="1350"/>
              </a:p>
            </p:txBody>
          </p:sp>
          <p:sp>
            <p:nvSpPr>
              <p:cNvPr id="101" name="Freeform 180"/>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sz="1350"/>
              </a:p>
            </p:txBody>
          </p:sp>
          <p:sp>
            <p:nvSpPr>
              <p:cNvPr id="102" name="Freeform 181"/>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sz="1350"/>
              </a:p>
            </p:txBody>
          </p:sp>
        </p:grpSp>
        <p:grpSp>
          <p:nvGrpSpPr>
            <p:cNvPr id="5" name="Group 182"/>
            <p:cNvGrpSpPr/>
            <p:nvPr/>
          </p:nvGrpSpPr>
          <p:grpSpPr>
            <a:xfrm>
              <a:off x="938614" y="2250220"/>
              <a:ext cx="418011" cy="2558333"/>
              <a:chOff x="2192160" y="2210578"/>
              <a:chExt cx="509757" cy="3119848"/>
            </a:xfrm>
            <a:solidFill>
              <a:schemeClr val="bg1">
                <a:lumMod val="95000"/>
                <a:alpha val="30000"/>
              </a:schemeClr>
            </a:solidFill>
          </p:grpSpPr>
          <p:sp>
            <p:nvSpPr>
              <p:cNvPr id="95" name="Rectangle 183"/>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lstStyle/>
              <a:p>
                <a:endParaRPr lang="id-ID" sz="1350"/>
              </a:p>
            </p:txBody>
          </p:sp>
          <p:sp>
            <p:nvSpPr>
              <p:cNvPr id="96" name="Rectangle 184"/>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lstStyle/>
              <a:p>
                <a:endParaRPr lang="id-ID" sz="1350"/>
              </a:p>
            </p:txBody>
          </p:sp>
          <p:sp>
            <p:nvSpPr>
              <p:cNvPr id="97" name="Freeform 185"/>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sz="1350"/>
              </a:p>
            </p:txBody>
          </p:sp>
          <p:sp>
            <p:nvSpPr>
              <p:cNvPr id="98" name="Freeform 186"/>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sz="1350"/>
              </a:p>
            </p:txBody>
          </p:sp>
        </p:grpSp>
        <p:grpSp>
          <p:nvGrpSpPr>
            <p:cNvPr id="6" name="Group 187"/>
            <p:cNvGrpSpPr/>
            <p:nvPr/>
          </p:nvGrpSpPr>
          <p:grpSpPr>
            <a:xfrm>
              <a:off x="2121308" y="2243652"/>
              <a:ext cx="421200" cy="2558333"/>
              <a:chOff x="2192160" y="2210578"/>
              <a:chExt cx="509757" cy="3119848"/>
            </a:xfrm>
            <a:solidFill>
              <a:schemeClr val="bg1">
                <a:lumMod val="95000"/>
                <a:alpha val="30000"/>
              </a:schemeClr>
            </a:solidFill>
          </p:grpSpPr>
          <p:sp>
            <p:nvSpPr>
              <p:cNvPr id="91" name="Rectangle 188"/>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lstStyle/>
              <a:p>
                <a:endParaRPr lang="id-ID" sz="1350"/>
              </a:p>
            </p:txBody>
          </p:sp>
          <p:sp>
            <p:nvSpPr>
              <p:cNvPr id="92" name="Rectangle 189"/>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lstStyle/>
              <a:p>
                <a:endParaRPr lang="id-ID" sz="1350"/>
              </a:p>
            </p:txBody>
          </p:sp>
          <p:sp>
            <p:nvSpPr>
              <p:cNvPr id="93" name="Freeform 190"/>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sz="1350"/>
              </a:p>
            </p:txBody>
          </p:sp>
          <p:sp>
            <p:nvSpPr>
              <p:cNvPr id="94" name="Freeform 191"/>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sz="1350"/>
              </a:p>
            </p:txBody>
          </p:sp>
        </p:grpSp>
        <p:grpSp>
          <p:nvGrpSpPr>
            <p:cNvPr id="7" name="Group 192"/>
            <p:cNvGrpSpPr/>
            <p:nvPr/>
          </p:nvGrpSpPr>
          <p:grpSpPr>
            <a:xfrm>
              <a:off x="2709899" y="2238010"/>
              <a:ext cx="421200" cy="2558333"/>
              <a:chOff x="2192160" y="2210578"/>
              <a:chExt cx="509757" cy="3119848"/>
            </a:xfrm>
            <a:solidFill>
              <a:schemeClr val="bg1">
                <a:lumMod val="95000"/>
                <a:alpha val="30000"/>
              </a:schemeClr>
            </a:solidFill>
          </p:grpSpPr>
          <p:sp>
            <p:nvSpPr>
              <p:cNvPr id="87" name="Rectangle 193"/>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lstStyle/>
              <a:p>
                <a:endParaRPr lang="id-ID" sz="1350"/>
              </a:p>
            </p:txBody>
          </p:sp>
          <p:sp>
            <p:nvSpPr>
              <p:cNvPr id="88" name="Rectangle 194"/>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lstStyle/>
              <a:p>
                <a:endParaRPr lang="id-ID" sz="1350"/>
              </a:p>
            </p:txBody>
          </p:sp>
          <p:sp>
            <p:nvSpPr>
              <p:cNvPr id="89" name="Freeform 195"/>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sz="1350"/>
              </a:p>
            </p:txBody>
          </p:sp>
          <p:sp>
            <p:nvSpPr>
              <p:cNvPr id="90" name="Freeform 196"/>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sz="1350"/>
              </a:p>
            </p:txBody>
          </p:sp>
        </p:grpSp>
        <p:grpSp>
          <p:nvGrpSpPr>
            <p:cNvPr id="8" name="Group 197"/>
            <p:cNvGrpSpPr/>
            <p:nvPr/>
          </p:nvGrpSpPr>
          <p:grpSpPr>
            <a:xfrm>
              <a:off x="3303690" y="2234894"/>
              <a:ext cx="424800" cy="2558333"/>
              <a:chOff x="2192160" y="2210578"/>
              <a:chExt cx="509757" cy="3119848"/>
            </a:xfrm>
            <a:solidFill>
              <a:schemeClr val="bg1">
                <a:lumMod val="95000"/>
                <a:alpha val="30000"/>
              </a:schemeClr>
            </a:solidFill>
          </p:grpSpPr>
          <p:sp>
            <p:nvSpPr>
              <p:cNvPr id="83" name="Rectangle 198"/>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lstStyle/>
              <a:p>
                <a:endParaRPr lang="id-ID" sz="1350"/>
              </a:p>
            </p:txBody>
          </p:sp>
          <p:sp>
            <p:nvSpPr>
              <p:cNvPr id="84" name="Rectangle 199"/>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lstStyle/>
              <a:p>
                <a:endParaRPr lang="id-ID" sz="1350"/>
              </a:p>
            </p:txBody>
          </p:sp>
          <p:sp>
            <p:nvSpPr>
              <p:cNvPr id="85" name="Freeform 200"/>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sz="1350"/>
              </a:p>
            </p:txBody>
          </p:sp>
          <p:sp>
            <p:nvSpPr>
              <p:cNvPr id="86" name="Freeform 201"/>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sz="1350"/>
              </a:p>
            </p:txBody>
          </p:sp>
        </p:grpSp>
        <p:grpSp>
          <p:nvGrpSpPr>
            <p:cNvPr id="9" name="Group 202"/>
            <p:cNvGrpSpPr/>
            <p:nvPr/>
          </p:nvGrpSpPr>
          <p:grpSpPr>
            <a:xfrm>
              <a:off x="3898833" y="2250220"/>
              <a:ext cx="421200" cy="2558333"/>
              <a:chOff x="2192160" y="2210578"/>
              <a:chExt cx="509757" cy="3119848"/>
            </a:xfrm>
            <a:solidFill>
              <a:schemeClr val="bg1">
                <a:lumMod val="95000"/>
                <a:alpha val="30000"/>
              </a:schemeClr>
            </a:solidFill>
          </p:grpSpPr>
          <p:sp>
            <p:nvSpPr>
              <p:cNvPr id="79" name="Rectangle 203"/>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lstStyle/>
              <a:p>
                <a:endParaRPr lang="id-ID" sz="1350"/>
              </a:p>
            </p:txBody>
          </p:sp>
          <p:sp>
            <p:nvSpPr>
              <p:cNvPr id="80" name="Rectangle 204"/>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lstStyle/>
              <a:p>
                <a:endParaRPr lang="id-ID" sz="1350"/>
              </a:p>
            </p:txBody>
          </p:sp>
          <p:sp>
            <p:nvSpPr>
              <p:cNvPr id="81" name="Freeform 205"/>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sz="1350"/>
              </a:p>
            </p:txBody>
          </p:sp>
          <p:sp>
            <p:nvSpPr>
              <p:cNvPr id="82" name="Freeform 206"/>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sz="1350"/>
              </a:p>
            </p:txBody>
          </p:sp>
        </p:grpSp>
        <p:grpSp>
          <p:nvGrpSpPr>
            <p:cNvPr id="10" name="Group 207"/>
            <p:cNvGrpSpPr/>
            <p:nvPr/>
          </p:nvGrpSpPr>
          <p:grpSpPr>
            <a:xfrm>
              <a:off x="4493976" y="2250220"/>
              <a:ext cx="421200" cy="2558333"/>
              <a:chOff x="2192160" y="2210578"/>
              <a:chExt cx="509757" cy="3119848"/>
            </a:xfrm>
            <a:solidFill>
              <a:schemeClr val="bg1">
                <a:lumMod val="95000"/>
                <a:alpha val="30000"/>
              </a:schemeClr>
            </a:solidFill>
          </p:grpSpPr>
          <p:sp>
            <p:nvSpPr>
              <p:cNvPr id="75" name="Rectangle 208"/>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lstStyle/>
              <a:p>
                <a:endParaRPr lang="id-ID" sz="1350"/>
              </a:p>
            </p:txBody>
          </p:sp>
          <p:sp>
            <p:nvSpPr>
              <p:cNvPr id="76" name="Rectangle 209"/>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lstStyle/>
              <a:p>
                <a:endParaRPr lang="id-ID" sz="1350"/>
              </a:p>
            </p:txBody>
          </p:sp>
          <p:sp>
            <p:nvSpPr>
              <p:cNvPr id="77" name="Freeform 210"/>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sz="1350"/>
              </a:p>
            </p:txBody>
          </p:sp>
          <p:sp>
            <p:nvSpPr>
              <p:cNvPr id="78" name="Freeform 211"/>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sz="1350"/>
              </a:p>
            </p:txBody>
          </p:sp>
        </p:grpSp>
        <p:grpSp>
          <p:nvGrpSpPr>
            <p:cNvPr id="11" name="Group 212"/>
            <p:cNvGrpSpPr/>
            <p:nvPr/>
          </p:nvGrpSpPr>
          <p:grpSpPr>
            <a:xfrm>
              <a:off x="5073883" y="2234894"/>
              <a:ext cx="421201" cy="2558333"/>
              <a:chOff x="2192160" y="2210578"/>
              <a:chExt cx="509758" cy="3119848"/>
            </a:xfrm>
            <a:solidFill>
              <a:schemeClr val="bg1">
                <a:lumMod val="95000"/>
                <a:alpha val="30000"/>
              </a:schemeClr>
            </a:solidFill>
          </p:grpSpPr>
          <p:sp>
            <p:nvSpPr>
              <p:cNvPr id="71" name="Rectangle 213"/>
              <p:cNvSpPr>
                <a:spLocks noChangeArrowheads="1"/>
              </p:cNvSpPr>
              <p:nvPr/>
            </p:nvSpPr>
            <p:spPr bwMode="auto">
              <a:xfrm>
                <a:off x="2192160" y="3773131"/>
                <a:ext cx="509757" cy="700696"/>
              </a:xfrm>
              <a:prstGeom prst="rect">
                <a:avLst/>
              </a:prstGeom>
              <a:grpFill/>
              <a:ln>
                <a:noFill/>
              </a:ln>
            </p:spPr>
            <p:txBody>
              <a:bodyPr vert="horz" wrap="square" lIns="68580" tIns="34290" rIns="68580" bIns="34290" numCol="1" anchor="t" anchorCtr="0" compatLnSpc="1"/>
              <a:lstStyle/>
              <a:p>
                <a:endParaRPr lang="id-ID" sz="1350"/>
              </a:p>
            </p:txBody>
          </p:sp>
          <p:sp>
            <p:nvSpPr>
              <p:cNvPr id="72" name="Rectangle 214"/>
              <p:cNvSpPr>
                <a:spLocks noChangeArrowheads="1"/>
              </p:cNvSpPr>
              <p:nvPr/>
            </p:nvSpPr>
            <p:spPr bwMode="auto">
              <a:xfrm>
                <a:off x="2192161" y="2974336"/>
                <a:ext cx="509757" cy="781276"/>
              </a:xfrm>
              <a:prstGeom prst="rect">
                <a:avLst/>
              </a:prstGeom>
              <a:grpFill/>
              <a:ln>
                <a:noFill/>
              </a:ln>
            </p:spPr>
            <p:txBody>
              <a:bodyPr vert="horz" wrap="square" lIns="68580" tIns="34290" rIns="68580" bIns="34290" numCol="1" anchor="t" anchorCtr="0" compatLnSpc="1"/>
              <a:lstStyle/>
              <a:p>
                <a:endParaRPr lang="id-ID" sz="1350"/>
              </a:p>
            </p:txBody>
          </p:sp>
          <p:sp>
            <p:nvSpPr>
              <p:cNvPr id="73" name="Freeform 215"/>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sz="1350"/>
              </a:p>
            </p:txBody>
          </p:sp>
          <p:sp>
            <p:nvSpPr>
              <p:cNvPr id="74" name="Freeform 216"/>
              <p:cNvSpPr/>
              <p:nvPr/>
            </p:nvSpPr>
            <p:spPr bwMode="auto">
              <a:xfrm>
                <a:off x="2192160" y="2210578"/>
                <a:ext cx="509757" cy="747990"/>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sz="1350"/>
              </a:p>
            </p:txBody>
          </p:sp>
        </p:grpSp>
        <p:grpSp>
          <p:nvGrpSpPr>
            <p:cNvPr id="12" name="Group 217"/>
            <p:cNvGrpSpPr/>
            <p:nvPr/>
          </p:nvGrpSpPr>
          <p:grpSpPr>
            <a:xfrm>
              <a:off x="937113" y="3993382"/>
              <a:ext cx="522634" cy="946626"/>
              <a:chOff x="806257" y="3985529"/>
              <a:chExt cx="637344" cy="1154395"/>
            </a:xfrm>
            <a:solidFill>
              <a:schemeClr val="bg1">
                <a:alpha val="70000"/>
              </a:schemeClr>
            </a:solidFill>
          </p:grpSpPr>
          <p:grpSp>
            <p:nvGrpSpPr>
              <p:cNvPr id="66" name="Group 218"/>
              <p:cNvGrpSpPr/>
              <p:nvPr/>
            </p:nvGrpSpPr>
            <p:grpSpPr>
              <a:xfrm>
                <a:off x="808009" y="4819356"/>
                <a:ext cx="635592" cy="320568"/>
                <a:chOff x="5311610" y="4117494"/>
                <a:chExt cx="576000" cy="290513"/>
              </a:xfrm>
              <a:grpFill/>
            </p:grpSpPr>
            <p:sp>
              <p:nvSpPr>
                <p:cNvPr id="69" name="Freeform 221"/>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70" name="Freeform 222"/>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sp>
            <p:nvSpPr>
              <p:cNvPr id="67" name="Rectangle 219"/>
              <p:cNvSpPr>
                <a:spLocks noChangeArrowheads="1"/>
              </p:cNvSpPr>
              <p:nvPr/>
            </p:nvSpPr>
            <p:spPr bwMode="auto">
              <a:xfrm>
                <a:off x="806257" y="4283326"/>
                <a:ext cx="509757" cy="586154"/>
              </a:xfrm>
              <a:prstGeom prst="rect">
                <a:avLst/>
              </a:prstGeom>
              <a:grpFill/>
              <a:ln>
                <a:noFill/>
              </a:ln>
            </p:spPr>
            <p:txBody>
              <a:bodyPr vert="horz" wrap="square" lIns="68580" tIns="34290" rIns="68580" bIns="34290" numCol="1" anchor="t" anchorCtr="0" compatLnSpc="1"/>
              <a:lstStyle/>
              <a:p>
                <a:endParaRPr lang="id-ID" sz="1350" dirty="0"/>
              </a:p>
            </p:txBody>
          </p:sp>
          <p:sp>
            <p:nvSpPr>
              <p:cNvPr id="68" name="Freeform 220"/>
              <p:cNvSpPr/>
              <p:nvPr/>
            </p:nvSpPr>
            <p:spPr bwMode="auto">
              <a:xfrm>
                <a:off x="806258" y="3985529"/>
                <a:ext cx="509755"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a:effectLst/>
            </p:spPr>
            <p:txBody>
              <a:bodyPr vert="horz" wrap="square" lIns="68580" tIns="34290" rIns="68580" bIns="34290" numCol="1" anchor="t" anchorCtr="0" compatLnSpc="1"/>
              <a:lstStyle/>
              <a:p>
                <a:endParaRPr lang="id-ID" sz="1350"/>
              </a:p>
            </p:txBody>
          </p:sp>
        </p:grpSp>
        <p:grpSp>
          <p:nvGrpSpPr>
            <p:cNvPr id="13" name="Group 223"/>
            <p:cNvGrpSpPr/>
            <p:nvPr/>
          </p:nvGrpSpPr>
          <p:grpSpPr>
            <a:xfrm>
              <a:off x="1431501" y="3732010"/>
              <a:ext cx="627258" cy="1207996"/>
              <a:chOff x="1409156" y="3666793"/>
              <a:chExt cx="764932" cy="1473131"/>
            </a:xfrm>
            <a:solidFill>
              <a:schemeClr val="bg1">
                <a:lumMod val="50000"/>
                <a:alpha val="60000"/>
              </a:schemeClr>
            </a:solidFill>
          </p:grpSpPr>
          <p:sp>
            <p:nvSpPr>
              <p:cNvPr id="61" name="Rectangle 224"/>
              <p:cNvSpPr>
                <a:spLocks noChangeArrowheads="1"/>
              </p:cNvSpPr>
              <p:nvPr/>
            </p:nvSpPr>
            <p:spPr bwMode="auto">
              <a:xfrm>
                <a:off x="1536745" y="3965229"/>
                <a:ext cx="509757" cy="904250"/>
              </a:xfrm>
              <a:prstGeom prst="rect">
                <a:avLst/>
              </a:prstGeom>
              <a:solidFill>
                <a:schemeClr val="bg1">
                  <a:alpha val="30000"/>
                </a:schemeClr>
              </a:solidFill>
              <a:ln>
                <a:noFill/>
              </a:ln>
            </p:spPr>
            <p:txBody>
              <a:bodyPr vert="horz" wrap="square" lIns="68580" tIns="34290" rIns="68580" bIns="34290" numCol="1" anchor="t" anchorCtr="0" compatLnSpc="1"/>
              <a:lstStyle/>
              <a:p>
                <a:endParaRPr lang="id-ID" sz="1350"/>
              </a:p>
            </p:txBody>
          </p:sp>
          <p:sp>
            <p:nvSpPr>
              <p:cNvPr id="62" name="Freeform 225"/>
              <p:cNvSpPr/>
              <p:nvPr/>
            </p:nvSpPr>
            <p:spPr bwMode="auto">
              <a:xfrm>
                <a:off x="1536746" y="3666793"/>
                <a:ext cx="509756" cy="297795"/>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bg1">
                  <a:alpha val="30000"/>
                </a:schemeClr>
              </a:solidFill>
              <a:ln>
                <a:noFill/>
              </a:ln>
            </p:spPr>
            <p:txBody>
              <a:bodyPr vert="horz" wrap="square" lIns="68580" tIns="34290" rIns="68580" bIns="34290" numCol="1" anchor="t" anchorCtr="0" compatLnSpc="1"/>
              <a:lstStyle/>
              <a:p>
                <a:endParaRPr lang="id-ID" sz="1350"/>
              </a:p>
            </p:txBody>
          </p:sp>
          <p:grpSp>
            <p:nvGrpSpPr>
              <p:cNvPr id="63" name="Group 226"/>
              <p:cNvGrpSpPr/>
              <p:nvPr/>
            </p:nvGrpSpPr>
            <p:grpSpPr>
              <a:xfrm>
                <a:off x="1409156" y="4819356"/>
                <a:ext cx="764932" cy="320568"/>
                <a:chOff x="5856396" y="4117494"/>
                <a:chExt cx="693213" cy="290513"/>
              </a:xfrm>
              <a:grpFill/>
            </p:grpSpPr>
            <p:sp>
              <p:nvSpPr>
                <p:cNvPr id="64" name="Freeform 227"/>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65" name="Freeform 229"/>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grpSp>
          <p:nvGrpSpPr>
            <p:cNvPr id="14" name="Group 230"/>
            <p:cNvGrpSpPr/>
            <p:nvPr/>
          </p:nvGrpSpPr>
          <p:grpSpPr>
            <a:xfrm>
              <a:off x="2022858" y="3501099"/>
              <a:ext cx="627258" cy="1438886"/>
              <a:chOff x="2130307" y="3385220"/>
              <a:chExt cx="764932" cy="1754704"/>
            </a:xfrm>
            <a:solidFill>
              <a:schemeClr val="bg1">
                <a:alpha val="70000"/>
              </a:schemeClr>
            </a:solidFill>
          </p:grpSpPr>
          <p:sp>
            <p:nvSpPr>
              <p:cNvPr id="55" name="Rectangle 231"/>
              <p:cNvSpPr>
                <a:spLocks noChangeArrowheads="1"/>
              </p:cNvSpPr>
              <p:nvPr/>
            </p:nvSpPr>
            <p:spPr bwMode="auto">
              <a:xfrm>
                <a:off x="2257894" y="3683016"/>
                <a:ext cx="509757" cy="1186473"/>
              </a:xfrm>
              <a:prstGeom prst="rect">
                <a:avLst/>
              </a:prstGeom>
              <a:grpFill/>
              <a:ln>
                <a:noFill/>
              </a:ln>
            </p:spPr>
            <p:txBody>
              <a:bodyPr vert="horz" wrap="square" lIns="68580" tIns="34290" rIns="68580" bIns="34290" numCol="1" anchor="t" anchorCtr="0" compatLnSpc="1"/>
              <a:lstStyle/>
              <a:p>
                <a:endParaRPr lang="id-ID" sz="1100">
                  <a:latin typeface="Agency FB" panose="020B0503020202020204" pitchFamily="34" charset="0"/>
                </a:endParaRPr>
              </a:p>
            </p:txBody>
          </p:sp>
          <p:sp>
            <p:nvSpPr>
              <p:cNvPr id="56" name="Freeform 232"/>
              <p:cNvSpPr/>
              <p:nvPr/>
            </p:nvSpPr>
            <p:spPr bwMode="auto">
              <a:xfrm>
                <a:off x="2257894" y="33852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sz="1100">
                  <a:latin typeface="Agency FB" panose="020B0503020202020204" pitchFamily="34" charset="0"/>
                </a:endParaRPr>
              </a:p>
            </p:txBody>
          </p:sp>
          <p:grpSp>
            <p:nvGrpSpPr>
              <p:cNvPr id="57" name="Group 233"/>
              <p:cNvGrpSpPr/>
              <p:nvPr/>
            </p:nvGrpSpPr>
            <p:grpSpPr>
              <a:xfrm>
                <a:off x="2130307" y="4819356"/>
                <a:ext cx="764932" cy="320568"/>
                <a:chOff x="6509932" y="4117494"/>
                <a:chExt cx="693213" cy="290513"/>
              </a:xfrm>
              <a:grpFill/>
            </p:grpSpPr>
            <p:sp>
              <p:nvSpPr>
                <p:cNvPr id="58" name="Freeform 234"/>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a:latin typeface="Agency FB" panose="020B0503020202020204" pitchFamily="34" charset="0"/>
                  </a:endParaRPr>
                </a:p>
              </p:txBody>
            </p:sp>
            <p:sp>
              <p:nvSpPr>
                <p:cNvPr id="59" name="Freeform 235"/>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a:latin typeface="Agency FB" panose="020B0503020202020204" pitchFamily="34" charset="0"/>
                  </a:endParaRPr>
                </a:p>
              </p:txBody>
            </p:sp>
            <p:sp>
              <p:nvSpPr>
                <p:cNvPr id="60" name="Freeform 236"/>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a:latin typeface="Agency FB" panose="020B0503020202020204" pitchFamily="34" charset="0"/>
                  </a:endParaRPr>
                </a:p>
              </p:txBody>
            </p:sp>
          </p:grpSp>
        </p:grpSp>
        <p:grpSp>
          <p:nvGrpSpPr>
            <p:cNvPr id="15" name="Group 237"/>
            <p:cNvGrpSpPr/>
            <p:nvPr/>
          </p:nvGrpSpPr>
          <p:grpSpPr>
            <a:xfrm>
              <a:off x="2612774" y="3039040"/>
              <a:ext cx="627257" cy="1900969"/>
              <a:chOff x="2849704" y="2821725"/>
              <a:chExt cx="764932" cy="2318199"/>
            </a:xfrm>
            <a:solidFill>
              <a:schemeClr val="bg1">
                <a:lumMod val="50000"/>
                <a:alpha val="60000"/>
              </a:schemeClr>
            </a:solidFill>
          </p:grpSpPr>
          <p:sp>
            <p:nvSpPr>
              <p:cNvPr id="50" name="Rectangle 238"/>
              <p:cNvSpPr>
                <a:spLocks noChangeArrowheads="1"/>
              </p:cNvSpPr>
              <p:nvPr/>
            </p:nvSpPr>
            <p:spPr bwMode="auto">
              <a:xfrm>
                <a:off x="2966945" y="3125917"/>
                <a:ext cx="509757" cy="1681484"/>
              </a:xfrm>
              <a:prstGeom prst="rect">
                <a:avLst/>
              </a:prstGeom>
              <a:solidFill>
                <a:schemeClr val="bg1">
                  <a:alpha val="30000"/>
                </a:schemeClr>
              </a:solidFill>
              <a:ln>
                <a:noFill/>
              </a:ln>
            </p:spPr>
            <p:txBody>
              <a:bodyPr vert="horz" wrap="square" lIns="68580" tIns="34290" rIns="68580" bIns="34290" numCol="1" anchor="t" anchorCtr="0" compatLnSpc="1"/>
              <a:lstStyle/>
              <a:p>
                <a:endParaRPr lang="id-ID" sz="1350"/>
              </a:p>
            </p:txBody>
          </p:sp>
          <p:sp>
            <p:nvSpPr>
              <p:cNvPr id="51" name="Freeform 239"/>
              <p:cNvSpPr/>
              <p:nvPr/>
            </p:nvSpPr>
            <p:spPr bwMode="auto">
              <a:xfrm>
                <a:off x="2966947" y="2821725"/>
                <a:ext cx="509756" cy="297795"/>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bg1">
                  <a:alpha val="30000"/>
                </a:schemeClr>
              </a:solidFill>
              <a:ln>
                <a:noFill/>
              </a:ln>
            </p:spPr>
            <p:txBody>
              <a:bodyPr vert="horz" wrap="square" lIns="68580" tIns="34290" rIns="68580" bIns="34290" numCol="1" anchor="t" anchorCtr="0" compatLnSpc="1"/>
              <a:lstStyle/>
              <a:p>
                <a:endParaRPr lang="id-ID" sz="1350"/>
              </a:p>
            </p:txBody>
          </p:sp>
          <p:grpSp>
            <p:nvGrpSpPr>
              <p:cNvPr id="52" name="Group 240"/>
              <p:cNvGrpSpPr/>
              <p:nvPr/>
            </p:nvGrpSpPr>
            <p:grpSpPr>
              <a:xfrm>
                <a:off x="2849704" y="4819356"/>
                <a:ext cx="764932" cy="320568"/>
                <a:chOff x="7161880" y="4117494"/>
                <a:chExt cx="693213" cy="290513"/>
              </a:xfrm>
              <a:grpFill/>
            </p:grpSpPr>
            <p:sp>
              <p:nvSpPr>
                <p:cNvPr id="53" name="Freeform 241"/>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54" name="Freeform 243"/>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grpSp>
          <p:nvGrpSpPr>
            <p:cNvPr id="16" name="Group 244"/>
            <p:cNvGrpSpPr/>
            <p:nvPr/>
          </p:nvGrpSpPr>
          <p:grpSpPr>
            <a:xfrm>
              <a:off x="3201259" y="2860643"/>
              <a:ext cx="627258" cy="2079360"/>
              <a:chOff x="4221011" y="2794677"/>
              <a:chExt cx="764932" cy="2535747"/>
            </a:xfrm>
            <a:solidFill>
              <a:schemeClr val="bg1">
                <a:alpha val="70000"/>
              </a:schemeClr>
            </a:solidFill>
          </p:grpSpPr>
          <p:sp>
            <p:nvSpPr>
              <p:cNvPr id="44" name="Rectangle 245"/>
              <p:cNvSpPr>
                <a:spLocks noChangeArrowheads="1"/>
              </p:cNvSpPr>
              <p:nvPr/>
            </p:nvSpPr>
            <p:spPr bwMode="auto">
              <a:xfrm>
                <a:off x="4348600" y="3091775"/>
                <a:ext cx="509757" cy="1968205"/>
              </a:xfrm>
              <a:prstGeom prst="rect">
                <a:avLst/>
              </a:prstGeom>
              <a:grpFill/>
              <a:ln>
                <a:noFill/>
              </a:ln>
            </p:spPr>
            <p:txBody>
              <a:bodyPr vert="horz" wrap="square" lIns="68580" tIns="34290" rIns="68580" bIns="34290" numCol="1" anchor="t" anchorCtr="0" compatLnSpc="1"/>
              <a:lstStyle/>
              <a:p>
                <a:endParaRPr lang="id-ID" sz="1350"/>
              </a:p>
            </p:txBody>
          </p:sp>
          <p:sp>
            <p:nvSpPr>
              <p:cNvPr id="45" name="Freeform 246"/>
              <p:cNvSpPr/>
              <p:nvPr/>
            </p:nvSpPr>
            <p:spPr bwMode="auto">
              <a:xfrm>
                <a:off x="4348601" y="2794677"/>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sz="1350"/>
              </a:p>
            </p:txBody>
          </p:sp>
          <p:grpSp>
            <p:nvGrpSpPr>
              <p:cNvPr id="46" name="Group 247"/>
              <p:cNvGrpSpPr/>
              <p:nvPr/>
            </p:nvGrpSpPr>
            <p:grpSpPr>
              <a:xfrm>
                <a:off x="4221011" y="5009856"/>
                <a:ext cx="764932" cy="320568"/>
                <a:chOff x="7812240" y="4117494"/>
                <a:chExt cx="693213" cy="290513"/>
              </a:xfrm>
              <a:grpFill/>
            </p:grpSpPr>
            <p:sp>
              <p:nvSpPr>
                <p:cNvPr id="47" name="Freeform 248"/>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48" name="Freeform 249"/>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49" name="Freeform 250"/>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grpSp>
          <p:nvGrpSpPr>
            <p:cNvPr id="17" name="Group 251"/>
            <p:cNvGrpSpPr/>
            <p:nvPr/>
          </p:nvGrpSpPr>
          <p:grpSpPr>
            <a:xfrm>
              <a:off x="3792622" y="2576133"/>
              <a:ext cx="627259" cy="2363865"/>
              <a:chOff x="4288499" y="2257226"/>
              <a:chExt cx="764932" cy="2882698"/>
            </a:xfrm>
            <a:solidFill>
              <a:schemeClr val="bg1">
                <a:lumMod val="50000"/>
                <a:alpha val="60000"/>
              </a:schemeClr>
            </a:solidFill>
          </p:grpSpPr>
          <p:sp>
            <p:nvSpPr>
              <p:cNvPr id="39" name="Rectangle 252"/>
              <p:cNvSpPr>
                <a:spLocks noChangeArrowheads="1"/>
              </p:cNvSpPr>
              <p:nvPr/>
            </p:nvSpPr>
            <p:spPr bwMode="auto">
              <a:xfrm>
                <a:off x="4416086" y="2552181"/>
                <a:ext cx="509757" cy="2317298"/>
              </a:xfrm>
              <a:prstGeom prst="rect">
                <a:avLst/>
              </a:prstGeom>
              <a:solidFill>
                <a:schemeClr val="bg1">
                  <a:alpha val="30000"/>
                </a:schemeClr>
              </a:solidFill>
              <a:ln>
                <a:noFill/>
              </a:ln>
            </p:spPr>
            <p:txBody>
              <a:bodyPr vert="horz" wrap="square" lIns="68580" tIns="34290" rIns="68580" bIns="34290" numCol="1" anchor="t" anchorCtr="0" compatLnSpc="1"/>
              <a:lstStyle/>
              <a:p>
                <a:endParaRPr lang="id-ID" sz="1350"/>
              </a:p>
            </p:txBody>
          </p:sp>
          <p:sp>
            <p:nvSpPr>
              <p:cNvPr id="40" name="Freeform 253"/>
              <p:cNvSpPr/>
              <p:nvPr/>
            </p:nvSpPr>
            <p:spPr bwMode="auto">
              <a:xfrm>
                <a:off x="4416086" y="225722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bg1">
                  <a:alpha val="30000"/>
                </a:schemeClr>
              </a:solidFill>
              <a:ln>
                <a:noFill/>
              </a:ln>
            </p:spPr>
            <p:txBody>
              <a:bodyPr vert="horz" wrap="square" lIns="68580" tIns="34290" rIns="68580" bIns="34290" numCol="1" anchor="t" anchorCtr="0" compatLnSpc="1"/>
              <a:lstStyle/>
              <a:p>
                <a:endParaRPr lang="id-ID" sz="1350"/>
              </a:p>
            </p:txBody>
          </p:sp>
          <p:grpSp>
            <p:nvGrpSpPr>
              <p:cNvPr id="41" name="Group 254"/>
              <p:cNvGrpSpPr/>
              <p:nvPr/>
            </p:nvGrpSpPr>
            <p:grpSpPr>
              <a:xfrm>
                <a:off x="4288499" y="4819356"/>
                <a:ext cx="764932" cy="320568"/>
                <a:chOff x="8465776" y="4117494"/>
                <a:chExt cx="693213" cy="290513"/>
              </a:xfrm>
              <a:grpFill/>
            </p:grpSpPr>
            <p:sp>
              <p:nvSpPr>
                <p:cNvPr id="42" name="Freeform 255"/>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43" name="Freeform 257"/>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grpSp>
          <p:nvGrpSpPr>
            <p:cNvPr id="18" name="Group 258"/>
            <p:cNvGrpSpPr/>
            <p:nvPr/>
          </p:nvGrpSpPr>
          <p:grpSpPr>
            <a:xfrm>
              <a:off x="4382535" y="2763768"/>
              <a:ext cx="627258" cy="2176234"/>
              <a:chOff x="5007896" y="2486040"/>
              <a:chExt cx="764932" cy="2653884"/>
            </a:xfrm>
            <a:solidFill>
              <a:schemeClr val="bg1">
                <a:alpha val="70000"/>
              </a:schemeClr>
            </a:solidFill>
          </p:grpSpPr>
          <p:sp>
            <p:nvSpPr>
              <p:cNvPr id="33" name="Rectangle 259"/>
              <p:cNvSpPr>
                <a:spLocks noChangeArrowheads="1"/>
              </p:cNvSpPr>
              <p:nvPr/>
            </p:nvSpPr>
            <p:spPr bwMode="auto">
              <a:xfrm>
                <a:off x="5135484" y="2768069"/>
                <a:ext cx="509757" cy="2101409"/>
              </a:xfrm>
              <a:prstGeom prst="rect">
                <a:avLst/>
              </a:prstGeom>
              <a:grpFill/>
              <a:ln>
                <a:noFill/>
              </a:ln>
            </p:spPr>
            <p:txBody>
              <a:bodyPr vert="horz" wrap="square" lIns="68580" tIns="34290" rIns="68580" bIns="34290" numCol="1" anchor="t" anchorCtr="0" compatLnSpc="1"/>
              <a:lstStyle/>
              <a:p>
                <a:endParaRPr lang="id-ID" sz="1350"/>
              </a:p>
            </p:txBody>
          </p:sp>
          <p:sp>
            <p:nvSpPr>
              <p:cNvPr id="34" name="Freeform 260"/>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sz="1350"/>
              </a:p>
            </p:txBody>
          </p:sp>
          <p:grpSp>
            <p:nvGrpSpPr>
              <p:cNvPr id="35" name="Group 261"/>
              <p:cNvGrpSpPr/>
              <p:nvPr/>
            </p:nvGrpSpPr>
            <p:grpSpPr>
              <a:xfrm>
                <a:off x="5007896" y="4819356"/>
                <a:ext cx="764932" cy="320568"/>
                <a:chOff x="9117724" y="4117494"/>
                <a:chExt cx="693213" cy="290513"/>
              </a:xfrm>
              <a:grpFill/>
            </p:grpSpPr>
            <p:sp>
              <p:nvSpPr>
                <p:cNvPr id="36" name="Freeform 262"/>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37" name="Freeform 263"/>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38" name="Freeform 264"/>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grpSp>
          <p:nvGrpSpPr>
            <p:cNvPr id="19" name="Group 265"/>
            <p:cNvGrpSpPr/>
            <p:nvPr/>
          </p:nvGrpSpPr>
          <p:grpSpPr>
            <a:xfrm>
              <a:off x="4966248" y="2832302"/>
              <a:ext cx="522635" cy="2107698"/>
              <a:chOff x="5719724" y="2569618"/>
              <a:chExt cx="637345" cy="2570306"/>
            </a:xfrm>
            <a:solidFill>
              <a:schemeClr val="bg1">
                <a:lumMod val="50000"/>
                <a:alpha val="60000"/>
              </a:schemeClr>
            </a:solidFill>
          </p:grpSpPr>
          <p:sp>
            <p:nvSpPr>
              <p:cNvPr id="28" name="Rectangle 266"/>
              <p:cNvSpPr>
                <a:spLocks noChangeArrowheads="1"/>
              </p:cNvSpPr>
              <p:nvPr/>
            </p:nvSpPr>
            <p:spPr bwMode="auto">
              <a:xfrm>
                <a:off x="5847296" y="2854666"/>
                <a:ext cx="509756" cy="2014816"/>
              </a:xfrm>
              <a:prstGeom prst="rect">
                <a:avLst/>
              </a:prstGeom>
              <a:solidFill>
                <a:schemeClr val="bg1">
                  <a:alpha val="30000"/>
                </a:schemeClr>
              </a:solidFill>
              <a:ln>
                <a:noFill/>
              </a:ln>
            </p:spPr>
            <p:txBody>
              <a:bodyPr vert="horz" wrap="square" lIns="68580" tIns="34290" rIns="68580" bIns="34290" numCol="1" anchor="t" anchorCtr="0" compatLnSpc="1"/>
              <a:lstStyle/>
              <a:p>
                <a:endParaRPr lang="id-ID" sz="1350"/>
              </a:p>
            </p:txBody>
          </p:sp>
          <p:sp>
            <p:nvSpPr>
              <p:cNvPr id="29" name="Freeform 267"/>
              <p:cNvSpPr/>
              <p:nvPr/>
            </p:nvSpPr>
            <p:spPr bwMode="auto">
              <a:xfrm>
                <a:off x="5847296" y="256961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bg1">
                  <a:alpha val="30000"/>
                </a:schemeClr>
              </a:solidFill>
              <a:ln>
                <a:noFill/>
              </a:ln>
            </p:spPr>
            <p:txBody>
              <a:bodyPr vert="horz" wrap="square" lIns="68580" tIns="34290" rIns="68580" bIns="34290" numCol="1" anchor="t" anchorCtr="0" compatLnSpc="1"/>
              <a:lstStyle/>
              <a:p>
                <a:endParaRPr lang="id-ID" sz="1350"/>
              </a:p>
            </p:txBody>
          </p:sp>
          <p:grpSp>
            <p:nvGrpSpPr>
              <p:cNvPr id="30" name="Group 268"/>
              <p:cNvGrpSpPr/>
              <p:nvPr/>
            </p:nvGrpSpPr>
            <p:grpSpPr>
              <a:xfrm>
                <a:off x="5719724" y="4819356"/>
                <a:ext cx="637345" cy="320568"/>
                <a:chOff x="9762797" y="4117494"/>
                <a:chExt cx="577588" cy="290513"/>
              </a:xfrm>
              <a:grpFill/>
            </p:grpSpPr>
            <p:sp>
              <p:nvSpPr>
                <p:cNvPr id="31" name="Freeform 314"/>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32" name="Freeform 316"/>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sp>
          <p:nvSpPr>
            <p:cNvPr id="20" name="TextBox 317"/>
            <p:cNvSpPr txBox="1"/>
            <p:nvPr/>
          </p:nvSpPr>
          <p:spPr>
            <a:xfrm>
              <a:off x="923744" y="4221710"/>
              <a:ext cx="435503" cy="257014"/>
            </a:xfrm>
            <a:prstGeom prst="rect">
              <a:avLst/>
            </a:prstGeom>
            <a:noFill/>
          </p:spPr>
          <p:txBody>
            <a:bodyPr wrap="square" rtlCol="0">
              <a:spAutoFit/>
            </a:bodyPr>
            <a:lstStyle/>
            <a:p>
              <a:pPr algn="ctr"/>
              <a:r>
                <a:rPr lang="id-ID" sz="1400" dirty="0">
                  <a:solidFill>
                    <a:srgbClr val="8B5974"/>
                  </a:solidFill>
                  <a:latin typeface="Agency FB" panose="020B0503020202020204" pitchFamily="34" charset="0"/>
                </a:rPr>
                <a:t>30 %</a:t>
              </a:r>
              <a:endParaRPr lang="id-ID" sz="1400" dirty="0">
                <a:solidFill>
                  <a:srgbClr val="8B5974"/>
                </a:solidFill>
                <a:latin typeface="Agency FB" panose="020B0503020202020204" pitchFamily="34" charset="0"/>
              </a:endParaRPr>
            </a:p>
          </p:txBody>
        </p:sp>
        <p:sp>
          <p:nvSpPr>
            <p:cNvPr id="21" name="TextBox 318"/>
            <p:cNvSpPr txBox="1"/>
            <p:nvPr/>
          </p:nvSpPr>
          <p:spPr>
            <a:xfrm>
              <a:off x="1510471" y="4041686"/>
              <a:ext cx="435503" cy="257014"/>
            </a:xfrm>
            <a:prstGeom prst="rect">
              <a:avLst/>
            </a:prstGeom>
            <a:noFill/>
          </p:spPr>
          <p:txBody>
            <a:bodyPr wrap="square" rtlCol="0">
              <a:spAutoFit/>
            </a:bodyPr>
            <a:lstStyle/>
            <a:p>
              <a:pPr algn="ctr"/>
              <a:r>
                <a:rPr lang="id-ID" sz="1400" dirty="0">
                  <a:solidFill>
                    <a:schemeClr val="bg1">
                      <a:lumMod val="95000"/>
                    </a:schemeClr>
                  </a:solidFill>
                  <a:latin typeface="Agency FB" panose="020B0503020202020204" pitchFamily="34" charset="0"/>
                </a:rPr>
                <a:t>40 %</a:t>
              </a:r>
              <a:endParaRPr lang="id-ID" sz="1400" dirty="0">
                <a:solidFill>
                  <a:schemeClr val="bg1">
                    <a:lumMod val="95000"/>
                  </a:schemeClr>
                </a:solidFill>
                <a:latin typeface="Agency FB" panose="020B0503020202020204" pitchFamily="34" charset="0"/>
              </a:endParaRPr>
            </a:p>
          </p:txBody>
        </p:sp>
        <p:sp>
          <p:nvSpPr>
            <p:cNvPr id="22" name="TextBox 319"/>
            <p:cNvSpPr txBox="1"/>
            <p:nvPr/>
          </p:nvSpPr>
          <p:spPr>
            <a:xfrm>
              <a:off x="2110559" y="3750356"/>
              <a:ext cx="435503" cy="257014"/>
            </a:xfrm>
            <a:prstGeom prst="rect">
              <a:avLst/>
            </a:prstGeom>
            <a:noFill/>
          </p:spPr>
          <p:txBody>
            <a:bodyPr wrap="square" rtlCol="0">
              <a:spAutoFit/>
            </a:bodyPr>
            <a:lstStyle/>
            <a:p>
              <a:pPr algn="ctr"/>
              <a:r>
                <a:rPr lang="id-ID" sz="1400" dirty="0">
                  <a:solidFill>
                    <a:srgbClr val="8B5974"/>
                  </a:solidFill>
                  <a:latin typeface="Agency FB" panose="020B0503020202020204" pitchFamily="34" charset="0"/>
                </a:rPr>
                <a:t>50%</a:t>
              </a:r>
              <a:endParaRPr lang="id-ID" sz="1400" dirty="0">
                <a:solidFill>
                  <a:srgbClr val="8B5974"/>
                </a:solidFill>
                <a:latin typeface="Agency FB" panose="020B0503020202020204" pitchFamily="34" charset="0"/>
              </a:endParaRPr>
            </a:p>
          </p:txBody>
        </p:sp>
        <p:sp>
          <p:nvSpPr>
            <p:cNvPr id="23" name="TextBox 320"/>
            <p:cNvSpPr txBox="1"/>
            <p:nvPr/>
          </p:nvSpPr>
          <p:spPr>
            <a:xfrm>
              <a:off x="2704366" y="3371456"/>
              <a:ext cx="435503" cy="257014"/>
            </a:xfrm>
            <a:prstGeom prst="rect">
              <a:avLst/>
            </a:prstGeom>
            <a:noFill/>
          </p:spPr>
          <p:txBody>
            <a:bodyPr wrap="square" rtlCol="0">
              <a:spAutoFit/>
            </a:bodyPr>
            <a:lstStyle/>
            <a:p>
              <a:pPr algn="ctr"/>
              <a:r>
                <a:rPr lang="id-ID" sz="1400" dirty="0">
                  <a:solidFill>
                    <a:schemeClr val="bg1">
                      <a:lumMod val="95000"/>
                    </a:schemeClr>
                  </a:solidFill>
                  <a:latin typeface="Agency FB" panose="020B0503020202020204" pitchFamily="34" charset="0"/>
                </a:rPr>
                <a:t>63 %</a:t>
              </a:r>
              <a:endParaRPr lang="id-ID" sz="1400" dirty="0">
                <a:solidFill>
                  <a:schemeClr val="bg1">
                    <a:lumMod val="95000"/>
                  </a:schemeClr>
                </a:solidFill>
                <a:latin typeface="Agency FB" panose="020B0503020202020204" pitchFamily="34" charset="0"/>
              </a:endParaRPr>
            </a:p>
          </p:txBody>
        </p:sp>
        <p:sp>
          <p:nvSpPr>
            <p:cNvPr id="24" name="TextBox 321"/>
            <p:cNvSpPr txBox="1"/>
            <p:nvPr/>
          </p:nvSpPr>
          <p:spPr>
            <a:xfrm>
              <a:off x="3296980" y="3127459"/>
              <a:ext cx="435503" cy="257014"/>
            </a:xfrm>
            <a:prstGeom prst="rect">
              <a:avLst/>
            </a:prstGeom>
            <a:noFill/>
          </p:spPr>
          <p:txBody>
            <a:bodyPr wrap="square" rtlCol="0">
              <a:spAutoFit/>
            </a:bodyPr>
            <a:lstStyle/>
            <a:p>
              <a:pPr algn="ctr"/>
              <a:r>
                <a:rPr lang="id-ID" sz="1400" dirty="0">
                  <a:solidFill>
                    <a:srgbClr val="8B5974"/>
                  </a:solidFill>
                  <a:latin typeface="Agency FB" panose="020B0503020202020204" pitchFamily="34" charset="0"/>
                </a:rPr>
                <a:t>75 %</a:t>
              </a:r>
              <a:endParaRPr lang="id-ID" sz="1400" dirty="0">
                <a:solidFill>
                  <a:srgbClr val="8B5974"/>
                </a:solidFill>
                <a:latin typeface="Agency FB" panose="020B0503020202020204" pitchFamily="34" charset="0"/>
              </a:endParaRPr>
            </a:p>
          </p:txBody>
        </p:sp>
        <p:sp>
          <p:nvSpPr>
            <p:cNvPr id="25" name="TextBox 322"/>
            <p:cNvSpPr txBox="1"/>
            <p:nvPr/>
          </p:nvSpPr>
          <p:spPr>
            <a:xfrm>
              <a:off x="3880656" y="2850423"/>
              <a:ext cx="435503" cy="257014"/>
            </a:xfrm>
            <a:prstGeom prst="rect">
              <a:avLst/>
            </a:prstGeom>
            <a:noFill/>
          </p:spPr>
          <p:txBody>
            <a:bodyPr wrap="square" rtlCol="0">
              <a:spAutoFit/>
            </a:bodyPr>
            <a:lstStyle/>
            <a:p>
              <a:pPr algn="ctr"/>
              <a:r>
                <a:rPr lang="id-ID" sz="1400" dirty="0">
                  <a:solidFill>
                    <a:schemeClr val="bg1">
                      <a:lumMod val="95000"/>
                    </a:schemeClr>
                  </a:solidFill>
                  <a:latin typeface="Agency FB" panose="020B0503020202020204" pitchFamily="34" charset="0"/>
                </a:rPr>
                <a:t>83 %</a:t>
              </a:r>
              <a:endParaRPr lang="id-ID" sz="1400" dirty="0">
                <a:solidFill>
                  <a:schemeClr val="bg1">
                    <a:lumMod val="95000"/>
                  </a:schemeClr>
                </a:solidFill>
                <a:latin typeface="Agency FB" panose="020B0503020202020204" pitchFamily="34" charset="0"/>
              </a:endParaRPr>
            </a:p>
          </p:txBody>
        </p:sp>
        <p:sp>
          <p:nvSpPr>
            <p:cNvPr id="26" name="TextBox 323"/>
            <p:cNvSpPr txBox="1"/>
            <p:nvPr/>
          </p:nvSpPr>
          <p:spPr>
            <a:xfrm>
              <a:off x="4487564" y="3023322"/>
              <a:ext cx="435503" cy="257014"/>
            </a:xfrm>
            <a:prstGeom prst="rect">
              <a:avLst/>
            </a:prstGeom>
            <a:noFill/>
          </p:spPr>
          <p:txBody>
            <a:bodyPr wrap="square" rtlCol="0">
              <a:spAutoFit/>
            </a:bodyPr>
            <a:lstStyle/>
            <a:p>
              <a:pPr algn="ctr"/>
              <a:r>
                <a:rPr lang="id-ID" sz="1400" dirty="0">
                  <a:solidFill>
                    <a:srgbClr val="8B5974"/>
                  </a:solidFill>
                  <a:latin typeface="Agency FB" panose="020B0503020202020204" pitchFamily="34" charset="0"/>
                </a:rPr>
                <a:t>78 %</a:t>
              </a:r>
              <a:endParaRPr lang="id-ID" sz="1400" dirty="0">
                <a:solidFill>
                  <a:srgbClr val="8B5974"/>
                </a:solidFill>
                <a:latin typeface="Agency FB" panose="020B0503020202020204" pitchFamily="34" charset="0"/>
              </a:endParaRPr>
            </a:p>
          </p:txBody>
        </p:sp>
        <p:sp>
          <p:nvSpPr>
            <p:cNvPr id="27" name="TextBox 324"/>
            <p:cNvSpPr txBox="1"/>
            <p:nvPr/>
          </p:nvSpPr>
          <p:spPr>
            <a:xfrm>
              <a:off x="5079418" y="3096872"/>
              <a:ext cx="435503" cy="257014"/>
            </a:xfrm>
            <a:prstGeom prst="rect">
              <a:avLst/>
            </a:prstGeom>
            <a:noFill/>
          </p:spPr>
          <p:txBody>
            <a:bodyPr wrap="square" rtlCol="0">
              <a:spAutoFit/>
            </a:bodyPr>
            <a:lstStyle/>
            <a:p>
              <a:pPr algn="ctr"/>
              <a:r>
                <a:rPr lang="id-ID" sz="1400" dirty="0">
                  <a:solidFill>
                    <a:schemeClr val="bg1">
                      <a:lumMod val="95000"/>
                    </a:schemeClr>
                  </a:solidFill>
                  <a:latin typeface="Agency FB" panose="020B0503020202020204" pitchFamily="34" charset="0"/>
                </a:rPr>
                <a:t>75%</a:t>
              </a:r>
              <a:endParaRPr lang="id-ID" sz="1400" dirty="0">
                <a:solidFill>
                  <a:schemeClr val="bg1">
                    <a:lumMod val="95000"/>
                  </a:schemeClr>
                </a:solidFill>
                <a:latin typeface="Agency FB" panose="020B0503020202020204" pitchFamily="34" charset="0"/>
              </a:endParaRPr>
            </a:p>
          </p:txBody>
        </p:sp>
      </p:grpSp>
      <p:sp>
        <p:nvSpPr>
          <p:cNvPr id="120" name="文本框 119"/>
          <p:cNvSpPr txBox="1"/>
          <p:nvPr/>
        </p:nvSpPr>
        <p:spPr>
          <a:xfrm>
            <a:off x="6461760" y="2470090"/>
            <a:ext cx="2569698" cy="400110"/>
          </a:xfrm>
          <a:prstGeom prst="rect">
            <a:avLst/>
          </a:prstGeom>
          <a:noFill/>
        </p:spPr>
        <p:txBody>
          <a:bodyPr wrap="square" rtlCol="0">
            <a:spAutoFit/>
          </a:bodyPr>
          <a:lstStyle/>
          <a:p>
            <a:r>
              <a:rPr lang="zh-CN" altLang="en-US" sz="2000" b="1" dirty="0">
                <a:solidFill>
                  <a:schemeClr val="bg1"/>
                </a:solidFill>
                <a:latin typeface="微软雅黑 Light" panose="020B0502040204020203" pitchFamily="34" charset="-122"/>
                <a:ea typeface="微软雅黑 Light" panose="020B0502040204020203" pitchFamily="34" charset="-122"/>
              </a:rPr>
              <a:t>输入你的文本</a:t>
            </a:r>
            <a:endParaRPr lang="zh-CN" altLang="en-US" sz="2000" b="1" dirty="0">
              <a:solidFill>
                <a:schemeClr val="bg1"/>
              </a:solidFill>
              <a:latin typeface="微软雅黑 Light" panose="020B0502040204020203" pitchFamily="34" charset="-122"/>
              <a:ea typeface="微软雅黑 Light" panose="020B0502040204020203" pitchFamily="34" charset="-122"/>
            </a:endParaRPr>
          </a:p>
        </p:txBody>
      </p:sp>
      <p:sp>
        <p:nvSpPr>
          <p:cNvPr id="121" name="文本框 120"/>
          <p:cNvSpPr txBox="1"/>
          <p:nvPr/>
        </p:nvSpPr>
        <p:spPr>
          <a:xfrm>
            <a:off x="6476671" y="3012393"/>
            <a:ext cx="2554787" cy="584775"/>
          </a:xfrm>
          <a:prstGeom prst="rect">
            <a:avLst/>
          </a:prstGeom>
          <a:noFill/>
        </p:spPr>
        <p:txBody>
          <a:bodyPr wrap="square" rtlCol="0">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122" name="矩形 121"/>
          <p:cNvSpPr/>
          <p:nvPr/>
        </p:nvSpPr>
        <p:spPr>
          <a:xfrm>
            <a:off x="6476671" y="3985583"/>
            <a:ext cx="2893003" cy="1384995"/>
          </a:xfrm>
          <a:prstGeom prst="rect">
            <a:avLst/>
          </a:prstGeom>
        </p:spPr>
        <p:txBody>
          <a:bodyPr wrap="square">
            <a:spAutoFit/>
          </a:bodyPr>
          <a:lstStyle/>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1.</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2.</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3.</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4.</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sp>
        <p:nvSpPr>
          <p:cNvPr id="123" name="文本框 122"/>
          <p:cNvSpPr txBox="1"/>
          <p:nvPr/>
        </p:nvSpPr>
        <p:spPr>
          <a:xfrm>
            <a:off x="9369674" y="2470090"/>
            <a:ext cx="2569698" cy="400110"/>
          </a:xfrm>
          <a:prstGeom prst="rect">
            <a:avLst/>
          </a:prstGeom>
          <a:noFill/>
        </p:spPr>
        <p:txBody>
          <a:bodyPr wrap="square" rtlCol="0">
            <a:spAutoFit/>
          </a:bodyPr>
          <a:lstStyle/>
          <a:p>
            <a:r>
              <a:rPr lang="zh-CN" altLang="en-US" sz="2000" b="1" dirty="0">
                <a:solidFill>
                  <a:schemeClr val="bg1"/>
                </a:solidFill>
                <a:latin typeface="微软雅黑 Light" panose="020B0502040204020203" pitchFamily="34" charset="-122"/>
                <a:ea typeface="微软雅黑 Light" panose="020B0502040204020203" pitchFamily="34" charset="-122"/>
              </a:rPr>
              <a:t>输入你的文本</a:t>
            </a:r>
            <a:endParaRPr lang="zh-CN" altLang="en-US" sz="2000" b="1" dirty="0">
              <a:solidFill>
                <a:schemeClr val="bg1"/>
              </a:solidFill>
              <a:latin typeface="微软雅黑 Light" panose="020B0502040204020203" pitchFamily="34" charset="-122"/>
              <a:ea typeface="微软雅黑 Light" panose="020B0502040204020203" pitchFamily="34" charset="-122"/>
            </a:endParaRPr>
          </a:p>
        </p:txBody>
      </p:sp>
      <p:sp>
        <p:nvSpPr>
          <p:cNvPr id="124" name="文本框 123"/>
          <p:cNvSpPr txBox="1"/>
          <p:nvPr/>
        </p:nvSpPr>
        <p:spPr>
          <a:xfrm>
            <a:off x="9384585" y="3012393"/>
            <a:ext cx="2554787" cy="584775"/>
          </a:xfrm>
          <a:prstGeom prst="rect">
            <a:avLst/>
          </a:prstGeom>
          <a:noFill/>
        </p:spPr>
        <p:txBody>
          <a:bodyPr wrap="square" rtlCol="0">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125" name="矩形 124"/>
          <p:cNvSpPr/>
          <p:nvPr/>
        </p:nvSpPr>
        <p:spPr>
          <a:xfrm>
            <a:off x="9384585" y="3985583"/>
            <a:ext cx="2893003" cy="1384995"/>
          </a:xfrm>
          <a:prstGeom prst="rect">
            <a:avLst/>
          </a:prstGeom>
        </p:spPr>
        <p:txBody>
          <a:bodyPr wrap="square">
            <a:spAutoFit/>
          </a:bodyPr>
          <a:lstStyle/>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1.</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2.</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3.</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4.</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0"/>
                                        </p:tgtEl>
                                        <p:attrNameLst>
                                          <p:attrName>style.visibility</p:attrName>
                                        </p:attrNameLst>
                                      </p:cBhvr>
                                      <p:to>
                                        <p:strVal val="visible"/>
                                      </p:to>
                                    </p:set>
                                    <p:anim calcmode="lin" valueType="num">
                                      <p:cBhvr additive="base">
                                        <p:cTn id="14" dur="500" fill="hold"/>
                                        <p:tgtEl>
                                          <p:spTgt spid="120"/>
                                        </p:tgtEl>
                                        <p:attrNameLst>
                                          <p:attrName>ppt_x</p:attrName>
                                        </p:attrNameLst>
                                      </p:cBhvr>
                                      <p:tavLst>
                                        <p:tav tm="0">
                                          <p:val>
                                            <p:strVal val="#ppt_x"/>
                                          </p:val>
                                        </p:tav>
                                        <p:tav tm="100000">
                                          <p:val>
                                            <p:strVal val="#ppt_x"/>
                                          </p:val>
                                        </p:tav>
                                      </p:tavLst>
                                    </p:anim>
                                    <p:anim calcmode="lin" valueType="num">
                                      <p:cBhvr additive="base">
                                        <p:cTn id="15" dur="500" fill="hold"/>
                                        <p:tgtEl>
                                          <p:spTgt spid="12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 calcmode="lin" valueType="num">
                                      <p:cBhvr additive="base">
                                        <p:cTn id="18" dur="500" fill="hold"/>
                                        <p:tgtEl>
                                          <p:spTgt spid="121"/>
                                        </p:tgtEl>
                                        <p:attrNameLst>
                                          <p:attrName>ppt_x</p:attrName>
                                        </p:attrNameLst>
                                      </p:cBhvr>
                                      <p:tavLst>
                                        <p:tav tm="0">
                                          <p:val>
                                            <p:strVal val="#ppt_x"/>
                                          </p:val>
                                        </p:tav>
                                        <p:tav tm="100000">
                                          <p:val>
                                            <p:strVal val="#ppt_x"/>
                                          </p:val>
                                        </p:tav>
                                      </p:tavLst>
                                    </p:anim>
                                    <p:anim calcmode="lin" valueType="num">
                                      <p:cBhvr additive="base">
                                        <p:cTn id="19" dur="500" fill="hold"/>
                                        <p:tgtEl>
                                          <p:spTgt spid="1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2"/>
                                        </p:tgtEl>
                                        <p:attrNameLst>
                                          <p:attrName>style.visibility</p:attrName>
                                        </p:attrNameLst>
                                      </p:cBhvr>
                                      <p:to>
                                        <p:strVal val="visible"/>
                                      </p:to>
                                    </p:set>
                                    <p:anim calcmode="lin" valueType="num">
                                      <p:cBhvr additive="base">
                                        <p:cTn id="22" dur="500" fill="hold"/>
                                        <p:tgtEl>
                                          <p:spTgt spid="122"/>
                                        </p:tgtEl>
                                        <p:attrNameLst>
                                          <p:attrName>ppt_x</p:attrName>
                                        </p:attrNameLst>
                                      </p:cBhvr>
                                      <p:tavLst>
                                        <p:tav tm="0">
                                          <p:val>
                                            <p:strVal val="#ppt_x"/>
                                          </p:val>
                                        </p:tav>
                                        <p:tav tm="100000">
                                          <p:val>
                                            <p:strVal val="#ppt_x"/>
                                          </p:val>
                                        </p:tav>
                                      </p:tavLst>
                                    </p:anim>
                                    <p:anim calcmode="lin" valueType="num">
                                      <p:cBhvr additive="base">
                                        <p:cTn id="23" dur="500" fill="hold"/>
                                        <p:tgtEl>
                                          <p:spTgt spid="12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3"/>
                                        </p:tgtEl>
                                        <p:attrNameLst>
                                          <p:attrName>style.visibility</p:attrName>
                                        </p:attrNameLst>
                                      </p:cBhvr>
                                      <p:to>
                                        <p:strVal val="visible"/>
                                      </p:to>
                                    </p:set>
                                    <p:anim calcmode="lin" valueType="num">
                                      <p:cBhvr additive="base">
                                        <p:cTn id="26" dur="500" fill="hold"/>
                                        <p:tgtEl>
                                          <p:spTgt spid="123"/>
                                        </p:tgtEl>
                                        <p:attrNameLst>
                                          <p:attrName>ppt_x</p:attrName>
                                        </p:attrNameLst>
                                      </p:cBhvr>
                                      <p:tavLst>
                                        <p:tav tm="0">
                                          <p:val>
                                            <p:strVal val="#ppt_x"/>
                                          </p:val>
                                        </p:tav>
                                        <p:tav tm="100000">
                                          <p:val>
                                            <p:strVal val="#ppt_x"/>
                                          </p:val>
                                        </p:tav>
                                      </p:tavLst>
                                    </p:anim>
                                    <p:anim calcmode="lin" valueType="num">
                                      <p:cBhvr additive="base">
                                        <p:cTn id="27" dur="500" fill="hold"/>
                                        <p:tgtEl>
                                          <p:spTgt spid="12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ppt_x"/>
                                          </p:val>
                                        </p:tav>
                                        <p:tav tm="100000">
                                          <p:val>
                                            <p:strVal val="#ppt_x"/>
                                          </p:val>
                                        </p:tav>
                                      </p:tavLst>
                                    </p:anim>
                                    <p:anim calcmode="lin" valueType="num">
                                      <p:cBhvr additive="base">
                                        <p:cTn id="31" dur="500" fill="hold"/>
                                        <p:tgtEl>
                                          <p:spTgt spid="12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5"/>
                                        </p:tgtEl>
                                        <p:attrNameLst>
                                          <p:attrName>style.visibility</p:attrName>
                                        </p:attrNameLst>
                                      </p:cBhvr>
                                      <p:to>
                                        <p:strVal val="visible"/>
                                      </p:to>
                                    </p:set>
                                    <p:anim calcmode="lin" valueType="num">
                                      <p:cBhvr additive="base">
                                        <p:cTn id="34" dur="500" fill="hold"/>
                                        <p:tgtEl>
                                          <p:spTgt spid="125"/>
                                        </p:tgtEl>
                                        <p:attrNameLst>
                                          <p:attrName>ppt_x</p:attrName>
                                        </p:attrNameLst>
                                      </p:cBhvr>
                                      <p:tavLst>
                                        <p:tav tm="0">
                                          <p:val>
                                            <p:strVal val="#ppt_x"/>
                                          </p:val>
                                        </p:tav>
                                        <p:tav tm="100000">
                                          <p:val>
                                            <p:strVal val="#ppt_x"/>
                                          </p:val>
                                        </p:tav>
                                      </p:tavLst>
                                    </p:anim>
                                    <p:anim calcmode="lin" valueType="num">
                                      <p:cBhvr additive="base">
                                        <p:cTn id="35"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P spid="122" grpId="0"/>
      <p:bldP spid="123" grpId="0"/>
      <p:bldP spid="124" grpId="0"/>
      <p:bldP spid="1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5092084" y="2546563"/>
            <a:ext cx="1947969" cy="411171"/>
          </a:xfrm>
          <a:prstGeom prst="rect">
            <a:avLst/>
          </a:prstGeom>
          <a:noFill/>
        </p:spPr>
        <p:txBody>
          <a:bodyPr wrap="none" anchor="b">
            <a:normAutofit fontScale="47500" lnSpcReduction="20000"/>
          </a:bodyPr>
          <a:lstStyle/>
          <a:p>
            <a:pPr algn="ctr"/>
            <a:r>
              <a:rPr lang="zh-CN" altLang="en-US" sz="2665" b="1">
                <a:solidFill>
                  <a:schemeClr val="bg1"/>
                </a:solidFill>
                <a:cs typeface="+mn-ea"/>
                <a:sym typeface="+mn-lt"/>
              </a:rPr>
              <a:t>标题文本预设</a:t>
            </a:r>
            <a:br>
              <a:rPr lang="zh-CN" altLang="en-US" sz="2665" b="1">
                <a:solidFill>
                  <a:schemeClr val="bg1"/>
                </a:solidFill>
                <a:cs typeface="+mn-ea"/>
                <a:sym typeface="+mn-lt"/>
              </a:rPr>
            </a:br>
            <a:endParaRPr lang="zh-CN" altLang="en-US" sz="2665" b="1">
              <a:solidFill>
                <a:schemeClr val="bg1"/>
              </a:solidFill>
              <a:cs typeface="+mn-ea"/>
              <a:sym typeface="+mn-lt"/>
            </a:endParaRPr>
          </a:p>
        </p:txBody>
      </p:sp>
      <p:grpSp>
        <p:nvGrpSpPr>
          <p:cNvPr id="3" name="组合 2"/>
          <p:cNvGrpSpPr/>
          <p:nvPr/>
        </p:nvGrpSpPr>
        <p:grpSpPr>
          <a:xfrm>
            <a:off x="7030843" y="2521064"/>
            <a:ext cx="880668" cy="1942507"/>
            <a:chOff x="5273132" y="1890798"/>
            <a:chExt cx="660501" cy="1456880"/>
          </a:xfrm>
          <a:solidFill>
            <a:schemeClr val="bg1">
              <a:alpha val="50000"/>
            </a:schemeClr>
          </a:solidFill>
        </p:grpSpPr>
        <p:sp>
          <p:nvSpPr>
            <p:cNvPr id="4" name="Freeform: Shape 6"/>
            <p:cNvSpPr/>
            <p:nvPr/>
          </p:nvSpPr>
          <p:spPr>
            <a:xfrm>
              <a:off x="5273132" y="1890798"/>
              <a:ext cx="660501" cy="1456880"/>
            </a:xfrm>
            <a:custGeom>
              <a:avLst/>
              <a:gdLst>
                <a:gd name="connsiteX0" fmla="*/ 806043 w 880668"/>
                <a:gd name="connsiteY0" fmla="*/ 0 h 1942506"/>
                <a:gd name="connsiteX1" fmla="*/ 843783 w 880668"/>
                <a:gd name="connsiteY1" fmla="*/ 146778 h 1942506"/>
                <a:gd name="connsiteX2" fmla="*/ 880668 w 880668"/>
                <a:gd name="connsiteY2" fmla="*/ 512666 h 1942506"/>
                <a:gd name="connsiteX3" fmla="*/ 219991 w 880668"/>
                <a:gd name="connsiteY3" fmla="*/ 1913602 h 1942506"/>
                <a:gd name="connsiteX4" fmla="*/ 181339 w 880668"/>
                <a:gd name="connsiteY4" fmla="*/ 1942506 h 1942506"/>
                <a:gd name="connsiteX5" fmla="*/ 0 w 880668"/>
                <a:gd name="connsiteY5" fmla="*/ 837071 h 1942506"/>
                <a:gd name="connsiteX6" fmla="*/ 766028 w 880668"/>
                <a:gd name="connsiteY6" fmla="*/ 53786 h 1942506"/>
                <a:gd name="connsiteX7" fmla="*/ 806043 w 880668"/>
                <a:gd name="connsiteY7" fmla="*/ 0 h 194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668" h="1942506">
                  <a:moveTo>
                    <a:pt x="806043" y="0"/>
                  </a:moveTo>
                  <a:lnTo>
                    <a:pt x="843783" y="146778"/>
                  </a:lnTo>
                  <a:cubicBezTo>
                    <a:pt x="867968" y="264963"/>
                    <a:pt x="880668" y="387331"/>
                    <a:pt x="880668" y="512666"/>
                  </a:cubicBezTo>
                  <a:cubicBezTo>
                    <a:pt x="880668" y="1076673"/>
                    <a:pt x="623483" y="1580611"/>
                    <a:pt x="219991" y="1913602"/>
                  </a:cubicBezTo>
                  <a:lnTo>
                    <a:pt x="181339" y="1942506"/>
                  </a:lnTo>
                  <a:lnTo>
                    <a:pt x="0" y="837071"/>
                  </a:lnTo>
                  <a:lnTo>
                    <a:pt x="766028" y="53786"/>
                  </a:lnTo>
                  <a:lnTo>
                    <a:pt x="80604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5" name="Freeform: Shape 19"/>
            <p:cNvSpPr>
              <a:spLocks noChangeAspect="1"/>
            </p:cNvSpPr>
            <p:nvPr/>
          </p:nvSpPr>
          <p:spPr bwMode="auto">
            <a:xfrm>
              <a:off x="5481359" y="2479350"/>
              <a:ext cx="175961" cy="212247"/>
            </a:xfrm>
            <a:custGeom>
              <a:avLst/>
              <a:gdLst>
                <a:gd name="connsiteX0" fmla="*/ 97409 w 421152"/>
                <a:gd name="connsiteY0" fmla="*/ 433798 h 508000"/>
                <a:gd name="connsiteX1" fmla="*/ 80219 w 421152"/>
                <a:gd name="connsiteY1" fmla="*/ 450922 h 508000"/>
                <a:gd name="connsiteX2" fmla="*/ 97409 w 421152"/>
                <a:gd name="connsiteY2" fmla="*/ 465191 h 508000"/>
                <a:gd name="connsiteX3" fmla="*/ 312283 w 421152"/>
                <a:gd name="connsiteY3" fmla="*/ 465191 h 508000"/>
                <a:gd name="connsiteX4" fmla="*/ 326608 w 421152"/>
                <a:gd name="connsiteY4" fmla="*/ 450922 h 508000"/>
                <a:gd name="connsiteX5" fmla="*/ 312283 w 421152"/>
                <a:gd name="connsiteY5" fmla="*/ 433798 h 508000"/>
                <a:gd name="connsiteX6" fmla="*/ 97409 w 421152"/>
                <a:gd name="connsiteY6" fmla="*/ 433798 h 508000"/>
                <a:gd name="connsiteX7" fmla="*/ 51570 w 421152"/>
                <a:gd name="connsiteY7" fmla="*/ 333910 h 508000"/>
                <a:gd name="connsiteX8" fmla="*/ 25785 w 421152"/>
                <a:gd name="connsiteY8" fmla="*/ 362450 h 508000"/>
                <a:gd name="connsiteX9" fmla="*/ 25785 w 421152"/>
                <a:gd name="connsiteY9" fmla="*/ 419528 h 508000"/>
                <a:gd name="connsiteX10" fmla="*/ 42975 w 421152"/>
                <a:gd name="connsiteY10" fmla="*/ 419528 h 508000"/>
                <a:gd name="connsiteX11" fmla="*/ 42975 w 421152"/>
                <a:gd name="connsiteY11" fmla="*/ 396697 h 508000"/>
                <a:gd name="connsiteX12" fmla="*/ 68760 w 421152"/>
                <a:gd name="connsiteY12" fmla="*/ 371011 h 508000"/>
                <a:gd name="connsiteX13" fmla="*/ 352393 w 421152"/>
                <a:gd name="connsiteY13" fmla="*/ 371011 h 508000"/>
                <a:gd name="connsiteX14" fmla="*/ 375312 w 421152"/>
                <a:gd name="connsiteY14" fmla="*/ 396697 h 508000"/>
                <a:gd name="connsiteX15" fmla="*/ 375312 w 421152"/>
                <a:gd name="connsiteY15" fmla="*/ 419528 h 508000"/>
                <a:gd name="connsiteX16" fmla="*/ 383907 w 421152"/>
                <a:gd name="connsiteY16" fmla="*/ 419528 h 508000"/>
                <a:gd name="connsiteX17" fmla="*/ 395367 w 421152"/>
                <a:gd name="connsiteY17" fmla="*/ 388135 h 508000"/>
                <a:gd name="connsiteX18" fmla="*/ 395367 w 421152"/>
                <a:gd name="connsiteY18" fmla="*/ 362450 h 508000"/>
                <a:gd name="connsiteX19" fmla="*/ 369582 w 421152"/>
                <a:gd name="connsiteY19" fmla="*/ 333910 h 508000"/>
                <a:gd name="connsiteX20" fmla="*/ 51570 w 421152"/>
                <a:gd name="connsiteY20" fmla="*/ 333910 h 508000"/>
                <a:gd name="connsiteX21" fmla="*/ 108332 w 421152"/>
                <a:gd name="connsiteY21" fmla="*/ 133246 h 508000"/>
                <a:gd name="connsiteX22" fmla="*/ 323527 w 421152"/>
                <a:gd name="connsiteY22" fmla="*/ 133246 h 508000"/>
                <a:gd name="connsiteX23" fmla="*/ 337873 w 421152"/>
                <a:gd name="connsiteY23" fmla="*/ 147523 h 508000"/>
                <a:gd name="connsiteX24" fmla="*/ 323527 w 421152"/>
                <a:gd name="connsiteY24" fmla="*/ 161799 h 508000"/>
                <a:gd name="connsiteX25" fmla="*/ 108332 w 421152"/>
                <a:gd name="connsiteY25" fmla="*/ 161799 h 508000"/>
                <a:gd name="connsiteX26" fmla="*/ 93986 w 421152"/>
                <a:gd name="connsiteY26" fmla="*/ 147523 h 508000"/>
                <a:gd name="connsiteX27" fmla="*/ 108332 w 421152"/>
                <a:gd name="connsiteY27" fmla="*/ 133246 h 508000"/>
                <a:gd name="connsiteX28" fmla="*/ 68760 w 421152"/>
                <a:gd name="connsiteY28" fmla="*/ 79910 h 508000"/>
                <a:gd name="connsiteX29" fmla="*/ 40110 w 421152"/>
                <a:gd name="connsiteY29" fmla="*/ 108450 h 508000"/>
                <a:gd name="connsiteX30" fmla="*/ 40110 w 421152"/>
                <a:gd name="connsiteY30" fmla="*/ 205483 h 508000"/>
                <a:gd name="connsiteX31" fmla="*/ 68760 w 421152"/>
                <a:gd name="connsiteY31" fmla="*/ 236877 h 508000"/>
                <a:gd name="connsiteX32" fmla="*/ 346663 w 421152"/>
                <a:gd name="connsiteY32" fmla="*/ 236877 h 508000"/>
                <a:gd name="connsiteX33" fmla="*/ 378177 w 421152"/>
                <a:gd name="connsiteY33" fmla="*/ 205483 h 508000"/>
                <a:gd name="connsiteX34" fmla="*/ 378177 w 421152"/>
                <a:gd name="connsiteY34" fmla="*/ 108450 h 508000"/>
                <a:gd name="connsiteX35" fmla="*/ 346663 w 421152"/>
                <a:gd name="connsiteY35" fmla="*/ 79910 h 508000"/>
                <a:gd name="connsiteX36" fmla="*/ 68760 w 421152"/>
                <a:gd name="connsiteY36" fmla="*/ 79910 h 508000"/>
                <a:gd name="connsiteX37" fmla="*/ 83084 w 421152"/>
                <a:gd name="connsiteY37" fmla="*/ 0 h 508000"/>
                <a:gd name="connsiteX38" fmla="*/ 332338 w 421152"/>
                <a:gd name="connsiteY38" fmla="*/ 0 h 508000"/>
                <a:gd name="connsiteX39" fmla="*/ 386772 w 421152"/>
                <a:gd name="connsiteY39" fmla="*/ 19978 h 508000"/>
                <a:gd name="connsiteX40" fmla="*/ 398232 w 421152"/>
                <a:gd name="connsiteY40" fmla="*/ 28540 h 508000"/>
                <a:gd name="connsiteX41" fmla="*/ 421152 w 421152"/>
                <a:gd name="connsiteY41" fmla="*/ 77056 h 508000"/>
                <a:gd name="connsiteX42" fmla="*/ 421152 w 421152"/>
                <a:gd name="connsiteY42" fmla="*/ 413820 h 508000"/>
                <a:gd name="connsiteX43" fmla="*/ 398232 w 421152"/>
                <a:gd name="connsiteY43" fmla="*/ 442360 h 508000"/>
                <a:gd name="connsiteX44" fmla="*/ 375312 w 421152"/>
                <a:gd name="connsiteY44" fmla="*/ 442360 h 508000"/>
                <a:gd name="connsiteX45" fmla="*/ 375312 w 421152"/>
                <a:gd name="connsiteY45" fmla="*/ 476607 h 508000"/>
                <a:gd name="connsiteX46" fmla="*/ 343798 w 421152"/>
                <a:gd name="connsiteY46" fmla="*/ 508000 h 508000"/>
                <a:gd name="connsiteX47" fmla="*/ 71625 w 421152"/>
                <a:gd name="connsiteY47" fmla="*/ 508000 h 508000"/>
                <a:gd name="connsiteX48" fmla="*/ 42975 w 421152"/>
                <a:gd name="connsiteY48" fmla="*/ 476607 h 508000"/>
                <a:gd name="connsiteX49" fmla="*/ 42975 w 421152"/>
                <a:gd name="connsiteY49" fmla="*/ 442360 h 508000"/>
                <a:gd name="connsiteX50" fmla="*/ 20055 w 421152"/>
                <a:gd name="connsiteY50" fmla="*/ 442360 h 508000"/>
                <a:gd name="connsiteX51" fmla="*/ 0 w 421152"/>
                <a:gd name="connsiteY51" fmla="*/ 413820 h 508000"/>
                <a:gd name="connsiteX52" fmla="*/ 0 w 421152"/>
                <a:gd name="connsiteY52" fmla="*/ 77056 h 508000"/>
                <a:gd name="connsiteX53" fmla="*/ 22920 w 421152"/>
                <a:gd name="connsiteY53" fmla="*/ 25686 h 508000"/>
                <a:gd name="connsiteX54" fmla="*/ 28650 w 421152"/>
                <a:gd name="connsiteY54" fmla="*/ 19978 h 508000"/>
                <a:gd name="connsiteX55" fmla="*/ 83084 w 421152"/>
                <a:gd name="connsiteY55"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1152" h="508000">
                  <a:moveTo>
                    <a:pt x="97409" y="433798"/>
                  </a:moveTo>
                  <a:cubicBezTo>
                    <a:pt x="88814" y="433798"/>
                    <a:pt x="80219" y="442360"/>
                    <a:pt x="80219" y="450922"/>
                  </a:cubicBezTo>
                  <a:cubicBezTo>
                    <a:pt x="80219" y="459483"/>
                    <a:pt x="88814" y="465191"/>
                    <a:pt x="97409" y="465191"/>
                  </a:cubicBezTo>
                  <a:cubicBezTo>
                    <a:pt x="97409" y="465191"/>
                    <a:pt x="97409" y="465191"/>
                    <a:pt x="312283" y="465191"/>
                  </a:cubicBezTo>
                  <a:cubicBezTo>
                    <a:pt x="320878" y="465191"/>
                    <a:pt x="326608" y="459483"/>
                    <a:pt x="326608" y="450922"/>
                  </a:cubicBezTo>
                  <a:cubicBezTo>
                    <a:pt x="326608" y="442360"/>
                    <a:pt x="320878" y="433798"/>
                    <a:pt x="312283" y="433798"/>
                  </a:cubicBezTo>
                  <a:cubicBezTo>
                    <a:pt x="312283" y="433798"/>
                    <a:pt x="312283" y="433798"/>
                    <a:pt x="97409" y="433798"/>
                  </a:cubicBezTo>
                  <a:close/>
                  <a:moveTo>
                    <a:pt x="51570" y="333910"/>
                  </a:moveTo>
                  <a:cubicBezTo>
                    <a:pt x="37245" y="333910"/>
                    <a:pt x="25785" y="348180"/>
                    <a:pt x="25785" y="362450"/>
                  </a:cubicBezTo>
                  <a:cubicBezTo>
                    <a:pt x="25785" y="362450"/>
                    <a:pt x="25785" y="362450"/>
                    <a:pt x="25785" y="419528"/>
                  </a:cubicBezTo>
                  <a:cubicBezTo>
                    <a:pt x="25785" y="419528"/>
                    <a:pt x="25785" y="419528"/>
                    <a:pt x="42975" y="419528"/>
                  </a:cubicBezTo>
                  <a:cubicBezTo>
                    <a:pt x="42975" y="419528"/>
                    <a:pt x="42975" y="419528"/>
                    <a:pt x="42975" y="396697"/>
                  </a:cubicBezTo>
                  <a:cubicBezTo>
                    <a:pt x="42975" y="382427"/>
                    <a:pt x="54435" y="371011"/>
                    <a:pt x="68760" y="371011"/>
                  </a:cubicBezTo>
                  <a:cubicBezTo>
                    <a:pt x="68760" y="371011"/>
                    <a:pt x="68760" y="371011"/>
                    <a:pt x="352393" y="371011"/>
                  </a:cubicBezTo>
                  <a:cubicBezTo>
                    <a:pt x="363852" y="371011"/>
                    <a:pt x="375312" y="382427"/>
                    <a:pt x="375312" y="396697"/>
                  </a:cubicBezTo>
                  <a:cubicBezTo>
                    <a:pt x="375312" y="396697"/>
                    <a:pt x="375312" y="396697"/>
                    <a:pt x="375312" y="419528"/>
                  </a:cubicBezTo>
                  <a:cubicBezTo>
                    <a:pt x="375312" y="419528"/>
                    <a:pt x="375312" y="419528"/>
                    <a:pt x="383907" y="419528"/>
                  </a:cubicBezTo>
                  <a:cubicBezTo>
                    <a:pt x="389637" y="419528"/>
                    <a:pt x="395367" y="405259"/>
                    <a:pt x="395367" y="388135"/>
                  </a:cubicBezTo>
                  <a:lnTo>
                    <a:pt x="395367" y="362450"/>
                  </a:lnTo>
                  <a:cubicBezTo>
                    <a:pt x="395367" y="348180"/>
                    <a:pt x="383907" y="333910"/>
                    <a:pt x="369582" y="333910"/>
                  </a:cubicBezTo>
                  <a:cubicBezTo>
                    <a:pt x="369582" y="333910"/>
                    <a:pt x="369582" y="333910"/>
                    <a:pt x="51570" y="333910"/>
                  </a:cubicBezTo>
                  <a:close/>
                  <a:moveTo>
                    <a:pt x="108332" y="133246"/>
                  </a:moveTo>
                  <a:cubicBezTo>
                    <a:pt x="108332" y="133246"/>
                    <a:pt x="108332" y="133246"/>
                    <a:pt x="323527" y="133246"/>
                  </a:cubicBezTo>
                  <a:cubicBezTo>
                    <a:pt x="332135" y="133246"/>
                    <a:pt x="337873" y="138957"/>
                    <a:pt x="337873" y="147523"/>
                  </a:cubicBezTo>
                  <a:cubicBezTo>
                    <a:pt x="337873" y="156089"/>
                    <a:pt x="332135" y="161799"/>
                    <a:pt x="323527" y="161799"/>
                  </a:cubicBezTo>
                  <a:cubicBezTo>
                    <a:pt x="323527" y="161799"/>
                    <a:pt x="323527" y="161799"/>
                    <a:pt x="108332" y="161799"/>
                  </a:cubicBezTo>
                  <a:cubicBezTo>
                    <a:pt x="99725" y="161799"/>
                    <a:pt x="93986" y="156089"/>
                    <a:pt x="93986" y="147523"/>
                  </a:cubicBezTo>
                  <a:cubicBezTo>
                    <a:pt x="93986" y="138957"/>
                    <a:pt x="99725" y="133246"/>
                    <a:pt x="108332" y="133246"/>
                  </a:cubicBezTo>
                  <a:close/>
                  <a:moveTo>
                    <a:pt x="68760" y="79910"/>
                  </a:moveTo>
                  <a:cubicBezTo>
                    <a:pt x="51570" y="79910"/>
                    <a:pt x="40110" y="91326"/>
                    <a:pt x="40110" y="108450"/>
                  </a:cubicBezTo>
                  <a:lnTo>
                    <a:pt x="40110" y="205483"/>
                  </a:lnTo>
                  <a:cubicBezTo>
                    <a:pt x="40110" y="222607"/>
                    <a:pt x="51570" y="236877"/>
                    <a:pt x="68760" y="236877"/>
                  </a:cubicBezTo>
                  <a:cubicBezTo>
                    <a:pt x="68760" y="236877"/>
                    <a:pt x="68760" y="236877"/>
                    <a:pt x="346663" y="236877"/>
                  </a:cubicBezTo>
                  <a:cubicBezTo>
                    <a:pt x="363852" y="236877"/>
                    <a:pt x="378177" y="222607"/>
                    <a:pt x="378177" y="205483"/>
                  </a:cubicBezTo>
                  <a:cubicBezTo>
                    <a:pt x="378177" y="205483"/>
                    <a:pt x="378177" y="205483"/>
                    <a:pt x="378177" y="108450"/>
                  </a:cubicBezTo>
                  <a:cubicBezTo>
                    <a:pt x="378177" y="91326"/>
                    <a:pt x="363852" y="79910"/>
                    <a:pt x="346663" y="79910"/>
                  </a:cubicBezTo>
                  <a:cubicBezTo>
                    <a:pt x="346663" y="79910"/>
                    <a:pt x="346663" y="79910"/>
                    <a:pt x="68760" y="79910"/>
                  </a:cubicBezTo>
                  <a:close/>
                  <a:moveTo>
                    <a:pt x="83084" y="0"/>
                  </a:moveTo>
                  <a:cubicBezTo>
                    <a:pt x="83084" y="0"/>
                    <a:pt x="83084" y="0"/>
                    <a:pt x="332338" y="0"/>
                  </a:cubicBezTo>
                  <a:cubicBezTo>
                    <a:pt x="349528" y="0"/>
                    <a:pt x="375312" y="8562"/>
                    <a:pt x="386772" y="19978"/>
                  </a:cubicBezTo>
                  <a:cubicBezTo>
                    <a:pt x="386772" y="19978"/>
                    <a:pt x="386772" y="19978"/>
                    <a:pt x="398232" y="28540"/>
                  </a:cubicBezTo>
                  <a:cubicBezTo>
                    <a:pt x="409692" y="39955"/>
                    <a:pt x="421152" y="59933"/>
                    <a:pt x="421152" y="77056"/>
                  </a:cubicBezTo>
                  <a:cubicBezTo>
                    <a:pt x="421152" y="77056"/>
                    <a:pt x="421152" y="77056"/>
                    <a:pt x="421152" y="413820"/>
                  </a:cubicBezTo>
                  <a:cubicBezTo>
                    <a:pt x="421152" y="428090"/>
                    <a:pt x="409692" y="442360"/>
                    <a:pt x="398232" y="442360"/>
                  </a:cubicBezTo>
                  <a:cubicBezTo>
                    <a:pt x="398232" y="442360"/>
                    <a:pt x="398232" y="442360"/>
                    <a:pt x="375312" y="442360"/>
                  </a:cubicBezTo>
                  <a:cubicBezTo>
                    <a:pt x="375312" y="442360"/>
                    <a:pt x="375312" y="442360"/>
                    <a:pt x="375312" y="476607"/>
                  </a:cubicBezTo>
                  <a:cubicBezTo>
                    <a:pt x="375312" y="493731"/>
                    <a:pt x="360987" y="508000"/>
                    <a:pt x="343798" y="508000"/>
                  </a:cubicBezTo>
                  <a:cubicBezTo>
                    <a:pt x="343798" y="508000"/>
                    <a:pt x="343798" y="508000"/>
                    <a:pt x="71625" y="508000"/>
                  </a:cubicBezTo>
                  <a:cubicBezTo>
                    <a:pt x="54435" y="508000"/>
                    <a:pt x="42975" y="493731"/>
                    <a:pt x="42975" y="476607"/>
                  </a:cubicBezTo>
                  <a:cubicBezTo>
                    <a:pt x="42975" y="476607"/>
                    <a:pt x="42975" y="476607"/>
                    <a:pt x="42975" y="442360"/>
                  </a:cubicBezTo>
                  <a:cubicBezTo>
                    <a:pt x="42975" y="442360"/>
                    <a:pt x="42975" y="442360"/>
                    <a:pt x="20055" y="442360"/>
                  </a:cubicBezTo>
                  <a:cubicBezTo>
                    <a:pt x="8595" y="442360"/>
                    <a:pt x="0" y="428090"/>
                    <a:pt x="0" y="413820"/>
                  </a:cubicBezTo>
                  <a:cubicBezTo>
                    <a:pt x="0" y="413820"/>
                    <a:pt x="0" y="413820"/>
                    <a:pt x="0" y="77056"/>
                  </a:cubicBezTo>
                  <a:cubicBezTo>
                    <a:pt x="0" y="59933"/>
                    <a:pt x="11460" y="37101"/>
                    <a:pt x="22920" y="25686"/>
                  </a:cubicBezTo>
                  <a:cubicBezTo>
                    <a:pt x="22920" y="25686"/>
                    <a:pt x="22920" y="25686"/>
                    <a:pt x="28650" y="19978"/>
                  </a:cubicBezTo>
                  <a:cubicBezTo>
                    <a:pt x="42975" y="8562"/>
                    <a:pt x="65895" y="0"/>
                    <a:pt x="83084" y="0"/>
                  </a:cubicBezTo>
                  <a:close/>
                </a:path>
              </a:pathLst>
            </a:custGeom>
            <a:grpFill/>
            <a:ln>
              <a:noFill/>
            </a:ln>
          </p:spPr>
          <p:txBody>
            <a:bodyPr anchor="ctr"/>
            <a:lstStyle/>
            <a:p>
              <a:pPr algn="ctr"/>
              <a:endParaRPr sz="3200">
                <a:solidFill>
                  <a:schemeClr val="bg1"/>
                </a:solidFill>
                <a:cs typeface="+mn-ea"/>
                <a:sym typeface="+mn-lt"/>
              </a:endParaRPr>
            </a:p>
          </p:txBody>
        </p:sp>
      </p:grpSp>
      <p:grpSp>
        <p:nvGrpSpPr>
          <p:cNvPr id="6" name="组合 5"/>
          <p:cNvGrpSpPr/>
          <p:nvPr/>
        </p:nvGrpSpPr>
        <p:grpSpPr>
          <a:xfrm>
            <a:off x="6178442" y="1236208"/>
            <a:ext cx="1577932" cy="1159027"/>
            <a:chOff x="4658558" y="898907"/>
            <a:chExt cx="1183449" cy="869270"/>
          </a:xfrm>
          <a:solidFill>
            <a:schemeClr val="bg1">
              <a:alpha val="50000"/>
            </a:schemeClr>
          </a:solidFill>
        </p:grpSpPr>
        <p:sp>
          <p:nvSpPr>
            <p:cNvPr id="7" name="Freeform: Shape 24"/>
            <p:cNvSpPr/>
            <p:nvPr/>
          </p:nvSpPr>
          <p:spPr>
            <a:xfrm>
              <a:off x="4658558" y="898907"/>
              <a:ext cx="1183449" cy="869270"/>
            </a:xfrm>
            <a:custGeom>
              <a:avLst/>
              <a:gdLst>
                <a:gd name="connsiteX0" fmla="*/ 0 w 1577932"/>
                <a:gd name="connsiteY0" fmla="*/ 0 h 1159027"/>
                <a:gd name="connsiteX1" fmla="*/ 70214 w 1577932"/>
                <a:gd name="connsiteY1" fmla="*/ 3545 h 1159027"/>
                <a:gd name="connsiteX2" fmla="*/ 1557427 w 1577932"/>
                <a:gd name="connsiteY2" fmla="*/ 1103004 h 1159027"/>
                <a:gd name="connsiteX3" fmla="*/ 1577932 w 1577932"/>
                <a:gd name="connsiteY3" fmla="*/ 1159027 h 1159027"/>
                <a:gd name="connsiteX4" fmla="*/ 1573850 w 1577932"/>
                <a:gd name="connsiteY4" fmla="*/ 1156643 h 1159027"/>
                <a:gd name="connsiteX5" fmla="*/ 1522151 w 1577932"/>
                <a:gd name="connsiteY5" fmla="*/ 1142818 h 1159027"/>
                <a:gd name="connsiteX6" fmla="*/ 462794 w 1577932"/>
                <a:gd name="connsiteY6" fmla="*/ 981301 h 1159027"/>
                <a:gd name="connsiteX7" fmla="*/ 0 w 1577932"/>
                <a:gd name="connsiteY7" fmla="*/ 0 h 11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32" h="1159027">
                  <a:moveTo>
                    <a:pt x="0" y="0"/>
                  </a:moveTo>
                  <a:lnTo>
                    <a:pt x="70214" y="3545"/>
                  </a:lnTo>
                  <a:cubicBezTo>
                    <a:pt x="741568" y="71725"/>
                    <a:pt x="1304785" y="505691"/>
                    <a:pt x="1557427" y="1103004"/>
                  </a:cubicBezTo>
                  <a:lnTo>
                    <a:pt x="1577932" y="1159027"/>
                  </a:lnTo>
                  <a:lnTo>
                    <a:pt x="1573850" y="1156643"/>
                  </a:lnTo>
                  <a:cubicBezTo>
                    <a:pt x="1559078" y="1150744"/>
                    <a:pt x="1541845" y="1146135"/>
                    <a:pt x="1522151" y="1142818"/>
                  </a:cubicBezTo>
                  <a:lnTo>
                    <a:pt x="462794" y="98130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8" name="Freeform: Shape 20"/>
            <p:cNvSpPr>
              <a:spLocks noChangeAspect="1"/>
            </p:cNvSpPr>
            <p:nvPr/>
          </p:nvSpPr>
          <p:spPr bwMode="auto">
            <a:xfrm>
              <a:off x="5060885" y="1300300"/>
              <a:ext cx="212247" cy="211659"/>
            </a:xfrm>
            <a:custGeom>
              <a:avLst/>
              <a:gdLst>
                <a:gd name="connsiteX0" fmla="*/ 84666 w 508000"/>
                <a:gd name="connsiteY0" fmla="*/ 303955 h 506592"/>
                <a:gd name="connsiteX1" fmla="*/ 233680 w 508000"/>
                <a:gd name="connsiteY1" fmla="*/ 428915 h 506592"/>
                <a:gd name="connsiteX2" fmla="*/ 233680 w 508000"/>
                <a:gd name="connsiteY2" fmla="*/ 408651 h 506592"/>
                <a:gd name="connsiteX3" fmla="*/ 254000 w 508000"/>
                <a:gd name="connsiteY3" fmla="*/ 391765 h 506592"/>
                <a:gd name="connsiteX4" fmla="*/ 274320 w 508000"/>
                <a:gd name="connsiteY4" fmla="*/ 408651 h 506592"/>
                <a:gd name="connsiteX5" fmla="*/ 274320 w 508000"/>
                <a:gd name="connsiteY5" fmla="*/ 428915 h 506592"/>
                <a:gd name="connsiteX6" fmla="*/ 423334 w 508000"/>
                <a:gd name="connsiteY6" fmla="*/ 303955 h 506592"/>
                <a:gd name="connsiteX7" fmla="*/ 254000 w 508000"/>
                <a:gd name="connsiteY7" fmla="*/ 371501 h 506592"/>
                <a:gd name="connsiteX8" fmla="*/ 84666 w 508000"/>
                <a:gd name="connsiteY8" fmla="*/ 303955 h 506592"/>
                <a:gd name="connsiteX9" fmla="*/ 362374 w 508000"/>
                <a:gd name="connsiteY9" fmla="*/ 209392 h 506592"/>
                <a:gd name="connsiteX10" fmla="*/ 372534 w 508000"/>
                <a:gd name="connsiteY10" fmla="*/ 253296 h 506592"/>
                <a:gd name="connsiteX11" fmla="*/ 362374 w 508000"/>
                <a:gd name="connsiteY11" fmla="*/ 297201 h 506592"/>
                <a:gd name="connsiteX12" fmla="*/ 423334 w 508000"/>
                <a:gd name="connsiteY12" fmla="*/ 253296 h 506592"/>
                <a:gd name="connsiteX13" fmla="*/ 362374 w 508000"/>
                <a:gd name="connsiteY13" fmla="*/ 209392 h 506592"/>
                <a:gd name="connsiteX14" fmla="*/ 145626 w 508000"/>
                <a:gd name="connsiteY14" fmla="*/ 209392 h 506592"/>
                <a:gd name="connsiteX15" fmla="*/ 88053 w 508000"/>
                <a:gd name="connsiteY15" fmla="*/ 253296 h 506592"/>
                <a:gd name="connsiteX16" fmla="*/ 145626 w 508000"/>
                <a:gd name="connsiteY16" fmla="*/ 297201 h 506592"/>
                <a:gd name="connsiteX17" fmla="*/ 138853 w 508000"/>
                <a:gd name="connsiteY17" fmla="*/ 253296 h 506592"/>
                <a:gd name="connsiteX18" fmla="*/ 145626 w 508000"/>
                <a:gd name="connsiteY18" fmla="*/ 209392 h 506592"/>
                <a:gd name="connsiteX19" fmla="*/ 254413 w 508000"/>
                <a:gd name="connsiteY19" fmla="*/ 205451 h 506592"/>
                <a:gd name="connsiteX20" fmla="*/ 305363 w 508000"/>
                <a:gd name="connsiteY20" fmla="*/ 253005 h 506592"/>
                <a:gd name="connsiteX21" fmla="*/ 254413 w 508000"/>
                <a:gd name="connsiteY21" fmla="*/ 303955 h 506592"/>
                <a:gd name="connsiteX22" fmla="*/ 206859 w 508000"/>
                <a:gd name="connsiteY22" fmla="*/ 253005 h 506592"/>
                <a:gd name="connsiteX23" fmla="*/ 254413 w 508000"/>
                <a:gd name="connsiteY23" fmla="*/ 205451 h 506592"/>
                <a:gd name="connsiteX24" fmla="*/ 254000 w 508000"/>
                <a:gd name="connsiteY24" fmla="*/ 175618 h 506592"/>
                <a:gd name="connsiteX25" fmla="*/ 176106 w 508000"/>
                <a:gd name="connsiteY25" fmla="*/ 253296 h 506592"/>
                <a:gd name="connsiteX26" fmla="*/ 254000 w 508000"/>
                <a:gd name="connsiteY26" fmla="*/ 330974 h 506592"/>
                <a:gd name="connsiteX27" fmla="*/ 331894 w 508000"/>
                <a:gd name="connsiteY27" fmla="*/ 253296 h 506592"/>
                <a:gd name="connsiteX28" fmla="*/ 254000 w 508000"/>
                <a:gd name="connsiteY28" fmla="*/ 175618 h 506592"/>
                <a:gd name="connsiteX29" fmla="*/ 233680 w 508000"/>
                <a:gd name="connsiteY29" fmla="*/ 77677 h 506592"/>
                <a:gd name="connsiteX30" fmla="*/ 84666 w 508000"/>
                <a:gd name="connsiteY30" fmla="*/ 202637 h 506592"/>
                <a:gd name="connsiteX31" fmla="*/ 254000 w 508000"/>
                <a:gd name="connsiteY31" fmla="*/ 138468 h 506592"/>
                <a:gd name="connsiteX32" fmla="*/ 423334 w 508000"/>
                <a:gd name="connsiteY32" fmla="*/ 202637 h 506592"/>
                <a:gd name="connsiteX33" fmla="*/ 274320 w 508000"/>
                <a:gd name="connsiteY33" fmla="*/ 77677 h 506592"/>
                <a:gd name="connsiteX34" fmla="*/ 274320 w 508000"/>
                <a:gd name="connsiteY34" fmla="*/ 97941 h 506592"/>
                <a:gd name="connsiteX35" fmla="*/ 254000 w 508000"/>
                <a:gd name="connsiteY35" fmla="*/ 118205 h 506592"/>
                <a:gd name="connsiteX36" fmla="*/ 233680 w 508000"/>
                <a:gd name="connsiteY36" fmla="*/ 97941 h 506592"/>
                <a:gd name="connsiteX37" fmla="*/ 233680 w 508000"/>
                <a:gd name="connsiteY37" fmla="*/ 77677 h 506592"/>
                <a:gd name="connsiteX38" fmla="*/ 254000 w 508000"/>
                <a:gd name="connsiteY38" fmla="*/ 0 h 506592"/>
                <a:gd name="connsiteX39" fmla="*/ 274320 w 508000"/>
                <a:gd name="connsiteY39" fmla="*/ 20264 h 506592"/>
                <a:gd name="connsiteX40" fmla="*/ 274320 w 508000"/>
                <a:gd name="connsiteY40" fmla="*/ 40527 h 506592"/>
                <a:gd name="connsiteX41" fmla="*/ 470747 w 508000"/>
                <a:gd name="connsiteY41" fmla="*/ 233033 h 506592"/>
                <a:gd name="connsiteX42" fmla="*/ 491067 w 508000"/>
                <a:gd name="connsiteY42" fmla="*/ 233033 h 506592"/>
                <a:gd name="connsiteX43" fmla="*/ 508000 w 508000"/>
                <a:gd name="connsiteY43" fmla="*/ 253296 h 506592"/>
                <a:gd name="connsiteX44" fmla="*/ 491067 w 508000"/>
                <a:gd name="connsiteY44" fmla="*/ 273560 h 506592"/>
                <a:gd name="connsiteX45" fmla="*/ 470747 w 508000"/>
                <a:gd name="connsiteY45" fmla="*/ 273560 h 506592"/>
                <a:gd name="connsiteX46" fmla="*/ 274320 w 508000"/>
                <a:gd name="connsiteY46" fmla="*/ 469442 h 506592"/>
                <a:gd name="connsiteX47" fmla="*/ 274320 w 508000"/>
                <a:gd name="connsiteY47" fmla="*/ 489706 h 506592"/>
                <a:gd name="connsiteX48" fmla="*/ 254000 w 508000"/>
                <a:gd name="connsiteY48" fmla="*/ 506592 h 506592"/>
                <a:gd name="connsiteX49" fmla="*/ 233680 w 508000"/>
                <a:gd name="connsiteY49" fmla="*/ 489706 h 506592"/>
                <a:gd name="connsiteX50" fmla="*/ 233680 w 508000"/>
                <a:gd name="connsiteY50" fmla="*/ 469442 h 506592"/>
                <a:gd name="connsiteX51" fmla="*/ 40640 w 508000"/>
                <a:gd name="connsiteY51" fmla="*/ 273560 h 506592"/>
                <a:gd name="connsiteX52" fmla="*/ 20320 w 508000"/>
                <a:gd name="connsiteY52" fmla="*/ 273560 h 506592"/>
                <a:gd name="connsiteX53" fmla="*/ 0 w 508000"/>
                <a:gd name="connsiteY53" fmla="*/ 253296 h 506592"/>
                <a:gd name="connsiteX54" fmla="*/ 20320 w 508000"/>
                <a:gd name="connsiteY54" fmla="*/ 233033 h 506592"/>
                <a:gd name="connsiteX55" fmla="*/ 40640 w 508000"/>
                <a:gd name="connsiteY55" fmla="*/ 233033 h 506592"/>
                <a:gd name="connsiteX56" fmla="*/ 233680 w 508000"/>
                <a:gd name="connsiteY56" fmla="*/ 40527 h 506592"/>
                <a:gd name="connsiteX57" fmla="*/ 233680 w 508000"/>
                <a:gd name="connsiteY57" fmla="*/ 20264 h 506592"/>
                <a:gd name="connsiteX58" fmla="*/ 254000 w 508000"/>
                <a:gd name="connsiteY58" fmla="*/ 0 h 50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000" h="506592">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grpFill/>
            <a:ln>
              <a:noFill/>
            </a:ln>
          </p:spPr>
          <p:txBody>
            <a:bodyPr anchor="ctr"/>
            <a:lstStyle/>
            <a:p>
              <a:pPr algn="ctr"/>
              <a:endParaRPr sz="3200">
                <a:solidFill>
                  <a:schemeClr val="bg1"/>
                </a:solidFill>
                <a:cs typeface="+mn-ea"/>
                <a:sym typeface="+mn-lt"/>
              </a:endParaRPr>
            </a:p>
          </p:txBody>
        </p:sp>
      </p:grpSp>
      <p:grpSp>
        <p:nvGrpSpPr>
          <p:cNvPr id="9" name="组合 8"/>
          <p:cNvGrpSpPr/>
          <p:nvPr/>
        </p:nvGrpSpPr>
        <p:grpSpPr>
          <a:xfrm>
            <a:off x="5159334" y="4070618"/>
            <a:ext cx="1873324" cy="778623"/>
            <a:chOff x="3869500" y="3052963"/>
            <a:chExt cx="1404993" cy="583967"/>
          </a:xfrm>
          <a:solidFill>
            <a:schemeClr val="bg1">
              <a:alpha val="50000"/>
            </a:schemeClr>
          </a:solidFill>
        </p:grpSpPr>
        <p:sp>
          <p:nvSpPr>
            <p:cNvPr id="10" name="Freeform: Shape 7"/>
            <p:cNvSpPr/>
            <p:nvPr/>
          </p:nvSpPr>
          <p:spPr>
            <a:xfrm>
              <a:off x="3869500" y="3052963"/>
              <a:ext cx="1404993" cy="583967"/>
            </a:xfrm>
            <a:custGeom>
              <a:avLst/>
              <a:gdLst>
                <a:gd name="connsiteX0" fmla="*/ 936665 w 1873324"/>
                <a:gd name="connsiteY0" fmla="*/ 0 h 778623"/>
                <a:gd name="connsiteX1" fmla="*/ 1873324 w 1873324"/>
                <a:gd name="connsiteY1" fmla="*/ 516199 h 778623"/>
                <a:gd name="connsiteX2" fmla="*/ 1802046 w 1873324"/>
                <a:gd name="connsiteY2" fmla="*/ 559501 h 778623"/>
                <a:gd name="connsiteX3" fmla="*/ 936666 w 1873324"/>
                <a:gd name="connsiteY3" fmla="*/ 778623 h 778623"/>
                <a:gd name="connsiteX4" fmla="*/ 71286 w 1873324"/>
                <a:gd name="connsiteY4" fmla="*/ 559501 h 778623"/>
                <a:gd name="connsiteX5" fmla="*/ 0 w 1873324"/>
                <a:gd name="connsiteY5" fmla="*/ 516193 h 778623"/>
                <a:gd name="connsiteX6" fmla="*/ 936665 w 1873324"/>
                <a:gd name="connsiteY6" fmla="*/ 0 h 77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324" h="778623">
                  <a:moveTo>
                    <a:pt x="936665" y="0"/>
                  </a:moveTo>
                  <a:lnTo>
                    <a:pt x="1873324" y="516199"/>
                  </a:lnTo>
                  <a:lnTo>
                    <a:pt x="1802046" y="559501"/>
                  </a:lnTo>
                  <a:cubicBezTo>
                    <a:pt x="1544800" y="699245"/>
                    <a:pt x="1250003" y="778623"/>
                    <a:pt x="936666" y="778623"/>
                  </a:cubicBezTo>
                  <a:cubicBezTo>
                    <a:pt x="623329" y="778623"/>
                    <a:pt x="328532" y="699245"/>
                    <a:pt x="71286" y="559501"/>
                  </a:cubicBezTo>
                  <a:lnTo>
                    <a:pt x="0" y="516193"/>
                  </a:lnTo>
                  <a:lnTo>
                    <a:pt x="9366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1" name="Freeform: Shape 21"/>
            <p:cNvSpPr>
              <a:spLocks noChangeAspect="1"/>
            </p:cNvSpPr>
            <p:nvPr/>
          </p:nvSpPr>
          <p:spPr bwMode="auto">
            <a:xfrm>
              <a:off x="4495424" y="3238823"/>
              <a:ext cx="171509" cy="212246"/>
            </a:xfrm>
            <a:custGeom>
              <a:avLst/>
              <a:gdLst>
                <a:gd name="connsiteX0" fmla="*/ 206056 w 410498"/>
                <a:gd name="connsiteY0" fmla="*/ 251527 h 508000"/>
                <a:gd name="connsiteX1" fmla="*/ 216200 w 410498"/>
                <a:gd name="connsiteY1" fmla="*/ 253219 h 508000"/>
                <a:gd name="connsiteX2" fmla="*/ 211128 w 410498"/>
                <a:gd name="connsiteY2" fmla="*/ 283675 h 508000"/>
                <a:gd name="connsiteX3" fmla="*/ 184078 w 410498"/>
                <a:gd name="connsiteY3" fmla="*/ 315822 h 508000"/>
                <a:gd name="connsiteX4" fmla="*/ 168862 w 410498"/>
                <a:gd name="connsiteY4" fmla="*/ 297210 h 508000"/>
                <a:gd name="connsiteX5" fmla="*/ 206056 w 410498"/>
                <a:gd name="connsiteY5" fmla="*/ 251527 h 508000"/>
                <a:gd name="connsiteX6" fmla="*/ 206094 w 410498"/>
                <a:gd name="connsiteY6" fmla="*/ 175521 h 508000"/>
                <a:gd name="connsiteX7" fmla="*/ 87843 w 410498"/>
                <a:gd name="connsiteY7" fmla="*/ 295349 h 508000"/>
                <a:gd name="connsiteX8" fmla="*/ 185822 w 410498"/>
                <a:gd name="connsiteY8" fmla="*/ 394924 h 508000"/>
                <a:gd name="connsiteX9" fmla="*/ 244947 w 410498"/>
                <a:gd name="connsiteY9" fmla="*/ 383110 h 508000"/>
                <a:gd name="connsiteX10" fmla="*/ 238190 w 410498"/>
                <a:gd name="connsiteY10" fmla="*/ 364545 h 508000"/>
                <a:gd name="connsiteX11" fmla="*/ 192579 w 410498"/>
                <a:gd name="connsiteY11" fmla="*/ 374671 h 508000"/>
                <a:gd name="connsiteX12" fmla="*/ 111493 w 410498"/>
                <a:gd name="connsiteY12" fmla="*/ 291974 h 508000"/>
                <a:gd name="connsiteX13" fmla="*/ 202715 w 410498"/>
                <a:gd name="connsiteY13" fmla="*/ 194086 h 508000"/>
                <a:gd name="connsiteX14" fmla="*/ 278733 w 410498"/>
                <a:gd name="connsiteY14" fmla="*/ 266658 h 508000"/>
                <a:gd name="connsiteX15" fmla="*/ 246637 w 410498"/>
                <a:gd name="connsiteY15" fmla="*/ 320665 h 508000"/>
                <a:gd name="connsiteX16" fmla="*/ 239879 w 410498"/>
                <a:gd name="connsiteY16" fmla="*/ 293661 h 508000"/>
                <a:gd name="connsiteX17" fmla="*/ 248326 w 410498"/>
                <a:gd name="connsiteY17" fmla="*/ 234591 h 508000"/>
                <a:gd name="connsiteX18" fmla="*/ 211162 w 410498"/>
                <a:gd name="connsiteY18" fmla="*/ 226153 h 508000"/>
                <a:gd name="connsiteX19" fmla="*/ 136833 w 410498"/>
                <a:gd name="connsiteY19" fmla="*/ 300412 h 508000"/>
                <a:gd name="connsiteX20" fmla="*/ 172308 w 410498"/>
                <a:gd name="connsiteY20" fmla="*/ 340917 h 508000"/>
                <a:gd name="connsiteX21" fmla="*/ 212851 w 410498"/>
                <a:gd name="connsiteY21" fmla="*/ 317289 h 508000"/>
                <a:gd name="connsiteX22" fmla="*/ 214540 w 410498"/>
                <a:gd name="connsiteY22" fmla="*/ 317289 h 508000"/>
                <a:gd name="connsiteX23" fmla="*/ 241569 w 410498"/>
                <a:gd name="connsiteY23" fmla="*/ 340917 h 508000"/>
                <a:gd name="connsiteX24" fmla="*/ 300694 w 410498"/>
                <a:gd name="connsiteY24" fmla="*/ 266658 h 508000"/>
                <a:gd name="connsiteX25" fmla="*/ 206094 w 410498"/>
                <a:gd name="connsiteY25" fmla="*/ 175521 h 508000"/>
                <a:gd name="connsiteX26" fmla="*/ 59125 w 410498"/>
                <a:gd name="connsiteY26" fmla="*/ 21940 h 508000"/>
                <a:gd name="connsiteX27" fmla="*/ 25339 w 410498"/>
                <a:gd name="connsiteY27" fmla="*/ 47256 h 508000"/>
                <a:gd name="connsiteX28" fmla="*/ 363198 w 410498"/>
                <a:gd name="connsiteY28" fmla="*/ 47256 h 508000"/>
                <a:gd name="connsiteX29" fmla="*/ 363198 w 410498"/>
                <a:gd name="connsiteY29" fmla="*/ 475934 h 508000"/>
                <a:gd name="connsiteX30" fmla="*/ 388537 w 410498"/>
                <a:gd name="connsiteY30" fmla="*/ 455681 h 508000"/>
                <a:gd name="connsiteX31" fmla="*/ 388537 w 410498"/>
                <a:gd name="connsiteY31" fmla="*/ 21940 h 508000"/>
                <a:gd name="connsiteX32" fmla="*/ 59125 w 410498"/>
                <a:gd name="connsiteY32" fmla="*/ 21940 h 508000"/>
                <a:gd name="connsiteX33" fmla="*/ 48989 w 410498"/>
                <a:gd name="connsiteY33" fmla="*/ 0 h 508000"/>
                <a:gd name="connsiteX34" fmla="*/ 402052 w 410498"/>
                <a:gd name="connsiteY34" fmla="*/ 0 h 508000"/>
                <a:gd name="connsiteX35" fmla="*/ 410498 w 410498"/>
                <a:gd name="connsiteY35" fmla="*/ 8438 h 508000"/>
                <a:gd name="connsiteX36" fmla="*/ 410498 w 410498"/>
                <a:gd name="connsiteY36" fmla="*/ 462432 h 508000"/>
                <a:gd name="connsiteX37" fmla="*/ 405430 w 410498"/>
                <a:gd name="connsiteY37" fmla="*/ 477621 h 508000"/>
                <a:gd name="connsiteX38" fmla="*/ 363198 w 410498"/>
                <a:gd name="connsiteY38" fmla="*/ 508000 h 508000"/>
                <a:gd name="connsiteX39" fmla="*/ 0 w 410498"/>
                <a:gd name="connsiteY39" fmla="*/ 508000 h 508000"/>
                <a:gd name="connsiteX40" fmla="*/ 0 w 410498"/>
                <a:gd name="connsiteY40" fmla="*/ 55694 h 508000"/>
                <a:gd name="connsiteX41" fmla="*/ 48989 w 410498"/>
                <a:gd name="connsiteY4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0498" h="508000">
                  <a:moveTo>
                    <a:pt x="206056" y="251527"/>
                  </a:moveTo>
                  <a:cubicBezTo>
                    <a:pt x="211128" y="251527"/>
                    <a:pt x="212819" y="251527"/>
                    <a:pt x="216200" y="253219"/>
                  </a:cubicBezTo>
                  <a:cubicBezTo>
                    <a:pt x="216200" y="253219"/>
                    <a:pt x="216200" y="253219"/>
                    <a:pt x="211128" y="283675"/>
                  </a:cubicBezTo>
                  <a:cubicBezTo>
                    <a:pt x="209437" y="300594"/>
                    <a:pt x="195912" y="315822"/>
                    <a:pt x="184078" y="315822"/>
                  </a:cubicBezTo>
                  <a:cubicBezTo>
                    <a:pt x="173934" y="315822"/>
                    <a:pt x="168862" y="309054"/>
                    <a:pt x="168862" y="297210"/>
                  </a:cubicBezTo>
                  <a:cubicBezTo>
                    <a:pt x="168862" y="271831"/>
                    <a:pt x="185768" y="251527"/>
                    <a:pt x="206056" y="251527"/>
                  </a:cubicBezTo>
                  <a:close/>
                  <a:moveTo>
                    <a:pt x="206094" y="175521"/>
                  </a:moveTo>
                  <a:cubicBezTo>
                    <a:pt x="135143" y="175521"/>
                    <a:pt x="87843" y="231216"/>
                    <a:pt x="87843" y="295349"/>
                  </a:cubicBezTo>
                  <a:cubicBezTo>
                    <a:pt x="87843" y="357794"/>
                    <a:pt x="133454" y="394924"/>
                    <a:pt x="185822" y="394924"/>
                  </a:cubicBezTo>
                  <a:cubicBezTo>
                    <a:pt x="209472" y="394924"/>
                    <a:pt x="224676" y="391548"/>
                    <a:pt x="244947" y="383110"/>
                  </a:cubicBezTo>
                  <a:cubicBezTo>
                    <a:pt x="244947" y="383110"/>
                    <a:pt x="244947" y="383110"/>
                    <a:pt x="238190" y="364545"/>
                  </a:cubicBezTo>
                  <a:cubicBezTo>
                    <a:pt x="226365" y="371296"/>
                    <a:pt x="209472" y="374671"/>
                    <a:pt x="192579" y="374671"/>
                  </a:cubicBezTo>
                  <a:cubicBezTo>
                    <a:pt x="145279" y="374671"/>
                    <a:pt x="111493" y="344292"/>
                    <a:pt x="111493" y="291974"/>
                  </a:cubicBezTo>
                  <a:cubicBezTo>
                    <a:pt x="111493" y="231216"/>
                    <a:pt x="153726" y="194086"/>
                    <a:pt x="202715" y="194086"/>
                  </a:cubicBezTo>
                  <a:cubicBezTo>
                    <a:pt x="251705" y="194086"/>
                    <a:pt x="278733" y="226153"/>
                    <a:pt x="278733" y="266658"/>
                  </a:cubicBezTo>
                  <a:cubicBezTo>
                    <a:pt x="278733" y="303788"/>
                    <a:pt x="260151" y="320665"/>
                    <a:pt x="246637" y="320665"/>
                  </a:cubicBezTo>
                  <a:cubicBezTo>
                    <a:pt x="238190" y="320665"/>
                    <a:pt x="236501" y="312226"/>
                    <a:pt x="239879" y="293661"/>
                  </a:cubicBezTo>
                  <a:cubicBezTo>
                    <a:pt x="239879" y="293661"/>
                    <a:pt x="239879" y="293661"/>
                    <a:pt x="248326" y="234591"/>
                  </a:cubicBezTo>
                  <a:cubicBezTo>
                    <a:pt x="241569" y="229528"/>
                    <a:pt x="224676" y="226153"/>
                    <a:pt x="211162" y="226153"/>
                  </a:cubicBezTo>
                  <a:cubicBezTo>
                    <a:pt x="165551" y="226153"/>
                    <a:pt x="136833" y="261595"/>
                    <a:pt x="136833" y="300412"/>
                  </a:cubicBezTo>
                  <a:cubicBezTo>
                    <a:pt x="136833" y="325728"/>
                    <a:pt x="152036" y="340917"/>
                    <a:pt x="172308" y="340917"/>
                  </a:cubicBezTo>
                  <a:cubicBezTo>
                    <a:pt x="189201" y="340917"/>
                    <a:pt x="204404" y="332479"/>
                    <a:pt x="212851" y="317289"/>
                  </a:cubicBezTo>
                  <a:cubicBezTo>
                    <a:pt x="212851" y="317289"/>
                    <a:pt x="212851" y="317289"/>
                    <a:pt x="214540" y="317289"/>
                  </a:cubicBezTo>
                  <a:cubicBezTo>
                    <a:pt x="216229" y="334166"/>
                    <a:pt x="226365" y="340917"/>
                    <a:pt x="241569" y="340917"/>
                  </a:cubicBezTo>
                  <a:cubicBezTo>
                    <a:pt x="275355" y="340917"/>
                    <a:pt x="300694" y="312226"/>
                    <a:pt x="300694" y="266658"/>
                  </a:cubicBezTo>
                  <a:cubicBezTo>
                    <a:pt x="300694" y="212651"/>
                    <a:pt x="261840" y="175521"/>
                    <a:pt x="206094" y="175521"/>
                  </a:cubicBezTo>
                  <a:close/>
                  <a:moveTo>
                    <a:pt x="59125" y="21940"/>
                  </a:moveTo>
                  <a:cubicBezTo>
                    <a:pt x="40543" y="21940"/>
                    <a:pt x="27029" y="30379"/>
                    <a:pt x="25339" y="47256"/>
                  </a:cubicBezTo>
                  <a:cubicBezTo>
                    <a:pt x="25339" y="47256"/>
                    <a:pt x="25339" y="47256"/>
                    <a:pt x="363198" y="47256"/>
                  </a:cubicBezTo>
                  <a:cubicBezTo>
                    <a:pt x="363198" y="47256"/>
                    <a:pt x="363198" y="47256"/>
                    <a:pt x="363198" y="475934"/>
                  </a:cubicBezTo>
                  <a:lnTo>
                    <a:pt x="388537" y="455681"/>
                  </a:lnTo>
                  <a:cubicBezTo>
                    <a:pt x="388537" y="455681"/>
                    <a:pt x="388537" y="455681"/>
                    <a:pt x="388537" y="21940"/>
                  </a:cubicBezTo>
                  <a:cubicBezTo>
                    <a:pt x="388537" y="21940"/>
                    <a:pt x="388537" y="21940"/>
                    <a:pt x="59125" y="21940"/>
                  </a:cubicBezTo>
                  <a:close/>
                  <a:moveTo>
                    <a:pt x="48989" y="0"/>
                  </a:moveTo>
                  <a:cubicBezTo>
                    <a:pt x="48989" y="0"/>
                    <a:pt x="48989" y="0"/>
                    <a:pt x="402052" y="0"/>
                  </a:cubicBezTo>
                  <a:cubicBezTo>
                    <a:pt x="407119" y="0"/>
                    <a:pt x="410498" y="3375"/>
                    <a:pt x="410498" y="8438"/>
                  </a:cubicBezTo>
                  <a:lnTo>
                    <a:pt x="410498" y="462432"/>
                  </a:lnTo>
                  <a:cubicBezTo>
                    <a:pt x="410498" y="462432"/>
                    <a:pt x="410498" y="472558"/>
                    <a:pt x="405430" y="477621"/>
                  </a:cubicBezTo>
                  <a:cubicBezTo>
                    <a:pt x="400362" y="482685"/>
                    <a:pt x="363198" y="508000"/>
                    <a:pt x="363198" y="508000"/>
                  </a:cubicBezTo>
                  <a:cubicBezTo>
                    <a:pt x="363198" y="508000"/>
                    <a:pt x="363198" y="508000"/>
                    <a:pt x="0" y="508000"/>
                  </a:cubicBezTo>
                  <a:cubicBezTo>
                    <a:pt x="0" y="508000"/>
                    <a:pt x="0" y="508000"/>
                    <a:pt x="0" y="55694"/>
                  </a:cubicBezTo>
                  <a:cubicBezTo>
                    <a:pt x="0" y="20252"/>
                    <a:pt x="21961" y="0"/>
                    <a:pt x="48989" y="0"/>
                  </a:cubicBezTo>
                  <a:close/>
                </a:path>
              </a:pathLst>
            </a:custGeom>
            <a:grpFill/>
            <a:ln>
              <a:noFill/>
            </a:ln>
          </p:spPr>
          <p:txBody>
            <a:bodyPr anchor="ctr"/>
            <a:lstStyle/>
            <a:p>
              <a:pPr algn="ctr"/>
              <a:endParaRPr sz="3200">
                <a:solidFill>
                  <a:schemeClr val="bg1"/>
                </a:solidFill>
                <a:cs typeface="+mn-ea"/>
                <a:sym typeface="+mn-lt"/>
              </a:endParaRPr>
            </a:p>
          </p:txBody>
        </p:sp>
      </p:grpSp>
      <p:grpSp>
        <p:nvGrpSpPr>
          <p:cNvPr id="12" name="组合 11"/>
          <p:cNvGrpSpPr/>
          <p:nvPr/>
        </p:nvGrpSpPr>
        <p:grpSpPr>
          <a:xfrm>
            <a:off x="4468618" y="1236214"/>
            <a:ext cx="1577927" cy="1159021"/>
            <a:chOff x="3301995" y="918036"/>
            <a:chExt cx="1183445" cy="869266"/>
          </a:xfrm>
          <a:solidFill>
            <a:schemeClr val="bg1">
              <a:alpha val="50000"/>
            </a:schemeClr>
          </a:solidFill>
        </p:grpSpPr>
        <p:sp>
          <p:nvSpPr>
            <p:cNvPr id="13" name="Freeform: Shape 4"/>
            <p:cNvSpPr/>
            <p:nvPr/>
          </p:nvSpPr>
          <p:spPr>
            <a:xfrm>
              <a:off x="3301995" y="918036"/>
              <a:ext cx="1183445" cy="869266"/>
            </a:xfrm>
            <a:custGeom>
              <a:avLst/>
              <a:gdLst>
                <a:gd name="connsiteX0" fmla="*/ 1577927 w 1577927"/>
                <a:gd name="connsiteY0" fmla="*/ 0 h 1159021"/>
                <a:gd name="connsiteX1" fmla="*/ 1115133 w 1577927"/>
                <a:gd name="connsiteY1" fmla="*/ 981301 h 1159021"/>
                <a:gd name="connsiteX2" fmla="*/ 55775 w 1577927"/>
                <a:gd name="connsiteY2" fmla="*/ 1142818 h 1159021"/>
                <a:gd name="connsiteX3" fmla="*/ 4070 w 1577927"/>
                <a:gd name="connsiteY3" fmla="*/ 1156643 h 1159021"/>
                <a:gd name="connsiteX4" fmla="*/ 0 w 1577927"/>
                <a:gd name="connsiteY4" fmla="*/ 1159021 h 1159021"/>
                <a:gd name="connsiteX5" fmla="*/ 20502 w 1577927"/>
                <a:gd name="connsiteY5" fmla="*/ 1103004 h 1159021"/>
                <a:gd name="connsiteX6" fmla="*/ 1507715 w 1577927"/>
                <a:gd name="connsiteY6" fmla="*/ 3545 h 1159021"/>
                <a:gd name="connsiteX7" fmla="*/ 1577927 w 1577927"/>
                <a:gd name="connsiteY7" fmla="*/ 0 h 115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27" h="1159021">
                  <a:moveTo>
                    <a:pt x="1577927" y="0"/>
                  </a:moveTo>
                  <a:lnTo>
                    <a:pt x="1115133" y="981301"/>
                  </a:lnTo>
                  <a:lnTo>
                    <a:pt x="55775" y="1142818"/>
                  </a:lnTo>
                  <a:cubicBezTo>
                    <a:pt x="36077" y="1146135"/>
                    <a:pt x="18842" y="1150744"/>
                    <a:pt x="4070" y="1156643"/>
                  </a:cubicBezTo>
                  <a:lnTo>
                    <a:pt x="0" y="1159021"/>
                  </a:lnTo>
                  <a:lnTo>
                    <a:pt x="20502" y="1103004"/>
                  </a:lnTo>
                  <a:cubicBezTo>
                    <a:pt x="273144" y="505691"/>
                    <a:pt x="836362" y="71725"/>
                    <a:pt x="1507715" y="3545"/>
                  </a:cubicBezTo>
                  <a:lnTo>
                    <a:pt x="157792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4" name="Freeform: Shape 25"/>
            <p:cNvSpPr>
              <a:spLocks noChangeAspect="1"/>
            </p:cNvSpPr>
            <p:nvPr/>
          </p:nvSpPr>
          <p:spPr bwMode="auto">
            <a:xfrm>
              <a:off x="3805428" y="1300300"/>
              <a:ext cx="212160" cy="212247"/>
            </a:xfrm>
            <a:custGeom>
              <a:avLst/>
              <a:gdLst>
                <a:gd name="connsiteX0" fmla="*/ 185778 w 502142"/>
                <a:gd name="connsiteY0" fmla="*/ 245107 h 502347"/>
                <a:gd name="connsiteX1" fmla="*/ 181850 w 502142"/>
                <a:gd name="connsiteY1" fmla="*/ 247726 h 502347"/>
                <a:gd name="connsiteX2" fmla="*/ 196252 w 502142"/>
                <a:gd name="connsiteY2" fmla="*/ 262134 h 502347"/>
                <a:gd name="connsiteX3" fmla="*/ 198871 w 502142"/>
                <a:gd name="connsiteY3" fmla="*/ 259515 h 502347"/>
                <a:gd name="connsiteX4" fmla="*/ 198871 w 502142"/>
                <a:gd name="connsiteY4" fmla="*/ 258205 h 502347"/>
                <a:gd name="connsiteX5" fmla="*/ 197562 w 502142"/>
                <a:gd name="connsiteY5" fmla="*/ 256895 h 502347"/>
                <a:gd name="connsiteX6" fmla="*/ 196252 w 502142"/>
                <a:gd name="connsiteY6" fmla="*/ 255585 h 502347"/>
                <a:gd name="connsiteX7" fmla="*/ 187087 w 502142"/>
                <a:gd name="connsiteY7" fmla="*/ 245107 h 502347"/>
                <a:gd name="connsiteX8" fmla="*/ 185778 w 502142"/>
                <a:gd name="connsiteY8" fmla="*/ 245107 h 502347"/>
                <a:gd name="connsiteX9" fmla="*/ 300657 w 502142"/>
                <a:gd name="connsiteY9" fmla="*/ 124890 h 502347"/>
                <a:gd name="connsiteX10" fmla="*/ 333369 w 502142"/>
                <a:gd name="connsiteY10" fmla="*/ 157500 h 502347"/>
                <a:gd name="connsiteX11" fmla="*/ 300657 w 502142"/>
                <a:gd name="connsiteY11" fmla="*/ 191414 h 502347"/>
                <a:gd name="connsiteX12" fmla="*/ 267945 w 502142"/>
                <a:gd name="connsiteY12" fmla="*/ 157500 h 502347"/>
                <a:gd name="connsiteX13" fmla="*/ 300657 w 502142"/>
                <a:gd name="connsiteY13" fmla="*/ 124890 h 502347"/>
                <a:gd name="connsiteX14" fmla="*/ 251242 w 502142"/>
                <a:gd name="connsiteY14" fmla="*/ 83999 h 502347"/>
                <a:gd name="connsiteX15" fmla="*/ 180541 w 502142"/>
                <a:gd name="connsiteY15" fmla="*/ 99717 h 502347"/>
                <a:gd name="connsiteX16" fmla="*/ 99366 w 502142"/>
                <a:gd name="connsiteY16" fmla="*/ 321076 h 502347"/>
                <a:gd name="connsiteX17" fmla="*/ 251242 w 502142"/>
                <a:gd name="connsiteY17" fmla="*/ 419313 h 502347"/>
                <a:gd name="connsiteX18" fmla="*/ 268263 w 502142"/>
                <a:gd name="connsiteY18" fmla="*/ 418003 h 502347"/>
                <a:gd name="connsiteX19" fmla="*/ 264335 w 502142"/>
                <a:gd name="connsiteY19" fmla="*/ 418003 h 502347"/>
                <a:gd name="connsiteX20" fmla="*/ 253861 w 502142"/>
                <a:gd name="connsiteY20" fmla="*/ 399665 h 502347"/>
                <a:gd name="connsiteX21" fmla="*/ 270881 w 502142"/>
                <a:gd name="connsiteY21" fmla="*/ 336794 h 502347"/>
                <a:gd name="connsiteX22" fmla="*/ 251242 w 502142"/>
                <a:gd name="connsiteY22" fmla="*/ 307978 h 502347"/>
                <a:gd name="connsiteX23" fmla="*/ 247314 w 502142"/>
                <a:gd name="connsiteY23" fmla="*/ 306668 h 502347"/>
                <a:gd name="connsiteX24" fmla="*/ 236840 w 502142"/>
                <a:gd name="connsiteY24" fmla="*/ 335484 h 502347"/>
                <a:gd name="connsiteX25" fmla="*/ 222438 w 502142"/>
                <a:gd name="connsiteY25" fmla="*/ 345963 h 502347"/>
                <a:gd name="connsiteX26" fmla="*/ 173995 w 502142"/>
                <a:gd name="connsiteY26" fmla="*/ 348582 h 502347"/>
                <a:gd name="connsiteX27" fmla="*/ 158283 w 502142"/>
                <a:gd name="connsiteY27" fmla="*/ 334174 h 502347"/>
                <a:gd name="connsiteX28" fmla="*/ 172685 w 502142"/>
                <a:gd name="connsiteY28" fmla="*/ 318457 h 502347"/>
                <a:gd name="connsiteX29" fmla="*/ 211964 w 502142"/>
                <a:gd name="connsiteY29" fmla="*/ 315837 h 502347"/>
                <a:gd name="connsiteX30" fmla="*/ 223747 w 502142"/>
                <a:gd name="connsiteY30" fmla="*/ 283092 h 502347"/>
                <a:gd name="connsiteX31" fmla="*/ 225056 w 502142"/>
                <a:gd name="connsiteY31" fmla="*/ 272613 h 502347"/>
                <a:gd name="connsiteX32" fmla="*/ 242077 w 502142"/>
                <a:gd name="connsiteY32" fmla="*/ 217601 h 502347"/>
                <a:gd name="connsiteX33" fmla="*/ 234221 w 502142"/>
                <a:gd name="connsiteY33" fmla="*/ 221530 h 502347"/>
                <a:gd name="connsiteX34" fmla="*/ 211964 w 502142"/>
                <a:gd name="connsiteY34" fmla="*/ 247726 h 502347"/>
                <a:gd name="connsiteX35" fmla="*/ 201489 w 502142"/>
                <a:gd name="connsiteY35" fmla="*/ 256895 h 502347"/>
                <a:gd name="connsiteX36" fmla="*/ 201489 w 502142"/>
                <a:gd name="connsiteY36" fmla="*/ 262134 h 502347"/>
                <a:gd name="connsiteX37" fmla="*/ 197562 w 502142"/>
                <a:gd name="connsiteY37" fmla="*/ 264754 h 502347"/>
                <a:gd name="connsiteX38" fmla="*/ 211964 w 502142"/>
                <a:gd name="connsiteY38" fmla="*/ 279162 h 502347"/>
                <a:gd name="connsiteX39" fmla="*/ 175304 w 502142"/>
                <a:gd name="connsiteY39" fmla="*/ 311908 h 502347"/>
                <a:gd name="connsiteX40" fmla="*/ 130788 w 502142"/>
                <a:gd name="connsiteY40" fmla="*/ 264754 h 502347"/>
                <a:gd name="connsiteX41" fmla="*/ 166139 w 502142"/>
                <a:gd name="connsiteY41" fmla="*/ 230699 h 502347"/>
                <a:gd name="connsiteX42" fmla="*/ 179232 w 502142"/>
                <a:gd name="connsiteY42" fmla="*/ 245107 h 502347"/>
                <a:gd name="connsiteX43" fmla="*/ 183159 w 502142"/>
                <a:gd name="connsiteY43" fmla="*/ 242487 h 502347"/>
                <a:gd name="connsiteX44" fmla="*/ 187087 w 502142"/>
                <a:gd name="connsiteY44" fmla="*/ 241177 h 502347"/>
                <a:gd name="connsiteX45" fmla="*/ 187087 w 502142"/>
                <a:gd name="connsiteY45" fmla="*/ 239867 h 502347"/>
                <a:gd name="connsiteX46" fmla="*/ 222438 w 502142"/>
                <a:gd name="connsiteY46" fmla="*/ 199263 h 502347"/>
                <a:gd name="connsiteX47" fmla="*/ 270881 w 502142"/>
                <a:gd name="connsiteY47" fmla="*/ 186165 h 502347"/>
                <a:gd name="connsiteX48" fmla="*/ 276118 w 502142"/>
                <a:gd name="connsiteY48" fmla="*/ 186165 h 502347"/>
                <a:gd name="connsiteX49" fmla="*/ 283974 w 502142"/>
                <a:gd name="connsiteY49" fmla="*/ 187475 h 502347"/>
                <a:gd name="connsiteX50" fmla="*/ 286592 w 502142"/>
                <a:gd name="connsiteY50" fmla="*/ 188785 h 502347"/>
                <a:gd name="connsiteX51" fmla="*/ 291830 w 502142"/>
                <a:gd name="connsiteY51" fmla="*/ 191404 h 502347"/>
                <a:gd name="connsiteX52" fmla="*/ 304922 w 502142"/>
                <a:gd name="connsiteY52" fmla="*/ 208432 h 502347"/>
                <a:gd name="connsiteX53" fmla="*/ 304922 w 502142"/>
                <a:gd name="connsiteY53" fmla="*/ 209742 h 502347"/>
                <a:gd name="connsiteX54" fmla="*/ 321943 w 502142"/>
                <a:gd name="connsiteY54" fmla="*/ 222840 h 502347"/>
                <a:gd name="connsiteX55" fmla="*/ 350747 w 502142"/>
                <a:gd name="connsiteY55" fmla="*/ 218910 h 502347"/>
                <a:gd name="connsiteX56" fmla="*/ 367768 w 502142"/>
                <a:gd name="connsiteY56" fmla="*/ 220220 h 502347"/>
                <a:gd name="connsiteX57" fmla="*/ 366458 w 502142"/>
                <a:gd name="connsiteY57" fmla="*/ 238558 h 502347"/>
                <a:gd name="connsiteX58" fmla="*/ 332417 w 502142"/>
                <a:gd name="connsiteY58" fmla="*/ 250346 h 502347"/>
                <a:gd name="connsiteX59" fmla="*/ 315397 w 502142"/>
                <a:gd name="connsiteY59" fmla="*/ 247726 h 502347"/>
                <a:gd name="connsiteX60" fmla="*/ 298376 w 502142"/>
                <a:gd name="connsiteY60" fmla="*/ 239867 h 502347"/>
                <a:gd name="connsiteX61" fmla="*/ 282665 w 502142"/>
                <a:gd name="connsiteY61" fmla="*/ 290950 h 502347"/>
                <a:gd name="connsiteX62" fmla="*/ 280046 w 502142"/>
                <a:gd name="connsiteY62" fmla="*/ 296190 h 502347"/>
                <a:gd name="connsiteX63" fmla="*/ 299685 w 502142"/>
                <a:gd name="connsiteY63" fmla="*/ 325006 h 502347"/>
                <a:gd name="connsiteX64" fmla="*/ 302304 w 502142"/>
                <a:gd name="connsiteY64" fmla="*/ 336794 h 502347"/>
                <a:gd name="connsiteX65" fmla="*/ 282665 w 502142"/>
                <a:gd name="connsiteY65" fmla="*/ 407524 h 502347"/>
                <a:gd name="connsiteX66" fmla="*/ 272190 w 502142"/>
                <a:gd name="connsiteY66" fmla="*/ 418003 h 502347"/>
                <a:gd name="connsiteX67" fmla="*/ 320634 w 502142"/>
                <a:gd name="connsiteY67" fmla="*/ 403595 h 502347"/>
                <a:gd name="connsiteX68" fmla="*/ 403118 w 502142"/>
                <a:gd name="connsiteY68" fmla="*/ 180926 h 502347"/>
                <a:gd name="connsiteX69" fmla="*/ 251242 w 502142"/>
                <a:gd name="connsiteY69" fmla="*/ 83999 h 502347"/>
                <a:gd name="connsiteX70" fmla="*/ 324562 w 502142"/>
                <a:gd name="connsiteY70" fmla="*/ 1480 h 502347"/>
                <a:gd name="connsiteX71" fmla="*/ 357294 w 502142"/>
                <a:gd name="connsiteY71" fmla="*/ 14579 h 502347"/>
                <a:gd name="connsiteX72" fmla="*/ 376933 w 502142"/>
                <a:gd name="connsiteY72" fmla="*/ 56493 h 502347"/>
                <a:gd name="connsiteX73" fmla="*/ 366458 w 502142"/>
                <a:gd name="connsiteY73" fmla="*/ 82689 h 502347"/>
                <a:gd name="connsiteX74" fmla="*/ 410974 w 502142"/>
                <a:gd name="connsiteY74" fmla="*/ 123294 h 502347"/>
                <a:gd name="connsiteX75" fmla="*/ 435850 w 502142"/>
                <a:gd name="connsiteY75" fmla="*/ 110195 h 502347"/>
                <a:gd name="connsiteX76" fmla="*/ 479056 w 502142"/>
                <a:gd name="connsiteY76" fmla="*/ 127223 h 502347"/>
                <a:gd name="connsiteX77" fmla="*/ 493458 w 502142"/>
                <a:gd name="connsiteY77" fmla="*/ 159969 h 502347"/>
                <a:gd name="connsiteX78" fmla="*/ 477747 w 502142"/>
                <a:gd name="connsiteY78" fmla="*/ 201883 h 502347"/>
                <a:gd name="connsiteX79" fmla="*/ 452871 w 502142"/>
                <a:gd name="connsiteY79" fmla="*/ 213671 h 502347"/>
                <a:gd name="connsiteX80" fmla="*/ 454180 w 502142"/>
                <a:gd name="connsiteY80" fmla="*/ 272613 h 502347"/>
                <a:gd name="connsiteX81" fmla="*/ 481675 w 502142"/>
                <a:gd name="connsiteY81" fmla="*/ 283092 h 502347"/>
                <a:gd name="connsiteX82" fmla="*/ 500005 w 502142"/>
                <a:gd name="connsiteY82" fmla="*/ 323696 h 502347"/>
                <a:gd name="connsiteX83" fmla="*/ 488221 w 502142"/>
                <a:gd name="connsiteY83" fmla="*/ 357751 h 502347"/>
                <a:gd name="connsiteX84" fmla="*/ 471201 w 502142"/>
                <a:gd name="connsiteY84" fmla="*/ 376089 h 502347"/>
                <a:gd name="connsiteX85" fmla="*/ 446324 w 502142"/>
                <a:gd name="connsiteY85" fmla="*/ 377399 h 502347"/>
                <a:gd name="connsiteX86" fmla="*/ 420139 w 502142"/>
                <a:gd name="connsiteY86" fmla="*/ 366920 h 502347"/>
                <a:gd name="connsiteX87" fmla="*/ 379551 w 502142"/>
                <a:gd name="connsiteY87" fmla="*/ 410144 h 502347"/>
                <a:gd name="connsiteX88" fmla="*/ 391335 w 502142"/>
                <a:gd name="connsiteY88" fmla="*/ 436340 h 502347"/>
                <a:gd name="connsiteX89" fmla="*/ 375623 w 502142"/>
                <a:gd name="connsiteY89" fmla="*/ 479564 h 502347"/>
                <a:gd name="connsiteX90" fmla="*/ 342891 w 502142"/>
                <a:gd name="connsiteY90" fmla="*/ 493972 h 502347"/>
                <a:gd name="connsiteX91" fmla="*/ 300995 w 502142"/>
                <a:gd name="connsiteY91" fmla="*/ 478255 h 502347"/>
                <a:gd name="connsiteX92" fmla="*/ 289211 w 502142"/>
                <a:gd name="connsiteY92" fmla="*/ 453368 h 502347"/>
                <a:gd name="connsiteX93" fmla="*/ 228984 w 502142"/>
                <a:gd name="connsiteY93" fmla="*/ 454678 h 502347"/>
                <a:gd name="connsiteX94" fmla="*/ 219819 w 502142"/>
                <a:gd name="connsiteY94" fmla="*/ 482184 h 502347"/>
                <a:gd name="connsiteX95" fmla="*/ 202799 w 502142"/>
                <a:gd name="connsiteY95" fmla="*/ 499212 h 502347"/>
                <a:gd name="connsiteX96" fmla="*/ 177922 w 502142"/>
                <a:gd name="connsiteY96" fmla="*/ 500522 h 502347"/>
                <a:gd name="connsiteX97" fmla="*/ 143881 w 502142"/>
                <a:gd name="connsiteY97" fmla="*/ 488733 h 502347"/>
                <a:gd name="connsiteX98" fmla="*/ 126861 w 502142"/>
                <a:gd name="connsiteY98" fmla="*/ 471705 h 502347"/>
                <a:gd name="connsiteX99" fmla="*/ 125551 w 502142"/>
                <a:gd name="connsiteY99" fmla="*/ 446819 h 502347"/>
                <a:gd name="connsiteX100" fmla="*/ 134716 w 502142"/>
                <a:gd name="connsiteY100" fmla="*/ 420623 h 502347"/>
                <a:gd name="connsiteX101" fmla="*/ 91510 w 502142"/>
                <a:gd name="connsiteY101" fmla="*/ 380018 h 502347"/>
                <a:gd name="connsiteX102" fmla="*/ 66634 w 502142"/>
                <a:gd name="connsiteY102" fmla="*/ 391807 h 502347"/>
                <a:gd name="connsiteX103" fmla="*/ 23428 w 502142"/>
                <a:gd name="connsiteY103" fmla="*/ 376089 h 502347"/>
                <a:gd name="connsiteX104" fmla="*/ 7716 w 502142"/>
                <a:gd name="connsiteY104" fmla="*/ 343343 h 502347"/>
                <a:gd name="connsiteX105" fmla="*/ 23428 w 502142"/>
                <a:gd name="connsiteY105" fmla="*/ 300119 h 502347"/>
                <a:gd name="connsiteX106" fmla="*/ 49613 w 502142"/>
                <a:gd name="connsiteY106" fmla="*/ 288331 h 502347"/>
                <a:gd name="connsiteX107" fmla="*/ 48304 w 502142"/>
                <a:gd name="connsiteY107" fmla="*/ 229389 h 502347"/>
                <a:gd name="connsiteX108" fmla="*/ 20809 w 502142"/>
                <a:gd name="connsiteY108" fmla="*/ 220220 h 502347"/>
                <a:gd name="connsiteX109" fmla="*/ 2479 w 502142"/>
                <a:gd name="connsiteY109" fmla="*/ 203193 h 502347"/>
                <a:gd name="connsiteX110" fmla="*/ 2479 w 502142"/>
                <a:gd name="connsiteY110" fmla="*/ 178306 h 502347"/>
                <a:gd name="connsiteX111" fmla="*/ 14263 w 502142"/>
                <a:gd name="connsiteY111" fmla="*/ 144251 h 502347"/>
                <a:gd name="connsiteX112" fmla="*/ 56159 w 502142"/>
                <a:gd name="connsiteY112" fmla="*/ 125913 h 502347"/>
                <a:gd name="connsiteX113" fmla="*/ 82345 w 502142"/>
                <a:gd name="connsiteY113" fmla="*/ 135082 h 502347"/>
                <a:gd name="connsiteX114" fmla="*/ 122933 w 502142"/>
                <a:gd name="connsiteY114" fmla="*/ 91858 h 502347"/>
                <a:gd name="connsiteX115" fmla="*/ 111149 w 502142"/>
                <a:gd name="connsiteY115" fmla="*/ 65662 h 502347"/>
                <a:gd name="connsiteX116" fmla="*/ 126861 w 502142"/>
                <a:gd name="connsiteY116" fmla="*/ 23747 h 502347"/>
                <a:gd name="connsiteX117" fmla="*/ 159592 w 502142"/>
                <a:gd name="connsiteY117" fmla="*/ 8029 h 502347"/>
                <a:gd name="connsiteX118" fmla="*/ 201489 w 502142"/>
                <a:gd name="connsiteY118" fmla="*/ 23747 h 502347"/>
                <a:gd name="connsiteX119" fmla="*/ 213273 w 502142"/>
                <a:gd name="connsiteY119" fmla="*/ 49944 h 502347"/>
                <a:gd name="connsiteX120" fmla="*/ 272190 w 502142"/>
                <a:gd name="connsiteY120" fmla="*/ 47324 h 502347"/>
                <a:gd name="connsiteX121" fmla="*/ 282665 w 502142"/>
                <a:gd name="connsiteY121" fmla="*/ 21128 h 502347"/>
                <a:gd name="connsiteX122" fmla="*/ 324562 w 502142"/>
                <a:gd name="connsiteY122" fmla="*/ 1480 h 5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2142" h="502347">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grpFill/>
            <a:ln>
              <a:noFill/>
            </a:ln>
          </p:spPr>
          <p:txBody>
            <a:bodyPr anchor="ctr"/>
            <a:lstStyle/>
            <a:p>
              <a:pPr algn="ctr"/>
              <a:endParaRPr sz="3200">
                <a:solidFill>
                  <a:schemeClr val="bg1"/>
                </a:solidFill>
                <a:cs typeface="+mn-ea"/>
                <a:sym typeface="+mn-lt"/>
              </a:endParaRPr>
            </a:p>
          </p:txBody>
        </p:sp>
      </p:grpSp>
      <p:grpSp>
        <p:nvGrpSpPr>
          <p:cNvPr id="15" name="组合 14"/>
          <p:cNvGrpSpPr/>
          <p:nvPr/>
        </p:nvGrpSpPr>
        <p:grpSpPr>
          <a:xfrm>
            <a:off x="4280490" y="2520880"/>
            <a:ext cx="880665" cy="1942688"/>
            <a:chOff x="3210367" y="1890660"/>
            <a:chExt cx="660499" cy="1457016"/>
          </a:xfrm>
          <a:solidFill>
            <a:schemeClr val="bg1">
              <a:alpha val="50000"/>
            </a:schemeClr>
          </a:solidFill>
        </p:grpSpPr>
        <p:sp>
          <p:nvSpPr>
            <p:cNvPr id="16" name="Freeform: Shape 5"/>
            <p:cNvSpPr/>
            <p:nvPr/>
          </p:nvSpPr>
          <p:spPr>
            <a:xfrm>
              <a:off x="3210367" y="1890660"/>
              <a:ext cx="660499" cy="1457016"/>
            </a:xfrm>
            <a:custGeom>
              <a:avLst/>
              <a:gdLst>
                <a:gd name="connsiteX0" fmla="*/ 74673 w 880665"/>
                <a:gd name="connsiteY0" fmla="*/ 0 h 1942688"/>
                <a:gd name="connsiteX1" fmla="*/ 112520 w 880665"/>
                <a:gd name="connsiteY1" fmla="*/ 53970 h 1942688"/>
                <a:gd name="connsiteX2" fmla="*/ 880665 w 880665"/>
                <a:gd name="connsiteY2" fmla="*/ 837255 h 1942688"/>
                <a:gd name="connsiteX3" fmla="*/ 699327 w 880665"/>
                <a:gd name="connsiteY3" fmla="*/ 1942688 h 1942688"/>
                <a:gd name="connsiteX4" fmla="*/ 660677 w 880665"/>
                <a:gd name="connsiteY4" fmla="*/ 1913786 h 1942688"/>
                <a:gd name="connsiteX5" fmla="*/ 0 w 880665"/>
                <a:gd name="connsiteY5" fmla="*/ 512850 h 1942688"/>
                <a:gd name="connsiteX6" fmla="*/ 36885 w 880665"/>
                <a:gd name="connsiteY6" fmla="*/ 146962 h 1942688"/>
                <a:gd name="connsiteX7" fmla="*/ 74673 w 880665"/>
                <a:gd name="connsiteY7" fmla="*/ 0 h 194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665" h="1942688">
                  <a:moveTo>
                    <a:pt x="74673" y="0"/>
                  </a:moveTo>
                  <a:lnTo>
                    <a:pt x="112520" y="53970"/>
                  </a:lnTo>
                  <a:lnTo>
                    <a:pt x="880665" y="837255"/>
                  </a:lnTo>
                  <a:lnTo>
                    <a:pt x="699327" y="1942688"/>
                  </a:lnTo>
                  <a:lnTo>
                    <a:pt x="660677" y="1913786"/>
                  </a:lnTo>
                  <a:cubicBezTo>
                    <a:pt x="257185" y="1580795"/>
                    <a:pt x="0" y="1076857"/>
                    <a:pt x="0" y="512850"/>
                  </a:cubicBezTo>
                  <a:cubicBezTo>
                    <a:pt x="0" y="387515"/>
                    <a:pt x="12701" y="265147"/>
                    <a:pt x="36885" y="146962"/>
                  </a:cubicBezTo>
                  <a:lnTo>
                    <a:pt x="7467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7" name="Freeform: Shape 26"/>
            <p:cNvSpPr>
              <a:spLocks noChangeAspect="1"/>
            </p:cNvSpPr>
            <p:nvPr/>
          </p:nvSpPr>
          <p:spPr bwMode="auto">
            <a:xfrm>
              <a:off x="3463437" y="2479350"/>
              <a:ext cx="158202" cy="212247"/>
            </a:xfrm>
            <a:custGeom>
              <a:avLst/>
              <a:gdLst>
                <a:gd name="T0" fmla="*/ 0 w 1224"/>
                <a:gd name="T1" fmla="*/ 0 h 1643"/>
                <a:gd name="T2" fmla="*/ 0 w 1224"/>
                <a:gd name="T3" fmla="*/ 1643 h 1643"/>
                <a:gd name="T4" fmla="*/ 1224 w 1224"/>
                <a:gd name="T5" fmla="*/ 1643 h 1643"/>
                <a:gd name="T6" fmla="*/ 1224 w 1224"/>
                <a:gd name="T7" fmla="*/ 0 h 1643"/>
                <a:gd name="T8" fmla="*/ 0 w 1224"/>
                <a:gd name="T9" fmla="*/ 0 h 1643"/>
                <a:gd name="T10" fmla="*/ 1126 w 1224"/>
                <a:gd name="T11" fmla="*/ 1515 h 1643"/>
                <a:gd name="T12" fmla="*/ 98 w 1224"/>
                <a:gd name="T13" fmla="*/ 1515 h 1643"/>
                <a:gd name="T14" fmla="*/ 98 w 1224"/>
                <a:gd name="T15" fmla="*/ 935 h 1643"/>
                <a:gd name="T16" fmla="*/ 1126 w 1224"/>
                <a:gd name="T17" fmla="*/ 935 h 1643"/>
                <a:gd name="T18" fmla="*/ 1126 w 1224"/>
                <a:gd name="T19" fmla="*/ 1515 h 1643"/>
                <a:gd name="T20" fmla="*/ 1126 w 1224"/>
                <a:gd name="T21" fmla="*/ 838 h 1643"/>
                <a:gd name="T22" fmla="*/ 98 w 1224"/>
                <a:gd name="T23" fmla="*/ 838 h 1643"/>
                <a:gd name="T24" fmla="*/ 98 w 1224"/>
                <a:gd name="T25" fmla="*/ 258 h 1643"/>
                <a:gd name="T26" fmla="*/ 1126 w 1224"/>
                <a:gd name="T27" fmla="*/ 258 h 1643"/>
                <a:gd name="T28" fmla="*/ 1126 w 1224"/>
                <a:gd name="T29" fmla="*/ 838 h 1643"/>
                <a:gd name="T30" fmla="*/ 1113 w 1224"/>
                <a:gd name="T31" fmla="*/ 164 h 1643"/>
                <a:gd name="T32" fmla="*/ 1080 w 1224"/>
                <a:gd name="T33" fmla="*/ 178 h 1643"/>
                <a:gd name="T34" fmla="*/ 1045 w 1224"/>
                <a:gd name="T35" fmla="*/ 164 h 1643"/>
                <a:gd name="T36" fmla="*/ 1031 w 1224"/>
                <a:gd name="T37" fmla="*/ 129 h 1643"/>
                <a:gd name="T38" fmla="*/ 1045 w 1224"/>
                <a:gd name="T39" fmla="*/ 96 h 1643"/>
                <a:gd name="T40" fmla="*/ 1080 w 1224"/>
                <a:gd name="T41" fmla="*/ 82 h 1643"/>
                <a:gd name="T42" fmla="*/ 1113 w 1224"/>
                <a:gd name="T43" fmla="*/ 96 h 1643"/>
                <a:gd name="T44" fmla="*/ 1126 w 1224"/>
                <a:gd name="T45" fmla="*/ 129 h 1643"/>
                <a:gd name="T46" fmla="*/ 1113 w 1224"/>
                <a:gd name="T47" fmla="*/ 164 h 1643"/>
                <a:gd name="T48" fmla="*/ 1063 w 1224"/>
                <a:gd name="T49" fmla="*/ 323 h 1643"/>
                <a:gd name="T50" fmla="*/ 161 w 1224"/>
                <a:gd name="T51" fmla="*/ 323 h 1643"/>
                <a:gd name="T52" fmla="*/ 161 w 1224"/>
                <a:gd name="T53" fmla="*/ 775 h 1643"/>
                <a:gd name="T54" fmla="*/ 1063 w 1224"/>
                <a:gd name="T55" fmla="*/ 775 h 1643"/>
                <a:gd name="T56" fmla="*/ 1063 w 1224"/>
                <a:gd name="T57" fmla="*/ 323 h 1643"/>
                <a:gd name="T58" fmla="*/ 773 w 1224"/>
                <a:gd name="T59" fmla="*/ 581 h 1643"/>
                <a:gd name="T60" fmla="*/ 763 w 1224"/>
                <a:gd name="T61" fmla="*/ 604 h 1643"/>
                <a:gd name="T62" fmla="*/ 740 w 1224"/>
                <a:gd name="T63" fmla="*/ 614 h 1643"/>
                <a:gd name="T64" fmla="*/ 484 w 1224"/>
                <a:gd name="T65" fmla="*/ 614 h 1643"/>
                <a:gd name="T66" fmla="*/ 461 w 1224"/>
                <a:gd name="T67" fmla="*/ 604 h 1643"/>
                <a:gd name="T68" fmla="*/ 451 w 1224"/>
                <a:gd name="T69" fmla="*/ 581 h 1643"/>
                <a:gd name="T70" fmla="*/ 451 w 1224"/>
                <a:gd name="T71" fmla="*/ 451 h 1643"/>
                <a:gd name="T72" fmla="*/ 461 w 1224"/>
                <a:gd name="T73" fmla="*/ 428 h 1643"/>
                <a:gd name="T74" fmla="*/ 484 w 1224"/>
                <a:gd name="T75" fmla="*/ 419 h 1643"/>
                <a:gd name="T76" fmla="*/ 740 w 1224"/>
                <a:gd name="T77" fmla="*/ 419 h 1643"/>
                <a:gd name="T78" fmla="*/ 763 w 1224"/>
                <a:gd name="T79" fmla="*/ 428 h 1643"/>
                <a:gd name="T80" fmla="*/ 773 w 1224"/>
                <a:gd name="T81" fmla="*/ 451 h 1643"/>
                <a:gd name="T82" fmla="*/ 773 w 1224"/>
                <a:gd name="T83" fmla="*/ 581 h 1643"/>
                <a:gd name="T84" fmla="*/ 1063 w 1224"/>
                <a:gd name="T85" fmla="*/ 1000 h 1643"/>
                <a:gd name="T86" fmla="*/ 161 w 1224"/>
                <a:gd name="T87" fmla="*/ 1000 h 1643"/>
                <a:gd name="T88" fmla="*/ 161 w 1224"/>
                <a:gd name="T89" fmla="*/ 1450 h 1643"/>
                <a:gd name="T90" fmla="*/ 1063 w 1224"/>
                <a:gd name="T91" fmla="*/ 1450 h 1643"/>
                <a:gd name="T92" fmla="*/ 1063 w 1224"/>
                <a:gd name="T93" fmla="*/ 1000 h 1643"/>
                <a:gd name="T94" fmla="*/ 773 w 1224"/>
                <a:gd name="T95" fmla="*/ 1257 h 1643"/>
                <a:gd name="T96" fmla="*/ 763 w 1224"/>
                <a:gd name="T97" fmla="*/ 1279 h 1643"/>
                <a:gd name="T98" fmla="*/ 740 w 1224"/>
                <a:gd name="T99" fmla="*/ 1289 h 1643"/>
                <a:gd name="T100" fmla="*/ 484 w 1224"/>
                <a:gd name="T101" fmla="*/ 1289 h 1643"/>
                <a:gd name="T102" fmla="*/ 461 w 1224"/>
                <a:gd name="T103" fmla="*/ 1279 h 1643"/>
                <a:gd name="T104" fmla="*/ 451 w 1224"/>
                <a:gd name="T105" fmla="*/ 1257 h 1643"/>
                <a:gd name="T106" fmla="*/ 451 w 1224"/>
                <a:gd name="T107" fmla="*/ 1128 h 1643"/>
                <a:gd name="T108" fmla="*/ 461 w 1224"/>
                <a:gd name="T109" fmla="*/ 1105 h 1643"/>
                <a:gd name="T110" fmla="*/ 484 w 1224"/>
                <a:gd name="T111" fmla="*/ 1096 h 1643"/>
                <a:gd name="T112" fmla="*/ 740 w 1224"/>
                <a:gd name="T113" fmla="*/ 1096 h 1643"/>
                <a:gd name="T114" fmla="*/ 763 w 1224"/>
                <a:gd name="T115" fmla="*/ 1105 h 1643"/>
                <a:gd name="T116" fmla="*/ 773 w 1224"/>
                <a:gd name="T117" fmla="*/ 1128 h 1643"/>
                <a:gd name="T118" fmla="*/ 773 w 1224"/>
                <a:gd name="T119" fmla="*/ 1257 h 1643"/>
                <a:gd name="T120" fmla="*/ 773 w 1224"/>
                <a:gd name="T121" fmla="*/ 1257 h 1643"/>
                <a:gd name="T122" fmla="*/ 773 w 1224"/>
                <a:gd name="T123" fmla="*/ 1257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4" h="1643">
                  <a:moveTo>
                    <a:pt x="0" y="0"/>
                  </a:moveTo>
                  <a:cubicBezTo>
                    <a:pt x="0" y="1643"/>
                    <a:pt x="0" y="1643"/>
                    <a:pt x="0" y="1643"/>
                  </a:cubicBezTo>
                  <a:cubicBezTo>
                    <a:pt x="1224" y="1643"/>
                    <a:pt x="1224" y="1643"/>
                    <a:pt x="1224" y="1643"/>
                  </a:cubicBezTo>
                  <a:cubicBezTo>
                    <a:pt x="1224" y="0"/>
                    <a:pt x="1224" y="0"/>
                    <a:pt x="1224" y="0"/>
                  </a:cubicBezTo>
                  <a:lnTo>
                    <a:pt x="0" y="0"/>
                  </a:lnTo>
                  <a:close/>
                  <a:moveTo>
                    <a:pt x="1126" y="1515"/>
                  </a:moveTo>
                  <a:cubicBezTo>
                    <a:pt x="98" y="1515"/>
                    <a:pt x="98" y="1515"/>
                    <a:pt x="98" y="1515"/>
                  </a:cubicBezTo>
                  <a:cubicBezTo>
                    <a:pt x="98" y="935"/>
                    <a:pt x="98" y="935"/>
                    <a:pt x="98" y="935"/>
                  </a:cubicBezTo>
                  <a:cubicBezTo>
                    <a:pt x="1126" y="935"/>
                    <a:pt x="1126" y="935"/>
                    <a:pt x="1126" y="935"/>
                  </a:cubicBezTo>
                  <a:lnTo>
                    <a:pt x="1126" y="1515"/>
                  </a:lnTo>
                  <a:close/>
                  <a:moveTo>
                    <a:pt x="1126" y="838"/>
                  </a:moveTo>
                  <a:cubicBezTo>
                    <a:pt x="98" y="838"/>
                    <a:pt x="98" y="838"/>
                    <a:pt x="98" y="838"/>
                  </a:cubicBezTo>
                  <a:cubicBezTo>
                    <a:pt x="98" y="258"/>
                    <a:pt x="98" y="258"/>
                    <a:pt x="98" y="258"/>
                  </a:cubicBezTo>
                  <a:cubicBezTo>
                    <a:pt x="1126" y="258"/>
                    <a:pt x="1126" y="258"/>
                    <a:pt x="1126" y="258"/>
                  </a:cubicBezTo>
                  <a:lnTo>
                    <a:pt x="1126" y="838"/>
                  </a:lnTo>
                  <a:close/>
                  <a:moveTo>
                    <a:pt x="1113" y="164"/>
                  </a:moveTo>
                  <a:cubicBezTo>
                    <a:pt x="1104" y="173"/>
                    <a:pt x="1093" y="178"/>
                    <a:pt x="1080" y="178"/>
                  </a:cubicBezTo>
                  <a:cubicBezTo>
                    <a:pt x="1066" y="178"/>
                    <a:pt x="1055" y="173"/>
                    <a:pt x="1045" y="164"/>
                  </a:cubicBezTo>
                  <a:cubicBezTo>
                    <a:pt x="1036" y="154"/>
                    <a:pt x="1031" y="142"/>
                    <a:pt x="1031" y="129"/>
                  </a:cubicBezTo>
                  <a:cubicBezTo>
                    <a:pt x="1031" y="116"/>
                    <a:pt x="1036" y="105"/>
                    <a:pt x="1045" y="96"/>
                  </a:cubicBezTo>
                  <a:cubicBezTo>
                    <a:pt x="1055" y="87"/>
                    <a:pt x="1066" y="82"/>
                    <a:pt x="1080" y="82"/>
                  </a:cubicBezTo>
                  <a:cubicBezTo>
                    <a:pt x="1093" y="82"/>
                    <a:pt x="1104" y="87"/>
                    <a:pt x="1113" y="96"/>
                  </a:cubicBezTo>
                  <a:cubicBezTo>
                    <a:pt x="1122" y="105"/>
                    <a:pt x="1126" y="116"/>
                    <a:pt x="1126" y="129"/>
                  </a:cubicBezTo>
                  <a:cubicBezTo>
                    <a:pt x="1126" y="142"/>
                    <a:pt x="1122" y="154"/>
                    <a:pt x="1113" y="164"/>
                  </a:cubicBezTo>
                  <a:close/>
                  <a:moveTo>
                    <a:pt x="1063" y="323"/>
                  </a:moveTo>
                  <a:cubicBezTo>
                    <a:pt x="161" y="323"/>
                    <a:pt x="161" y="323"/>
                    <a:pt x="161" y="323"/>
                  </a:cubicBezTo>
                  <a:cubicBezTo>
                    <a:pt x="161" y="775"/>
                    <a:pt x="161" y="775"/>
                    <a:pt x="161" y="775"/>
                  </a:cubicBezTo>
                  <a:cubicBezTo>
                    <a:pt x="1063" y="775"/>
                    <a:pt x="1063" y="775"/>
                    <a:pt x="1063" y="775"/>
                  </a:cubicBezTo>
                  <a:lnTo>
                    <a:pt x="1063" y="323"/>
                  </a:lnTo>
                  <a:close/>
                  <a:moveTo>
                    <a:pt x="773" y="581"/>
                  </a:moveTo>
                  <a:cubicBezTo>
                    <a:pt x="773" y="590"/>
                    <a:pt x="769" y="598"/>
                    <a:pt x="763" y="604"/>
                  </a:cubicBezTo>
                  <a:cubicBezTo>
                    <a:pt x="757" y="611"/>
                    <a:pt x="749" y="614"/>
                    <a:pt x="740" y="614"/>
                  </a:cubicBezTo>
                  <a:cubicBezTo>
                    <a:pt x="484" y="614"/>
                    <a:pt x="484" y="614"/>
                    <a:pt x="484" y="614"/>
                  </a:cubicBezTo>
                  <a:cubicBezTo>
                    <a:pt x="475" y="614"/>
                    <a:pt x="467" y="611"/>
                    <a:pt x="461" y="604"/>
                  </a:cubicBezTo>
                  <a:cubicBezTo>
                    <a:pt x="455" y="598"/>
                    <a:pt x="451" y="590"/>
                    <a:pt x="451" y="581"/>
                  </a:cubicBezTo>
                  <a:cubicBezTo>
                    <a:pt x="451" y="451"/>
                    <a:pt x="451" y="451"/>
                    <a:pt x="451" y="451"/>
                  </a:cubicBezTo>
                  <a:cubicBezTo>
                    <a:pt x="451" y="442"/>
                    <a:pt x="455" y="435"/>
                    <a:pt x="461" y="428"/>
                  </a:cubicBezTo>
                  <a:cubicBezTo>
                    <a:pt x="467" y="422"/>
                    <a:pt x="475" y="419"/>
                    <a:pt x="484" y="419"/>
                  </a:cubicBezTo>
                  <a:cubicBezTo>
                    <a:pt x="740" y="419"/>
                    <a:pt x="740" y="419"/>
                    <a:pt x="740" y="419"/>
                  </a:cubicBezTo>
                  <a:cubicBezTo>
                    <a:pt x="749" y="419"/>
                    <a:pt x="757" y="422"/>
                    <a:pt x="763" y="428"/>
                  </a:cubicBezTo>
                  <a:cubicBezTo>
                    <a:pt x="769" y="435"/>
                    <a:pt x="773" y="442"/>
                    <a:pt x="773" y="451"/>
                  </a:cubicBezTo>
                  <a:lnTo>
                    <a:pt x="773" y="581"/>
                  </a:lnTo>
                  <a:close/>
                  <a:moveTo>
                    <a:pt x="1063" y="1000"/>
                  </a:moveTo>
                  <a:cubicBezTo>
                    <a:pt x="161" y="1000"/>
                    <a:pt x="161" y="1000"/>
                    <a:pt x="161" y="1000"/>
                  </a:cubicBezTo>
                  <a:cubicBezTo>
                    <a:pt x="161" y="1450"/>
                    <a:pt x="161" y="1450"/>
                    <a:pt x="161" y="1450"/>
                  </a:cubicBezTo>
                  <a:cubicBezTo>
                    <a:pt x="1063" y="1450"/>
                    <a:pt x="1063" y="1450"/>
                    <a:pt x="1063" y="1450"/>
                  </a:cubicBezTo>
                  <a:lnTo>
                    <a:pt x="1063" y="1000"/>
                  </a:lnTo>
                  <a:close/>
                  <a:moveTo>
                    <a:pt x="773" y="1257"/>
                  </a:moveTo>
                  <a:cubicBezTo>
                    <a:pt x="773" y="1265"/>
                    <a:pt x="769" y="1273"/>
                    <a:pt x="763" y="1279"/>
                  </a:cubicBezTo>
                  <a:cubicBezTo>
                    <a:pt x="757" y="1286"/>
                    <a:pt x="749" y="1289"/>
                    <a:pt x="740" y="1289"/>
                  </a:cubicBezTo>
                  <a:cubicBezTo>
                    <a:pt x="484" y="1289"/>
                    <a:pt x="484" y="1289"/>
                    <a:pt x="484" y="1289"/>
                  </a:cubicBezTo>
                  <a:cubicBezTo>
                    <a:pt x="475" y="1289"/>
                    <a:pt x="467" y="1286"/>
                    <a:pt x="461" y="1279"/>
                  </a:cubicBezTo>
                  <a:cubicBezTo>
                    <a:pt x="455" y="1273"/>
                    <a:pt x="451" y="1265"/>
                    <a:pt x="451" y="1257"/>
                  </a:cubicBezTo>
                  <a:cubicBezTo>
                    <a:pt x="451" y="1128"/>
                    <a:pt x="451" y="1128"/>
                    <a:pt x="451" y="1128"/>
                  </a:cubicBezTo>
                  <a:cubicBezTo>
                    <a:pt x="451" y="1119"/>
                    <a:pt x="455" y="1112"/>
                    <a:pt x="461" y="1105"/>
                  </a:cubicBezTo>
                  <a:cubicBezTo>
                    <a:pt x="467" y="1099"/>
                    <a:pt x="475" y="1096"/>
                    <a:pt x="484" y="1096"/>
                  </a:cubicBezTo>
                  <a:cubicBezTo>
                    <a:pt x="740" y="1096"/>
                    <a:pt x="740" y="1096"/>
                    <a:pt x="740" y="1096"/>
                  </a:cubicBezTo>
                  <a:cubicBezTo>
                    <a:pt x="749" y="1096"/>
                    <a:pt x="757" y="1099"/>
                    <a:pt x="763" y="1105"/>
                  </a:cubicBezTo>
                  <a:cubicBezTo>
                    <a:pt x="769" y="1112"/>
                    <a:pt x="773" y="1119"/>
                    <a:pt x="773" y="1128"/>
                  </a:cubicBezTo>
                  <a:lnTo>
                    <a:pt x="773" y="1257"/>
                  </a:lnTo>
                  <a:close/>
                  <a:moveTo>
                    <a:pt x="773" y="1257"/>
                  </a:moveTo>
                  <a:cubicBezTo>
                    <a:pt x="773" y="1257"/>
                    <a:pt x="773" y="1257"/>
                    <a:pt x="773" y="1257"/>
                  </a:cubicBezTo>
                </a:path>
              </a:pathLst>
            </a:custGeom>
            <a:grpFill/>
            <a:ln>
              <a:noFill/>
            </a:ln>
          </p:spPr>
          <p:txBody>
            <a:bodyPr anchor="ctr"/>
            <a:lstStyle/>
            <a:p>
              <a:pPr algn="ctr"/>
              <a:endParaRPr sz="3200">
                <a:solidFill>
                  <a:schemeClr val="bg1"/>
                </a:solidFill>
                <a:cs typeface="+mn-ea"/>
                <a:sym typeface="+mn-lt"/>
              </a:endParaRPr>
            </a:p>
          </p:txBody>
        </p:sp>
      </p:grpSp>
      <p:grpSp>
        <p:nvGrpSpPr>
          <p:cNvPr id="18" name="Group 1"/>
          <p:cNvGrpSpPr/>
          <p:nvPr/>
        </p:nvGrpSpPr>
        <p:grpSpPr>
          <a:xfrm>
            <a:off x="1667967" y="1249699"/>
            <a:ext cx="2551247" cy="1223412"/>
            <a:chOff x="1667967" y="1249699"/>
            <a:chExt cx="2551246" cy="1223412"/>
          </a:xfrm>
        </p:grpSpPr>
        <p:sp>
          <p:nvSpPr>
            <p:cNvPr id="19" name="TextBox 23"/>
            <p:cNvSpPr txBox="1"/>
            <p:nvPr/>
          </p:nvSpPr>
          <p:spPr>
            <a:xfrm>
              <a:off x="1667967" y="1849863"/>
              <a:ext cx="2551246" cy="623248"/>
            </a:xfrm>
            <a:prstGeom prst="rect">
              <a:avLst/>
            </a:prstGeom>
            <a:noFill/>
          </p:spPr>
          <p:txBody>
            <a:bodyPr wrap="square" lIns="0" tIns="0" rIns="0" bIns="0" anchor="ctr">
              <a:normAutofit fontScale="92500"/>
            </a:bodyPr>
            <a:lstStyle/>
            <a:p>
              <a:pPr algn="r">
                <a:lnSpc>
                  <a:spcPct val="120000"/>
                </a:lnSpc>
              </a:pPr>
              <a:r>
                <a:rPr lang="zh-CN" altLang="en-US" sz="1200">
                  <a:solidFill>
                    <a:schemeClr val="bg1"/>
                  </a:solidFill>
                  <a:cs typeface="+mn-ea"/>
                  <a:sym typeface="+mn-lt"/>
                </a:rPr>
                <a:t>此部分内容作为文字排版占位显示 （建议使用主题字体）如需更改请在（设置形状格式）菜单下（文本选项）中调整</a:t>
              </a:r>
              <a:endParaRPr lang="zh-CN" altLang="en-US" sz="1200">
                <a:solidFill>
                  <a:schemeClr val="bg1"/>
                </a:solidFill>
                <a:cs typeface="+mn-ea"/>
                <a:sym typeface="+mn-lt"/>
              </a:endParaRPr>
            </a:p>
          </p:txBody>
        </p:sp>
        <p:sp>
          <p:nvSpPr>
            <p:cNvPr id="20" name="Rectangle 27"/>
            <p:cNvSpPr/>
            <p:nvPr/>
          </p:nvSpPr>
          <p:spPr>
            <a:xfrm>
              <a:off x="1667967" y="1249699"/>
              <a:ext cx="2551246" cy="600164"/>
            </a:xfrm>
            <a:prstGeom prst="rect">
              <a:avLst/>
            </a:prstGeom>
          </p:spPr>
          <p:txBody>
            <a:bodyPr wrap="square" lIns="0" tIns="0" rIns="0" bIns="0" anchor="ctr" anchorCtr="0">
              <a:normAutofit fontScale="77500" lnSpcReduction="20000"/>
            </a:bodyPr>
            <a:lstStyle/>
            <a:p>
              <a:pPr algn="r"/>
              <a:r>
                <a:rPr lang="en-US" altLang="zh-CN" sz="3465" b="1">
                  <a:solidFill>
                    <a:schemeClr val="bg1"/>
                  </a:solidFill>
                  <a:cs typeface="+mn-ea"/>
                  <a:sym typeface="+mn-lt"/>
                </a:rPr>
                <a:t>01 </a:t>
              </a:r>
              <a:r>
                <a:rPr lang="zh-CN" altLang="en-US" sz="3465" b="1">
                  <a:solidFill>
                    <a:schemeClr val="bg1"/>
                  </a:solidFill>
                  <a:cs typeface="+mn-ea"/>
                  <a:sym typeface="+mn-lt"/>
                </a:rPr>
                <a:t>标题文本预设</a:t>
              </a:r>
              <a:endParaRPr lang="zh-CN" altLang="en-US" sz="3465" b="1">
                <a:solidFill>
                  <a:schemeClr val="bg1"/>
                </a:solidFill>
                <a:cs typeface="+mn-ea"/>
                <a:sym typeface="+mn-lt"/>
              </a:endParaRPr>
            </a:p>
          </p:txBody>
        </p:sp>
      </p:grpSp>
      <p:grpSp>
        <p:nvGrpSpPr>
          <p:cNvPr id="21" name="Group 9"/>
          <p:cNvGrpSpPr/>
          <p:nvPr/>
        </p:nvGrpSpPr>
        <p:grpSpPr>
          <a:xfrm>
            <a:off x="1667967" y="2988633"/>
            <a:ext cx="2551247" cy="1223412"/>
            <a:chOff x="1667967" y="2988632"/>
            <a:chExt cx="2551246" cy="1223412"/>
          </a:xfrm>
        </p:grpSpPr>
        <p:sp>
          <p:nvSpPr>
            <p:cNvPr id="22" name="TextBox 28"/>
            <p:cNvSpPr txBox="1"/>
            <p:nvPr/>
          </p:nvSpPr>
          <p:spPr>
            <a:xfrm>
              <a:off x="1667967" y="3588796"/>
              <a:ext cx="2551246" cy="623248"/>
            </a:xfrm>
            <a:prstGeom prst="rect">
              <a:avLst/>
            </a:prstGeom>
            <a:noFill/>
          </p:spPr>
          <p:txBody>
            <a:bodyPr wrap="square" lIns="0" tIns="0" rIns="0" bIns="0" anchor="ctr">
              <a:normAutofit fontScale="92500"/>
            </a:bodyPr>
            <a:lstStyle/>
            <a:p>
              <a:pPr algn="r">
                <a:lnSpc>
                  <a:spcPct val="120000"/>
                </a:lnSpc>
              </a:pPr>
              <a:r>
                <a:rPr lang="zh-CN" altLang="en-US" sz="1200">
                  <a:solidFill>
                    <a:schemeClr val="bg1"/>
                  </a:solidFill>
                  <a:cs typeface="+mn-ea"/>
                  <a:sym typeface="+mn-lt"/>
                </a:rPr>
                <a:t>此部分内容作为文字排版占位显示 （建议使用主题字体）如需更改请在（设置形状格式）菜单下（文本选项）中调整</a:t>
              </a:r>
              <a:endParaRPr lang="zh-CN" altLang="en-US" sz="1200">
                <a:solidFill>
                  <a:schemeClr val="bg1"/>
                </a:solidFill>
                <a:cs typeface="+mn-ea"/>
                <a:sym typeface="+mn-lt"/>
              </a:endParaRPr>
            </a:p>
          </p:txBody>
        </p:sp>
        <p:sp>
          <p:nvSpPr>
            <p:cNvPr id="23" name="Rectangle 29"/>
            <p:cNvSpPr/>
            <p:nvPr/>
          </p:nvSpPr>
          <p:spPr>
            <a:xfrm>
              <a:off x="1667967" y="2988632"/>
              <a:ext cx="2551246" cy="600164"/>
            </a:xfrm>
            <a:prstGeom prst="rect">
              <a:avLst/>
            </a:prstGeom>
          </p:spPr>
          <p:txBody>
            <a:bodyPr wrap="square" lIns="0" tIns="0" rIns="0" bIns="0" anchor="ctr" anchorCtr="0">
              <a:normAutofit fontScale="77500" lnSpcReduction="20000"/>
            </a:bodyPr>
            <a:lstStyle/>
            <a:p>
              <a:pPr algn="r"/>
              <a:r>
                <a:rPr lang="en-US" altLang="zh-CN" sz="3465" b="1">
                  <a:solidFill>
                    <a:schemeClr val="bg1"/>
                  </a:solidFill>
                  <a:cs typeface="+mn-ea"/>
                  <a:sym typeface="+mn-lt"/>
                </a:rPr>
                <a:t>05 </a:t>
              </a:r>
              <a:r>
                <a:rPr lang="zh-CN" altLang="en-US" sz="3465" b="1">
                  <a:solidFill>
                    <a:schemeClr val="bg1"/>
                  </a:solidFill>
                  <a:cs typeface="+mn-ea"/>
                  <a:sym typeface="+mn-lt"/>
                </a:rPr>
                <a:t>标题文本预设</a:t>
              </a:r>
              <a:endParaRPr lang="zh-CN" altLang="en-US" sz="3465" b="1">
                <a:solidFill>
                  <a:schemeClr val="bg1"/>
                </a:solidFill>
                <a:cs typeface="+mn-ea"/>
                <a:sym typeface="+mn-lt"/>
              </a:endParaRPr>
            </a:p>
          </p:txBody>
        </p:sp>
      </p:grpSp>
      <p:sp>
        <p:nvSpPr>
          <p:cNvPr id="24" name="TextBox 30"/>
          <p:cNvSpPr txBox="1"/>
          <p:nvPr/>
        </p:nvSpPr>
        <p:spPr>
          <a:xfrm>
            <a:off x="8020167" y="1849863"/>
            <a:ext cx="2551247" cy="623248"/>
          </a:xfrm>
          <a:prstGeom prst="rect">
            <a:avLst/>
          </a:prstGeom>
          <a:noFill/>
        </p:spPr>
        <p:txBody>
          <a:bodyPr wrap="square" lIns="0" tIns="0" rIns="0" bIns="0" anchor="ctr">
            <a:normAutofit fontScale="92500"/>
          </a:bodyPr>
          <a:lstStyle/>
          <a:p>
            <a:pPr>
              <a:lnSpc>
                <a:spcPct val="120000"/>
              </a:lnSpc>
            </a:pPr>
            <a:r>
              <a:rPr lang="zh-CN" altLang="en-US" sz="1200">
                <a:solidFill>
                  <a:schemeClr val="bg1"/>
                </a:solidFill>
                <a:cs typeface="+mn-ea"/>
                <a:sym typeface="+mn-lt"/>
              </a:rPr>
              <a:t>此部分内容作为文字排版占位显示 （建议使用主题字体）如需更改请在（设置形状格式）菜单下（文本选项）中调整</a:t>
            </a:r>
            <a:endParaRPr lang="zh-CN" altLang="en-US" sz="1200">
              <a:solidFill>
                <a:schemeClr val="bg1"/>
              </a:solidFill>
              <a:cs typeface="+mn-ea"/>
              <a:sym typeface="+mn-lt"/>
            </a:endParaRPr>
          </a:p>
        </p:txBody>
      </p:sp>
      <p:sp>
        <p:nvSpPr>
          <p:cNvPr id="25" name="Rectangle 31"/>
          <p:cNvSpPr/>
          <p:nvPr/>
        </p:nvSpPr>
        <p:spPr>
          <a:xfrm>
            <a:off x="8020167" y="1249699"/>
            <a:ext cx="2551247" cy="600164"/>
          </a:xfrm>
          <a:prstGeom prst="rect">
            <a:avLst/>
          </a:prstGeom>
        </p:spPr>
        <p:txBody>
          <a:bodyPr wrap="square" lIns="0" tIns="0" rIns="0" bIns="0" anchor="ctr" anchorCtr="0">
            <a:normAutofit fontScale="77500" lnSpcReduction="20000"/>
          </a:bodyPr>
          <a:lstStyle/>
          <a:p>
            <a:r>
              <a:rPr lang="en-US" altLang="zh-CN" sz="3465" b="1">
                <a:solidFill>
                  <a:schemeClr val="bg1"/>
                </a:solidFill>
                <a:cs typeface="+mn-ea"/>
                <a:sym typeface="+mn-lt"/>
              </a:rPr>
              <a:t>02 </a:t>
            </a:r>
            <a:r>
              <a:rPr lang="zh-CN" altLang="en-US" sz="3465" b="1">
                <a:solidFill>
                  <a:schemeClr val="bg1"/>
                </a:solidFill>
                <a:cs typeface="+mn-ea"/>
                <a:sym typeface="+mn-lt"/>
              </a:rPr>
              <a:t>标题文本预设</a:t>
            </a:r>
            <a:endParaRPr lang="zh-CN" altLang="en-US" sz="3465" b="1">
              <a:solidFill>
                <a:schemeClr val="bg1"/>
              </a:solidFill>
              <a:cs typeface="+mn-ea"/>
              <a:sym typeface="+mn-lt"/>
            </a:endParaRPr>
          </a:p>
        </p:txBody>
      </p:sp>
      <p:sp>
        <p:nvSpPr>
          <p:cNvPr id="26" name="TextBox 32"/>
          <p:cNvSpPr txBox="1"/>
          <p:nvPr/>
        </p:nvSpPr>
        <p:spPr>
          <a:xfrm>
            <a:off x="8020167" y="3588796"/>
            <a:ext cx="2551247" cy="623248"/>
          </a:xfrm>
          <a:prstGeom prst="rect">
            <a:avLst/>
          </a:prstGeom>
          <a:noFill/>
        </p:spPr>
        <p:txBody>
          <a:bodyPr wrap="square" lIns="0" tIns="0" rIns="0" bIns="0" anchor="ctr">
            <a:normAutofit fontScale="92500"/>
          </a:bodyPr>
          <a:lstStyle/>
          <a:p>
            <a:pPr>
              <a:lnSpc>
                <a:spcPct val="120000"/>
              </a:lnSpc>
            </a:pPr>
            <a:r>
              <a:rPr lang="zh-CN" altLang="en-US" sz="1200">
                <a:solidFill>
                  <a:schemeClr val="bg1"/>
                </a:solidFill>
                <a:cs typeface="+mn-ea"/>
                <a:sym typeface="+mn-lt"/>
              </a:rPr>
              <a:t>此部分内容作为文字排版占位显示 （建议使用主题字体）如需更改请在（设置形状格式）菜单下（文本选项）中调整</a:t>
            </a:r>
            <a:endParaRPr lang="zh-CN" altLang="en-US" sz="1200">
              <a:solidFill>
                <a:schemeClr val="bg1"/>
              </a:solidFill>
              <a:cs typeface="+mn-ea"/>
              <a:sym typeface="+mn-lt"/>
            </a:endParaRPr>
          </a:p>
        </p:txBody>
      </p:sp>
      <p:sp>
        <p:nvSpPr>
          <p:cNvPr id="27" name="Rectangle 33"/>
          <p:cNvSpPr/>
          <p:nvPr/>
        </p:nvSpPr>
        <p:spPr>
          <a:xfrm>
            <a:off x="8020167" y="2988633"/>
            <a:ext cx="2551247" cy="600164"/>
          </a:xfrm>
          <a:prstGeom prst="rect">
            <a:avLst/>
          </a:prstGeom>
        </p:spPr>
        <p:txBody>
          <a:bodyPr wrap="square" lIns="0" tIns="0" rIns="0" bIns="0" anchor="ctr" anchorCtr="0">
            <a:normAutofit fontScale="77500" lnSpcReduction="20000"/>
          </a:bodyPr>
          <a:lstStyle/>
          <a:p>
            <a:r>
              <a:rPr lang="en-US" altLang="zh-CN" sz="3465" b="1">
                <a:solidFill>
                  <a:schemeClr val="bg1"/>
                </a:solidFill>
                <a:cs typeface="+mn-ea"/>
                <a:sym typeface="+mn-lt"/>
              </a:rPr>
              <a:t>04 </a:t>
            </a:r>
            <a:r>
              <a:rPr lang="zh-CN" altLang="en-US" sz="3465" b="1">
                <a:solidFill>
                  <a:schemeClr val="bg1"/>
                </a:solidFill>
                <a:cs typeface="+mn-ea"/>
                <a:sym typeface="+mn-lt"/>
              </a:rPr>
              <a:t>标题文本预设</a:t>
            </a:r>
            <a:endParaRPr lang="zh-CN" altLang="en-US" sz="3465" b="1">
              <a:solidFill>
                <a:schemeClr val="bg1"/>
              </a:solidFill>
              <a:cs typeface="+mn-ea"/>
              <a:sym typeface="+mn-lt"/>
            </a:endParaRPr>
          </a:p>
        </p:txBody>
      </p:sp>
      <p:sp>
        <p:nvSpPr>
          <p:cNvPr id="28" name="TextBox 34"/>
          <p:cNvSpPr txBox="1"/>
          <p:nvPr/>
        </p:nvSpPr>
        <p:spPr>
          <a:xfrm>
            <a:off x="4820378" y="5493391"/>
            <a:ext cx="2551247" cy="623248"/>
          </a:xfrm>
          <a:prstGeom prst="rect">
            <a:avLst/>
          </a:prstGeom>
          <a:noFill/>
        </p:spPr>
        <p:txBody>
          <a:bodyPr wrap="square" lIns="0" tIns="0" rIns="0" bIns="0" anchor="ctr">
            <a:normAutofit fontScale="92500"/>
          </a:bodyPr>
          <a:lstStyle/>
          <a:p>
            <a:pPr algn="ctr">
              <a:lnSpc>
                <a:spcPct val="120000"/>
              </a:lnSpc>
            </a:pPr>
            <a:r>
              <a:rPr lang="zh-CN" altLang="en-US" sz="1200" dirty="0">
                <a:solidFill>
                  <a:schemeClr val="bg1"/>
                </a:solidFill>
                <a:cs typeface="+mn-ea"/>
                <a:sym typeface="+mn-lt"/>
              </a:rPr>
              <a:t>此部分内容作为文字排版占位显示 （建议使用主题字体）如需更改请在（设置形状格式）菜单下（文本选项）中调整</a:t>
            </a:r>
            <a:endParaRPr lang="zh-CN" altLang="en-US" sz="1200" dirty="0">
              <a:solidFill>
                <a:schemeClr val="bg1"/>
              </a:solidFill>
              <a:cs typeface="+mn-ea"/>
              <a:sym typeface="+mn-lt"/>
            </a:endParaRPr>
          </a:p>
        </p:txBody>
      </p:sp>
      <p:sp>
        <p:nvSpPr>
          <p:cNvPr id="29" name="Rectangle 35"/>
          <p:cNvSpPr/>
          <p:nvPr/>
        </p:nvSpPr>
        <p:spPr>
          <a:xfrm>
            <a:off x="4820378" y="4893227"/>
            <a:ext cx="2551247" cy="600164"/>
          </a:xfrm>
          <a:prstGeom prst="rect">
            <a:avLst/>
          </a:prstGeom>
        </p:spPr>
        <p:txBody>
          <a:bodyPr wrap="square" lIns="0" tIns="0" rIns="0" bIns="0" anchor="ctr" anchorCtr="0">
            <a:normAutofit fontScale="77500" lnSpcReduction="20000"/>
          </a:bodyPr>
          <a:lstStyle/>
          <a:p>
            <a:pPr algn="ctr"/>
            <a:r>
              <a:rPr lang="en-US" altLang="zh-CN" sz="3465" b="1">
                <a:solidFill>
                  <a:schemeClr val="bg1"/>
                </a:solidFill>
                <a:cs typeface="+mn-ea"/>
                <a:sym typeface="+mn-lt"/>
              </a:rPr>
              <a:t>04 </a:t>
            </a:r>
            <a:r>
              <a:rPr lang="zh-CN" altLang="en-US" sz="3465" b="1">
                <a:solidFill>
                  <a:schemeClr val="bg1"/>
                </a:solidFill>
                <a:cs typeface="+mn-ea"/>
                <a:sym typeface="+mn-lt"/>
              </a:rPr>
              <a:t>标题文本预设</a:t>
            </a:r>
            <a:endParaRPr lang="zh-CN" altLang="en-US" sz="3465" b="1">
              <a:solidFill>
                <a:schemeClr val="bg1"/>
              </a:solidFill>
              <a:cs typeface="+mn-ea"/>
              <a:sym typeface="+mn-lt"/>
            </a:endParaRPr>
          </a:p>
        </p:txBody>
      </p:sp>
      <p:sp>
        <p:nvSpPr>
          <p:cNvPr id="30" name="TextBox 36"/>
          <p:cNvSpPr txBox="1"/>
          <p:nvPr/>
        </p:nvSpPr>
        <p:spPr>
          <a:xfrm>
            <a:off x="5101293" y="3061415"/>
            <a:ext cx="1929551" cy="477631"/>
          </a:xfrm>
          <a:prstGeom prst="rect">
            <a:avLst/>
          </a:prstGeom>
          <a:noFill/>
        </p:spPr>
        <p:txBody>
          <a:bodyPr wrap="square" lIns="0" tIns="0" rIns="0" bIns="0">
            <a:normAutofit fontScale="70000" lnSpcReduction="20000"/>
          </a:bodyPr>
          <a:lstStyle/>
          <a:p>
            <a:pPr algn="ctr" defTabSz="1625600">
              <a:lnSpc>
                <a:spcPct val="120000"/>
              </a:lnSpc>
              <a:spcBef>
                <a:spcPct val="0"/>
              </a:spcBef>
              <a:defRPr/>
            </a:pPr>
            <a:r>
              <a:rPr lang="zh-CN" altLang="en-US" sz="1465">
                <a:solidFill>
                  <a:schemeClr val="bg1"/>
                </a:solidFill>
                <a:cs typeface="+mn-ea"/>
                <a:sym typeface="+mn-lt"/>
              </a:rPr>
              <a:t>此部分内容作为文字排版占位显示</a:t>
            </a:r>
            <a:br>
              <a:rPr lang="zh-CN" altLang="en-US" sz="1465">
                <a:solidFill>
                  <a:schemeClr val="bg1"/>
                </a:solidFill>
                <a:cs typeface="+mn-ea"/>
                <a:sym typeface="+mn-lt"/>
              </a:rPr>
            </a:br>
            <a:r>
              <a:rPr lang="zh-CN" altLang="en-US" sz="1465">
                <a:solidFill>
                  <a:schemeClr val="bg1"/>
                </a:solidFill>
                <a:cs typeface="+mn-ea"/>
                <a:sym typeface="+mn-lt"/>
              </a:rPr>
              <a:t>（建议使用主题字体）</a:t>
            </a:r>
            <a:endParaRPr lang="zh-CN" altLang="en-US" sz="1465">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childTnLst>
                          </p:cTn>
                        </p:par>
                        <p:par>
                          <p:cTn id="47" fill="hold">
                            <p:stCondLst>
                              <p:cond delay="500"/>
                            </p:stCondLst>
                            <p:childTnLst>
                              <p:par>
                                <p:cTn id="48" presetID="42" presetClass="entr" presetSubtype="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2573" y="2006238"/>
            <a:ext cx="4470140" cy="430767"/>
            <a:chOff x="4382979" y="1504678"/>
            <a:chExt cx="3352605" cy="323075"/>
          </a:xfrm>
        </p:grpSpPr>
        <p:sp>
          <p:nvSpPr>
            <p:cNvPr id="3" name="Hexagon 5"/>
            <p:cNvSpPr/>
            <p:nvPr/>
          </p:nvSpPr>
          <p:spPr bwMode="auto">
            <a:xfrm>
              <a:off x="4382979" y="1505932"/>
              <a:ext cx="373312" cy="321821"/>
            </a:xfrm>
            <a:prstGeom prst="hexagon">
              <a:avLst/>
            </a:prstGeom>
            <a:solidFill>
              <a:schemeClr val="bg1">
                <a:alpha val="50000"/>
              </a:schemeClr>
            </a:solidFill>
            <a:ln w="19050">
              <a:noFill/>
              <a:round/>
            </a:ln>
          </p:spPr>
          <p:txBody>
            <a:bodyPr rot="0" spcFirstLastPara="0" vert="horz" wrap="none" lIns="121920" tIns="60960" rIns="121920" bIns="60960" anchor="ctr" anchorCtr="1" forceAA="0" compatLnSpc="1">
              <a:normAutofit fontScale="85000" lnSpcReduction="20000"/>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a:ln>
                    <a:noFill/>
                  </a:ln>
                  <a:solidFill>
                    <a:schemeClr val="bg1"/>
                  </a:solidFill>
                  <a:effectLst/>
                  <a:uLnTx/>
                  <a:uFillTx/>
                  <a:latin typeface="Impact" panose="020B0806030902050204" pitchFamily="34" charset="0"/>
                  <a:ea typeface="微软雅黑" panose="020B0503020204020204" pitchFamily="34" charset="-122"/>
                </a:rPr>
                <a:t>01</a:t>
              </a:r>
              <a:endParaRPr kumimoji="0" lang="en-US" altLang="zh-CN" sz="1600" b="0" i="0" u="none" strike="noStrike" kern="0" cap="none" spc="0" normalizeH="0" baseline="0" noProof="0">
                <a:ln>
                  <a:noFill/>
                </a:ln>
                <a:solidFill>
                  <a:schemeClr val="bg1"/>
                </a:solidFill>
                <a:effectLst/>
                <a:uLnTx/>
                <a:uFillTx/>
                <a:latin typeface="Impact" panose="020B0806030902050204" pitchFamily="34" charset="0"/>
                <a:ea typeface="微软雅黑" panose="020B0503020204020204" pitchFamily="34" charset="-122"/>
              </a:endParaRPr>
            </a:p>
          </p:txBody>
        </p:sp>
        <p:sp>
          <p:nvSpPr>
            <p:cNvPr id="4" name="Hexagon 13"/>
            <p:cNvSpPr/>
            <p:nvPr/>
          </p:nvSpPr>
          <p:spPr bwMode="auto">
            <a:xfrm>
              <a:off x="4850312" y="1504678"/>
              <a:ext cx="2885272" cy="323075"/>
            </a:xfrm>
            <a:prstGeom prst="hexagon">
              <a:avLst/>
            </a:prstGeom>
            <a:solidFill>
              <a:schemeClr val="bg1">
                <a:alpha val="50000"/>
              </a:schemeClr>
            </a:solidFill>
            <a:ln w="19050">
              <a:noFill/>
              <a:round/>
            </a:ln>
          </p:spPr>
          <p:txBody>
            <a:bodyPr rot="0" spcFirstLastPara="0" vert="horz" wrap="square" lIns="121920" tIns="60960" rIns="121920" bIns="60960" anchor="ctr" anchorCtr="1" forceAA="0" compatLnSpc="1">
              <a:normAutofit fontScale="92500" lnSpcReduction="20000"/>
            </a:bodyPr>
            <a:lstStyle/>
            <a:p>
              <a:pPr marL="0" marR="0" lvl="0" indent="0" algn="ctr" defTabSz="1219200" eaLnBrk="1" fontAlgn="auto" latinLnBrk="0" hangingPunct="1">
                <a:lnSpc>
                  <a:spcPct val="12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添加您的标题</a:t>
              </a:r>
              <a:endParaRPr kumimoji="0" lang="zh-CN" altLang="en-US"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992573" y="2784953"/>
            <a:ext cx="4470140" cy="430767"/>
            <a:chOff x="4382979" y="2088714"/>
            <a:chExt cx="3352605" cy="323075"/>
          </a:xfrm>
        </p:grpSpPr>
        <p:sp>
          <p:nvSpPr>
            <p:cNvPr id="6" name="Hexagon 6"/>
            <p:cNvSpPr/>
            <p:nvPr/>
          </p:nvSpPr>
          <p:spPr bwMode="auto">
            <a:xfrm>
              <a:off x="4382979" y="2088714"/>
              <a:ext cx="373312" cy="321821"/>
            </a:xfrm>
            <a:prstGeom prst="hexagon">
              <a:avLst/>
            </a:prstGeom>
            <a:solidFill>
              <a:schemeClr val="bg1">
                <a:alpha val="50000"/>
              </a:schemeClr>
            </a:solidFill>
            <a:ln w="19050">
              <a:noFill/>
              <a:round/>
            </a:ln>
          </p:spPr>
          <p:txBody>
            <a:bodyPr rot="0" spcFirstLastPara="0" vert="horz" wrap="none" lIns="121920" tIns="60960" rIns="121920" bIns="60960" anchor="ctr" anchorCtr="1" forceAA="0" compatLnSpc="1">
              <a:normAutofit fontScale="85000" lnSpcReduction="20000"/>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a:ln>
                    <a:noFill/>
                  </a:ln>
                  <a:solidFill>
                    <a:schemeClr val="bg1"/>
                  </a:solidFill>
                  <a:effectLst/>
                  <a:uLnTx/>
                  <a:uFillTx/>
                  <a:latin typeface="Impact" panose="020B0806030902050204" pitchFamily="34" charset="0"/>
                  <a:ea typeface="微软雅黑" panose="020B0503020204020204" pitchFamily="34" charset="-122"/>
                </a:rPr>
                <a:t>02</a:t>
              </a:r>
              <a:endParaRPr kumimoji="0" lang="en-US" altLang="zh-CN" sz="1600" b="0" i="0" u="none" strike="noStrike" kern="0" cap="none" spc="0" normalizeH="0" baseline="0" noProof="0">
                <a:ln>
                  <a:noFill/>
                </a:ln>
                <a:solidFill>
                  <a:schemeClr val="bg1"/>
                </a:solidFill>
                <a:effectLst/>
                <a:uLnTx/>
                <a:uFillTx/>
                <a:latin typeface="Impact" panose="020B0806030902050204" pitchFamily="34" charset="0"/>
                <a:ea typeface="微软雅黑" panose="020B0503020204020204" pitchFamily="34" charset="-122"/>
              </a:endParaRPr>
            </a:p>
          </p:txBody>
        </p:sp>
        <p:sp>
          <p:nvSpPr>
            <p:cNvPr id="7" name="Hexagon 14"/>
            <p:cNvSpPr/>
            <p:nvPr/>
          </p:nvSpPr>
          <p:spPr bwMode="auto">
            <a:xfrm>
              <a:off x="4850312" y="2088714"/>
              <a:ext cx="2885272" cy="323075"/>
            </a:xfrm>
            <a:prstGeom prst="hexagon">
              <a:avLst/>
            </a:prstGeom>
            <a:solidFill>
              <a:schemeClr val="bg1">
                <a:alpha val="50000"/>
              </a:schemeClr>
            </a:solidFill>
            <a:ln w="19050">
              <a:noFill/>
              <a:round/>
            </a:ln>
          </p:spPr>
          <p:txBody>
            <a:bodyPr rot="0" spcFirstLastPara="0" vert="horz" wrap="square" lIns="121920" tIns="60960" rIns="121920" bIns="60960" anchor="ctr" anchorCtr="1" forceAA="0" compatLnSpc="1">
              <a:normAutofit fontScale="92500" lnSpcReduction="20000"/>
            </a:bodyPr>
            <a:lstStyle/>
            <a:p>
              <a:pPr lvl="0" algn="ctr" defTabSz="1219200">
                <a:lnSpc>
                  <a:spcPct val="120000"/>
                </a:lnSpc>
                <a:defRPr/>
              </a:pPr>
              <a:r>
                <a:rPr lang="zh-CN" altLang="en-US" sz="1600" b="1" kern="0" dirty="0">
                  <a:solidFill>
                    <a:schemeClr val="bg1"/>
                  </a:solidFill>
                  <a:latin typeface="微软雅黑" panose="020B0503020204020204" pitchFamily="34" charset="-122"/>
                  <a:ea typeface="微软雅黑" panose="020B0503020204020204" pitchFamily="34" charset="-122"/>
                </a:rPr>
                <a:t>添加您的标题</a:t>
              </a:r>
              <a:endParaRPr lang="zh-CN" altLang="en-US" sz="1600" b="1" kern="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992573" y="3561997"/>
            <a:ext cx="4470140" cy="432439"/>
            <a:chOff x="4382979" y="2671497"/>
            <a:chExt cx="3352605" cy="324329"/>
          </a:xfrm>
        </p:grpSpPr>
        <p:sp>
          <p:nvSpPr>
            <p:cNvPr id="9" name="Hexagon 7"/>
            <p:cNvSpPr/>
            <p:nvPr/>
          </p:nvSpPr>
          <p:spPr bwMode="auto">
            <a:xfrm>
              <a:off x="4382979" y="2671497"/>
              <a:ext cx="373312" cy="321821"/>
            </a:xfrm>
            <a:prstGeom prst="hexagon">
              <a:avLst/>
            </a:prstGeom>
            <a:solidFill>
              <a:schemeClr val="bg1">
                <a:alpha val="50000"/>
              </a:schemeClr>
            </a:solidFill>
            <a:ln w="19050">
              <a:noFill/>
              <a:round/>
            </a:ln>
          </p:spPr>
          <p:txBody>
            <a:bodyPr rot="0" spcFirstLastPara="0" vert="horz" wrap="none" lIns="121920" tIns="60960" rIns="121920" bIns="60960" anchor="ctr" anchorCtr="1" forceAA="0" compatLnSpc="1">
              <a:normAutofit fontScale="85000" lnSpcReduction="20000"/>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03</a:t>
              </a:r>
              <a:endParaRPr kumimoji="0" lang="en-US" altLang="zh-CN" sz="16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endParaRPr>
            </a:p>
          </p:txBody>
        </p:sp>
        <p:sp>
          <p:nvSpPr>
            <p:cNvPr id="10" name="Hexagon 15"/>
            <p:cNvSpPr/>
            <p:nvPr/>
          </p:nvSpPr>
          <p:spPr bwMode="auto">
            <a:xfrm>
              <a:off x="4850312" y="2672751"/>
              <a:ext cx="2885272" cy="323075"/>
            </a:xfrm>
            <a:prstGeom prst="hexagon">
              <a:avLst/>
            </a:prstGeom>
            <a:solidFill>
              <a:schemeClr val="bg1">
                <a:alpha val="50000"/>
              </a:schemeClr>
            </a:solidFill>
            <a:ln w="19050">
              <a:noFill/>
              <a:round/>
            </a:ln>
          </p:spPr>
          <p:txBody>
            <a:bodyPr rot="0" spcFirstLastPara="0" vert="horz" wrap="square" lIns="121920" tIns="60960" rIns="121920" bIns="60960" anchor="ctr" anchorCtr="1" forceAA="0" compatLnSpc="1">
              <a:normAutofit fontScale="92500" lnSpcReduction="20000"/>
            </a:bodyPr>
            <a:lstStyle/>
            <a:p>
              <a:pPr lvl="0" algn="ctr" defTabSz="1219200">
                <a:lnSpc>
                  <a:spcPct val="120000"/>
                </a:lnSpc>
                <a:defRPr/>
              </a:pPr>
              <a:r>
                <a:rPr lang="zh-CN" altLang="en-US" sz="1600" b="1" kern="0" dirty="0">
                  <a:solidFill>
                    <a:schemeClr val="bg1"/>
                  </a:solidFill>
                  <a:latin typeface="微软雅黑" panose="020B0503020204020204" pitchFamily="34" charset="-122"/>
                  <a:ea typeface="微软雅黑" panose="020B0503020204020204" pitchFamily="34" charset="-122"/>
                </a:rPr>
                <a:t>添加您的标题</a:t>
              </a:r>
              <a:endParaRPr lang="zh-CN" altLang="en-US" sz="1600" b="1" kern="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992573" y="4339039"/>
            <a:ext cx="4470140" cy="434111"/>
            <a:chOff x="4382979" y="3254279"/>
            <a:chExt cx="3352605" cy="325583"/>
          </a:xfrm>
        </p:grpSpPr>
        <p:sp>
          <p:nvSpPr>
            <p:cNvPr id="12" name="Hexagon 8"/>
            <p:cNvSpPr/>
            <p:nvPr/>
          </p:nvSpPr>
          <p:spPr bwMode="auto">
            <a:xfrm>
              <a:off x="4382979" y="3254279"/>
              <a:ext cx="373312" cy="321821"/>
            </a:xfrm>
            <a:prstGeom prst="hexagon">
              <a:avLst/>
            </a:prstGeom>
            <a:solidFill>
              <a:schemeClr val="bg1">
                <a:alpha val="50000"/>
              </a:schemeClr>
            </a:solidFill>
            <a:ln w="19050">
              <a:noFill/>
              <a:round/>
            </a:ln>
          </p:spPr>
          <p:txBody>
            <a:bodyPr rot="0" spcFirstLastPara="0" vert="horz" wrap="none" lIns="121920" tIns="60960" rIns="121920" bIns="60960" anchor="ctr" anchorCtr="1" forceAA="0" compatLnSpc="1">
              <a:normAutofit fontScale="85000" lnSpcReduction="20000"/>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04</a:t>
              </a:r>
              <a:endParaRPr kumimoji="0" lang="en-US" altLang="zh-CN" sz="16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endParaRPr>
            </a:p>
          </p:txBody>
        </p:sp>
        <p:sp>
          <p:nvSpPr>
            <p:cNvPr id="13" name="Hexagon 16"/>
            <p:cNvSpPr/>
            <p:nvPr/>
          </p:nvSpPr>
          <p:spPr bwMode="auto">
            <a:xfrm>
              <a:off x="4850312" y="3256787"/>
              <a:ext cx="2885272" cy="323075"/>
            </a:xfrm>
            <a:prstGeom prst="hexagon">
              <a:avLst/>
            </a:prstGeom>
            <a:solidFill>
              <a:schemeClr val="bg1">
                <a:alpha val="50000"/>
              </a:schemeClr>
            </a:solidFill>
            <a:ln w="19050">
              <a:noFill/>
              <a:round/>
            </a:ln>
          </p:spPr>
          <p:txBody>
            <a:bodyPr rot="0" spcFirstLastPara="0" vert="horz" wrap="square" lIns="121920" tIns="60960" rIns="121920" bIns="60960" anchor="ctr" anchorCtr="1" forceAA="0" compatLnSpc="1">
              <a:normAutofit fontScale="92500" lnSpcReduction="20000"/>
            </a:bodyPr>
            <a:lstStyle/>
            <a:p>
              <a:pPr lvl="0" algn="ctr" defTabSz="1219200">
                <a:lnSpc>
                  <a:spcPct val="120000"/>
                </a:lnSpc>
                <a:defRPr/>
              </a:pPr>
              <a:r>
                <a:rPr lang="zh-CN" altLang="en-US" sz="1600" b="1" kern="0" dirty="0">
                  <a:solidFill>
                    <a:schemeClr val="bg1"/>
                  </a:solidFill>
                  <a:latin typeface="微软雅黑" panose="020B0503020204020204" pitchFamily="34" charset="-122"/>
                  <a:ea typeface="微软雅黑" panose="020B0503020204020204" pitchFamily="34" charset="-122"/>
                </a:rPr>
                <a:t>添加您的标题</a:t>
              </a:r>
              <a:endParaRPr lang="zh-CN" altLang="en-US" sz="1600" b="1" kern="0" dirty="0">
                <a:solidFill>
                  <a:schemeClr val="bg1"/>
                </a:solidFill>
                <a:latin typeface="微软雅黑" panose="020B0503020204020204" pitchFamily="34" charset="-122"/>
                <a:ea typeface="微软雅黑" panose="020B0503020204020204" pitchFamily="34" charset="-122"/>
              </a:endParaRPr>
            </a:p>
          </p:txBody>
        </p:sp>
      </p:grpSp>
      <p:grpSp>
        <p:nvGrpSpPr>
          <p:cNvPr id="14" name="Group 18"/>
          <p:cNvGrpSpPr/>
          <p:nvPr/>
        </p:nvGrpSpPr>
        <p:grpSpPr>
          <a:xfrm>
            <a:off x="6461073" y="1870740"/>
            <a:ext cx="2807020" cy="3129857"/>
            <a:chOff x="4693878" y="-802178"/>
            <a:chExt cx="2807022" cy="3129860"/>
          </a:xfrm>
        </p:grpSpPr>
        <p:sp>
          <p:nvSpPr>
            <p:cNvPr id="15" name="Freeform: Shape 25"/>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w="2222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6" name="Freeform: Shape 24"/>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w="2222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7" name="Freeform: Shape 19"/>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w="2222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18" name="Group 20"/>
            <p:cNvGrpSpPr/>
            <p:nvPr/>
          </p:nvGrpSpPr>
          <p:grpSpPr>
            <a:xfrm>
              <a:off x="5512436" y="301468"/>
              <a:ext cx="1167129" cy="922568"/>
              <a:chOff x="5517168" y="298487"/>
              <a:chExt cx="1167129" cy="922568"/>
            </a:xfrm>
          </p:grpSpPr>
          <p:sp>
            <p:nvSpPr>
              <p:cNvPr id="19" name="TextBox 21"/>
              <p:cNvSpPr txBox="1"/>
              <p:nvPr/>
            </p:nvSpPr>
            <p:spPr>
              <a:xfrm>
                <a:off x="5517168" y="728919"/>
                <a:ext cx="1167129" cy="246068"/>
              </a:xfrm>
              <a:prstGeom prst="rect">
                <a:avLst/>
              </a:prstGeom>
              <a:noFill/>
            </p:spPr>
            <p:txBody>
              <a:bodyPr wrap="square" lIns="0" tIns="0" rIns="0" bIns="0" anchor="ctr">
                <a:normAutofit fontScale="92500" lnSpcReduction="10000"/>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1865"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CONTENTS</a:t>
                </a:r>
                <a:endParaRPr kumimoji="0" lang="en-US" altLang="zh-CN" sz="1865"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0" name="Freeform: Shape 22"/>
              <p:cNvSpPr>
                <a:spLocks noChangeAspect="1"/>
              </p:cNvSpPr>
              <p:nvPr/>
            </p:nvSpPr>
            <p:spPr bwMode="auto">
              <a:xfrm>
                <a:off x="5885515" y="298487"/>
                <a:ext cx="430432" cy="430432"/>
              </a:xfrm>
              <a:custGeom>
                <a:avLst/>
                <a:gdLst>
                  <a:gd name="connsiteX0" fmla="*/ 158750 w 508000"/>
                  <a:gd name="connsiteY0" fmla="*/ 345281 h 508000"/>
                  <a:gd name="connsiteX1" fmla="*/ 158750 w 508000"/>
                  <a:gd name="connsiteY1" fmla="*/ 377031 h 508000"/>
                  <a:gd name="connsiteX2" fmla="*/ 349250 w 508000"/>
                  <a:gd name="connsiteY2" fmla="*/ 377031 h 508000"/>
                  <a:gd name="connsiteX3" fmla="*/ 349250 w 508000"/>
                  <a:gd name="connsiteY3" fmla="*/ 345281 h 508000"/>
                  <a:gd name="connsiteX4" fmla="*/ 99219 w 508000"/>
                  <a:gd name="connsiteY4" fmla="*/ 257969 h 508000"/>
                  <a:gd name="connsiteX5" fmla="*/ 416719 w 508000"/>
                  <a:gd name="connsiteY5" fmla="*/ 257969 h 508000"/>
                  <a:gd name="connsiteX6" fmla="*/ 416719 w 508000"/>
                  <a:gd name="connsiteY6" fmla="*/ 285750 h 508000"/>
                  <a:gd name="connsiteX7" fmla="*/ 99219 w 508000"/>
                  <a:gd name="connsiteY7" fmla="*/ 285750 h 508000"/>
                  <a:gd name="connsiteX8" fmla="*/ 99219 w 508000"/>
                  <a:gd name="connsiteY8" fmla="*/ 186531 h 508000"/>
                  <a:gd name="connsiteX9" fmla="*/ 416719 w 508000"/>
                  <a:gd name="connsiteY9" fmla="*/ 186531 h 508000"/>
                  <a:gd name="connsiteX10" fmla="*/ 416719 w 508000"/>
                  <a:gd name="connsiteY10" fmla="*/ 218281 h 508000"/>
                  <a:gd name="connsiteX11" fmla="*/ 99219 w 508000"/>
                  <a:gd name="connsiteY11" fmla="*/ 218281 h 508000"/>
                  <a:gd name="connsiteX12" fmla="*/ 130969 w 508000"/>
                  <a:gd name="connsiteY12" fmla="*/ 127000 h 508000"/>
                  <a:gd name="connsiteX13" fmla="*/ 377032 w 508000"/>
                  <a:gd name="connsiteY13" fmla="*/ 127000 h 508000"/>
                  <a:gd name="connsiteX14" fmla="*/ 377032 w 508000"/>
                  <a:gd name="connsiteY14" fmla="*/ 158750 h 508000"/>
                  <a:gd name="connsiteX15" fmla="*/ 130969 w 508000"/>
                  <a:gd name="connsiteY15" fmla="*/ 158750 h 508000"/>
                  <a:gd name="connsiteX16" fmla="*/ 130969 w 508000"/>
                  <a:gd name="connsiteY16" fmla="*/ 59531 h 508000"/>
                  <a:gd name="connsiteX17" fmla="*/ 377032 w 508000"/>
                  <a:gd name="connsiteY17" fmla="*/ 59531 h 508000"/>
                  <a:gd name="connsiteX18" fmla="*/ 377032 w 508000"/>
                  <a:gd name="connsiteY18" fmla="*/ 99219 h 508000"/>
                  <a:gd name="connsiteX19" fmla="*/ 130969 w 508000"/>
                  <a:gd name="connsiteY19" fmla="*/ 99219 h 508000"/>
                  <a:gd name="connsiteX20" fmla="*/ 99219 w 508000"/>
                  <a:gd name="connsiteY20" fmla="*/ 27781 h 508000"/>
                  <a:gd name="connsiteX21" fmla="*/ 31750 w 508000"/>
                  <a:gd name="connsiteY21" fmla="*/ 317500 h 508000"/>
                  <a:gd name="connsiteX22" fmla="*/ 480219 w 508000"/>
                  <a:gd name="connsiteY22" fmla="*/ 317500 h 508000"/>
                  <a:gd name="connsiteX23" fmla="*/ 416719 w 508000"/>
                  <a:gd name="connsiteY23" fmla="*/ 27781 h 508000"/>
                  <a:gd name="connsiteX24" fmla="*/ 59531 w 508000"/>
                  <a:gd name="connsiteY24" fmla="*/ 0 h 508000"/>
                  <a:gd name="connsiteX25" fmla="*/ 448469 w 508000"/>
                  <a:gd name="connsiteY25" fmla="*/ 0 h 508000"/>
                  <a:gd name="connsiteX26" fmla="*/ 508000 w 508000"/>
                  <a:gd name="connsiteY26" fmla="*/ 317500 h 508000"/>
                  <a:gd name="connsiteX27" fmla="*/ 480219 w 508000"/>
                  <a:gd name="connsiteY27" fmla="*/ 508000 h 508000"/>
                  <a:gd name="connsiteX28" fmla="*/ 31750 w 508000"/>
                  <a:gd name="connsiteY28" fmla="*/ 508000 h 508000"/>
                  <a:gd name="connsiteX29" fmla="*/ 0 w 508000"/>
                  <a:gd name="connsiteY29" fmla="*/ 3175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8000" h="508000">
                    <a:moveTo>
                      <a:pt x="158750" y="345281"/>
                    </a:moveTo>
                    <a:lnTo>
                      <a:pt x="158750" y="377031"/>
                    </a:lnTo>
                    <a:lnTo>
                      <a:pt x="349250" y="377031"/>
                    </a:lnTo>
                    <a:lnTo>
                      <a:pt x="349250" y="345281"/>
                    </a:lnTo>
                    <a:close/>
                    <a:moveTo>
                      <a:pt x="99219" y="257969"/>
                    </a:moveTo>
                    <a:lnTo>
                      <a:pt x="416719" y="257969"/>
                    </a:lnTo>
                    <a:lnTo>
                      <a:pt x="416719" y="285750"/>
                    </a:lnTo>
                    <a:lnTo>
                      <a:pt x="99219" y="285750"/>
                    </a:lnTo>
                    <a:close/>
                    <a:moveTo>
                      <a:pt x="99219" y="186531"/>
                    </a:moveTo>
                    <a:lnTo>
                      <a:pt x="416719" y="186531"/>
                    </a:lnTo>
                    <a:lnTo>
                      <a:pt x="416719" y="218281"/>
                    </a:lnTo>
                    <a:lnTo>
                      <a:pt x="99219" y="218281"/>
                    </a:lnTo>
                    <a:close/>
                    <a:moveTo>
                      <a:pt x="130969" y="127000"/>
                    </a:moveTo>
                    <a:lnTo>
                      <a:pt x="377032" y="127000"/>
                    </a:lnTo>
                    <a:lnTo>
                      <a:pt x="377032" y="158750"/>
                    </a:lnTo>
                    <a:lnTo>
                      <a:pt x="130969" y="158750"/>
                    </a:lnTo>
                    <a:close/>
                    <a:moveTo>
                      <a:pt x="130969" y="59531"/>
                    </a:moveTo>
                    <a:lnTo>
                      <a:pt x="377032" y="59531"/>
                    </a:lnTo>
                    <a:lnTo>
                      <a:pt x="377032" y="99219"/>
                    </a:lnTo>
                    <a:lnTo>
                      <a:pt x="130969" y="99219"/>
                    </a:lnTo>
                    <a:close/>
                    <a:moveTo>
                      <a:pt x="99219" y="27781"/>
                    </a:moveTo>
                    <a:lnTo>
                      <a:pt x="31750" y="317500"/>
                    </a:lnTo>
                    <a:lnTo>
                      <a:pt x="480219" y="317500"/>
                    </a:lnTo>
                    <a:lnTo>
                      <a:pt x="416719" y="27781"/>
                    </a:lnTo>
                    <a:close/>
                    <a:moveTo>
                      <a:pt x="59531" y="0"/>
                    </a:moveTo>
                    <a:lnTo>
                      <a:pt x="448469" y="0"/>
                    </a:lnTo>
                    <a:lnTo>
                      <a:pt x="508000" y="317500"/>
                    </a:lnTo>
                    <a:lnTo>
                      <a:pt x="480219" y="508000"/>
                    </a:lnTo>
                    <a:lnTo>
                      <a:pt x="31750" y="508000"/>
                    </a:lnTo>
                    <a:lnTo>
                      <a:pt x="0" y="317500"/>
                    </a:lnTo>
                    <a:close/>
                  </a:path>
                </a:pathLst>
              </a:custGeom>
              <a:solidFill>
                <a:schemeClr val="tx1"/>
              </a:solidFill>
              <a:ln>
                <a:noFill/>
              </a:ln>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 name="TextBox 23"/>
              <p:cNvSpPr txBox="1"/>
              <p:nvPr/>
            </p:nvSpPr>
            <p:spPr>
              <a:xfrm>
                <a:off x="5517168" y="974987"/>
                <a:ext cx="1167129" cy="246068"/>
              </a:xfrm>
              <a:prstGeom prst="rect">
                <a:avLst/>
              </a:prstGeom>
              <a:noFill/>
            </p:spPr>
            <p:txBody>
              <a:bodyPr wrap="square" lIns="0" tIns="0" rIns="0" bIns="0" anchor="ctr">
                <a:normAutofit fontScale="92500" lnSpcReduction="10000"/>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1865" b="0"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目     录</a:t>
                </a:r>
                <a:endParaRPr kumimoji="0" lang="zh-CN" altLang="en-US" sz="1865"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8"/>
          <p:cNvGrpSpPr/>
          <p:nvPr/>
        </p:nvGrpSpPr>
        <p:grpSpPr>
          <a:xfrm>
            <a:off x="1145652" y="1051590"/>
            <a:ext cx="2807020" cy="3129857"/>
            <a:chOff x="4693878" y="-802178"/>
            <a:chExt cx="2807022" cy="3129860"/>
          </a:xfrm>
        </p:grpSpPr>
        <p:sp>
          <p:nvSpPr>
            <p:cNvPr id="9" name="Freeform: Shape 25"/>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w="2222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 name="Freeform: Shape 24"/>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w="2222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 name="Freeform: Shape 19"/>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w="2222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04</a:t>
              </a:r>
              <a:endParaRPr kumimoji="0" sz="60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12" name="Rectangle 27"/>
          <p:cNvSpPr/>
          <p:nvPr/>
        </p:nvSpPr>
        <p:spPr>
          <a:xfrm>
            <a:off x="638026" y="4209736"/>
            <a:ext cx="3822272" cy="734493"/>
          </a:xfrm>
          <a:prstGeom prst="rect">
            <a:avLst/>
          </a:prstGeom>
        </p:spPr>
        <p:txBody>
          <a:bodyPr wrap="none" lIns="192000" tIns="0" rIns="192000" bIns="0">
            <a:normAutofit/>
          </a:bodyPr>
          <a:lstStyle/>
          <a:p>
            <a:r>
              <a:rPr lang="zh-CN" altLang="en-US" sz="4265" b="1" dirty="0">
                <a:solidFill>
                  <a:schemeClr val="bg1"/>
                </a:solidFill>
                <a:latin typeface="微软雅黑" panose="020B0503020204020204" pitchFamily="34" charset="-122"/>
                <a:ea typeface="微软雅黑" panose="020B0503020204020204" pitchFamily="34" charset="-122"/>
                <a:cs typeface="+mn-ea"/>
                <a:sym typeface="+mn-lt"/>
              </a:rPr>
              <a:t>添加您的标题</a:t>
            </a:r>
            <a:endParaRPr lang="zh-CN" altLang="en-US" sz="4265"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Rectangle 28"/>
          <p:cNvSpPr/>
          <p:nvPr/>
        </p:nvSpPr>
        <p:spPr>
          <a:xfrm>
            <a:off x="1255552" y="4913347"/>
            <a:ext cx="2587220" cy="536012"/>
          </a:xfrm>
          <a:prstGeom prst="rect">
            <a:avLst/>
          </a:prstGeom>
        </p:spPr>
        <p:txBody>
          <a:bodyPr wrap="square" lIns="192000" tIns="0" rIns="192000" bIns="0">
            <a:normAutofit fontScale="77500" lnSpcReduction="20000"/>
          </a:bodyPr>
          <a:lstStyle/>
          <a:p>
            <a:pPr algn="ctr">
              <a:lnSpc>
                <a:spcPct val="120000"/>
              </a:lnSpc>
            </a:pPr>
            <a:r>
              <a:rPr lang="zh-CN" altLang="en-US" sz="1465" dirty="0">
                <a:solidFill>
                  <a:schemeClr val="bg1"/>
                </a:solidFill>
                <a:cs typeface="+mn-ea"/>
                <a:sym typeface="+mn-lt"/>
              </a:rPr>
              <a:t>此部分内容作为文字排版占位显示</a:t>
            </a:r>
            <a:br>
              <a:rPr lang="zh-CN" altLang="en-US" sz="1465" dirty="0">
                <a:solidFill>
                  <a:schemeClr val="bg1"/>
                </a:solidFill>
                <a:cs typeface="+mn-ea"/>
                <a:sym typeface="+mn-lt"/>
              </a:rPr>
            </a:br>
            <a:r>
              <a:rPr lang="zh-CN" altLang="en-US" sz="1465" dirty="0">
                <a:solidFill>
                  <a:schemeClr val="bg1"/>
                </a:solidFill>
                <a:cs typeface="+mn-ea"/>
                <a:sym typeface="+mn-lt"/>
              </a:rPr>
              <a:t>（建议使用主题字体）</a:t>
            </a:r>
            <a:endParaRPr lang="zh-CN" altLang="en-US" sz="1465"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1845" y="1520789"/>
            <a:ext cx="11075437" cy="4601384"/>
            <a:chOff x="385083" y="1277044"/>
            <a:chExt cx="11367563" cy="4722751"/>
          </a:xfrm>
        </p:grpSpPr>
        <p:grpSp>
          <p:nvGrpSpPr>
            <p:cNvPr id="3" name="Group 94"/>
            <p:cNvGrpSpPr/>
            <p:nvPr/>
          </p:nvGrpSpPr>
          <p:grpSpPr>
            <a:xfrm>
              <a:off x="2555274" y="1556792"/>
              <a:ext cx="7061201" cy="3544888"/>
              <a:chOff x="2563813" y="2184400"/>
              <a:chExt cx="7061201" cy="3544888"/>
            </a:xfrm>
            <a:solidFill>
              <a:schemeClr val="tx1"/>
            </a:solidFill>
          </p:grpSpPr>
          <p:grpSp>
            <p:nvGrpSpPr>
              <p:cNvPr id="57" name="Group 93"/>
              <p:cNvGrpSpPr/>
              <p:nvPr/>
            </p:nvGrpSpPr>
            <p:grpSpPr>
              <a:xfrm>
                <a:off x="2563813" y="2184400"/>
                <a:ext cx="7061201" cy="3544888"/>
                <a:chOff x="2563813" y="2184400"/>
                <a:chExt cx="7061201" cy="3544888"/>
              </a:xfrm>
              <a:grpFill/>
            </p:grpSpPr>
            <p:grpSp>
              <p:nvGrpSpPr>
                <p:cNvPr id="59" name="Group 91"/>
                <p:cNvGrpSpPr/>
                <p:nvPr/>
              </p:nvGrpSpPr>
              <p:grpSpPr>
                <a:xfrm>
                  <a:off x="3336926" y="2963863"/>
                  <a:ext cx="5502275" cy="1960562"/>
                  <a:chOff x="3336926" y="2963863"/>
                  <a:chExt cx="5502275" cy="1960562"/>
                </a:xfrm>
                <a:grpFill/>
              </p:grpSpPr>
              <p:sp>
                <p:nvSpPr>
                  <p:cNvPr id="66" name="Rectangle 5"/>
                  <p:cNvSpPr>
                    <a:spLocks noChangeArrowheads="1"/>
                  </p:cNvSpPr>
                  <p:nvPr/>
                </p:nvSpPr>
                <p:spPr bwMode="auto">
                  <a:xfrm>
                    <a:off x="4689476" y="3919538"/>
                    <a:ext cx="2790825" cy="7620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7" name="Freeform 6"/>
                  <p:cNvSpPr/>
                  <p:nvPr/>
                </p:nvSpPr>
                <p:spPr bwMode="auto">
                  <a:xfrm>
                    <a:off x="3336926" y="4229100"/>
                    <a:ext cx="703263" cy="695325"/>
                  </a:xfrm>
                  <a:custGeom>
                    <a:avLst/>
                    <a:gdLst>
                      <a:gd name="T0" fmla="*/ 443 w 443"/>
                      <a:gd name="T1" fmla="*/ 33 h 438"/>
                      <a:gd name="T2" fmla="*/ 34 w 443"/>
                      <a:gd name="T3" fmla="*/ 438 h 438"/>
                      <a:gd name="T4" fmla="*/ 0 w 443"/>
                      <a:gd name="T5" fmla="*/ 405 h 438"/>
                      <a:gd name="T6" fmla="*/ 410 w 443"/>
                      <a:gd name="T7" fmla="*/ 0 h 438"/>
                      <a:gd name="T8" fmla="*/ 443 w 443"/>
                      <a:gd name="T9" fmla="*/ 33 h 438"/>
                    </a:gdLst>
                    <a:ahLst/>
                    <a:cxnLst>
                      <a:cxn ang="0">
                        <a:pos x="T0" y="T1"/>
                      </a:cxn>
                      <a:cxn ang="0">
                        <a:pos x="T2" y="T3"/>
                      </a:cxn>
                      <a:cxn ang="0">
                        <a:pos x="T4" y="T5"/>
                      </a:cxn>
                      <a:cxn ang="0">
                        <a:pos x="T6" y="T7"/>
                      </a:cxn>
                      <a:cxn ang="0">
                        <a:pos x="T8" y="T9"/>
                      </a:cxn>
                    </a:cxnLst>
                    <a:rect l="0" t="0" r="r" b="b"/>
                    <a:pathLst>
                      <a:path w="443" h="438">
                        <a:moveTo>
                          <a:pt x="443" y="33"/>
                        </a:moveTo>
                        <a:lnTo>
                          <a:pt x="34" y="438"/>
                        </a:lnTo>
                        <a:lnTo>
                          <a:pt x="0" y="405"/>
                        </a:lnTo>
                        <a:lnTo>
                          <a:pt x="410" y="0"/>
                        </a:lnTo>
                        <a:lnTo>
                          <a:pt x="443" y="33"/>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8" name="Freeform 7"/>
                  <p:cNvSpPr/>
                  <p:nvPr/>
                </p:nvSpPr>
                <p:spPr bwMode="auto">
                  <a:xfrm>
                    <a:off x="3348038" y="2967038"/>
                    <a:ext cx="692150" cy="723900"/>
                  </a:xfrm>
                  <a:custGeom>
                    <a:avLst/>
                    <a:gdLst>
                      <a:gd name="T0" fmla="*/ 400 w 436"/>
                      <a:gd name="T1" fmla="*/ 456 h 456"/>
                      <a:gd name="T2" fmla="*/ 0 w 436"/>
                      <a:gd name="T3" fmla="*/ 34 h 456"/>
                      <a:gd name="T4" fmla="*/ 34 w 436"/>
                      <a:gd name="T5" fmla="*/ 0 h 456"/>
                      <a:gd name="T6" fmla="*/ 436 w 436"/>
                      <a:gd name="T7" fmla="*/ 422 h 456"/>
                      <a:gd name="T8" fmla="*/ 400 w 436"/>
                      <a:gd name="T9" fmla="*/ 456 h 456"/>
                    </a:gdLst>
                    <a:ahLst/>
                    <a:cxnLst>
                      <a:cxn ang="0">
                        <a:pos x="T0" y="T1"/>
                      </a:cxn>
                      <a:cxn ang="0">
                        <a:pos x="T2" y="T3"/>
                      </a:cxn>
                      <a:cxn ang="0">
                        <a:pos x="T4" y="T5"/>
                      </a:cxn>
                      <a:cxn ang="0">
                        <a:pos x="T6" y="T7"/>
                      </a:cxn>
                      <a:cxn ang="0">
                        <a:pos x="T8" y="T9"/>
                      </a:cxn>
                    </a:cxnLst>
                    <a:rect l="0" t="0" r="r" b="b"/>
                    <a:pathLst>
                      <a:path w="436" h="456">
                        <a:moveTo>
                          <a:pt x="400" y="456"/>
                        </a:moveTo>
                        <a:lnTo>
                          <a:pt x="0" y="34"/>
                        </a:lnTo>
                        <a:lnTo>
                          <a:pt x="34" y="0"/>
                        </a:lnTo>
                        <a:lnTo>
                          <a:pt x="436" y="422"/>
                        </a:lnTo>
                        <a:lnTo>
                          <a:pt x="400" y="456"/>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9" name="Freeform 8"/>
                  <p:cNvSpPr/>
                  <p:nvPr/>
                </p:nvSpPr>
                <p:spPr bwMode="auto">
                  <a:xfrm>
                    <a:off x="8132763" y="4224338"/>
                    <a:ext cx="706438" cy="696913"/>
                  </a:xfrm>
                  <a:custGeom>
                    <a:avLst/>
                    <a:gdLst>
                      <a:gd name="T0" fmla="*/ 0 w 445"/>
                      <a:gd name="T1" fmla="*/ 33 h 439"/>
                      <a:gd name="T2" fmla="*/ 410 w 445"/>
                      <a:gd name="T3" fmla="*/ 439 h 439"/>
                      <a:gd name="T4" fmla="*/ 445 w 445"/>
                      <a:gd name="T5" fmla="*/ 406 h 439"/>
                      <a:gd name="T6" fmla="*/ 34 w 445"/>
                      <a:gd name="T7" fmla="*/ 0 h 439"/>
                      <a:gd name="T8" fmla="*/ 0 w 445"/>
                      <a:gd name="T9" fmla="*/ 33 h 439"/>
                    </a:gdLst>
                    <a:ahLst/>
                    <a:cxnLst>
                      <a:cxn ang="0">
                        <a:pos x="T0" y="T1"/>
                      </a:cxn>
                      <a:cxn ang="0">
                        <a:pos x="T2" y="T3"/>
                      </a:cxn>
                      <a:cxn ang="0">
                        <a:pos x="T4" y="T5"/>
                      </a:cxn>
                      <a:cxn ang="0">
                        <a:pos x="T6" y="T7"/>
                      </a:cxn>
                      <a:cxn ang="0">
                        <a:pos x="T8" y="T9"/>
                      </a:cxn>
                    </a:cxnLst>
                    <a:rect l="0" t="0" r="r" b="b"/>
                    <a:pathLst>
                      <a:path w="445" h="439">
                        <a:moveTo>
                          <a:pt x="0" y="33"/>
                        </a:moveTo>
                        <a:lnTo>
                          <a:pt x="410" y="439"/>
                        </a:lnTo>
                        <a:lnTo>
                          <a:pt x="445" y="406"/>
                        </a:lnTo>
                        <a:lnTo>
                          <a:pt x="34" y="0"/>
                        </a:lnTo>
                        <a:lnTo>
                          <a:pt x="0" y="33"/>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70" name="Freeform 9"/>
                  <p:cNvSpPr/>
                  <p:nvPr/>
                </p:nvSpPr>
                <p:spPr bwMode="auto">
                  <a:xfrm>
                    <a:off x="8132763" y="2963863"/>
                    <a:ext cx="692150" cy="722313"/>
                  </a:xfrm>
                  <a:custGeom>
                    <a:avLst/>
                    <a:gdLst>
                      <a:gd name="T0" fmla="*/ 36 w 436"/>
                      <a:gd name="T1" fmla="*/ 455 h 455"/>
                      <a:gd name="T2" fmla="*/ 436 w 436"/>
                      <a:gd name="T3" fmla="*/ 33 h 455"/>
                      <a:gd name="T4" fmla="*/ 403 w 436"/>
                      <a:gd name="T5" fmla="*/ 0 h 455"/>
                      <a:gd name="T6" fmla="*/ 0 w 436"/>
                      <a:gd name="T7" fmla="*/ 422 h 455"/>
                      <a:gd name="T8" fmla="*/ 36 w 436"/>
                      <a:gd name="T9" fmla="*/ 455 h 455"/>
                    </a:gdLst>
                    <a:ahLst/>
                    <a:cxnLst>
                      <a:cxn ang="0">
                        <a:pos x="T0" y="T1"/>
                      </a:cxn>
                      <a:cxn ang="0">
                        <a:pos x="T2" y="T3"/>
                      </a:cxn>
                      <a:cxn ang="0">
                        <a:pos x="T4" y="T5"/>
                      </a:cxn>
                      <a:cxn ang="0">
                        <a:pos x="T6" y="T7"/>
                      </a:cxn>
                      <a:cxn ang="0">
                        <a:pos x="T8" y="T9"/>
                      </a:cxn>
                    </a:cxnLst>
                    <a:rect l="0" t="0" r="r" b="b"/>
                    <a:pathLst>
                      <a:path w="436" h="455">
                        <a:moveTo>
                          <a:pt x="36" y="455"/>
                        </a:moveTo>
                        <a:lnTo>
                          <a:pt x="436" y="33"/>
                        </a:lnTo>
                        <a:lnTo>
                          <a:pt x="403" y="0"/>
                        </a:lnTo>
                        <a:lnTo>
                          <a:pt x="0" y="422"/>
                        </a:lnTo>
                        <a:lnTo>
                          <a:pt x="36" y="455"/>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grpSp>
            <p:sp>
              <p:nvSpPr>
                <p:cNvPr id="60" name="Oval 10"/>
                <p:cNvSpPr>
                  <a:spLocks noChangeArrowheads="1"/>
                </p:cNvSpPr>
                <p:nvPr/>
              </p:nvSpPr>
              <p:spPr bwMode="auto">
                <a:xfrm>
                  <a:off x="2563813" y="2184400"/>
                  <a:ext cx="1028700" cy="1035050"/>
                </a:xfrm>
                <a:prstGeom prst="ellipse">
                  <a:avLst/>
                </a:prstGeom>
                <a:solidFill>
                  <a:schemeClr val="bg1">
                    <a:alpha val="80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1" name="Oval 13"/>
                <p:cNvSpPr>
                  <a:spLocks noChangeArrowheads="1"/>
                </p:cNvSpPr>
                <p:nvPr/>
              </p:nvSpPr>
              <p:spPr bwMode="auto">
                <a:xfrm>
                  <a:off x="2563813" y="4695825"/>
                  <a:ext cx="1028700" cy="1033463"/>
                </a:xfrm>
                <a:prstGeom prst="ellipse">
                  <a:avLst/>
                </a:prstGeom>
                <a:solidFill>
                  <a:schemeClr val="bg1">
                    <a:alpha val="80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2" name="Oval 16"/>
                <p:cNvSpPr>
                  <a:spLocks noChangeArrowheads="1"/>
                </p:cNvSpPr>
                <p:nvPr/>
              </p:nvSpPr>
              <p:spPr bwMode="auto">
                <a:xfrm>
                  <a:off x="3795713" y="3441700"/>
                  <a:ext cx="1028700" cy="1031875"/>
                </a:xfrm>
                <a:prstGeom prst="ellipse">
                  <a:avLst/>
                </a:prstGeom>
                <a:solidFill>
                  <a:schemeClr val="bg1">
                    <a:alpha val="80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3" name="Oval 19"/>
                <p:cNvSpPr>
                  <a:spLocks noChangeArrowheads="1"/>
                </p:cNvSpPr>
                <p:nvPr/>
              </p:nvSpPr>
              <p:spPr bwMode="auto">
                <a:xfrm>
                  <a:off x="7340601" y="3441700"/>
                  <a:ext cx="1028700" cy="1031875"/>
                </a:xfrm>
                <a:prstGeom prst="ellipse">
                  <a:avLst/>
                </a:prstGeom>
                <a:solidFill>
                  <a:schemeClr val="bg1">
                    <a:alpha val="80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4" name="Oval 22"/>
                <p:cNvSpPr>
                  <a:spLocks noChangeArrowheads="1"/>
                </p:cNvSpPr>
                <p:nvPr/>
              </p:nvSpPr>
              <p:spPr bwMode="auto">
                <a:xfrm>
                  <a:off x="8591551" y="2184400"/>
                  <a:ext cx="1033463" cy="1035050"/>
                </a:xfrm>
                <a:prstGeom prst="ellipse">
                  <a:avLst/>
                </a:prstGeom>
                <a:solidFill>
                  <a:schemeClr val="bg1">
                    <a:alpha val="80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5" name="Oval 25"/>
                <p:cNvSpPr>
                  <a:spLocks noChangeArrowheads="1"/>
                </p:cNvSpPr>
                <p:nvPr/>
              </p:nvSpPr>
              <p:spPr bwMode="auto">
                <a:xfrm>
                  <a:off x="8591551" y="4695825"/>
                  <a:ext cx="1033463" cy="1033463"/>
                </a:xfrm>
                <a:prstGeom prst="ellipse">
                  <a:avLst/>
                </a:prstGeom>
                <a:solidFill>
                  <a:schemeClr val="bg1">
                    <a:alpha val="80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grpSp>
          <p:sp>
            <p:nvSpPr>
              <p:cNvPr id="58" name="Oval 28"/>
              <p:cNvSpPr>
                <a:spLocks noChangeArrowheads="1"/>
              </p:cNvSpPr>
              <p:nvPr/>
            </p:nvSpPr>
            <p:spPr bwMode="auto">
              <a:xfrm>
                <a:off x="5387976" y="3260725"/>
                <a:ext cx="1393825" cy="1392238"/>
              </a:xfrm>
              <a:prstGeom prst="ellipse">
                <a:avLst/>
              </a:prstGeom>
              <a:solidFill>
                <a:schemeClr val="bg1">
                  <a:alpha val="80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grpSp>
        <p:sp>
          <p:nvSpPr>
            <p:cNvPr id="4" name="TextBox 6"/>
            <p:cNvSpPr txBox="1"/>
            <p:nvPr/>
          </p:nvSpPr>
          <p:spPr>
            <a:xfrm>
              <a:off x="385083" y="2818610"/>
              <a:ext cx="1946775"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5" b="1" dirty="0">
                  <a:solidFill>
                    <a:schemeClr val="bg1"/>
                  </a:solidFill>
                  <a:cs typeface="+mn-ea"/>
                  <a:sym typeface="+mn-lt"/>
                </a:rPr>
                <a:t>标题文本预设</a:t>
              </a:r>
              <a:endParaRPr lang="en-US" sz="2135" b="1" dirty="0">
                <a:solidFill>
                  <a:schemeClr val="bg1"/>
                </a:solidFill>
                <a:cs typeface="+mn-ea"/>
                <a:sym typeface="+mn-lt"/>
              </a:endParaRPr>
            </a:p>
          </p:txBody>
        </p:sp>
        <p:sp>
          <p:nvSpPr>
            <p:cNvPr id="5" name="Rectangle 1"/>
            <p:cNvSpPr/>
            <p:nvPr/>
          </p:nvSpPr>
          <p:spPr>
            <a:xfrm>
              <a:off x="639042" y="3151993"/>
              <a:ext cx="1782584" cy="769441"/>
            </a:xfrm>
            <a:prstGeom prst="rect">
              <a:avLst/>
            </a:prstGeom>
          </p:spPr>
          <p:txBody>
            <a:bodyPr wrap="square">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335" dirty="0">
                  <a:solidFill>
                    <a:schemeClr val="bg1"/>
                  </a:solidFill>
                  <a:cs typeface="+mn-ea"/>
                  <a:sym typeface="+mn-lt"/>
                </a:rPr>
                <a:t>此部分内容作为文字排版占</a:t>
              </a:r>
              <a:r>
                <a:rPr lang="zh-CN" altLang="en-US" sz="1335">
                  <a:solidFill>
                    <a:schemeClr val="bg1"/>
                  </a:solidFill>
                  <a:cs typeface="+mn-ea"/>
                  <a:sym typeface="+mn-lt"/>
                </a:rPr>
                <a:t>位显示（</a:t>
              </a:r>
              <a:r>
                <a:rPr lang="zh-CN" altLang="en-US" sz="1335" dirty="0">
                  <a:solidFill>
                    <a:schemeClr val="bg1"/>
                  </a:solidFill>
                  <a:cs typeface="+mn-ea"/>
                  <a:sym typeface="+mn-lt"/>
                </a:rPr>
                <a:t>建议使用主题字体）</a:t>
              </a:r>
              <a:endParaRPr lang="id-ID" sz="1335" dirty="0">
                <a:solidFill>
                  <a:schemeClr val="bg1"/>
                </a:solidFill>
                <a:cs typeface="+mn-ea"/>
                <a:sym typeface="+mn-lt"/>
              </a:endParaRPr>
            </a:p>
          </p:txBody>
        </p:sp>
        <p:sp>
          <p:nvSpPr>
            <p:cNvPr id="6" name="TextBox 8"/>
            <p:cNvSpPr txBox="1"/>
            <p:nvPr/>
          </p:nvSpPr>
          <p:spPr>
            <a:xfrm>
              <a:off x="3878005" y="1277044"/>
              <a:ext cx="1931480"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5" b="1" dirty="0">
                  <a:solidFill>
                    <a:schemeClr val="bg1"/>
                  </a:solidFill>
                  <a:cs typeface="+mn-ea"/>
                  <a:sym typeface="+mn-lt"/>
                </a:rPr>
                <a:t>标题文本预设</a:t>
              </a:r>
              <a:endParaRPr lang="en-US" sz="2135" b="1" dirty="0">
                <a:solidFill>
                  <a:schemeClr val="bg1"/>
                </a:solidFill>
                <a:cs typeface="+mn-ea"/>
                <a:sym typeface="+mn-lt"/>
              </a:endParaRPr>
            </a:p>
          </p:txBody>
        </p:sp>
        <p:sp>
          <p:nvSpPr>
            <p:cNvPr id="7" name="Rectangle 9"/>
            <p:cNvSpPr/>
            <p:nvPr/>
          </p:nvSpPr>
          <p:spPr>
            <a:xfrm>
              <a:off x="3788237" y="1610427"/>
              <a:ext cx="1782584" cy="769441"/>
            </a:xfrm>
            <a:prstGeom prst="rect">
              <a:avLst/>
            </a:prstGeom>
          </p:spPr>
          <p:txBody>
            <a:bodyPr wrap="square">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335">
                  <a:solidFill>
                    <a:schemeClr val="bg1"/>
                  </a:solidFill>
                  <a:cs typeface="+mn-ea"/>
                  <a:sym typeface="+mn-lt"/>
                </a:rPr>
                <a:t>此部分内容作为文字排版占位显示（建议使用主题字体）</a:t>
              </a:r>
              <a:endParaRPr lang="id-ID" sz="1335" dirty="0">
                <a:solidFill>
                  <a:schemeClr val="bg1"/>
                </a:solidFill>
                <a:cs typeface="+mn-ea"/>
                <a:sym typeface="+mn-lt"/>
              </a:endParaRPr>
            </a:p>
          </p:txBody>
        </p:sp>
        <p:sp>
          <p:nvSpPr>
            <p:cNvPr id="8" name="TextBox 10"/>
            <p:cNvSpPr txBox="1"/>
            <p:nvPr/>
          </p:nvSpPr>
          <p:spPr>
            <a:xfrm>
              <a:off x="6703247" y="1277044"/>
              <a:ext cx="2019465"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5" b="1" dirty="0">
                  <a:solidFill>
                    <a:schemeClr val="bg1"/>
                  </a:solidFill>
                  <a:cs typeface="+mn-ea"/>
                  <a:sym typeface="+mn-lt"/>
                </a:rPr>
                <a:t>标题文本预设</a:t>
              </a:r>
              <a:endParaRPr lang="en-US" sz="2135" b="1" dirty="0">
                <a:solidFill>
                  <a:schemeClr val="bg1"/>
                </a:solidFill>
                <a:cs typeface="+mn-ea"/>
                <a:sym typeface="+mn-lt"/>
              </a:endParaRPr>
            </a:p>
          </p:txBody>
        </p:sp>
        <p:sp>
          <p:nvSpPr>
            <p:cNvPr id="9" name="Rectangle 11"/>
            <p:cNvSpPr/>
            <p:nvPr/>
          </p:nvSpPr>
          <p:spPr>
            <a:xfrm>
              <a:off x="6613479" y="1610427"/>
              <a:ext cx="1782584" cy="769441"/>
            </a:xfrm>
            <a:prstGeom prst="rect">
              <a:avLst/>
            </a:prstGeom>
          </p:spPr>
          <p:txBody>
            <a:bodyPr wrap="square">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335">
                  <a:solidFill>
                    <a:schemeClr val="bg1"/>
                  </a:solidFill>
                  <a:cs typeface="+mn-ea"/>
                  <a:sym typeface="+mn-lt"/>
                </a:rPr>
                <a:t>此部分内容作为文字排版占位显示（建议使用主题字体）</a:t>
              </a:r>
              <a:endParaRPr lang="id-ID" sz="1335" dirty="0">
                <a:solidFill>
                  <a:schemeClr val="bg1"/>
                </a:solidFill>
                <a:cs typeface="+mn-ea"/>
                <a:sym typeface="+mn-lt"/>
              </a:endParaRPr>
            </a:p>
          </p:txBody>
        </p:sp>
        <p:sp>
          <p:nvSpPr>
            <p:cNvPr id="10" name="TextBox 12"/>
            <p:cNvSpPr txBox="1"/>
            <p:nvPr/>
          </p:nvSpPr>
          <p:spPr>
            <a:xfrm>
              <a:off x="9860141" y="2818610"/>
              <a:ext cx="1892505"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5" b="1" dirty="0">
                  <a:solidFill>
                    <a:schemeClr val="bg1"/>
                  </a:solidFill>
                  <a:cs typeface="+mn-ea"/>
                  <a:sym typeface="+mn-lt"/>
                </a:rPr>
                <a:t>标题文本预设</a:t>
              </a:r>
              <a:endParaRPr lang="en-US" sz="2135" b="1" dirty="0">
                <a:solidFill>
                  <a:schemeClr val="bg1"/>
                </a:solidFill>
                <a:cs typeface="+mn-ea"/>
                <a:sym typeface="+mn-lt"/>
              </a:endParaRPr>
            </a:p>
          </p:txBody>
        </p:sp>
        <p:sp>
          <p:nvSpPr>
            <p:cNvPr id="11" name="Rectangle 13"/>
            <p:cNvSpPr/>
            <p:nvPr/>
          </p:nvSpPr>
          <p:spPr>
            <a:xfrm>
              <a:off x="9770373" y="3151993"/>
              <a:ext cx="1782584" cy="769441"/>
            </a:xfrm>
            <a:prstGeom prst="rect">
              <a:avLst/>
            </a:prstGeom>
          </p:spPr>
          <p:txBody>
            <a:bodyPr wrap="square">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335" dirty="0">
                  <a:solidFill>
                    <a:schemeClr val="bg1"/>
                  </a:solidFill>
                  <a:cs typeface="+mn-ea"/>
                  <a:sym typeface="+mn-lt"/>
                </a:rPr>
                <a:t>此部分内容作为文字排版占位显示（建议使用主题字体）</a:t>
              </a:r>
              <a:endParaRPr lang="id-ID" sz="1335" dirty="0">
                <a:solidFill>
                  <a:schemeClr val="bg1"/>
                </a:solidFill>
                <a:cs typeface="+mn-ea"/>
                <a:sym typeface="+mn-lt"/>
              </a:endParaRPr>
            </a:p>
          </p:txBody>
        </p:sp>
        <p:sp>
          <p:nvSpPr>
            <p:cNvPr id="12" name="TextBox 14"/>
            <p:cNvSpPr txBox="1"/>
            <p:nvPr/>
          </p:nvSpPr>
          <p:spPr>
            <a:xfrm>
              <a:off x="3904400" y="4896971"/>
              <a:ext cx="1988243"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5" b="1" dirty="0">
                  <a:solidFill>
                    <a:schemeClr val="bg1"/>
                  </a:solidFill>
                  <a:cs typeface="+mn-ea"/>
                  <a:sym typeface="+mn-lt"/>
                </a:rPr>
                <a:t>标题文本预设</a:t>
              </a:r>
              <a:endParaRPr lang="en-US" sz="2135" b="1" dirty="0">
                <a:solidFill>
                  <a:schemeClr val="bg1"/>
                </a:solidFill>
                <a:cs typeface="+mn-ea"/>
                <a:sym typeface="+mn-lt"/>
              </a:endParaRPr>
            </a:p>
          </p:txBody>
        </p:sp>
        <p:sp>
          <p:nvSpPr>
            <p:cNvPr id="13" name="Rectangle 15"/>
            <p:cNvSpPr/>
            <p:nvPr/>
          </p:nvSpPr>
          <p:spPr>
            <a:xfrm>
              <a:off x="4199827" y="5230354"/>
              <a:ext cx="1782584" cy="769441"/>
            </a:xfrm>
            <a:prstGeom prst="rect">
              <a:avLst/>
            </a:prstGeom>
          </p:spPr>
          <p:txBody>
            <a:bodyPr wrap="square">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335" dirty="0">
                  <a:solidFill>
                    <a:schemeClr val="bg1"/>
                  </a:solidFill>
                  <a:cs typeface="+mn-ea"/>
                  <a:sym typeface="+mn-lt"/>
                </a:rPr>
                <a:t>此部分内容作为文字排版占</a:t>
              </a:r>
              <a:r>
                <a:rPr lang="zh-CN" altLang="en-US" sz="1335">
                  <a:solidFill>
                    <a:schemeClr val="bg1"/>
                  </a:solidFill>
                  <a:cs typeface="+mn-ea"/>
                  <a:sym typeface="+mn-lt"/>
                </a:rPr>
                <a:t>位显示（</a:t>
              </a:r>
              <a:r>
                <a:rPr lang="zh-CN" altLang="en-US" sz="1335" dirty="0">
                  <a:solidFill>
                    <a:schemeClr val="bg1"/>
                  </a:solidFill>
                  <a:cs typeface="+mn-ea"/>
                  <a:sym typeface="+mn-lt"/>
                </a:rPr>
                <a:t>建议使用主题字体）</a:t>
              </a:r>
              <a:endParaRPr lang="id-ID" sz="1335" dirty="0">
                <a:solidFill>
                  <a:schemeClr val="bg1"/>
                </a:solidFill>
                <a:cs typeface="+mn-ea"/>
                <a:sym typeface="+mn-lt"/>
              </a:endParaRPr>
            </a:p>
          </p:txBody>
        </p:sp>
        <p:sp>
          <p:nvSpPr>
            <p:cNvPr id="14" name="TextBox 16"/>
            <p:cNvSpPr txBox="1"/>
            <p:nvPr/>
          </p:nvSpPr>
          <p:spPr>
            <a:xfrm>
              <a:off x="6272671" y="4896971"/>
              <a:ext cx="1953154"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5" b="1" dirty="0">
                  <a:solidFill>
                    <a:schemeClr val="bg1"/>
                  </a:solidFill>
                  <a:cs typeface="+mn-ea"/>
                  <a:sym typeface="+mn-lt"/>
                </a:rPr>
                <a:t>标题文本预设</a:t>
              </a:r>
              <a:endParaRPr lang="en-US" sz="2135" b="1" dirty="0">
                <a:solidFill>
                  <a:schemeClr val="bg1"/>
                </a:solidFill>
                <a:cs typeface="+mn-ea"/>
                <a:sym typeface="+mn-lt"/>
              </a:endParaRPr>
            </a:p>
          </p:txBody>
        </p:sp>
        <p:sp>
          <p:nvSpPr>
            <p:cNvPr id="15" name="Rectangle 17"/>
            <p:cNvSpPr/>
            <p:nvPr/>
          </p:nvSpPr>
          <p:spPr>
            <a:xfrm>
              <a:off x="6182903" y="5230354"/>
              <a:ext cx="1782584" cy="769441"/>
            </a:xfrm>
            <a:prstGeom prst="rect">
              <a:avLst/>
            </a:prstGeom>
          </p:spPr>
          <p:txBody>
            <a:bodyPr wrap="square">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335">
                  <a:solidFill>
                    <a:schemeClr val="bg1"/>
                  </a:solidFill>
                  <a:cs typeface="+mn-ea"/>
                  <a:sym typeface="+mn-lt"/>
                </a:rPr>
                <a:t>此部分内容作为文字排版占位显示（建议使用主题字体）</a:t>
              </a:r>
              <a:endParaRPr lang="id-ID" sz="1335" dirty="0">
                <a:solidFill>
                  <a:schemeClr val="bg1"/>
                </a:solidFill>
                <a:cs typeface="+mn-ea"/>
                <a:sym typeface="+mn-lt"/>
              </a:endParaRPr>
            </a:p>
          </p:txBody>
        </p:sp>
        <p:grpSp>
          <p:nvGrpSpPr>
            <p:cNvPr id="16" name="Group 37"/>
            <p:cNvGrpSpPr/>
            <p:nvPr/>
          </p:nvGrpSpPr>
          <p:grpSpPr>
            <a:xfrm>
              <a:off x="2363094" y="2554875"/>
              <a:ext cx="407231" cy="432215"/>
              <a:chOff x="2371633" y="3182483"/>
              <a:chExt cx="407231" cy="432215"/>
            </a:xfrm>
            <a:solidFill>
              <a:schemeClr val="tx1"/>
            </a:solidFill>
          </p:grpSpPr>
          <p:cxnSp>
            <p:nvCxnSpPr>
              <p:cNvPr id="54" name="Straight Connector 7"/>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Oval 35"/>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56" name="Oval 36"/>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cs typeface="+mn-ea"/>
                  <a:sym typeface="+mn-lt"/>
                </a:endParaRPr>
              </a:p>
            </p:txBody>
          </p:sp>
        </p:grpSp>
        <p:grpSp>
          <p:nvGrpSpPr>
            <p:cNvPr id="17" name="Group 38"/>
            <p:cNvGrpSpPr/>
            <p:nvPr/>
          </p:nvGrpSpPr>
          <p:grpSpPr>
            <a:xfrm flipH="1">
              <a:off x="9461310" y="2464934"/>
              <a:ext cx="407231" cy="432215"/>
              <a:chOff x="2371633" y="3182483"/>
              <a:chExt cx="407231" cy="432215"/>
            </a:xfrm>
            <a:solidFill>
              <a:schemeClr val="tx1"/>
            </a:solidFill>
          </p:grpSpPr>
          <p:cxnSp>
            <p:nvCxnSpPr>
              <p:cNvPr id="51" name="Straight Connector 39"/>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Oval 40"/>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53" name="Oval 41"/>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18" name="Group 44"/>
            <p:cNvGrpSpPr/>
            <p:nvPr/>
          </p:nvGrpSpPr>
          <p:grpSpPr>
            <a:xfrm>
              <a:off x="3522881" y="4866989"/>
              <a:ext cx="641856" cy="363365"/>
              <a:chOff x="3531420" y="5494597"/>
              <a:chExt cx="641856" cy="363365"/>
            </a:xfrm>
            <a:solidFill>
              <a:schemeClr val="tx1"/>
            </a:solidFill>
          </p:grpSpPr>
          <p:cxnSp>
            <p:nvCxnSpPr>
              <p:cNvPr id="48" name="Straight Connector 34"/>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Oval 42"/>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50" name="Oval 43"/>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19" name="Group 45"/>
            <p:cNvGrpSpPr/>
            <p:nvPr/>
          </p:nvGrpSpPr>
          <p:grpSpPr>
            <a:xfrm flipH="1">
              <a:off x="7965487" y="4853786"/>
              <a:ext cx="641856" cy="363365"/>
              <a:chOff x="3531420" y="5494597"/>
              <a:chExt cx="641856" cy="363365"/>
            </a:xfrm>
            <a:solidFill>
              <a:schemeClr val="tx1"/>
            </a:solidFill>
          </p:grpSpPr>
          <p:cxnSp>
            <p:nvCxnSpPr>
              <p:cNvPr id="45" name="Straight Connector 46"/>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6" name="Oval 47"/>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47" name="Oval 48"/>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20" name="Group 55"/>
            <p:cNvGrpSpPr/>
            <p:nvPr/>
          </p:nvGrpSpPr>
          <p:grpSpPr>
            <a:xfrm>
              <a:off x="4287358" y="2316602"/>
              <a:ext cx="197232" cy="435801"/>
              <a:chOff x="4295897" y="2944210"/>
              <a:chExt cx="197232" cy="435801"/>
            </a:xfrm>
            <a:solidFill>
              <a:schemeClr val="tx1"/>
            </a:solidFill>
          </p:grpSpPr>
          <p:cxnSp>
            <p:nvCxnSpPr>
              <p:cNvPr id="42" name="Straight Connector 26"/>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Oval 53"/>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44" name="Oval 54"/>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21" name="Group 56"/>
            <p:cNvGrpSpPr/>
            <p:nvPr/>
          </p:nvGrpSpPr>
          <p:grpSpPr>
            <a:xfrm flipH="1">
              <a:off x="7607602" y="2304576"/>
              <a:ext cx="197232" cy="435801"/>
              <a:chOff x="4295897" y="2944210"/>
              <a:chExt cx="197232" cy="435801"/>
            </a:xfrm>
            <a:solidFill>
              <a:schemeClr val="tx1"/>
            </a:solidFill>
          </p:grpSpPr>
          <p:cxnSp>
            <p:nvCxnSpPr>
              <p:cNvPr id="39" name="Straight Connector 57"/>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Oval 58"/>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41" name="Oval 59"/>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grpSp>
        <p:sp>
          <p:nvSpPr>
            <p:cNvPr id="22" name="Oval 11"/>
            <p:cNvSpPr>
              <a:spLocks noChangeArrowheads="1"/>
            </p:cNvSpPr>
            <p:nvPr/>
          </p:nvSpPr>
          <p:spPr bwMode="auto">
            <a:xfrm>
              <a:off x="2690212" y="1696492"/>
              <a:ext cx="758825" cy="757238"/>
            </a:xfrm>
            <a:prstGeom prst="ellipse">
              <a:avLst/>
            </a:prstGeom>
            <a:solidFill>
              <a:schemeClr val="bg1">
                <a:alpha val="50000"/>
              </a:schemeClr>
            </a:solidFill>
            <a:ln>
              <a:noFill/>
            </a:ln>
          </p:spPr>
          <p:txBody>
            <a:bodyPr vert="horz" wrap="square" lIns="121920" tIns="60960" rIns="121920" bIns="60960" numCol="1" anchor="t" anchorCtr="0" compatLnSpc="1"/>
            <a:lstStyle/>
            <a:p>
              <a:endParaRPr lang="en-US" sz="3200" dirty="0">
                <a:solidFill>
                  <a:schemeClr val="bg1"/>
                </a:solidFill>
                <a:cs typeface="+mn-ea"/>
                <a:sym typeface="+mn-lt"/>
              </a:endParaRPr>
            </a:p>
          </p:txBody>
        </p:sp>
        <p:sp>
          <p:nvSpPr>
            <p:cNvPr id="23" name="Oval 14"/>
            <p:cNvSpPr>
              <a:spLocks noChangeArrowheads="1"/>
            </p:cNvSpPr>
            <p:nvPr/>
          </p:nvSpPr>
          <p:spPr bwMode="auto">
            <a:xfrm>
              <a:off x="2690212" y="4203155"/>
              <a:ext cx="758825" cy="760413"/>
            </a:xfrm>
            <a:prstGeom prst="ellipse">
              <a:avLst/>
            </a:prstGeom>
            <a:solidFill>
              <a:schemeClr val="bg1">
                <a:alpha val="50000"/>
              </a:schemeClr>
            </a:solidFill>
            <a:ln>
              <a:noFill/>
            </a:ln>
          </p:spPr>
          <p:txBody>
            <a:bodyPr vert="horz" wrap="square" lIns="121920" tIns="60960" rIns="121920" bIns="60960" numCol="1" anchor="t" anchorCtr="0" compatLnSpc="1"/>
            <a:lstStyle/>
            <a:p>
              <a:endParaRPr lang="en-US" sz="3200">
                <a:solidFill>
                  <a:schemeClr val="bg1"/>
                </a:solidFill>
                <a:cs typeface="+mn-ea"/>
                <a:sym typeface="+mn-lt"/>
              </a:endParaRPr>
            </a:p>
          </p:txBody>
        </p:sp>
        <p:sp>
          <p:nvSpPr>
            <p:cNvPr id="24" name="Oval 17"/>
            <p:cNvSpPr>
              <a:spLocks noChangeArrowheads="1"/>
            </p:cNvSpPr>
            <p:nvPr/>
          </p:nvSpPr>
          <p:spPr bwMode="auto">
            <a:xfrm>
              <a:off x="3922112" y="2949030"/>
              <a:ext cx="758825" cy="760413"/>
            </a:xfrm>
            <a:prstGeom prst="ellipse">
              <a:avLst/>
            </a:prstGeom>
            <a:solidFill>
              <a:schemeClr val="bg1">
                <a:alpha val="50000"/>
              </a:schemeClr>
            </a:solidFill>
            <a:ln>
              <a:noFill/>
            </a:ln>
          </p:spPr>
          <p:txBody>
            <a:bodyPr vert="horz" wrap="square" lIns="121920" tIns="60960" rIns="121920" bIns="60960" numCol="1" anchor="t" anchorCtr="0" compatLnSpc="1"/>
            <a:lstStyle/>
            <a:p>
              <a:endParaRPr lang="en-US" sz="3200">
                <a:solidFill>
                  <a:schemeClr val="bg1"/>
                </a:solidFill>
                <a:cs typeface="+mn-ea"/>
                <a:sym typeface="+mn-lt"/>
              </a:endParaRPr>
            </a:p>
          </p:txBody>
        </p:sp>
        <p:sp>
          <p:nvSpPr>
            <p:cNvPr id="25" name="Oval 20"/>
            <p:cNvSpPr>
              <a:spLocks noChangeArrowheads="1"/>
            </p:cNvSpPr>
            <p:nvPr/>
          </p:nvSpPr>
          <p:spPr bwMode="auto">
            <a:xfrm>
              <a:off x="7466999" y="2949030"/>
              <a:ext cx="758825" cy="760413"/>
            </a:xfrm>
            <a:prstGeom prst="ellipse">
              <a:avLst/>
            </a:prstGeom>
            <a:solidFill>
              <a:schemeClr val="bg1">
                <a:alpha val="50000"/>
              </a:schemeClr>
            </a:solidFill>
            <a:ln>
              <a:noFill/>
            </a:ln>
          </p:spPr>
          <p:txBody>
            <a:bodyPr vert="horz" wrap="square" lIns="121920" tIns="60960" rIns="121920" bIns="60960" numCol="1" anchor="t" anchorCtr="0" compatLnSpc="1"/>
            <a:lstStyle/>
            <a:p>
              <a:endParaRPr lang="en-US" sz="3200">
                <a:solidFill>
                  <a:schemeClr val="bg1"/>
                </a:solidFill>
                <a:cs typeface="+mn-ea"/>
                <a:sym typeface="+mn-lt"/>
              </a:endParaRPr>
            </a:p>
          </p:txBody>
        </p:sp>
        <p:sp>
          <p:nvSpPr>
            <p:cNvPr id="26" name="Oval 23"/>
            <p:cNvSpPr>
              <a:spLocks noChangeArrowheads="1"/>
            </p:cNvSpPr>
            <p:nvPr/>
          </p:nvSpPr>
          <p:spPr bwMode="auto">
            <a:xfrm>
              <a:off x="8722712" y="1696492"/>
              <a:ext cx="754063" cy="757238"/>
            </a:xfrm>
            <a:prstGeom prst="ellipse">
              <a:avLst/>
            </a:prstGeom>
            <a:solidFill>
              <a:schemeClr val="bg1">
                <a:alpha val="50000"/>
              </a:schemeClr>
            </a:solidFill>
            <a:ln>
              <a:noFill/>
            </a:ln>
          </p:spPr>
          <p:txBody>
            <a:bodyPr vert="horz" wrap="square" lIns="121920" tIns="60960" rIns="121920" bIns="60960" numCol="1" anchor="t" anchorCtr="0" compatLnSpc="1"/>
            <a:lstStyle/>
            <a:p>
              <a:endParaRPr lang="en-US" sz="3200">
                <a:solidFill>
                  <a:schemeClr val="bg1"/>
                </a:solidFill>
                <a:cs typeface="+mn-ea"/>
                <a:sym typeface="+mn-lt"/>
              </a:endParaRPr>
            </a:p>
          </p:txBody>
        </p:sp>
        <p:sp>
          <p:nvSpPr>
            <p:cNvPr id="27" name="Oval 26"/>
            <p:cNvSpPr>
              <a:spLocks noChangeArrowheads="1"/>
            </p:cNvSpPr>
            <p:nvPr/>
          </p:nvSpPr>
          <p:spPr bwMode="auto">
            <a:xfrm>
              <a:off x="8722712" y="4203155"/>
              <a:ext cx="754063" cy="760413"/>
            </a:xfrm>
            <a:prstGeom prst="ellipse">
              <a:avLst/>
            </a:prstGeom>
            <a:solidFill>
              <a:schemeClr val="bg1">
                <a:alpha val="50000"/>
              </a:schemeClr>
            </a:solidFill>
            <a:ln>
              <a:noFill/>
            </a:ln>
          </p:spPr>
          <p:txBody>
            <a:bodyPr vert="horz" wrap="square" lIns="121920" tIns="60960" rIns="121920" bIns="60960" numCol="1" anchor="t" anchorCtr="0" compatLnSpc="1"/>
            <a:lstStyle/>
            <a:p>
              <a:endParaRPr lang="en-US" sz="3200">
                <a:solidFill>
                  <a:schemeClr val="bg1"/>
                </a:solidFill>
                <a:cs typeface="+mn-ea"/>
                <a:sym typeface="+mn-lt"/>
              </a:endParaRPr>
            </a:p>
          </p:txBody>
        </p:sp>
        <p:sp>
          <p:nvSpPr>
            <p:cNvPr id="28" name="Oval 29"/>
            <p:cNvSpPr>
              <a:spLocks noChangeArrowheads="1"/>
            </p:cNvSpPr>
            <p:nvPr/>
          </p:nvSpPr>
          <p:spPr bwMode="auto">
            <a:xfrm>
              <a:off x="5566762" y="2818855"/>
              <a:ext cx="1022350" cy="1022350"/>
            </a:xfrm>
            <a:prstGeom prst="ellipse">
              <a:avLst/>
            </a:prstGeom>
            <a:solidFill>
              <a:schemeClr val="bg1">
                <a:alpha val="50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29" name="Freeform 31"/>
            <p:cNvSpPr/>
            <p:nvPr/>
          </p:nvSpPr>
          <p:spPr bwMode="auto">
            <a:xfrm>
              <a:off x="5368324" y="2441030"/>
              <a:ext cx="709613" cy="414338"/>
            </a:xfrm>
            <a:custGeom>
              <a:avLst/>
              <a:gdLst>
                <a:gd name="T0" fmla="*/ 23 w 189"/>
                <a:gd name="T1" fmla="*/ 104 h 110"/>
                <a:gd name="T2" fmla="*/ 177 w 189"/>
                <a:gd name="T3" fmla="*/ 24 h 110"/>
                <a:gd name="T4" fmla="*/ 189 w 189"/>
                <a:gd name="T5" fmla="*/ 12 h 110"/>
                <a:gd name="T6" fmla="*/ 189 w 189"/>
                <a:gd name="T7" fmla="*/ 12 h 110"/>
                <a:gd name="T8" fmla="*/ 176 w 189"/>
                <a:gd name="T9" fmla="*/ 0 h 110"/>
                <a:gd name="T10" fmla="*/ 4 w 189"/>
                <a:gd name="T11" fmla="*/ 89 h 110"/>
                <a:gd name="T12" fmla="*/ 7 w 189"/>
                <a:gd name="T13" fmla="*/ 106 h 110"/>
                <a:gd name="T14" fmla="*/ 7 w 189"/>
                <a:gd name="T15" fmla="*/ 107 h 110"/>
                <a:gd name="T16" fmla="*/ 23 w 189"/>
                <a:gd name="T1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10">
                  <a:moveTo>
                    <a:pt x="23" y="104"/>
                  </a:moveTo>
                  <a:cubicBezTo>
                    <a:pt x="60" y="58"/>
                    <a:pt x="115" y="28"/>
                    <a:pt x="177" y="24"/>
                  </a:cubicBezTo>
                  <a:cubicBezTo>
                    <a:pt x="184" y="24"/>
                    <a:pt x="189" y="19"/>
                    <a:pt x="189" y="12"/>
                  </a:cubicBezTo>
                  <a:cubicBezTo>
                    <a:pt x="189" y="12"/>
                    <a:pt x="189" y="12"/>
                    <a:pt x="189" y="12"/>
                  </a:cubicBezTo>
                  <a:cubicBezTo>
                    <a:pt x="189" y="5"/>
                    <a:pt x="183" y="0"/>
                    <a:pt x="176" y="0"/>
                  </a:cubicBezTo>
                  <a:cubicBezTo>
                    <a:pt x="106" y="4"/>
                    <a:pt x="45" y="38"/>
                    <a:pt x="4" y="89"/>
                  </a:cubicBezTo>
                  <a:cubicBezTo>
                    <a:pt x="0" y="95"/>
                    <a:pt x="1" y="103"/>
                    <a:pt x="7" y="106"/>
                  </a:cubicBezTo>
                  <a:cubicBezTo>
                    <a:pt x="7" y="107"/>
                    <a:pt x="7" y="107"/>
                    <a:pt x="7" y="107"/>
                  </a:cubicBezTo>
                  <a:cubicBezTo>
                    <a:pt x="13" y="110"/>
                    <a:pt x="19" y="109"/>
                    <a:pt x="23" y="104"/>
                  </a:cubicBez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0" name="Freeform 32"/>
            <p:cNvSpPr/>
            <p:nvPr/>
          </p:nvSpPr>
          <p:spPr bwMode="auto">
            <a:xfrm>
              <a:off x="6141437" y="2445792"/>
              <a:ext cx="822325" cy="1287463"/>
            </a:xfrm>
            <a:custGeom>
              <a:avLst/>
              <a:gdLst>
                <a:gd name="T0" fmla="*/ 195 w 219"/>
                <a:gd name="T1" fmla="*/ 235 h 342"/>
                <a:gd name="T2" fmla="*/ 175 w 219"/>
                <a:gd name="T3" fmla="*/ 323 h 342"/>
                <a:gd name="T4" fmla="*/ 179 w 219"/>
                <a:gd name="T5" fmla="*/ 337 h 342"/>
                <a:gd name="T6" fmla="*/ 179 w 219"/>
                <a:gd name="T7" fmla="*/ 337 h 342"/>
                <a:gd name="T8" fmla="*/ 197 w 219"/>
                <a:gd name="T9" fmla="*/ 333 h 342"/>
                <a:gd name="T10" fmla="*/ 219 w 219"/>
                <a:gd name="T11" fmla="*/ 235 h 342"/>
                <a:gd name="T12" fmla="*/ 13 w 219"/>
                <a:gd name="T13" fmla="*/ 1 h 342"/>
                <a:gd name="T14" fmla="*/ 0 w 219"/>
                <a:gd name="T15" fmla="*/ 13 h 342"/>
                <a:gd name="T16" fmla="*/ 0 w 219"/>
                <a:gd name="T17" fmla="*/ 13 h 342"/>
                <a:gd name="T18" fmla="*/ 10 w 219"/>
                <a:gd name="T19" fmla="*/ 25 h 342"/>
                <a:gd name="T20" fmla="*/ 195 w 219"/>
                <a:gd name="T21" fmla="*/ 23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342">
                  <a:moveTo>
                    <a:pt x="195" y="235"/>
                  </a:moveTo>
                  <a:cubicBezTo>
                    <a:pt x="195" y="266"/>
                    <a:pt x="188" y="296"/>
                    <a:pt x="175" y="323"/>
                  </a:cubicBezTo>
                  <a:cubicBezTo>
                    <a:pt x="173" y="328"/>
                    <a:pt x="175" y="334"/>
                    <a:pt x="179" y="337"/>
                  </a:cubicBezTo>
                  <a:cubicBezTo>
                    <a:pt x="179" y="337"/>
                    <a:pt x="179" y="337"/>
                    <a:pt x="179" y="337"/>
                  </a:cubicBezTo>
                  <a:cubicBezTo>
                    <a:pt x="185" y="342"/>
                    <a:pt x="194" y="340"/>
                    <a:pt x="197" y="333"/>
                  </a:cubicBezTo>
                  <a:cubicBezTo>
                    <a:pt x="211" y="303"/>
                    <a:pt x="219" y="270"/>
                    <a:pt x="219" y="235"/>
                  </a:cubicBezTo>
                  <a:cubicBezTo>
                    <a:pt x="219" y="115"/>
                    <a:pt x="129" y="16"/>
                    <a:pt x="13" y="1"/>
                  </a:cubicBezTo>
                  <a:cubicBezTo>
                    <a:pt x="6" y="0"/>
                    <a:pt x="0" y="6"/>
                    <a:pt x="0" y="13"/>
                  </a:cubicBezTo>
                  <a:cubicBezTo>
                    <a:pt x="0" y="13"/>
                    <a:pt x="0" y="13"/>
                    <a:pt x="0" y="13"/>
                  </a:cubicBezTo>
                  <a:cubicBezTo>
                    <a:pt x="0" y="19"/>
                    <a:pt x="4" y="24"/>
                    <a:pt x="10" y="25"/>
                  </a:cubicBezTo>
                  <a:cubicBezTo>
                    <a:pt x="114" y="38"/>
                    <a:pt x="195" y="127"/>
                    <a:pt x="195" y="235"/>
                  </a:cubicBez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1" name="Freeform 33"/>
            <p:cNvSpPr/>
            <p:nvPr/>
          </p:nvSpPr>
          <p:spPr bwMode="auto">
            <a:xfrm>
              <a:off x="5187349" y="2871242"/>
              <a:ext cx="1638300" cy="1354138"/>
            </a:xfrm>
            <a:custGeom>
              <a:avLst/>
              <a:gdLst>
                <a:gd name="T0" fmla="*/ 413 w 436"/>
                <a:gd name="T1" fmla="*/ 240 h 360"/>
                <a:gd name="T2" fmla="*/ 189 w 436"/>
                <a:gd name="T3" fmla="*/ 329 h 360"/>
                <a:gd name="T4" fmla="*/ 30 w 436"/>
                <a:gd name="T5" fmla="*/ 170 h 360"/>
                <a:gd name="T6" fmla="*/ 51 w 436"/>
                <a:gd name="T7" fmla="*/ 19 h 360"/>
                <a:gd name="T8" fmla="*/ 47 w 436"/>
                <a:gd name="T9" fmla="*/ 3 h 360"/>
                <a:gd name="T10" fmla="*/ 47 w 436"/>
                <a:gd name="T11" fmla="*/ 3 h 360"/>
                <a:gd name="T12" fmla="*/ 30 w 436"/>
                <a:gd name="T13" fmla="*/ 7 h 360"/>
                <a:gd name="T14" fmla="*/ 1 w 436"/>
                <a:gd name="T15" fmla="*/ 128 h 360"/>
                <a:gd name="T16" fmla="*/ 229 w 436"/>
                <a:gd name="T17" fmla="*/ 358 h 360"/>
                <a:gd name="T18" fmla="*/ 432 w 436"/>
                <a:gd name="T19" fmla="*/ 254 h 360"/>
                <a:gd name="T20" fmla="*/ 430 w 436"/>
                <a:gd name="T21" fmla="*/ 238 h 360"/>
                <a:gd name="T22" fmla="*/ 430 w 436"/>
                <a:gd name="T23" fmla="*/ 238 h 360"/>
                <a:gd name="T24" fmla="*/ 413 w 436"/>
                <a:gd name="T25"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360">
                  <a:moveTo>
                    <a:pt x="413" y="240"/>
                  </a:moveTo>
                  <a:cubicBezTo>
                    <a:pt x="366" y="309"/>
                    <a:pt x="282" y="349"/>
                    <a:pt x="189" y="329"/>
                  </a:cubicBezTo>
                  <a:cubicBezTo>
                    <a:pt x="110" y="312"/>
                    <a:pt x="47" y="249"/>
                    <a:pt x="30" y="170"/>
                  </a:cubicBezTo>
                  <a:cubicBezTo>
                    <a:pt x="18" y="115"/>
                    <a:pt x="27" y="62"/>
                    <a:pt x="51" y="19"/>
                  </a:cubicBezTo>
                  <a:cubicBezTo>
                    <a:pt x="54" y="14"/>
                    <a:pt x="53" y="6"/>
                    <a:pt x="47" y="3"/>
                  </a:cubicBezTo>
                  <a:cubicBezTo>
                    <a:pt x="47" y="3"/>
                    <a:pt x="47" y="3"/>
                    <a:pt x="47" y="3"/>
                  </a:cubicBezTo>
                  <a:cubicBezTo>
                    <a:pt x="41" y="0"/>
                    <a:pt x="34" y="1"/>
                    <a:pt x="30" y="7"/>
                  </a:cubicBezTo>
                  <a:cubicBezTo>
                    <a:pt x="10" y="43"/>
                    <a:pt x="0" y="84"/>
                    <a:pt x="1" y="128"/>
                  </a:cubicBezTo>
                  <a:cubicBezTo>
                    <a:pt x="4" y="253"/>
                    <a:pt x="105" y="354"/>
                    <a:pt x="229" y="358"/>
                  </a:cubicBezTo>
                  <a:cubicBezTo>
                    <a:pt x="314" y="360"/>
                    <a:pt x="389" y="318"/>
                    <a:pt x="432" y="254"/>
                  </a:cubicBezTo>
                  <a:cubicBezTo>
                    <a:pt x="436" y="249"/>
                    <a:pt x="435" y="242"/>
                    <a:pt x="430" y="238"/>
                  </a:cubicBezTo>
                  <a:cubicBezTo>
                    <a:pt x="430" y="238"/>
                    <a:pt x="430" y="238"/>
                    <a:pt x="430" y="238"/>
                  </a:cubicBezTo>
                  <a:cubicBezTo>
                    <a:pt x="425" y="233"/>
                    <a:pt x="417" y="234"/>
                    <a:pt x="413" y="240"/>
                  </a:cubicBez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2" name="Oval 12"/>
            <p:cNvSpPr>
              <a:spLocks noChangeArrowheads="1"/>
            </p:cNvSpPr>
            <p:nvPr/>
          </p:nvSpPr>
          <p:spPr bwMode="auto">
            <a:xfrm>
              <a:off x="2941527" y="1877078"/>
              <a:ext cx="256196" cy="396450"/>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3" name="Oval 15"/>
            <p:cNvSpPr>
              <a:spLocks noChangeArrowheads="1"/>
            </p:cNvSpPr>
            <p:nvPr/>
          </p:nvSpPr>
          <p:spPr bwMode="auto">
            <a:xfrm>
              <a:off x="2942252" y="4386452"/>
              <a:ext cx="254745" cy="39420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4" name="Oval 18"/>
            <p:cNvSpPr>
              <a:spLocks noChangeArrowheads="1"/>
            </p:cNvSpPr>
            <p:nvPr/>
          </p:nvSpPr>
          <p:spPr bwMode="auto">
            <a:xfrm>
              <a:off x="4174152" y="3132327"/>
              <a:ext cx="254745" cy="39420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5" name="Oval 21"/>
            <p:cNvSpPr>
              <a:spLocks noChangeArrowheads="1"/>
            </p:cNvSpPr>
            <p:nvPr/>
          </p:nvSpPr>
          <p:spPr bwMode="auto">
            <a:xfrm>
              <a:off x="7719039" y="3132327"/>
              <a:ext cx="254745" cy="39420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6" name="Oval 24"/>
            <p:cNvSpPr>
              <a:spLocks noChangeArrowheads="1"/>
            </p:cNvSpPr>
            <p:nvPr/>
          </p:nvSpPr>
          <p:spPr bwMode="auto">
            <a:xfrm>
              <a:off x="8971645" y="1877078"/>
              <a:ext cx="256196" cy="396450"/>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7" name="Oval 27"/>
            <p:cNvSpPr>
              <a:spLocks noChangeArrowheads="1"/>
            </p:cNvSpPr>
            <p:nvPr/>
          </p:nvSpPr>
          <p:spPr bwMode="auto">
            <a:xfrm>
              <a:off x="8971645" y="4385329"/>
              <a:ext cx="256196" cy="396450"/>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8" name="Oval 30"/>
            <p:cNvSpPr>
              <a:spLocks noChangeArrowheads="1"/>
            </p:cNvSpPr>
            <p:nvPr/>
          </p:nvSpPr>
          <p:spPr bwMode="auto">
            <a:xfrm>
              <a:off x="5948614" y="3131766"/>
              <a:ext cx="255470" cy="395326"/>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838433" y="1369852"/>
            <a:ext cx="4082232" cy="583197"/>
            <a:chOff x="1838434" y="1562260"/>
            <a:chExt cx="4082232" cy="583197"/>
          </a:xfrm>
        </p:grpSpPr>
        <p:sp>
          <p:nvSpPr>
            <p:cNvPr id="3" name="TextBox 2"/>
            <p:cNvSpPr txBox="1"/>
            <p:nvPr/>
          </p:nvSpPr>
          <p:spPr bwMode="auto">
            <a:xfrm>
              <a:off x="1838434" y="1820857"/>
              <a:ext cx="4082232" cy="324600"/>
            </a:xfrm>
            <a:prstGeom prst="rect">
              <a:avLst/>
            </a:prstGeom>
          </p:spPr>
          <p:txBody>
            <a:bodyPr wrap="square" lIns="0" tIns="0" rIns="0" bIns="0" anchor="ctr" anchorCtr="0">
              <a:normAutofit fontScale="92500"/>
            </a:bodyPr>
            <a:lstStyle/>
            <a:p>
              <a:pPr>
                <a:lnSpc>
                  <a:spcPct val="120000"/>
                </a:lnSpc>
                <a:spcBef>
                  <a:spcPct val="0"/>
                </a:spcBef>
                <a:defRPr/>
              </a:pPr>
              <a:r>
                <a:rPr lang="zh-CN" altLang="en-US" sz="1400">
                  <a:solidFill>
                    <a:schemeClr val="bg1"/>
                  </a:solidFill>
                  <a:cs typeface="+mn-ea"/>
                  <a:sym typeface="+mn-lt"/>
                </a:rPr>
                <a:t>此部分内容作为文字排版占位显示（建议使用主题字体）</a:t>
              </a:r>
              <a:endParaRPr lang="zh-CN" altLang="en-US" sz="1400">
                <a:solidFill>
                  <a:schemeClr val="bg1"/>
                </a:solidFill>
                <a:cs typeface="+mn-ea"/>
                <a:sym typeface="+mn-lt"/>
              </a:endParaRPr>
            </a:p>
          </p:txBody>
        </p:sp>
        <p:sp>
          <p:nvSpPr>
            <p:cNvPr id="4" name="TextBox 3"/>
            <p:cNvSpPr txBox="1"/>
            <p:nvPr/>
          </p:nvSpPr>
          <p:spPr bwMode="auto">
            <a:xfrm>
              <a:off x="1838434" y="1562260"/>
              <a:ext cx="1433085" cy="2585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85000" lnSpcReduction="20000"/>
            </a:bodyPr>
            <a:lstStyle/>
            <a:p>
              <a:pPr>
                <a:buClr>
                  <a:prstClr val="white"/>
                </a:buClr>
                <a:defRPr/>
              </a:pPr>
              <a:r>
                <a:rPr lang="zh-CN" altLang="en-US" sz="2490" b="1">
                  <a:solidFill>
                    <a:schemeClr val="bg1"/>
                  </a:solidFill>
                  <a:cs typeface="+mn-ea"/>
                  <a:sym typeface="+mn-lt"/>
                </a:rPr>
                <a:t>标题文本预设</a:t>
              </a:r>
              <a:endParaRPr lang="zh-CN" altLang="en-US" sz="2490" b="1">
                <a:solidFill>
                  <a:schemeClr val="bg1"/>
                </a:solidFill>
                <a:cs typeface="+mn-ea"/>
                <a:sym typeface="+mn-lt"/>
              </a:endParaRPr>
            </a:p>
          </p:txBody>
        </p:sp>
      </p:grpSp>
      <p:grpSp>
        <p:nvGrpSpPr>
          <p:cNvPr id="5" name="Group 7"/>
          <p:cNvGrpSpPr/>
          <p:nvPr/>
        </p:nvGrpSpPr>
        <p:grpSpPr>
          <a:xfrm>
            <a:off x="1838433" y="2336732"/>
            <a:ext cx="4082232" cy="583197"/>
            <a:chOff x="1838434" y="2485763"/>
            <a:chExt cx="4082232" cy="583197"/>
          </a:xfrm>
        </p:grpSpPr>
        <p:sp>
          <p:nvSpPr>
            <p:cNvPr id="6" name="TextBox 55"/>
            <p:cNvSpPr txBox="1"/>
            <p:nvPr/>
          </p:nvSpPr>
          <p:spPr bwMode="auto">
            <a:xfrm>
              <a:off x="1838434" y="2744360"/>
              <a:ext cx="4082232" cy="324600"/>
            </a:xfrm>
            <a:prstGeom prst="rect">
              <a:avLst/>
            </a:prstGeom>
          </p:spPr>
          <p:txBody>
            <a:bodyPr wrap="square" lIns="0" tIns="0" rIns="0" bIns="0" anchor="ctr" anchorCtr="0">
              <a:normAutofit fontScale="92500"/>
            </a:bodyPr>
            <a:lstStyle/>
            <a:p>
              <a:pPr>
                <a:lnSpc>
                  <a:spcPct val="120000"/>
                </a:lnSpc>
                <a:spcBef>
                  <a:spcPct val="0"/>
                </a:spcBef>
                <a:defRPr/>
              </a:pPr>
              <a:r>
                <a:rPr lang="zh-CN" altLang="en-US" sz="1400">
                  <a:solidFill>
                    <a:schemeClr val="bg1"/>
                  </a:solidFill>
                  <a:cs typeface="+mn-ea"/>
                  <a:sym typeface="+mn-lt"/>
                </a:rPr>
                <a:t>此部分内容作为文字排版占位显示（建议使用主题字体）</a:t>
              </a:r>
              <a:endParaRPr lang="zh-CN" altLang="en-US" sz="1400">
                <a:solidFill>
                  <a:schemeClr val="bg1"/>
                </a:solidFill>
                <a:cs typeface="+mn-ea"/>
                <a:sym typeface="+mn-lt"/>
              </a:endParaRPr>
            </a:p>
          </p:txBody>
        </p:sp>
        <p:sp>
          <p:nvSpPr>
            <p:cNvPr id="7" name="TextBox 6"/>
            <p:cNvSpPr txBox="1"/>
            <p:nvPr/>
          </p:nvSpPr>
          <p:spPr bwMode="auto">
            <a:xfrm>
              <a:off x="1838434" y="2485763"/>
              <a:ext cx="1433085" cy="2585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85000" lnSpcReduction="20000"/>
            </a:bodyPr>
            <a:lstStyle/>
            <a:p>
              <a:pPr>
                <a:buClr>
                  <a:prstClr val="white"/>
                </a:buClr>
                <a:defRPr/>
              </a:pPr>
              <a:r>
                <a:rPr lang="zh-CN" altLang="en-US" sz="2490" b="1">
                  <a:solidFill>
                    <a:schemeClr val="bg1"/>
                  </a:solidFill>
                  <a:cs typeface="+mn-ea"/>
                  <a:sym typeface="+mn-lt"/>
                </a:rPr>
                <a:t>标题文本预设</a:t>
              </a:r>
              <a:endParaRPr lang="zh-CN" altLang="en-US" sz="2490" b="1">
                <a:solidFill>
                  <a:schemeClr val="bg1"/>
                </a:solidFill>
                <a:cs typeface="+mn-ea"/>
                <a:sym typeface="+mn-lt"/>
              </a:endParaRPr>
            </a:p>
          </p:txBody>
        </p:sp>
      </p:grpSp>
      <p:sp>
        <p:nvSpPr>
          <p:cNvPr id="8" name="Oval 34"/>
          <p:cNvSpPr/>
          <p:nvPr/>
        </p:nvSpPr>
        <p:spPr>
          <a:xfrm>
            <a:off x="6384032" y="2246964"/>
            <a:ext cx="762731" cy="762731"/>
          </a:xfrm>
          <a:prstGeom prst="ellipse">
            <a:avLst/>
          </a:prstGeom>
          <a:solidFill>
            <a:schemeClr val="bg1">
              <a:alpha val="50000"/>
            </a:schemeClr>
          </a:solidFill>
          <a:ln>
            <a:noFill/>
          </a:ln>
        </p:spPr>
        <p:txBody>
          <a:bodyPr anchor="ctr"/>
          <a:lstStyle/>
          <a:p>
            <a:pPr algn="ctr"/>
            <a:endParaRPr sz="3200" dirty="0">
              <a:solidFill>
                <a:schemeClr val="bg1"/>
              </a:solidFill>
              <a:cs typeface="+mn-ea"/>
              <a:sym typeface="+mn-lt"/>
            </a:endParaRPr>
          </a:p>
        </p:txBody>
      </p:sp>
      <p:sp>
        <p:nvSpPr>
          <p:cNvPr id="9" name="Oval 39"/>
          <p:cNvSpPr/>
          <p:nvPr/>
        </p:nvSpPr>
        <p:spPr>
          <a:xfrm>
            <a:off x="6384032" y="1280085"/>
            <a:ext cx="762731" cy="762731"/>
          </a:xfrm>
          <a:prstGeom prst="ellipse">
            <a:avLst/>
          </a:prstGeom>
          <a:solidFill>
            <a:schemeClr val="bg1">
              <a:alpha val="50000"/>
            </a:schemeClr>
          </a:solidFill>
          <a:ln>
            <a:noFill/>
          </a:ln>
        </p:spPr>
        <p:txBody>
          <a:bodyPr anchor="ctr"/>
          <a:lstStyle/>
          <a:p>
            <a:pPr algn="ctr"/>
            <a:endParaRPr sz="3200" dirty="0">
              <a:solidFill>
                <a:schemeClr val="bg1"/>
              </a:solidFill>
              <a:cs typeface="+mn-ea"/>
              <a:sym typeface="+mn-lt"/>
            </a:endParaRPr>
          </a:p>
        </p:txBody>
      </p:sp>
      <p:sp>
        <p:nvSpPr>
          <p:cNvPr id="10" name="Oval 44"/>
          <p:cNvSpPr/>
          <p:nvPr/>
        </p:nvSpPr>
        <p:spPr>
          <a:xfrm>
            <a:off x="897412" y="1280085"/>
            <a:ext cx="762731" cy="762731"/>
          </a:xfrm>
          <a:prstGeom prst="ellipse">
            <a:avLst/>
          </a:prstGeom>
          <a:solidFill>
            <a:schemeClr val="bg1">
              <a:alpha val="50000"/>
            </a:schemeClr>
          </a:solidFill>
          <a:ln>
            <a:noFill/>
          </a:ln>
        </p:spPr>
        <p:txBody>
          <a:bodyPr anchor="ctr"/>
          <a:lstStyle/>
          <a:p>
            <a:pPr algn="ctr"/>
            <a:endParaRPr sz="3200" dirty="0">
              <a:solidFill>
                <a:schemeClr val="bg1"/>
              </a:solidFill>
              <a:cs typeface="+mn-ea"/>
              <a:sym typeface="+mn-lt"/>
            </a:endParaRPr>
          </a:p>
        </p:txBody>
      </p:sp>
      <p:sp>
        <p:nvSpPr>
          <p:cNvPr id="11" name="Oval 49"/>
          <p:cNvSpPr/>
          <p:nvPr/>
        </p:nvSpPr>
        <p:spPr>
          <a:xfrm>
            <a:off x="897412" y="2246964"/>
            <a:ext cx="762731" cy="762731"/>
          </a:xfrm>
          <a:prstGeom prst="ellipse">
            <a:avLst/>
          </a:prstGeom>
          <a:solidFill>
            <a:schemeClr val="bg1">
              <a:alpha val="50000"/>
            </a:schemeClr>
          </a:solidFill>
          <a:ln>
            <a:noFill/>
          </a:ln>
        </p:spPr>
        <p:txBody>
          <a:bodyPr anchor="ctr"/>
          <a:lstStyle/>
          <a:p>
            <a:pPr algn="ctr"/>
            <a:endParaRPr sz="3200" dirty="0">
              <a:solidFill>
                <a:schemeClr val="bg1"/>
              </a:solidFill>
              <a:cs typeface="+mn-ea"/>
              <a:sym typeface="+mn-lt"/>
            </a:endParaRPr>
          </a:p>
        </p:txBody>
      </p:sp>
      <p:sp>
        <p:nvSpPr>
          <p:cNvPr id="12" name="Freeform: Shape 51"/>
          <p:cNvSpPr/>
          <p:nvPr/>
        </p:nvSpPr>
        <p:spPr bwMode="auto">
          <a:xfrm>
            <a:off x="6511939" y="1414855"/>
            <a:ext cx="493192" cy="493192"/>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sz="3200">
              <a:solidFill>
                <a:schemeClr val="bg1"/>
              </a:solidFill>
              <a:cs typeface="+mn-ea"/>
              <a:sym typeface="+mn-lt"/>
            </a:endParaRPr>
          </a:p>
        </p:txBody>
      </p:sp>
      <p:sp>
        <p:nvSpPr>
          <p:cNvPr id="13" name="Freeform: Shape 52"/>
          <p:cNvSpPr/>
          <p:nvPr/>
        </p:nvSpPr>
        <p:spPr bwMode="auto">
          <a:xfrm>
            <a:off x="1054583" y="2381733"/>
            <a:ext cx="493192" cy="493192"/>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algn="ctr"/>
            <a:endParaRPr sz="3200">
              <a:solidFill>
                <a:schemeClr val="bg1"/>
              </a:solidFill>
              <a:cs typeface="+mn-ea"/>
              <a:sym typeface="+mn-lt"/>
            </a:endParaRPr>
          </a:p>
        </p:txBody>
      </p:sp>
      <p:sp>
        <p:nvSpPr>
          <p:cNvPr id="14" name="Freeform: Shape 53"/>
          <p:cNvSpPr/>
          <p:nvPr/>
        </p:nvSpPr>
        <p:spPr bwMode="auto">
          <a:xfrm>
            <a:off x="6505611" y="2381733"/>
            <a:ext cx="493192" cy="493192"/>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endParaRPr sz="3200">
              <a:solidFill>
                <a:schemeClr val="bg1"/>
              </a:solidFill>
              <a:cs typeface="+mn-ea"/>
              <a:sym typeface="+mn-lt"/>
            </a:endParaRPr>
          </a:p>
        </p:txBody>
      </p:sp>
      <p:sp>
        <p:nvSpPr>
          <p:cNvPr id="15" name="Freeform: Shape 54"/>
          <p:cNvSpPr/>
          <p:nvPr/>
        </p:nvSpPr>
        <p:spPr bwMode="auto">
          <a:xfrm>
            <a:off x="1036803" y="1414855"/>
            <a:ext cx="493192" cy="493192"/>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sz="3200">
              <a:solidFill>
                <a:schemeClr val="bg1"/>
              </a:solidFill>
              <a:cs typeface="+mn-ea"/>
              <a:sym typeface="+mn-lt"/>
            </a:endParaRPr>
          </a:p>
        </p:txBody>
      </p:sp>
      <p:grpSp>
        <p:nvGrpSpPr>
          <p:cNvPr id="16" name="组合 15"/>
          <p:cNvGrpSpPr/>
          <p:nvPr/>
        </p:nvGrpSpPr>
        <p:grpSpPr>
          <a:xfrm>
            <a:off x="879991" y="3489013"/>
            <a:ext cx="10432020" cy="2393548"/>
            <a:chOff x="659993" y="2616759"/>
            <a:chExt cx="7824015" cy="1795161"/>
          </a:xfrm>
        </p:grpSpPr>
        <p:sp>
          <p:nvSpPr>
            <p:cNvPr id="17" name="Rectangle: Rounded Corners 14"/>
            <p:cNvSpPr/>
            <p:nvPr/>
          </p:nvSpPr>
          <p:spPr>
            <a:xfrm>
              <a:off x="659994" y="2833876"/>
              <a:ext cx="7824014" cy="156347"/>
            </a:xfrm>
            <a:prstGeom prst="roundRect">
              <a:avLst>
                <a:gd name="adj" fmla="val 5000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8" name="Rectangle: Rounded Corners 15"/>
            <p:cNvSpPr/>
            <p:nvPr/>
          </p:nvSpPr>
          <p:spPr>
            <a:xfrm>
              <a:off x="659993" y="2833876"/>
              <a:ext cx="6735252" cy="15634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9" name="TextBox 16"/>
            <p:cNvSpPr txBox="1"/>
            <p:nvPr/>
          </p:nvSpPr>
          <p:spPr bwMode="auto">
            <a:xfrm>
              <a:off x="790937" y="2616759"/>
              <a:ext cx="2665560" cy="21711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bodyPr>
            <a:lstStyle/>
            <a:p>
              <a:pPr>
                <a:buClr>
                  <a:prstClr val="white"/>
                </a:buClr>
                <a:defRPr/>
              </a:pPr>
              <a:r>
                <a:rPr lang="zh-CN" altLang="en-US" sz="1865" b="1">
                  <a:solidFill>
                    <a:schemeClr val="bg1"/>
                  </a:solidFill>
                  <a:cs typeface="+mn-ea"/>
                  <a:sym typeface="+mn-lt"/>
                </a:rPr>
                <a:t>标题文本预设</a:t>
              </a:r>
              <a:endParaRPr lang="zh-CN" altLang="en-US" sz="1865" b="1">
                <a:solidFill>
                  <a:schemeClr val="bg1"/>
                </a:solidFill>
                <a:cs typeface="+mn-ea"/>
                <a:sym typeface="+mn-lt"/>
              </a:endParaRPr>
            </a:p>
          </p:txBody>
        </p:sp>
        <p:sp>
          <p:nvSpPr>
            <p:cNvPr id="20" name="TextBox 17"/>
            <p:cNvSpPr txBox="1"/>
            <p:nvPr/>
          </p:nvSpPr>
          <p:spPr bwMode="auto">
            <a:xfrm>
              <a:off x="7465782" y="2836263"/>
              <a:ext cx="170720" cy="15658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77500" lnSpcReduction="20000"/>
            </a:bodyPr>
            <a:lstStyle/>
            <a:p>
              <a:pPr>
                <a:buClr>
                  <a:prstClr val="white"/>
                </a:buClr>
                <a:defRPr/>
              </a:pPr>
              <a:r>
                <a:rPr lang="en-US" altLang="ko-KR" sz="2135" dirty="0">
                  <a:solidFill>
                    <a:schemeClr val="bg1"/>
                  </a:solidFill>
                  <a:cs typeface="+mn-ea"/>
                  <a:sym typeface="+mn-lt"/>
                </a:rPr>
                <a:t>80</a:t>
              </a:r>
              <a:endParaRPr lang="en-US" altLang="ko-KR" sz="2135" dirty="0">
                <a:solidFill>
                  <a:schemeClr val="bg1"/>
                </a:solidFill>
                <a:cs typeface="+mn-ea"/>
                <a:sym typeface="+mn-lt"/>
              </a:endParaRPr>
            </a:p>
          </p:txBody>
        </p:sp>
        <p:sp>
          <p:nvSpPr>
            <p:cNvPr id="21" name="Rectangle: Rounded Corners 19"/>
            <p:cNvSpPr/>
            <p:nvPr/>
          </p:nvSpPr>
          <p:spPr>
            <a:xfrm>
              <a:off x="659994" y="3307552"/>
              <a:ext cx="7824013" cy="156346"/>
            </a:xfrm>
            <a:prstGeom prst="roundRect">
              <a:avLst>
                <a:gd name="adj" fmla="val 5000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2" name="Rectangle: Rounded Corners 20"/>
            <p:cNvSpPr/>
            <p:nvPr/>
          </p:nvSpPr>
          <p:spPr>
            <a:xfrm>
              <a:off x="659994" y="3307552"/>
              <a:ext cx="4175307" cy="156346"/>
            </a:xfrm>
            <a:prstGeom prst="roundRect">
              <a:avLst>
                <a:gd name="adj" fmla="val 50000"/>
              </a:avLst>
            </a:prstGeom>
            <a:solidFill>
              <a:schemeClr val="bg1">
                <a:alpha val="50000"/>
              </a:schemeClr>
            </a:solidFill>
            <a:ln>
              <a:noFill/>
            </a:ln>
          </p:spPr>
          <p:txBody>
            <a:bodyPr anchor="ctr"/>
            <a:lstStyle/>
            <a:p>
              <a:pPr algn="ctr"/>
              <a:endParaRPr sz="3200">
                <a:solidFill>
                  <a:schemeClr val="bg1"/>
                </a:solidFill>
                <a:cs typeface="+mn-ea"/>
                <a:sym typeface="+mn-lt"/>
              </a:endParaRPr>
            </a:p>
          </p:txBody>
        </p:sp>
        <p:sp>
          <p:nvSpPr>
            <p:cNvPr id="23" name="TextBox 22"/>
            <p:cNvSpPr txBox="1"/>
            <p:nvPr/>
          </p:nvSpPr>
          <p:spPr bwMode="auto">
            <a:xfrm>
              <a:off x="4922495" y="3309064"/>
              <a:ext cx="170720" cy="15658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77500" lnSpcReduction="20000"/>
            </a:bodyPr>
            <a:lstStyle/>
            <a:p>
              <a:pPr>
                <a:buClr>
                  <a:prstClr val="white"/>
                </a:buClr>
                <a:defRPr/>
              </a:pPr>
              <a:r>
                <a:rPr lang="en-US" altLang="ko-KR" sz="2135">
                  <a:solidFill>
                    <a:schemeClr val="bg1"/>
                  </a:solidFill>
                  <a:cs typeface="+mn-ea"/>
                  <a:sym typeface="+mn-lt"/>
                </a:rPr>
                <a:t>55</a:t>
              </a:r>
              <a:endParaRPr lang="en-US" altLang="ko-KR" sz="2135">
                <a:solidFill>
                  <a:schemeClr val="bg1"/>
                </a:solidFill>
                <a:cs typeface="+mn-ea"/>
                <a:sym typeface="+mn-lt"/>
              </a:endParaRPr>
            </a:p>
          </p:txBody>
        </p:sp>
        <p:sp>
          <p:nvSpPr>
            <p:cNvPr id="24" name="Rectangle: Rounded Corners 24"/>
            <p:cNvSpPr/>
            <p:nvPr/>
          </p:nvSpPr>
          <p:spPr>
            <a:xfrm>
              <a:off x="659994" y="3781449"/>
              <a:ext cx="7824013" cy="156347"/>
            </a:xfrm>
            <a:prstGeom prst="roundRect">
              <a:avLst>
                <a:gd name="adj" fmla="val 5000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5" name="Rectangle: Rounded Corners 25"/>
            <p:cNvSpPr/>
            <p:nvPr/>
          </p:nvSpPr>
          <p:spPr>
            <a:xfrm>
              <a:off x="659994" y="3781449"/>
              <a:ext cx="4650644" cy="156347"/>
            </a:xfrm>
            <a:prstGeom prst="roundRect">
              <a:avLst>
                <a:gd name="adj" fmla="val 50000"/>
              </a:avLst>
            </a:prstGeom>
            <a:solidFill>
              <a:schemeClr val="bg1">
                <a:alpha val="50000"/>
              </a:schemeClr>
            </a:solidFill>
            <a:ln>
              <a:noFill/>
            </a:ln>
          </p:spPr>
          <p:txBody>
            <a:bodyPr anchor="ctr"/>
            <a:lstStyle/>
            <a:p>
              <a:pPr algn="ctr"/>
              <a:endParaRPr sz="3200">
                <a:solidFill>
                  <a:schemeClr val="bg1"/>
                </a:solidFill>
                <a:cs typeface="+mn-ea"/>
                <a:sym typeface="+mn-lt"/>
              </a:endParaRPr>
            </a:p>
          </p:txBody>
        </p:sp>
        <p:sp>
          <p:nvSpPr>
            <p:cNvPr id="26" name="TextBox 27"/>
            <p:cNvSpPr txBox="1"/>
            <p:nvPr/>
          </p:nvSpPr>
          <p:spPr bwMode="auto">
            <a:xfrm>
              <a:off x="5366840" y="3782086"/>
              <a:ext cx="170720" cy="15658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77500" lnSpcReduction="20000"/>
            </a:bodyPr>
            <a:lstStyle/>
            <a:p>
              <a:pPr>
                <a:buClr>
                  <a:prstClr val="white"/>
                </a:buClr>
                <a:defRPr/>
              </a:pPr>
              <a:r>
                <a:rPr lang="en-US" altLang="ko-KR" sz="2135">
                  <a:solidFill>
                    <a:schemeClr val="bg1"/>
                  </a:solidFill>
                  <a:cs typeface="+mn-ea"/>
                  <a:sym typeface="+mn-lt"/>
                </a:rPr>
                <a:t>60</a:t>
              </a:r>
              <a:endParaRPr lang="en-US" altLang="ko-KR" sz="2135">
                <a:solidFill>
                  <a:schemeClr val="bg1"/>
                </a:solidFill>
                <a:cs typeface="+mn-ea"/>
                <a:sym typeface="+mn-lt"/>
              </a:endParaRPr>
            </a:p>
          </p:txBody>
        </p:sp>
        <p:sp>
          <p:nvSpPr>
            <p:cNvPr id="27" name="Rectangle: Rounded Corners 29"/>
            <p:cNvSpPr/>
            <p:nvPr/>
          </p:nvSpPr>
          <p:spPr>
            <a:xfrm>
              <a:off x="659994" y="4255573"/>
              <a:ext cx="7824013" cy="156347"/>
            </a:xfrm>
            <a:prstGeom prst="roundRect">
              <a:avLst>
                <a:gd name="adj" fmla="val 5000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8" name="Rectangle: Rounded Corners 30"/>
            <p:cNvSpPr/>
            <p:nvPr/>
          </p:nvSpPr>
          <p:spPr>
            <a:xfrm>
              <a:off x="659994" y="4255573"/>
              <a:ext cx="2803450" cy="15634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9" name="TextBox 32"/>
            <p:cNvSpPr txBox="1"/>
            <p:nvPr/>
          </p:nvSpPr>
          <p:spPr bwMode="auto">
            <a:xfrm>
              <a:off x="3542690" y="4255333"/>
              <a:ext cx="170720" cy="15658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77500" lnSpcReduction="20000"/>
            </a:bodyPr>
            <a:lstStyle/>
            <a:p>
              <a:pPr>
                <a:buClr>
                  <a:prstClr val="white"/>
                </a:buClr>
                <a:defRPr/>
              </a:pPr>
              <a:r>
                <a:rPr lang="en-US" altLang="ko-KR" sz="2135">
                  <a:solidFill>
                    <a:schemeClr val="bg1"/>
                  </a:solidFill>
                  <a:cs typeface="+mn-ea"/>
                  <a:sym typeface="+mn-lt"/>
                </a:rPr>
                <a:t>37</a:t>
              </a:r>
              <a:endParaRPr lang="en-US" altLang="ko-KR" sz="2135">
                <a:solidFill>
                  <a:schemeClr val="bg1"/>
                </a:solidFill>
                <a:cs typeface="+mn-ea"/>
                <a:sym typeface="+mn-lt"/>
              </a:endParaRPr>
            </a:p>
          </p:txBody>
        </p:sp>
        <p:sp>
          <p:nvSpPr>
            <p:cNvPr id="30" name="TextBox 58"/>
            <p:cNvSpPr txBox="1"/>
            <p:nvPr/>
          </p:nvSpPr>
          <p:spPr bwMode="auto">
            <a:xfrm>
              <a:off x="790937" y="3090436"/>
              <a:ext cx="2665560" cy="21711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bodyPr>
            <a:lstStyle/>
            <a:p>
              <a:pPr>
                <a:buClr>
                  <a:prstClr val="white"/>
                </a:buClr>
                <a:defRPr/>
              </a:pPr>
              <a:r>
                <a:rPr lang="zh-CN" altLang="en-US" sz="1865" b="1">
                  <a:solidFill>
                    <a:schemeClr val="bg1"/>
                  </a:solidFill>
                  <a:cs typeface="+mn-ea"/>
                  <a:sym typeface="+mn-lt"/>
                </a:rPr>
                <a:t>标题文本预设</a:t>
              </a:r>
              <a:endParaRPr lang="zh-CN" altLang="en-US" sz="1865" b="1">
                <a:solidFill>
                  <a:schemeClr val="bg1"/>
                </a:solidFill>
                <a:cs typeface="+mn-ea"/>
                <a:sym typeface="+mn-lt"/>
              </a:endParaRPr>
            </a:p>
          </p:txBody>
        </p:sp>
        <p:sp>
          <p:nvSpPr>
            <p:cNvPr id="31" name="TextBox 59"/>
            <p:cNvSpPr txBox="1"/>
            <p:nvPr/>
          </p:nvSpPr>
          <p:spPr bwMode="auto">
            <a:xfrm>
              <a:off x="790937" y="3564332"/>
              <a:ext cx="2665560" cy="21711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bodyPr>
            <a:lstStyle/>
            <a:p>
              <a:pPr>
                <a:buClr>
                  <a:prstClr val="white"/>
                </a:buClr>
                <a:defRPr/>
              </a:pPr>
              <a:r>
                <a:rPr lang="zh-CN" altLang="en-US" sz="1865" b="1">
                  <a:solidFill>
                    <a:schemeClr val="bg1"/>
                  </a:solidFill>
                  <a:cs typeface="+mn-ea"/>
                  <a:sym typeface="+mn-lt"/>
                </a:rPr>
                <a:t>标题文本预设</a:t>
              </a:r>
              <a:endParaRPr lang="zh-CN" altLang="en-US" sz="1865" b="1">
                <a:solidFill>
                  <a:schemeClr val="bg1"/>
                </a:solidFill>
                <a:cs typeface="+mn-ea"/>
                <a:sym typeface="+mn-lt"/>
              </a:endParaRPr>
            </a:p>
          </p:txBody>
        </p:sp>
        <p:sp>
          <p:nvSpPr>
            <p:cNvPr id="32" name="TextBox 60"/>
            <p:cNvSpPr txBox="1"/>
            <p:nvPr/>
          </p:nvSpPr>
          <p:spPr bwMode="auto">
            <a:xfrm>
              <a:off x="797884" y="4038456"/>
              <a:ext cx="2665560" cy="21711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bodyPr>
            <a:lstStyle/>
            <a:p>
              <a:pPr>
                <a:buClr>
                  <a:prstClr val="white"/>
                </a:buClr>
                <a:defRPr/>
              </a:pPr>
              <a:r>
                <a:rPr lang="zh-CN" altLang="en-US" sz="1865" b="1">
                  <a:solidFill>
                    <a:schemeClr val="bg1"/>
                  </a:solidFill>
                  <a:cs typeface="+mn-ea"/>
                  <a:sym typeface="+mn-lt"/>
                </a:rPr>
                <a:t>标题文本预设</a:t>
              </a:r>
              <a:endParaRPr lang="zh-CN" altLang="en-US" sz="1865" b="1">
                <a:solidFill>
                  <a:schemeClr val="bg1"/>
                </a:solidFill>
                <a:cs typeface="+mn-ea"/>
                <a:sym typeface="+mn-lt"/>
              </a:endParaRPr>
            </a:p>
          </p:txBody>
        </p:sp>
      </p:grpSp>
      <p:grpSp>
        <p:nvGrpSpPr>
          <p:cNvPr id="33" name="Group 4"/>
          <p:cNvGrpSpPr/>
          <p:nvPr/>
        </p:nvGrpSpPr>
        <p:grpSpPr>
          <a:xfrm>
            <a:off x="7325055" y="1369852"/>
            <a:ext cx="4082232" cy="583197"/>
            <a:chOff x="7325054" y="1523738"/>
            <a:chExt cx="4082232" cy="583197"/>
          </a:xfrm>
        </p:grpSpPr>
        <p:sp>
          <p:nvSpPr>
            <p:cNvPr id="34" name="TextBox 9"/>
            <p:cNvSpPr txBox="1"/>
            <p:nvPr/>
          </p:nvSpPr>
          <p:spPr bwMode="auto">
            <a:xfrm>
              <a:off x="7325054" y="1523738"/>
              <a:ext cx="1433085" cy="2585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85000" lnSpcReduction="20000"/>
            </a:bodyPr>
            <a:lstStyle/>
            <a:p>
              <a:pPr>
                <a:buClr>
                  <a:prstClr val="white"/>
                </a:buClr>
                <a:defRPr/>
              </a:pPr>
              <a:r>
                <a:rPr lang="zh-CN" altLang="en-US" sz="2490" b="1">
                  <a:solidFill>
                    <a:schemeClr val="bg1"/>
                  </a:solidFill>
                  <a:cs typeface="+mn-ea"/>
                  <a:sym typeface="+mn-lt"/>
                </a:rPr>
                <a:t>标题文本预设</a:t>
              </a:r>
              <a:endParaRPr lang="zh-CN" altLang="en-US" sz="2490" b="1">
                <a:solidFill>
                  <a:schemeClr val="bg1"/>
                </a:solidFill>
                <a:cs typeface="+mn-ea"/>
                <a:sym typeface="+mn-lt"/>
              </a:endParaRPr>
            </a:p>
          </p:txBody>
        </p:sp>
        <p:sp>
          <p:nvSpPr>
            <p:cNvPr id="35" name="TextBox 33"/>
            <p:cNvSpPr txBox="1"/>
            <p:nvPr/>
          </p:nvSpPr>
          <p:spPr bwMode="auto">
            <a:xfrm>
              <a:off x="7325054" y="1782335"/>
              <a:ext cx="4082232" cy="324600"/>
            </a:xfrm>
            <a:prstGeom prst="rect">
              <a:avLst/>
            </a:prstGeom>
          </p:spPr>
          <p:txBody>
            <a:bodyPr wrap="square" lIns="0" tIns="0" rIns="0" bIns="0" anchor="ctr" anchorCtr="0">
              <a:normAutofit fontScale="92500"/>
            </a:bodyPr>
            <a:lstStyle/>
            <a:p>
              <a:pPr>
                <a:lnSpc>
                  <a:spcPct val="120000"/>
                </a:lnSpc>
                <a:spcBef>
                  <a:spcPct val="0"/>
                </a:spcBef>
                <a:defRPr/>
              </a:pPr>
              <a:r>
                <a:rPr lang="zh-CN" altLang="en-US" sz="1400">
                  <a:solidFill>
                    <a:schemeClr val="bg1"/>
                  </a:solidFill>
                  <a:cs typeface="+mn-ea"/>
                  <a:sym typeface="+mn-lt"/>
                </a:rPr>
                <a:t>此部分内容作为文字排版占位显示（建议使用主题字体）</a:t>
              </a:r>
              <a:endParaRPr lang="zh-CN" altLang="en-US" sz="1400">
                <a:solidFill>
                  <a:schemeClr val="bg1"/>
                </a:solidFill>
                <a:cs typeface="+mn-ea"/>
                <a:sym typeface="+mn-lt"/>
              </a:endParaRPr>
            </a:p>
          </p:txBody>
        </p:sp>
      </p:grpSp>
      <p:grpSp>
        <p:nvGrpSpPr>
          <p:cNvPr id="36" name="Group 5"/>
          <p:cNvGrpSpPr/>
          <p:nvPr/>
        </p:nvGrpSpPr>
        <p:grpSpPr>
          <a:xfrm>
            <a:off x="7325055" y="2336732"/>
            <a:ext cx="4082232" cy="583197"/>
            <a:chOff x="7325054" y="2496601"/>
            <a:chExt cx="4082232" cy="583197"/>
          </a:xfrm>
        </p:grpSpPr>
        <p:sp>
          <p:nvSpPr>
            <p:cNvPr id="37" name="TextBox 12"/>
            <p:cNvSpPr txBox="1"/>
            <p:nvPr/>
          </p:nvSpPr>
          <p:spPr bwMode="auto">
            <a:xfrm>
              <a:off x="7325054" y="2496601"/>
              <a:ext cx="1433085" cy="2585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85000" lnSpcReduction="20000"/>
            </a:bodyPr>
            <a:lstStyle/>
            <a:p>
              <a:pPr>
                <a:buClr>
                  <a:prstClr val="white"/>
                </a:buClr>
                <a:defRPr/>
              </a:pPr>
              <a:r>
                <a:rPr lang="zh-CN" altLang="en-US" sz="2490" b="1">
                  <a:solidFill>
                    <a:schemeClr val="bg1"/>
                  </a:solidFill>
                  <a:cs typeface="+mn-ea"/>
                  <a:sym typeface="+mn-lt"/>
                </a:rPr>
                <a:t>标题文本预设</a:t>
              </a:r>
              <a:endParaRPr lang="zh-CN" altLang="en-US" sz="2490" b="1">
                <a:solidFill>
                  <a:schemeClr val="bg1"/>
                </a:solidFill>
                <a:cs typeface="+mn-ea"/>
                <a:sym typeface="+mn-lt"/>
              </a:endParaRPr>
            </a:p>
          </p:txBody>
        </p:sp>
        <p:sp>
          <p:nvSpPr>
            <p:cNvPr id="38" name="TextBox 35"/>
            <p:cNvSpPr txBox="1"/>
            <p:nvPr/>
          </p:nvSpPr>
          <p:spPr bwMode="auto">
            <a:xfrm>
              <a:off x="7325054" y="2755198"/>
              <a:ext cx="4082232" cy="324600"/>
            </a:xfrm>
            <a:prstGeom prst="rect">
              <a:avLst/>
            </a:prstGeom>
          </p:spPr>
          <p:txBody>
            <a:bodyPr wrap="square" lIns="0" tIns="0" rIns="0" bIns="0" anchor="ctr" anchorCtr="0">
              <a:normAutofit fontScale="92500"/>
            </a:bodyPr>
            <a:lstStyle/>
            <a:p>
              <a:pPr>
                <a:lnSpc>
                  <a:spcPct val="120000"/>
                </a:lnSpc>
                <a:spcBef>
                  <a:spcPct val="0"/>
                </a:spcBef>
                <a:defRPr/>
              </a:pPr>
              <a:r>
                <a:rPr lang="zh-CN" altLang="en-US" sz="1400">
                  <a:solidFill>
                    <a:schemeClr val="bg1"/>
                  </a:solidFill>
                  <a:cs typeface="+mn-ea"/>
                  <a:sym typeface="+mn-lt"/>
                </a:rPr>
                <a:t>此部分内容作为文字排版占位显示（建议使用主题字体）</a:t>
              </a:r>
              <a:endParaRPr lang="zh-CN" altLang="en-US" sz="140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47595" y="2468894"/>
            <a:ext cx="7537103" cy="2567247"/>
            <a:chOff x="3935760" y="2686373"/>
            <a:chExt cx="7537101" cy="2567246"/>
          </a:xfrm>
        </p:grpSpPr>
        <p:grpSp>
          <p:nvGrpSpPr>
            <p:cNvPr id="3" name="组合 2"/>
            <p:cNvGrpSpPr/>
            <p:nvPr/>
          </p:nvGrpSpPr>
          <p:grpSpPr>
            <a:xfrm>
              <a:off x="3935760" y="2686375"/>
              <a:ext cx="2356357" cy="1171487"/>
              <a:chOff x="875420" y="2600908"/>
              <a:chExt cx="2591741" cy="1288510"/>
            </a:xfrm>
          </p:grpSpPr>
          <p:sp>
            <p:nvSpPr>
              <p:cNvPr id="26" name="Shape 210"/>
              <p:cNvSpPr/>
              <p:nvPr/>
            </p:nvSpPr>
            <p:spPr>
              <a:xfrm>
                <a:off x="875420" y="2617148"/>
                <a:ext cx="218144" cy="218145"/>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27" name="TextBox 253"/>
              <p:cNvSpPr txBox="1"/>
              <p:nvPr/>
            </p:nvSpPr>
            <p:spPr>
              <a:xfrm>
                <a:off x="1371495" y="2908685"/>
                <a:ext cx="2095666" cy="980733"/>
              </a:xfrm>
              <a:prstGeom prst="rect">
                <a:avLst/>
              </a:prstGeom>
              <a:noFill/>
            </p:spPr>
            <p:txBody>
              <a:bodyPr wrap="square" lIns="0" tIns="0" rIns="0" bIns="0" rtlCol="0">
                <a:normAutofit lnSpcReduction="10000"/>
              </a:bodyPr>
              <a:lstStyle/>
              <a:p>
                <a:pPr>
                  <a:lnSpc>
                    <a:spcPct val="150000"/>
                  </a:lnSpc>
                </a:pPr>
                <a:r>
                  <a:rPr lang="zh-CN" altLang="en-US" sz="1335">
                    <a:solidFill>
                      <a:schemeClr val="bg1"/>
                    </a:solidFill>
                    <a:cs typeface="+mn-ea"/>
                    <a:sym typeface="+mn-lt"/>
                  </a:rPr>
                  <a:t>通常规则为在</a:t>
                </a:r>
                <a:r>
                  <a:rPr lang="en-US" altLang="zh-CN" sz="1335">
                    <a:solidFill>
                      <a:schemeClr val="bg1"/>
                    </a:solidFill>
                    <a:cs typeface="+mn-ea"/>
                    <a:sym typeface="+mn-lt"/>
                  </a:rPr>
                  <a:t>PPT</a:t>
                </a:r>
                <a:r>
                  <a:rPr lang="zh-CN" altLang="en-US" sz="1335">
                    <a:solidFill>
                      <a:schemeClr val="bg1"/>
                    </a:solidFill>
                    <a:cs typeface="+mn-ea"/>
                    <a:sym typeface="+mn-lt"/>
                  </a:rPr>
                  <a:t>文档下中英文各使用一种字体以保持全文档统一</a:t>
                </a:r>
                <a:endParaRPr lang="en-US" sz="1335" dirty="0">
                  <a:solidFill>
                    <a:schemeClr val="bg1"/>
                  </a:solidFill>
                  <a:cs typeface="+mn-ea"/>
                  <a:sym typeface="+mn-lt"/>
                </a:endParaRPr>
              </a:p>
            </p:txBody>
          </p:sp>
          <p:sp>
            <p:nvSpPr>
              <p:cNvPr id="28" name="Rectangle 254"/>
              <p:cNvSpPr/>
              <p:nvPr/>
            </p:nvSpPr>
            <p:spPr>
              <a:xfrm>
                <a:off x="1371496" y="2600908"/>
                <a:ext cx="1697631" cy="307777"/>
              </a:xfrm>
              <a:prstGeom prst="rect">
                <a:avLst/>
              </a:prstGeom>
            </p:spPr>
            <p:txBody>
              <a:bodyPr wrap="square" lIns="0" tIns="0" rIns="0" bIns="0">
                <a:normAutofit fontScale="92500" lnSpcReduction="10000"/>
              </a:bodyPr>
              <a:lstStyle/>
              <a:p>
                <a:r>
                  <a:rPr lang="zh-CN" altLang="en-US" sz="2135" b="1" dirty="0">
                    <a:solidFill>
                      <a:schemeClr val="bg1"/>
                    </a:solidFill>
                    <a:cs typeface="+mn-ea"/>
                    <a:sym typeface="+mn-lt"/>
                  </a:rPr>
                  <a:t>标题文本预设</a:t>
                </a:r>
                <a:endParaRPr lang="en-US" sz="2135" b="1" dirty="0">
                  <a:solidFill>
                    <a:schemeClr val="bg1"/>
                  </a:solidFill>
                  <a:cs typeface="+mn-ea"/>
                  <a:sym typeface="+mn-lt"/>
                </a:endParaRPr>
              </a:p>
            </p:txBody>
          </p:sp>
        </p:grpSp>
        <p:grpSp>
          <p:nvGrpSpPr>
            <p:cNvPr id="4" name="组合 3"/>
            <p:cNvGrpSpPr/>
            <p:nvPr/>
          </p:nvGrpSpPr>
          <p:grpSpPr>
            <a:xfrm>
              <a:off x="6462994" y="2686373"/>
              <a:ext cx="2419495" cy="1171486"/>
              <a:chOff x="3365004" y="2600908"/>
              <a:chExt cx="2661185" cy="1288510"/>
            </a:xfrm>
          </p:grpSpPr>
          <p:sp>
            <p:nvSpPr>
              <p:cNvPr id="22" name="TextBox 253"/>
              <p:cNvSpPr txBox="1"/>
              <p:nvPr/>
            </p:nvSpPr>
            <p:spPr>
              <a:xfrm>
                <a:off x="3930523" y="2908685"/>
                <a:ext cx="2095666" cy="980733"/>
              </a:xfrm>
              <a:prstGeom prst="rect">
                <a:avLst/>
              </a:prstGeom>
              <a:noFill/>
            </p:spPr>
            <p:txBody>
              <a:bodyPr wrap="square" lIns="0" tIns="0" rIns="0" bIns="0" rtlCol="0">
                <a:normAutofit lnSpcReduction="10000"/>
              </a:bodyPr>
              <a:lstStyle/>
              <a:p>
                <a:pPr>
                  <a:lnSpc>
                    <a:spcPct val="150000"/>
                  </a:lnSpc>
                </a:pPr>
                <a:r>
                  <a:rPr lang="zh-CN" altLang="en-US" sz="1335">
                    <a:solidFill>
                      <a:schemeClr val="bg1"/>
                    </a:solidFill>
                    <a:cs typeface="+mn-ea"/>
                    <a:sym typeface="+mn-lt"/>
                  </a:rPr>
                  <a:t>通常规则为在</a:t>
                </a:r>
                <a:r>
                  <a:rPr lang="en-US" altLang="zh-CN" sz="1335">
                    <a:solidFill>
                      <a:schemeClr val="bg1"/>
                    </a:solidFill>
                    <a:cs typeface="+mn-ea"/>
                    <a:sym typeface="+mn-lt"/>
                  </a:rPr>
                  <a:t>PPT</a:t>
                </a:r>
                <a:r>
                  <a:rPr lang="zh-CN" altLang="en-US" sz="1335">
                    <a:solidFill>
                      <a:schemeClr val="bg1"/>
                    </a:solidFill>
                    <a:cs typeface="+mn-ea"/>
                    <a:sym typeface="+mn-lt"/>
                  </a:rPr>
                  <a:t>文档下中英文各使用一种字体以保持全文档统一</a:t>
                </a:r>
                <a:endParaRPr lang="en-US" sz="1335" dirty="0">
                  <a:solidFill>
                    <a:schemeClr val="bg1"/>
                  </a:solidFill>
                  <a:cs typeface="+mn-ea"/>
                  <a:sym typeface="+mn-lt"/>
                </a:endParaRPr>
              </a:p>
            </p:txBody>
          </p:sp>
          <p:grpSp>
            <p:nvGrpSpPr>
              <p:cNvPr id="23" name="组合 22"/>
              <p:cNvGrpSpPr/>
              <p:nvPr/>
            </p:nvGrpSpPr>
            <p:grpSpPr>
              <a:xfrm>
                <a:off x="3365004" y="2600908"/>
                <a:ext cx="2263151" cy="307777"/>
                <a:chOff x="3365004" y="2600908"/>
                <a:chExt cx="2263151" cy="307777"/>
              </a:xfrm>
            </p:grpSpPr>
            <p:sp>
              <p:nvSpPr>
                <p:cNvPr id="24" name="Shape 213"/>
                <p:cNvSpPr/>
                <p:nvPr/>
              </p:nvSpPr>
              <p:spPr>
                <a:xfrm>
                  <a:off x="3365004" y="2623756"/>
                  <a:ext cx="269643" cy="204928"/>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chemeClr val="bg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25" name="Rectangle 254"/>
                <p:cNvSpPr/>
                <p:nvPr/>
              </p:nvSpPr>
              <p:spPr>
                <a:xfrm>
                  <a:off x="3930524" y="2600908"/>
                  <a:ext cx="1697631" cy="307777"/>
                </a:xfrm>
                <a:prstGeom prst="rect">
                  <a:avLst/>
                </a:prstGeom>
              </p:spPr>
              <p:txBody>
                <a:bodyPr wrap="square" lIns="0" tIns="0" rIns="0" bIns="0">
                  <a:normAutofit fontScale="92500" lnSpcReduction="10000"/>
                </a:bodyPr>
                <a:lstStyle/>
                <a:p>
                  <a:r>
                    <a:rPr lang="zh-CN" altLang="en-US" sz="2135" b="1" dirty="0">
                      <a:solidFill>
                        <a:schemeClr val="bg1"/>
                      </a:solidFill>
                      <a:cs typeface="+mn-ea"/>
                      <a:sym typeface="+mn-lt"/>
                    </a:rPr>
                    <a:t>标题文本预设</a:t>
                  </a:r>
                  <a:endParaRPr lang="en-US" sz="2135" b="1" dirty="0">
                    <a:solidFill>
                      <a:schemeClr val="bg1"/>
                    </a:solidFill>
                    <a:cs typeface="+mn-ea"/>
                    <a:sym typeface="+mn-lt"/>
                  </a:endParaRPr>
                </a:p>
              </p:txBody>
            </p:sp>
          </p:grpSp>
        </p:grpSp>
        <p:grpSp>
          <p:nvGrpSpPr>
            <p:cNvPr id="5" name="组合 4"/>
            <p:cNvGrpSpPr/>
            <p:nvPr/>
          </p:nvGrpSpPr>
          <p:grpSpPr>
            <a:xfrm>
              <a:off x="3935760" y="4082119"/>
              <a:ext cx="2356357" cy="1171486"/>
              <a:chOff x="875420" y="4136081"/>
              <a:chExt cx="2591741" cy="1288510"/>
            </a:xfrm>
          </p:grpSpPr>
          <p:sp>
            <p:nvSpPr>
              <p:cNvPr id="19" name="Shape 207"/>
              <p:cNvSpPr/>
              <p:nvPr/>
            </p:nvSpPr>
            <p:spPr>
              <a:xfrm>
                <a:off x="875420" y="4147203"/>
                <a:ext cx="218144" cy="201362"/>
              </a:xfrm>
              <a:custGeom>
                <a:avLst/>
                <a:gdLst/>
                <a:ahLst/>
                <a:cxnLst>
                  <a:cxn ang="0">
                    <a:pos x="wd2" y="hd2"/>
                  </a:cxn>
                  <a:cxn ang="5400000">
                    <a:pos x="wd2" y="hd2"/>
                  </a:cxn>
                  <a:cxn ang="10800000">
                    <a:pos x="wd2" y="hd2"/>
                  </a:cxn>
                  <a:cxn ang="16200000">
                    <a:pos x="wd2" y="hd2"/>
                  </a:cxn>
                </a:cxnLst>
                <a:rect l="0" t="0" r="r" b="b"/>
                <a:pathLst>
                  <a:path w="21600" h="21600" extrusionOk="0">
                    <a:moveTo>
                      <a:pt x="19938" y="6750"/>
                    </a:moveTo>
                    <a:cubicBezTo>
                      <a:pt x="19938" y="7481"/>
                      <a:pt x="19530" y="8241"/>
                      <a:pt x="18712" y="9028"/>
                    </a:cubicBezTo>
                    <a:cubicBezTo>
                      <a:pt x="17894" y="9816"/>
                      <a:pt x="16875" y="10345"/>
                      <a:pt x="15655" y="10618"/>
                    </a:cubicBezTo>
                    <a:cubicBezTo>
                      <a:pt x="16295" y="9099"/>
                      <a:pt x="16616" y="7359"/>
                      <a:pt x="16616" y="5400"/>
                    </a:cubicBezTo>
                    <a:lnTo>
                      <a:pt x="19938" y="5400"/>
                    </a:lnTo>
                    <a:cubicBezTo>
                      <a:pt x="19938" y="5400"/>
                      <a:pt x="19938" y="6750"/>
                      <a:pt x="19938" y="6750"/>
                    </a:cubicBezTo>
                    <a:close/>
                    <a:moveTo>
                      <a:pt x="2889" y="9028"/>
                    </a:moveTo>
                    <a:cubicBezTo>
                      <a:pt x="2070" y="8241"/>
                      <a:pt x="1662" y="7481"/>
                      <a:pt x="1662" y="6750"/>
                    </a:cubicBezTo>
                    <a:lnTo>
                      <a:pt x="1662" y="5400"/>
                    </a:lnTo>
                    <a:lnTo>
                      <a:pt x="4984" y="5400"/>
                    </a:lnTo>
                    <a:cubicBezTo>
                      <a:pt x="4984" y="7359"/>
                      <a:pt x="5305" y="9098"/>
                      <a:pt x="5945" y="10617"/>
                    </a:cubicBezTo>
                    <a:cubicBezTo>
                      <a:pt x="4725" y="10345"/>
                      <a:pt x="3706" y="9815"/>
                      <a:pt x="2889" y="9028"/>
                    </a:cubicBezTo>
                    <a:cubicBezTo>
                      <a:pt x="2889" y="9028"/>
                      <a:pt x="2889" y="9028"/>
                      <a:pt x="2889" y="9028"/>
                    </a:cubicBezTo>
                    <a:close/>
                    <a:moveTo>
                      <a:pt x="21237" y="3993"/>
                    </a:moveTo>
                    <a:cubicBezTo>
                      <a:pt x="20994" y="3731"/>
                      <a:pt x="20700" y="3600"/>
                      <a:pt x="20354" y="3600"/>
                    </a:cubicBezTo>
                    <a:lnTo>
                      <a:pt x="16616" y="3600"/>
                    </a:lnTo>
                    <a:lnTo>
                      <a:pt x="16616" y="2250"/>
                    </a:lnTo>
                    <a:cubicBezTo>
                      <a:pt x="16616" y="1631"/>
                      <a:pt x="16413" y="1102"/>
                      <a:pt x="16006" y="661"/>
                    </a:cubicBezTo>
                    <a:cubicBezTo>
                      <a:pt x="15599" y="220"/>
                      <a:pt x="15109" y="0"/>
                      <a:pt x="14538" y="0"/>
                    </a:cubicBezTo>
                    <a:lnTo>
                      <a:pt x="7062" y="0"/>
                    </a:lnTo>
                    <a:cubicBezTo>
                      <a:pt x="6491" y="0"/>
                      <a:pt x="6001" y="220"/>
                      <a:pt x="5595" y="661"/>
                    </a:cubicBezTo>
                    <a:cubicBezTo>
                      <a:pt x="5188" y="1102"/>
                      <a:pt x="4984" y="1631"/>
                      <a:pt x="4984" y="2250"/>
                    </a:cubicBezTo>
                    <a:lnTo>
                      <a:pt x="4984" y="3600"/>
                    </a:lnTo>
                    <a:lnTo>
                      <a:pt x="1246" y="3600"/>
                    </a:lnTo>
                    <a:cubicBezTo>
                      <a:pt x="900" y="3600"/>
                      <a:pt x="606" y="3731"/>
                      <a:pt x="363" y="3993"/>
                    </a:cubicBezTo>
                    <a:cubicBezTo>
                      <a:pt x="121" y="4256"/>
                      <a:pt x="0" y="4575"/>
                      <a:pt x="0" y="4950"/>
                    </a:cubicBezTo>
                    <a:lnTo>
                      <a:pt x="0" y="6750"/>
                    </a:lnTo>
                    <a:cubicBezTo>
                      <a:pt x="0" y="7416"/>
                      <a:pt x="180" y="8086"/>
                      <a:pt x="538" y="8761"/>
                    </a:cubicBezTo>
                    <a:cubicBezTo>
                      <a:pt x="898" y="9436"/>
                      <a:pt x="1382" y="10045"/>
                      <a:pt x="1992" y="10589"/>
                    </a:cubicBezTo>
                    <a:cubicBezTo>
                      <a:pt x="2602" y="11132"/>
                      <a:pt x="3351" y="11590"/>
                      <a:pt x="4238" y="11960"/>
                    </a:cubicBezTo>
                    <a:cubicBezTo>
                      <a:pt x="5125" y="12331"/>
                      <a:pt x="6058" y="12539"/>
                      <a:pt x="7036" y="12585"/>
                    </a:cubicBezTo>
                    <a:cubicBezTo>
                      <a:pt x="7399" y="13092"/>
                      <a:pt x="7810" y="13538"/>
                      <a:pt x="8269" y="13922"/>
                    </a:cubicBezTo>
                    <a:cubicBezTo>
                      <a:pt x="8598" y="14241"/>
                      <a:pt x="8824" y="14580"/>
                      <a:pt x="8950" y="14941"/>
                    </a:cubicBezTo>
                    <a:cubicBezTo>
                      <a:pt x="9076" y="15303"/>
                      <a:pt x="9139" y="15722"/>
                      <a:pt x="9139" y="16200"/>
                    </a:cubicBezTo>
                    <a:cubicBezTo>
                      <a:pt x="9139" y="16706"/>
                      <a:pt x="9006" y="17132"/>
                      <a:pt x="8743" y="17480"/>
                    </a:cubicBezTo>
                    <a:cubicBezTo>
                      <a:pt x="8479" y="17827"/>
                      <a:pt x="8057" y="18000"/>
                      <a:pt x="7477" y="18000"/>
                    </a:cubicBezTo>
                    <a:cubicBezTo>
                      <a:pt x="6828" y="18000"/>
                      <a:pt x="6250" y="18213"/>
                      <a:pt x="5744" y="18640"/>
                    </a:cubicBezTo>
                    <a:cubicBezTo>
                      <a:pt x="5238" y="19067"/>
                      <a:pt x="4984" y="19603"/>
                      <a:pt x="4984" y="20250"/>
                    </a:cubicBezTo>
                    <a:lnTo>
                      <a:pt x="4984" y="21150"/>
                    </a:lnTo>
                    <a:cubicBezTo>
                      <a:pt x="4984" y="21281"/>
                      <a:pt x="5023" y="21389"/>
                      <a:pt x="5101" y="21474"/>
                    </a:cubicBezTo>
                    <a:cubicBezTo>
                      <a:pt x="5180" y="21558"/>
                      <a:pt x="5278" y="21600"/>
                      <a:pt x="5400" y="21600"/>
                    </a:cubicBezTo>
                    <a:lnTo>
                      <a:pt x="16200" y="21600"/>
                    </a:lnTo>
                    <a:cubicBezTo>
                      <a:pt x="16322" y="21600"/>
                      <a:pt x="16421" y="21558"/>
                      <a:pt x="16499" y="21474"/>
                    </a:cubicBezTo>
                    <a:cubicBezTo>
                      <a:pt x="16577" y="21389"/>
                      <a:pt x="16616" y="21281"/>
                      <a:pt x="16616" y="21150"/>
                    </a:cubicBezTo>
                    <a:lnTo>
                      <a:pt x="16616" y="20250"/>
                    </a:lnTo>
                    <a:cubicBezTo>
                      <a:pt x="16616" y="19603"/>
                      <a:pt x="16362" y="19067"/>
                      <a:pt x="15856" y="18640"/>
                    </a:cubicBezTo>
                    <a:cubicBezTo>
                      <a:pt x="15349" y="18213"/>
                      <a:pt x="14772" y="18000"/>
                      <a:pt x="14123" y="18000"/>
                    </a:cubicBezTo>
                    <a:cubicBezTo>
                      <a:pt x="13543" y="18000"/>
                      <a:pt x="13121" y="17827"/>
                      <a:pt x="12857" y="17480"/>
                    </a:cubicBezTo>
                    <a:cubicBezTo>
                      <a:pt x="12594" y="17132"/>
                      <a:pt x="12462" y="16706"/>
                      <a:pt x="12462" y="16200"/>
                    </a:cubicBezTo>
                    <a:cubicBezTo>
                      <a:pt x="12462" y="15722"/>
                      <a:pt x="12524" y="15303"/>
                      <a:pt x="12650" y="14941"/>
                    </a:cubicBezTo>
                    <a:cubicBezTo>
                      <a:pt x="12776" y="14580"/>
                      <a:pt x="13003" y="14241"/>
                      <a:pt x="13331" y="13922"/>
                    </a:cubicBezTo>
                    <a:cubicBezTo>
                      <a:pt x="13790" y="13537"/>
                      <a:pt x="14201" y="13092"/>
                      <a:pt x="14564" y="12585"/>
                    </a:cubicBezTo>
                    <a:cubicBezTo>
                      <a:pt x="15543" y="12539"/>
                      <a:pt x="16475" y="12331"/>
                      <a:pt x="17362" y="11960"/>
                    </a:cubicBezTo>
                    <a:cubicBezTo>
                      <a:pt x="18249" y="11590"/>
                      <a:pt x="18998" y="11132"/>
                      <a:pt x="19608" y="10589"/>
                    </a:cubicBezTo>
                    <a:cubicBezTo>
                      <a:pt x="20218" y="10045"/>
                      <a:pt x="20702" y="9436"/>
                      <a:pt x="21062" y="8761"/>
                    </a:cubicBezTo>
                    <a:cubicBezTo>
                      <a:pt x="21420" y="8086"/>
                      <a:pt x="21600" y="7416"/>
                      <a:pt x="21600" y="6750"/>
                    </a:cubicBezTo>
                    <a:lnTo>
                      <a:pt x="21600" y="4950"/>
                    </a:lnTo>
                    <a:cubicBezTo>
                      <a:pt x="21600" y="4575"/>
                      <a:pt x="21479" y="4256"/>
                      <a:pt x="21237" y="3993"/>
                    </a:cubicBezTo>
                    <a:cubicBezTo>
                      <a:pt x="21237" y="3993"/>
                      <a:pt x="21237" y="3993"/>
                      <a:pt x="21237" y="3993"/>
                    </a:cubicBezTo>
                    <a:close/>
                  </a:path>
                </a:pathLst>
              </a:custGeom>
              <a:solidFill>
                <a:schemeClr val="bg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20" name="TextBox 253"/>
              <p:cNvSpPr txBox="1"/>
              <p:nvPr/>
            </p:nvSpPr>
            <p:spPr>
              <a:xfrm>
                <a:off x="1371495" y="4443858"/>
                <a:ext cx="2095666" cy="980733"/>
              </a:xfrm>
              <a:prstGeom prst="rect">
                <a:avLst/>
              </a:prstGeom>
              <a:noFill/>
            </p:spPr>
            <p:txBody>
              <a:bodyPr wrap="square" lIns="0" tIns="0" rIns="0" bIns="0" rtlCol="0">
                <a:normAutofit lnSpcReduction="10000"/>
              </a:bodyPr>
              <a:lstStyle/>
              <a:p>
                <a:pPr>
                  <a:lnSpc>
                    <a:spcPct val="150000"/>
                  </a:lnSpc>
                </a:pPr>
                <a:r>
                  <a:rPr lang="zh-CN" altLang="en-US" sz="1335">
                    <a:solidFill>
                      <a:schemeClr val="bg1"/>
                    </a:solidFill>
                    <a:cs typeface="+mn-ea"/>
                    <a:sym typeface="+mn-lt"/>
                  </a:rPr>
                  <a:t>通常规则为在</a:t>
                </a:r>
                <a:r>
                  <a:rPr lang="en-US" altLang="zh-CN" sz="1335">
                    <a:solidFill>
                      <a:schemeClr val="bg1"/>
                    </a:solidFill>
                    <a:cs typeface="+mn-ea"/>
                    <a:sym typeface="+mn-lt"/>
                  </a:rPr>
                  <a:t>PPT</a:t>
                </a:r>
                <a:r>
                  <a:rPr lang="zh-CN" altLang="en-US" sz="1335">
                    <a:solidFill>
                      <a:schemeClr val="bg1"/>
                    </a:solidFill>
                    <a:cs typeface="+mn-ea"/>
                    <a:sym typeface="+mn-lt"/>
                  </a:rPr>
                  <a:t>文档下中英文各使用一种字体以保持全文档统一</a:t>
                </a:r>
                <a:endParaRPr lang="en-US" sz="1335" dirty="0">
                  <a:solidFill>
                    <a:schemeClr val="bg1"/>
                  </a:solidFill>
                  <a:cs typeface="+mn-ea"/>
                  <a:sym typeface="+mn-lt"/>
                </a:endParaRPr>
              </a:p>
            </p:txBody>
          </p:sp>
          <p:sp>
            <p:nvSpPr>
              <p:cNvPr id="21" name="Rectangle 254"/>
              <p:cNvSpPr/>
              <p:nvPr/>
            </p:nvSpPr>
            <p:spPr>
              <a:xfrm>
                <a:off x="1371496" y="4136081"/>
                <a:ext cx="1697631" cy="307777"/>
              </a:xfrm>
              <a:prstGeom prst="rect">
                <a:avLst/>
              </a:prstGeom>
            </p:spPr>
            <p:txBody>
              <a:bodyPr wrap="square" lIns="0" tIns="0" rIns="0" bIns="0">
                <a:normAutofit fontScale="92500" lnSpcReduction="10000"/>
              </a:bodyPr>
              <a:lstStyle/>
              <a:p>
                <a:r>
                  <a:rPr lang="zh-CN" altLang="en-US" sz="2135" b="1">
                    <a:solidFill>
                      <a:schemeClr val="bg1"/>
                    </a:solidFill>
                    <a:cs typeface="+mn-ea"/>
                    <a:sym typeface="+mn-lt"/>
                  </a:rPr>
                  <a:t>标题文本预设</a:t>
                </a:r>
                <a:endParaRPr lang="en-US" sz="2135" b="1" dirty="0">
                  <a:solidFill>
                    <a:schemeClr val="bg1"/>
                  </a:solidFill>
                  <a:cs typeface="+mn-ea"/>
                  <a:sym typeface="+mn-lt"/>
                </a:endParaRPr>
              </a:p>
            </p:txBody>
          </p:sp>
        </p:grpSp>
        <p:grpSp>
          <p:nvGrpSpPr>
            <p:cNvPr id="6" name="组合 5"/>
            <p:cNvGrpSpPr/>
            <p:nvPr/>
          </p:nvGrpSpPr>
          <p:grpSpPr>
            <a:xfrm>
              <a:off x="6484586" y="4080482"/>
              <a:ext cx="2396083" cy="1173137"/>
              <a:chOff x="3390754" y="4134268"/>
              <a:chExt cx="2635435" cy="1290323"/>
            </a:xfrm>
          </p:grpSpPr>
          <p:sp>
            <p:nvSpPr>
              <p:cNvPr id="16" name="Shape 216"/>
              <p:cNvSpPr/>
              <p:nvPr/>
            </p:nvSpPr>
            <p:spPr>
              <a:xfrm>
                <a:off x="3390754" y="4134268"/>
                <a:ext cx="218144" cy="227232"/>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17" name="TextBox 253"/>
              <p:cNvSpPr txBox="1"/>
              <p:nvPr/>
            </p:nvSpPr>
            <p:spPr>
              <a:xfrm>
                <a:off x="3930523" y="4443858"/>
                <a:ext cx="2095666" cy="980733"/>
              </a:xfrm>
              <a:prstGeom prst="rect">
                <a:avLst/>
              </a:prstGeom>
              <a:noFill/>
            </p:spPr>
            <p:txBody>
              <a:bodyPr wrap="square" lIns="0" tIns="0" rIns="0" bIns="0" rtlCol="0">
                <a:normAutofit lnSpcReduction="10000"/>
              </a:bodyPr>
              <a:lstStyle/>
              <a:p>
                <a:pPr>
                  <a:lnSpc>
                    <a:spcPct val="150000"/>
                  </a:lnSpc>
                </a:pPr>
                <a:r>
                  <a:rPr lang="zh-CN" altLang="en-US" sz="1335">
                    <a:solidFill>
                      <a:schemeClr val="bg1"/>
                    </a:solidFill>
                    <a:cs typeface="+mn-ea"/>
                    <a:sym typeface="+mn-lt"/>
                  </a:rPr>
                  <a:t>通常规则为在</a:t>
                </a:r>
                <a:r>
                  <a:rPr lang="en-US" altLang="zh-CN" sz="1335">
                    <a:solidFill>
                      <a:schemeClr val="bg1"/>
                    </a:solidFill>
                    <a:cs typeface="+mn-ea"/>
                    <a:sym typeface="+mn-lt"/>
                  </a:rPr>
                  <a:t>PPT</a:t>
                </a:r>
                <a:r>
                  <a:rPr lang="zh-CN" altLang="en-US" sz="1335">
                    <a:solidFill>
                      <a:schemeClr val="bg1"/>
                    </a:solidFill>
                    <a:cs typeface="+mn-ea"/>
                    <a:sym typeface="+mn-lt"/>
                  </a:rPr>
                  <a:t>文档下中英文各使用一种字体以保持全文档统一</a:t>
                </a:r>
                <a:endParaRPr lang="en-US" sz="1335" dirty="0">
                  <a:solidFill>
                    <a:schemeClr val="bg1"/>
                  </a:solidFill>
                  <a:cs typeface="+mn-ea"/>
                  <a:sym typeface="+mn-lt"/>
                </a:endParaRPr>
              </a:p>
            </p:txBody>
          </p:sp>
          <p:sp>
            <p:nvSpPr>
              <p:cNvPr id="18" name="Rectangle 254"/>
              <p:cNvSpPr/>
              <p:nvPr/>
            </p:nvSpPr>
            <p:spPr>
              <a:xfrm>
                <a:off x="3930524" y="4136081"/>
                <a:ext cx="1697631" cy="307777"/>
              </a:xfrm>
              <a:prstGeom prst="rect">
                <a:avLst/>
              </a:prstGeom>
            </p:spPr>
            <p:txBody>
              <a:bodyPr wrap="square" lIns="0" tIns="0" rIns="0" bIns="0">
                <a:normAutofit fontScale="92500" lnSpcReduction="10000"/>
              </a:bodyPr>
              <a:lstStyle/>
              <a:p>
                <a:r>
                  <a:rPr lang="zh-CN" altLang="en-US" sz="2135" b="1">
                    <a:solidFill>
                      <a:schemeClr val="bg1"/>
                    </a:solidFill>
                    <a:cs typeface="+mn-ea"/>
                    <a:sym typeface="+mn-lt"/>
                  </a:rPr>
                  <a:t>标题文本预设</a:t>
                </a:r>
                <a:endParaRPr lang="en-US" sz="2135" b="1" dirty="0">
                  <a:solidFill>
                    <a:schemeClr val="bg1"/>
                  </a:solidFill>
                  <a:cs typeface="+mn-ea"/>
                  <a:sym typeface="+mn-lt"/>
                </a:endParaRPr>
              </a:p>
            </p:txBody>
          </p:sp>
        </p:grpSp>
        <p:grpSp>
          <p:nvGrpSpPr>
            <p:cNvPr id="7" name="组合 6"/>
            <p:cNvGrpSpPr/>
            <p:nvPr/>
          </p:nvGrpSpPr>
          <p:grpSpPr>
            <a:xfrm>
              <a:off x="9053366" y="2686373"/>
              <a:ext cx="2419495" cy="1171486"/>
              <a:chOff x="5924032" y="2600908"/>
              <a:chExt cx="2661185" cy="1288510"/>
            </a:xfrm>
          </p:grpSpPr>
          <p:sp>
            <p:nvSpPr>
              <p:cNvPr id="12" name="TextBox 253"/>
              <p:cNvSpPr txBox="1"/>
              <p:nvPr/>
            </p:nvSpPr>
            <p:spPr>
              <a:xfrm>
                <a:off x="6489551" y="2908685"/>
                <a:ext cx="2095666" cy="980733"/>
              </a:xfrm>
              <a:prstGeom prst="rect">
                <a:avLst/>
              </a:prstGeom>
              <a:noFill/>
            </p:spPr>
            <p:txBody>
              <a:bodyPr wrap="square" lIns="0" tIns="0" rIns="0" bIns="0" rtlCol="0">
                <a:normAutofit lnSpcReduction="10000"/>
              </a:bodyPr>
              <a:lstStyle/>
              <a:p>
                <a:pPr>
                  <a:lnSpc>
                    <a:spcPct val="150000"/>
                  </a:lnSpc>
                </a:pPr>
                <a:r>
                  <a:rPr lang="zh-CN" altLang="en-US" sz="1335">
                    <a:solidFill>
                      <a:schemeClr val="bg1"/>
                    </a:solidFill>
                    <a:cs typeface="+mn-ea"/>
                    <a:sym typeface="+mn-lt"/>
                  </a:rPr>
                  <a:t>通常规则为在</a:t>
                </a:r>
                <a:r>
                  <a:rPr lang="en-US" altLang="zh-CN" sz="1335">
                    <a:solidFill>
                      <a:schemeClr val="bg1"/>
                    </a:solidFill>
                    <a:cs typeface="+mn-ea"/>
                    <a:sym typeface="+mn-lt"/>
                  </a:rPr>
                  <a:t>PPT</a:t>
                </a:r>
                <a:r>
                  <a:rPr lang="zh-CN" altLang="en-US" sz="1335">
                    <a:solidFill>
                      <a:schemeClr val="bg1"/>
                    </a:solidFill>
                    <a:cs typeface="+mn-ea"/>
                    <a:sym typeface="+mn-lt"/>
                  </a:rPr>
                  <a:t>文档下中英文各使用一种字体以保持全文档统一</a:t>
                </a:r>
                <a:endParaRPr lang="en-US" sz="1335" dirty="0">
                  <a:solidFill>
                    <a:schemeClr val="bg1"/>
                  </a:solidFill>
                  <a:cs typeface="+mn-ea"/>
                  <a:sym typeface="+mn-lt"/>
                </a:endParaRPr>
              </a:p>
            </p:txBody>
          </p:sp>
          <p:grpSp>
            <p:nvGrpSpPr>
              <p:cNvPr id="13" name="组合 12"/>
              <p:cNvGrpSpPr/>
              <p:nvPr/>
            </p:nvGrpSpPr>
            <p:grpSpPr>
              <a:xfrm>
                <a:off x="5924032" y="2600908"/>
                <a:ext cx="2263151" cy="307777"/>
                <a:chOff x="5924032" y="2600908"/>
                <a:chExt cx="2263151" cy="307777"/>
              </a:xfrm>
            </p:grpSpPr>
            <p:sp>
              <p:nvSpPr>
                <p:cNvPr id="14" name="Shape 213"/>
                <p:cNvSpPr/>
                <p:nvPr/>
              </p:nvSpPr>
              <p:spPr>
                <a:xfrm>
                  <a:off x="5924032" y="2642360"/>
                  <a:ext cx="269643" cy="167720"/>
                </a:xfrm>
                <a:custGeom>
                  <a:avLst/>
                  <a:gdLst>
                    <a:gd name="connsiteX0" fmla="*/ 308536 w 331788"/>
                    <a:gd name="connsiteY0" fmla="*/ 66675 h 206375"/>
                    <a:gd name="connsiteX1" fmla="*/ 314995 w 331788"/>
                    <a:gd name="connsiteY1" fmla="*/ 66675 h 206375"/>
                    <a:gd name="connsiteX2" fmla="*/ 331788 w 331788"/>
                    <a:gd name="connsiteY2" fmla="*/ 83491 h 206375"/>
                    <a:gd name="connsiteX3" fmla="*/ 331788 w 331788"/>
                    <a:gd name="connsiteY3" fmla="*/ 189559 h 206375"/>
                    <a:gd name="connsiteX4" fmla="*/ 314995 w 331788"/>
                    <a:gd name="connsiteY4" fmla="*/ 206375 h 206375"/>
                    <a:gd name="connsiteX5" fmla="*/ 85056 w 331788"/>
                    <a:gd name="connsiteY5" fmla="*/ 206375 h 206375"/>
                    <a:gd name="connsiteX6" fmla="*/ 68263 w 331788"/>
                    <a:gd name="connsiteY6" fmla="*/ 189559 h 206375"/>
                    <a:gd name="connsiteX7" fmla="*/ 68263 w 331788"/>
                    <a:gd name="connsiteY7" fmla="*/ 183092 h 206375"/>
                    <a:gd name="connsiteX8" fmla="*/ 281408 w 331788"/>
                    <a:gd name="connsiteY8" fmla="*/ 183092 h 206375"/>
                    <a:gd name="connsiteX9" fmla="*/ 308536 w 331788"/>
                    <a:gd name="connsiteY9" fmla="*/ 155928 h 206375"/>
                    <a:gd name="connsiteX10" fmla="*/ 308536 w 331788"/>
                    <a:gd name="connsiteY10" fmla="*/ 66675 h 206375"/>
                    <a:gd name="connsiteX11" fmla="*/ 275059 w 331788"/>
                    <a:gd name="connsiteY11" fmla="*/ 33338 h 206375"/>
                    <a:gd name="connsiteX12" fmla="*/ 281557 w 331788"/>
                    <a:gd name="connsiteY12" fmla="*/ 33338 h 206375"/>
                    <a:gd name="connsiteX13" fmla="*/ 298451 w 331788"/>
                    <a:gd name="connsiteY13" fmla="*/ 50154 h 206375"/>
                    <a:gd name="connsiteX14" fmla="*/ 298451 w 331788"/>
                    <a:gd name="connsiteY14" fmla="*/ 156222 h 206375"/>
                    <a:gd name="connsiteX15" fmla="*/ 281557 w 331788"/>
                    <a:gd name="connsiteY15" fmla="*/ 173038 h 206375"/>
                    <a:gd name="connsiteX16" fmla="*/ 50232 w 331788"/>
                    <a:gd name="connsiteY16" fmla="*/ 173038 h 206375"/>
                    <a:gd name="connsiteX17" fmla="*/ 33338 w 331788"/>
                    <a:gd name="connsiteY17" fmla="*/ 156222 h 206375"/>
                    <a:gd name="connsiteX18" fmla="*/ 33338 w 331788"/>
                    <a:gd name="connsiteY18" fmla="*/ 149755 h 206375"/>
                    <a:gd name="connsiteX19" fmla="*/ 247768 w 331788"/>
                    <a:gd name="connsiteY19" fmla="*/ 149755 h 206375"/>
                    <a:gd name="connsiteX20" fmla="*/ 275059 w 331788"/>
                    <a:gd name="connsiteY20" fmla="*/ 122591 h 206375"/>
                    <a:gd name="connsiteX21" fmla="*/ 275059 w 331788"/>
                    <a:gd name="connsiteY21" fmla="*/ 33338 h 206375"/>
                    <a:gd name="connsiteX22" fmla="*/ 99109 w 331788"/>
                    <a:gd name="connsiteY22" fmla="*/ 21630 h 206375"/>
                    <a:gd name="connsiteX23" fmla="*/ 97823 w 331788"/>
                    <a:gd name="connsiteY23" fmla="*/ 22920 h 206375"/>
                    <a:gd name="connsiteX24" fmla="*/ 95250 w 331788"/>
                    <a:gd name="connsiteY24" fmla="*/ 28079 h 206375"/>
                    <a:gd name="connsiteX25" fmla="*/ 96536 w 331788"/>
                    <a:gd name="connsiteY25" fmla="*/ 31949 h 206375"/>
                    <a:gd name="connsiteX26" fmla="*/ 97823 w 331788"/>
                    <a:gd name="connsiteY26" fmla="*/ 33238 h 206375"/>
                    <a:gd name="connsiteX27" fmla="*/ 118406 w 331788"/>
                    <a:gd name="connsiteY27" fmla="*/ 66775 h 206375"/>
                    <a:gd name="connsiteX28" fmla="*/ 119692 w 331788"/>
                    <a:gd name="connsiteY28" fmla="*/ 68064 h 206375"/>
                    <a:gd name="connsiteX29" fmla="*/ 111974 w 331788"/>
                    <a:gd name="connsiteY29" fmla="*/ 68064 h 206375"/>
                    <a:gd name="connsiteX30" fmla="*/ 104255 w 331788"/>
                    <a:gd name="connsiteY30" fmla="*/ 75804 h 206375"/>
                    <a:gd name="connsiteX31" fmla="*/ 111974 w 331788"/>
                    <a:gd name="connsiteY31" fmla="*/ 83543 h 206375"/>
                    <a:gd name="connsiteX32" fmla="*/ 124838 w 331788"/>
                    <a:gd name="connsiteY32" fmla="*/ 83543 h 206375"/>
                    <a:gd name="connsiteX33" fmla="*/ 124838 w 331788"/>
                    <a:gd name="connsiteY33" fmla="*/ 89992 h 206375"/>
                    <a:gd name="connsiteX34" fmla="*/ 111974 w 331788"/>
                    <a:gd name="connsiteY34" fmla="*/ 89992 h 206375"/>
                    <a:gd name="connsiteX35" fmla="*/ 104255 w 331788"/>
                    <a:gd name="connsiteY35" fmla="*/ 97731 h 206375"/>
                    <a:gd name="connsiteX36" fmla="*/ 111974 w 331788"/>
                    <a:gd name="connsiteY36" fmla="*/ 105470 h 206375"/>
                    <a:gd name="connsiteX37" fmla="*/ 124838 w 331788"/>
                    <a:gd name="connsiteY37" fmla="*/ 105470 h 206375"/>
                    <a:gd name="connsiteX38" fmla="*/ 124838 w 331788"/>
                    <a:gd name="connsiteY38" fmla="*/ 114499 h 206375"/>
                    <a:gd name="connsiteX39" fmla="*/ 132557 w 331788"/>
                    <a:gd name="connsiteY39" fmla="*/ 122238 h 206375"/>
                    <a:gd name="connsiteX40" fmla="*/ 140275 w 331788"/>
                    <a:gd name="connsiteY40" fmla="*/ 114499 h 206375"/>
                    <a:gd name="connsiteX41" fmla="*/ 140275 w 331788"/>
                    <a:gd name="connsiteY41" fmla="*/ 105470 h 206375"/>
                    <a:gd name="connsiteX42" fmla="*/ 153139 w 331788"/>
                    <a:gd name="connsiteY42" fmla="*/ 105470 h 206375"/>
                    <a:gd name="connsiteX43" fmla="*/ 160858 w 331788"/>
                    <a:gd name="connsiteY43" fmla="*/ 97731 h 206375"/>
                    <a:gd name="connsiteX44" fmla="*/ 153139 w 331788"/>
                    <a:gd name="connsiteY44" fmla="*/ 89992 h 206375"/>
                    <a:gd name="connsiteX45" fmla="*/ 140275 w 331788"/>
                    <a:gd name="connsiteY45" fmla="*/ 89992 h 206375"/>
                    <a:gd name="connsiteX46" fmla="*/ 140275 w 331788"/>
                    <a:gd name="connsiteY46" fmla="*/ 83543 h 206375"/>
                    <a:gd name="connsiteX47" fmla="*/ 153139 w 331788"/>
                    <a:gd name="connsiteY47" fmla="*/ 83543 h 206375"/>
                    <a:gd name="connsiteX48" fmla="*/ 160858 w 331788"/>
                    <a:gd name="connsiteY48" fmla="*/ 75804 h 206375"/>
                    <a:gd name="connsiteX49" fmla="*/ 153139 w 331788"/>
                    <a:gd name="connsiteY49" fmla="*/ 68064 h 206375"/>
                    <a:gd name="connsiteX50" fmla="*/ 145421 w 331788"/>
                    <a:gd name="connsiteY50" fmla="*/ 68064 h 206375"/>
                    <a:gd name="connsiteX51" fmla="*/ 146707 w 331788"/>
                    <a:gd name="connsiteY51" fmla="*/ 66775 h 206375"/>
                    <a:gd name="connsiteX52" fmla="*/ 168577 w 331788"/>
                    <a:gd name="connsiteY52" fmla="*/ 33238 h 206375"/>
                    <a:gd name="connsiteX53" fmla="*/ 168577 w 331788"/>
                    <a:gd name="connsiteY53" fmla="*/ 31949 h 206375"/>
                    <a:gd name="connsiteX54" fmla="*/ 169863 w 331788"/>
                    <a:gd name="connsiteY54" fmla="*/ 28079 h 206375"/>
                    <a:gd name="connsiteX55" fmla="*/ 168577 w 331788"/>
                    <a:gd name="connsiteY55" fmla="*/ 22920 h 206375"/>
                    <a:gd name="connsiteX56" fmla="*/ 166004 w 331788"/>
                    <a:gd name="connsiteY56" fmla="*/ 21630 h 206375"/>
                    <a:gd name="connsiteX57" fmla="*/ 156999 w 331788"/>
                    <a:gd name="connsiteY57" fmla="*/ 22920 h 206375"/>
                    <a:gd name="connsiteX58" fmla="*/ 155712 w 331788"/>
                    <a:gd name="connsiteY58" fmla="*/ 22920 h 206375"/>
                    <a:gd name="connsiteX59" fmla="*/ 153139 w 331788"/>
                    <a:gd name="connsiteY59" fmla="*/ 28079 h 206375"/>
                    <a:gd name="connsiteX60" fmla="*/ 150567 w 331788"/>
                    <a:gd name="connsiteY60" fmla="*/ 33238 h 206375"/>
                    <a:gd name="connsiteX61" fmla="*/ 132557 w 331788"/>
                    <a:gd name="connsiteY61" fmla="*/ 60325 h 206375"/>
                    <a:gd name="connsiteX62" fmla="*/ 115833 w 331788"/>
                    <a:gd name="connsiteY62" fmla="*/ 33238 h 206375"/>
                    <a:gd name="connsiteX63" fmla="*/ 111974 w 331788"/>
                    <a:gd name="connsiteY63" fmla="*/ 28079 h 206375"/>
                    <a:gd name="connsiteX64" fmla="*/ 109401 w 331788"/>
                    <a:gd name="connsiteY64" fmla="*/ 22920 h 206375"/>
                    <a:gd name="connsiteX65" fmla="*/ 99109 w 331788"/>
                    <a:gd name="connsiteY65" fmla="*/ 21630 h 206375"/>
                    <a:gd name="connsiteX66" fmla="*/ 16894 w 331788"/>
                    <a:gd name="connsiteY66" fmla="*/ 0 h 206375"/>
                    <a:gd name="connsiteX67" fmla="*/ 248219 w 331788"/>
                    <a:gd name="connsiteY67" fmla="*/ 0 h 206375"/>
                    <a:gd name="connsiteX68" fmla="*/ 265113 w 331788"/>
                    <a:gd name="connsiteY68" fmla="*/ 16816 h 206375"/>
                    <a:gd name="connsiteX69" fmla="*/ 265113 w 331788"/>
                    <a:gd name="connsiteY69" fmla="*/ 122884 h 206375"/>
                    <a:gd name="connsiteX70" fmla="*/ 248219 w 331788"/>
                    <a:gd name="connsiteY70" fmla="*/ 139700 h 206375"/>
                    <a:gd name="connsiteX71" fmla="*/ 23392 w 331788"/>
                    <a:gd name="connsiteY71" fmla="*/ 139700 h 206375"/>
                    <a:gd name="connsiteX72" fmla="*/ 16894 w 331788"/>
                    <a:gd name="connsiteY72" fmla="*/ 139700 h 206375"/>
                    <a:gd name="connsiteX73" fmla="*/ 0 w 331788"/>
                    <a:gd name="connsiteY73" fmla="*/ 122884 h 206375"/>
                    <a:gd name="connsiteX74" fmla="*/ 0 w 331788"/>
                    <a:gd name="connsiteY74" fmla="*/ 16816 h 206375"/>
                    <a:gd name="connsiteX75" fmla="*/ 16894 w 331788"/>
                    <a:gd name="connsiteY75"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1788" h="206375">
                      <a:moveTo>
                        <a:pt x="308536" y="66675"/>
                      </a:moveTo>
                      <a:cubicBezTo>
                        <a:pt x="308536" y="66675"/>
                        <a:pt x="308536" y="66675"/>
                        <a:pt x="314995" y="66675"/>
                      </a:cubicBezTo>
                      <a:cubicBezTo>
                        <a:pt x="324037" y="66675"/>
                        <a:pt x="331788" y="73143"/>
                        <a:pt x="331788" y="83491"/>
                      </a:cubicBezTo>
                      <a:cubicBezTo>
                        <a:pt x="331788" y="83491"/>
                        <a:pt x="331788" y="83491"/>
                        <a:pt x="331788" y="189559"/>
                      </a:cubicBezTo>
                      <a:cubicBezTo>
                        <a:pt x="331788" y="198614"/>
                        <a:pt x="324037" y="206375"/>
                        <a:pt x="314995" y="206375"/>
                      </a:cubicBezTo>
                      <a:cubicBezTo>
                        <a:pt x="314995" y="206375"/>
                        <a:pt x="314995" y="206375"/>
                        <a:pt x="85056" y="206375"/>
                      </a:cubicBezTo>
                      <a:cubicBezTo>
                        <a:pt x="76014" y="206375"/>
                        <a:pt x="68263" y="198614"/>
                        <a:pt x="68263" y="189559"/>
                      </a:cubicBezTo>
                      <a:cubicBezTo>
                        <a:pt x="68263" y="189559"/>
                        <a:pt x="68263" y="189559"/>
                        <a:pt x="68263" y="183092"/>
                      </a:cubicBezTo>
                      <a:cubicBezTo>
                        <a:pt x="68263" y="183092"/>
                        <a:pt x="68263" y="183092"/>
                        <a:pt x="281408" y="183092"/>
                      </a:cubicBezTo>
                      <a:cubicBezTo>
                        <a:pt x="296910" y="183092"/>
                        <a:pt x="308536" y="171450"/>
                        <a:pt x="308536" y="155928"/>
                      </a:cubicBezTo>
                      <a:cubicBezTo>
                        <a:pt x="308536" y="155928"/>
                        <a:pt x="308536" y="155928"/>
                        <a:pt x="308536" y="66675"/>
                      </a:cubicBezTo>
                      <a:close/>
                      <a:moveTo>
                        <a:pt x="275059" y="33338"/>
                      </a:moveTo>
                      <a:cubicBezTo>
                        <a:pt x="275059" y="33338"/>
                        <a:pt x="275059" y="33338"/>
                        <a:pt x="281557" y="33338"/>
                      </a:cubicBezTo>
                      <a:cubicBezTo>
                        <a:pt x="290654" y="33338"/>
                        <a:pt x="298451" y="41099"/>
                        <a:pt x="298451" y="50154"/>
                      </a:cubicBezTo>
                      <a:cubicBezTo>
                        <a:pt x="298451" y="50154"/>
                        <a:pt x="298451" y="50154"/>
                        <a:pt x="298451" y="156222"/>
                      </a:cubicBezTo>
                      <a:cubicBezTo>
                        <a:pt x="298451" y="165277"/>
                        <a:pt x="290654" y="173038"/>
                        <a:pt x="281557" y="173038"/>
                      </a:cubicBezTo>
                      <a:cubicBezTo>
                        <a:pt x="281557" y="173038"/>
                        <a:pt x="281557" y="173038"/>
                        <a:pt x="50232" y="173038"/>
                      </a:cubicBezTo>
                      <a:cubicBezTo>
                        <a:pt x="41135" y="173038"/>
                        <a:pt x="33338" y="165277"/>
                        <a:pt x="33338" y="156222"/>
                      </a:cubicBezTo>
                      <a:cubicBezTo>
                        <a:pt x="33338" y="156222"/>
                        <a:pt x="33338" y="156222"/>
                        <a:pt x="33338" y="149755"/>
                      </a:cubicBezTo>
                      <a:cubicBezTo>
                        <a:pt x="33338" y="149755"/>
                        <a:pt x="33338" y="149755"/>
                        <a:pt x="247768" y="149755"/>
                      </a:cubicBezTo>
                      <a:cubicBezTo>
                        <a:pt x="263363" y="149755"/>
                        <a:pt x="275059" y="138113"/>
                        <a:pt x="275059" y="122591"/>
                      </a:cubicBezTo>
                      <a:cubicBezTo>
                        <a:pt x="275059" y="122591"/>
                        <a:pt x="275059" y="122591"/>
                        <a:pt x="275059" y="33338"/>
                      </a:cubicBezTo>
                      <a:close/>
                      <a:moveTo>
                        <a:pt x="99109" y="21630"/>
                      </a:moveTo>
                      <a:cubicBezTo>
                        <a:pt x="97823" y="21630"/>
                        <a:pt x="97823" y="21630"/>
                        <a:pt x="97823" y="22920"/>
                      </a:cubicBezTo>
                      <a:cubicBezTo>
                        <a:pt x="96536" y="24210"/>
                        <a:pt x="95250" y="25499"/>
                        <a:pt x="95250" y="28079"/>
                      </a:cubicBezTo>
                      <a:cubicBezTo>
                        <a:pt x="95250" y="29369"/>
                        <a:pt x="96536" y="30659"/>
                        <a:pt x="96536" y="31949"/>
                      </a:cubicBezTo>
                      <a:cubicBezTo>
                        <a:pt x="96536" y="31949"/>
                        <a:pt x="96536" y="31949"/>
                        <a:pt x="97823" y="33238"/>
                      </a:cubicBezTo>
                      <a:cubicBezTo>
                        <a:pt x="97823" y="33238"/>
                        <a:pt x="97823" y="33238"/>
                        <a:pt x="118406" y="66775"/>
                      </a:cubicBezTo>
                      <a:cubicBezTo>
                        <a:pt x="118406" y="66775"/>
                        <a:pt x="118406" y="66775"/>
                        <a:pt x="119692" y="68064"/>
                      </a:cubicBezTo>
                      <a:cubicBezTo>
                        <a:pt x="119692" y="68064"/>
                        <a:pt x="119692" y="68064"/>
                        <a:pt x="111974" y="68064"/>
                      </a:cubicBezTo>
                      <a:cubicBezTo>
                        <a:pt x="108114" y="68064"/>
                        <a:pt x="104255" y="71934"/>
                        <a:pt x="104255" y="75804"/>
                      </a:cubicBezTo>
                      <a:cubicBezTo>
                        <a:pt x="104255" y="79673"/>
                        <a:pt x="108114" y="83543"/>
                        <a:pt x="111974" y="83543"/>
                      </a:cubicBezTo>
                      <a:cubicBezTo>
                        <a:pt x="111974" y="83543"/>
                        <a:pt x="111974" y="83543"/>
                        <a:pt x="124838" y="83543"/>
                      </a:cubicBezTo>
                      <a:cubicBezTo>
                        <a:pt x="124838" y="83543"/>
                        <a:pt x="124838" y="83543"/>
                        <a:pt x="124838" y="89992"/>
                      </a:cubicBezTo>
                      <a:cubicBezTo>
                        <a:pt x="124838" y="89992"/>
                        <a:pt x="124838" y="89992"/>
                        <a:pt x="111974" y="89992"/>
                      </a:cubicBezTo>
                      <a:cubicBezTo>
                        <a:pt x="108114" y="89992"/>
                        <a:pt x="104255" y="93861"/>
                        <a:pt x="104255" y="97731"/>
                      </a:cubicBezTo>
                      <a:cubicBezTo>
                        <a:pt x="104255" y="101601"/>
                        <a:pt x="108114" y="105470"/>
                        <a:pt x="111974" y="105470"/>
                      </a:cubicBezTo>
                      <a:cubicBezTo>
                        <a:pt x="111974" y="105470"/>
                        <a:pt x="111974" y="105470"/>
                        <a:pt x="124838" y="105470"/>
                      </a:cubicBezTo>
                      <a:cubicBezTo>
                        <a:pt x="124838" y="105470"/>
                        <a:pt x="124838" y="105470"/>
                        <a:pt x="124838" y="114499"/>
                      </a:cubicBezTo>
                      <a:cubicBezTo>
                        <a:pt x="124838" y="119658"/>
                        <a:pt x="128697" y="122238"/>
                        <a:pt x="132557" y="122238"/>
                      </a:cubicBezTo>
                      <a:cubicBezTo>
                        <a:pt x="136416" y="122238"/>
                        <a:pt x="140275" y="119658"/>
                        <a:pt x="140275" y="114499"/>
                      </a:cubicBezTo>
                      <a:cubicBezTo>
                        <a:pt x="140275" y="114499"/>
                        <a:pt x="140275" y="114499"/>
                        <a:pt x="140275" y="105470"/>
                      </a:cubicBezTo>
                      <a:cubicBezTo>
                        <a:pt x="140275" y="105470"/>
                        <a:pt x="140275" y="105470"/>
                        <a:pt x="153139" y="105470"/>
                      </a:cubicBezTo>
                      <a:cubicBezTo>
                        <a:pt x="158285" y="105470"/>
                        <a:pt x="160858" y="101601"/>
                        <a:pt x="160858" y="97731"/>
                      </a:cubicBezTo>
                      <a:cubicBezTo>
                        <a:pt x="160858" y="93861"/>
                        <a:pt x="158285" y="89992"/>
                        <a:pt x="153139" y="89992"/>
                      </a:cubicBezTo>
                      <a:cubicBezTo>
                        <a:pt x="153139" y="89992"/>
                        <a:pt x="153139" y="89992"/>
                        <a:pt x="140275" y="89992"/>
                      </a:cubicBezTo>
                      <a:cubicBezTo>
                        <a:pt x="140275" y="89992"/>
                        <a:pt x="140275" y="89992"/>
                        <a:pt x="140275" y="83543"/>
                      </a:cubicBezTo>
                      <a:cubicBezTo>
                        <a:pt x="140275" y="83543"/>
                        <a:pt x="140275" y="83543"/>
                        <a:pt x="153139" y="83543"/>
                      </a:cubicBezTo>
                      <a:cubicBezTo>
                        <a:pt x="158285" y="83543"/>
                        <a:pt x="160858" y="79673"/>
                        <a:pt x="160858" y="75804"/>
                      </a:cubicBezTo>
                      <a:cubicBezTo>
                        <a:pt x="160858" y="71934"/>
                        <a:pt x="158285" y="68064"/>
                        <a:pt x="153139" y="68064"/>
                      </a:cubicBezTo>
                      <a:cubicBezTo>
                        <a:pt x="153139" y="68064"/>
                        <a:pt x="153139" y="68064"/>
                        <a:pt x="145421" y="68064"/>
                      </a:cubicBezTo>
                      <a:cubicBezTo>
                        <a:pt x="145421" y="68064"/>
                        <a:pt x="145421" y="68064"/>
                        <a:pt x="146707" y="66775"/>
                      </a:cubicBezTo>
                      <a:cubicBezTo>
                        <a:pt x="146707" y="66775"/>
                        <a:pt x="146707" y="66775"/>
                        <a:pt x="168577" y="33238"/>
                      </a:cubicBezTo>
                      <a:cubicBezTo>
                        <a:pt x="168577" y="33238"/>
                        <a:pt x="168577" y="33238"/>
                        <a:pt x="168577" y="31949"/>
                      </a:cubicBezTo>
                      <a:cubicBezTo>
                        <a:pt x="169863" y="30659"/>
                        <a:pt x="169863" y="29369"/>
                        <a:pt x="169863" y="28079"/>
                      </a:cubicBezTo>
                      <a:cubicBezTo>
                        <a:pt x="169863" y="25499"/>
                        <a:pt x="169863" y="24210"/>
                        <a:pt x="168577" y="22920"/>
                      </a:cubicBezTo>
                      <a:cubicBezTo>
                        <a:pt x="167290" y="21630"/>
                        <a:pt x="167290" y="21630"/>
                        <a:pt x="166004" y="21630"/>
                      </a:cubicBezTo>
                      <a:cubicBezTo>
                        <a:pt x="163431" y="19050"/>
                        <a:pt x="159572" y="20340"/>
                        <a:pt x="156999" y="22920"/>
                      </a:cubicBezTo>
                      <a:cubicBezTo>
                        <a:pt x="156999" y="22920"/>
                        <a:pt x="155712" y="22920"/>
                        <a:pt x="155712" y="22920"/>
                      </a:cubicBezTo>
                      <a:cubicBezTo>
                        <a:pt x="155712" y="22920"/>
                        <a:pt x="155712" y="22920"/>
                        <a:pt x="153139" y="28079"/>
                      </a:cubicBezTo>
                      <a:cubicBezTo>
                        <a:pt x="153139" y="28079"/>
                        <a:pt x="153139" y="28079"/>
                        <a:pt x="150567" y="33238"/>
                      </a:cubicBezTo>
                      <a:cubicBezTo>
                        <a:pt x="150567" y="33238"/>
                        <a:pt x="150567" y="33238"/>
                        <a:pt x="132557" y="60325"/>
                      </a:cubicBezTo>
                      <a:cubicBezTo>
                        <a:pt x="132557" y="60325"/>
                        <a:pt x="132557" y="60325"/>
                        <a:pt x="115833" y="33238"/>
                      </a:cubicBezTo>
                      <a:cubicBezTo>
                        <a:pt x="115833" y="33238"/>
                        <a:pt x="115833" y="33238"/>
                        <a:pt x="111974" y="28079"/>
                      </a:cubicBezTo>
                      <a:cubicBezTo>
                        <a:pt x="111974" y="28079"/>
                        <a:pt x="111974" y="28079"/>
                        <a:pt x="109401" y="22920"/>
                      </a:cubicBezTo>
                      <a:cubicBezTo>
                        <a:pt x="106828" y="20340"/>
                        <a:pt x="101682" y="19050"/>
                        <a:pt x="99109" y="21630"/>
                      </a:cubicBezTo>
                      <a:close/>
                      <a:moveTo>
                        <a:pt x="16894" y="0"/>
                      </a:moveTo>
                      <a:cubicBezTo>
                        <a:pt x="16894" y="0"/>
                        <a:pt x="16894" y="0"/>
                        <a:pt x="248219" y="0"/>
                      </a:cubicBezTo>
                      <a:cubicBezTo>
                        <a:pt x="257316" y="0"/>
                        <a:pt x="265113" y="7761"/>
                        <a:pt x="265113" y="16816"/>
                      </a:cubicBezTo>
                      <a:cubicBezTo>
                        <a:pt x="265113" y="16816"/>
                        <a:pt x="265113" y="16816"/>
                        <a:pt x="265113" y="122884"/>
                      </a:cubicBezTo>
                      <a:cubicBezTo>
                        <a:pt x="265113" y="133233"/>
                        <a:pt x="257316" y="139700"/>
                        <a:pt x="248219" y="139700"/>
                      </a:cubicBezTo>
                      <a:cubicBezTo>
                        <a:pt x="248219" y="139700"/>
                        <a:pt x="248219" y="139700"/>
                        <a:pt x="23392" y="139700"/>
                      </a:cubicBezTo>
                      <a:lnTo>
                        <a:pt x="16894" y="139700"/>
                      </a:lnTo>
                      <a:cubicBezTo>
                        <a:pt x="7797" y="139700"/>
                        <a:pt x="0" y="133233"/>
                        <a:pt x="0" y="122884"/>
                      </a:cubicBezTo>
                      <a:cubicBezTo>
                        <a:pt x="0" y="122884"/>
                        <a:pt x="0" y="122884"/>
                        <a:pt x="0" y="16816"/>
                      </a:cubicBezTo>
                      <a:cubicBezTo>
                        <a:pt x="0" y="7761"/>
                        <a:pt x="7797" y="0"/>
                        <a:pt x="16894" y="0"/>
                      </a:cubicBezTo>
                      <a:close/>
                    </a:path>
                  </a:pathLst>
                </a:custGeom>
                <a:solidFill>
                  <a:schemeClr val="bg1"/>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15" name="Rectangle 254"/>
                <p:cNvSpPr/>
                <p:nvPr/>
              </p:nvSpPr>
              <p:spPr>
                <a:xfrm>
                  <a:off x="6489552" y="2600908"/>
                  <a:ext cx="1697631" cy="307777"/>
                </a:xfrm>
                <a:prstGeom prst="rect">
                  <a:avLst/>
                </a:prstGeom>
              </p:spPr>
              <p:txBody>
                <a:bodyPr wrap="square" lIns="0" tIns="0" rIns="0" bIns="0">
                  <a:normAutofit fontScale="92500" lnSpcReduction="10000"/>
                </a:bodyPr>
                <a:lstStyle/>
                <a:p>
                  <a:r>
                    <a:rPr lang="zh-CN" altLang="en-US" sz="2135" b="1">
                      <a:solidFill>
                        <a:schemeClr val="bg1"/>
                      </a:solidFill>
                      <a:cs typeface="+mn-ea"/>
                      <a:sym typeface="+mn-lt"/>
                    </a:rPr>
                    <a:t>标题文本预设</a:t>
                  </a:r>
                  <a:endParaRPr lang="en-US" sz="2135" b="1" dirty="0">
                    <a:solidFill>
                      <a:schemeClr val="bg1"/>
                    </a:solidFill>
                    <a:cs typeface="+mn-ea"/>
                    <a:sym typeface="+mn-lt"/>
                  </a:endParaRPr>
                </a:p>
              </p:txBody>
            </p:sp>
          </p:grpSp>
        </p:grpSp>
        <p:grpSp>
          <p:nvGrpSpPr>
            <p:cNvPr id="8" name="组合 7"/>
            <p:cNvGrpSpPr/>
            <p:nvPr/>
          </p:nvGrpSpPr>
          <p:grpSpPr>
            <a:xfrm>
              <a:off x="9073132" y="4080482"/>
              <a:ext cx="2399716" cy="1173137"/>
              <a:chOff x="5945782" y="4134268"/>
              <a:chExt cx="2639435" cy="1290323"/>
            </a:xfrm>
          </p:grpSpPr>
          <p:sp>
            <p:nvSpPr>
              <p:cNvPr id="9" name="Shape 216"/>
              <p:cNvSpPr/>
              <p:nvPr/>
            </p:nvSpPr>
            <p:spPr>
              <a:xfrm>
                <a:off x="5945782" y="4134268"/>
                <a:ext cx="226145" cy="227232"/>
              </a:xfrm>
              <a:custGeom>
                <a:avLst/>
                <a:gdLst>
                  <a:gd name="connsiteX0" fmla="*/ 255588 w 330201"/>
                  <a:gd name="connsiteY0" fmla="*/ 107950 h 331788"/>
                  <a:gd name="connsiteX1" fmla="*/ 255588 w 330201"/>
                  <a:gd name="connsiteY1" fmla="*/ 179388 h 331788"/>
                  <a:gd name="connsiteX2" fmla="*/ 311151 w 330201"/>
                  <a:gd name="connsiteY2" fmla="*/ 179388 h 331788"/>
                  <a:gd name="connsiteX3" fmla="*/ 311151 w 330201"/>
                  <a:gd name="connsiteY3" fmla="*/ 107950 h 331788"/>
                  <a:gd name="connsiteX4" fmla="*/ 19050 w 330201"/>
                  <a:gd name="connsiteY4" fmla="*/ 101600 h 331788"/>
                  <a:gd name="connsiteX5" fmla="*/ 19050 w 330201"/>
                  <a:gd name="connsiteY5" fmla="*/ 196850 h 331788"/>
                  <a:gd name="connsiteX6" fmla="*/ 74613 w 330201"/>
                  <a:gd name="connsiteY6" fmla="*/ 196850 h 331788"/>
                  <a:gd name="connsiteX7" fmla="*/ 74613 w 330201"/>
                  <a:gd name="connsiteY7" fmla="*/ 101600 h 331788"/>
                  <a:gd name="connsiteX8" fmla="*/ 236538 w 330201"/>
                  <a:gd name="connsiteY8" fmla="*/ 87313 h 331788"/>
                  <a:gd name="connsiteX9" fmla="*/ 330201 w 330201"/>
                  <a:gd name="connsiteY9" fmla="*/ 87313 h 331788"/>
                  <a:gd name="connsiteX10" fmla="*/ 330201 w 330201"/>
                  <a:gd name="connsiteY10" fmla="*/ 331788 h 331788"/>
                  <a:gd name="connsiteX11" fmla="*/ 236538 w 330201"/>
                  <a:gd name="connsiteY11" fmla="*/ 331788 h 331788"/>
                  <a:gd name="connsiteX12" fmla="*/ 0 w 330201"/>
                  <a:gd name="connsiteY12" fmla="*/ 80963 h 331788"/>
                  <a:gd name="connsiteX13" fmla="*/ 93663 w 330201"/>
                  <a:gd name="connsiteY13" fmla="*/ 80963 h 331788"/>
                  <a:gd name="connsiteX14" fmla="*/ 93663 w 330201"/>
                  <a:gd name="connsiteY14" fmla="*/ 331788 h 331788"/>
                  <a:gd name="connsiteX15" fmla="*/ 0 w 330201"/>
                  <a:gd name="connsiteY15" fmla="*/ 331788 h 331788"/>
                  <a:gd name="connsiteX16" fmla="*/ 136525 w 330201"/>
                  <a:gd name="connsiteY16" fmla="*/ 19050 h 331788"/>
                  <a:gd name="connsiteX17" fmla="*/ 136525 w 330201"/>
                  <a:gd name="connsiteY17" fmla="*/ 144463 h 331788"/>
                  <a:gd name="connsiteX18" fmla="*/ 193675 w 330201"/>
                  <a:gd name="connsiteY18" fmla="*/ 144463 h 331788"/>
                  <a:gd name="connsiteX19" fmla="*/ 193675 w 330201"/>
                  <a:gd name="connsiteY19" fmla="*/ 19050 h 331788"/>
                  <a:gd name="connsiteX20" fmla="*/ 119063 w 330201"/>
                  <a:gd name="connsiteY20" fmla="*/ 0 h 331788"/>
                  <a:gd name="connsiteX21" fmla="*/ 211138 w 330201"/>
                  <a:gd name="connsiteY21" fmla="*/ 0 h 331788"/>
                  <a:gd name="connsiteX22" fmla="*/ 211138 w 330201"/>
                  <a:gd name="connsiteY22" fmla="*/ 331788 h 331788"/>
                  <a:gd name="connsiteX23" fmla="*/ 119063 w 330201"/>
                  <a:gd name="connsiteY23"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0201" h="331788">
                    <a:moveTo>
                      <a:pt x="255588" y="107950"/>
                    </a:moveTo>
                    <a:lnTo>
                      <a:pt x="255588" y="179388"/>
                    </a:lnTo>
                    <a:lnTo>
                      <a:pt x="311151" y="179388"/>
                    </a:lnTo>
                    <a:lnTo>
                      <a:pt x="311151" y="107950"/>
                    </a:lnTo>
                    <a:close/>
                    <a:moveTo>
                      <a:pt x="19050" y="101600"/>
                    </a:moveTo>
                    <a:lnTo>
                      <a:pt x="19050" y="196850"/>
                    </a:lnTo>
                    <a:lnTo>
                      <a:pt x="74613" y="196850"/>
                    </a:lnTo>
                    <a:lnTo>
                      <a:pt x="74613" y="101600"/>
                    </a:lnTo>
                    <a:close/>
                    <a:moveTo>
                      <a:pt x="236538" y="87313"/>
                    </a:moveTo>
                    <a:lnTo>
                      <a:pt x="330201" y="87313"/>
                    </a:lnTo>
                    <a:lnTo>
                      <a:pt x="330201" y="331788"/>
                    </a:lnTo>
                    <a:lnTo>
                      <a:pt x="236538" y="331788"/>
                    </a:lnTo>
                    <a:close/>
                    <a:moveTo>
                      <a:pt x="0" y="80963"/>
                    </a:moveTo>
                    <a:lnTo>
                      <a:pt x="93663" y="80963"/>
                    </a:lnTo>
                    <a:lnTo>
                      <a:pt x="93663" y="331788"/>
                    </a:lnTo>
                    <a:lnTo>
                      <a:pt x="0" y="331788"/>
                    </a:lnTo>
                    <a:close/>
                    <a:moveTo>
                      <a:pt x="136525" y="19050"/>
                    </a:moveTo>
                    <a:lnTo>
                      <a:pt x="136525" y="144463"/>
                    </a:lnTo>
                    <a:lnTo>
                      <a:pt x="193675" y="144463"/>
                    </a:lnTo>
                    <a:lnTo>
                      <a:pt x="193675" y="19050"/>
                    </a:lnTo>
                    <a:close/>
                    <a:moveTo>
                      <a:pt x="119063" y="0"/>
                    </a:moveTo>
                    <a:lnTo>
                      <a:pt x="211138" y="0"/>
                    </a:lnTo>
                    <a:lnTo>
                      <a:pt x="211138" y="331788"/>
                    </a:lnTo>
                    <a:lnTo>
                      <a:pt x="119063" y="331788"/>
                    </a:lnTo>
                    <a:close/>
                  </a:path>
                </a:pathLst>
              </a:custGeom>
              <a:solidFill>
                <a:schemeClr val="bg1"/>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10" name="TextBox 253"/>
              <p:cNvSpPr txBox="1"/>
              <p:nvPr/>
            </p:nvSpPr>
            <p:spPr>
              <a:xfrm>
                <a:off x="6489552" y="4443858"/>
                <a:ext cx="2095665" cy="980733"/>
              </a:xfrm>
              <a:prstGeom prst="rect">
                <a:avLst/>
              </a:prstGeom>
              <a:noFill/>
            </p:spPr>
            <p:txBody>
              <a:bodyPr wrap="square" lIns="0" tIns="0" rIns="0" bIns="0" rtlCol="0">
                <a:normAutofit lnSpcReduction="10000"/>
              </a:bodyPr>
              <a:lstStyle/>
              <a:p>
                <a:pPr>
                  <a:lnSpc>
                    <a:spcPct val="150000"/>
                  </a:lnSpc>
                </a:pPr>
                <a:r>
                  <a:rPr lang="zh-CN" altLang="en-US" sz="1335">
                    <a:solidFill>
                      <a:schemeClr val="bg1"/>
                    </a:solidFill>
                    <a:cs typeface="+mn-ea"/>
                    <a:sym typeface="+mn-lt"/>
                  </a:rPr>
                  <a:t>通常规则为在</a:t>
                </a:r>
                <a:r>
                  <a:rPr lang="en-US" altLang="zh-CN" sz="1335">
                    <a:solidFill>
                      <a:schemeClr val="bg1"/>
                    </a:solidFill>
                    <a:cs typeface="+mn-ea"/>
                    <a:sym typeface="+mn-lt"/>
                  </a:rPr>
                  <a:t>PPT</a:t>
                </a:r>
                <a:r>
                  <a:rPr lang="zh-CN" altLang="en-US" sz="1335">
                    <a:solidFill>
                      <a:schemeClr val="bg1"/>
                    </a:solidFill>
                    <a:cs typeface="+mn-ea"/>
                    <a:sym typeface="+mn-lt"/>
                  </a:rPr>
                  <a:t>文档下中英文各使用一种字体以保持全文档统一</a:t>
                </a:r>
                <a:endParaRPr lang="en-US" sz="1335" dirty="0">
                  <a:solidFill>
                    <a:schemeClr val="bg1"/>
                  </a:solidFill>
                  <a:cs typeface="+mn-ea"/>
                  <a:sym typeface="+mn-lt"/>
                </a:endParaRPr>
              </a:p>
            </p:txBody>
          </p:sp>
          <p:sp>
            <p:nvSpPr>
              <p:cNvPr id="11" name="Rectangle 254"/>
              <p:cNvSpPr/>
              <p:nvPr/>
            </p:nvSpPr>
            <p:spPr>
              <a:xfrm>
                <a:off x="6489552" y="4136081"/>
                <a:ext cx="1697631" cy="307777"/>
              </a:xfrm>
              <a:prstGeom prst="rect">
                <a:avLst/>
              </a:prstGeom>
            </p:spPr>
            <p:txBody>
              <a:bodyPr wrap="square" lIns="0" tIns="0" rIns="0" bIns="0">
                <a:normAutofit fontScale="92500" lnSpcReduction="10000"/>
              </a:bodyPr>
              <a:lstStyle/>
              <a:p>
                <a:r>
                  <a:rPr lang="zh-CN" altLang="en-US" sz="2135" b="1">
                    <a:solidFill>
                      <a:schemeClr val="bg1"/>
                    </a:solidFill>
                    <a:cs typeface="+mn-ea"/>
                    <a:sym typeface="+mn-lt"/>
                  </a:rPr>
                  <a:t>标题文本预设</a:t>
                </a:r>
                <a:endParaRPr lang="en-US" sz="2135" b="1" dirty="0">
                  <a:solidFill>
                    <a:schemeClr val="bg1"/>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7942" y="1585595"/>
            <a:ext cx="9559699" cy="4336897"/>
            <a:chOff x="2405063" y="1920875"/>
            <a:chExt cx="7105650" cy="3223581"/>
          </a:xfrm>
        </p:grpSpPr>
        <p:sp>
          <p:nvSpPr>
            <p:cNvPr id="3" name="五边形 25"/>
            <p:cNvSpPr>
              <a:spLocks noChangeArrowheads="1"/>
            </p:cNvSpPr>
            <p:nvPr/>
          </p:nvSpPr>
          <p:spPr bwMode="auto">
            <a:xfrm rot="5400000">
              <a:off x="2621757" y="2599531"/>
              <a:ext cx="1022350" cy="1262063"/>
            </a:xfrm>
            <a:prstGeom prst="homePlate">
              <a:avLst>
                <a:gd name="adj" fmla="val 35713"/>
              </a:avLst>
            </a:prstGeom>
            <a:solidFill>
              <a:schemeClr val="bg1">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4" name="五边形 26"/>
            <p:cNvSpPr>
              <a:spLocks noChangeArrowheads="1"/>
            </p:cNvSpPr>
            <p:nvPr/>
          </p:nvSpPr>
          <p:spPr bwMode="auto">
            <a:xfrm rot="5400000">
              <a:off x="4501357" y="2599531"/>
              <a:ext cx="1022350" cy="1262063"/>
            </a:xfrm>
            <a:prstGeom prst="homePlate">
              <a:avLst>
                <a:gd name="adj" fmla="val 35713"/>
              </a:avLst>
            </a:prstGeom>
            <a:solidFill>
              <a:schemeClr val="bg1">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5" name="五边形 27"/>
            <p:cNvSpPr>
              <a:spLocks noChangeArrowheads="1"/>
            </p:cNvSpPr>
            <p:nvPr/>
          </p:nvSpPr>
          <p:spPr bwMode="auto">
            <a:xfrm rot="5400000">
              <a:off x="6379369" y="2599532"/>
              <a:ext cx="1022350" cy="1262062"/>
            </a:xfrm>
            <a:prstGeom prst="homePlate">
              <a:avLst>
                <a:gd name="adj" fmla="val 35713"/>
              </a:avLst>
            </a:prstGeom>
            <a:solidFill>
              <a:schemeClr val="bg1">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6" name="五边形 28"/>
            <p:cNvSpPr>
              <a:spLocks noChangeArrowheads="1"/>
            </p:cNvSpPr>
            <p:nvPr/>
          </p:nvSpPr>
          <p:spPr bwMode="auto">
            <a:xfrm rot="5400000">
              <a:off x="8258969" y="2599532"/>
              <a:ext cx="1022350" cy="1262062"/>
            </a:xfrm>
            <a:prstGeom prst="homePlate">
              <a:avLst>
                <a:gd name="adj" fmla="val 35713"/>
              </a:avLst>
            </a:prstGeom>
            <a:solidFill>
              <a:schemeClr val="bg1">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7" name="TextBox 10"/>
            <p:cNvSpPr txBox="1">
              <a:spLocks noChangeArrowheads="1"/>
            </p:cNvSpPr>
            <p:nvPr/>
          </p:nvSpPr>
          <p:spPr bwMode="auto">
            <a:xfrm>
              <a:off x="2405063" y="4275138"/>
              <a:ext cx="1482725" cy="8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在此添加有关人工智能模板的相关描述性的文字在此添加有关人工智能模板的相关描述性的文字</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sp>
          <p:nvSpPr>
            <p:cNvPr id="8" name="TextBox 10"/>
            <p:cNvSpPr txBox="1">
              <a:spLocks noChangeArrowheads="1"/>
            </p:cNvSpPr>
            <p:nvPr/>
          </p:nvSpPr>
          <p:spPr bwMode="auto">
            <a:xfrm>
              <a:off x="4271963" y="4275138"/>
              <a:ext cx="1481137" cy="8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在此添加有关人工智能模板的相关描述性的文字在此添加有关人工智能模板的相关描述性的文字</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sp>
          <p:nvSpPr>
            <p:cNvPr id="9" name="TextBox 10"/>
            <p:cNvSpPr txBox="1">
              <a:spLocks noChangeArrowheads="1"/>
            </p:cNvSpPr>
            <p:nvPr/>
          </p:nvSpPr>
          <p:spPr bwMode="auto">
            <a:xfrm>
              <a:off x="8029575" y="4275138"/>
              <a:ext cx="1481138" cy="8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在此添加有关人工智能模板的相关描述性的文字在此添加有关人工智能模板的相关描述性的文字</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sp>
          <p:nvSpPr>
            <p:cNvPr id="10" name="TextBox 10"/>
            <p:cNvSpPr txBox="1">
              <a:spLocks noChangeArrowheads="1"/>
            </p:cNvSpPr>
            <p:nvPr/>
          </p:nvSpPr>
          <p:spPr bwMode="auto">
            <a:xfrm>
              <a:off x="6149975" y="4275138"/>
              <a:ext cx="1481138" cy="8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在此添加有关人工智能模板的相关描述性的文字在此添加有关人工智能模板的相关描述性的文字</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sp>
          <p:nvSpPr>
            <p:cNvPr id="11" name="文本框 33"/>
            <p:cNvSpPr txBox="1">
              <a:spLocks noChangeArrowheads="1"/>
            </p:cNvSpPr>
            <p:nvPr/>
          </p:nvSpPr>
          <p:spPr bwMode="auto">
            <a:xfrm>
              <a:off x="2405063" y="3914775"/>
              <a:ext cx="669925"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微软雅黑 Light" panose="020B0502040204020203" pitchFamily="34" charset="-122"/>
                  <a:ea typeface="微软雅黑 Light" panose="020B0502040204020203" pitchFamily="34" charset="-122"/>
                </a:rPr>
                <a:t>标题</a:t>
              </a:r>
              <a:endParaRPr lang="zh-CN" altLang="en-US" sz="2000" b="1" dirty="0">
                <a:solidFill>
                  <a:schemeClr val="bg1"/>
                </a:solidFill>
                <a:latin typeface="微软雅黑 Light" panose="020B0502040204020203" pitchFamily="34" charset="-122"/>
                <a:ea typeface="微软雅黑 Light" panose="020B0502040204020203" pitchFamily="34" charset="-122"/>
              </a:endParaRPr>
            </a:p>
          </p:txBody>
        </p:sp>
        <p:sp>
          <p:nvSpPr>
            <p:cNvPr id="12" name="文本框 34"/>
            <p:cNvSpPr txBox="1">
              <a:spLocks noChangeArrowheads="1"/>
            </p:cNvSpPr>
            <p:nvPr/>
          </p:nvSpPr>
          <p:spPr bwMode="auto">
            <a:xfrm>
              <a:off x="4271963" y="3914775"/>
              <a:ext cx="668337"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微软雅黑 Light" panose="020B0502040204020203" pitchFamily="34" charset="-122"/>
                  <a:ea typeface="微软雅黑 Light" panose="020B0502040204020203" pitchFamily="34" charset="-122"/>
                </a:rPr>
                <a:t>标题</a:t>
              </a:r>
              <a:endParaRPr lang="zh-CN" altLang="en-US" sz="2000" b="1">
                <a:solidFill>
                  <a:schemeClr val="bg1"/>
                </a:solidFill>
                <a:latin typeface="微软雅黑 Light" panose="020B0502040204020203" pitchFamily="34" charset="-122"/>
                <a:ea typeface="微软雅黑 Light" panose="020B0502040204020203" pitchFamily="34" charset="-122"/>
              </a:endParaRPr>
            </a:p>
          </p:txBody>
        </p:sp>
        <p:sp>
          <p:nvSpPr>
            <p:cNvPr id="13" name="文本框 35"/>
            <p:cNvSpPr txBox="1">
              <a:spLocks noChangeArrowheads="1"/>
            </p:cNvSpPr>
            <p:nvPr/>
          </p:nvSpPr>
          <p:spPr bwMode="auto">
            <a:xfrm>
              <a:off x="6149975" y="3914775"/>
              <a:ext cx="669925"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微软雅黑 Light" panose="020B0502040204020203" pitchFamily="34" charset="-122"/>
                  <a:ea typeface="微软雅黑 Light" panose="020B0502040204020203" pitchFamily="34" charset="-122"/>
                </a:rPr>
                <a:t>标题</a:t>
              </a:r>
              <a:endParaRPr lang="zh-CN" altLang="en-US" sz="2000" b="1">
                <a:solidFill>
                  <a:schemeClr val="bg1"/>
                </a:solidFill>
                <a:latin typeface="微软雅黑 Light" panose="020B0502040204020203" pitchFamily="34" charset="-122"/>
                <a:ea typeface="微软雅黑 Light" panose="020B0502040204020203" pitchFamily="34" charset="-122"/>
              </a:endParaRPr>
            </a:p>
          </p:txBody>
        </p:sp>
        <p:sp>
          <p:nvSpPr>
            <p:cNvPr id="14" name="文本框 36"/>
            <p:cNvSpPr txBox="1">
              <a:spLocks noChangeArrowheads="1"/>
            </p:cNvSpPr>
            <p:nvPr/>
          </p:nvSpPr>
          <p:spPr bwMode="auto">
            <a:xfrm>
              <a:off x="8029575" y="3914775"/>
              <a:ext cx="668338"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微软雅黑 Light" panose="020B0502040204020203" pitchFamily="34" charset="-122"/>
                  <a:ea typeface="微软雅黑 Light" panose="020B0502040204020203" pitchFamily="34" charset="-122"/>
                </a:rPr>
                <a:t>标题</a:t>
              </a:r>
              <a:endParaRPr lang="zh-CN" altLang="en-US" sz="2000" b="1">
                <a:solidFill>
                  <a:schemeClr val="bg1"/>
                </a:solidFill>
                <a:latin typeface="微软雅黑 Light" panose="020B0502040204020203" pitchFamily="34" charset="-122"/>
                <a:ea typeface="微软雅黑 Light" panose="020B0502040204020203" pitchFamily="34" charset="-122"/>
              </a:endParaRPr>
            </a:p>
          </p:txBody>
        </p:sp>
        <p:grpSp>
          <p:nvGrpSpPr>
            <p:cNvPr id="15" name="Group 16"/>
            <p:cNvGrpSpPr/>
            <p:nvPr/>
          </p:nvGrpSpPr>
          <p:grpSpPr bwMode="auto">
            <a:xfrm>
              <a:off x="3133725" y="2371725"/>
              <a:ext cx="1878013" cy="347663"/>
              <a:chOff x="0" y="0"/>
              <a:chExt cx="1878884" cy="347730"/>
            </a:xfrm>
          </p:grpSpPr>
          <p:cxnSp>
            <p:nvCxnSpPr>
              <p:cNvPr id="26" name="直接连接符 38"/>
              <p:cNvCxnSpPr>
                <a:cxnSpLocks noChangeShapeType="1"/>
              </p:cNvCxnSpPr>
              <p:nvPr/>
            </p:nvCxnSpPr>
            <p:spPr bwMode="auto">
              <a:xfrm>
                <a:off x="0" y="0"/>
                <a:ext cx="0" cy="347730"/>
              </a:xfrm>
              <a:prstGeom prst="line">
                <a:avLst/>
              </a:prstGeom>
              <a:noFill/>
              <a:ln w="6350">
                <a:solidFill>
                  <a:schemeClr val="bg1">
                    <a:alpha val="67058"/>
                  </a:schemeClr>
                </a:solidFill>
                <a:round/>
              </a:ln>
              <a:extLst>
                <a:ext uri="{909E8E84-426E-40DD-AFC4-6F175D3DCCD1}">
                  <a14:hiddenFill xmlns:a14="http://schemas.microsoft.com/office/drawing/2010/main">
                    <a:noFill/>
                  </a14:hiddenFill>
                </a:ext>
              </a:extLst>
            </p:spPr>
          </p:cxnSp>
          <p:cxnSp>
            <p:nvCxnSpPr>
              <p:cNvPr id="27" name="直接连接符 39"/>
              <p:cNvCxnSpPr>
                <a:cxnSpLocks noChangeShapeType="1"/>
              </p:cNvCxnSpPr>
              <p:nvPr/>
            </p:nvCxnSpPr>
            <p:spPr bwMode="auto">
              <a:xfrm>
                <a:off x="1878884" y="0"/>
                <a:ext cx="0" cy="347730"/>
              </a:xfrm>
              <a:prstGeom prst="line">
                <a:avLst/>
              </a:prstGeom>
              <a:noFill/>
              <a:ln w="6350">
                <a:solidFill>
                  <a:schemeClr val="bg1">
                    <a:alpha val="67058"/>
                  </a:schemeClr>
                </a:solidFill>
                <a:round/>
              </a:ln>
              <a:extLst>
                <a:ext uri="{909E8E84-426E-40DD-AFC4-6F175D3DCCD1}">
                  <a14:hiddenFill xmlns:a14="http://schemas.microsoft.com/office/drawing/2010/main">
                    <a:noFill/>
                  </a14:hiddenFill>
                </a:ext>
              </a:extLst>
            </p:spPr>
          </p:cxnSp>
          <p:cxnSp>
            <p:nvCxnSpPr>
              <p:cNvPr id="28" name="直接连接符 40"/>
              <p:cNvCxnSpPr>
                <a:cxnSpLocks noChangeShapeType="1"/>
              </p:cNvCxnSpPr>
              <p:nvPr/>
            </p:nvCxnSpPr>
            <p:spPr bwMode="auto">
              <a:xfrm>
                <a:off x="0" y="0"/>
                <a:ext cx="1878884" cy="0"/>
              </a:xfrm>
              <a:prstGeom prst="line">
                <a:avLst/>
              </a:prstGeom>
              <a:noFill/>
              <a:ln w="6350">
                <a:solidFill>
                  <a:schemeClr val="bg1">
                    <a:alpha val="67058"/>
                  </a:schemeClr>
                </a:solidFill>
                <a:round/>
              </a:ln>
              <a:extLst>
                <a:ext uri="{909E8E84-426E-40DD-AFC4-6F175D3DCCD1}">
                  <a14:hiddenFill xmlns:a14="http://schemas.microsoft.com/office/drawing/2010/main">
                    <a:noFill/>
                  </a14:hiddenFill>
                </a:ext>
              </a:extLst>
            </p:spPr>
          </p:cxnSp>
        </p:grpSp>
        <p:grpSp>
          <p:nvGrpSpPr>
            <p:cNvPr id="16" name="Group 20"/>
            <p:cNvGrpSpPr/>
            <p:nvPr/>
          </p:nvGrpSpPr>
          <p:grpSpPr bwMode="auto">
            <a:xfrm>
              <a:off x="6891338" y="2365375"/>
              <a:ext cx="1878012" cy="347663"/>
              <a:chOff x="0" y="0"/>
              <a:chExt cx="1878884" cy="347730"/>
            </a:xfrm>
          </p:grpSpPr>
          <p:cxnSp>
            <p:nvCxnSpPr>
              <p:cNvPr id="23" name="直接连接符 42"/>
              <p:cNvCxnSpPr>
                <a:cxnSpLocks noChangeShapeType="1"/>
              </p:cNvCxnSpPr>
              <p:nvPr/>
            </p:nvCxnSpPr>
            <p:spPr bwMode="auto">
              <a:xfrm>
                <a:off x="0" y="0"/>
                <a:ext cx="0" cy="347730"/>
              </a:xfrm>
              <a:prstGeom prst="line">
                <a:avLst/>
              </a:prstGeom>
              <a:noFill/>
              <a:ln w="6350">
                <a:solidFill>
                  <a:schemeClr val="bg1">
                    <a:alpha val="67058"/>
                  </a:schemeClr>
                </a:solidFill>
                <a:round/>
              </a:ln>
              <a:extLst>
                <a:ext uri="{909E8E84-426E-40DD-AFC4-6F175D3DCCD1}">
                  <a14:hiddenFill xmlns:a14="http://schemas.microsoft.com/office/drawing/2010/main">
                    <a:noFill/>
                  </a14:hiddenFill>
                </a:ext>
              </a:extLst>
            </p:spPr>
          </p:cxnSp>
          <p:cxnSp>
            <p:nvCxnSpPr>
              <p:cNvPr id="24" name="直接连接符 43"/>
              <p:cNvCxnSpPr>
                <a:cxnSpLocks noChangeShapeType="1"/>
              </p:cNvCxnSpPr>
              <p:nvPr/>
            </p:nvCxnSpPr>
            <p:spPr bwMode="auto">
              <a:xfrm>
                <a:off x="1878884" y="0"/>
                <a:ext cx="0" cy="347730"/>
              </a:xfrm>
              <a:prstGeom prst="line">
                <a:avLst/>
              </a:prstGeom>
              <a:noFill/>
              <a:ln w="6350">
                <a:solidFill>
                  <a:schemeClr val="bg1">
                    <a:alpha val="67058"/>
                  </a:schemeClr>
                </a:solidFill>
                <a:round/>
              </a:ln>
              <a:extLst>
                <a:ext uri="{909E8E84-426E-40DD-AFC4-6F175D3DCCD1}">
                  <a14:hiddenFill xmlns:a14="http://schemas.microsoft.com/office/drawing/2010/main">
                    <a:noFill/>
                  </a14:hiddenFill>
                </a:ext>
              </a:extLst>
            </p:spPr>
          </p:cxnSp>
          <p:cxnSp>
            <p:nvCxnSpPr>
              <p:cNvPr id="25" name="直接连接符 44"/>
              <p:cNvCxnSpPr>
                <a:cxnSpLocks noChangeShapeType="1"/>
              </p:cNvCxnSpPr>
              <p:nvPr/>
            </p:nvCxnSpPr>
            <p:spPr bwMode="auto">
              <a:xfrm>
                <a:off x="0" y="0"/>
                <a:ext cx="1878884" cy="0"/>
              </a:xfrm>
              <a:prstGeom prst="line">
                <a:avLst/>
              </a:prstGeom>
              <a:noFill/>
              <a:ln w="6350">
                <a:solidFill>
                  <a:schemeClr val="bg1">
                    <a:alpha val="67058"/>
                  </a:schemeClr>
                </a:solidFill>
                <a:round/>
              </a:ln>
              <a:extLst>
                <a:ext uri="{909E8E84-426E-40DD-AFC4-6F175D3DCCD1}">
                  <a14:hiddenFill xmlns:a14="http://schemas.microsoft.com/office/drawing/2010/main">
                    <a:noFill/>
                  </a14:hiddenFill>
                </a:ext>
              </a:extLst>
            </p:spPr>
          </p:cxnSp>
        </p:grpSp>
        <p:sp>
          <p:nvSpPr>
            <p:cNvPr id="17" name="文本框 45"/>
            <p:cNvSpPr txBox="1">
              <a:spLocks noChangeArrowheads="1"/>
            </p:cNvSpPr>
            <p:nvPr/>
          </p:nvSpPr>
          <p:spPr bwMode="auto">
            <a:xfrm>
              <a:off x="3073473" y="1920875"/>
              <a:ext cx="1957388"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chemeClr val="bg1"/>
                  </a:solidFill>
                  <a:latin typeface="微软雅黑 Light" panose="020B0502040204020203" pitchFamily="34" charset="-122"/>
                  <a:ea typeface="微软雅黑 Light" panose="020B0502040204020203" pitchFamily="34" charset="-122"/>
                </a:rPr>
                <a:t>添加文本信息</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18" name="文本框 46"/>
            <p:cNvSpPr txBox="1">
              <a:spLocks noChangeArrowheads="1"/>
            </p:cNvSpPr>
            <p:nvPr/>
          </p:nvSpPr>
          <p:spPr bwMode="auto">
            <a:xfrm>
              <a:off x="6831084" y="1957388"/>
              <a:ext cx="1957387"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bg1"/>
                  </a:solidFill>
                  <a:latin typeface="微软雅黑 Light" panose="020B0502040204020203" pitchFamily="34" charset="-122"/>
                  <a:ea typeface="微软雅黑 Light" panose="020B0502040204020203" pitchFamily="34" charset="-122"/>
                </a:rPr>
                <a:t>添加文本信息</a:t>
              </a:r>
              <a:endParaRPr lang="zh-CN" altLang="en-US" sz="2000">
                <a:solidFill>
                  <a:schemeClr val="bg1"/>
                </a:solidFill>
                <a:latin typeface="微软雅黑 Light" panose="020B0502040204020203" pitchFamily="34" charset="-122"/>
                <a:ea typeface="微软雅黑 Light" panose="020B0502040204020203" pitchFamily="34" charset="-122"/>
              </a:endParaRPr>
            </a:p>
          </p:txBody>
        </p:sp>
        <p:sp>
          <p:nvSpPr>
            <p:cNvPr id="19" name="文本框 47"/>
            <p:cNvSpPr txBox="1">
              <a:spLocks noChangeArrowheads="1"/>
            </p:cNvSpPr>
            <p:nvPr/>
          </p:nvSpPr>
          <p:spPr bwMode="auto">
            <a:xfrm>
              <a:off x="2757869" y="2965450"/>
              <a:ext cx="709613"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solidFill>
                  <a:latin typeface="微软雅黑 Light" panose="020B0502040204020203" pitchFamily="34" charset="-122"/>
                  <a:ea typeface="微软雅黑 Light" panose="020B0502040204020203" pitchFamily="34" charset="-122"/>
                </a:rPr>
                <a:t>47%</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20" name="文本框 48"/>
            <p:cNvSpPr txBox="1">
              <a:spLocks noChangeArrowheads="1"/>
            </p:cNvSpPr>
            <p:nvPr/>
          </p:nvSpPr>
          <p:spPr bwMode="auto">
            <a:xfrm>
              <a:off x="4675569" y="2965450"/>
              <a:ext cx="708025"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solidFill>
                  <a:latin typeface="微软雅黑 Light" panose="020B0502040204020203" pitchFamily="34" charset="-122"/>
                  <a:ea typeface="微软雅黑 Light" panose="020B0502040204020203" pitchFamily="34" charset="-122"/>
                </a:rPr>
                <a:t>38%</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21" name="文本框 49"/>
            <p:cNvSpPr txBox="1">
              <a:spLocks noChangeArrowheads="1"/>
            </p:cNvSpPr>
            <p:nvPr/>
          </p:nvSpPr>
          <p:spPr bwMode="auto">
            <a:xfrm>
              <a:off x="6549681" y="2965450"/>
              <a:ext cx="708025"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solidFill>
                  <a:latin typeface="微软雅黑 Light" panose="020B0502040204020203" pitchFamily="34" charset="-122"/>
                  <a:ea typeface="微软雅黑 Light" panose="020B0502040204020203" pitchFamily="34" charset="-122"/>
                </a:rPr>
                <a:t>58%</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22" name="文本框 50"/>
            <p:cNvSpPr txBox="1">
              <a:spLocks noChangeArrowheads="1"/>
            </p:cNvSpPr>
            <p:nvPr/>
          </p:nvSpPr>
          <p:spPr bwMode="auto">
            <a:xfrm>
              <a:off x="8449919" y="2965450"/>
              <a:ext cx="708025"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solidFill>
                  <a:latin typeface="微软雅黑 Light" panose="020B0502040204020203" pitchFamily="34" charset="-122"/>
                  <a:ea typeface="微软雅黑 Light" panose="020B0502040204020203" pitchFamily="34" charset="-122"/>
                </a:rPr>
                <a:t>21%</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6"/>
          <p:cNvSpPr txBox="1"/>
          <p:nvPr/>
        </p:nvSpPr>
        <p:spPr>
          <a:xfrm>
            <a:off x="3646454" y="4210472"/>
            <a:ext cx="5184576" cy="338554"/>
          </a:xfrm>
          <a:prstGeom prst="rect">
            <a:avLst/>
          </a:prstGeom>
          <a:noFill/>
        </p:spPr>
        <p:txBody>
          <a:bodyPr wrap="square" rtlCol="0">
            <a:spAutoFit/>
          </a:bodyPr>
          <a:lstStyle/>
          <a:p>
            <a:r>
              <a:rPr lang="en-US" altLang="zh-CN" sz="1600" dirty="0">
                <a:solidFill>
                  <a:schemeClr val="bg1"/>
                </a:solidFill>
                <a:cs typeface="+mn-ea"/>
                <a:sym typeface="+mn-lt"/>
              </a:rPr>
              <a:t>【</a:t>
            </a:r>
            <a:r>
              <a:rPr lang="zh-CN" altLang="en-US" sz="1600" dirty="0">
                <a:solidFill>
                  <a:schemeClr val="bg1"/>
                </a:solidFill>
                <a:cs typeface="+mn-ea"/>
                <a:sym typeface="+mn-lt"/>
              </a:rPr>
              <a:t>产品发布</a:t>
            </a:r>
            <a:r>
              <a:rPr lang="en-US" altLang="zh-CN" sz="1600" dirty="0">
                <a:solidFill>
                  <a:schemeClr val="bg1"/>
                </a:solidFill>
                <a:cs typeface="+mn-ea"/>
                <a:sym typeface="+mn-lt"/>
              </a:rPr>
              <a:t>】【</a:t>
            </a:r>
            <a:r>
              <a:rPr lang="zh-CN" altLang="en-US" sz="1600" dirty="0">
                <a:solidFill>
                  <a:schemeClr val="bg1"/>
                </a:solidFill>
                <a:cs typeface="+mn-ea"/>
                <a:sym typeface="+mn-lt"/>
              </a:rPr>
              <a:t>科技新品</a:t>
            </a:r>
            <a:r>
              <a:rPr lang="en-US" altLang="zh-CN" sz="1600" dirty="0">
                <a:solidFill>
                  <a:schemeClr val="bg1"/>
                </a:solidFill>
                <a:cs typeface="+mn-ea"/>
                <a:sym typeface="+mn-lt"/>
              </a:rPr>
              <a:t>】【</a:t>
            </a:r>
            <a:r>
              <a:rPr lang="zh-CN" altLang="en-US" sz="1600" dirty="0">
                <a:solidFill>
                  <a:schemeClr val="bg1"/>
                </a:solidFill>
                <a:cs typeface="+mn-ea"/>
                <a:sym typeface="+mn-lt"/>
              </a:rPr>
              <a:t>智能科技</a:t>
            </a:r>
            <a:r>
              <a:rPr lang="en-US" altLang="zh-CN" sz="1600" dirty="0">
                <a:solidFill>
                  <a:schemeClr val="bg1"/>
                </a:solidFill>
                <a:cs typeface="+mn-ea"/>
                <a:sym typeface="+mn-lt"/>
              </a:rPr>
              <a:t>】【</a:t>
            </a:r>
            <a:r>
              <a:rPr lang="zh-CN" altLang="en-US" sz="1600" dirty="0">
                <a:solidFill>
                  <a:schemeClr val="bg1"/>
                </a:solidFill>
                <a:cs typeface="+mn-ea"/>
                <a:sym typeface="+mn-lt"/>
              </a:rPr>
              <a:t>科技发展</a:t>
            </a:r>
            <a:r>
              <a:rPr lang="en-US" altLang="zh-CN" sz="1600" dirty="0">
                <a:solidFill>
                  <a:schemeClr val="bg1"/>
                </a:solidFill>
                <a:cs typeface="+mn-ea"/>
                <a:sym typeface="+mn-lt"/>
              </a:rPr>
              <a:t>】</a:t>
            </a:r>
            <a:endParaRPr lang="zh-CN" altLang="en-US" sz="1600" dirty="0">
              <a:solidFill>
                <a:schemeClr val="bg1"/>
              </a:solidFill>
              <a:cs typeface="+mn-ea"/>
              <a:sym typeface="+mn-lt"/>
            </a:endParaRPr>
          </a:p>
        </p:txBody>
      </p:sp>
      <p:sp>
        <p:nvSpPr>
          <p:cNvPr id="3" name="矩形 2"/>
          <p:cNvSpPr/>
          <p:nvPr/>
        </p:nvSpPr>
        <p:spPr>
          <a:xfrm>
            <a:off x="3747737" y="3361312"/>
            <a:ext cx="5083294" cy="748988"/>
          </a:xfrm>
          <a:prstGeom prst="rect">
            <a:avLst/>
          </a:prstGeom>
        </p:spPr>
        <p:txBody>
          <a:bodyPr wrap="square">
            <a:spAutoFit/>
          </a:bodyPr>
          <a:lstStyle/>
          <a:p>
            <a:pPr algn="ctr">
              <a:defRPr/>
            </a:pPr>
            <a:r>
              <a:rPr lang="zh-CN" altLang="en-US" sz="4265" b="1" spc="400" dirty="0">
                <a:solidFill>
                  <a:schemeClr val="bg1"/>
                </a:solidFill>
                <a:latin typeface="微软雅黑" panose="020B0503020204020204" pitchFamily="34" charset="-122"/>
                <a:ea typeface="微软雅黑" panose="020B0503020204020204" pitchFamily="34" charset="-122"/>
                <a:cs typeface="+mn-ea"/>
                <a:sym typeface="+mn-lt"/>
              </a:rPr>
              <a:t>感谢观看</a:t>
            </a:r>
            <a:endParaRPr lang="zh-CN" altLang="en-US" sz="4265" b="1" spc="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4117842" y="1299209"/>
            <a:ext cx="4241800" cy="2062103"/>
          </a:xfrm>
          <a:prstGeom prst="rect">
            <a:avLst/>
          </a:prstGeom>
          <a:noFill/>
        </p:spPr>
        <p:txBody>
          <a:bodyPr wrap="square" rtlCol="0">
            <a:spAutoFit/>
          </a:bodyPr>
          <a:lstStyle/>
          <a:p>
            <a:r>
              <a:rPr lang="en-US" altLang="zh-CN" sz="12800" b="1" dirty="0" smtClean="0">
                <a:solidFill>
                  <a:schemeClr val="bg1"/>
                </a:solidFill>
                <a:latin typeface="微软雅黑" panose="020B0503020204020204" pitchFamily="34" charset="-122"/>
                <a:ea typeface="微软雅黑" panose="020B0503020204020204" pitchFamily="34" charset="-122"/>
              </a:rPr>
              <a:t>2030</a:t>
            </a:r>
            <a:endParaRPr lang="zh-CN" altLang="en-US" sz="1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1145652" y="1051590"/>
            <a:ext cx="2807020" cy="3129857"/>
            <a:chOff x="4693878" y="-802178"/>
            <a:chExt cx="2807022" cy="3129860"/>
          </a:xfrm>
        </p:grpSpPr>
        <p:sp>
          <p:nvSpPr>
            <p:cNvPr id="3" name="Freeform: Shape 25"/>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w="2222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Freeform: Shape 24"/>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w="2222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 name="Freeform: Shape 19"/>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w="2222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01</a:t>
              </a:r>
              <a:endParaRPr kumimoji="0" sz="60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10" name="Rectangle 27"/>
          <p:cNvSpPr/>
          <p:nvPr/>
        </p:nvSpPr>
        <p:spPr>
          <a:xfrm>
            <a:off x="638026" y="4209736"/>
            <a:ext cx="3822272" cy="734493"/>
          </a:xfrm>
          <a:prstGeom prst="rect">
            <a:avLst/>
          </a:prstGeom>
        </p:spPr>
        <p:txBody>
          <a:bodyPr wrap="none" lIns="192000" tIns="0" rIns="192000" bIns="0">
            <a:normAutofit/>
          </a:bodyPr>
          <a:lstStyle/>
          <a:p>
            <a:r>
              <a:rPr lang="zh-CN" altLang="en-US" sz="4265" b="1" dirty="0">
                <a:solidFill>
                  <a:schemeClr val="bg1"/>
                </a:solidFill>
                <a:latin typeface="微软雅黑" panose="020B0503020204020204" pitchFamily="34" charset="-122"/>
                <a:ea typeface="微软雅黑" panose="020B0503020204020204" pitchFamily="34" charset="-122"/>
                <a:cs typeface="+mn-ea"/>
                <a:sym typeface="+mn-lt"/>
              </a:rPr>
              <a:t>添加您的标题</a:t>
            </a:r>
            <a:endParaRPr lang="zh-CN" altLang="en-US" sz="4265"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Rectangle 28"/>
          <p:cNvSpPr/>
          <p:nvPr/>
        </p:nvSpPr>
        <p:spPr>
          <a:xfrm>
            <a:off x="1255552" y="4913347"/>
            <a:ext cx="2587220" cy="536012"/>
          </a:xfrm>
          <a:prstGeom prst="rect">
            <a:avLst/>
          </a:prstGeom>
        </p:spPr>
        <p:txBody>
          <a:bodyPr wrap="square" lIns="192000" tIns="0" rIns="192000" bIns="0">
            <a:normAutofit fontScale="77500" lnSpcReduction="20000"/>
          </a:bodyPr>
          <a:lstStyle/>
          <a:p>
            <a:pPr algn="ctr">
              <a:lnSpc>
                <a:spcPct val="120000"/>
              </a:lnSpc>
            </a:pPr>
            <a:r>
              <a:rPr lang="zh-CN" altLang="en-US" sz="1465" dirty="0">
                <a:solidFill>
                  <a:schemeClr val="bg1"/>
                </a:solidFill>
                <a:cs typeface="+mn-ea"/>
                <a:sym typeface="+mn-lt"/>
              </a:rPr>
              <a:t>此部分内容作为文字排版占位显示</a:t>
            </a:r>
            <a:br>
              <a:rPr lang="zh-CN" altLang="en-US" sz="1465" dirty="0">
                <a:solidFill>
                  <a:schemeClr val="bg1"/>
                </a:solidFill>
                <a:cs typeface="+mn-ea"/>
                <a:sym typeface="+mn-lt"/>
              </a:rPr>
            </a:br>
            <a:r>
              <a:rPr lang="zh-CN" altLang="en-US" sz="1465" dirty="0">
                <a:solidFill>
                  <a:schemeClr val="bg1"/>
                </a:solidFill>
                <a:cs typeface="+mn-ea"/>
                <a:sym typeface="+mn-lt"/>
              </a:rPr>
              <a:t>（建议使用主题字体）</a:t>
            </a:r>
            <a:endParaRPr lang="zh-CN" altLang="en-US" sz="1465"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9436" y="1586754"/>
            <a:ext cx="10153128" cy="3684493"/>
            <a:chOff x="764577" y="1190065"/>
            <a:chExt cx="7614846" cy="2763370"/>
          </a:xfrm>
        </p:grpSpPr>
        <p:sp>
          <p:nvSpPr>
            <p:cNvPr id="3" name="矩形: 圆角 2"/>
            <p:cNvSpPr/>
            <p:nvPr/>
          </p:nvSpPr>
          <p:spPr>
            <a:xfrm>
              <a:off x="6370571" y="1217723"/>
              <a:ext cx="46934"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4" name="矩形: 圆角 3"/>
            <p:cNvSpPr/>
            <p:nvPr/>
          </p:nvSpPr>
          <p:spPr>
            <a:xfrm>
              <a:off x="6370571" y="2331388"/>
              <a:ext cx="46934"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5" name="矩形: 圆角 4"/>
            <p:cNvSpPr/>
            <p:nvPr/>
          </p:nvSpPr>
          <p:spPr>
            <a:xfrm>
              <a:off x="6370571" y="3445054"/>
              <a:ext cx="46934"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6" name="矩形: 圆角 5"/>
            <p:cNvSpPr/>
            <p:nvPr/>
          </p:nvSpPr>
          <p:spPr>
            <a:xfrm flipH="1">
              <a:off x="2726621" y="1217723"/>
              <a:ext cx="46937"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7" name="矩形: 圆角 6"/>
            <p:cNvSpPr/>
            <p:nvPr/>
          </p:nvSpPr>
          <p:spPr>
            <a:xfrm flipH="1">
              <a:off x="2726621" y="2331388"/>
              <a:ext cx="46937"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8" name="矩形: 圆角 7"/>
            <p:cNvSpPr/>
            <p:nvPr/>
          </p:nvSpPr>
          <p:spPr>
            <a:xfrm flipH="1">
              <a:off x="2726621" y="3445054"/>
              <a:ext cx="46937"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9" name="文本框 13"/>
            <p:cNvSpPr txBox="1"/>
            <p:nvPr/>
          </p:nvSpPr>
          <p:spPr>
            <a:xfrm>
              <a:off x="6508500" y="1348849"/>
              <a:ext cx="1870923" cy="377255"/>
            </a:xfrm>
            <a:prstGeom prst="rect">
              <a:avLst/>
            </a:prstGeom>
          </p:spPr>
          <p:txBody>
            <a:bodyPr vert="horz" wrap="square" lIns="121920" tIns="60960" rIns="121920" bIns="60960">
              <a:normAutofit fontScale="77500" lnSpcReduction="20000"/>
            </a:bodyPr>
            <a:lstStyle/>
            <a:p>
              <a:pPr algn="l">
                <a:lnSpc>
                  <a:spcPct val="120000"/>
                </a:lnSpc>
                <a:spcBef>
                  <a:spcPct val="0"/>
                </a:spcBef>
              </a:pPr>
              <a:r>
                <a:rPr lang="zh-CN" altLang="en-US" sz="1465">
                  <a:solidFill>
                    <a:schemeClr val="bg1"/>
                  </a:solidFill>
                  <a:cs typeface="+mn-ea"/>
                  <a:sym typeface="+mn-lt"/>
                </a:rPr>
                <a:t>此部分内容作为文字排版占位显示</a:t>
              </a:r>
              <a:br>
                <a:rPr lang="zh-CN" altLang="en-US" sz="1465">
                  <a:solidFill>
                    <a:schemeClr val="bg1"/>
                  </a:solidFill>
                  <a:cs typeface="+mn-ea"/>
                  <a:sym typeface="+mn-lt"/>
                </a:rPr>
              </a:br>
              <a:r>
                <a:rPr lang="zh-CN" altLang="en-US" sz="1465">
                  <a:solidFill>
                    <a:schemeClr val="bg1"/>
                  </a:solidFill>
                  <a:cs typeface="+mn-ea"/>
                  <a:sym typeface="+mn-lt"/>
                </a:rPr>
                <a:t>（建议使用主题字体）</a:t>
              </a:r>
              <a:endParaRPr lang="zh-CN" altLang="en-US" sz="1465">
                <a:solidFill>
                  <a:schemeClr val="bg1"/>
                </a:solidFill>
                <a:cs typeface="+mn-ea"/>
                <a:sym typeface="+mn-lt"/>
              </a:endParaRPr>
            </a:p>
          </p:txBody>
        </p:sp>
        <p:sp>
          <p:nvSpPr>
            <p:cNvPr id="10" name="文本框 14"/>
            <p:cNvSpPr txBox="1"/>
            <p:nvPr/>
          </p:nvSpPr>
          <p:spPr>
            <a:xfrm>
              <a:off x="6508500" y="1190065"/>
              <a:ext cx="1870923" cy="234245"/>
            </a:xfrm>
            <a:prstGeom prst="rect">
              <a:avLst/>
            </a:prstGeom>
          </p:spPr>
          <p:txBody>
            <a:bodyPr vert="horz" wrap="none" lIns="121920" tIns="60960" rIns="121920" bIns="60960">
              <a:normAutofit fontScale="85000" lnSpcReduction="20000"/>
            </a:bodyPr>
            <a:lstStyle/>
            <a:p>
              <a:pPr algn="l"/>
              <a:r>
                <a:rPr lang="zh-CN" altLang="en-US" sz="1775" b="1">
                  <a:solidFill>
                    <a:schemeClr val="bg1"/>
                  </a:solidFill>
                  <a:cs typeface="+mn-ea"/>
                  <a:sym typeface="+mn-lt"/>
                </a:rPr>
                <a:t>标题文本预设</a:t>
              </a:r>
              <a:endParaRPr lang="zh-CN" altLang="en-US" sz="1775" b="1">
                <a:solidFill>
                  <a:schemeClr val="bg1"/>
                </a:solidFill>
                <a:cs typeface="+mn-ea"/>
                <a:sym typeface="+mn-lt"/>
              </a:endParaRPr>
            </a:p>
          </p:txBody>
        </p:sp>
        <p:sp>
          <p:nvSpPr>
            <p:cNvPr id="11" name="文本框 17"/>
            <p:cNvSpPr txBox="1"/>
            <p:nvPr/>
          </p:nvSpPr>
          <p:spPr>
            <a:xfrm>
              <a:off x="6508500" y="2462514"/>
              <a:ext cx="1870923" cy="377255"/>
            </a:xfrm>
            <a:prstGeom prst="rect">
              <a:avLst/>
            </a:prstGeom>
          </p:spPr>
          <p:txBody>
            <a:bodyPr vert="horz" wrap="square" lIns="121920" tIns="60960" rIns="121920" bIns="60960">
              <a:normAutofit fontScale="77500" lnSpcReduction="20000"/>
            </a:bodyPr>
            <a:lstStyle/>
            <a:p>
              <a:pPr algn="l">
                <a:lnSpc>
                  <a:spcPct val="120000"/>
                </a:lnSpc>
                <a:spcBef>
                  <a:spcPct val="0"/>
                </a:spcBef>
              </a:pPr>
              <a:r>
                <a:rPr lang="zh-CN" altLang="en-US" sz="1465">
                  <a:solidFill>
                    <a:schemeClr val="bg1"/>
                  </a:solidFill>
                  <a:cs typeface="+mn-ea"/>
                  <a:sym typeface="+mn-lt"/>
                </a:rPr>
                <a:t>此部分内容作为文字排版占位显示</a:t>
              </a:r>
              <a:br>
                <a:rPr lang="zh-CN" altLang="en-US" sz="1465">
                  <a:solidFill>
                    <a:schemeClr val="bg1"/>
                  </a:solidFill>
                  <a:cs typeface="+mn-ea"/>
                  <a:sym typeface="+mn-lt"/>
                </a:rPr>
              </a:br>
              <a:r>
                <a:rPr lang="zh-CN" altLang="en-US" sz="1465">
                  <a:solidFill>
                    <a:schemeClr val="bg1"/>
                  </a:solidFill>
                  <a:cs typeface="+mn-ea"/>
                  <a:sym typeface="+mn-lt"/>
                </a:rPr>
                <a:t>（建议使用主题字体）</a:t>
              </a:r>
              <a:endParaRPr lang="zh-CN" altLang="en-US" sz="1465">
                <a:solidFill>
                  <a:schemeClr val="bg1"/>
                </a:solidFill>
                <a:cs typeface="+mn-ea"/>
                <a:sym typeface="+mn-lt"/>
              </a:endParaRPr>
            </a:p>
          </p:txBody>
        </p:sp>
        <p:sp>
          <p:nvSpPr>
            <p:cNvPr id="12" name="文本框 18"/>
            <p:cNvSpPr txBox="1"/>
            <p:nvPr/>
          </p:nvSpPr>
          <p:spPr>
            <a:xfrm>
              <a:off x="6508500" y="2303730"/>
              <a:ext cx="1870923" cy="234245"/>
            </a:xfrm>
            <a:prstGeom prst="rect">
              <a:avLst/>
            </a:prstGeom>
          </p:spPr>
          <p:txBody>
            <a:bodyPr vert="horz" wrap="none" lIns="121920" tIns="60960" rIns="121920" bIns="60960">
              <a:normAutofit fontScale="85000" lnSpcReduction="20000"/>
            </a:bodyPr>
            <a:lstStyle/>
            <a:p>
              <a:pPr algn="l"/>
              <a:r>
                <a:rPr lang="zh-CN" altLang="en-US" sz="1775" b="1">
                  <a:solidFill>
                    <a:schemeClr val="bg1"/>
                  </a:solidFill>
                  <a:cs typeface="+mn-ea"/>
                  <a:sym typeface="+mn-lt"/>
                </a:rPr>
                <a:t>标题文本预设</a:t>
              </a:r>
              <a:endParaRPr lang="zh-CN" altLang="en-US" sz="1775" b="1">
                <a:solidFill>
                  <a:schemeClr val="bg1"/>
                </a:solidFill>
                <a:cs typeface="+mn-ea"/>
                <a:sym typeface="+mn-lt"/>
              </a:endParaRPr>
            </a:p>
          </p:txBody>
        </p:sp>
        <p:sp>
          <p:nvSpPr>
            <p:cNvPr id="13" name="文本框 21"/>
            <p:cNvSpPr txBox="1"/>
            <p:nvPr/>
          </p:nvSpPr>
          <p:spPr>
            <a:xfrm>
              <a:off x="6508500" y="3576180"/>
              <a:ext cx="1870923" cy="377255"/>
            </a:xfrm>
            <a:prstGeom prst="rect">
              <a:avLst/>
            </a:prstGeom>
          </p:spPr>
          <p:txBody>
            <a:bodyPr vert="horz" wrap="square" lIns="121920" tIns="60960" rIns="121920" bIns="60960">
              <a:normAutofit fontScale="77500" lnSpcReduction="20000"/>
            </a:bodyPr>
            <a:lstStyle/>
            <a:p>
              <a:pPr algn="l">
                <a:lnSpc>
                  <a:spcPct val="120000"/>
                </a:lnSpc>
                <a:spcBef>
                  <a:spcPct val="0"/>
                </a:spcBef>
              </a:pPr>
              <a:r>
                <a:rPr lang="zh-CN" altLang="en-US" sz="1465">
                  <a:solidFill>
                    <a:schemeClr val="bg1"/>
                  </a:solidFill>
                  <a:cs typeface="+mn-ea"/>
                  <a:sym typeface="+mn-lt"/>
                </a:rPr>
                <a:t>此部分内容作为文字排版占位显示</a:t>
              </a:r>
              <a:br>
                <a:rPr lang="zh-CN" altLang="en-US" sz="1465">
                  <a:solidFill>
                    <a:schemeClr val="bg1"/>
                  </a:solidFill>
                  <a:cs typeface="+mn-ea"/>
                  <a:sym typeface="+mn-lt"/>
                </a:rPr>
              </a:br>
              <a:r>
                <a:rPr lang="zh-CN" altLang="en-US" sz="1465">
                  <a:solidFill>
                    <a:schemeClr val="bg1"/>
                  </a:solidFill>
                  <a:cs typeface="+mn-ea"/>
                  <a:sym typeface="+mn-lt"/>
                </a:rPr>
                <a:t>（建议使用主题字体）</a:t>
              </a:r>
              <a:endParaRPr lang="zh-CN" altLang="en-US" sz="1465">
                <a:solidFill>
                  <a:schemeClr val="bg1"/>
                </a:solidFill>
                <a:cs typeface="+mn-ea"/>
                <a:sym typeface="+mn-lt"/>
              </a:endParaRPr>
            </a:p>
          </p:txBody>
        </p:sp>
        <p:sp>
          <p:nvSpPr>
            <p:cNvPr id="14" name="文本框 22"/>
            <p:cNvSpPr txBox="1"/>
            <p:nvPr/>
          </p:nvSpPr>
          <p:spPr>
            <a:xfrm>
              <a:off x="6508500" y="3417396"/>
              <a:ext cx="1870923" cy="234245"/>
            </a:xfrm>
            <a:prstGeom prst="rect">
              <a:avLst/>
            </a:prstGeom>
          </p:spPr>
          <p:txBody>
            <a:bodyPr vert="horz" wrap="none" lIns="121920" tIns="60960" rIns="121920" bIns="60960">
              <a:normAutofit fontScale="85000" lnSpcReduction="20000"/>
            </a:bodyPr>
            <a:lstStyle/>
            <a:p>
              <a:pPr algn="l"/>
              <a:r>
                <a:rPr lang="zh-CN" altLang="en-US" sz="1775" b="1">
                  <a:solidFill>
                    <a:schemeClr val="bg1"/>
                  </a:solidFill>
                  <a:cs typeface="+mn-ea"/>
                  <a:sym typeface="+mn-lt"/>
                </a:rPr>
                <a:t>标题文本预设</a:t>
              </a:r>
              <a:endParaRPr lang="zh-CN" altLang="en-US" sz="1775" b="1">
                <a:solidFill>
                  <a:schemeClr val="bg1"/>
                </a:solidFill>
                <a:cs typeface="+mn-ea"/>
                <a:sym typeface="+mn-lt"/>
              </a:endParaRPr>
            </a:p>
          </p:txBody>
        </p:sp>
        <p:sp>
          <p:nvSpPr>
            <p:cNvPr id="15" name="文本框 25"/>
            <p:cNvSpPr txBox="1"/>
            <p:nvPr/>
          </p:nvSpPr>
          <p:spPr>
            <a:xfrm flipH="1">
              <a:off x="764577" y="1348849"/>
              <a:ext cx="1870923" cy="377255"/>
            </a:xfrm>
            <a:prstGeom prst="rect">
              <a:avLst/>
            </a:prstGeom>
          </p:spPr>
          <p:txBody>
            <a:bodyPr vert="horz" wrap="square" lIns="121920" tIns="60960" rIns="121920" bIns="60960">
              <a:normAutofit fontScale="77500" lnSpcReduction="20000"/>
            </a:bodyPr>
            <a:lstStyle/>
            <a:p>
              <a:pPr algn="r">
                <a:lnSpc>
                  <a:spcPct val="120000"/>
                </a:lnSpc>
                <a:spcBef>
                  <a:spcPct val="0"/>
                </a:spcBef>
              </a:pPr>
              <a:r>
                <a:rPr lang="zh-CN" altLang="en-US" sz="1465">
                  <a:solidFill>
                    <a:schemeClr val="bg1"/>
                  </a:solidFill>
                  <a:cs typeface="+mn-ea"/>
                  <a:sym typeface="+mn-lt"/>
                </a:rPr>
                <a:t>此部分内容作为文字排版占位显示</a:t>
              </a:r>
              <a:br>
                <a:rPr lang="zh-CN" altLang="en-US" sz="1465">
                  <a:solidFill>
                    <a:schemeClr val="bg1"/>
                  </a:solidFill>
                  <a:cs typeface="+mn-ea"/>
                  <a:sym typeface="+mn-lt"/>
                </a:rPr>
              </a:br>
              <a:r>
                <a:rPr lang="zh-CN" altLang="en-US" sz="1465">
                  <a:solidFill>
                    <a:schemeClr val="bg1"/>
                  </a:solidFill>
                  <a:cs typeface="+mn-ea"/>
                  <a:sym typeface="+mn-lt"/>
                </a:rPr>
                <a:t>（建议使用主题字体）</a:t>
              </a:r>
              <a:endParaRPr lang="zh-CN" altLang="en-US" sz="1465">
                <a:solidFill>
                  <a:schemeClr val="bg1"/>
                </a:solidFill>
                <a:cs typeface="+mn-ea"/>
                <a:sym typeface="+mn-lt"/>
              </a:endParaRPr>
            </a:p>
          </p:txBody>
        </p:sp>
        <p:sp>
          <p:nvSpPr>
            <p:cNvPr id="16" name="文本框 26"/>
            <p:cNvSpPr txBox="1"/>
            <p:nvPr/>
          </p:nvSpPr>
          <p:spPr>
            <a:xfrm flipH="1">
              <a:off x="764577" y="1190065"/>
              <a:ext cx="1870923" cy="234245"/>
            </a:xfrm>
            <a:prstGeom prst="rect">
              <a:avLst/>
            </a:prstGeom>
          </p:spPr>
          <p:txBody>
            <a:bodyPr vert="horz" wrap="none" lIns="121920" tIns="60960" rIns="121920" bIns="60960">
              <a:normAutofit fontScale="85000" lnSpcReduction="20000"/>
            </a:bodyPr>
            <a:lstStyle/>
            <a:p>
              <a:pPr algn="r"/>
              <a:r>
                <a:rPr lang="zh-CN" altLang="en-US" sz="1775" b="1">
                  <a:solidFill>
                    <a:schemeClr val="bg1"/>
                  </a:solidFill>
                  <a:cs typeface="+mn-ea"/>
                  <a:sym typeface="+mn-lt"/>
                </a:rPr>
                <a:t>标题文本预设</a:t>
              </a:r>
              <a:endParaRPr lang="zh-CN" altLang="en-US" sz="1775" b="1">
                <a:solidFill>
                  <a:schemeClr val="bg1"/>
                </a:solidFill>
                <a:cs typeface="+mn-ea"/>
                <a:sym typeface="+mn-lt"/>
              </a:endParaRPr>
            </a:p>
          </p:txBody>
        </p:sp>
        <p:sp>
          <p:nvSpPr>
            <p:cNvPr id="17" name="文本框 29"/>
            <p:cNvSpPr txBox="1"/>
            <p:nvPr/>
          </p:nvSpPr>
          <p:spPr>
            <a:xfrm flipH="1">
              <a:off x="764577" y="2462514"/>
              <a:ext cx="1870923" cy="377255"/>
            </a:xfrm>
            <a:prstGeom prst="rect">
              <a:avLst/>
            </a:prstGeom>
          </p:spPr>
          <p:txBody>
            <a:bodyPr vert="horz" wrap="square" lIns="121920" tIns="60960" rIns="121920" bIns="60960">
              <a:normAutofit fontScale="77500" lnSpcReduction="20000"/>
            </a:bodyPr>
            <a:lstStyle/>
            <a:p>
              <a:pPr algn="r">
                <a:lnSpc>
                  <a:spcPct val="120000"/>
                </a:lnSpc>
                <a:spcBef>
                  <a:spcPct val="0"/>
                </a:spcBef>
              </a:pPr>
              <a:r>
                <a:rPr lang="zh-CN" altLang="en-US" sz="1465">
                  <a:solidFill>
                    <a:schemeClr val="bg1"/>
                  </a:solidFill>
                  <a:cs typeface="+mn-ea"/>
                  <a:sym typeface="+mn-lt"/>
                </a:rPr>
                <a:t>此部分内容作为文字排版占位显示</a:t>
              </a:r>
              <a:br>
                <a:rPr lang="zh-CN" altLang="en-US" sz="1465">
                  <a:solidFill>
                    <a:schemeClr val="bg1"/>
                  </a:solidFill>
                  <a:cs typeface="+mn-ea"/>
                  <a:sym typeface="+mn-lt"/>
                </a:rPr>
              </a:br>
              <a:r>
                <a:rPr lang="zh-CN" altLang="en-US" sz="1465">
                  <a:solidFill>
                    <a:schemeClr val="bg1"/>
                  </a:solidFill>
                  <a:cs typeface="+mn-ea"/>
                  <a:sym typeface="+mn-lt"/>
                </a:rPr>
                <a:t>（建议使用主题字体）</a:t>
              </a:r>
              <a:endParaRPr lang="zh-CN" altLang="en-US" sz="1465">
                <a:solidFill>
                  <a:schemeClr val="bg1"/>
                </a:solidFill>
                <a:cs typeface="+mn-ea"/>
                <a:sym typeface="+mn-lt"/>
              </a:endParaRPr>
            </a:p>
          </p:txBody>
        </p:sp>
        <p:sp>
          <p:nvSpPr>
            <p:cNvPr id="18" name="文本框 30"/>
            <p:cNvSpPr txBox="1"/>
            <p:nvPr/>
          </p:nvSpPr>
          <p:spPr>
            <a:xfrm flipH="1">
              <a:off x="764577" y="2303730"/>
              <a:ext cx="1870923" cy="234245"/>
            </a:xfrm>
            <a:prstGeom prst="rect">
              <a:avLst/>
            </a:prstGeom>
          </p:spPr>
          <p:txBody>
            <a:bodyPr vert="horz" wrap="none" lIns="121920" tIns="60960" rIns="121920" bIns="60960">
              <a:normAutofit fontScale="85000" lnSpcReduction="20000"/>
            </a:bodyPr>
            <a:lstStyle/>
            <a:p>
              <a:pPr algn="r"/>
              <a:r>
                <a:rPr lang="zh-CN" altLang="en-US" sz="1775" b="1">
                  <a:solidFill>
                    <a:schemeClr val="bg1"/>
                  </a:solidFill>
                  <a:cs typeface="+mn-ea"/>
                  <a:sym typeface="+mn-lt"/>
                </a:rPr>
                <a:t>标题文本预设</a:t>
              </a:r>
              <a:endParaRPr lang="zh-CN" altLang="en-US" sz="1775" b="1">
                <a:solidFill>
                  <a:schemeClr val="bg1"/>
                </a:solidFill>
                <a:cs typeface="+mn-ea"/>
                <a:sym typeface="+mn-lt"/>
              </a:endParaRPr>
            </a:p>
          </p:txBody>
        </p:sp>
        <p:sp>
          <p:nvSpPr>
            <p:cNvPr id="19" name="文本框 33"/>
            <p:cNvSpPr txBox="1"/>
            <p:nvPr/>
          </p:nvSpPr>
          <p:spPr>
            <a:xfrm flipH="1">
              <a:off x="764577" y="3576180"/>
              <a:ext cx="1870923" cy="377255"/>
            </a:xfrm>
            <a:prstGeom prst="rect">
              <a:avLst/>
            </a:prstGeom>
          </p:spPr>
          <p:txBody>
            <a:bodyPr vert="horz" wrap="square" lIns="121920" tIns="60960" rIns="121920" bIns="60960">
              <a:normAutofit fontScale="77500" lnSpcReduction="20000"/>
            </a:bodyPr>
            <a:lstStyle/>
            <a:p>
              <a:pPr algn="r">
                <a:lnSpc>
                  <a:spcPct val="120000"/>
                </a:lnSpc>
                <a:spcBef>
                  <a:spcPct val="0"/>
                </a:spcBef>
              </a:pPr>
              <a:r>
                <a:rPr lang="zh-CN" altLang="en-US" sz="1465">
                  <a:solidFill>
                    <a:schemeClr val="bg1"/>
                  </a:solidFill>
                  <a:cs typeface="+mn-ea"/>
                  <a:sym typeface="+mn-lt"/>
                </a:rPr>
                <a:t>此部分内容作为文字排版占位显示</a:t>
              </a:r>
              <a:br>
                <a:rPr lang="zh-CN" altLang="en-US" sz="1465">
                  <a:solidFill>
                    <a:schemeClr val="bg1"/>
                  </a:solidFill>
                  <a:cs typeface="+mn-ea"/>
                  <a:sym typeface="+mn-lt"/>
                </a:rPr>
              </a:br>
              <a:r>
                <a:rPr lang="zh-CN" altLang="en-US" sz="1465">
                  <a:solidFill>
                    <a:schemeClr val="bg1"/>
                  </a:solidFill>
                  <a:cs typeface="+mn-ea"/>
                  <a:sym typeface="+mn-lt"/>
                </a:rPr>
                <a:t>（建议使用主题字体）</a:t>
              </a:r>
              <a:endParaRPr lang="zh-CN" altLang="en-US" sz="1465">
                <a:solidFill>
                  <a:schemeClr val="bg1"/>
                </a:solidFill>
                <a:cs typeface="+mn-ea"/>
                <a:sym typeface="+mn-lt"/>
              </a:endParaRPr>
            </a:p>
          </p:txBody>
        </p:sp>
        <p:sp>
          <p:nvSpPr>
            <p:cNvPr id="20" name="文本框 34"/>
            <p:cNvSpPr txBox="1"/>
            <p:nvPr/>
          </p:nvSpPr>
          <p:spPr>
            <a:xfrm flipH="1">
              <a:off x="764577" y="3417396"/>
              <a:ext cx="1870923" cy="234245"/>
            </a:xfrm>
            <a:prstGeom prst="rect">
              <a:avLst/>
            </a:prstGeom>
          </p:spPr>
          <p:txBody>
            <a:bodyPr vert="horz" wrap="none" lIns="121920" tIns="60960" rIns="121920" bIns="60960">
              <a:normAutofit fontScale="85000" lnSpcReduction="20000"/>
            </a:bodyPr>
            <a:lstStyle/>
            <a:p>
              <a:pPr algn="r"/>
              <a:r>
                <a:rPr lang="zh-CN" altLang="en-US" sz="1775" b="1">
                  <a:solidFill>
                    <a:schemeClr val="bg1"/>
                  </a:solidFill>
                  <a:cs typeface="+mn-ea"/>
                  <a:sym typeface="+mn-lt"/>
                </a:rPr>
                <a:t>标题文本预设</a:t>
              </a:r>
              <a:endParaRPr lang="zh-CN" altLang="en-US" sz="1775" b="1">
                <a:solidFill>
                  <a:schemeClr val="bg1"/>
                </a:solidFill>
                <a:cs typeface="+mn-ea"/>
                <a:sym typeface="+mn-lt"/>
              </a:endParaRPr>
            </a:p>
          </p:txBody>
        </p:sp>
      </p:grpSp>
      <p:grpSp>
        <p:nvGrpSpPr>
          <p:cNvPr id="21" name="组合 20"/>
          <p:cNvGrpSpPr/>
          <p:nvPr/>
        </p:nvGrpSpPr>
        <p:grpSpPr>
          <a:xfrm>
            <a:off x="4797232" y="2041059"/>
            <a:ext cx="2597533" cy="2774119"/>
            <a:chOff x="4797232" y="2041059"/>
            <a:chExt cx="2597533" cy="2774118"/>
          </a:xfrm>
        </p:grpSpPr>
        <p:grpSp>
          <p:nvGrpSpPr>
            <p:cNvPr id="22" name="组合 21"/>
            <p:cNvGrpSpPr/>
            <p:nvPr/>
          </p:nvGrpSpPr>
          <p:grpSpPr>
            <a:xfrm>
              <a:off x="4913983" y="2167156"/>
              <a:ext cx="2365203" cy="2521924"/>
              <a:chOff x="9431770" y="3260605"/>
              <a:chExt cx="5530930" cy="5897421"/>
            </a:xfrm>
          </p:grpSpPr>
          <p:sp>
            <p:nvSpPr>
              <p:cNvPr id="31" name="任意多边形: 形状 30"/>
              <p:cNvSpPr/>
              <p:nvPr/>
            </p:nvSpPr>
            <p:spPr>
              <a:xfrm>
                <a:off x="12195868" y="3260605"/>
                <a:ext cx="2766832" cy="2501033"/>
              </a:xfrm>
              <a:custGeom>
                <a:avLst/>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dirty="0">
                  <a:solidFill>
                    <a:schemeClr val="bg1"/>
                  </a:solidFill>
                  <a:cs typeface="+mn-ea"/>
                  <a:sym typeface="+mn-lt"/>
                </a:endParaRPr>
              </a:p>
            </p:txBody>
          </p:sp>
          <p:sp>
            <p:nvSpPr>
              <p:cNvPr id="32" name="任意多边形: 形状 31"/>
              <p:cNvSpPr/>
              <p:nvPr/>
            </p:nvSpPr>
            <p:spPr>
              <a:xfrm flipH="1">
                <a:off x="9431770" y="3260605"/>
                <a:ext cx="2764098" cy="2501033"/>
              </a:xfrm>
              <a:custGeom>
                <a:avLst/>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3" name="任意多边形: 形状 32"/>
              <p:cNvSpPr/>
              <p:nvPr/>
            </p:nvSpPr>
            <p:spPr>
              <a:xfrm flipV="1">
                <a:off x="12195868" y="6656987"/>
                <a:ext cx="2766832" cy="2501039"/>
              </a:xfrm>
              <a:custGeom>
                <a:avLst/>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4" name="任意多边形: 形状 33"/>
              <p:cNvSpPr/>
              <p:nvPr/>
            </p:nvSpPr>
            <p:spPr>
              <a:xfrm flipH="1" flipV="1">
                <a:off x="9431770" y="6656987"/>
                <a:ext cx="2764098" cy="2501039"/>
              </a:xfrm>
              <a:custGeom>
                <a:avLst/>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5" name="任意多边形: 形状 34"/>
              <p:cNvSpPr/>
              <p:nvPr/>
            </p:nvSpPr>
            <p:spPr>
              <a:xfrm>
                <a:off x="13482532" y="4648393"/>
                <a:ext cx="1472982" cy="3121846"/>
              </a:xfrm>
              <a:custGeom>
                <a:avLst/>
                <a:gdLst>
                  <a:gd name="connsiteX0" fmla="*/ 1472982 w 1472982"/>
                  <a:gd name="connsiteY0" fmla="*/ 0 h 3121846"/>
                  <a:gd name="connsiteX1" fmla="*/ 1472982 w 1472982"/>
                  <a:gd name="connsiteY1" fmla="*/ 3121846 h 3121846"/>
                  <a:gd name="connsiteX2" fmla="*/ 1 w 1472982"/>
                  <a:gd name="connsiteY2" fmla="*/ 2297431 h 3121846"/>
                  <a:gd name="connsiteX3" fmla="*/ 1 w 1472982"/>
                  <a:gd name="connsiteY3" fmla="*/ 2008596 h 3121846"/>
                  <a:gd name="connsiteX4" fmla="*/ 0 w 1472982"/>
                  <a:gd name="connsiteY4" fmla="*/ 2008596 h 3121846"/>
                  <a:gd name="connsiteX5" fmla="*/ 0 w 1472982"/>
                  <a:gd name="connsiteY5" fmla="*/ 1113247 h 3121846"/>
                  <a:gd name="connsiteX6" fmla="*/ 1 w 1472982"/>
                  <a:gd name="connsiteY6" fmla="*/ 1113247 h 3121846"/>
                  <a:gd name="connsiteX7" fmla="*/ 1 w 1472982"/>
                  <a:gd name="connsiteY7" fmla="*/ 824413 h 3121846"/>
                  <a:gd name="connsiteX8" fmla="*/ 1472982 w 1472982"/>
                  <a:gd name="connsiteY8" fmla="*/ 0 h 312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982" h="3121846">
                    <a:moveTo>
                      <a:pt x="1472982" y="0"/>
                    </a:moveTo>
                    <a:lnTo>
                      <a:pt x="1472982" y="3121846"/>
                    </a:lnTo>
                    <a:lnTo>
                      <a:pt x="1" y="2297431"/>
                    </a:lnTo>
                    <a:lnTo>
                      <a:pt x="1" y="2008596"/>
                    </a:lnTo>
                    <a:lnTo>
                      <a:pt x="0" y="2008596"/>
                    </a:lnTo>
                    <a:lnTo>
                      <a:pt x="0" y="1113247"/>
                    </a:lnTo>
                    <a:lnTo>
                      <a:pt x="1" y="1113247"/>
                    </a:lnTo>
                    <a:lnTo>
                      <a:pt x="1" y="824413"/>
                    </a:lnTo>
                    <a:lnTo>
                      <a:pt x="1472982"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6" name="任意多边形: 形状 35"/>
              <p:cNvSpPr/>
              <p:nvPr/>
            </p:nvSpPr>
            <p:spPr>
              <a:xfrm flipH="1">
                <a:off x="9436221" y="4651327"/>
                <a:ext cx="1468530" cy="3121846"/>
              </a:xfrm>
              <a:custGeom>
                <a:avLst/>
                <a:gdLst>
                  <a:gd name="connsiteX0" fmla="*/ 1472982 w 1472982"/>
                  <a:gd name="connsiteY0" fmla="*/ 0 h 3121846"/>
                  <a:gd name="connsiteX1" fmla="*/ 1472982 w 1472982"/>
                  <a:gd name="connsiteY1" fmla="*/ 3121846 h 3121846"/>
                  <a:gd name="connsiteX2" fmla="*/ 1 w 1472982"/>
                  <a:gd name="connsiteY2" fmla="*/ 2297431 h 3121846"/>
                  <a:gd name="connsiteX3" fmla="*/ 1 w 1472982"/>
                  <a:gd name="connsiteY3" fmla="*/ 2008596 h 3121846"/>
                  <a:gd name="connsiteX4" fmla="*/ 0 w 1472982"/>
                  <a:gd name="connsiteY4" fmla="*/ 2008596 h 3121846"/>
                  <a:gd name="connsiteX5" fmla="*/ 0 w 1472982"/>
                  <a:gd name="connsiteY5" fmla="*/ 1113247 h 3121846"/>
                  <a:gd name="connsiteX6" fmla="*/ 1 w 1472982"/>
                  <a:gd name="connsiteY6" fmla="*/ 1113247 h 3121846"/>
                  <a:gd name="connsiteX7" fmla="*/ 1 w 1472982"/>
                  <a:gd name="connsiteY7" fmla="*/ 824413 h 3121846"/>
                  <a:gd name="connsiteX8" fmla="*/ 1472982 w 1472982"/>
                  <a:gd name="connsiteY8" fmla="*/ 0 h 312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982" h="3121846">
                    <a:moveTo>
                      <a:pt x="1472982" y="0"/>
                    </a:moveTo>
                    <a:lnTo>
                      <a:pt x="1472982" y="3121846"/>
                    </a:lnTo>
                    <a:lnTo>
                      <a:pt x="1" y="2297431"/>
                    </a:lnTo>
                    <a:lnTo>
                      <a:pt x="1" y="2008596"/>
                    </a:lnTo>
                    <a:lnTo>
                      <a:pt x="0" y="2008596"/>
                    </a:lnTo>
                    <a:lnTo>
                      <a:pt x="0" y="1113247"/>
                    </a:lnTo>
                    <a:lnTo>
                      <a:pt x="1" y="1113247"/>
                    </a:lnTo>
                    <a:lnTo>
                      <a:pt x="1" y="824413"/>
                    </a:lnTo>
                    <a:lnTo>
                      <a:pt x="1472982"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grpSp>
        <p:sp>
          <p:nvSpPr>
            <p:cNvPr id="23" name="六边形 22"/>
            <p:cNvSpPr/>
            <p:nvPr/>
          </p:nvSpPr>
          <p:spPr>
            <a:xfrm rot="16200000">
              <a:off x="4708940" y="2129351"/>
              <a:ext cx="2774118" cy="2597533"/>
            </a:xfrm>
            <a:prstGeom prst="hexagon">
              <a:avLst/>
            </a:prstGeom>
            <a:noFill/>
            <a:ln w="76200">
              <a:solidFill>
                <a:schemeClr val="bg1">
                  <a:lumMod val="9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4" name="六边形 23"/>
            <p:cNvSpPr/>
            <p:nvPr/>
          </p:nvSpPr>
          <p:spPr>
            <a:xfrm rot="16200000">
              <a:off x="5609843" y="2972909"/>
              <a:ext cx="972311" cy="910419"/>
            </a:xfrm>
            <a:prstGeom prst="hexagon">
              <a:avLst/>
            </a:prstGeom>
            <a:noFill/>
            <a:ln w="76200">
              <a:solidFill>
                <a:schemeClr val="bg1">
                  <a:lumMod val="9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5" name="任意多边形: 形状 24"/>
            <p:cNvSpPr/>
            <p:nvPr/>
          </p:nvSpPr>
          <p:spPr bwMode="auto">
            <a:xfrm>
              <a:off x="6408837" y="3990421"/>
              <a:ext cx="250720" cy="277070"/>
            </a:xfrm>
            <a:custGeom>
              <a:avLst/>
              <a:gdLst>
                <a:gd name="T0" fmla="*/ 3327 w 3824"/>
                <a:gd name="T1" fmla="*/ 2813 h 4229"/>
                <a:gd name="T2" fmla="*/ 3231 w 3824"/>
                <a:gd name="T3" fmla="*/ 3431 h 4229"/>
                <a:gd name="T4" fmla="*/ 3493 w 3824"/>
                <a:gd name="T5" fmla="*/ 3271 h 4229"/>
                <a:gd name="T6" fmla="*/ 3560 w 3824"/>
                <a:gd name="T7" fmla="*/ 2717 h 4229"/>
                <a:gd name="T8" fmla="*/ 3518 w 3824"/>
                <a:gd name="T9" fmla="*/ 2343 h 4229"/>
                <a:gd name="T10" fmla="*/ 3231 w 3824"/>
                <a:gd name="T11" fmla="*/ 2171 h 4229"/>
                <a:gd name="T12" fmla="*/ 1371 w 3824"/>
                <a:gd name="T13" fmla="*/ 417 h 4229"/>
                <a:gd name="T14" fmla="*/ 1274 w 3824"/>
                <a:gd name="T15" fmla="*/ 948 h 4229"/>
                <a:gd name="T16" fmla="*/ 1427 w 3824"/>
                <a:gd name="T17" fmla="*/ 1532 h 4229"/>
                <a:gd name="T18" fmla="*/ 1176 w 3824"/>
                <a:gd name="T19" fmla="*/ 1985 h 4229"/>
                <a:gd name="T20" fmla="*/ 583 w 3824"/>
                <a:gd name="T21" fmla="*/ 2141 h 4229"/>
                <a:gd name="T22" fmla="*/ 266 w 3824"/>
                <a:gd name="T23" fmla="*/ 2353 h 4229"/>
                <a:gd name="T24" fmla="*/ 347 w 3824"/>
                <a:gd name="T25" fmla="*/ 2554 h 4229"/>
                <a:gd name="T26" fmla="*/ 463 w 3824"/>
                <a:gd name="T27" fmla="*/ 2756 h 4229"/>
                <a:gd name="T28" fmla="*/ 467 w 3824"/>
                <a:gd name="T29" fmla="*/ 3033 h 4229"/>
                <a:gd name="T30" fmla="*/ 702 w 3824"/>
                <a:gd name="T31" fmla="*/ 3222 h 4229"/>
                <a:gd name="T32" fmla="*/ 672 w 3824"/>
                <a:gd name="T33" fmla="*/ 3446 h 4229"/>
                <a:gd name="T34" fmla="*/ 815 w 3824"/>
                <a:gd name="T35" fmla="*/ 3587 h 4229"/>
                <a:gd name="T36" fmla="*/ 975 w 3824"/>
                <a:gd name="T37" fmla="*/ 3674 h 4229"/>
                <a:gd name="T38" fmla="*/ 991 w 3824"/>
                <a:gd name="T39" fmla="*/ 3914 h 4229"/>
                <a:gd name="T40" fmla="*/ 1525 w 3824"/>
                <a:gd name="T41" fmla="*/ 3933 h 4229"/>
                <a:gd name="T42" fmla="*/ 2201 w 3824"/>
                <a:gd name="T43" fmla="*/ 3732 h 4229"/>
                <a:gd name="T44" fmla="*/ 2537 w 3824"/>
                <a:gd name="T45" fmla="*/ 3486 h 4229"/>
                <a:gd name="T46" fmla="*/ 2903 w 3824"/>
                <a:gd name="T47" fmla="*/ 3395 h 4229"/>
                <a:gd name="T48" fmla="*/ 3060 w 3824"/>
                <a:gd name="T49" fmla="*/ 2896 h 4229"/>
                <a:gd name="T50" fmla="*/ 3035 w 3824"/>
                <a:gd name="T51" fmla="*/ 2398 h 4229"/>
                <a:gd name="T52" fmla="*/ 2824 w 3824"/>
                <a:gd name="T53" fmla="*/ 2171 h 4229"/>
                <a:gd name="T54" fmla="*/ 2460 w 3824"/>
                <a:gd name="T55" fmla="*/ 2012 h 4229"/>
                <a:gd name="T56" fmla="*/ 2004 w 3824"/>
                <a:gd name="T57" fmla="*/ 1474 h 4229"/>
                <a:gd name="T58" fmla="*/ 1671 w 3824"/>
                <a:gd name="T59" fmla="*/ 875 h 4229"/>
                <a:gd name="T60" fmla="*/ 1652 w 3824"/>
                <a:gd name="T61" fmla="*/ 385 h 4229"/>
                <a:gd name="T62" fmla="*/ 1594 w 3824"/>
                <a:gd name="T63" fmla="*/ 253 h 4229"/>
                <a:gd name="T64" fmla="*/ 1875 w 3824"/>
                <a:gd name="T65" fmla="*/ 169 h 4229"/>
                <a:gd name="T66" fmla="*/ 1907 w 3824"/>
                <a:gd name="T67" fmla="*/ 630 h 4229"/>
                <a:gd name="T68" fmla="*/ 2186 w 3824"/>
                <a:gd name="T69" fmla="*/ 1290 h 4229"/>
                <a:gd name="T70" fmla="*/ 2683 w 3824"/>
                <a:gd name="T71" fmla="*/ 1851 h 4229"/>
                <a:gd name="T72" fmla="*/ 2970 w 3824"/>
                <a:gd name="T73" fmla="*/ 1907 h 4229"/>
                <a:gd name="T74" fmla="*/ 3453 w 3824"/>
                <a:gd name="T75" fmla="*/ 1952 h 4229"/>
                <a:gd name="T76" fmla="*/ 3777 w 3824"/>
                <a:gd name="T77" fmla="*/ 2290 h 4229"/>
                <a:gd name="T78" fmla="*/ 3824 w 3824"/>
                <a:gd name="T79" fmla="*/ 2761 h 4229"/>
                <a:gd name="T80" fmla="*/ 3758 w 3824"/>
                <a:gd name="T81" fmla="*/ 3323 h 4229"/>
                <a:gd name="T82" fmla="*/ 3436 w 3824"/>
                <a:gd name="T83" fmla="*/ 3670 h 4229"/>
                <a:gd name="T84" fmla="*/ 2918 w 3824"/>
                <a:gd name="T85" fmla="*/ 3684 h 4229"/>
                <a:gd name="T86" fmla="*/ 2551 w 3824"/>
                <a:gd name="T87" fmla="*/ 3785 h 4229"/>
                <a:gd name="T88" fmla="*/ 2049 w 3824"/>
                <a:gd name="T89" fmla="*/ 4114 h 4229"/>
                <a:gd name="T90" fmla="*/ 1386 w 3824"/>
                <a:gd name="T91" fmla="*/ 4216 h 4229"/>
                <a:gd name="T92" fmla="*/ 814 w 3824"/>
                <a:gd name="T93" fmla="*/ 4103 h 4229"/>
                <a:gd name="T94" fmla="*/ 554 w 3824"/>
                <a:gd name="T95" fmla="*/ 3732 h 4229"/>
                <a:gd name="T96" fmla="*/ 400 w 3824"/>
                <a:gd name="T97" fmla="*/ 3312 h 4229"/>
                <a:gd name="T98" fmla="*/ 153 w 3824"/>
                <a:gd name="T99" fmla="*/ 2875 h 4229"/>
                <a:gd name="T100" fmla="*/ 1 w 3824"/>
                <a:gd name="T101" fmla="*/ 2444 h 4229"/>
                <a:gd name="T102" fmla="*/ 177 w 3824"/>
                <a:gd name="T103" fmla="*/ 2030 h 4229"/>
                <a:gd name="T104" fmla="*/ 632 w 3824"/>
                <a:gd name="T105" fmla="*/ 1875 h 4229"/>
                <a:gd name="T106" fmla="*/ 1038 w 3824"/>
                <a:gd name="T107" fmla="*/ 1762 h 4229"/>
                <a:gd name="T108" fmla="*/ 1150 w 3824"/>
                <a:gd name="T109" fmla="*/ 1443 h 4229"/>
                <a:gd name="T110" fmla="*/ 996 w 3824"/>
                <a:gd name="T111" fmla="*/ 908 h 4229"/>
                <a:gd name="T112" fmla="*/ 1142 w 3824"/>
                <a:gd name="T113" fmla="*/ 286 h 4229"/>
                <a:gd name="T114" fmla="*/ 1549 w 3824"/>
                <a:gd name="T115" fmla="*/ 2 h 4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4" h="4229">
                  <a:moveTo>
                    <a:pt x="3231" y="2171"/>
                  </a:moveTo>
                  <a:lnTo>
                    <a:pt x="3254" y="2223"/>
                  </a:lnTo>
                  <a:lnTo>
                    <a:pt x="3272" y="2278"/>
                  </a:lnTo>
                  <a:lnTo>
                    <a:pt x="3286" y="2332"/>
                  </a:lnTo>
                  <a:lnTo>
                    <a:pt x="3296" y="2387"/>
                  </a:lnTo>
                  <a:lnTo>
                    <a:pt x="3304" y="2440"/>
                  </a:lnTo>
                  <a:lnTo>
                    <a:pt x="3318" y="2562"/>
                  </a:lnTo>
                  <a:lnTo>
                    <a:pt x="3326" y="2687"/>
                  </a:lnTo>
                  <a:lnTo>
                    <a:pt x="3327" y="2813"/>
                  </a:lnTo>
                  <a:lnTo>
                    <a:pt x="3322" y="2940"/>
                  </a:lnTo>
                  <a:lnTo>
                    <a:pt x="3312" y="3068"/>
                  </a:lnTo>
                  <a:lnTo>
                    <a:pt x="3304" y="3129"/>
                  </a:lnTo>
                  <a:lnTo>
                    <a:pt x="3294" y="3190"/>
                  </a:lnTo>
                  <a:lnTo>
                    <a:pt x="3282" y="3252"/>
                  </a:lnTo>
                  <a:lnTo>
                    <a:pt x="3265" y="3313"/>
                  </a:lnTo>
                  <a:lnTo>
                    <a:pt x="3246" y="3373"/>
                  </a:lnTo>
                  <a:lnTo>
                    <a:pt x="3221" y="3431"/>
                  </a:lnTo>
                  <a:lnTo>
                    <a:pt x="3231" y="3431"/>
                  </a:lnTo>
                  <a:lnTo>
                    <a:pt x="3272" y="3431"/>
                  </a:lnTo>
                  <a:lnTo>
                    <a:pt x="3309" y="3430"/>
                  </a:lnTo>
                  <a:lnTo>
                    <a:pt x="3342" y="3425"/>
                  </a:lnTo>
                  <a:lnTo>
                    <a:pt x="3373" y="3419"/>
                  </a:lnTo>
                  <a:lnTo>
                    <a:pt x="3399" y="3408"/>
                  </a:lnTo>
                  <a:lnTo>
                    <a:pt x="3421" y="3393"/>
                  </a:lnTo>
                  <a:lnTo>
                    <a:pt x="3439" y="3372"/>
                  </a:lnTo>
                  <a:lnTo>
                    <a:pt x="3469" y="3323"/>
                  </a:lnTo>
                  <a:lnTo>
                    <a:pt x="3493" y="3271"/>
                  </a:lnTo>
                  <a:lnTo>
                    <a:pt x="3513" y="3215"/>
                  </a:lnTo>
                  <a:lnTo>
                    <a:pt x="3529" y="3157"/>
                  </a:lnTo>
                  <a:lnTo>
                    <a:pt x="3540" y="3096"/>
                  </a:lnTo>
                  <a:lnTo>
                    <a:pt x="3548" y="3033"/>
                  </a:lnTo>
                  <a:lnTo>
                    <a:pt x="3555" y="2970"/>
                  </a:lnTo>
                  <a:lnTo>
                    <a:pt x="3558" y="2904"/>
                  </a:lnTo>
                  <a:lnTo>
                    <a:pt x="3559" y="2839"/>
                  </a:lnTo>
                  <a:lnTo>
                    <a:pt x="3559" y="2773"/>
                  </a:lnTo>
                  <a:lnTo>
                    <a:pt x="3560" y="2717"/>
                  </a:lnTo>
                  <a:lnTo>
                    <a:pt x="3560" y="2678"/>
                  </a:lnTo>
                  <a:lnTo>
                    <a:pt x="3560" y="2636"/>
                  </a:lnTo>
                  <a:lnTo>
                    <a:pt x="3559" y="2594"/>
                  </a:lnTo>
                  <a:lnTo>
                    <a:pt x="3558" y="2550"/>
                  </a:lnTo>
                  <a:lnTo>
                    <a:pt x="3553" y="2506"/>
                  </a:lnTo>
                  <a:lnTo>
                    <a:pt x="3548" y="2462"/>
                  </a:lnTo>
                  <a:lnTo>
                    <a:pt x="3541" y="2420"/>
                  </a:lnTo>
                  <a:lnTo>
                    <a:pt x="3531" y="2380"/>
                  </a:lnTo>
                  <a:lnTo>
                    <a:pt x="3518" y="2343"/>
                  </a:lnTo>
                  <a:lnTo>
                    <a:pt x="3501" y="2309"/>
                  </a:lnTo>
                  <a:lnTo>
                    <a:pt x="3480" y="2279"/>
                  </a:lnTo>
                  <a:lnTo>
                    <a:pt x="3457" y="2254"/>
                  </a:lnTo>
                  <a:lnTo>
                    <a:pt x="3424" y="2230"/>
                  </a:lnTo>
                  <a:lnTo>
                    <a:pt x="3388" y="2211"/>
                  </a:lnTo>
                  <a:lnTo>
                    <a:pt x="3351" y="2195"/>
                  </a:lnTo>
                  <a:lnTo>
                    <a:pt x="3311" y="2185"/>
                  </a:lnTo>
                  <a:lnTo>
                    <a:pt x="3271" y="2176"/>
                  </a:lnTo>
                  <a:lnTo>
                    <a:pt x="3231" y="2171"/>
                  </a:lnTo>
                  <a:close/>
                  <a:moveTo>
                    <a:pt x="1594" y="253"/>
                  </a:moveTo>
                  <a:lnTo>
                    <a:pt x="1566" y="255"/>
                  </a:lnTo>
                  <a:lnTo>
                    <a:pt x="1537" y="266"/>
                  </a:lnTo>
                  <a:lnTo>
                    <a:pt x="1507" y="283"/>
                  </a:lnTo>
                  <a:lnTo>
                    <a:pt x="1478" y="303"/>
                  </a:lnTo>
                  <a:lnTo>
                    <a:pt x="1449" y="328"/>
                  </a:lnTo>
                  <a:lnTo>
                    <a:pt x="1422" y="355"/>
                  </a:lnTo>
                  <a:lnTo>
                    <a:pt x="1395" y="385"/>
                  </a:lnTo>
                  <a:lnTo>
                    <a:pt x="1371" y="417"/>
                  </a:lnTo>
                  <a:lnTo>
                    <a:pt x="1349" y="448"/>
                  </a:lnTo>
                  <a:lnTo>
                    <a:pt x="1320" y="509"/>
                  </a:lnTo>
                  <a:lnTo>
                    <a:pt x="1295" y="570"/>
                  </a:lnTo>
                  <a:lnTo>
                    <a:pt x="1277" y="630"/>
                  </a:lnTo>
                  <a:lnTo>
                    <a:pt x="1263" y="690"/>
                  </a:lnTo>
                  <a:lnTo>
                    <a:pt x="1256" y="751"/>
                  </a:lnTo>
                  <a:lnTo>
                    <a:pt x="1255" y="808"/>
                  </a:lnTo>
                  <a:lnTo>
                    <a:pt x="1262" y="878"/>
                  </a:lnTo>
                  <a:lnTo>
                    <a:pt x="1274" y="948"/>
                  </a:lnTo>
                  <a:lnTo>
                    <a:pt x="1292" y="1016"/>
                  </a:lnTo>
                  <a:lnTo>
                    <a:pt x="1314" y="1086"/>
                  </a:lnTo>
                  <a:lnTo>
                    <a:pt x="1338" y="1157"/>
                  </a:lnTo>
                  <a:lnTo>
                    <a:pt x="1358" y="1217"/>
                  </a:lnTo>
                  <a:lnTo>
                    <a:pt x="1379" y="1277"/>
                  </a:lnTo>
                  <a:lnTo>
                    <a:pt x="1397" y="1340"/>
                  </a:lnTo>
                  <a:lnTo>
                    <a:pt x="1411" y="1403"/>
                  </a:lnTo>
                  <a:lnTo>
                    <a:pt x="1422" y="1466"/>
                  </a:lnTo>
                  <a:lnTo>
                    <a:pt x="1427" y="1532"/>
                  </a:lnTo>
                  <a:lnTo>
                    <a:pt x="1426" y="1599"/>
                  </a:lnTo>
                  <a:lnTo>
                    <a:pt x="1418" y="1656"/>
                  </a:lnTo>
                  <a:lnTo>
                    <a:pt x="1401" y="1713"/>
                  </a:lnTo>
                  <a:lnTo>
                    <a:pt x="1379" y="1766"/>
                  </a:lnTo>
                  <a:lnTo>
                    <a:pt x="1350" y="1818"/>
                  </a:lnTo>
                  <a:lnTo>
                    <a:pt x="1315" y="1864"/>
                  </a:lnTo>
                  <a:lnTo>
                    <a:pt x="1274" y="1910"/>
                  </a:lnTo>
                  <a:lnTo>
                    <a:pt x="1227" y="1949"/>
                  </a:lnTo>
                  <a:lnTo>
                    <a:pt x="1176" y="1985"/>
                  </a:lnTo>
                  <a:lnTo>
                    <a:pt x="1121" y="2016"/>
                  </a:lnTo>
                  <a:lnTo>
                    <a:pt x="1062" y="2041"/>
                  </a:lnTo>
                  <a:lnTo>
                    <a:pt x="997" y="2061"/>
                  </a:lnTo>
                  <a:lnTo>
                    <a:pt x="927" y="2076"/>
                  </a:lnTo>
                  <a:lnTo>
                    <a:pt x="855" y="2090"/>
                  </a:lnTo>
                  <a:lnTo>
                    <a:pt x="783" y="2102"/>
                  </a:lnTo>
                  <a:lnTo>
                    <a:pt x="716" y="2113"/>
                  </a:lnTo>
                  <a:lnTo>
                    <a:pt x="648" y="2126"/>
                  </a:lnTo>
                  <a:lnTo>
                    <a:pt x="583" y="2141"/>
                  </a:lnTo>
                  <a:lnTo>
                    <a:pt x="518" y="2159"/>
                  </a:lnTo>
                  <a:lnTo>
                    <a:pt x="456" y="2180"/>
                  </a:lnTo>
                  <a:lnTo>
                    <a:pt x="399" y="2209"/>
                  </a:lnTo>
                  <a:lnTo>
                    <a:pt x="371" y="2224"/>
                  </a:lnTo>
                  <a:lnTo>
                    <a:pt x="343" y="2243"/>
                  </a:lnTo>
                  <a:lnTo>
                    <a:pt x="319" y="2267"/>
                  </a:lnTo>
                  <a:lnTo>
                    <a:pt x="296" y="2293"/>
                  </a:lnTo>
                  <a:lnTo>
                    <a:pt x="279" y="2321"/>
                  </a:lnTo>
                  <a:lnTo>
                    <a:pt x="266" y="2353"/>
                  </a:lnTo>
                  <a:lnTo>
                    <a:pt x="259" y="2387"/>
                  </a:lnTo>
                  <a:lnTo>
                    <a:pt x="261" y="2424"/>
                  </a:lnTo>
                  <a:lnTo>
                    <a:pt x="263" y="2444"/>
                  </a:lnTo>
                  <a:lnTo>
                    <a:pt x="270" y="2466"/>
                  </a:lnTo>
                  <a:lnTo>
                    <a:pt x="279" y="2487"/>
                  </a:lnTo>
                  <a:lnTo>
                    <a:pt x="290" y="2507"/>
                  </a:lnTo>
                  <a:lnTo>
                    <a:pt x="305" y="2525"/>
                  </a:lnTo>
                  <a:lnTo>
                    <a:pt x="324" y="2542"/>
                  </a:lnTo>
                  <a:lnTo>
                    <a:pt x="347" y="2554"/>
                  </a:lnTo>
                  <a:lnTo>
                    <a:pt x="376" y="2562"/>
                  </a:lnTo>
                  <a:lnTo>
                    <a:pt x="408" y="2573"/>
                  </a:lnTo>
                  <a:lnTo>
                    <a:pt x="433" y="2591"/>
                  </a:lnTo>
                  <a:lnTo>
                    <a:pt x="454" y="2611"/>
                  </a:lnTo>
                  <a:lnTo>
                    <a:pt x="467" y="2637"/>
                  </a:lnTo>
                  <a:lnTo>
                    <a:pt x="474" y="2666"/>
                  </a:lnTo>
                  <a:lnTo>
                    <a:pt x="477" y="2695"/>
                  </a:lnTo>
                  <a:lnTo>
                    <a:pt x="473" y="2726"/>
                  </a:lnTo>
                  <a:lnTo>
                    <a:pt x="463" y="2756"/>
                  </a:lnTo>
                  <a:lnTo>
                    <a:pt x="450" y="2787"/>
                  </a:lnTo>
                  <a:lnTo>
                    <a:pt x="436" y="2807"/>
                  </a:lnTo>
                  <a:lnTo>
                    <a:pt x="427" y="2833"/>
                  </a:lnTo>
                  <a:lnTo>
                    <a:pt x="422" y="2863"/>
                  </a:lnTo>
                  <a:lnTo>
                    <a:pt x="422" y="2896"/>
                  </a:lnTo>
                  <a:lnTo>
                    <a:pt x="425" y="2929"/>
                  </a:lnTo>
                  <a:lnTo>
                    <a:pt x="432" y="2962"/>
                  </a:lnTo>
                  <a:lnTo>
                    <a:pt x="447" y="2999"/>
                  </a:lnTo>
                  <a:lnTo>
                    <a:pt x="467" y="3033"/>
                  </a:lnTo>
                  <a:lnTo>
                    <a:pt x="492" y="3062"/>
                  </a:lnTo>
                  <a:lnTo>
                    <a:pt x="524" y="3086"/>
                  </a:lnTo>
                  <a:lnTo>
                    <a:pt x="561" y="3108"/>
                  </a:lnTo>
                  <a:lnTo>
                    <a:pt x="603" y="3124"/>
                  </a:lnTo>
                  <a:lnTo>
                    <a:pt x="630" y="3133"/>
                  </a:lnTo>
                  <a:lnTo>
                    <a:pt x="655" y="3146"/>
                  </a:lnTo>
                  <a:lnTo>
                    <a:pt x="676" y="3168"/>
                  </a:lnTo>
                  <a:lnTo>
                    <a:pt x="692" y="3194"/>
                  </a:lnTo>
                  <a:lnTo>
                    <a:pt x="702" y="3222"/>
                  </a:lnTo>
                  <a:lnTo>
                    <a:pt x="705" y="3249"/>
                  </a:lnTo>
                  <a:lnTo>
                    <a:pt x="703" y="3276"/>
                  </a:lnTo>
                  <a:lnTo>
                    <a:pt x="694" y="3301"/>
                  </a:lnTo>
                  <a:lnTo>
                    <a:pt x="680" y="3323"/>
                  </a:lnTo>
                  <a:lnTo>
                    <a:pt x="672" y="3341"/>
                  </a:lnTo>
                  <a:lnTo>
                    <a:pt x="666" y="3363"/>
                  </a:lnTo>
                  <a:lnTo>
                    <a:pt x="663" y="3389"/>
                  </a:lnTo>
                  <a:lnTo>
                    <a:pt x="666" y="3416"/>
                  </a:lnTo>
                  <a:lnTo>
                    <a:pt x="672" y="3446"/>
                  </a:lnTo>
                  <a:lnTo>
                    <a:pt x="681" y="3476"/>
                  </a:lnTo>
                  <a:lnTo>
                    <a:pt x="694" y="3505"/>
                  </a:lnTo>
                  <a:lnTo>
                    <a:pt x="712" y="3534"/>
                  </a:lnTo>
                  <a:lnTo>
                    <a:pt x="731" y="3557"/>
                  </a:lnTo>
                  <a:lnTo>
                    <a:pt x="753" y="3573"/>
                  </a:lnTo>
                  <a:lnTo>
                    <a:pt x="775" y="3584"/>
                  </a:lnTo>
                  <a:lnTo>
                    <a:pt x="798" y="3588"/>
                  </a:lnTo>
                  <a:lnTo>
                    <a:pt x="807" y="3587"/>
                  </a:lnTo>
                  <a:lnTo>
                    <a:pt x="815" y="3587"/>
                  </a:lnTo>
                  <a:lnTo>
                    <a:pt x="820" y="3584"/>
                  </a:lnTo>
                  <a:lnTo>
                    <a:pt x="827" y="3584"/>
                  </a:lnTo>
                  <a:lnTo>
                    <a:pt x="851" y="3587"/>
                  </a:lnTo>
                  <a:lnTo>
                    <a:pt x="876" y="3591"/>
                  </a:lnTo>
                  <a:lnTo>
                    <a:pt x="902" y="3601"/>
                  </a:lnTo>
                  <a:lnTo>
                    <a:pt x="925" y="3613"/>
                  </a:lnTo>
                  <a:lnTo>
                    <a:pt x="946" y="3631"/>
                  </a:lnTo>
                  <a:lnTo>
                    <a:pt x="964" y="3651"/>
                  </a:lnTo>
                  <a:lnTo>
                    <a:pt x="975" y="3674"/>
                  </a:lnTo>
                  <a:lnTo>
                    <a:pt x="980" y="3700"/>
                  </a:lnTo>
                  <a:lnTo>
                    <a:pt x="979" y="3726"/>
                  </a:lnTo>
                  <a:lnTo>
                    <a:pt x="971" y="3752"/>
                  </a:lnTo>
                  <a:lnTo>
                    <a:pt x="962" y="3783"/>
                  </a:lnTo>
                  <a:lnTo>
                    <a:pt x="958" y="3813"/>
                  </a:lnTo>
                  <a:lnTo>
                    <a:pt x="960" y="3843"/>
                  </a:lnTo>
                  <a:lnTo>
                    <a:pt x="967" y="3870"/>
                  </a:lnTo>
                  <a:lnTo>
                    <a:pt x="978" y="3895"/>
                  </a:lnTo>
                  <a:lnTo>
                    <a:pt x="991" y="3914"/>
                  </a:lnTo>
                  <a:lnTo>
                    <a:pt x="1009" y="3928"/>
                  </a:lnTo>
                  <a:lnTo>
                    <a:pt x="1031" y="3939"/>
                  </a:lnTo>
                  <a:lnTo>
                    <a:pt x="1056" y="3944"/>
                  </a:lnTo>
                  <a:lnTo>
                    <a:pt x="1105" y="3954"/>
                  </a:lnTo>
                  <a:lnTo>
                    <a:pt x="1151" y="3958"/>
                  </a:lnTo>
                  <a:lnTo>
                    <a:pt x="1198" y="3960"/>
                  </a:lnTo>
                  <a:lnTo>
                    <a:pt x="1245" y="3960"/>
                  </a:lnTo>
                  <a:lnTo>
                    <a:pt x="1384" y="3948"/>
                  </a:lnTo>
                  <a:lnTo>
                    <a:pt x="1525" y="3933"/>
                  </a:lnTo>
                  <a:lnTo>
                    <a:pt x="1667" y="3915"/>
                  </a:lnTo>
                  <a:lnTo>
                    <a:pt x="1808" y="3893"/>
                  </a:lnTo>
                  <a:lnTo>
                    <a:pt x="1897" y="3873"/>
                  </a:lnTo>
                  <a:lnTo>
                    <a:pt x="1966" y="3858"/>
                  </a:lnTo>
                  <a:lnTo>
                    <a:pt x="2031" y="3843"/>
                  </a:lnTo>
                  <a:lnTo>
                    <a:pt x="2071" y="3821"/>
                  </a:lnTo>
                  <a:lnTo>
                    <a:pt x="2114" y="3794"/>
                  </a:lnTo>
                  <a:lnTo>
                    <a:pt x="2158" y="3763"/>
                  </a:lnTo>
                  <a:lnTo>
                    <a:pt x="2201" y="3732"/>
                  </a:lnTo>
                  <a:lnTo>
                    <a:pt x="2245" y="3699"/>
                  </a:lnTo>
                  <a:lnTo>
                    <a:pt x="2315" y="3647"/>
                  </a:lnTo>
                  <a:lnTo>
                    <a:pt x="2341" y="3624"/>
                  </a:lnTo>
                  <a:lnTo>
                    <a:pt x="2369" y="3599"/>
                  </a:lnTo>
                  <a:lnTo>
                    <a:pt x="2399" y="3572"/>
                  </a:lnTo>
                  <a:lnTo>
                    <a:pt x="2430" y="3546"/>
                  </a:lnTo>
                  <a:lnTo>
                    <a:pt x="2463" y="3521"/>
                  </a:lnTo>
                  <a:lnTo>
                    <a:pt x="2499" y="3501"/>
                  </a:lnTo>
                  <a:lnTo>
                    <a:pt x="2537" y="3486"/>
                  </a:lnTo>
                  <a:lnTo>
                    <a:pt x="2574" y="3468"/>
                  </a:lnTo>
                  <a:lnTo>
                    <a:pt x="2613" y="3457"/>
                  </a:lnTo>
                  <a:lnTo>
                    <a:pt x="2650" y="3450"/>
                  </a:lnTo>
                  <a:lnTo>
                    <a:pt x="2686" y="3449"/>
                  </a:lnTo>
                  <a:lnTo>
                    <a:pt x="2721" y="3449"/>
                  </a:lnTo>
                  <a:lnTo>
                    <a:pt x="2776" y="3441"/>
                  </a:lnTo>
                  <a:lnTo>
                    <a:pt x="2824" y="3430"/>
                  </a:lnTo>
                  <a:lnTo>
                    <a:pt x="2867" y="3415"/>
                  </a:lnTo>
                  <a:lnTo>
                    <a:pt x="2903" y="3395"/>
                  </a:lnTo>
                  <a:lnTo>
                    <a:pt x="2934" y="3371"/>
                  </a:lnTo>
                  <a:lnTo>
                    <a:pt x="2962" y="3342"/>
                  </a:lnTo>
                  <a:lnTo>
                    <a:pt x="2985" y="3306"/>
                  </a:lnTo>
                  <a:lnTo>
                    <a:pt x="3003" y="3265"/>
                  </a:lnTo>
                  <a:lnTo>
                    <a:pt x="3020" y="3218"/>
                  </a:lnTo>
                  <a:lnTo>
                    <a:pt x="3038" y="3140"/>
                  </a:lnTo>
                  <a:lnTo>
                    <a:pt x="3049" y="3059"/>
                  </a:lnTo>
                  <a:lnTo>
                    <a:pt x="3057" y="2978"/>
                  </a:lnTo>
                  <a:lnTo>
                    <a:pt x="3060" y="2896"/>
                  </a:lnTo>
                  <a:lnTo>
                    <a:pt x="3061" y="2817"/>
                  </a:lnTo>
                  <a:lnTo>
                    <a:pt x="3061" y="2739"/>
                  </a:lnTo>
                  <a:lnTo>
                    <a:pt x="3060" y="2706"/>
                  </a:lnTo>
                  <a:lnTo>
                    <a:pt x="3060" y="2657"/>
                  </a:lnTo>
                  <a:lnTo>
                    <a:pt x="3058" y="2606"/>
                  </a:lnTo>
                  <a:lnTo>
                    <a:pt x="3056" y="2554"/>
                  </a:lnTo>
                  <a:lnTo>
                    <a:pt x="3052" y="2502"/>
                  </a:lnTo>
                  <a:lnTo>
                    <a:pt x="3045" y="2450"/>
                  </a:lnTo>
                  <a:lnTo>
                    <a:pt x="3035" y="2398"/>
                  </a:lnTo>
                  <a:lnTo>
                    <a:pt x="3023" y="2349"/>
                  </a:lnTo>
                  <a:lnTo>
                    <a:pt x="3005" y="2301"/>
                  </a:lnTo>
                  <a:lnTo>
                    <a:pt x="2983" y="2256"/>
                  </a:lnTo>
                  <a:lnTo>
                    <a:pt x="2965" y="2232"/>
                  </a:lnTo>
                  <a:lnTo>
                    <a:pt x="2943" y="2213"/>
                  </a:lnTo>
                  <a:lnTo>
                    <a:pt x="2918" y="2198"/>
                  </a:lnTo>
                  <a:lnTo>
                    <a:pt x="2889" y="2187"/>
                  </a:lnTo>
                  <a:lnTo>
                    <a:pt x="2857" y="2179"/>
                  </a:lnTo>
                  <a:lnTo>
                    <a:pt x="2824" y="2171"/>
                  </a:lnTo>
                  <a:lnTo>
                    <a:pt x="2788" y="2164"/>
                  </a:lnTo>
                  <a:lnTo>
                    <a:pt x="2721" y="2150"/>
                  </a:lnTo>
                  <a:lnTo>
                    <a:pt x="2659" y="2133"/>
                  </a:lnTo>
                  <a:lnTo>
                    <a:pt x="2601" y="2108"/>
                  </a:lnTo>
                  <a:lnTo>
                    <a:pt x="2545" y="2078"/>
                  </a:lnTo>
                  <a:lnTo>
                    <a:pt x="2493" y="2042"/>
                  </a:lnTo>
                  <a:lnTo>
                    <a:pt x="2482" y="2037"/>
                  </a:lnTo>
                  <a:lnTo>
                    <a:pt x="2470" y="2026"/>
                  </a:lnTo>
                  <a:lnTo>
                    <a:pt x="2460" y="2012"/>
                  </a:lnTo>
                  <a:lnTo>
                    <a:pt x="2435" y="1992"/>
                  </a:lnTo>
                  <a:lnTo>
                    <a:pt x="2412" y="1970"/>
                  </a:lnTo>
                  <a:lnTo>
                    <a:pt x="2390" y="1946"/>
                  </a:lnTo>
                  <a:lnTo>
                    <a:pt x="2370" y="1922"/>
                  </a:lnTo>
                  <a:lnTo>
                    <a:pt x="2288" y="1832"/>
                  </a:lnTo>
                  <a:lnTo>
                    <a:pt x="2210" y="1741"/>
                  </a:lnTo>
                  <a:lnTo>
                    <a:pt x="2136" y="1651"/>
                  </a:lnTo>
                  <a:lnTo>
                    <a:pt x="2067" y="1562"/>
                  </a:lnTo>
                  <a:lnTo>
                    <a:pt x="2004" y="1474"/>
                  </a:lnTo>
                  <a:lnTo>
                    <a:pt x="1935" y="1375"/>
                  </a:lnTo>
                  <a:lnTo>
                    <a:pt x="1895" y="1317"/>
                  </a:lnTo>
                  <a:lnTo>
                    <a:pt x="1855" y="1260"/>
                  </a:lnTo>
                  <a:lnTo>
                    <a:pt x="1816" y="1201"/>
                  </a:lnTo>
                  <a:lnTo>
                    <a:pt x="1780" y="1141"/>
                  </a:lnTo>
                  <a:lnTo>
                    <a:pt x="1747" y="1078"/>
                  </a:lnTo>
                  <a:lnTo>
                    <a:pt x="1717" y="1013"/>
                  </a:lnTo>
                  <a:lnTo>
                    <a:pt x="1691" y="945"/>
                  </a:lnTo>
                  <a:lnTo>
                    <a:pt x="1671" y="875"/>
                  </a:lnTo>
                  <a:lnTo>
                    <a:pt x="1657" y="805"/>
                  </a:lnTo>
                  <a:lnTo>
                    <a:pt x="1648" y="738"/>
                  </a:lnTo>
                  <a:lnTo>
                    <a:pt x="1644" y="671"/>
                  </a:lnTo>
                  <a:lnTo>
                    <a:pt x="1644" y="604"/>
                  </a:lnTo>
                  <a:lnTo>
                    <a:pt x="1645" y="537"/>
                  </a:lnTo>
                  <a:lnTo>
                    <a:pt x="1648" y="466"/>
                  </a:lnTo>
                  <a:lnTo>
                    <a:pt x="1649" y="444"/>
                  </a:lnTo>
                  <a:lnTo>
                    <a:pt x="1651" y="414"/>
                  </a:lnTo>
                  <a:lnTo>
                    <a:pt x="1652" y="385"/>
                  </a:lnTo>
                  <a:lnTo>
                    <a:pt x="1652" y="357"/>
                  </a:lnTo>
                  <a:lnTo>
                    <a:pt x="1651" y="331"/>
                  </a:lnTo>
                  <a:lnTo>
                    <a:pt x="1646" y="306"/>
                  </a:lnTo>
                  <a:lnTo>
                    <a:pt x="1641" y="286"/>
                  </a:lnTo>
                  <a:lnTo>
                    <a:pt x="1633" y="270"/>
                  </a:lnTo>
                  <a:lnTo>
                    <a:pt x="1620" y="258"/>
                  </a:lnTo>
                  <a:lnTo>
                    <a:pt x="1606" y="253"/>
                  </a:lnTo>
                  <a:lnTo>
                    <a:pt x="1601" y="253"/>
                  </a:lnTo>
                  <a:lnTo>
                    <a:pt x="1594" y="253"/>
                  </a:lnTo>
                  <a:close/>
                  <a:moveTo>
                    <a:pt x="1597" y="0"/>
                  </a:moveTo>
                  <a:lnTo>
                    <a:pt x="1644" y="2"/>
                  </a:lnTo>
                  <a:lnTo>
                    <a:pt x="1688" y="11"/>
                  </a:lnTo>
                  <a:lnTo>
                    <a:pt x="1728" y="26"/>
                  </a:lnTo>
                  <a:lnTo>
                    <a:pt x="1765" y="43"/>
                  </a:lnTo>
                  <a:lnTo>
                    <a:pt x="1798" y="68"/>
                  </a:lnTo>
                  <a:lnTo>
                    <a:pt x="1827" y="97"/>
                  </a:lnTo>
                  <a:lnTo>
                    <a:pt x="1853" y="131"/>
                  </a:lnTo>
                  <a:lnTo>
                    <a:pt x="1875" y="169"/>
                  </a:lnTo>
                  <a:lnTo>
                    <a:pt x="1892" y="212"/>
                  </a:lnTo>
                  <a:lnTo>
                    <a:pt x="1906" y="266"/>
                  </a:lnTo>
                  <a:lnTo>
                    <a:pt x="1914" y="321"/>
                  </a:lnTo>
                  <a:lnTo>
                    <a:pt x="1915" y="374"/>
                  </a:lnTo>
                  <a:lnTo>
                    <a:pt x="1914" y="429"/>
                  </a:lnTo>
                  <a:lnTo>
                    <a:pt x="1911" y="485"/>
                  </a:lnTo>
                  <a:lnTo>
                    <a:pt x="1910" y="519"/>
                  </a:lnTo>
                  <a:lnTo>
                    <a:pt x="1908" y="556"/>
                  </a:lnTo>
                  <a:lnTo>
                    <a:pt x="1907" y="630"/>
                  </a:lnTo>
                  <a:lnTo>
                    <a:pt x="1913" y="701"/>
                  </a:lnTo>
                  <a:lnTo>
                    <a:pt x="1921" y="767"/>
                  </a:lnTo>
                  <a:lnTo>
                    <a:pt x="1936" y="830"/>
                  </a:lnTo>
                  <a:lnTo>
                    <a:pt x="1957" y="892"/>
                  </a:lnTo>
                  <a:lnTo>
                    <a:pt x="1991" y="978"/>
                  </a:lnTo>
                  <a:lnTo>
                    <a:pt x="2033" y="1060"/>
                  </a:lnTo>
                  <a:lnTo>
                    <a:pt x="2081" y="1141"/>
                  </a:lnTo>
                  <a:lnTo>
                    <a:pt x="2132" y="1217"/>
                  </a:lnTo>
                  <a:lnTo>
                    <a:pt x="2186" y="1290"/>
                  </a:lnTo>
                  <a:lnTo>
                    <a:pt x="2238" y="1358"/>
                  </a:lnTo>
                  <a:lnTo>
                    <a:pt x="2290" y="1421"/>
                  </a:lnTo>
                  <a:lnTo>
                    <a:pt x="2355" y="1502"/>
                  </a:lnTo>
                  <a:lnTo>
                    <a:pt x="2409" y="1570"/>
                  </a:lnTo>
                  <a:lnTo>
                    <a:pt x="2464" y="1637"/>
                  </a:lnTo>
                  <a:lnTo>
                    <a:pt x="2522" y="1703"/>
                  </a:lnTo>
                  <a:lnTo>
                    <a:pt x="2581" y="1766"/>
                  </a:lnTo>
                  <a:lnTo>
                    <a:pt x="2643" y="1825"/>
                  </a:lnTo>
                  <a:lnTo>
                    <a:pt x="2683" y="1851"/>
                  </a:lnTo>
                  <a:lnTo>
                    <a:pt x="2725" y="1870"/>
                  </a:lnTo>
                  <a:lnTo>
                    <a:pt x="2772" y="1884"/>
                  </a:lnTo>
                  <a:lnTo>
                    <a:pt x="2823" y="1894"/>
                  </a:lnTo>
                  <a:lnTo>
                    <a:pt x="2850" y="1900"/>
                  </a:lnTo>
                  <a:lnTo>
                    <a:pt x="2874" y="1907"/>
                  </a:lnTo>
                  <a:lnTo>
                    <a:pt x="2883" y="1910"/>
                  </a:lnTo>
                  <a:lnTo>
                    <a:pt x="2893" y="1911"/>
                  </a:lnTo>
                  <a:lnTo>
                    <a:pt x="2900" y="1912"/>
                  </a:lnTo>
                  <a:lnTo>
                    <a:pt x="2970" y="1907"/>
                  </a:lnTo>
                  <a:lnTo>
                    <a:pt x="3045" y="1903"/>
                  </a:lnTo>
                  <a:lnTo>
                    <a:pt x="3120" y="1901"/>
                  </a:lnTo>
                  <a:lnTo>
                    <a:pt x="3163" y="1903"/>
                  </a:lnTo>
                  <a:lnTo>
                    <a:pt x="3207" y="1904"/>
                  </a:lnTo>
                  <a:lnTo>
                    <a:pt x="3254" y="1908"/>
                  </a:lnTo>
                  <a:lnTo>
                    <a:pt x="3304" y="1914"/>
                  </a:lnTo>
                  <a:lnTo>
                    <a:pt x="3354" y="1923"/>
                  </a:lnTo>
                  <a:lnTo>
                    <a:pt x="3403" y="1936"/>
                  </a:lnTo>
                  <a:lnTo>
                    <a:pt x="3453" y="1952"/>
                  </a:lnTo>
                  <a:lnTo>
                    <a:pt x="3502" y="1972"/>
                  </a:lnTo>
                  <a:lnTo>
                    <a:pt x="3551" y="1997"/>
                  </a:lnTo>
                  <a:lnTo>
                    <a:pt x="3596" y="2029"/>
                  </a:lnTo>
                  <a:lnTo>
                    <a:pt x="3639" y="2066"/>
                  </a:lnTo>
                  <a:lnTo>
                    <a:pt x="3676" y="2102"/>
                  </a:lnTo>
                  <a:lnTo>
                    <a:pt x="3709" y="2145"/>
                  </a:lnTo>
                  <a:lnTo>
                    <a:pt x="3735" y="2190"/>
                  </a:lnTo>
                  <a:lnTo>
                    <a:pt x="3759" y="2239"/>
                  </a:lnTo>
                  <a:lnTo>
                    <a:pt x="3777" y="2290"/>
                  </a:lnTo>
                  <a:lnTo>
                    <a:pt x="3792" y="2342"/>
                  </a:lnTo>
                  <a:lnTo>
                    <a:pt x="3803" y="2397"/>
                  </a:lnTo>
                  <a:lnTo>
                    <a:pt x="3811" y="2450"/>
                  </a:lnTo>
                  <a:lnTo>
                    <a:pt x="3817" y="2505"/>
                  </a:lnTo>
                  <a:lnTo>
                    <a:pt x="3821" y="2559"/>
                  </a:lnTo>
                  <a:lnTo>
                    <a:pt x="3824" y="2613"/>
                  </a:lnTo>
                  <a:lnTo>
                    <a:pt x="3824" y="2665"/>
                  </a:lnTo>
                  <a:lnTo>
                    <a:pt x="3824" y="2714"/>
                  </a:lnTo>
                  <a:lnTo>
                    <a:pt x="3824" y="2761"/>
                  </a:lnTo>
                  <a:lnTo>
                    <a:pt x="3824" y="2773"/>
                  </a:lnTo>
                  <a:lnTo>
                    <a:pt x="3822" y="2844"/>
                  </a:lnTo>
                  <a:lnTo>
                    <a:pt x="3821" y="2917"/>
                  </a:lnTo>
                  <a:lnTo>
                    <a:pt x="3817" y="2988"/>
                  </a:lnTo>
                  <a:lnTo>
                    <a:pt x="3811" y="3057"/>
                  </a:lnTo>
                  <a:lnTo>
                    <a:pt x="3802" y="3126"/>
                  </a:lnTo>
                  <a:lnTo>
                    <a:pt x="3791" y="3194"/>
                  </a:lnTo>
                  <a:lnTo>
                    <a:pt x="3775" y="3260"/>
                  </a:lnTo>
                  <a:lnTo>
                    <a:pt x="3758" y="3323"/>
                  </a:lnTo>
                  <a:lnTo>
                    <a:pt x="3734" y="3383"/>
                  </a:lnTo>
                  <a:lnTo>
                    <a:pt x="3707" y="3441"/>
                  </a:lnTo>
                  <a:lnTo>
                    <a:pt x="3675" y="3494"/>
                  </a:lnTo>
                  <a:lnTo>
                    <a:pt x="3636" y="3543"/>
                  </a:lnTo>
                  <a:lnTo>
                    <a:pt x="3602" y="3580"/>
                  </a:lnTo>
                  <a:lnTo>
                    <a:pt x="3563" y="3612"/>
                  </a:lnTo>
                  <a:lnTo>
                    <a:pt x="3523" y="3636"/>
                  </a:lnTo>
                  <a:lnTo>
                    <a:pt x="3480" y="3655"/>
                  </a:lnTo>
                  <a:lnTo>
                    <a:pt x="3436" y="3670"/>
                  </a:lnTo>
                  <a:lnTo>
                    <a:pt x="3392" y="3681"/>
                  </a:lnTo>
                  <a:lnTo>
                    <a:pt x="3348" y="3688"/>
                  </a:lnTo>
                  <a:lnTo>
                    <a:pt x="3303" y="3694"/>
                  </a:lnTo>
                  <a:lnTo>
                    <a:pt x="3260" y="3695"/>
                  </a:lnTo>
                  <a:lnTo>
                    <a:pt x="3218" y="3696"/>
                  </a:lnTo>
                  <a:lnTo>
                    <a:pt x="3134" y="3694"/>
                  </a:lnTo>
                  <a:lnTo>
                    <a:pt x="3052" y="3690"/>
                  </a:lnTo>
                  <a:lnTo>
                    <a:pt x="2983" y="3685"/>
                  </a:lnTo>
                  <a:lnTo>
                    <a:pt x="2918" y="3684"/>
                  </a:lnTo>
                  <a:lnTo>
                    <a:pt x="2897" y="3684"/>
                  </a:lnTo>
                  <a:lnTo>
                    <a:pt x="2838" y="3694"/>
                  </a:lnTo>
                  <a:lnTo>
                    <a:pt x="2777" y="3700"/>
                  </a:lnTo>
                  <a:lnTo>
                    <a:pt x="2721" y="3707"/>
                  </a:lnTo>
                  <a:lnTo>
                    <a:pt x="2661" y="3717"/>
                  </a:lnTo>
                  <a:lnTo>
                    <a:pt x="2634" y="3725"/>
                  </a:lnTo>
                  <a:lnTo>
                    <a:pt x="2606" y="3742"/>
                  </a:lnTo>
                  <a:lnTo>
                    <a:pt x="2579" y="3762"/>
                  </a:lnTo>
                  <a:lnTo>
                    <a:pt x="2551" y="3785"/>
                  </a:lnTo>
                  <a:lnTo>
                    <a:pt x="2523" y="3811"/>
                  </a:lnTo>
                  <a:lnTo>
                    <a:pt x="2485" y="3847"/>
                  </a:lnTo>
                  <a:lnTo>
                    <a:pt x="2446" y="3878"/>
                  </a:lnTo>
                  <a:lnTo>
                    <a:pt x="2370" y="3932"/>
                  </a:lnTo>
                  <a:lnTo>
                    <a:pt x="2311" y="3975"/>
                  </a:lnTo>
                  <a:lnTo>
                    <a:pt x="2249" y="4017"/>
                  </a:lnTo>
                  <a:lnTo>
                    <a:pt x="2186" y="4055"/>
                  </a:lnTo>
                  <a:lnTo>
                    <a:pt x="2118" y="4089"/>
                  </a:lnTo>
                  <a:lnTo>
                    <a:pt x="2049" y="4114"/>
                  </a:lnTo>
                  <a:lnTo>
                    <a:pt x="1977" y="4133"/>
                  </a:lnTo>
                  <a:lnTo>
                    <a:pt x="1904" y="4148"/>
                  </a:lnTo>
                  <a:lnTo>
                    <a:pt x="1830" y="4159"/>
                  </a:lnTo>
                  <a:lnTo>
                    <a:pt x="1757" y="4168"/>
                  </a:lnTo>
                  <a:lnTo>
                    <a:pt x="1668" y="4181"/>
                  </a:lnTo>
                  <a:lnTo>
                    <a:pt x="1583" y="4194"/>
                  </a:lnTo>
                  <a:lnTo>
                    <a:pt x="1531" y="4201"/>
                  </a:lnTo>
                  <a:lnTo>
                    <a:pt x="1482" y="4205"/>
                  </a:lnTo>
                  <a:lnTo>
                    <a:pt x="1386" y="4216"/>
                  </a:lnTo>
                  <a:lnTo>
                    <a:pt x="1288" y="4225"/>
                  </a:lnTo>
                  <a:lnTo>
                    <a:pt x="1190" y="4229"/>
                  </a:lnTo>
                  <a:lnTo>
                    <a:pt x="1125" y="4226"/>
                  </a:lnTo>
                  <a:lnTo>
                    <a:pt x="1066" y="4222"/>
                  </a:lnTo>
                  <a:lnTo>
                    <a:pt x="1011" y="4212"/>
                  </a:lnTo>
                  <a:lnTo>
                    <a:pt x="954" y="4193"/>
                  </a:lnTo>
                  <a:lnTo>
                    <a:pt x="902" y="4167"/>
                  </a:lnTo>
                  <a:lnTo>
                    <a:pt x="856" y="4137"/>
                  </a:lnTo>
                  <a:lnTo>
                    <a:pt x="814" y="4103"/>
                  </a:lnTo>
                  <a:lnTo>
                    <a:pt x="778" y="4063"/>
                  </a:lnTo>
                  <a:lnTo>
                    <a:pt x="747" y="4021"/>
                  </a:lnTo>
                  <a:lnTo>
                    <a:pt x="724" y="3974"/>
                  </a:lnTo>
                  <a:lnTo>
                    <a:pt x="706" y="3925"/>
                  </a:lnTo>
                  <a:lnTo>
                    <a:pt x="695" y="3874"/>
                  </a:lnTo>
                  <a:lnTo>
                    <a:pt x="692" y="3821"/>
                  </a:lnTo>
                  <a:lnTo>
                    <a:pt x="644" y="3798"/>
                  </a:lnTo>
                  <a:lnTo>
                    <a:pt x="597" y="3769"/>
                  </a:lnTo>
                  <a:lnTo>
                    <a:pt x="554" y="3732"/>
                  </a:lnTo>
                  <a:lnTo>
                    <a:pt x="514" y="3691"/>
                  </a:lnTo>
                  <a:lnTo>
                    <a:pt x="480" y="3646"/>
                  </a:lnTo>
                  <a:lnTo>
                    <a:pt x="450" y="3595"/>
                  </a:lnTo>
                  <a:lnTo>
                    <a:pt x="426" y="3547"/>
                  </a:lnTo>
                  <a:lnTo>
                    <a:pt x="410" y="3499"/>
                  </a:lnTo>
                  <a:lnTo>
                    <a:pt x="399" y="3451"/>
                  </a:lnTo>
                  <a:lnTo>
                    <a:pt x="393" y="3404"/>
                  </a:lnTo>
                  <a:lnTo>
                    <a:pt x="394" y="3357"/>
                  </a:lnTo>
                  <a:lnTo>
                    <a:pt x="400" y="3312"/>
                  </a:lnTo>
                  <a:lnTo>
                    <a:pt x="352" y="3276"/>
                  </a:lnTo>
                  <a:lnTo>
                    <a:pt x="307" y="3235"/>
                  </a:lnTo>
                  <a:lnTo>
                    <a:pt x="268" y="3192"/>
                  </a:lnTo>
                  <a:lnTo>
                    <a:pt x="234" y="3144"/>
                  </a:lnTo>
                  <a:lnTo>
                    <a:pt x="205" y="3093"/>
                  </a:lnTo>
                  <a:lnTo>
                    <a:pt x="183" y="3040"/>
                  </a:lnTo>
                  <a:lnTo>
                    <a:pt x="167" y="2985"/>
                  </a:lnTo>
                  <a:lnTo>
                    <a:pt x="157" y="2930"/>
                  </a:lnTo>
                  <a:lnTo>
                    <a:pt x="153" y="2875"/>
                  </a:lnTo>
                  <a:lnTo>
                    <a:pt x="157" y="2819"/>
                  </a:lnTo>
                  <a:lnTo>
                    <a:pt x="167" y="2766"/>
                  </a:lnTo>
                  <a:lnTo>
                    <a:pt x="128" y="2735"/>
                  </a:lnTo>
                  <a:lnTo>
                    <a:pt x="94" y="2696"/>
                  </a:lnTo>
                  <a:lnTo>
                    <a:pt x="63" y="2654"/>
                  </a:lnTo>
                  <a:lnTo>
                    <a:pt x="40" y="2606"/>
                  </a:lnTo>
                  <a:lnTo>
                    <a:pt x="21" y="2554"/>
                  </a:lnTo>
                  <a:lnTo>
                    <a:pt x="7" y="2499"/>
                  </a:lnTo>
                  <a:lnTo>
                    <a:pt x="1" y="2444"/>
                  </a:lnTo>
                  <a:lnTo>
                    <a:pt x="0" y="2391"/>
                  </a:lnTo>
                  <a:lnTo>
                    <a:pt x="4" y="2338"/>
                  </a:lnTo>
                  <a:lnTo>
                    <a:pt x="14" y="2286"/>
                  </a:lnTo>
                  <a:lnTo>
                    <a:pt x="29" y="2237"/>
                  </a:lnTo>
                  <a:lnTo>
                    <a:pt x="48" y="2189"/>
                  </a:lnTo>
                  <a:lnTo>
                    <a:pt x="73" y="2143"/>
                  </a:lnTo>
                  <a:lnTo>
                    <a:pt x="101" y="2102"/>
                  </a:lnTo>
                  <a:lnTo>
                    <a:pt x="134" y="2066"/>
                  </a:lnTo>
                  <a:lnTo>
                    <a:pt x="177" y="2030"/>
                  </a:lnTo>
                  <a:lnTo>
                    <a:pt x="222" y="1998"/>
                  </a:lnTo>
                  <a:lnTo>
                    <a:pt x="270" y="1972"/>
                  </a:lnTo>
                  <a:lnTo>
                    <a:pt x="320" y="1951"/>
                  </a:lnTo>
                  <a:lnTo>
                    <a:pt x="371" y="1933"/>
                  </a:lnTo>
                  <a:lnTo>
                    <a:pt x="423" y="1918"/>
                  </a:lnTo>
                  <a:lnTo>
                    <a:pt x="476" y="1904"/>
                  </a:lnTo>
                  <a:lnTo>
                    <a:pt x="528" y="1893"/>
                  </a:lnTo>
                  <a:lnTo>
                    <a:pt x="581" y="1885"/>
                  </a:lnTo>
                  <a:lnTo>
                    <a:pt x="632" y="1875"/>
                  </a:lnTo>
                  <a:lnTo>
                    <a:pt x="710" y="1863"/>
                  </a:lnTo>
                  <a:lnTo>
                    <a:pt x="742" y="1855"/>
                  </a:lnTo>
                  <a:lnTo>
                    <a:pt x="778" y="1847"/>
                  </a:lnTo>
                  <a:lnTo>
                    <a:pt x="829" y="1834"/>
                  </a:lnTo>
                  <a:lnTo>
                    <a:pt x="877" y="1822"/>
                  </a:lnTo>
                  <a:lnTo>
                    <a:pt x="922" y="1808"/>
                  </a:lnTo>
                  <a:lnTo>
                    <a:pt x="964" y="1795"/>
                  </a:lnTo>
                  <a:lnTo>
                    <a:pt x="1002" y="1780"/>
                  </a:lnTo>
                  <a:lnTo>
                    <a:pt x="1038" y="1762"/>
                  </a:lnTo>
                  <a:lnTo>
                    <a:pt x="1069" y="1743"/>
                  </a:lnTo>
                  <a:lnTo>
                    <a:pt x="1096" y="1721"/>
                  </a:lnTo>
                  <a:lnTo>
                    <a:pt x="1120" y="1696"/>
                  </a:lnTo>
                  <a:lnTo>
                    <a:pt x="1138" y="1667"/>
                  </a:lnTo>
                  <a:lnTo>
                    <a:pt x="1151" y="1636"/>
                  </a:lnTo>
                  <a:lnTo>
                    <a:pt x="1160" y="1600"/>
                  </a:lnTo>
                  <a:lnTo>
                    <a:pt x="1162" y="1561"/>
                  </a:lnTo>
                  <a:lnTo>
                    <a:pt x="1160" y="1502"/>
                  </a:lnTo>
                  <a:lnTo>
                    <a:pt x="1150" y="1443"/>
                  </a:lnTo>
                  <a:lnTo>
                    <a:pt x="1138" y="1386"/>
                  </a:lnTo>
                  <a:lnTo>
                    <a:pt x="1121" y="1328"/>
                  </a:lnTo>
                  <a:lnTo>
                    <a:pt x="1102" y="1271"/>
                  </a:lnTo>
                  <a:lnTo>
                    <a:pt x="1081" y="1212"/>
                  </a:lnTo>
                  <a:lnTo>
                    <a:pt x="1060" y="1153"/>
                  </a:lnTo>
                  <a:lnTo>
                    <a:pt x="1040" y="1094"/>
                  </a:lnTo>
                  <a:lnTo>
                    <a:pt x="1022" y="1034"/>
                  </a:lnTo>
                  <a:lnTo>
                    <a:pt x="1007" y="971"/>
                  </a:lnTo>
                  <a:lnTo>
                    <a:pt x="996" y="908"/>
                  </a:lnTo>
                  <a:lnTo>
                    <a:pt x="990" y="841"/>
                  </a:lnTo>
                  <a:lnTo>
                    <a:pt x="990" y="773"/>
                  </a:lnTo>
                  <a:lnTo>
                    <a:pt x="997" y="695"/>
                  </a:lnTo>
                  <a:lnTo>
                    <a:pt x="1009" y="619"/>
                  </a:lnTo>
                  <a:lnTo>
                    <a:pt x="1026" y="545"/>
                  </a:lnTo>
                  <a:lnTo>
                    <a:pt x="1048" y="476"/>
                  </a:lnTo>
                  <a:lnTo>
                    <a:pt x="1074" y="409"/>
                  </a:lnTo>
                  <a:lnTo>
                    <a:pt x="1106" y="346"/>
                  </a:lnTo>
                  <a:lnTo>
                    <a:pt x="1142" y="286"/>
                  </a:lnTo>
                  <a:lnTo>
                    <a:pt x="1180" y="231"/>
                  </a:lnTo>
                  <a:lnTo>
                    <a:pt x="1224" y="182"/>
                  </a:lnTo>
                  <a:lnTo>
                    <a:pt x="1271" y="136"/>
                  </a:lnTo>
                  <a:lnTo>
                    <a:pt x="1322" y="97"/>
                  </a:lnTo>
                  <a:lnTo>
                    <a:pt x="1362" y="69"/>
                  </a:lnTo>
                  <a:lnTo>
                    <a:pt x="1406" y="45"/>
                  </a:lnTo>
                  <a:lnTo>
                    <a:pt x="1453" y="26"/>
                  </a:lnTo>
                  <a:lnTo>
                    <a:pt x="1500" y="12"/>
                  </a:lnTo>
                  <a:lnTo>
                    <a:pt x="1549" y="2"/>
                  </a:lnTo>
                  <a:lnTo>
                    <a:pt x="1597" y="0"/>
                  </a:lnTo>
                  <a:close/>
                </a:path>
              </a:pathLst>
            </a:custGeom>
            <a:solidFill>
              <a:schemeClr val="bg1"/>
            </a:solidFill>
            <a:ln w="0">
              <a:noFill/>
              <a:prstDash val="solid"/>
              <a:round/>
            </a:ln>
          </p:spPr>
          <p:txBody>
            <a:bodyPr anchor="ctr"/>
            <a:lstStyle/>
            <a:p>
              <a:pPr algn="ctr"/>
              <a:endParaRPr sz="3200">
                <a:solidFill>
                  <a:schemeClr val="bg1"/>
                </a:solidFill>
                <a:cs typeface="+mn-ea"/>
                <a:sym typeface="+mn-lt"/>
              </a:endParaRPr>
            </a:p>
          </p:txBody>
        </p:sp>
        <p:sp>
          <p:nvSpPr>
            <p:cNvPr id="26" name="任意多边形: 形状 25"/>
            <p:cNvSpPr/>
            <p:nvPr/>
          </p:nvSpPr>
          <p:spPr bwMode="auto">
            <a:xfrm>
              <a:off x="5546450" y="2588178"/>
              <a:ext cx="236554" cy="238543"/>
            </a:xfrm>
            <a:custGeom>
              <a:avLst/>
              <a:gdLst>
                <a:gd name="T0" fmla="*/ 100 w 101"/>
                <a:gd name="T1" fmla="*/ 50 h 101"/>
                <a:gd name="T2" fmla="*/ 51 w 101"/>
                <a:gd name="T3" fmla="*/ 100 h 101"/>
                <a:gd name="T4" fmla="*/ 1 w 101"/>
                <a:gd name="T5" fmla="*/ 51 h 101"/>
                <a:gd name="T6" fmla="*/ 50 w 101"/>
                <a:gd name="T7" fmla="*/ 1 h 101"/>
                <a:gd name="T8" fmla="*/ 100 w 101"/>
                <a:gd name="T9" fmla="*/ 50 h 101"/>
                <a:gd name="T10" fmla="*/ 20 w 101"/>
                <a:gd name="T11" fmla="*/ 51 h 101"/>
                <a:gd name="T12" fmla="*/ 23 w 101"/>
                <a:gd name="T13" fmla="*/ 37 h 101"/>
                <a:gd name="T14" fmla="*/ 12 w 101"/>
                <a:gd name="T15" fmla="*/ 31 h 101"/>
                <a:gd name="T16" fmla="*/ 7 w 101"/>
                <a:gd name="T17" fmla="*/ 51 h 101"/>
                <a:gd name="T18" fmla="*/ 12 w 101"/>
                <a:gd name="T19" fmla="*/ 70 h 101"/>
                <a:gd name="T20" fmla="*/ 23 w 101"/>
                <a:gd name="T21" fmla="*/ 64 h 101"/>
                <a:gd name="T22" fmla="*/ 20 w 101"/>
                <a:gd name="T23" fmla="*/ 51 h 101"/>
                <a:gd name="T24" fmla="*/ 74 w 101"/>
                <a:gd name="T25" fmla="*/ 51 h 101"/>
                <a:gd name="T26" fmla="*/ 51 w 101"/>
                <a:gd name="T27" fmla="*/ 27 h 101"/>
                <a:gd name="T28" fmla="*/ 27 w 101"/>
                <a:gd name="T29" fmla="*/ 51 h 101"/>
                <a:gd name="T30" fmla="*/ 51 w 101"/>
                <a:gd name="T31" fmla="*/ 74 h 101"/>
                <a:gd name="T32" fmla="*/ 74 w 101"/>
                <a:gd name="T33" fmla="*/ 51 h 101"/>
                <a:gd name="T34" fmla="*/ 31 w 101"/>
                <a:gd name="T35" fmla="*/ 12 h 101"/>
                <a:gd name="T36" fmla="*/ 37 w 101"/>
                <a:gd name="T37" fmla="*/ 23 h 101"/>
                <a:gd name="T38" fmla="*/ 51 w 101"/>
                <a:gd name="T39" fmla="*/ 20 h 101"/>
                <a:gd name="T40" fmla="*/ 64 w 101"/>
                <a:gd name="T41" fmla="*/ 23 h 101"/>
                <a:gd name="T42" fmla="*/ 70 w 101"/>
                <a:gd name="T43" fmla="*/ 12 h 101"/>
                <a:gd name="T44" fmla="*/ 50 w 101"/>
                <a:gd name="T45" fmla="*/ 7 h 101"/>
                <a:gd name="T46" fmla="*/ 31 w 101"/>
                <a:gd name="T47" fmla="*/ 12 h 101"/>
                <a:gd name="T48" fmla="*/ 70 w 101"/>
                <a:gd name="T49" fmla="*/ 89 h 101"/>
                <a:gd name="T50" fmla="*/ 64 w 101"/>
                <a:gd name="T51" fmla="*/ 78 h 101"/>
                <a:gd name="T52" fmla="*/ 51 w 101"/>
                <a:gd name="T53" fmla="*/ 81 h 101"/>
                <a:gd name="T54" fmla="*/ 37 w 101"/>
                <a:gd name="T55" fmla="*/ 78 h 101"/>
                <a:gd name="T56" fmla="*/ 31 w 101"/>
                <a:gd name="T57" fmla="*/ 89 h 101"/>
                <a:gd name="T58" fmla="*/ 51 w 101"/>
                <a:gd name="T59" fmla="*/ 94 h 101"/>
                <a:gd name="T60" fmla="*/ 70 w 101"/>
                <a:gd name="T61" fmla="*/ 89 h 101"/>
                <a:gd name="T62" fmla="*/ 89 w 101"/>
                <a:gd name="T63" fmla="*/ 70 h 101"/>
                <a:gd name="T64" fmla="*/ 94 w 101"/>
                <a:gd name="T65" fmla="*/ 50 h 101"/>
                <a:gd name="T66" fmla="*/ 89 w 101"/>
                <a:gd name="T67" fmla="*/ 31 h 101"/>
                <a:gd name="T68" fmla="*/ 78 w 101"/>
                <a:gd name="T69" fmla="*/ 37 h 101"/>
                <a:gd name="T70" fmla="*/ 81 w 101"/>
                <a:gd name="T71" fmla="*/ 51 h 101"/>
                <a:gd name="T72" fmla="*/ 78 w 101"/>
                <a:gd name="T73" fmla="*/ 64 h 101"/>
                <a:gd name="T74" fmla="*/ 89 w 101"/>
                <a:gd name="T75"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00" y="50"/>
                  </a:moveTo>
                  <a:cubicBezTo>
                    <a:pt x="101" y="77"/>
                    <a:pt x="79" y="100"/>
                    <a:pt x="51" y="100"/>
                  </a:cubicBezTo>
                  <a:cubicBezTo>
                    <a:pt x="24" y="101"/>
                    <a:pt x="1" y="79"/>
                    <a:pt x="1" y="51"/>
                  </a:cubicBezTo>
                  <a:cubicBezTo>
                    <a:pt x="0" y="24"/>
                    <a:pt x="22" y="1"/>
                    <a:pt x="50" y="1"/>
                  </a:cubicBezTo>
                  <a:cubicBezTo>
                    <a:pt x="77" y="0"/>
                    <a:pt x="100" y="22"/>
                    <a:pt x="100" y="50"/>
                  </a:cubicBezTo>
                  <a:close/>
                  <a:moveTo>
                    <a:pt x="20" y="51"/>
                  </a:moveTo>
                  <a:cubicBezTo>
                    <a:pt x="20" y="46"/>
                    <a:pt x="21" y="41"/>
                    <a:pt x="23" y="37"/>
                  </a:cubicBezTo>
                  <a:cubicBezTo>
                    <a:pt x="12" y="31"/>
                    <a:pt x="12" y="31"/>
                    <a:pt x="12" y="31"/>
                  </a:cubicBezTo>
                  <a:cubicBezTo>
                    <a:pt x="9" y="37"/>
                    <a:pt x="7" y="44"/>
                    <a:pt x="7" y="51"/>
                  </a:cubicBezTo>
                  <a:cubicBezTo>
                    <a:pt x="7" y="58"/>
                    <a:pt x="9" y="65"/>
                    <a:pt x="12" y="70"/>
                  </a:cubicBezTo>
                  <a:cubicBezTo>
                    <a:pt x="23" y="64"/>
                    <a:pt x="23" y="64"/>
                    <a:pt x="23" y="64"/>
                  </a:cubicBezTo>
                  <a:cubicBezTo>
                    <a:pt x="21" y="60"/>
                    <a:pt x="20" y="55"/>
                    <a:pt x="20" y="51"/>
                  </a:cubicBezTo>
                  <a:close/>
                  <a:moveTo>
                    <a:pt x="74" y="51"/>
                  </a:moveTo>
                  <a:cubicBezTo>
                    <a:pt x="74" y="37"/>
                    <a:pt x="64" y="27"/>
                    <a:pt x="51" y="27"/>
                  </a:cubicBezTo>
                  <a:cubicBezTo>
                    <a:pt x="37" y="27"/>
                    <a:pt x="27" y="37"/>
                    <a:pt x="27" y="51"/>
                  </a:cubicBezTo>
                  <a:cubicBezTo>
                    <a:pt x="27" y="64"/>
                    <a:pt x="37" y="74"/>
                    <a:pt x="51" y="74"/>
                  </a:cubicBezTo>
                  <a:cubicBezTo>
                    <a:pt x="64" y="74"/>
                    <a:pt x="74" y="64"/>
                    <a:pt x="74" y="51"/>
                  </a:cubicBezTo>
                  <a:close/>
                  <a:moveTo>
                    <a:pt x="31" y="12"/>
                  </a:moveTo>
                  <a:cubicBezTo>
                    <a:pt x="37" y="23"/>
                    <a:pt x="37" y="23"/>
                    <a:pt x="37" y="23"/>
                  </a:cubicBezTo>
                  <a:cubicBezTo>
                    <a:pt x="41" y="21"/>
                    <a:pt x="46" y="20"/>
                    <a:pt x="51" y="20"/>
                  </a:cubicBezTo>
                  <a:cubicBezTo>
                    <a:pt x="55" y="20"/>
                    <a:pt x="60" y="21"/>
                    <a:pt x="64" y="23"/>
                  </a:cubicBezTo>
                  <a:cubicBezTo>
                    <a:pt x="70" y="12"/>
                    <a:pt x="70" y="12"/>
                    <a:pt x="70" y="12"/>
                  </a:cubicBezTo>
                  <a:cubicBezTo>
                    <a:pt x="64" y="9"/>
                    <a:pt x="57" y="7"/>
                    <a:pt x="50" y="7"/>
                  </a:cubicBezTo>
                  <a:cubicBezTo>
                    <a:pt x="43" y="8"/>
                    <a:pt x="36" y="9"/>
                    <a:pt x="31" y="12"/>
                  </a:cubicBezTo>
                  <a:close/>
                  <a:moveTo>
                    <a:pt x="70" y="89"/>
                  </a:moveTo>
                  <a:cubicBezTo>
                    <a:pt x="64" y="78"/>
                    <a:pt x="64" y="78"/>
                    <a:pt x="64" y="78"/>
                  </a:cubicBezTo>
                  <a:cubicBezTo>
                    <a:pt x="60" y="80"/>
                    <a:pt x="55" y="81"/>
                    <a:pt x="51" y="81"/>
                  </a:cubicBezTo>
                  <a:cubicBezTo>
                    <a:pt x="46" y="81"/>
                    <a:pt x="41" y="80"/>
                    <a:pt x="37" y="78"/>
                  </a:cubicBezTo>
                  <a:cubicBezTo>
                    <a:pt x="31" y="89"/>
                    <a:pt x="31" y="89"/>
                    <a:pt x="31" y="89"/>
                  </a:cubicBezTo>
                  <a:cubicBezTo>
                    <a:pt x="37" y="92"/>
                    <a:pt x="44" y="94"/>
                    <a:pt x="51" y="94"/>
                  </a:cubicBezTo>
                  <a:cubicBezTo>
                    <a:pt x="58" y="94"/>
                    <a:pt x="65" y="92"/>
                    <a:pt x="70" y="89"/>
                  </a:cubicBezTo>
                  <a:close/>
                  <a:moveTo>
                    <a:pt x="89" y="70"/>
                  </a:moveTo>
                  <a:cubicBezTo>
                    <a:pt x="92" y="64"/>
                    <a:pt x="94" y="57"/>
                    <a:pt x="94" y="50"/>
                  </a:cubicBezTo>
                  <a:cubicBezTo>
                    <a:pt x="94" y="43"/>
                    <a:pt x="92" y="36"/>
                    <a:pt x="89" y="31"/>
                  </a:cubicBezTo>
                  <a:cubicBezTo>
                    <a:pt x="78" y="37"/>
                    <a:pt x="78" y="37"/>
                    <a:pt x="78" y="37"/>
                  </a:cubicBezTo>
                  <a:cubicBezTo>
                    <a:pt x="80" y="41"/>
                    <a:pt x="81" y="46"/>
                    <a:pt x="81" y="51"/>
                  </a:cubicBezTo>
                  <a:cubicBezTo>
                    <a:pt x="81" y="55"/>
                    <a:pt x="80" y="60"/>
                    <a:pt x="78" y="64"/>
                  </a:cubicBezTo>
                  <a:lnTo>
                    <a:pt x="89" y="70"/>
                  </a:lnTo>
                  <a:close/>
                </a:path>
              </a:pathLst>
            </a:custGeom>
            <a:solidFill>
              <a:schemeClr val="bg2"/>
            </a:solidFill>
            <a:ln>
              <a:noFill/>
            </a:ln>
          </p:spPr>
          <p:txBody>
            <a:bodyPr anchor="ctr"/>
            <a:lstStyle/>
            <a:p>
              <a:pPr algn="ctr"/>
              <a:endParaRPr sz="3200">
                <a:solidFill>
                  <a:schemeClr val="bg1"/>
                </a:solidFill>
                <a:cs typeface="+mn-ea"/>
                <a:sym typeface="+mn-lt"/>
              </a:endParaRPr>
            </a:p>
          </p:txBody>
        </p:sp>
        <p:sp>
          <p:nvSpPr>
            <p:cNvPr id="27" name="任意多边形: 形状 26"/>
            <p:cNvSpPr/>
            <p:nvPr/>
          </p:nvSpPr>
          <p:spPr bwMode="auto">
            <a:xfrm>
              <a:off x="6884573" y="3319766"/>
              <a:ext cx="258023" cy="255838"/>
            </a:xfrm>
            <a:custGeom>
              <a:avLst/>
              <a:gdLst>
                <a:gd name="T0" fmla="*/ 100 w 100"/>
                <a:gd name="T1" fmla="*/ 39 h 99"/>
                <a:gd name="T2" fmla="*/ 63 w 100"/>
                <a:gd name="T3" fmla="*/ 78 h 99"/>
                <a:gd name="T4" fmla="*/ 33 w 100"/>
                <a:gd name="T5" fmla="*/ 99 h 99"/>
                <a:gd name="T6" fmla="*/ 0 w 100"/>
                <a:gd name="T7" fmla="*/ 66 h 99"/>
                <a:gd name="T8" fmla="*/ 21 w 100"/>
                <a:gd name="T9" fmla="*/ 36 h 99"/>
                <a:gd name="T10" fmla="*/ 60 w 100"/>
                <a:gd name="T11" fmla="*/ 0 h 99"/>
                <a:gd name="T12" fmla="*/ 100 w 100"/>
                <a:gd name="T13" fmla="*/ 39 h 99"/>
                <a:gd name="T14" fmla="*/ 0 w 100"/>
                <a:gd name="T15" fmla="*/ 12 h 99"/>
                <a:gd name="T16" fmla="*/ 11 w 100"/>
                <a:gd name="T17" fmla="*/ 1 h 99"/>
                <a:gd name="T18" fmla="*/ 22 w 100"/>
                <a:gd name="T19" fmla="*/ 12 h 99"/>
                <a:gd name="T20" fmla="*/ 11 w 100"/>
                <a:gd name="T21" fmla="*/ 23 h 99"/>
                <a:gd name="T22" fmla="*/ 0 w 100"/>
                <a:gd name="T23" fmla="*/ 12 h 99"/>
                <a:gd name="T24" fmla="*/ 5 w 100"/>
                <a:gd name="T25" fmla="*/ 12 h 99"/>
                <a:gd name="T26" fmla="*/ 11 w 100"/>
                <a:gd name="T27" fmla="*/ 18 h 99"/>
                <a:gd name="T28" fmla="*/ 17 w 100"/>
                <a:gd name="T29" fmla="*/ 12 h 99"/>
                <a:gd name="T30" fmla="*/ 11 w 100"/>
                <a:gd name="T31" fmla="*/ 6 h 99"/>
                <a:gd name="T32" fmla="*/ 5 w 100"/>
                <a:gd name="T33" fmla="*/ 12 h 99"/>
                <a:gd name="T34" fmla="*/ 52 w 100"/>
                <a:gd name="T35" fmla="*/ 77 h 99"/>
                <a:gd name="T36" fmla="*/ 22 w 100"/>
                <a:gd name="T37" fmla="*/ 48 h 99"/>
                <a:gd name="T38" fmla="*/ 11 w 100"/>
                <a:gd name="T39" fmla="*/ 66 h 99"/>
                <a:gd name="T40" fmla="*/ 33 w 100"/>
                <a:gd name="T41" fmla="*/ 88 h 99"/>
                <a:gd name="T42" fmla="*/ 52 w 100"/>
                <a:gd name="T43" fmla="*/ 77 h 99"/>
                <a:gd name="T44" fmla="*/ 88 w 100"/>
                <a:gd name="T45" fmla="*/ 39 h 99"/>
                <a:gd name="T46" fmla="*/ 60 w 100"/>
                <a:gd name="T47" fmla="*/ 12 h 99"/>
                <a:gd name="T48" fmla="*/ 33 w 100"/>
                <a:gd name="T49" fmla="*/ 34 h 99"/>
                <a:gd name="T50" fmla="*/ 66 w 100"/>
                <a:gd name="T51" fmla="*/ 66 h 99"/>
                <a:gd name="T52" fmla="*/ 88 w 100"/>
                <a:gd name="T53" fmla="*/ 39 h 99"/>
                <a:gd name="T54" fmla="*/ 55 w 100"/>
                <a:gd name="T55" fmla="*/ 66 h 99"/>
                <a:gd name="T56" fmla="*/ 33 w 100"/>
                <a:gd name="T57" fmla="*/ 45 h 99"/>
                <a:gd name="T58" fmla="*/ 55 w 100"/>
                <a:gd name="T59"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0" h="99">
                  <a:moveTo>
                    <a:pt x="100" y="39"/>
                  </a:moveTo>
                  <a:cubicBezTo>
                    <a:pt x="100" y="60"/>
                    <a:pt x="84" y="77"/>
                    <a:pt x="63" y="78"/>
                  </a:cubicBezTo>
                  <a:cubicBezTo>
                    <a:pt x="59" y="91"/>
                    <a:pt x="47" y="99"/>
                    <a:pt x="33" y="99"/>
                  </a:cubicBezTo>
                  <a:cubicBezTo>
                    <a:pt x="15" y="99"/>
                    <a:pt x="0" y="84"/>
                    <a:pt x="0" y="66"/>
                  </a:cubicBezTo>
                  <a:cubicBezTo>
                    <a:pt x="0" y="53"/>
                    <a:pt x="9" y="41"/>
                    <a:pt x="21" y="36"/>
                  </a:cubicBezTo>
                  <a:cubicBezTo>
                    <a:pt x="23" y="16"/>
                    <a:pt x="40" y="0"/>
                    <a:pt x="60" y="0"/>
                  </a:cubicBezTo>
                  <a:cubicBezTo>
                    <a:pt x="82" y="0"/>
                    <a:pt x="100" y="18"/>
                    <a:pt x="100" y="39"/>
                  </a:cubicBezTo>
                  <a:close/>
                  <a:moveTo>
                    <a:pt x="0" y="12"/>
                  </a:moveTo>
                  <a:cubicBezTo>
                    <a:pt x="0" y="6"/>
                    <a:pt x="5" y="1"/>
                    <a:pt x="11" y="1"/>
                  </a:cubicBezTo>
                  <a:cubicBezTo>
                    <a:pt x="17" y="1"/>
                    <a:pt x="22" y="6"/>
                    <a:pt x="22" y="12"/>
                  </a:cubicBezTo>
                  <a:cubicBezTo>
                    <a:pt x="22" y="18"/>
                    <a:pt x="17" y="23"/>
                    <a:pt x="11" y="23"/>
                  </a:cubicBezTo>
                  <a:cubicBezTo>
                    <a:pt x="5" y="23"/>
                    <a:pt x="0" y="18"/>
                    <a:pt x="0" y="12"/>
                  </a:cubicBezTo>
                  <a:close/>
                  <a:moveTo>
                    <a:pt x="5" y="12"/>
                  </a:moveTo>
                  <a:cubicBezTo>
                    <a:pt x="5" y="15"/>
                    <a:pt x="8" y="18"/>
                    <a:pt x="11" y="18"/>
                  </a:cubicBezTo>
                  <a:cubicBezTo>
                    <a:pt x="15" y="18"/>
                    <a:pt x="17" y="15"/>
                    <a:pt x="17" y="12"/>
                  </a:cubicBezTo>
                  <a:cubicBezTo>
                    <a:pt x="17" y="8"/>
                    <a:pt x="15" y="6"/>
                    <a:pt x="11" y="6"/>
                  </a:cubicBezTo>
                  <a:cubicBezTo>
                    <a:pt x="8" y="6"/>
                    <a:pt x="5" y="8"/>
                    <a:pt x="5" y="12"/>
                  </a:cubicBezTo>
                  <a:close/>
                  <a:moveTo>
                    <a:pt x="52" y="77"/>
                  </a:moveTo>
                  <a:cubicBezTo>
                    <a:pt x="37" y="74"/>
                    <a:pt x="25" y="62"/>
                    <a:pt x="22" y="48"/>
                  </a:cubicBezTo>
                  <a:cubicBezTo>
                    <a:pt x="15" y="51"/>
                    <a:pt x="11" y="58"/>
                    <a:pt x="11" y="66"/>
                  </a:cubicBezTo>
                  <a:cubicBezTo>
                    <a:pt x="11" y="78"/>
                    <a:pt x="21" y="88"/>
                    <a:pt x="33" y="88"/>
                  </a:cubicBezTo>
                  <a:cubicBezTo>
                    <a:pt x="41" y="88"/>
                    <a:pt x="48" y="84"/>
                    <a:pt x="52" y="77"/>
                  </a:cubicBezTo>
                  <a:close/>
                  <a:moveTo>
                    <a:pt x="88" y="39"/>
                  </a:moveTo>
                  <a:cubicBezTo>
                    <a:pt x="88" y="24"/>
                    <a:pt x="75" y="12"/>
                    <a:pt x="60" y="12"/>
                  </a:cubicBezTo>
                  <a:cubicBezTo>
                    <a:pt x="47" y="12"/>
                    <a:pt x="36" y="21"/>
                    <a:pt x="33" y="34"/>
                  </a:cubicBezTo>
                  <a:cubicBezTo>
                    <a:pt x="51" y="34"/>
                    <a:pt x="65" y="48"/>
                    <a:pt x="66" y="66"/>
                  </a:cubicBezTo>
                  <a:cubicBezTo>
                    <a:pt x="78" y="64"/>
                    <a:pt x="88" y="52"/>
                    <a:pt x="88" y="39"/>
                  </a:cubicBezTo>
                  <a:close/>
                  <a:moveTo>
                    <a:pt x="55" y="66"/>
                  </a:moveTo>
                  <a:cubicBezTo>
                    <a:pt x="55" y="54"/>
                    <a:pt x="45" y="45"/>
                    <a:pt x="33" y="45"/>
                  </a:cubicBezTo>
                  <a:cubicBezTo>
                    <a:pt x="35" y="55"/>
                    <a:pt x="44" y="64"/>
                    <a:pt x="55" y="66"/>
                  </a:cubicBezTo>
                  <a:close/>
                </a:path>
              </a:pathLst>
            </a:custGeom>
            <a:solidFill>
              <a:schemeClr val="bg2"/>
            </a:solidFill>
            <a:ln>
              <a:noFill/>
            </a:ln>
          </p:spPr>
          <p:txBody>
            <a:bodyPr anchor="ctr"/>
            <a:lstStyle/>
            <a:p>
              <a:pPr algn="ctr"/>
              <a:endParaRPr sz="3200">
                <a:solidFill>
                  <a:schemeClr val="bg1"/>
                </a:solidFill>
                <a:cs typeface="+mn-ea"/>
                <a:sym typeface="+mn-lt"/>
              </a:endParaRPr>
            </a:p>
          </p:txBody>
        </p:sp>
        <p:sp>
          <p:nvSpPr>
            <p:cNvPr id="28" name="任意多边形: 形状 27"/>
            <p:cNvSpPr/>
            <p:nvPr/>
          </p:nvSpPr>
          <p:spPr bwMode="auto">
            <a:xfrm>
              <a:off x="6414783" y="2559342"/>
              <a:ext cx="258898" cy="286638"/>
            </a:xfrm>
            <a:custGeom>
              <a:avLst/>
              <a:gdLst>
                <a:gd name="T0" fmla="*/ 7 w 71"/>
                <a:gd name="T1" fmla="*/ 53 h 76"/>
                <a:gd name="T2" fmla="*/ 6 w 71"/>
                <a:gd name="T3" fmla="*/ 50 h 76"/>
                <a:gd name="T4" fmla="*/ 21 w 71"/>
                <a:gd name="T5" fmla="*/ 13 h 76"/>
                <a:gd name="T6" fmla="*/ 24 w 71"/>
                <a:gd name="T7" fmla="*/ 11 h 76"/>
                <a:gd name="T8" fmla="*/ 17 w 71"/>
                <a:gd name="T9" fmla="*/ 7 h 76"/>
                <a:gd name="T10" fmla="*/ 9 w 71"/>
                <a:gd name="T11" fmla="*/ 33 h 76"/>
                <a:gd name="T12" fmla="*/ 2 w 71"/>
                <a:gd name="T13" fmla="*/ 36 h 76"/>
                <a:gd name="T14" fmla="*/ 35 w 71"/>
                <a:gd name="T15" fmla="*/ 10 h 76"/>
                <a:gd name="T16" fmla="*/ 35 w 71"/>
                <a:gd name="T17" fmla="*/ 0 h 76"/>
                <a:gd name="T18" fmla="*/ 35 w 71"/>
                <a:gd name="T19" fmla="*/ 10 h 76"/>
                <a:gd name="T20" fmla="*/ 50 w 71"/>
                <a:gd name="T21" fmla="*/ 13 h 76"/>
                <a:gd name="T22" fmla="*/ 51 w 71"/>
                <a:gd name="T23" fmla="*/ 5 h 76"/>
                <a:gd name="T24" fmla="*/ 58 w 71"/>
                <a:gd name="T25" fmla="*/ 23 h 76"/>
                <a:gd name="T26" fmla="*/ 66 w 71"/>
                <a:gd name="T27" fmla="*/ 17 h 76"/>
                <a:gd name="T28" fmla="*/ 57 w 71"/>
                <a:gd name="T29" fmla="*/ 22 h 76"/>
                <a:gd name="T30" fmla="*/ 62 w 71"/>
                <a:gd name="T31" fmla="*/ 33 h 76"/>
                <a:gd name="T32" fmla="*/ 69 w 71"/>
                <a:gd name="T33" fmla="*/ 36 h 76"/>
                <a:gd name="T34" fmla="*/ 13 w 71"/>
                <a:gd name="T35" fmla="*/ 20 h 76"/>
                <a:gd name="T36" fmla="*/ 6 w 71"/>
                <a:gd name="T37" fmla="*/ 19 h 76"/>
                <a:gd name="T38" fmla="*/ 14 w 71"/>
                <a:gd name="T39" fmla="*/ 22 h 76"/>
                <a:gd name="T40" fmla="*/ 49 w 71"/>
                <a:gd name="T41" fmla="*/ 49 h 76"/>
                <a:gd name="T42" fmla="*/ 45 w 71"/>
                <a:gd name="T43" fmla="*/ 61 h 76"/>
                <a:gd name="T44" fmla="*/ 46 w 71"/>
                <a:gd name="T45" fmla="*/ 66 h 76"/>
                <a:gd name="T46" fmla="*/ 42 w 71"/>
                <a:gd name="T47" fmla="*/ 73 h 76"/>
                <a:gd name="T48" fmla="*/ 33 w 71"/>
                <a:gd name="T49" fmla="*/ 76 h 76"/>
                <a:gd name="T50" fmla="*/ 25 w 71"/>
                <a:gd name="T51" fmla="*/ 70 h 76"/>
                <a:gd name="T52" fmla="*/ 26 w 71"/>
                <a:gd name="T53" fmla="*/ 65 h 76"/>
                <a:gd name="T54" fmla="*/ 25 w 71"/>
                <a:gd name="T55" fmla="*/ 59 h 76"/>
                <a:gd name="T56" fmla="*/ 16 w 71"/>
                <a:gd name="T57" fmla="*/ 35 h 76"/>
                <a:gd name="T58" fmla="*/ 41 w 71"/>
                <a:gd name="T59" fmla="*/ 73 h 76"/>
                <a:gd name="T60" fmla="*/ 30 w 71"/>
                <a:gd name="T61" fmla="*/ 73 h 76"/>
                <a:gd name="T62" fmla="*/ 41 w 71"/>
                <a:gd name="T63" fmla="*/ 73 h 76"/>
                <a:gd name="T64" fmla="*/ 30 w 71"/>
                <a:gd name="T65" fmla="*/ 69 h 76"/>
                <a:gd name="T66" fmla="*/ 33 w 71"/>
                <a:gd name="T67" fmla="*/ 71 h 76"/>
                <a:gd name="T68" fmla="*/ 44 w 71"/>
                <a:gd name="T69" fmla="*/ 70 h 76"/>
                <a:gd name="T70" fmla="*/ 30 w 71"/>
                <a:gd name="T71" fmla="*/ 66 h 76"/>
                <a:gd name="T72" fmla="*/ 41 w 71"/>
                <a:gd name="T73" fmla="*/ 67 h 76"/>
                <a:gd name="T74" fmla="*/ 41 w 71"/>
                <a:gd name="T75" fmla="*/ 62 h 76"/>
                <a:gd name="T76" fmla="*/ 30 w 71"/>
                <a:gd name="T77" fmla="*/ 64 h 76"/>
                <a:gd name="T78" fmla="*/ 44 w 71"/>
                <a:gd name="T79" fmla="*/ 59 h 76"/>
                <a:gd name="T80" fmla="*/ 28 w 71"/>
                <a:gd name="T81" fmla="*/ 59 h 76"/>
                <a:gd name="T82" fmla="*/ 30 w 71"/>
                <a:gd name="T83" fmla="*/ 60 h 76"/>
                <a:gd name="T84" fmla="*/ 52 w 71"/>
                <a:gd name="T85" fmla="*/ 35 h 76"/>
                <a:gd name="T86" fmla="*/ 24 w 71"/>
                <a:gd name="T87" fmla="*/ 47 h 76"/>
                <a:gd name="T88" fmla="*/ 28 w 71"/>
                <a:gd name="T89" fmla="*/ 39 h 76"/>
                <a:gd name="T90" fmla="*/ 33 w 71"/>
                <a:gd name="T91" fmla="*/ 56 h 76"/>
                <a:gd name="T92" fmla="*/ 42 w 71"/>
                <a:gd name="T93" fmla="*/ 38 h 76"/>
                <a:gd name="T94" fmla="*/ 42 w 71"/>
                <a:gd name="T95" fmla="*/ 56 h 76"/>
                <a:gd name="T96" fmla="*/ 65 w 71"/>
                <a:gd name="T97" fmla="*/ 50 h 76"/>
                <a:gd name="T98" fmla="*/ 58 w 71"/>
                <a:gd name="T99" fmla="*/ 50 h 76"/>
                <a:gd name="T100" fmla="*/ 66 w 71"/>
                <a:gd name="T101" fmla="*/ 53 h 76"/>
                <a:gd name="T102" fmla="*/ 21 w 71"/>
                <a:gd name="T103" fmla="*/ 57 h 76"/>
                <a:gd name="T104" fmla="*/ 19 w 71"/>
                <a:gd name="T105" fmla="*/ 66 h 76"/>
                <a:gd name="T106" fmla="*/ 23 w 71"/>
                <a:gd name="T107" fmla="*/ 57 h 76"/>
                <a:gd name="T108" fmla="*/ 47 w 71"/>
                <a:gd name="T109" fmla="*/ 59 h 76"/>
                <a:gd name="T110" fmla="*/ 53 w 71"/>
                <a:gd name="T111"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76">
                  <a:moveTo>
                    <a:pt x="14" y="47"/>
                  </a:moveTo>
                  <a:cubicBezTo>
                    <a:pt x="14" y="48"/>
                    <a:pt x="14" y="49"/>
                    <a:pt x="13" y="50"/>
                  </a:cubicBezTo>
                  <a:cubicBezTo>
                    <a:pt x="7" y="53"/>
                    <a:pt x="7" y="53"/>
                    <a:pt x="7" y="53"/>
                  </a:cubicBezTo>
                  <a:cubicBezTo>
                    <a:pt x="7" y="53"/>
                    <a:pt x="7" y="53"/>
                    <a:pt x="6" y="53"/>
                  </a:cubicBezTo>
                  <a:cubicBezTo>
                    <a:pt x="6" y="53"/>
                    <a:pt x="5" y="53"/>
                    <a:pt x="5" y="53"/>
                  </a:cubicBezTo>
                  <a:cubicBezTo>
                    <a:pt x="5" y="52"/>
                    <a:pt x="5" y="51"/>
                    <a:pt x="6" y="50"/>
                  </a:cubicBezTo>
                  <a:cubicBezTo>
                    <a:pt x="12" y="47"/>
                    <a:pt x="12" y="47"/>
                    <a:pt x="12" y="47"/>
                  </a:cubicBezTo>
                  <a:cubicBezTo>
                    <a:pt x="12" y="47"/>
                    <a:pt x="13" y="47"/>
                    <a:pt x="14" y="47"/>
                  </a:cubicBezTo>
                  <a:close/>
                  <a:moveTo>
                    <a:pt x="21" y="13"/>
                  </a:moveTo>
                  <a:cubicBezTo>
                    <a:pt x="21" y="13"/>
                    <a:pt x="22" y="14"/>
                    <a:pt x="22" y="14"/>
                  </a:cubicBezTo>
                  <a:cubicBezTo>
                    <a:pt x="22" y="14"/>
                    <a:pt x="23" y="13"/>
                    <a:pt x="23" y="13"/>
                  </a:cubicBezTo>
                  <a:cubicBezTo>
                    <a:pt x="24" y="13"/>
                    <a:pt x="24" y="12"/>
                    <a:pt x="24" y="11"/>
                  </a:cubicBezTo>
                  <a:cubicBezTo>
                    <a:pt x="20" y="5"/>
                    <a:pt x="20" y="5"/>
                    <a:pt x="20" y="5"/>
                  </a:cubicBezTo>
                  <a:cubicBezTo>
                    <a:pt x="20" y="4"/>
                    <a:pt x="19" y="4"/>
                    <a:pt x="18" y="5"/>
                  </a:cubicBezTo>
                  <a:cubicBezTo>
                    <a:pt x="17" y="5"/>
                    <a:pt x="17" y="6"/>
                    <a:pt x="17" y="7"/>
                  </a:cubicBezTo>
                  <a:lnTo>
                    <a:pt x="21" y="13"/>
                  </a:lnTo>
                  <a:close/>
                  <a:moveTo>
                    <a:pt x="10" y="35"/>
                  </a:moveTo>
                  <a:cubicBezTo>
                    <a:pt x="10" y="34"/>
                    <a:pt x="10" y="33"/>
                    <a:pt x="9" y="33"/>
                  </a:cubicBezTo>
                  <a:cubicBezTo>
                    <a:pt x="2" y="33"/>
                    <a:pt x="2" y="33"/>
                    <a:pt x="2" y="33"/>
                  </a:cubicBezTo>
                  <a:cubicBezTo>
                    <a:pt x="1" y="33"/>
                    <a:pt x="0" y="34"/>
                    <a:pt x="0" y="35"/>
                  </a:cubicBezTo>
                  <a:cubicBezTo>
                    <a:pt x="0" y="36"/>
                    <a:pt x="1" y="36"/>
                    <a:pt x="2" y="36"/>
                  </a:cubicBezTo>
                  <a:cubicBezTo>
                    <a:pt x="9" y="36"/>
                    <a:pt x="9" y="36"/>
                    <a:pt x="9" y="36"/>
                  </a:cubicBezTo>
                  <a:cubicBezTo>
                    <a:pt x="10" y="36"/>
                    <a:pt x="10" y="36"/>
                    <a:pt x="10" y="35"/>
                  </a:cubicBezTo>
                  <a:close/>
                  <a:moveTo>
                    <a:pt x="35" y="10"/>
                  </a:moveTo>
                  <a:cubicBezTo>
                    <a:pt x="36" y="10"/>
                    <a:pt x="37" y="9"/>
                    <a:pt x="37" y="8"/>
                  </a:cubicBezTo>
                  <a:cubicBezTo>
                    <a:pt x="37" y="1"/>
                    <a:pt x="37" y="1"/>
                    <a:pt x="37" y="1"/>
                  </a:cubicBezTo>
                  <a:cubicBezTo>
                    <a:pt x="37" y="1"/>
                    <a:pt x="36" y="0"/>
                    <a:pt x="35" y="0"/>
                  </a:cubicBezTo>
                  <a:cubicBezTo>
                    <a:pt x="35" y="0"/>
                    <a:pt x="34" y="1"/>
                    <a:pt x="34" y="1"/>
                  </a:cubicBezTo>
                  <a:cubicBezTo>
                    <a:pt x="34" y="8"/>
                    <a:pt x="34" y="8"/>
                    <a:pt x="34" y="8"/>
                  </a:cubicBezTo>
                  <a:cubicBezTo>
                    <a:pt x="34" y="9"/>
                    <a:pt x="35" y="10"/>
                    <a:pt x="35" y="10"/>
                  </a:cubicBezTo>
                  <a:close/>
                  <a:moveTo>
                    <a:pt x="48" y="13"/>
                  </a:moveTo>
                  <a:cubicBezTo>
                    <a:pt x="48" y="13"/>
                    <a:pt x="48" y="14"/>
                    <a:pt x="49" y="14"/>
                  </a:cubicBezTo>
                  <a:cubicBezTo>
                    <a:pt x="49" y="14"/>
                    <a:pt x="50" y="13"/>
                    <a:pt x="50" y="13"/>
                  </a:cubicBezTo>
                  <a:cubicBezTo>
                    <a:pt x="54" y="7"/>
                    <a:pt x="54" y="7"/>
                    <a:pt x="54" y="7"/>
                  </a:cubicBezTo>
                  <a:cubicBezTo>
                    <a:pt x="54" y="6"/>
                    <a:pt x="54" y="5"/>
                    <a:pt x="53" y="5"/>
                  </a:cubicBezTo>
                  <a:cubicBezTo>
                    <a:pt x="52" y="4"/>
                    <a:pt x="51" y="4"/>
                    <a:pt x="51" y="5"/>
                  </a:cubicBezTo>
                  <a:cubicBezTo>
                    <a:pt x="47" y="11"/>
                    <a:pt x="47" y="11"/>
                    <a:pt x="47" y="11"/>
                  </a:cubicBezTo>
                  <a:cubicBezTo>
                    <a:pt x="47" y="12"/>
                    <a:pt x="47" y="13"/>
                    <a:pt x="48" y="13"/>
                  </a:cubicBezTo>
                  <a:close/>
                  <a:moveTo>
                    <a:pt x="58" y="23"/>
                  </a:moveTo>
                  <a:cubicBezTo>
                    <a:pt x="59" y="23"/>
                    <a:pt x="59" y="23"/>
                    <a:pt x="59" y="23"/>
                  </a:cubicBezTo>
                  <a:cubicBezTo>
                    <a:pt x="65" y="19"/>
                    <a:pt x="65" y="19"/>
                    <a:pt x="65" y="19"/>
                  </a:cubicBezTo>
                  <a:cubicBezTo>
                    <a:pt x="66" y="19"/>
                    <a:pt x="66" y="18"/>
                    <a:pt x="66" y="17"/>
                  </a:cubicBezTo>
                  <a:cubicBezTo>
                    <a:pt x="65" y="17"/>
                    <a:pt x="65" y="16"/>
                    <a:pt x="64" y="17"/>
                  </a:cubicBezTo>
                  <a:cubicBezTo>
                    <a:pt x="58" y="20"/>
                    <a:pt x="58" y="20"/>
                    <a:pt x="58" y="20"/>
                  </a:cubicBezTo>
                  <a:cubicBezTo>
                    <a:pt x="57" y="21"/>
                    <a:pt x="57" y="22"/>
                    <a:pt x="57" y="22"/>
                  </a:cubicBezTo>
                  <a:cubicBezTo>
                    <a:pt x="57" y="23"/>
                    <a:pt x="58" y="23"/>
                    <a:pt x="58" y="23"/>
                  </a:cubicBezTo>
                  <a:close/>
                  <a:moveTo>
                    <a:pt x="69" y="33"/>
                  </a:moveTo>
                  <a:cubicBezTo>
                    <a:pt x="62" y="33"/>
                    <a:pt x="62" y="33"/>
                    <a:pt x="62" y="33"/>
                  </a:cubicBezTo>
                  <a:cubicBezTo>
                    <a:pt x="61" y="33"/>
                    <a:pt x="60" y="34"/>
                    <a:pt x="60" y="35"/>
                  </a:cubicBezTo>
                  <a:cubicBezTo>
                    <a:pt x="60" y="36"/>
                    <a:pt x="61" y="36"/>
                    <a:pt x="62" y="36"/>
                  </a:cubicBezTo>
                  <a:cubicBezTo>
                    <a:pt x="69" y="36"/>
                    <a:pt x="69" y="36"/>
                    <a:pt x="69" y="36"/>
                  </a:cubicBezTo>
                  <a:cubicBezTo>
                    <a:pt x="70" y="36"/>
                    <a:pt x="71" y="36"/>
                    <a:pt x="71" y="35"/>
                  </a:cubicBezTo>
                  <a:cubicBezTo>
                    <a:pt x="71" y="34"/>
                    <a:pt x="70" y="33"/>
                    <a:pt x="69" y="33"/>
                  </a:cubicBezTo>
                  <a:close/>
                  <a:moveTo>
                    <a:pt x="13" y="20"/>
                  </a:moveTo>
                  <a:cubicBezTo>
                    <a:pt x="7" y="17"/>
                    <a:pt x="7" y="17"/>
                    <a:pt x="7" y="17"/>
                  </a:cubicBezTo>
                  <a:cubicBezTo>
                    <a:pt x="6" y="16"/>
                    <a:pt x="5" y="17"/>
                    <a:pt x="5" y="17"/>
                  </a:cubicBezTo>
                  <a:cubicBezTo>
                    <a:pt x="5" y="18"/>
                    <a:pt x="5" y="19"/>
                    <a:pt x="6" y="19"/>
                  </a:cubicBezTo>
                  <a:cubicBezTo>
                    <a:pt x="12" y="23"/>
                    <a:pt x="12" y="23"/>
                    <a:pt x="12" y="23"/>
                  </a:cubicBezTo>
                  <a:cubicBezTo>
                    <a:pt x="12" y="23"/>
                    <a:pt x="12" y="23"/>
                    <a:pt x="13" y="23"/>
                  </a:cubicBezTo>
                  <a:cubicBezTo>
                    <a:pt x="13" y="23"/>
                    <a:pt x="14" y="23"/>
                    <a:pt x="14" y="22"/>
                  </a:cubicBezTo>
                  <a:cubicBezTo>
                    <a:pt x="14" y="22"/>
                    <a:pt x="14" y="21"/>
                    <a:pt x="13" y="20"/>
                  </a:cubicBezTo>
                  <a:close/>
                  <a:moveTo>
                    <a:pt x="55" y="35"/>
                  </a:moveTo>
                  <a:cubicBezTo>
                    <a:pt x="55" y="41"/>
                    <a:pt x="53" y="46"/>
                    <a:pt x="49" y="49"/>
                  </a:cubicBezTo>
                  <a:cubicBezTo>
                    <a:pt x="46" y="53"/>
                    <a:pt x="45" y="56"/>
                    <a:pt x="45" y="58"/>
                  </a:cubicBezTo>
                  <a:cubicBezTo>
                    <a:pt x="45" y="58"/>
                    <a:pt x="46" y="59"/>
                    <a:pt x="46" y="59"/>
                  </a:cubicBezTo>
                  <a:cubicBezTo>
                    <a:pt x="46" y="60"/>
                    <a:pt x="45" y="61"/>
                    <a:pt x="45" y="61"/>
                  </a:cubicBezTo>
                  <a:cubicBezTo>
                    <a:pt x="45" y="62"/>
                    <a:pt x="46" y="62"/>
                    <a:pt x="46" y="63"/>
                  </a:cubicBezTo>
                  <a:cubicBezTo>
                    <a:pt x="46" y="64"/>
                    <a:pt x="45" y="64"/>
                    <a:pt x="45" y="65"/>
                  </a:cubicBezTo>
                  <a:cubicBezTo>
                    <a:pt x="45" y="65"/>
                    <a:pt x="46" y="66"/>
                    <a:pt x="46" y="66"/>
                  </a:cubicBezTo>
                  <a:cubicBezTo>
                    <a:pt x="46" y="67"/>
                    <a:pt x="45" y="68"/>
                    <a:pt x="45" y="68"/>
                  </a:cubicBezTo>
                  <a:cubicBezTo>
                    <a:pt x="45" y="69"/>
                    <a:pt x="46" y="69"/>
                    <a:pt x="46" y="70"/>
                  </a:cubicBezTo>
                  <a:cubicBezTo>
                    <a:pt x="46" y="71"/>
                    <a:pt x="44" y="72"/>
                    <a:pt x="42" y="73"/>
                  </a:cubicBezTo>
                  <a:cubicBezTo>
                    <a:pt x="42" y="73"/>
                    <a:pt x="43" y="73"/>
                    <a:pt x="43" y="73"/>
                  </a:cubicBezTo>
                  <a:cubicBezTo>
                    <a:pt x="43" y="75"/>
                    <a:pt x="41" y="76"/>
                    <a:pt x="38" y="76"/>
                  </a:cubicBezTo>
                  <a:cubicBezTo>
                    <a:pt x="33" y="76"/>
                    <a:pt x="33" y="76"/>
                    <a:pt x="33" y="76"/>
                  </a:cubicBezTo>
                  <a:cubicBezTo>
                    <a:pt x="30" y="76"/>
                    <a:pt x="28" y="75"/>
                    <a:pt x="28" y="73"/>
                  </a:cubicBezTo>
                  <a:cubicBezTo>
                    <a:pt x="28" y="73"/>
                    <a:pt x="29" y="73"/>
                    <a:pt x="29" y="73"/>
                  </a:cubicBezTo>
                  <a:cubicBezTo>
                    <a:pt x="27" y="72"/>
                    <a:pt x="25" y="71"/>
                    <a:pt x="25" y="70"/>
                  </a:cubicBezTo>
                  <a:cubicBezTo>
                    <a:pt x="25" y="69"/>
                    <a:pt x="26" y="69"/>
                    <a:pt x="26" y="68"/>
                  </a:cubicBezTo>
                  <a:cubicBezTo>
                    <a:pt x="26" y="68"/>
                    <a:pt x="25" y="67"/>
                    <a:pt x="25" y="66"/>
                  </a:cubicBezTo>
                  <a:cubicBezTo>
                    <a:pt x="25" y="66"/>
                    <a:pt x="26" y="65"/>
                    <a:pt x="26" y="65"/>
                  </a:cubicBezTo>
                  <a:cubicBezTo>
                    <a:pt x="26" y="64"/>
                    <a:pt x="25" y="64"/>
                    <a:pt x="25" y="63"/>
                  </a:cubicBezTo>
                  <a:cubicBezTo>
                    <a:pt x="25" y="62"/>
                    <a:pt x="26" y="62"/>
                    <a:pt x="26" y="61"/>
                  </a:cubicBezTo>
                  <a:cubicBezTo>
                    <a:pt x="26" y="61"/>
                    <a:pt x="25" y="60"/>
                    <a:pt x="25" y="59"/>
                  </a:cubicBezTo>
                  <a:cubicBezTo>
                    <a:pt x="25" y="59"/>
                    <a:pt x="26" y="58"/>
                    <a:pt x="26" y="58"/>
                  </a:cubicBezTo>
                  <a:cubicBezTo>
                    <a:pt x="26" y="56"/>
                    <a:pt x="25" y="53"/>
                    <a:pt x="22" y="49"/>
                  </a:cubicBezTo>
                  <a:cubicBezTo>
                    <a:pt x="18" y="46"/>
                    <a:pt x="16" y="41"/>
                    <a:pt x="16" y="35"/>
                  </a:cubicBezTo>
                  <a:cubicBezTo>
                    <a:pt x="16" y="24"/>
                    <a:pt x="25" y="16"/>
                    <a:pt x="35" y="16"/>
                  </a:cubicBezTo>
                  <a:cubicBezTo>
                    <a:pt x="46" y="16"/>
                    <a:pt x="55" y="24"/>
                    <a:pt x="55" y="35"/>
                  </a:cubicBezTo>
                  <a:close/>
                  <a:moveTo>
                    <a:pt x="41" y="73"/>
                  </a:moveTo>
                  <a:cubicBezTo>
                    <a:pt x="40" y="73"/>
                    <a:pt x="40" y="73"/>
                    <a:pt x="38" y="73"/>
                  </a:cubicBezTo>
                  <a:cubicBezTo>
                    <a:pt x="33" y="73"/>
                    <a:pt x="33" y="73"/>
                    <a:pt x="33" y="73"/>
                  </a:cubicBezTo>
                  <a:cubicBezTo>
                    <a:pt x="31" y="73"/>
                    <a:pt x="30" y="73"/>
                    <a:pt x="30" y="73"/>
                  </a:cubicBezTo>
                  <a:cubicBezTo>
                    <a:pt x="30" y="74"/>
                    <a:pt x="31" y="74"/>
                    <a:pt x="33" y="74"/>
                  </a:cubicBezTo>
                  <a:cubicBezTo>
                    <a:pt x="38" y="74"/>
                    <a:pt x="38" y="74"/>
                    <a:pt x="38" y="74"/>
                  </a:cubicBezTo>
                  <a:cubicBezTo>
                    <a:pt x="40" y="74"/>
                    <a:pt x="40" y="74"/>
                    <a:pt x="41" y="73"/>
                  </a:cubicBezTo>
                  <a:close/>
                  <a:moveTo>
                    <a:pt x="44" y="70"/>
                  </a:moveTo>
                  <a:cubicBezTo>
                    <a:pt x="44" y="70"/>
                    <a:pt x="43" y="69"/>
                    <a:pt x="41" y="69"/>
                  </a:cubicBezTo>
                  <a:cubicBezTo>
                    <a:pt x="30" y="69"/>
                    <a:pt x="30" y="69"/>
                    <a:pt x="30" y="69"/>
                  </a:cubicBezTo>
                  <a:cubicBezTo>
                    <a:pt x="28" y="69"/>
                    <a:pt x="27" y="70"/>
                    <a:pt x="27" y="70"/>
                  </a:cubicBezTo>
                  <a:cubicBezTo>
                    <a:pt x="27" y="70"/>
                    <a:pt x="28" y="71"/>
                    <a:pt x="30" y="71"/>
                  </a:cubicBezTo>
                  <a:cubicBezTo>
                    <a:pt x="33" y="71"/>
                    <a:pt x="33" y="71"/>
                    <a:pt x="33" y="71"/>
                  </a:cubicBezTo>
                  <a:cubicBezTo>
                    <a:pt x="38" y="71"/>
                    <a:pt x="38" y="71"/>
                    <a:pt x="38" y="71"/>
                  </a:cubicBezTo>
                  <a:cubicBezTo>
                    <a:pt x="41" y="71"/>
                    <a:pt x="41" y="71"/>
                    <a:pt x="41" y="71"/>
                  </a:cubicBezTo>
                  <a:cubicBezTo>
                    <a:pt x="43" y="71"/>
                    <a:pt x="44" y="70"/>
                    <a:pt x="44" y="70"/>
                  </a:cubicBezTo>
                  <a:close/>
                  <a:moveTo>
                    <a:pt x="44" y="66"/>
                  </a:moveTo>
                  <a:cubicBezTo>
                    <a:pt x="44" y="66"/>
                    <a:pt x="43" y="66"/>
                    <a:pt x="41" y="66"/>
                  </a:cubicBezTo>
                  <a:cubicBezTo>
                    <a:pt x="30" y="66"/>
                    <a:pt x="30" y="66"/>
                    <a:pt x="30" y="66"/>
                  </a:cubicBezTo>
                  <a:cubicBezTo>
                    <a:pt x="28" y="66"/>
                    <a:pt x="27" y="66"/>
                    <a:pt x="27" y="66"/>
                  </a:cubicBezTo>
                  <a:cubicBezTo>
                    <a:pt x="27" y="67"/>
                    <a:pt x="28" y="67"/>
                    <a:pt x="30" y="67"/>
                  </a:cubicBezTo>
                  <a:cubicBezTo>
                    <a:pt x="41" y="67"/>
                    <a:pt x="41" y="67"/>
                    <a:pt x="41" y="67"/>
                  </a:cubicBezTo>
                  <a:cubicBezTo>
                    <a:pt x="43" y="67"/>
                    <a:pt x="44" y="67"/>
                    <a:pt x="44" y="66"/>
                  </a:cubicBezTo>
                  <a:close/>
                  <a:moveTo>
                    <a:pt x="44" y="63"/>
                  </a:moveTo>
                  <a:cubicBezTo>
                    <a:pt x="44" y="63"/>
                    <a:pt x="43" y="62"/>
                    <a:pt x="41" y="62"/>
                  </a:cubicBezTo>
                  <a:cubicBezTo>
                    <a:pt x="30" y="62"/>
                    <a:pt x="30" y="62"/>
                    <a:pt x="30" y="62"/>
                  </a:cubicBezTo>
                  <a:cubicBezTo>
                    <a:pt x="28" y="62"/>
                    <a:pt x="27" y="63"/>
                    <a:pt x="27" y="63"/>
                  </a:cubicBezTo>
                  <a:cubicBezTo>
                    <a:pt x="27" y="63"/>
                    <a:pt x="28" y="64"/>
                    <a:pt x="30" y="64"/>
                  </a:cubicBezTo>
                  <a:cubicBezTo>
                    <a:pt x="41" y="64"/>
                    <a:pt x="41" y="64"/>
                    <a:pt x="41" y="64"/>
                  </a:cubicBezTo>
                  <a:cubicBezTo>
                    <a:pt x="43" y="64"/>
                    <a:pt x="44" y="63"/>
                    <a:pt x="44" y="63"/>
                  </a:cubicBezTo>
                  <a:close/>
                  <a:moveTo>
                    <a:pt x="44" y="59"/>
                  </a:moveTo>
                  <a:cubicBezTo>
                    <a:pt x="44" y="59"/>
                    <a:pt x="43" y="59"/>
                    <a:pt x="43" y="59"/>
                  </a:cubicBezTo>
                  <a:cubicBezTo>
                    <a:pt x="43" y="59"/>
                    <a:pt x="43" y="59"/>
                    <a:pt x="43" y="59"/>
                  </a:cubicBezTo>
                  <a:cubicBezTo>
                    <a:pt x="28" y="59"/>
                    <a:pt x="28" y="59"/>
                    <a:pt x="28" y="59"/>
                  </a:cubicBezTo>
                  <a:cubicBezTo>
                    <a:pt x="28" y="59"/>
                    <a:pt x="28" y="59"/>
                    <a:pt x="28" y="59"/>
                  </a:cubicBezTo>
                  <a:cubicBezTo>
                    <a:pt x="27" y="59"/>
                    <a:pt x="27" y="59"/>
                    <a:pt x="27" y="59"/>
                  </a:cubicBezTo>
                  <a:cubicBezTo>
                    <a:pt x="27" y="60"/>
                    <a:pt x="28" y="60"/>
                    <a:pt x="30" y="60"/>
                  </a:cubicBezTo>
                  <a:cubicBezTo>
                    <a:pt x="41" y="60"/>
                    <a:pt x="41" y="60"/>
                    <a:pt x="41" y="60"/>
                  </a:cubicBezTo>
                  <a:cubicBezTo>
                    <a:pt x="43" y="60"/>
                    <a:pt x="44" y="60"/>
                    <a:pt x="44" y="59"/>
                  </a:cubicBezTo>
                  <a:close/>
                  <a:moveTo>
                    <a:pt x="52" y="35"/>
                  </a:moveTo>
                  <a:cubicBezTo>
                    <a:pt x="52" y="26"/>
                    <a:pt x="45" y="19"/>
                    <a:pt x="35" y="19"/>
                  </a:cubicBezTo>
                  <a:cubicBezTo>
                    <a:pt x="26" y="19"/>
                    <a:pt x="19" y="26"/>
                    <a:pt x="19" y="35"/>
                  </a:cubicBezTo>
                  <a:cubicBezTo>
                    <a:pt x="19" y="40"/>
                    <a:pt x="21" y="44"/>
                    <a:pt x="24" y="47"/>
                  </a:cubicBezTo>
                  <a:cubicBezTo>
                    <a:pt x="27" y="50"/>
                    <a:pt x="28" y="53"/>
                    <a:pt x="29" y="56"/>
                  </a:cubicBezTo>
                  <a:cubicBezTo>
                    <a:pt x="31" y="56"/>
                    <a:pt x="31" y="56"/>
                    <a:pt x="31" y="56"/>
                  </a:cubicBezTo>
                  <a:cubicBezTo>
                    <a:pt x="28" y="39"/>
                    <a:pt x="28" y="39"/>
                    <a:pt x="28" y="39"/>
                  </a:cubicBezTo>
                  <a:cubicBezTo>
                    <a:pt x="28" y="38"/>
                    <a:pt x="29" y="38"/>
                    <a:pt x="29" y="38"/>
                  </a:cubicBezTo>
                  <a:cubicBezTo>
                    <a:pt x="30" y="38"/>
                    <a:pt x="30" y="38"/>
                    <a:pt x="30" y="39"/>
                  </a:cubicBezTo>
                  <a:cubicBezTo>
                    <a:pt x="33" y="56"/>
                    <a:pt x="33" y="56"/>
                    <a:pt x="33" y="56"/>
                  </a:cubicBezTo>
                  <a:cubicBezTo>
                    <a:pt x="38" y="56"/>
                    <a:pt x="38" y="56"/>
                    <a:pt x="38" y="56"/>
                  </a:cubicBezTo>
                  <a:cubicBezTo>
                    <a:pt x="41" y="39"/>
                    <a:pt x="41" y="39"/>
                    <a:pt x="41" y="39"/>
                  </a:cubicBezTo>
                  <a:cubicBezTo>
                    <a:pt x="41" y="38"/>
                    <a:pt x="41" y="38"/>
                    <a:pt x="42" y="38"/>
                  </a:cubicBezTo>
                  <a:cubicBezTo>
                    <a:pt x="42" y="38"/>
                    <a:pt x="43" y="38"/>
                    <a:pt x="43" y="39"/>
                  </a:cubicBezTo>
                  <a:cubicBezTo>
                    <a:pt x="40" y="56"/>
                    <a:pt x="40" y="56"/>
                    <a:pt x="40" y="56"/>
                  </a:cubicBezTo>
                  <a:cubicBezTo>
                    <a:pt x="42" y="56"/>
                    <a:pt x="42" y="56"/>
                    <a:pt x="42" y="56"/>
                  </a:cubicBezTo>
                  <a:cubicBezTo>
                    <a:pt x="43" y="53"/>
                    <a:pt x="44" y="50"/>
                    <a:pt x="47" y="47"/>
                  </a:cubicBezTo>
                  <a:cubicBezTo>
                    <a:pt x="50" y="44"/>
                    <a:pt x="52" y="40"/>
                    <a:pt x="52" y="35"/>
                  </a:cubicBezTo>
                  <a:close/>
                  <a:moveTo>
                    <a:pt x="65" y="50"/>
                  </a:moveTo>
                  <a:cubicBezTo>
                    <a:pt x="59" y="47"/>
                    <a:pt x="59" y="47"/>
                    <a:pt x="59" y="47"/>
                  </a:cubicBezTo>
                  <a:cubicBezTo>
                    <a:pt x="58" y="47"/>
                    <a:pt x="58" y="47"/>
                    <a:pt x="57" y="47"/>
                  </a:cubicBezTo>
                  <a:cubicBezTo>
                    <a:pt x="57" y="48"/>
                    <a:pt x="57" y="49"/>
                    <a:pt x="58" y="50"/>
                  </a:cubicBezTo>
                  <a:cubicBezTo>
                    <a:pt x="64" y="53"/>
                    <a:pt x="64" y="53"/>
                    <a:pt x="64" y="53"/>
                  </a:cubicBezTo>
                  <a:cubicBezTo>
                    <a:pt x="64" y="53"/>
                    <a:pt x="64" y="53"/>
                    <a:pt x="65" y="53"/>
                  </a:cubicBezTo>
                  <a:cubicBezTo>
                    <a:pt x="65" y="53"/>
                    <a:pt x="66" y="53"/>
                    <a:pt x="66" y="53"/>
                  </a:cubicBezTo>
                  <a:cubicBezTo>
                    <a:pt x="66" y="52"/>
                    <a:pt x="66" y="51"/>
                    <a:pt x="65" y="50"/>
                  </a:cubicBezTo>
                  <a:close/>
                  <a:moveTo>
                    <a:pt x="23" y="57"/>
                  </a:moveTo>
                  <a:cubicBezTo>
                    <a:pt x="22" y="56"/>
                    <a:pt x="21" y="56"/>
                    <a:pt x="21" y="57"/>
                  </a:cubicBezTo>
                  <a:cubicBezTo>
                    <a:pt x="17" y="63"/>
                    <a:pt x="17" y="63"/>
                    <a:pt x="17" y="63"/>
                  </a:cubicBezTo>
                  <a:cubicBezTo>
                    <a:pt x="17" y="64"/>
                    <a:pt x="17" y="65"/>
                    <a:pt x="18" y="65"/>
                  </a:cubicBezTo>
                  <a:cubicBezTo>
                    <a:pt x="18" y="66"/>
                    <a:pt x="18" y="66"/>
                    <a:pt x="19" y="66"/>
                  </a:cubicBezTo>
                  <a:cubicBezTo>
                    <a:pt x="19" y="66"/>
                    <a:pt x="20" y="65"/>
                    <a:pt x="20" y="65"/>
                  </a:cubicBezTo>
                  <a:cubicBezTo>
                    <a:pt x="24" y="59"/>
                    <a:pt x="24" y="59"/>
                    <a:pt x="24" y="59"/>
                  </a:cubicBezTo>
                  <a:cubicBezTo>
                    <a:pt x="24" y="58"/>
                    <a:pt x="24" y="57"/>
                    <a:pt x="23" y="57"/>
                  </a:cubicBezTo>
                  <a:close/>
                  <a:moveTo>
                    <a:pt x="50" y="57"/>
                  </a:moveTo>
                  <a:cubicBezTo>
                    <a:pt x="50" y="56"/>
                    <a:pt x="49" y="56"/>
                    <a:pt x="48" y="57"/>
                  </a:cubicBezTo>
                  <a:cubicBezTo>
                    <a:pt x="47" y="57"/>
                    <a:pt x="47" y="58"/>
                    <a:pt x="47" y="59"/>
                  </a:cubicBezTo>
                  <a:cubicBezTo>
                    <a:pt x="51" y="65"/>
                    <a:pt x="51" y="65"/>
                    <a:pt x="51" y="65"/>
                  </a:cubicBezTo>
                  <a:cubicBezTo>
                    <a:pt x="51" y="65"/>
                    <a:pt x="52" y="66"/>
                    <a:pt x="52" y="66"/>
                  </a:cubicBezTo>
                  <a:cubicBezTo>
                    <a:pt x="53" y="66"/>
                    <a:pt x="53" y="66"/>
                    <a:pt x="53" y="65"/>
                  </a:cubicBezTo>
                  <a:cubicBezTo>
                    <a:pt x="54" y="65"/>
                    <a:pt x="54" y="64"/>
                    <a:pt x="54" y="63"/>
                  </a:cubicBezTo>
                  <a:lnTo>
                    <a:pt x="50" y="57"/>
                  </a:lnTo>
                  <a:close/>
                </a:path>
              </a:pathLst>
            </a:custGeom>
            <a:solidFill>
              <a:schemeClr val="bg2"/>
            </a:solidFill>
            <a:ln>
              <a:noFill/>
            </a:ln>
          </p:spPr>
          <p:txBody>
            <a:bodyPr anchor="ctr"/>
            <a:lstStyle/>
            <a:p>
              <a:pPr algn="ctr"/>
              <a:endParaRPr sz="3200">
                <a:solidFill>
                  <a:schemeClr val="bg1"/>
                </a:solidFill>
                <a:cs typeface="+mn-ea"/>
                <a:sym typeface="+mn-lt"/>
              </a:endParaRPr>
            </a:p>
          </p:txBody>
        </p:sp>
        <p:sp>
          <p:nvSpPr>
            <p:cNvPr id="29" name="任意多边形: 形状 28"/>
            <p:cNvSpPr/>
            <p:nvPr/>
          </p:nvSpPr>
          <p:spPr bwMode="auto">
            <a:xfrm>
              <a:off x="5081881" y="3330665"/>
              <a:ext cx="235241" cy="217963"/>
            </a:xfrm>
            <a:custGeom>
              <a:avLst/>
              <a:gdLst>
                <a:gd name="T0" fmla="*/ 69 w 75"/>
                <a:gd name="T1" fmla="*/ 35 h 67"/>
                <a:gd name="T2" fmla="*/ 67 w 75"/>
                <a:gd name="T3" fmla="*/ 35 h 67"/>
                <a:gd name="T4" fmla="*/ 56 w 75"/>
                <a:gd name="T5" fmla="*/ 10 h 67"/>
                <a:gd name="T6" fmla="*/ 21 w 75"/>
                <a:gd name="T7" fmla="*/ 7 h 67"/>
                <a:gd name="T8" fmla="*/ 8 w 75"/>
                <a:gd name="T9" fmla="*/ 33 h 67"/>
                <a:gd name="T10" fmla="*/ 6 w 75"/>
                <a:gd name="T11" fmla="*/ 35 h 67"/>
                <a:gd name="T12" fmla="*/ 0 w 75"/>
                <a:gd name="T13" fmla="*/ 48 h 67"/>
                <a:gd name="T14" fmla="*/ 6 w 75"/>
                <a:gd name="T15" fmla="*/ 61 h 67"/>
                <a:gd name="T16" fmla="*/ 17 w 75"/>
                <a:gd name="T17" fmla="*/ 59 h 67"/>
                <a:gd name="T18" fmla="*/ 15 w 75"/>
                <a:gd name="T19" fmla="*/ 35 h 67"/>
                <a:gd name="T20" fmla="*/ 12 w 75"/>
                <a:gd name="T21" fmla="*/ 33 h 67"/>
                <a:gd name="T22" fmla="*/ 23 w 75"/>
                <a:gd name="T23" fmla="*/ 13 h 67"/>
                <a:gd name="T24" fmla="*/ 50 w 75"/>
                <a:gd name="T25" fmla="*/ 13 h 67"/>
                <a:gd name="T26" fmla="*/ 63 w 75"/>
                <a:gd name="T27" fmla="*/ 33 h 67"/>
                <a:gd name="T28" fmla="*/ 60 w 75"/>
                <a:gd name="T29" fmla="*/ 35 h 67"/>
                <a:gd name="T30" fmla="*/ 58 w 75"/>
                <a:gd name="T31" fmla="*/ 58 h 67"/>
                <a:gd name="T32" fmla="*/ 45 w 75"/>
                <a:gd name="T33" fmla="*/ 64 h 67"/>
                <a:gd name="T34" fmla="*/ 43 w 75"/>
                <a:gd name="T35" fmla="*/ 60 h 67"/>
                <a:gd name="T36" fmla="*/ 35 w 75"/>
                <a:gd name="T37" fmla="*/ 62 h 67"/>
                <a:gd name="T38" fmla="*/ 36 w 75"/>
                <a:gd name="T39" fmla="*/ 67 h 67"/>
                <a:gd name="T40" fmla="*/ 49 w 75"/>
                <a:gd name="T41" fmla="*/ 67 h 67"/>
                <a:gd name="T42" fmla="*/ 59 w 75"/>
                <a:gd name="T43" fmla="*/ 61 h 67"/>
                <a:gd name="T44" fmla="*/ 69 w 75"/>
                <a:gd name="T45" fmla="*/ 61 h 67"/>
                <a:gd name="T46" fmla="*/ 75 w 75"/>
                <a:gd name="T47" fmla="*/ 48 h 67"/>
                <a:gd name="T48" fmla="*/ 5 w 75"/>
                <a:gd name="T49" fmla="*/ 40 h 67"/>
                <a:gd name="T50" fmla="*/ 3 w 75"/>
                <a:gd name="T51" fmla="*/ 48 h 67"/>
                <a:gd name="T52" fmla="*/ 8 w 75"/>
                <a:gd name="T53" fmla="*/ 58 h 67"/>
                <a:gd name="T54" fmla="*/ 14 w 75"/>
                <a:gd name="T55" fmla="*/ 38 h 67"/>
                <a:gd name="T56" fmla="*/ 38 w 75"/>
                <a:gd name="T57" fmla="*/ 64 h 67"/>
                <a:gd name="T58" fmla="*/ 42 w 75"/>
                <a:gd name="T59" fmla="*/ 63 h 67"/>
                <a:gd name="T60" fmla="*/ 38 w 75"/>
                <a:gd name="T61" fmla="*/ 64 h 67"/>
                <a:gd name="T62" fmla="*/ 70 w 75"/>
                <a:gd name="T63" fmla="*/ 56 h 67"/>
                <a:gd name="T64" fmla="*/ 72 w 75"/>
                <a:gd name="T65" fmla="*/ 48 h 67"/>
                <a:gd name="T66" fmla="*/ 67 w 75"/>
                <a:gd name="T67" fmla="*/ 58 h 67"/>
                <a:gd name="T68" fmla="*/ 67 w 75"/>
                <a:gd name="T69" fmla="*/ 56 h 67"/>
                <a:gd name="T70" fmla="*/ 61 w 75"/>
                <a:gd name="T71" fmla="*/ 55 h 67"/>
                <a:gd name="T72" fmla="*/ 67 w 75"/>
                <a:gd name="T73" fmla="*/ 3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67">
                  <a:moveTo>
                    <a:pt x="75" y="48"/>
                  </a:moveTo>
                  <a:cubicBezTo>
                    <a:pt x="75" y="42"/>
                    <a:pt x="73" y="36"/>
                    <a:pt x="69" y="35"/>
                  </a:cubicBezTo>
                  <a:cubicBezTo>
                    <a:pt x="69" y="35"/>
                    <a:pt x="69" y="35"/>
                    <a:pt x="69" y="35"/>
                  </a:cubicBezTo>
                  <a:cubicBezTo>
                    <a:pt x="67" y="35"/>
                    <a:pt x="67" y="35"/>
                    <a:pt x="67" y="35"/>
                  </a:cubicBezTo>
                  <a:cubicBezTo>
                    <a:pt x="67" y="33"/>
                    <a:pt x="67" y="33"/>
                    <a:pt x="67" y="33"/>
                  </a:cubicBezTo>
                  <a:cubicBezTo>
                    <a:pt x="67" y="23"/>
                    <a:pt x="63" y="15"/>
                    <a:pt x="56" y="10"/>
                  </a:cubicBezTo>
                  <a:cubicBezTo>
                    <a:pt x="56" y="8"/>
                    <a:pt x="55" y="7"/>
                    <a:pt x="54" y="7"/>
                  </a:cubicBezTo>
                  <a:cubicBezTo>
                    <a:pt x="44" y="0"/>
                    <a:pt x="31" y="0"/>
                    <a:pt x="21" y="7"/>
                  </a:cubicBezTo>
                  <a:cubicBezTo>
                    <a:pt x="20" y="7"/>
                    <a:pt x="19" y="8"/>
                    <a:pt x="19" y="10"/>
                  </a:cubicBezTo>
                  <a:cubicBezTo>
                    <a:pt x="12" y="15"/>
                    <a:pt x="8" y="23"/>
                    <a:pt x="8" y="33"/>
                  </a:cubicBezTo>
                  <a:cubicBezTo>
                    <a:pt x="8" y="35"/>
                    <a:pt x="8" y="35"/>
                    <a:pt x="8" y="35"/>
                  </a:cubicBezTo>
                  <a:cubicBezTo>
                    <a:pt x="6" y="35"/>
                    <a:pt x="6" y="35"/>
                    <a:pt x="6" y="35"/>
                  </a:cubicBezTo>
                  <a:cubicBezTo>
                    <a:pt x="6" y="35"/>
                    <a:pt x="6" y="35"/>
                    <a:pt x="6" y="35"/>
                  </a:cubicBezTo>
                  <a:cubicBezTo>
                    <a:pt x="2" y="36"/>
                    <a:pt x="0" y="42"/>
                    <a:pt x="0" y="48"/>
                  </a:cubicBezTo>
                  <a:cubicBezTo>
                    <a:pt x="0" y="54"/>
                    <a:pt x="2" y="60"/>
                    <a:pt x="6" y="61"/>
                  </a:cubicBezTo>
                  <a:cubicBezTo>
                    <a:pt x="6" y="61"/>
                    <a:pt x="6" y="61"/>
                    <a:pt x="6" y="61"/>
                  </a:cubicBezTo>
                  <a:cubicBezTo>
                    <a:pt x="15" y="61"/>
                    <a:pt x="15" y="61"/>
                    <a:pt x="15" y="61"/>
                  </a:cubicBezTo>
                  <a:cubicBezTo>
                    <a:pt x="16" y="61"/>
                    <a:pt x="17" y="60"/>
                    <a:pt x="17" y="59"/>
                  </a:cubicBezTo>
                  <a:cubicBezTo>
                    <a:pt x="17" y="37"/>
                    <a:pt x="17" y="37"/>
                    <a:pt x="17" y="37"/>
                  </a:cubicBezTo>
                  <a:cubicBezTo>
                    <a:pt x="17" y="36"/>
                    <a:pt x="16" y="35"/>
                    <a:pt x="15" y="35"/>
                  </a:cubicBezTo>
                  <a:cubicBezTo>
                    <a:pt x="12" y="35"/>
                    <a:pt x="12" y="35"/>
                    <a:pt x="12" y="35"/>
                  </a:cubicBezTo>
                  <a:cubicBezTo>
                    <a:pt x="12" y="33"/>
                    <a:pt x="12" y="33"/>
                    <a:pt x="12" y="33"/>
                  </a:cubicBezTo>
                  <a:cubicBezTo>
                    <a:pt x="12" y="25"/>
                    <a:pt x="16" y="18"/>
                    <a:pt x="22" y="13"/>
                  </a:cubicBezTo>
                  <a:cubicBezTo>
                    <a:pt x="22" y="13"/>
                    <a:pt x="22" y="13"/>
                    <a:pt x="23" y="13"/>
                  </a:cubicBezTo>
                  <a:cubicBezTo>
                    <a:pt x="23" y="13"/>
                    <a:pt x="24" y="13"/>
                    <a:pt x="25" y="13"/>
                  </a:cubicBezTo>
                  <a:cubicBezTo>
                    <a:pt x="32" y="8"/>
                    <a:pt x="43" y="8"/>
                    <a:pt x="50" y="13"/>
                  </a:cubicBezTo>
                  <a:cubicBezTo>
                    <a:pt x="51" y="13"/>
                    <a:pt x="52" y="13"/>
                    <a:pt x="53" y="13"/>
                  </a:cubicBezTo>
                  <a:cubicBezTo>
                    <a:pt x="59" y="18"/>
                    <a:pt x="63" y="25"/>
                    <a:pt x="63" y="33"/>
                  </a:cubicBezTo>
                  <a:cubicBezTo>
                    <a:pt x="63" y="35"/>
                    <a:pt x="63" y="35"/>
                    <a:pt x="63" y="35"/>
                  </a:cubicBezTo>
                  <a:cubicBezTo>
                    <a:pt x="60" y="35"/>
                    <a:pt x="60" y="35"/>
                    <a:pt x="60" y="35"/>
                  </a:cubicBezTo>
                  <a:cubicBezTo>
                    <a:pt x="59" y="35"/>
                    <a:pt x="58" y="36"/>
                    <a:pt x="58" y="37"/>
                  </a:cubicBezTo>
                  <a:cubicBezTo>
                    <a:pt x="58" y="58"/>
                    <a:pt x="58" y="58"/>
                    <a:pt x="58" y="58"/>
                  </a:cubicBezTo>
                  <a:cubicBezTo>
                    <a:pt x="49" y="64"/>
                    <a:pt x="49" y="64"/>
                    <a:pt x="49" y="64"/>
                  </a:cubicBezTo>
                  <a:cubicBezTo>
                    <a:pt x="45" y="64"/>
                    <a:pt x="45" y="64"/>
                    <a:pt x="45" y="64"/>
                  </a:cubicBezTo>
                  <a:cubicBezTo>
                    <a:pt x="45" y="62"/>
                    <a:pt x="45" y="62"/>
                    <a:pt x="45" y="62"/>
                  </a:cubicBezTo>
                  <a:cubicBezTo>
                    <a:pt x="45" y="61"/>
                    <a:pt x="44" y="60"/>
                    <a:pt x="43" y="60"/>
                  </a:cubicBezTo>
                  <a:cubicBezTo>
                    <a:pt x="36" y="60"/>
                    <a:pt x="36" y="60"/>
                    <a:pt x="36" y="60"/>
                  </a:cubicBezTo>
                  <a:cubicBezTo>
                    <a:pt x="36" y="60"/>
                    <a:pt x="35" y="61"/>
                    <a:pt x="35" y="62"/>
                  </a:cubicBezTo>
                  <a:cubicBezTo>
                    <a:pt x="35" y="65"/>
                    <a:pt x="35" y="65"/>
                    <a:pt x="35" y="65"/>
                  </a:cubicBezTo>
                  <a:cubicBezTo>
                    <a:pt x="35" y="66"/>
                    <a:pt x="36" y="67"/>
                    <a:pt x="36" y="67"/>
                  </a:cubicBezTo>
                  <a:cubicBezTo>
                    <a:pt x="43" y="67"/>
                    <a:pt x="43" y="67"/>
                    <a:pt x="43" y="67"/>
                  </a:cubicBezTo>
                  <a:cubicBezTo>
                    <a:pt x="49" y="67"/>
                    <a:pt x="49" y="67"/>
                    <a:pt x="49" y="67"/>
                  </a:cubicBezTo>
                  <a:cubicBezTo>
                    <a:pt x="49" y="67"/>
                    <a:pt x="50" y="67"/>
                    <a:pt x="50" y="67"/>
                  </a:cubicBezTo>
                  <a:cubicBezTo>
                    <a:pt x="59" y="61"/>
                    <a:pt x="59" y="61"/>
                    <a:pt x="59" y="61"/>
                  </a:cubicBezTo>
                  <a:cubicBezTo>
                    <a:pt x="59" y="61"/>
                    <a:pt x="59" y="61"/>
                    <a:pt x="60" y="61"/>
                  </a:cubicBezTo>
                  <a:cubicBezTo>
                    <a:pt x="69" y="61"/>
                    <a:pt x="69" y="61"/>
                    <a:pt x="69" y="61"/>
                  </a:cubicBezTo>
                  <a:cubicBezTo>
                    <a:pt x="69" y="61"/>
                    <a:pt x="69" y="61"/>
                    <a:pt x="69" y="61"/>
                  </a:cubicBezTo>
                  <a:cubicBezTo>
                    <a:pt x="73" y="60"/>
                    <a:pt x="75" y="54"/>
                    <a:pt x="75" y="48"/>
                  </a:cubicBezTo>
                  <a:close/>
                  <a:moveTo>
                    <a:pt x="3" y="48"/>
                  </a:moveTo>
                  <a:cubicBezTo>
                    <a:pt x="3" y="44"/>
                    <a:pt x="4" y="41"/>
                    <a:pt x="5" y="40"/>
                  </a:cubicBezTo>
                  <a:cubicBezTo>
                    <a:pt x="5" y="56"/>
                    <a:pt x="5" y="56"/>
                    <a:pt x="5" y="56"/>
                  </a:cubicBezTo>
                  <a:cubicBezTo>
                    <a:pt x="4" y="55"/>
                    <a:pt x="3" y="52"/>
                    <a:pt x="3" y="48"/>
                  </a:cubicBezTo>
                  <a:close/>
                  <a:moveTo>
                    <a:pt x="14" y="58"/>
                  </a:moveTo>
                  <a:cubicBezTo>
                    <a:pt x="8" y="58"/>
                    <a:pt x="8" y="58"/>
                    <a:pt x="8" y="58"/>
                  </a:cubicBezTo>
                  <a:cubicBezTo>
                    <a:pt x="8" y="38"/>
                    <a:pt x="8" y="38"/>
                    <a:pt x="8" y="38"/>
                  </a:cubicBezTo>
                  <a:cubicBezTo>
                    <a:pt x="14" y="38"/>
                    <a:pt x="14" y="38"/>
                    <a:pt x="14" y="38"/>
                  </a:cubicBezTo>
                  <a:lnTo>
                    <a:pt x="14" y="58"/>
                  </a:lnTo>
                  <a:close/>
                  <a:moveTo>
                    <a:pt x="38" y="64"/>
                  </a:moveTo>
                  <a:cubicBezTo>
                    <a:pt x="38" y="63"/>
                    <a:pt x="38" y="63"/>
                    <a:pt x="38" y="63"/>
                  </a:cubicBezTo>
                  <a:cubicBezTo>
                    <a:pt x="42" y="63"/>
                    <a:pt x="42" y="63"/>
                    <a:pt x="42" y="63"/>
                  </a:cubicBezTo>
                  <a:cubicBezTo>
                    <a:pt x="42" y="64"/>
                    <a:pt x="42" y="64"/>
                    <a:pt x="42" y="64"/>
                  </a:cubicBezTo>
                  <a:lnTo>
                    <a:pt x="38" y="64"/>
                  </a:lnTo>
                  <a:close/>
                  <a:moveTo>
                    <a:pt x="72" y="48"/>
                  </a:moveTo>
                  <a:cubicBezTo>
                    <a:pt x="72" y="52"/>
                    <a:pt x="71" y="55"/>
                    <a:pt x="70" y="56"/>
                  </a:cubicBezTo>
                  <a:cubicBezTo>
                    <a:pt x="70" y="40"/>
                    <a:pt x="70" y="40"/>
                    <a:pt x="70" y="40"/>
                  </a:cubicBezTo>
                  <a:cubicBezTo>
                    <a:pt x="71" y="41"/>
                    <a:pt x="72" y="44"/>
                    <a:pt x="72" y="48"/>
                  </a:cubicBezTo>
                  <a:close/>
                  <a:moveTo>
                    <a:pt x="67" y="38"/>
                  </a:moveTo>
                  <a:cubicBezTo>
                    <a:pt x="67" y="58"/>
                    <a:pt x="67" y="58"/>
                    <a:pt x="67" y="58"/>
                  </a:cubicBezTo>
                  <a:cubicBezTo>
                    <a:pt x="65" y="58"/>
                    <a:pt x="65" y="58"/>
                    <a:pt x="65" y="58"/>
                  </a:cubicBezTo>
                  <a:cubicBezTo>
                    <a:pt x="66" y="57"/>
                    <a:pt x="67" y="57"/>
                    <a:pt x="67" y="56"/>
                  </a:cubicBezTo>
                  <a:cubicBezTo>
                    <a:pt x="67" y="54"/>
                    <a:pt x="65" y="53"/>
                    <a:pt x="64" y="53"/>
                  </a:cubicBezTo>
                  <a:cubicBezTo>
                    <a:pt x="62" y="53"/>
                    <a:pt x="61" y="54"/>
                    <a:pt x="61" y="55"/>
                  </a:cubicBezTo>
                  <a:cubicBezTo>
                    <a:pt x="61" y="38"/>
                    <a:pt x="61" y="38"/>
                    <a:pt x="61" y="38"/>
                  </a:cubicBezTo>
                  <a:lnTo>
                    <a:pt x="67" y="38"/>
                  </a:lnTo>
                  <a:close/>
                </a:path>
              </a:pathLst>
            </a:custGeom>
            <a:solidFill>
              <a:schemeClr val="bg2"/>
            </a:solidFill>
            <a:ln>
              <a:noFill/>
            </a:ln>
          </p:spPr>
          <p:txBody>
            <a:bodyPr anchor="ctr"/>
            <a:lstStyle/>
            <a:p>
              <a:pPr algn="ctr"/>
              <a:endParaRPr sz="3200">
                <a:solidFill>
                  <a:schemeClr val="bg1"/>
                </a:solidFill>
                <a:cs typeface="+mn-ea"/>
                <a:sym typeface="+mn-lt"/>
              </a:endParaRPr>
            </a:p>
          </p:txBody>
        </p:sp>
        <p:sp>
          <p:nvSpPr>
            <p:cNvPr id="30" name="任意多边形: 形状 29"/>
            <p:cNvSpPr/>
            <p:nvPr/>
          </p:nvSpPr>
          <p:spPr bwMode="auto">
            <a:xfrm>
              <a:off x="5547553" y="4022483"/>
              <a:ext cx="204673" cy="244545"/>
            </a:xfrm>
            <a:custGeom>
              <a:avLst/>
              <a:gdLst>
                <a:gd name="T0" fmla="*/ 65 w 65"/>
                <a:gd name="T1" fmla="*/ 3 h 75"/>
                <a:gd name="T2" fmla="*/ 65 w 65"/>
                <a:gd name="T3" fmla="*/ 1 h 75"/>
                <a:gd name="T4" fmla="*/ 64 w 65"/>
                <a:gd name="T5" fmla="*/ 0 h 75"/>
                <a:gd name="T6" fmla="*/ 1 w 65"/>
                <a:gd name="T7" fmla="*/ 0 h 75"/>
                <a:gd name="T8" fmla="*/ 0 w 65"/>
                <a:gd name="T9" fmla="*/ 1 h 75"/>
                <a:gd name="T10" fmla="*/ 0 w 65"/>
                <a:gd name="T11" fmla="*/ 3 h 75"/>
                <a:gd name="T12" fmla="*/ 1 w 65"/>
                <a:gd name="T13" fmla="*/ 4 h 75"/>
                <a:gd name="T14" fmla="*/ 1 w 65"/>
                <a:gd name="T15" fmla="*/ 48 h 75"/>
                <a:gd name="T16" fmla="*/ 0 w 65"/>
                <a:gd name="T17" fmla="*/ 49 h 75"/>
                <a:gd name="T18" fmla="*/ 0 w 65"/>
                <a:gd name="T19" fmla="*/ 52 h 75"/>
                <a:gd name="T20" fmla="*/ 1 w 65"/>
                <a:gd name="T21" fmla="*/ 53 h 75"/>
                <a:gd name="T22" fmla="*/ 26 w 65"/>
                <a:gd name="T23" fmla="*/ 53 h 75"/>
                <a:gd name="T24" fmla="*/ 16 w 65"/>
                <a:gd name="T25" fmla="*/ 73 h 75"/>
                <a:gd name="T26" fmla="*/ 17 w 65"/>
                <a:gd name="T27" fmla="*/ 75 h 75"/>
                <a:gd name="T28" fmla="*/ 18 w 65"/>
                <a:gd name="T29" fmla="*/ 75 h 75"/>
                <a:gd name="T30" fmla="*/ 19 w 65"/>
                <a:gd name="T31" fmla="*/ 74 h 75"/>
                <a:gd name="T32" fmla="*/ 29 w 65"/>
                <a:gd name="T33" fmla="*/ 53 h 75"/>
                <a:gd name="T34" fmla="*/ 37 w 65"/>
                <a:gd name="T35" fmla="*/ 53 h 75"/>
                <a:gd name="T36" fmla="*/ 46 w 65"/>
                <a:gd name="T37" fmla="*/ 74 h 75"/>
                <a:gd name="T38" fmla="*/ 48 w 65"/>
                <a:gd name="T39" fmla="*/ 75 h 75"/>
                <a:gd name="T40" fmla="*/ 48 w 65"/>
                <a:gd name="T41" fmla="*/ 75 h 75"/>
                <a:gd name="T42" fmla="*/ 49 w 65"/>
                <a:gd name="T43" fmla="*/ 73 h 75"/>
                <a:gd name="T44" fmla="*/ 40 w 65"/>
                <a:gd name="T45" fmla="*/ 53 h 75"/>
                <a:gd name="T46" fmla="*/ 64 w 65"/>
                <a:gd name="T47" fmla="*/ 53 h 75"/>
                <a:gd name="T48" fmla="*/ 65 w 65"/>
                <a:gd name="T49" fmla="*/ 52 h 75"/>
                <a:gd name="T50" fmla="*/ 65 w 65"/>
                <a:gd name="T51" fmla="*/ 49 h 75"/>
                <a:gd name="T52" fmla="*/ 65 w 65"/>
                <a:gd name="T53" fmla="*/ 48 h 75"/>
                <a:gd name="T54" fmla="*/ 65 w 65"/>
                <a:gd name="T55" fmla="*/ 4 h 75"/>
                <a:gd name="T56" fmla="*/ 65 w 65"/>
                <a:gd name="T57" fmla="*/ 3 h 75"/>
                <a:gd name="T58" fmla="*/ 62 w 65"/>
                <a:gd name="T59" fmla="*/ 48 h 75"/>
                <a:gd name="T60" fmla="*/ 4 w 65"/>
                <a:gd name="T61" fmla="*/ 48 h 75"/>
                <a:gd name="T62" fmla="*/ 4 w 65"/>
                <a:gd name="T63" fmla="*/ 5 h 75"/>
                <a:gd name="T64" fmla="*/ 62 w 65"/>
                <a:gd name="T65" fmla="*/ 5 h 75"/>
                <a:gd name="T66" fmla="*/ 62 w 65"/>
                <a:gd name="T67" fmla="*/ 48 h 75"/>
                <a:gd name="T68" fmla="*/ 46 w 65"/>
                <a:gd name="T69" fmla="*/ 42 h 75"/>
                <a:gd name="T70" fmla="*/ 46 w 65"/>
                <a:gd name="T71" fmla="*/ 13 h 75"/>
                <a:gd name="T72" fmla="*/ 46 w 65"/>
                <a:gd name="T73" fmla="*/ 12 h 75"/>
                <a:gd name="T74" fmla="*/ 56 w 65"/>
                <a:gd name="T75" fmla="*/ 12 h 75"/>
                <a:gd name="T76" fmla="*/ 56 w 65"/>
                <a:gd name="T77" fmla="*/ 13 h 75"/>
                <a:gd name="T78" fmla="*/ 56 w 65"/>
                <a:gd name="T79" fmla="*/ 42 h 75"/>
                <a:gd name="T80" fmla="*/ 56 w 65"/>
                <a:gd name="T81" fmla="*/ 42 h 75"/>
                <a:gd name="T82" fmla="*/ 46 w 65"/>
                <a:gd name="T83" fmla="*/ 42 h 75"/>
                <a:gd name="T84" fmla="*/ 46 w 65"/>
                <a:gd name="T85" fmla="*/ 42 h 75"/>
                <a:gd name="T86" fmla="*/ 27 w 65"/>
                <a:gd name="T87" fmla="*/ 42 h 75"/>
                <a:gd name="T88" fmla="*/ 27 w 65"/>
                <a:gd name="T89" fmla="*/ 21 h 75"/>
                <a:gd name="T90" fmla="*/ 28 w 65"/>
                <a:gd name="T91" fmla="*/ 20 h 75"/>
                <a:gd name="T92" fmla="*/ 38 w 65"/>
                <a:gd name="T93" fmla="*/ 20 h 75"/>
                <a:gd name="T94" fmla="*/ 38 w 65"/>
                <a:gd name="T95" fmla="*/ 21 h 75"/>
                <a:gd name="T96" fmla="*/ 38 w 65"/>
                <a:gd name="T97" fmla="*/ 42 h 75"/>
                <a:gd name="T98" fmla="*/ 38 w 65"/>
                <a:gd name="T99" fmla="*/ 42 h 75"/>
                <a:gd name="T100" fmla="*/ 28 w 65"/>
                <a:gd name="T101" fmla="*/ 42 h 75"/>
                <a:gd name="T102" fmla="*/ 27 w 65"/>
                <a:gd name="T103" fmla="*/ 42 h 75"/>
                <a:gd name="T104" fmla="*/ 9 w 65"/>
                <a:gd name="T105" fmla="*/ 42 h 75"/>
                <a:gd name="T106" fmla="*/ 9 w 65"/>
                <a:gd name="T107" fmla="*/ 28 h 75"/>
                <a:gd name="T108" fmla="*/ 10 w 65"/>
                <a:gd name="T109" fmla="*/ 28 h 75"/>
                <a:gd name="T110" fmla="*/ 20 w 65"/>
                <a:gd name="T111" fmla="*/ 28 h 75"/>
                <a:gd name="T112" fmla="*/ 20 w 65"/>
                <a:gd name="T113" fmla="*/ 28 h 75"/>
                <a:gd name="T114" fmla="*/ 20 w 65"/>
                <a:gd name="T115" fmla="*/ 42 h 75"/>
                <a:gd name="T116" fmla="*/ 20 w 65"/>
                <a:gd name="T117" fmla="*/ 42 h 75"/>
                <a:gd name="T118" fmla="*/ 10 w 65"/>
                <a:gd name="T119" fmla="*/ 42 h 75"/>
                <a:gd name="T120" fmla="*/ 9 w 65"/>
                <a:gd name="T121" fmla="*/ 4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 h="75">
                  <a:moveTo>
                    <a:pt x="65" y="3"/>
                  </a:moveTo>
                  <a:cubicBezTo>
                    <a:pt x="65" y="1"/>
                    <a:pt x="65" y="1"/>
                    <a:pt x="65" y="1"/>
                  </a:cubicBezTo>
                  <a:cubicBezTo>
                    <a:pt x="65" y="1"/>
                    <a:pt x="65" y="0"/>
                    <a:pt x="64" y="0"/>
                  </a:cubicBezTo>
                  <a:cubicBezTo>
                    <a:pt x="1" y="0"/>
                    <a:pt x="1" y="0"/>
                    <a:pt x="1" y="0"/>
                  </a:cubicBezTo>
                  <a:cubicBezTo>
                    <a:pt x="1" y="0"/>
                    <a:pt x="0" y="1"/>
                    <a:pt x="0" y="1"/>
                  </a:cubicBezTo>
                  <a:cubicBezTo>
                    <a:pt x="0" y="3"/>
                    <a:pt x="0" y="3"/>
                    <a:pt x="0" y="3"/>
                  </a:cubicBezTo>
                  <a:cubicBezTo>
                    <a:pt x="0" y="4"/>
                    <a:pt x="1" y="4"/>
                    <a:pt x="1" y="4"/>
                  </a:cubicBezTo>
                  <a:cubicBezTo>
                    <a:pt x="1" y="48"/>
                    <a:pt x="1" y="48"/>
                    <a:pt x="1" y="48"/>
                  </a:cubicBezTo>
                  <a:cubicBezTo>
                    <a:pt x="1" y="49"/>
                    <a:pt x="0" y="49"/>
                    <a:pt x="0" y="49"/>
                  </a:cubicBezTo>
                  <a:cubicBezTo>
                    <a:pt x="0" y="52"/>
                    <a:pt x="0" y="52"/>
                    <a:pt x="0" y="52"/>
                  </a:cubicBezTo>
                  <a:cubicBezTo>
                    <a:pt x="0" y="52"/>
                    <a:pt x="1" y="53"/>
                    <a:pt x="1" y="53"/>
                  </a:cubicBezTo>
                  <a:cubicBezTo>
                    <a:pt x="26" y="53"/>
                    <a:pt x="26" y="53"/>
                    <a:pt x="26" y="53"/>
                  </a:cubicBezTo>
                  <a:cubicBezTo>
                    <a:pt x="16" y="73"/>
                    <a:pt x="16" y="73"/>
                    <a:pt x="16" y="73"/>
                  </a:cubicBezTo>
                  <a:cubicBezTo>
                    <a:pt x="16" y="74"/>
                    <a:pt x="16" y="75"/>
                    <a:pt x="17" y="75"/>
                  </a:cubicBezTo>
                  <a:cubicBezTo>
                    <a:pt x="17" y="75"/>
                    <a:pt x="18" y="75"/>
                    <a:pt x="18" y="75"/>
                  </a:cubicBezTo>
                  <a:cubicBezTo>
                    <a:pt x="18" y="75"/>
                    <a:pt x="19" y="75"/>
                    <a:pt x="19" y="74"/>
                  </a:cubicBezTo>
                  <a:cubicBezTo>
                    <a:pt x="29" y="53"/>
                    <a:pt x="29" y="53"/>
                    <a:pt x="29" y="53"/>
                  </a:cubicBezTo>
                  <a:cubicBezTo>
                    <a:pt x="37" y="53"/>
                    <a:pt x="37" y="53"/>
                    <a:pt x="37" y="53"/>
                  </a:cubicBezTo>
                  <a:cubicBezTo>
                    <a:pt x="46" y="74"/>
                    <a:pt x="46" y="74"/>
                    <a:pt x="46" y="74"/>
                  </a:cubicBezTo>
                  <a:cubicBezTo>
                    <a:pt x="47" y="75"/>
                    <a:pt x="47" y="75"/>
                    <a:pt x="48" y="75"/>
                  </a:cubicBezTo>
                  <a:cubicBezTo>
                    <a:pt x="48" y="75"/>
                    <a:pt x="48" y="75"/>
                    <a:pt x="48" y="75"/>
                  </a:cubicBezTo>
                  <a:cubicBezTo>
                    <a:pt x="49" y="75"/>
                    <a:pt x="50" y="74"/>
                    <a:pt x="49" y="73"/>
                  </a:cubicBezTo>
                  <a:cubicBezTo>
                    <a:pt x="40" y="53"/>
                    <a:pt x="40" y="53"/>
                    <a:pt x="40" y="53"/>
                  </a:cubicBezTo>
                  <a:cubicBezTo>
                    <a:pt x="64" y="53"/>
                    <a:pt x="64" y="53"/>
                    <a:pt x="64" y="53"/>
                  </a:cubicBezTo>
                  <a:cubicBezTo>
                    <a:pt x="65" y="53"/>
                    <a:pt x="65" y="52"/>
                    <a:pt x="65" y="52"/>
                  </a:cubicBezTo>
                  <a:cubicBezTo>
                    <a:pt x="65" y="49"/>
                    <a:pt x="65" y="49"/>
                    <a:pt x="65" y="49"/>
                  </a:cubicBezTo>
                  <a:cubicBezTo>
                    <a:pt x="65" y="49"/>
                    <a:pt x="65" y="49"/>
                    <a:pt x="65" y="48"/>
                  </a:cubicBezTo>
                  <a:cubicBezTo>
                    <a:pt x="65" y="4"/>
                    <a:pt x="65" y="4"/>
                    <a:pt x="65" y="4"/>
                  </a:cubicBezTo>
                  <a:cubicBezTo>
                    <a:pt x="65" y="4"/>
                    <a:pt x="65" y="4"/>
                    <a:pt x="65" y="3"/>
                  </a:cubicBezTo>
                  <a:close/>
                  <a:moveTo>
                    <a:pt x="62" y="48"/>
                  </a:moveTo>
                  <a:cubicBezTo>
                    <a:pt x="4" y="48"/>
                    <a:pt x="4" y="48"/>
                    <a:pt x="4" y="48"/>
                  </a:cubicBezTo>
                  <a:cubicBezTo>
                    <a:pt x="4" y="5"/>
                    <a:pt x="4" y="5"/>
                    <a:pt x="4" y="5"/>
                  </a:cubicBezTo>
                  <a:cubicBezTo>
                    <a:pt x="62" y="5"/>
                    <a:pt x="62" y="5"/>
                    <a:pt x="62" y="5"/>
                  </a:cubicBezTo>
                  <a:lnTo>
                    <a:pt x="62" y="48"/>
                  </a:lnTo>
                  <a:close/>
                  <a:moveTo>
                    <a:pt x="46" y="42"/>
                  </a:moveTo>
                  <a:cubicBezTo>
                    <a:pt x="46" y="13"/>
                    <a:pt x="46" y="13"/>
                    <a:pt x="46" y="13"/>
                  </a:cubicBezTo>
                  <a:cubicBezTo>
                    <a:pt x="46" y="13"/>
                    <a:pt x="46" y="12"/>
                    <a:pt x="46" y="12"/>
                  </a:cubicBezTo>
                  <a:cubicBezTo>
                    <a:pt x="56" y="12"/>
                    <a:pt x="56" y="12"/>
                    <a:pt x="56" y="12"/>
                  </a:cubicBezTo>
                  <a:cubicBezTo>
                    <a:pt x="56" y="12"/>
                    <a:pt x="56" y="13"/>
                    <a:pt x="56" y="13"/>
                  </a:cubicBezTo>
                  <a:cubicBezTo>
                    <a:pt x="56" y="42"/>
                    <a:pt x="56" y="42"/>
                    <a:pt x="56" y="42"/>
                  </a:cubicBezTo>
                  <a:cubicBezTo>
                    <a:pt x="56" y="42"/>
                    <a:pt x="56" y="42"/>
                    <a:pt x="56" y="42"/>
                  </a:cubicBezTo>
                  <a:cubicBezTo>
                    <a:pt x="46" y="42"/>
                    <a:pt x="46" y="42"/>
                    <a:pt x="46" y="42"/>
                  </a:cubicBezTo>
                  <a:cubicBezTo>
                    <a:pt x="46" y="42"/>
                    <a:pt x="46" y="42"/>
                    <a:pt x="46" y="42"/>
                  </a:cubicBezTo>
                  <a:close/>
                  <a:moveTo>
                    <a:pt x="27" y="42"/>
                  </a:moveTo>
                  <a:cubicBezTo>
                    <a:pt x="27" y="21"/>
                    <a:pt x="27" y="21"/>
                    <a:pt x="27" y="21"/>
                  </a:cubicBezTo>
                  <a:cubicBezTo>
                    <a:pt x="27" y="20"/>
                    <a:pt x="28" y="20"/>
                    <a:pt x="28" y="20"/>
                  </a:cubicBezTo>
                  <a:cubicBezTo>
                    <a:pt x="38" y="20"/>
                    <a:pt x="38" y="20"/>
                    <a:pt x="38" y="20"/>
                  </a:cubicBezTo>
                  <a:cubicBezTo>
                    <a:pt x="38" y="20"/>
                    <a:pt x="38" y="20"/>
                    <a:pt x="38" y="21"/>
                  </a:cubicBezTo>
                  <a:cubicBezTo>
                    <a:pt x="38" y="42"/>
                    <a:pt x="38" y="42"/>
                    <a:pt x="38" y="42"/>
                  </a:cubicBezTo>
                  <a:cubicBezTo>
                    <a:pt x="38" y="42"/>
                    <a:pt x="38" y="42"/>
                    <a:pt x="38" y="42"/>
                  </a:cubicBezTo>
                  <a:cubicBezTo>
                    <a:pt x="28" y="42"/>
                    <a:pt x="28" y="42"/>
                    <a:pt x="28" y="42"/>
                  </a:cubicBezTo>
                  <a:cubicBezTo>
                    <a:pt x="28" y="42"/>
                    <a:pt x="27" y="42"/>
                    <a:pt x="27" y="42"/>
                  </a:cubicBezTo>
                  <a:close/>
                  <a:moveTo>
                    <a:pt x="9" y="42"/>
                  </a:moveTo>
                  <a:cubicBezTo>
                    <a:pt x="9" y="28"/>
                    <a:pt x="9" y="28"/>
                    <a:pt x="9" y="28"/>
                  </a:cubicBezTo>
                  <a:cubicBezTo>
                    <a:pt x="9" y="28"/>
                    <a:pt x="9" y="28"/>
                    <a:pt x="10" y="28"/>
                  </a:cubicBezTo>
                  <a:cubicBezTo>
                    <a:pt x="20" y="28"/>
                    <a:pt x="20" y="28"/>
                    <a:pt x="20" y="28"/>
                  </a:cubicBezTo>
                  <a:cubicBezTo>
                    <a:pt x="20" y="28"/>
                    <a:pt x="20" y="28"/>
                    <a:pt x="20" y="28"/>
                  </a:cubicBezTo>
                  <a:cubicBezTo>
                    <a:pt x="20" y="42"/>
                    <a:pt x="20" y="42"/>
                    <a:pt x="20" y="42"/>
                  </a:cubicBezTo>
                  <a:cubicBezTo>
                    <a:pt x="20" y="42"/>
                    <a:pt x="20" y="42"/>
                    <a:pt x="20" y="42"/>
                  </a:cubicBezTo>
                  <a:cubicBezTo>
                    <a:pt x="10" y="42"/>
                    <a:pt x="10" y="42"/>
                    <a:pt x="10" y="42"/>
                  </a:cubicBezTo>
                  <a:cubicBezTo>
                    <a:pt x="9" y="42"/>
                    <a:pt x="9" y="42"/>
                    <a:pt x="9" y="42"/>
                  </a:cubicBezTo>
                  <a:close/>
                </a:path>
              </a:pathLst>
            </a:custGeom>
            <a:solidFill>
              <a:schemeClr val="bg2"/>
            </a:solidFill>
            <a:ln>
              <a:noFill/>
            </a:ln>
          </p:spPr>
          <p:txBody>
            <a:bodyPr anchor="ctr"/>
            <a:lstStyle/>
            <a:p>
              <a:pPr algn="ctr"/>
              <a:endParaRPr sz="320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1700" y="2278744"/>
            <a:ext cx="2057400" cy="2472005"/>
            <a:chOff x="676275" y="1709058"/>
            <a:chExt cx="1543050" cy="1854004"/>
          </a:xfrm>
        </p:grpSpPr>
        <p:sp>
          <p:nvSpPr>
            <p:cNvPr id="3" name="对角圆角矩形 1"/>
            <p:cNvSpPr/>
            <p:nvPr/>
          </p:nvSpPr>
          <p:spPr>
            <a:xfrm>
              <a:off x="676275" y="1709058"/>
              <a:ext cx="1543050" cy="1105719"/>
            </a:xfrm>
            <a:prstGeom prst="round2Diag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solidFill>
                  <a:schemeClr val="bg1"/>
                </a:solidFill>
                <a:cs typeface="+mn-ea"/>
                <a:sym typeface="+mn-lt"/>
              </a:endParaRPr>
            </a:p>
          </p:txBody>
        </p:sp>
        <p:sp>
          <p:nvSpPr>
            <p:cNvPr id="4" name="文本框 5"/>
            <p:cNvSpPr txBox="1"/>
            <p:nvPr/>
          </p:nvSpPr>
          <p:spPr>
            <a:xfrm>
              <a:off x="1090010" y="2410043"/>
              <a:ext cx="715580" cy="300083"/>
            </a:xfrm>
            <a:prstGeom prst="rect">
              <a:avLst/>
            </a:prstGeom>
            <a:noFill/>
          </p:spPr>
          <p:txBody>
            <a:bodyPr wrap="none">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665">
                  <a:solidFill>
                    <a:schemeClr val="bg1"/>
                  </a:solidFill>
                  <a:cs typeface="+mn-ea"/>
                  <a:sym typeface="+mn-lt"/>
                </a:rPr>
                <a:t>关键词</a:t>
              </a:r>
              <a:endParaRPr lang="zh-CN" altLang="en-US" sz="2665">
                <a:solidFill>
                  <a:schemeClr val="bg1"/>
                </a:solidFill>
                <a:cs typeface="+mn-ea"/>
                <a:sym typeface="+mn-lt"/>
              </a:endParaRPr>
            </a:p>
          </p:txBody>
        </p:sp>
        <p:sp>
          <p:nvSpPr>
            <p:cNvPr id="5" name="文本框 10"/>
            <p:cNvSpPr txBox="1"/>
            <p:nvPr/>
          </p:nvSpPr>
          <p:spPr>
            <a:xfrm>
              <a:off x="676276" y="2924167"/>
              <a:ext cx="1529507" cy="253916"/>
            </a:xfrm>
            <a:prstGeom prst="rect">
              <a:avLst/>
            </a:prstGeom>
            <a:noFill/>
          </p:spPr>
          <p:txBody>
            <a:bodyPr wrap="none">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5" b="1">
                  <a:solidFill>
                    <a:schemeClr val="bg1"/>
                  </a:solidFill>
                  <a:cs typeface="+mn-ea"/>
                  <a:sym typeface="+mn-lt"/>
                </a:rPr>
                <a:t>标题文本预设</a:t>
              </a:r>
              <a:endParaRPr lang="zh-CN" altLang="en-US" sz="2135" b="1">
                <a:solidFill>
                  <a:schemeClr val="bg1"/>
                </a:solidFill>
                <a:cs typeface="+mn-ea"/>
                <a:sym typeface="+mn-lt"/>
              </a:endParaRPr>
            </a:p>
          </p:txBody>
        </p:sp>
        <p:sp>
          <p:nvSpPr>
            <p:cNvPr id="6" name="矩形 5"/>
            <p:cNvSpPr/>
            <p:nvPr/>
          </p:nvSpPr>
          <p:spPr>
            <a:xfrm>
              <a:off x="676276" y="3189113"/>
              <a:ext cx="1529507" cy="373949"/>
            </a:xfrm>
            <a:prstGeom prst="rect">
              <a:avLst/>
            </a:prstGeom>
          </p:spPr>
          <p:txBody>
            <a:bodyPr wrap="square">
              <a:normAutofit fontScale="850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E24848"/>
                </a:buClr>
              </a:pPr>
              <a:r>
                <a:rPr lang="zh-CN" altLang="en-US" sz="1465" noProof="1">
                  <a:solidFill>
                    <a:schemeClr val="bg1"/>
                  </a:solidFill>
                  <a:cs typeface="+mn-ea"/>
                  <a:sym typeface="+mn-lt"/>
                </a:rPr>
                <a:t>此部分内容作为文字排版占位显示（建议使用主题字体）</a:t>
              </a:r>
              <a:endParaRPr lang="zh-CN" altLang="en-US" sz="1465" noProof="1">
                <a:solidFill>
                  <a:schemeClr val="bg1"/>
                </a:solidFill>
                <a:cs typeface="+mn-ea"/>
                <a:sym typeface="+mn-lt"/>
              </a:endParaRPr>
            </a:p>
          </p:txBody>
        </p:sp>
        <p:sp>
          <p:nvSpPr>
            <p:cNvPr id="7" name="任意多边形 42"/>
            <p:cNvSpPr/>
            <p:nvPr/>
          </p:nvSpPr>
          <p:spPr>
            <a:xfrm>
              <a:off x="1285815" y="1915936"/>
              <a:ext cx="323971" cy="384717"/>
            </a:xfrm>
            <a:custGeom>
              <a:avLst/>
              <a:gdLst>
                <a:gd name="T0" fmla="*/ 149 w 216"/>
                <a:gd name="T1" fmla="*/ 112 h 256"/>
                <a:gd name="T2" fmla="*/ 196 w 216"/>
                <a:gd name="T3" fmla="*/ 112 h 256"/>
                <a:gd name="T4" fmla="*/ 196 w 216"/>
                <a:gd name="T5" fmla="*/ 140 h 256"/>
                <a:gd name="T6" fmla="*/ 134 w 216"/>
                <a:gd name="T7" fmla="*/ 140 h 256"/>
                <a:gd name="T8" fmla="*/ 134 w 216"/>
                <a:gd name="T9" fmla="*/ 165 h 256"/>
                <a:gd name="T10" fmla="*/ 196 w 216"/>
                <a:gd name="T11" fmla="*/ 165 h 256"/>
                <a:gd name="T12" fmla="*/ 196 w 216"/>
                <a:gd name="T13" fmla="*/ 193 h 256"/>
                <a:gd name="T14" fmla="*/ 134 w 216"/>
                <a:gd name="T15" fmla="*/ 193 h 256"/>
                <a:gd name="T16" fmla="*/ 134 w 216"/>
                <a:gd name="T17" fmla="*/ 256 h 256"/>
                <a:gd name="T18" fmla="*/ 78 w 216"/>
                <a:gd name="T19" fmla="*/ 256 h 256"/>
                <a:gd name="T20" fmla="*/ 78 w 216"/>
                <a:gd name="T21" fmla="*/ 193 h 256"/>
                <a:gd name="T22" fmla="*/ 17 w 216"/>
                <a:gd name="T23" fmla="*/ 193 h 256"/>
                <a:gd name="T24" fmla="*/ 17 w 216"/>
                <a:gd name="T25" fmla="*/ 165 h 256"/>
                <a:gd name="T26" fmla="*/ 78 w 216"/>
                <a:gd name="T27" fmla="*/ 165 h 256"/>
                <a:gd name="T28" fmla="*/ 78 w 216"/>
                <a:gd name="T29" fmla="*/ 140 h 256"/>
                <a:gd name="T30" fmla="*/ 17 w 216"/>
                <a:gd name="T31" fmla="*/ 140 h 256"/>
                <a:gd name="T32" fmla="*/ 17 w 216"/>
                <a:gd name="T33" fmla="*/ 112 h 256"/>
                <a:gd name="T34" fmla="*/ 64 w 216"/>
                <a:gd name="T35" fmla="*/ 112 h 256"/>
                <a:gd name="T36" fmla="*/ 0 w 216"/>
                <a:gd name="T37" fmla="*/ 0 h 256"/>
                <a:gd name="T38" fmla="*/ 64 w 216"/>
                <a:gd name="T39" fmla="*/ 0 h 256"/>
                <a:gd name="T40" fmla="*/ 91 w 216"/>
                <a:gd name="T41" fmla="*/ 63 h 256"/>
                <a:gd name="T42" fmla="*/ 108 w 216"/>
                <a:gd name="T43" fmla="*/ 106 h 256"/>
                <a:gd name="T44" fmla="*/ 109 w 216"/>
                <a:gd name="T45" fmla="*/ 106 h 256"/>
                <a:gd name="T46" fmla="*/ 126 w 216"/>
                <a:gd name="T47" fmla="*/ 63 h 256"/>
                <a:gd name="T48" fmla="*/ 153 w 216"/>
                <a:gd name="T49" fmla="*/ 0 h 256"/>
                <a:gd name="T50" fmla="*/ 216 w 216"/>
                <a:gd name="T51" fmla="*/ 0 h 256"/>
                <a:gd name="T52" fmla="*/ 149 w 216"/>
                <a:gd name="T53" fmla="*/ 1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256">
                  <a:moveTo>
                    <a:pt x="149" y="112"/>
                  </a:moveTo>
                  <a:cubicBezTo>
                    <a:pt x="196" y="112"/>
                    <a:pt x="196" y="112"/>
                    <a:pt x="196" y="112"/>
                  </a:cubicBezTo>
                  <a:cubicBezTo>
                    <a:pt x="196" y="140"/>
                    <a:pt x="196" y="140"/>
                    <a:pt x="196" y="140"/>
                  </a:cubicBezTo>
                  <a:cubicBezTo>
                    <a:pt x="134" y="140"/>
                    <a:pt x="134" y="140"/>
                    <a:pt x="134" y="140"/>
                  </a:cubicBezTo>
                  <a:cubicBezTo>
                    <a:pt x="134" y="165"/>
                    <a:pt x="134" y="165"/>
                    <a:pt x="134" y="165"/>
                  </a:cubicBezTo>
                  <a:cubicBezTo>
                    <a:pt x="196" y="165"/>
                    <a:pt x="196" y="165"/>
                    <a:pt x="196" y="165"/>
                  </a:cubicBezTo>
                  <a:cubicBezTo>
                    <a:pt x="196" y="193"/>
                    <a:pt x="196" y="193"/>
                    <a:pt x="196" y="193"/>
                  </a:cubicBezTo>
                  <a:cubicBezTo>
                    <a:pt x="134" y="193"/>
                    <a:pt x="134" y="193"/>
                    <a:pt x="134" y="193"/>
                  </a:cubicBezTo>
                  <a:cubicBezTo>
                    <a:pt x="134" y="256"/>
                    <a:pt x="134" y="256"/>
                    <a:pt x="134" y="256"/>
                  </a:cubicBezTo>
                  <a:cubicBezTo>
                    <a:pt x="78" y="256"/>
                    <a:pt x="78" y="256"/>
                    <a:pt x="78" y="256"/>
                  </a:cubicBezTo>
                  <a:cubicBezTo>
                    <a:pt x="78" y="193"/>
                    <a:pt x="78" y="193"/>
                    <a:pt x="78" y="193"/>
                  </a:cubicBezTo>
                  <a:cubicBezTo>
                    <a:pt x="17" y="193"/>
                    <a:pt x="17" y="193"/>
                    <a:pt x="17" y="193"/>
                  </a:cubicBezTo>
                  <a:cubicBezTo>
                    <a:pt x="17" y="165"/>
                    <a:pt x="17" y="165"/>
                    <a:pt x="17" y="165"/>
                  </a:cubicBezTo>
                  <a:cubicBezTo>
                    <a:pt x="78" y="165"/>
                    <a:pt x="78" y="165"/>
                    <a:pt x="78" y="165"/>
                  </a:cubicBezTo>
                  <a:cubicBezTo>
                    <a:pt x="78" y="140"/>
                    <a:pt x="78" y="140"/>
                    <a:pt x="78" y="140"/>
                  </a:cubicBezTo>
                  <a:cubicBezTo>
                    <a:pt x="17" y="140"/>
                    <a:pt x="17" y="140"/>
                    <a:pt x="17" y="140"/>
                  </a:cubicBezTo>
                  <a:cubicBezTo>
                    <a:pt x="17" y="112"/>
                    <a:pt x="17" y="112"/>
                    <a:pt x="17" y="112"/>
                  </a:cubicBezTo>
                  <a:cubicBezTo>
                    <a:pt x="64" y="112"/>
                    <a:pt x="64" y="112"/>
                    <a:pt x="64" y="112"/>
                  </a:cubicBezTo>
                  <a:cubicBezTo>
                    <a:pt x="0" y="0"/>
                    <a:pt x="0" y="0"/>
                    <a:pt x="0" y="0"/>
                  </a:cubicBezTo>
                  <a:cubicBezTo>
                    <a:pt x="64" y="0"/>
                    <a:pt x="64" y="0"/>
                    <a:pt x="64" y="0"/>
                  </a:cubicBezTo>
                  <a:cubicBezTo>
                    <a:pt x="91" y="63"/>
                    <a:pt x="91" y="63"/>
                    <a:pt x="91" y="63"/>
                  </a:cubicBezTo>
                  <a:cubicBezTo>
                    <a:pt x="98" y="79"/>
                    <a:pt x="103" y="92"/>
                    <a:pt x="108" y="106"/>
                  </a:cubicBezTo>
                  <a:cubicBezTo>
                    <a:pt x="109" y="106"/>
                    <a:pt x="109" y="106"/>
                    <a:pt x="109" y="106"/>
                  </a:cubicBezTo>
                  <a:cubicBezTo>
                    <a:pt x="114" y="93"/>
                    <a:pt x="119" y="78"/>
                    <a:pt x="126" y="63"/>
                  </a:cubicBezTo>
                  <a:cubicBezTo>
                    <a:pt x="153" y="0"/>
                    <a:pt x="153" y="0"/>
                    <a:pt x="153" y="0"/>
                  </a:cubicBezTo>
                  <a:cubicBezTo>
                    <a:pt x="216" y="0"/>
                    <a:pt x="216" y="0"/>
                    <a:pt x="216" y="0"/>
                  </a:cubicBezTo>
                  <a:lnTo>
                    <a:pt x="149" y="1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solidFill>
                  <a:schemeClr val="bg1"/>
                </a:solidFill>
                <a:cs typeface="+mn-ea"/>
                <a:sym typeface="+mn-lt"/>
              </a:endParaRPr>
            </a:p>
          </p:txBody>
        </p:sp>
      </p:grpSp>
      <p:grpSp>
        <p:nvGrpSpPr>
          <p:cNvPr id="8" name="组合 7"/>
          <p:cNvGrpSpPr/>
          <p:nvPr/>
        </p:nvGrpSpPr>
        <p:grpSpPr>
          <a:xfrm>
            <a:off x="3678767" y="2278744"/>
            <a:ext cx="2057400" cy="2472005"/>
            <a:chOff x="2759075" y="1709058"/>
            <a:chExt cx="1543050" cy="1854004"/>
          </a:xfrm>
        </p:grpSpPr>
        <p:sp>
          <p:nvSpPr>
            <p:cNvPr id="9" name="对角圆角矩形 2"/>
            <p:cNvSpPr/>
            <p:nvPr/>
          </p:nvSpPr>
          <p:spPr>
            <a:xfrm>
              <a:off x="2759075" y="1709058"/>
              <a:ext cx="1543050" cy="1105719"/>
            </a:xfrm>
            <a:prstGeom prst="round2Diag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solidFill>
                  <a:schemeClr val="bg1"/>
                </a:solidFill>
                <a:cs typeface="+mn-ea"/>
                <a:sym typeface="+mn-lt"/>
              </a:endParaRPr>
            </a:p>
          </p:txBody>
        </p:sp>
        <p:sp>
          <p:nvSpPr>
            <p:cNvPr id="10" name="文本框 6"/>
            <p:cNvSpPr txBox="1"/>
            <p:nvPr/>
          </p:nvSpPr>
          <p:spPr>
            <a:xfrm>
              <a:off x="3178943" y="2410043"/>
              <a:ext cx="715580" cy="300083"/>
            </a:xfrm>
            <a:prstGeom prst="rect">
              <a:avLst/>
            </a:prstGeom>
            <a:noFill/>
          </p:spPr>
          <p:txBody>
            <a:bodyPr wrap="none">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665">
                  <a:solidFill>
                    <a:schemeClr val="bg1"/>
                  </a:solidFill>
                  <a:cs typeface="+mn-ea"/>
                  <a:sym typeface="+mn-lt"/>
                </a:rPr>
                <a:t>关键词</a:t>
              </a:r>
              <a:endParaRPr lang="zh-CN" altLang="en-US" sz="2665">
                <a:solidFill>
                  <a:schemeClr val="bg1"/>
                </a:solidFill>
                <a:cs typeface="+mn-ea"/>
                <a:sym typeface="+mn-lt"/>
              </a:endParaRPr>
            </a:p>
          </p:txBody>
        </p:sp>
        <p:sp>
          <p:nvSpPr>
            <p:cNvPr id="11" name="文本框 13"/>
            <p:cNvSpPr txBox="1"/>
            <p:nvPr/>
          </p:nvSpPr>
          <p:spPr>
            <a:xfrm>
              <a:off x="2759075" y="2924167"/>
              <a:ext cx="1529507" cy="253916"/>
            </a:xfrm>
            <a:prstGeom prst="rect">
              <a:avLst/>
            </a:prstGeom>
            <a:noFill/>
          </p:spPr>
          <p:txBody>
            <a:bodyPr wrap="none">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5" b="1">
                  <a:solidFill>
                    <a:schemeClr val="bg1"/>
                  </a:solidFill>
                  <a:cs typeface="+mn-ea"/>
                  <a:sym typeface="+mn-lt"/>
                </a:rPr>
                <a:t>标题文本预设</a:t>
              </a:r>
              <a:endParaRPr lang="zh-CN" altLang="en-US" sz="2135" b="1">
                <a:solidFill>
                  <a:schemeClr val="bg1"/>
                </a:solidFill>
                <a:cs typeface="+mn-ea"/>
                <a:sym typeface="+mn-lt"/>
              </a:endParaRPr>
            </a:p>
          </p:txBody>
        </p:sp>
        <p:sp>
          <p:nvSpPr>
            <p:cNvPr id="12" name="矩形 11"/>
            <p:cNvSpPr/>
            <p:nvPr/>
          </p:nvSpPr>
          <p:spPr>
            <a:xfrm>
              <a:off x="2759075" y="3189113"/>
              <a:ext cx="1529507" cy="373949"/>
            </a:xfrm>
            <a:prstGeom prst="rect">
              <a:avLst/>
            </a:prstGeom>
          </p:spPr>
          <p:txBody>
            <a:bodyPr wrap="square">
              <a:normAutofit fontScale="850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E24848"/>
                </a:buClr>
              </a:pPr>
              <a:r>
                <a:rPr lang="zh-CN" altLang="en-US" sz="1465" noProof="1">
                  <a:solidFill>
                    <a:schemeClr val="bg1"/>
                  </a:solidFill>
                  <a:cs typeface="+mn-ea"/>
                  <a:sym typeface="+mn-lt"/>
                </a:rPr>
                <a:t>此部分内容作为文字排版占位显示（建议使用主题字体）</a:t>
              </a:r>
              <a:endParaRPr lang="zh-CN" altLang="en-US" sz="1465" noProof="1">
                <a:solidFill>
                  <a:schemeClr val="bg1"/>
                </a:solidFill>
                <a:cs typeface="+mn-ea"/>
                <a:sym typeface="+mn-lt"/>
              </a:endParaRPr>
            </a:p>
          </p:txBody>
        </p:sp>
        <p:sp>
          <p:nvSpPr>
            <p:cNvPr id="13" name="任意多边形 43"/>
            <p:cNvSpPr/>
            <p:nvPr/>
          </p:nvSpPr>
          <p:spPr>
            <a:xfrm>
              <a:off x="3350826" y="1915936"/>
              <a:ext cx="371814" cy="384717"/>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solidFill>
                  <a:schemeClr val="bg1"/>
                </a:solidFill>
                <a:cs typeface="+mn-ea"/>
                <a:sym typeface="+mn-lt"/>
              </a:endParaRPr>
            </a:p>
          </p:txBody>
        </p:sp>
      </p:grpSp>
      <p:grpSp>
        <p:nvGrpSpPr>
          <p:cNvPr id="14" name="组合 13"/>
          <p:cNvGrpSpPr/>
          <p:nvPr/>
        </p:nvGrpSpPr>
        <p:grpSpPr>
          <a:xfrm>
            <a:off x="6455832" y="2278744"/>
            <a:ext cx="2057403" cy="2472005"/>
            <a:chOff x="4841874" y="1709058"/>
            <a:chExt cx="1543052" cy="1854004"/>
          </a:xfrm>
        </p:grpSpPr>
        <p:sp>
          <p:nvSpPr>
            <p:cNvPr id="15" name="对角圆角矩形 3"/>
            <p:cNvSpPr/>
            <p:nvPr/>
          </p:nvSpPr>
          <p:spPr>
            <a:xfrm>
              <a:off x="4841876" y="1709058"/>
              <a:ext cx="1543050" cy="1105719"/>
            </a:xfrm>
            <a:prstGeom prst="round2Diag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solidFill>
                  <a:schemeClr val="bg1"/>
                </a:solidFill>
                <a:cs typeface="+mn-ea"/>
                <a:sym typeface="+mn-lt"/>
              </a:endParaRPr>
            </a:p>
          </p:txBody>
        </p:sp>
        <p:sp>
          <p:nvSpPr>
            <p:cNvPr id="16" name="文本框 7"/>
            <p:cNvSpPr txBox="1"/>
            <p:nvPr/>
          </p:nvSpPr>
          <p:spPr>
            <a:xfrm>
              <a:off x="5253402" y="2410043"/>
              <a:ext cx="715580" cy="300083"/>
            </a:xfrm>
            <a:prstGeom prst="rect">
              <a:avLst/>
            </a:prstGeom>
            <a:noFill/>
          </p:spPr>
          <p:txBody>
            <a:bodyPr wrap="none">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665">
                  <a:solidFill>
                    <a:schemeClr val="bg1"/>
                  </a:solidFill>
                  <a:cs typeface="+mn-ea"/>
                  <a:sym typeface="+mn-lt"/>
                </a:rPr>
                <a:t>关键词</a:t>
              </a:r>
              <a:endParaRPr lang="zh-CN" altLang="en-US" sz="2665">
                <a:solidFill>
                  <a:schemeClr val="bg1"/>
                </a:solidFill>
                <a:cs typeface="+mn-ea"/>
                <a:sym typeface="+mn-lt"/>
              </a:endParaRPr>
            </a:p>
          </p:txBody>
        </p:sp>
        <p:sp>
          <p:nvSpPr>
            <p:cNvPr id="17" name="文本框 16"/>
            <p:cNvSpPr txBox="1"/>
            <p:nvPr/>
          </p:nvSpPr>
          <p:spPr>
            <a:xfrm>
              <a:off x="4841874" y="2924167"/>
              <a:ext cx="1529507" cy="253916"/>
            </a:xfrm>
            <a:prstGeom prst="rect">
              <a:avLst/>
            </a:prstGeom>
            <a:noFill/>
          </p:spPr>
          <p:txBody>
            <a:bodyPr wrap="none">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5" b="1">
                  <a:solidFill>
                    <a:schemeClr val="bg1"/>
                  </a:solidFill>
                  <a:cs typeface="+mn-ea"/>
                  <a:sym typeface="+mn-lt"/>
                </a:rPr>
                <a:t>标题文本预设</a:t>
              </a:r>
              <a:endParaRPr lang="zh-CN" altLang="en-US" sz="2135" b="1">
                <a:solidFill>
                  <a:schemeClr val="bg1"/>
                </a:solidFill>
                <a:cs typeface="+mn-ea"/>
                <a:sym typeface="+mn-lt"/>
              </a:endParaRPr>
            </a:p>
          </p:txBody>
        </p:sp>
        <p:sp>
          <p:nvSpPr>
            <p:cNvPr id="18" name="矩形 17"/>
            <p:cNvSpPr/>
            <p:nvPr/>
          </p:nvSpPr>
          <p:spPr>
            <a:xfrm>
              <a:off x="4841874" y="3189113"/>
              <a:ext cx="1529507" cy="373949"/>
            </a:xfrm>
            <a:prstGeom prst="rect">
              <a:avLst/>
            </a:prstGeom>
          </p:spPr>
          <p:txBody>
            <a:bodyPr wrap="square">
              <a:normAutofit fontScale="850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E24848"/>
                </a:buClr>
              </a:pPr>
              <a:r>
                <a:rPr lang="zh-CN" altLang="en-US" sz="1465" noProof="1">
                  <a:solidFill>
                    <a:schemeClr val="bg1"/>
                  </a:solidFill>
                  <a:cs typeface="+mn-ea"/>
                  <a:sym typeface="+mn-lt"/>
                </a:rPr>
                <a:t>此部分内容作为文字排版占位显示（建议使用主题字体）</a:t>
              </a:r>
              <a:endParaRPr lang="zh-CN" altLang="en-US" sz="1465" noProof="1">
                <a:solidFill>
                  <a:schemeClr val="bg1"/>
                </a:solidFill>
                <a:cs typeface="+mn-ea"/>
                <a:sym typeface="+mn-lt"/>
              </a:endParaRPr>
            </a:p>
          </p:txBody>
        </p:sp>
        <p:sp>
          <p:nvSpPr>
            <p:cNvPr id="19" name="任意多边形 44"/>
            <p:cNvSpPr/>
            <p:nvPr/>
          </p:nvSpPr>
          <p:spPr>
            <a:xfrm>
              <a:off x="5414269" y="1917777"/>
              <a:ext cx="384717" cy="381035"/>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solidFill>
                  <a:schemeClr val="bg1"/>
                </a:solidFill>
                <a:cs typeface="+mn-ea"/>
                <a:sym typeface="+mn-lt"/>
              </a:endParaRPr>
            </a:p>
          </p:txBody>
        </p:sp>
      </p:grpSp>
      <p:grpSp>
        <p:nvGrpSpPr>
          <p:cNvPr id="20" name="组合 19"/>
          <p:cNvGrpSpPr/>
          <p:nvPr/>
        </p:nvGrpSpPr>
        <p:grpSpPr>
          <a:xfrm>
            <a:off x="9232897" y="2278744"/>
            <a:ext cx="2057404" cy="2472005"/>
            <a:chOff x="6924672" y="1709058"/>
            <a:chExt cx="1543053" cy="1854004"/>
          </a:xfrm>
        </p:grpSpPr>
        <p:sp>
          <p:nvSpPr>
            <p:cNvPr id="21" name="对角圆角矩形 4"/>
            <p:cNvSpPr/>
            <p:nvPr/>
          </p:nvSpPr>
          <p:spPr>
            <a:xfrm>
              <a:off x="6924675" y="1709058"/>
              <a:ext cx="1543050" cy="1105719"/>
            </a:xfrm>
            <a:prstGeom prst="round2Diag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dirty="0">
                <a:solidFill>
                  <a:schemeClr val="bg1"/>
                </a:solidFill>
                <a:cs typeface="+mn-ea"/>
                <a:sym typeface="+mn-lt"/>
              </a:endParaRPr>
            </a:p>
          </p:txBody>
        </p:sp>
        <p:sp>
          <p:nvSpPr>
            <p:cNvPr id="22" name="文本框 8"/>
            <p:cNvSpPr txBox="1"/>
            <p:nvPr/>
          </p:nvSpPr>
          <p:spPr>
            <a:xfrm>
              <a:off x="7338411" y="2410043"/>
              <a:ext cx="715580" cy="300083"/>
            </a:xfrm>
            <a:prstGeom prst="rect">
              <a:avLst/>
            </a:prstGeom>
            <a:noFill/>
          </p:spPr>
          <p:txBody>
            <a:bodyPr wrap="none">
              <a:normAutofit fontScale="85000" lnSpcReduction="20000"/>
            </a:bodyPr>
            <a:lstStyle/>
            <a:p>
              <a:pPr algn="ctr"/>
              <a:r>
                <a:rPr lang="zh-CN" altLang="en-US" sz="2665">
                  <a:solidFill>
                    <a:schemeClr val="bg1"/>
                  </a:solidFill>
                  <a:cs typeface="+mn-ea"/>
                  <a:sym typeface="+mn-lt"/>
                </a:rPr>
                <a:t>关键词</a:t>
              </a:r>
              <a:endParaRPr lang="zh-CN" altLang="en-US" sz="2665">
                <a:solidFill>
                  <a:schemeClr val="bg1"/>
                </a:solidFill>
                <a:cs typeface="+mn-ea"/>
                <a:sym typeface="+mn-lt"/>
              </a:endParaRPr>
            </a:p>
          </p:txBody>
        </p:sp>
        <p:sp>
          <p:nvSpPr>
            <p:cNvPr id="23" name="文本框 19"/>
            <p:cNvSpPr txBox="1"/>
            <p:nvPr/>
          </p:nvSpPr>
          <p:spPr>
            <a:xfrm>
              <a:off x="6924672" y="2924167"/>
              <a:ext cx="1529507" cy="253916"/>
            </a:xfrm>
            <a:prstGeom prst="rect">
              <a:avLst/>
            </a:prstGeom>
            <a:noFill/>
          </p:spPr>
          <p:txBody>
            <a:bodyPr wrap="none">
              <a:normAutofit fontScale="92500" lnSpcReduction="20000"/>
            </a:bodyPr>
            <a:lstStyle/>
            <a:p>
              <a:pPr algn="ctr"/>
              <a:r>
                <a:rPr lang="zh-CN" altLang="en-US" sz="2135" b="1">
                  <a:solidFill>
                    <a:schemeClr val="bg1"/>
                  </a:solidFill>
                  <a:cs typeface="+mn-ea"/>
                  <a:sym typeface="+mn-lt"/>
                </a:rPr>
                <a:t>标题文本预设</a:t>
              </a:r>
              <a:endParaRPr lang="zh-CN" altLang="en-US" sz="2135" b="1">
                <a:solidFill>
                  <a:schemeClr val="bg1"/>
                </a:solidFill>
                <a:cs typeface="+mn-ea"/>
                <a:sym typeface="+mn-lt"/>
              </a:endParaRPr>
            </a:p>
          </p:txBody>
        </p:sp>
        <p:sp>
          <p:nvSpPr>
            <p:cNvPr id="24" name="矩形 23"/>
            <p:cNvSpPr/>
            <p:nvPr/>
          </p:nvSpPr>
          <p:spPr>
            <a:xfrm>
              <a:off x="6924672" y="3189113"/>
              <a:ext cx="1529507" cy="373949"/>
            </a:xfrm>
            <a:prstGeom prst="rect">
              <a:avLst/>
            </a:prstGeom>
          </p:spPr>
          <p:txBody>
            <a:bodyPr wrap="square">
              <a:normAutofit fontScale="85000" lnSpcReduction="10000"/>
            </a:bodyPr>
            <a:lstStyle/>
            <a:p>
              <a:pPr algn="ctr">
                <a:lnSpc>
                  <a:spcPct val="120000"/>
                </a:lnSpc>
                <a:buClr>
                  <a:srgbClr val="E24848"/>
                </a:buClr>
              </a:pPr>
              <a:r>
                <a:rPr lang="zh-CN" altLang="en-US" sz="1465" noProof="1">
                  <a:solidFill>
                    <a:schemeClr val="bg1"/>
                  </a:solidFill>
                  <a:cs typeface="+mn-ea"/>
                  <a:sym typeface="+mn-lt"/>
                </a:rPr>
                <a:t>此部分内容作为文字排版占位显示（建议使用主题字体）</a:t>
              </a:r>
              <a:endParaRPr lang="zh-CN" altLang="en-US" sz="1465" noProof="1">
                <a:solidFill>
                  <a:schemeClr val="bg1"/>
                </a:solidFill>
                <a:cs typeface="+mn-ea"/>
                <a:sym typeface="+mn-lt"/>
              </a:endParaRPr>
            </a:p>
          </p:txBody>
        </p:sp>
        <p:sp>
          <p:nvSpPr>
            <p:cNvPr id="25" name="任意多边形 45"/>
            <p:cNvSpPr/>
            <p:nvPr/>
          </p:nvSpPr>
          <p:spPr>
            <a:xfrm>
              <a:off x="7512713" y="1915936"/>
              <a:ext cx="353423" cy="384717"/>
            </a:xfrm>
            <a:custGeom>
              <a:avLst/>
              <a:gdLst>
                <a:gd name="connsiteX0" fmla="*/ 141287 w 304800"/>
                <a:gd name="connsiteY0" fmla="*/ 280988 h 331788"/>
                <a:gd name="connsiteX1" fmla="*/ 204787 w 304800"/>
                <a:gd name="connsiteY1" fmla="*/ 305737 h 331788"/>
                <a:gd name="connsiteX2" fmla="*/ 268287 w 304800"/>
                <a:gd name="connsiteY2" fmla="*/ 280988 h 331788"/>
                <a:gd name="connsiteX3" fmla="*/ 268287 w 304800"/>
                <a:gd name="connsiteY3" fmla="*/ 305737 h 331788"/>
                <a:gd name="connsiteX4" fmla="*/ 204787 w 304800"/>
                <a:gd name="connsiteY4" fmla="*/ 331788 h 331788"/>
                <a:gd name="connsiteX5" fmla="*/ 141287 w 304800"/>
                <a:gd name="connsiteY5" fmla="*/ 305737 h 331788"/>
                <a:gd name="connsiteX6" fmla="*/ 141287 w 304800"/>
                <a:gd name="connsiteY6" fmla="*/ 280988 h 331788"/>
                <a:gd name="connsiteX7" fmla="*/ 17462 w 304800"/>
                <a:gd name="connsiteY7" fmla="*/ 249238 h 331788"/>
                <a:gd name="connsiteX8" fmla="*/ 81265 w 304800"/>
                <a:gd name="connsiteY8" fmla="*/ 274638 h 331788"/>
                <a:gd name="connsiteX9" fmla="*/ 133350 w 304800"/>
                <a:gd name="connsiteY9" fmla="*/ 263208 h 331788"/>
                <a:gd name="connsiteX10" fmla="*/ 133350 w 304800"/>
                <a:gd name="connsiteY10" fmla="*/ 288608 h 331788"/>
                <a:gd name="connsiteX11" fmla="*/ 81265 w 304800"/>
                <a:gd name="connsiteY11" fmla="*/ 300038 h 331788"/>
                <a:gd name="connsiteX12" fmla="*/ 17462 w 304800"/>
                <a:gd name="connsiteY12" fmla="*/ 274638 h 331788"/>
                <a:gd name="connsiteX13" fmla="*/ 17462 w 304800"/>
                <a:gd name="connsiteY13" fmla="*/ 249238 h 331788"/>
                <a:gd name="connsiteX14" fmla="*/ 223837 w 304800"/>
                <a:gd name="connsiteY14" fmla="*/ 226394 h 331788"/>
                <a:gd name="connsiteX15" fmla="*/ 236313 w 304800"/>
                <a:gd name="connsiteY15" fmla="*/ 228141 h 331788"/>
                <a:gd name="connsiteX16" fmla="*/ 223837 w 304800"/>
                <a:gd name="connsiteY16" fmla="*/ 255588 h 331788"/>
                <a:gd name="connsiteX17" fmla="*/ 204787 w 304800"/>
                <a:gd name="connsiteY17" fmla="*/ 217488 h 331788"/>
                <a:gd name="connsiteX18" fmla="*/ 223837 w 304800"/>
                <a:gd name="connsiteY18" fmla="*/ 220641 h 331788"/>
                <a:gd name="connsiteX19" fmla="*/ 223837 w 304800"/>
                <a:gd name="connsiteY19" fmla="*/ 226394 h 331788"/>
                <a:gd name="connsiteX20" fmla="*/ 205582 w 304800"/>
                <a:gd name="connsiteY20" fmla="*/ 223838 h 331788"/>
                <a:gd name="connsiteX21" fmla="*/ 149225 w 304800"/>
                <a:gd name="connsiteY21" fmla="*/ 242888 h 331788"/>
                <a:gd name="connsiteX22" fmla="*/ 205582 w 304800"/>
                <a:gd name="connsiteY22" fmla="*/ 261938 h 331788"/>
                <a:gd name="connsiteX23" fmla="*/ 261939 w 304800"/>
                <a:gd name="connsiteY23" fmla="*/ 242888 h 331788"/>
                <a:gd name="connsiteX24" fmla="*/ 245433 w 304800"/>
                <a:gd name="connsiteY24" fmla="*/ 229418 h 331788"/>
                <a:gd name="connsiteX25" fmla="*/ 236313 w 304800"/>
                <a:gd name="connsiteY25" fmla="*/ 228141 h 331788"/>
                <a:gd name="connsiteX26" fmla="*/ 238611 w 304800"/>
                <a:gd name="connsiteY26" fmla="*/ 223086 h 331788"/>
                <a:gd name="connsiteX27" fmla="*/ 249659 w 304800"/>
                <a:gd name="connsiteY27" fmla="*/ 224914 h 331788"/>
                <a:gd name="connsiteX28" fmla="*/ 268287 w 304800"/>
                <a:gd name="connsiteY28" fmla="*/ 242027 h 331788"/>
                <a:gd name="connsiteX29" fmla="*/ 268287 w 304800"/>
                <a:gd name="connsiteY29" fmla="*/ 267858 h 331788"/>
                <a:gd name="connsiteX30" fmla="*/ 204787 w 304800"/>
                <a:gd name="connsiteY30" fmla="*/ 293688 h 331788"/>
                <a:gd name="connsiteX31" fmla="*/ 141287 w 304800"/>
                <a:gd name="connsiteY31" fmla="*/ 267858 h 331788"/>
                <a:gd name="connsiteX32" fmla="*/ 141287 w 304800"/>
                <a:gd name="connsiteY32" fmla="*/ 242027 h 331788"/>
                <a:gd name="connsiteX33" fmla="*/ 204787 w 304800"/>
                <a:gd name="connsiteY33" fmla="*/ 217488 h 331788"/>
                <a:gd name="connsiteX34" fmla="*/ 223837 w 304800"/>
                <a:gd name="connsiteY34" fmla="*/ 195310 h 331788"/>
                <a:gd name="connsiteX35" fmla="*/ 223837 w 304800"/>
                <a:gd name="connsiteY35" fmla="*/ 211770 h 331788"/>
                <a:gd name="connsiteX36" fmla="*/ 192182 w 304800"/>
                <a:gd name="connsiteY36" fmla="*/ 209562 h 331788"/>
                <a:gd name="connsiteX37" fmla="*/ 153115 w 304800"/>
                <a:gd name="connsiteY37" fmla="*/ 219075 h 331788"/>
                <a:gd name="connsiteX38" fmla="*/ 153115 w 304800"/>
                <a:gd name="connsiteY38" fmla="*/ 211336 h 331788"/>
                <a:gd name="connsiteX39" fmla="*/ 149225 w 304800"/>
                <a:gd name="connsiteY39" fmla="*/ 199727 h 331788"/>
                <a:gd name="connsiteX40" fmla="*/ 177755 w 304800"/>
                <a:gd name="connsiteY40" fmla="*/ 203597 h 331788"/>
                <a:gd name="connsiteX41" fmla="*/ 222658 w 304800"/>
                <a:gd name="connsiteY41" fmla="*/ 196019 h 331788"/>
                <a:gd name="connsiteX42" fmla="*/ 80962 w 304800"/>
                <a:gd name="connsiteY42" fmla="*/ 192088 h 331788"/>
                <a:gd name="connsiteX43" fmla="*/ 80963 w 304800"/>
                <a:gd name="connsiteY43" fmla="*/ 192088 h 331788"/>
                <a:gd name="connsiteX44" fmla="*/ 80963 w 304800"/>
                <a:gd name="connsiteY44" fmla="*/ 206375 h 331788"/>
                <a:gd name="connsiteX45" fmla="*/ 74852 w 304800"/>
                <a:gd name="connsiteY45" fmla="*/ 192932 h 331788"/>
                <a:gd name="connsiteX46" fmla="*/ 80963 w 304800"/>
                <a:gd name="connsiteY46" fmla="*/ 185738 h 331788"/>
                <a:gd name="connsiteX47" fmla="*/ 125833 w 304800"/>
                <a:gd name="connsiteY47" fmla="*/ 192800 h 331788"/>
                <a:gd name="connsiteX48" fmla="*/ 144462 w 304800"/>
                <a:gd name="connsiteY48" fmla="*/ 210700 h 331788"/>
                <a:gd name="connsiteX49" fmla="*/ 144462 w 304800"/>
                <a:gd name="connsiteY49" fmla="*/ 223838 h 331788"/>
                <a:gd name="connsiteX50" fmla="*/ 132798 w 304800"/>
                <a:gd name="connsiteY50" fmla="*/ 242231 h 331788"/>
                <a:gd name="connsiteX51" fmla="*/ 132798 w 304800"/>
                <a:gd name="connsiteY51" fmla="*/ 251428 h 331788"/>
                <a:gd name="connsiteX52" fmla="*/ 80962 w 304800"/>
                <a:gd name="connsiteY52" fmla="*/ 261938 h 331788"/>
                <a:gd name="connsiteX53" fmla="*/ 17462 w 304800"/>
                <a:gd name="connsiteY53" fmla="*/ 236976 h 331788"/>
                <a:gd name="connsiteX54" fmla="*/ 17462 w 304800"/>
                <a:gd name="connsiteY54" fmla="*/ 210700 h 331788"/>
                <a:gd name="connsiteX55" fmla="*/ 36091 w 304800"/>
                <a:gd name="connsiteY55" fmla="*/ 192800 h 331788"/>
                <a:gd name="connsiteX56" fmla="*/ 72209 w 304800"/>
                <a:gd name="connsiteY56" fmla="*/ 187116 h 331788"/>
                <a:gd name="connsiteX57" fmla="*/ 74852 w 304800"/>
                <a:gd name="connsiteY57" fmla="*/ 192932 h 331788"/>
                <a:gd name="connsiteX58" fmla="*/ 40551 w 304800"/>
                <a:gd name="connsiteY58" fmla="*/ 197668 h 331788"/>
                <a:gd name="connsiteX59" fmla="*/ 23812 w 304800"/>
                <a:gd name="connsiteY59" fmla="*/ 211138 h 331788"/>
                <a:gd name="connsiteX60" fmla="*/ 80962 w 304800"/>
                <a:gd name="connsiteY60" fmla="*/ 230188 h 331788"/>
                <a:gd name="connsiteX61" fmla="*/ 138112 w 304800"/>
                <a:gd name="connsiteY61" fmla="*/ 211138 h 331788"/>
                <a:gd name="connsiteX62" fmla="*/ 121373 w 304800"/>
                <a:gd name="connsiteY62" fmla="*/ 197668 h 331788"/>
                <a:gd name="connsiteX63" fmla="*/ 80963 w 304800"/>
                <a:gd name="connsiteY63" fmla="*/ 192088 h 331788"/>
                <a:gd name="connsiteX64" fmla="*/ 241300 w 304800"/>
                <a:gd name="connsiteY64" fmla="*/ 157163 h 331788"/>
                <a:gd name="connsiteX65" fmla="*/ 304800 w 304800"/>
                <a:gd name="connsiteY65" fmla="*/ 157163 h 331788"/>
                <a:gd name="connsiteX66" fmla="*/ 304800 w 304800"/>
                <a:gd name="connsiteY66" fmla="*/ 220663 h 331788"/>
                <a:gd name="connsiteX67" fmla="*/ 239712 w 304800"/>
                <a:gd name="connsiteY67" fmla="*/ 220663 h 331788"/>
                <a:gd name="connsiteX68" fmla="*/ 238611 w 304800"/>
                <a:gd name="connsiteY68" fmla="*/ 223086 h 331788"/>
                <a:gd name="connsiteX69" fmla="*/ 223837 w 304800"/>
                <a:gd name="connsiteY69" fmla="*/ 220641 h 331788"/>
                <a:gd name="connsiteX70" fmla="*/ 223837 w 304800"/>
                <a:gd name="connsiteY70" fmla="*/ 211770 h 331788"/>
                <a:gd name="connsiteX71" fmla="*/ 236113 w 304800"/>
                <a:gd name="connsiteY71" fmla="*/ 212626 h 331788"/>
                <a:gd name="connsiteX72" fmla="*/ 241300 w 304800"/>
                <a:gd name="connsiteY72" fmla="*/ 203597 h 331788"/>
                <a:gd name="connsiteX73" fmla="*/ 241300 w 304800"/>
                <a:gd name="connsiteY73" fmla="*/ 177800 h 331788"/>
                <a:gd name="connsiteX74" fmla="*/ 236295 w 304800"/>
                <a:gd name="connsiteY74" fmla="*/ 187816 h 331788"/>
                <a:gd name="connsiteX75" fmla="*/ 223837 w 304800"/>
                <a:gd name="connsiteY75" fmla="*/ 195310 h 331788"/>
                <a:gd name="connsiteX76" fmla="*/ 223837 w 304800"/>
                <a:gd name="connsiteY76" fmla="*/ 182139 h 331788"/>
                <a:gd name="connsiteX77" fmla="*/ 236299 w 304800"/>
                <a:gd name="connsiteY77" fmla="*/ 174564 h 331788"/>
                <a:gd name="connsiteX78" fmla="*/ 241300 w 304800"/>
                <a:gd name="connsiteY78" fmla="*/ 164449 h 331788"/>
                <a:gd name="connsiteX79" fmla="*/ 114300 w 304800"/>
                <a:gd name="connsiteY79" fmla="*/ 139700 h 331788"/>
                <a:gd name="connsiteX80" fmla="*/ 177800 w 304800"/>
                <a:gd name="connsiteY80" fmla="*/ 164449 h 331788"/>
                <a:gd name="connsiteX81" fmla="*/ 241300 w 304800"/>
                <a:gd name="connsiteY81" fmla="*/ 139700 h 331788"/>
                <a:gd name="connsiteX82" fmla="*/ 241300 w 304800"/>
                <a:gd name="connsiteY82" fmla="*/ 150141 h 331788"/>
                <a:gd name="connsiteX83" fmla="*/ 241300 w 304800"/>
                <a:gd name="connsiteY83" fmla="*/ 157163 h 331788"/>
                <a:gd name="connsiteX84" fmla="*/ 223837 w 304800"/>
                <a:gd name="connsiteY84" fmla="*/ 157163 h 331788"/>
                <a:gd name="connsiteX85" fmla="*/ 223837 w 304800"/>
                <a:gd name="connsiteY85" fmla="*/ 182139 h 331788"/>
                <a:gd name="connsiteX86" fmla="*/ 222671 w 304800"/>
                <a:gd name="connsiteY86" fmla="*/ 182847 h 331788"/>
                <a:gd name="connsiteX87" fmla="*/ 177800 w 304800"/>
                <a:gd name="connsiteY87" fmla="*/ 190500 h 331788"/>
                <a:gd name="connsiteX88" fmla="*/ 114300 w 304800"/>
                <a:gd name="connsiteY88" fmla="*/ 164449 h 331788"/>
                <a:gd name="connsiteX89" fmla="*/ 114300 w 304800"/>
                <a:gd name="connsiteY89" fmla="*/ 139700 h 331788"/>
                <a:gd name="connsiteX90" fmla="*/ 0 w 304800"/>
                <a:gd name="connsiteY90" fmla="*/ 107950 h 331788"/>
                <a:gd name="connsiteX91" fmla="*/ 80963 w 304800"/>
                <a:gd name="connsiteY91" fmla="*/ 107950 h 331788"/>
                <a:gd name="connsiteX92" fmla="*/ 80963 w 304800"/>
                <a:gd name="connsiteY92" fmla="*/ 185738 h 331788"/>
                <a:gd name="connsiteX93" fmla="*/ 80962 w 304800"/>
                <a:gd name="connsiteY93" fmla="*/ 185738 h 331788"/>
                <a:gd name="connsiteX94" fmla="*/ 72209 w 304800"/>
                <a:gd name="connsiteY94" fmla="*/ 187116 h 331788"/>
                <a:gd name="connsiteX95" fmla="*/ 65088 w 304800"/>
                <a:gd name="connsiteY95" fmla="*/ 171450 h 331788"/>
                <a:gd name="connsiteX96" fmla="*/ 0 w 304800"/>
                <a:gd name="connsiteY96" fmla="*/ 171450 h 331788"/>
                <a:gd name="connsiteX97" fmla="*/ 174625 w 304800"/>
                <a:gd name="connsiteY97" fmla="*/ 82988 h 331788"/>
                <a:gd name="connsiteX98" fmla="*/ 174625 w 304800"/>
                <a:gd name="connsiteY98" fmla="*/ 98425 h 331788"/>
                <a:gd name="connsiteX99" fmla="*/ 168293 w 304800"/>
                <a:gd name="connsiteY99" fmla="*/ 83863 h 331788"/>
                <a:gd name="connsiteX100" fmla="*/ 177800 w 304800"/>
                <a:gd name="connsiteY100" fmla="*/ 76200 h 331788"/>
                <a:gd name="connsiteX101" fmla="*/ 241300 w 304800"/>
                <a:gd name="connsiteY101" fmla="*/ 100642 h 331788"/>
                <a:gd name="connsiteX102" fmla="*/ 241300 w 304800"/>
                <a:gd name="connsiteY102" fmla="*/ 126371 h 331788"/>
                <a:gd name="connsiteX103" fmla="*/ 177800 w 304800"/>
                <a:gd name="connsiteY103" fmla="*/ 150813 h 331788"/>
                <a:gd name="connsiteX104" fmla="*/ 114300 w 304800"/>
                <a:gd name="connsiteY104" fmla="*/ 126371 h 331788"/>
                <a:gd name="connsiteX105" fmla="*/ 114300 w 304800"/>
                <a:gd name="connsiteY105" fmla="*/ 100642 h 331788"/>
                <a:gd name="connsiteX106" fmla="*/ 132929 w 304800"/>
                <a:gd name="connsiteY106" fmla="*/ 83115 h 331788"/>
                <a:gd name="connsiteX107" fmla="*/ 165768 w 304800"/>
                <a:gd name="connsiteY107" fmla="*/ 78054 h 331788"/>
                <a:gd name="connsiteX108" fmla="*/ 168293 w 304800"/>
                <a:gd name="connsiteY108" fmla="*/ 83863 h 331788"/>
                <a:gd name="connsiteX109" fmla="*/ 137389 w 304800"/>
                <a:gd name="connsiteY109" fmla="*/ 88130 h 331788"/>
                <a:gd name="connsiteX110" fmla="*/ 120650 w 304800"/>
                <a:gd name="connsiteY110" fmla="*/ 101600 h 331788"/>
                <a:gd name="connsiteX111" fmla="*/ 177800 w 304800"/>
                <a:gd name="connsiteY111" fmla="*/ 120650 h 331788"/>
                <a:gd name="connsiteX112" fmla="*/ 234950 w 304800"/>
                <a:gd name="connsiteY112" fmla="*/ 101600 h 331788"/>
                <a:gd name="connsiteX113" fmla="*/ 177800 w 304800"/>
                <a:gd name="connsiteY113" fmla="*/ 82550 h 331788"/>
                <a:gd name="connsiteX114" fmla="*/ 174625 w 304800"/>
                <a:gd name="connsiteY114" fmla="*/ 82988 h 331788"/>
                <a:gd name="connsiteX115" fmla="*/ 174625 w 304800"/>
                <a:gd name="connsiteY115" fmla="*/ 76689 h 331788"/>
                <a:gd name="connsiteX116" fmla="*/ 92075 w 304800"/>
                <a:gd name="connsiteY116" fmla="*/ 0 h 331788"/>
                <a:gd name="connsiteX117" fmla="*/ 174625 w 304800"/>
                <a:gd name="connsiteY117" fmla="*/ 0 h 331788"/>
                <a:gd name="connsiteX118" fmla="*/ 174625 w 304800"/>
                <a:gd name="connsiteY118" fmla="*/ 76689 h 331788"/>
                <a:gd name="connsiteX119" fmla="*/ 165768 w 304800"/>
                <a:gd name="connsiteY119" fmla="*/ 78054 h 331788"/>
                <a:gd name="connsiteX120" fmla="*/ 158750 w 304800"/>
                <a:gd name="connsiteY120" fmla="*/ 61913 h 331788"/>
                <a:gd name="connsiteX121" fmla="*/ 92075 w 304800"/>
                <a:gd name="connsiteY121" fmla="*/ 61913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04800" h="331788">
                  <a:moveTo>
                    <a:pt x="141287" y="280988"/>
                  </a:moveTo>
                  <a:cubicBezTo>
                    <a:pt x="141287" y="295316"/>
                    <a:pt x="169797" y="305737"/>
                    <a:pt x="204787" y="305737"/>
                  </a:cubicBezTo>
                  <a:cubicBezTo>
                    <a:pt x="239777" y="305737"/>
                    <a:pt x="268287" y="295316"/>
                    <a:pt x="268287" y="280988"/>
                  </a:cubicBezTo>
                  <a:cubicBezTo>
                    <a:pt x="268287" y="280988"/>
                    <a:pt x="268287" y="280988"/>
                    <a:pt x="268287" y="305737"/>
                  </a:cubicBezTo>
                  <a:cubicBezTo>
                    <a:pt x="268287" y="320065"/>
                    <a:pt x="239777" y="331788"/>
                    <a:pt x="204787" y="331788"/>
                  </a:cubicBezTo>
                  <a:cubicBezTo>
                    <a:pt x="169797" y="331788"/>
                    <a:pt x="141287" y="320065"/>
                    <a:pt x="141287" y="305737"/>
                  </a:cubicBezTo>
                  <a:cubicBezTo>
                    <a:pt x="141287" y="305737"/>
                    <a:pt x="141287" y="305737"/>
                    <a:pt x="141287" y="280988"/>
                  </a:cubicBezTo>
                  <a:close/>
                  <a:moveTo>
                    <a:pt x="17462" y="249238"/>
                  </a:moveTo>
                  <a:cubicBezTo>
                    <a:pt x="17462" y="263208"/>
                    <a:pt x="46108" y="274638"/>
                    <a:pt x="81265" y="274638"/>
                  </a:cubicBezTo>
                  <a:cubicBezTo>
                    <a:pt x="103401" y="274638"/>
                    <a:pt x="121631" y="270828"/>
                    <a:pt x="133350" y="263208"/>
                  </a:cubicBezTo>
                  <a:lnTo>
                    <a:pt x="133350" y="288608"/>
                  </a:lnTo>
                  <a:cubicBezTo>
                    <a:pt x="121631" y="294958"/>
                    <a:pt x="103401" y="300038"/>
                    <a:pt x="81265" y="300038"/>
                  </a:cubicBezTo>
                  <a:cubicBezTo>
                    <a:pt x="46108" y="300038"/>
                    <a:pt x="17462" y="288608"/>
                    <a:pt x="17462" y="274638"/>
                  </a:cubicBezTo>
                  <a:cubicBezTo>
                    <a:pt x="17462" y="274638"/>
                    <a:pt x="17462" y="274638"/>
                    <a:pt x="17462" y="249238"/>
                  </a:cubicBezTo>
                  <a:close/>
                  <a:moveTo>
                    <a:pt x="223837" y="226394"/>
                  </a:moveTo>
                  <a:lnTo>
                    <a:pt x="236313" y="228141"/>
                  </a:lnTo>
                  <a:lnTo>
                    <a:pt x="223837" y="255588"/>
                  </a:lnTo>
                  <a:close/>
                  <a:moveTo>
                    <a:pt x="204787" y="217488"/>
                  </a:moveTo>
                  <a:lnTo>
                    <a:pt x="223837" y="220641"/>
                  </a:lnTo>
                  <a:lnTo>
                    <a:pt x="223837" y="226394"/>
                  </a:lnTo>
                  <a:lnTo>
                    <a:pt x="205582" y="223838"/>
                  </a:lnTo>
                  <a:cubicBezTo>
                    <a:pt x="174457" y="223838"/>
                    <a:pt x="149225" y="232367"/>
                    <a:pt x="149225" y="242888"/>
                  </a:cubicBezTo>
                  <a:cubicBezTo>
                    <a:pt x="149225" y="253409"/>
                    <a:pt x="174457" y="261938"/>
                    <a:pt x="205582" y="261938"/>
                  </a:cubicBezTo>
                  <a:cubicBezTo>
                    <a:pt x="236707" y="261938"/>
                    <a:pt x="261939" y="253409"/>
                    <a:pt x="261939" y="242888"/>
                  </a:cubicBezTo>
                  <a:cubicBezTo>
                    <a:pt x="261939" y="237628"/>
                    <a:pt x="255631" y="232865"/>
                    <a:pt x="245433" y="229418"/>
                  </a:cubicBezTo>
                  <a:lnTo>
                    <a:pt x="236313" y="228141"/>
                  </a:lnTo>
                  <a:lnTo>
                    <a:pt x="238611" y="223086"/>
                  </a:lnTo>
                  <a:lnTo>
                    <a:pt x="249659" y="224914"/>
                  </a:lnTo>
                  <a:cubicBezTo>
                    <a:pt x="261160" y="229435"/>
                    <a:pt x="268287" y="235569"/>
                    <a:pt x="268287" y="242027"/>
                  </a:cubicBezTo>
                  <a:cubicBezTo>
                    <a:pt x="268287" y="242027"/>
                    <a:pt x="268287" y="242027"/>
                    <a:pt x="268287" y="267858"/>
                  </a:cubicBezTo>
                  <a:cubicBezTo>
                    <a:pt x="268287" y="282064"/>
                    <a:pt x="239777" y="293688"/>
                    <a:pt x="204787" y="293688"/>
                  </a:cubicBezTo>
                  <a:cubicBezTo>
                    <a:pt x="169797" y="293688"/>
                    <a:pt x="141287" y="282064"/>
                    <a:pt x="141287" y="267858"/>
                  </a:cubicBezTo>
                  <a:cubicBezTo>
                    <a:pt x="141287" y="267858"/>
                    <a:pt x="141287" y="267858"/>
                    <a:pt x="141287" y="242027"/>
                  </a:cubicBezTo>
                  <a:cubicBezTo>
                    <a:pt x="141287" y="229112"/>
                    <a:pt x="169797" y="217488"/>
                    <a:pt x="204787" y="217488"/>
                  </a:cubicBezTo>
                  <a:close/>
                  <a:moveTo>
                    <a:pt x="223837" y="195310"/>
                  </a:moveTo>
                  <a:lnTo>
                    <a:pt x="223837" y="211770"/>
                  </a:lnTo>
                  <a:lnTo>
                    <a:pt x="192182" y="209562"/>
                  </a:lnTo>
                  <a:cubicBezTo>
                    <a:pt x="177431" y="210691"/>
                    <a:pt x="163490" y="213916"/>
                    <a:pt x="153115" y="219075"/>
                  </a:cubicBezTo>
                  <a:lnTo>
                    <a:pt x="153115" y="211336"/>
                  </a:lnTo>
                  <a:cubicBezTo>
                    <a:pt x="153115" y="207466"/>
                    <a:pt x="150522" y="203597"/>
                    <a:pt x="149225" y="199727"/>
                  </a:cubicBezTo>
                  <a:cubicBezTo>
                    <a:pt x="157006" y="202307"/>
                    <a:pt x="167380" y="203597"/>
                    <a:pt x="177755" y="203597"/>
                  </a:cubicBezTo>
                  <a:cubicBezTo>
                    <a:pt x="195262" y="203597"/>
                    <a:pt x="211148" y="200695"/>
                    <a:pt x="222658" y="196019"/>
                  </a:cubicBezTo>
                  <a:close/>
                  <a:moveTo>
                    <a:pt x="80962" y="192088"/>
                  </a:moveTo>
                  <a:lnTo>
                    <a:pt x="80963" y="192088"/>
                  </a:lnTo>
                  <a:lnTo>
                    <a:pt x="80963" y="206375"/>
                  </a:lnTo>
                  <a:lnTo>
                    <a:pt x="74852" y="192932"/>
                  </a:lnTo>
                  <a:close/>
                  <a:moveTo>
                    <a:pt x="80963" y="185738"/>
                  </a:moveTo>
                  <a:lnTo>
                    <a:pt x="125833" y="192800"/>
                  </a:lnTo>
                  <a:cubicBezTo>
                    <a:pt x="137334" y="197234"/>
                    <a:pt x="144462" y="203474"/>
                    <a:pt x="144462" y="210700"/>
                  </a:cubicBezTo>
                  <a:cubicBezTo>
                    <a:pt x="144462" y="210700"/>
                    <a:pt x="144462" y="210700"/>
                    <a:pt x="144462" y="223838"/>
                  </a:cubicBezTo>
                  <a:cubicBezTo>
                    <a:pt x="137982" y="229093"/>
                    <a:pt x="132798" y="235662"/>
                    <a:pt x="132798" y="242231"/>
                  </a:cubicBezTo>
                  <a:lnTo>
                    <a:pt x="132798" y="251428"/>
                  </a:lnTo>
                  <a:cubicBezTo>
                    <a:pt x="121135" y="257997"/>
                    <a:pt x="102992" y="261938"/>
                    <a:pt x="80962" y="261938"/>
                  </a:cubicBezTo>
                  <a:cubicBezTo>
                    <a:pt x="45972" y="261938"/>
                    <a:pt x="17462" y="251428"/>
                    <a:pt x="17462" y="236976"/>
                  </a:cubicBezTo>
                  <a:cubicBezTo>
                    <a:pt x="17462" y="236976"/>
                    <a:pt x="17462" y="236976"/>
                    <a:pt x="17462" y="210700"/>
                  </a:cubicBezTo>
                  <a:cubicBezTo>
                    <a:pt x="17462" y="203474"/>
                    <a:pt x="24589" y="197234"/>
                    <a:pt x="36091" y="192800"/>
                  </a:cubicBezTo>
                  <a:lnTo>
                    <a:pt x="72209" y="187116"/>
                  </a:lnTo>
                  <a:lnTo>
                    <a:pt x="74852" y="192932"/>
                  </a:lnTo>
                  <a:lnTo>
                    <a:pt x="40551" y="197668"/>
                  </a:lnTo>
                  <a:cubicBezTo>
                    <a:pt x="30209" y="201115"/>
                    <a:pt x="23812" y="205878"/>
                    <a:pt x="23812" y="211138"/>
                  </a:cubicBezTo>
                  <a:cubicBezTo>
                    <a:pt x="23812" y="221659"/>
                    <a:pt x="49399" y="230188"/>
                    <a:pt x="80962" y="230188"/>
                  </a:cubicBezTo>
                  <a:cubicBezTo>
                    <a:pt x="112525" y="230188"/>
                    <a:pt x="138112" y="221659"/>
                    <a:pt x="138112" y="211138"/>
                  </a:cubicBezTo>
                  <a:cubicBezTo>
                    <a:pt x="138112" y="205878"/>
                    <a:pt x="131715" y="201115"/>
                    <a:pt x="121373" y="197668"/>
                  </a:cubicBezTo>
                  <a:lnTo>
                    <a:pt x="80963" y="192088"/>
                  </a:lnTo>
                  <a:close/>
                  <a:moveTo>
                    <a:pt x="241300" y="157163"/>
                  </a:moveTo>
                  <a:lnTo>
                    <a:pt x="304800" y="157163"/>
                  </a:lnTo>
                  <a:lnTo>
                    <a:pt x="304800" y="220663"/>
                  </a:lnTo>
                  <a:lnTo>
                    <a:pt x="239712" y="220663"/>
                  </a:lnTo>
                  <a:lnTo>
                    <a:pt x="238611" y="223086"/>
                  </a:lnTo>
                  <a:lnTo>
                    <a:pt x="223837" y="220641"/>
                  </a:lnTo>
                  <a:lnTo>
                    <a:pt x="223837" y="211770"/>
                  </a:lnTo>
                  <a:lnTo>
                    <a:pt x="236113" y="212626"/>
                  </a:lnTo>
                  <a:cubicBezTo>
                    <a:pt x="238707" y="208756"/>
                    <a:pt x="241300" y="206177"/>
                    <a:pt x="241300" y="203597"/>
                  </a:cubicBezTo>
                  <a:cubicBezTo>
                    <a:pt x="241300" y="177800"/>
                    <a:pt x="241300" y="177800"/>
                    <a:pt x="241300" y="177800"/>
                  </a:cubicBezTo>
                  <a:cubicBezTo>
                    <a:pt x="241300" y="181347"/>
                    <a:pt x="239517" y="184733"/>
                    <a:pt x="236295" y="187816"/>
                  </a:cubicBezTo>
                  <a:lnTo>
                    <a:pt x="223837" y="195310"/>
                  </a:lnTo>
                  <a:lnTo>
                    <a:pt x="223837" y="182139"/>
                  </a:lnTo>
                  <a:lnTo>
                    <a:pt x="236299" y="174564"/>
                  </a:lnTo>
                  <a:cubicBezTo>
                    <a:pt x="239518" y="171450"/>
                    <a:pt x="241300" y="168031"/>
                    <a:pt x="241300" y="164449"/>
                  </a:cubicBezTo>
                  <a:close/>
                  <a:moveTo>
                    <a:pt x="114300" y="139700"/>
                  </a:moveTo>
                  <a:cubicBezTo>
                    <a:pt x="114300" y="152726"/>
                    <a:pt x="142810" y="164449"/>
                    <a:pt x="177800" y="164449"/>
                  </a:cubicBezTo>
                  <a:cubicBezTo>
                    <a:pt x="212790" y="164449"/>
                    <a:pt x="241300" y="152726"/>
                    <a:pt x="241300" y="139700"/>
                  </a:cubicBezTo>
                  <a:cubicBezTo>
                    <a:pt x="241300" y="139700"/>
                    <a:pt x="241300" y="139700"/>
                    <a:pt x="241300" y="150141"/>
                  </a:cubicBezTo>
                  <a:lnTo>
                    <a:pt x="241300" y="157163"/>
                  </a:lnTo>
                  <a:lnTo>
                    <a:pt x="223837" y="157163"/>
                  </a:lnTo>
                  <a:lnTo>
                    <a:pt x="223837" y="182139"/>
                  </a:lnTo>
                  <a:lnTo>
                    <a:pt x="222671" y="182847"/>
                  </a:lnTo>
                  <a:cubicBezTo>
                    <a:pt x="211170" y="187569"/>
                    <a:pt x="195295" y="190500"/>
                    <a:pt x="177800" y="190500"/>
                  </a:cubicBezTo>
                  <a:cubicBezTo>
                    <a:pt x="142810" y="190500"/>
                    <a:pt x="114300" y="178777"/>
                    <a:pt x="114300" y="164449"/>
                  </a:cubicBezTo>
                  <a:cubicBezTo>
                    <a:pt x="114300" y="164449"/>
                    <a:pt x="114300" y="164449"/>
                    <a:pt x="114300" y="139700"/>
                  </a:cubicBezTo>
                  <a:close/>
                  <a:moveTo>
                    <a:pt x="0" y="107950"/>
                  </a:moveTo>
                  <a:lnTo>
                    <a:pt x="80963" y="107950"/>
                  </a:lnTo>
                  <a:lnTo>
                    <a:pt x="80963" y="185738"/>
                  </a:lnTo>
                  <a:lnTo>
                    <a:pt x="80962" y="185738"/>
                  </a:lnTo>
                  <a:lnTo>
                    <a:pt x="72209" y="187116"/>
                  </a:lnTo>
                  <a:lnTo>
                    <a:pt x="65088" y="171450"/>
                  </a:lnTo>
                  <a:lnTo>
                    <a:pt x="0" y="171450"/>
                  </a:lnTo>
                  <a:close/>
                  <a:moveTo>
                    <a:pt x="174625" y="82988"/>
                  </a:moveTo>
                  <a:lnTo>
                    <a:pt x="174625" y="98425"/>
                  </a:lnTo>
                  <a:lnTo>
                    <a:pt x="168293" y="83863"/>
                  </a:lnTo>
                  <a:close/>
                  <a:moveTo>
                    <a:pt x="177800" y="76200"/>
                  </a:moveTo>
                  <a:cubicBezTo>
                    <a:pt x="212790" y="76200"/>
                    <a:pt x="241300" y="86491"/>
                    <a:pt x="241300" y="100642"/>
                  </a:cubicBezTo>
                  <a:cubicBezTo>
                    <a:pt x="241300" y="100642"/>
                    <a:pt x="241300" y="100642"/>
                    <a:pt x="241300" y="126371"/>
                  </a:cubicBezTo>
                  <a:cubicBezTo>
                    <a:pt x="241300" y="140522"/>
                    <a:pt x="212790" y="150813"/>
                    <a:pt x="177800" y="150813"/>
                  </a:cubicBezTo>
                  <a:cubicBezTo>
                    <a:pt x="142810" y="150813"/>
                    <a:pt x="114300" y="140522"/>
                    <a:pt x="114300" y="126371"/>
                  </a:cubicBezTo>
                  <a:cubicBezTo>
                    <a:pt x="114300" y="126371"/>
                    <a:pt x="114300" y="126371"/>
                    <a:pt x="114300" y="100642"/>
                  </a:cubicBezTo>
                  <a:cubicBezTo>
                    <a:pt x="114300" y="93567"/>
                    <a:pt x="121427" y="87456"/>
                    <a:pt x="132929" y="83115"/>
                  </a:cubicBezTo>
                  <a:lnTo>
                    <a:pt x="165768" y="78054"/>
                  </a:lnTo>
                  <a:lnTo>
                    <a:pt x="168293" y="83863"/>
                  </a:lnTo>
                  <a:lnTo>
                    <a:pt x="137389" y="88130"/>
                  </a:lnTo>
                  <a:cubicBezTo>
                    <a:pt x="127047" y="91577"/>
                    <a:pt x="120650" y="96340"/>
                    <a:pt x="120650" y="101600"/>
                  </a:cubicBezTo>
                  <a:cubicBezTo>
                    <a:pt x="120650" y="112121"/>
                    <a:pt x="146237" y="120650"/>
                    <a:pt x="177800" y="120650"/>
                  </a:cubicBezTo>
                  <a:cubicBezTo>
                    <a:pt x="209363" y="120650"/>
                    <a:pt x="234950" y="112121"/>
                    <a:pt x="234950" y="101600"/>
                  </a:cubicBezTo>
                  <a:cubicBezTo>
                    <a:pt x="234950" y="91079"/>
                    <a:pt x="209363" y="82550"/>
                    <a:pt x="177800" y="82550"/>
                  </a:cubicBezTo>
                  <a:lnTo>
                    <a:pt x="174625" y="82988"/>
                  </a:lnTo>
                  <a:lnTo>
                    <a:pt x="174625" y="76689"/>
                  </a:lnTo>
                  <a:close/>
                  <a:moveTo>
                    <a:pt x="92075" y="0"/>
                  </a:moveTo>
                  <a:lnTo>
                    <a:pt x="174625" y="0"/>
                  </a:lnTo>
                  <a:lnTo>
                    <a:pt x="174625" y="76689"/>
                  </a:lnTo>
                  <a:lnTo>
                    <a:pt x="165768" y="78054"/>
                  </a:lnTo>
                  <a:lnTo>
                    <a:pt x="158750" y="61913"/>
                  </a:lnTo>
                  <a:lnTo>
                    <a:pt x="92075" y="6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rot="16200000">
            <a:off x="5315420" y="3735816"/>
            <a:ext cx="0" cy="982488"/>
          </a:xfrm>
          <a:prstGeom prst="line">
            <a:avLst/>
          </a:prstGeom>
          <a:ln w="1905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rot="16200000">
            <a:off x="5132956" y="2557945"/>
            <a:ext cx="0" cy="1510593"/>
          </a:xfrm>
          <a:prstGeom prst="line">
            <a:avLst/>
          </a:prstGeom>
          <a:ln w="1905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rot="5400000" flipV="1">
            <a:off x="5194476" y="1152424"/>
            <a:ext cx="0" cy="2493997"/>
          </a:xfrm>
          <a:prstGeom prst="line">
            <a:avLst/>
          </a:prstGeom>
          <a:ln w="1905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rot="16200000">
            <a:off x="5923656" y="4541585"/>
            <a:ext cx="0" cy="1198585"/>
          </a:xfrm>
          <a:prstGeom prst="line">
            <a:avLst/>
          </a:prstGeom>
          <a:ln w="1905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185203" y="1123950"/>
            <a:ext cx="4139160" cy="4480725"/>
            <a:chOff x="1047161" y="1620048"/>
            <a:chExt cx="4139160" cy="4480725"/>
          </a:xfrm>
        </p:grpSpPr>
        <p:sp>
          <p:nvSpPr>
            <p:cNvPr id="7" name="梯形 6"/>
            <p:cNvSpPr/>
            <p:nvPr/>
          </p:nvSpPr>
          <p:spPr>
            <a:xfrm>
              <a:off x="1047161" y="5180960"/>
              <a:ext cx="4139160" cy="919813"/>
            </a:xfrm>
            <a:prstGeom prst="trapezoid">
              <a:avLst>
                <a:gd name="adj" fmla="val 46667"/>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GB" sz="2665" dirty="0">
                  <a:solidFill>
                    <a:schemeClr val="bg1"/>
                  </a:solidFill>
                  <a:cs typeface="+mn-ea"/>
                  <a:sym typeface="+mn-lt"/>
                </a:rPr>
                <a:t>Step 1</a:t>
              </a:r>
              <a:endParaRPr lang="en-GB" sz="2665" dirty="0">
                <a:solidFill>
                  <a:schemeClr val="bg1"/>
                </a:solidFill>
                <a:cs typeface="+mn-ea"/>
                <a:sym typeface="+mn-lt"/>
              </a:endParaRPr>
            </a:p>
          </p:txBody>
        </p:sp>
        <p:sp>
          <p:nvSpPr>
            <p:cNvPr id="8" name="梯形 7"/>
            <p:cNvSpPr/>
            <p:nvPr/>
          </p:nvSpPr>
          <p:spPr>
            <a:xfrm>
              <a:off x="1474491" y="4261147"/>
              <a:ext cx="3275558" cy="919813"/>
            </a:xfrm>
            <a:prstGeom prst="trapezoid">
              <a:avLst>
                <a:gd name="adj" fmla="val 46667"/>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GB" sz="2225">
                  <a:cs typeface="+mn-ea"/>
                  <a:sym typeface="+mn-lt"/>
                </a:rPr>
                <a:t>Step 2</a:t>
              </a:r>
              <a:endParaRPr lang="en-GB" sz="2225">
                <a:cs typeface="+mn-ea"/>
                <a:sym typeface="+mn-lt"/>
              </a:endParaRPr>
            </a:p>
          </p:txBody>
        </p:sp>
        <p:sp>
          <p:nvSpPr>
            <p:cNvPr id="9" name="梯形 8"/>
            <p:cNvSpPr/>
            <p:nvPr/>
          </p:nvSpPr>
          <p:spPr>
            <a:xfrm>
              <a:off x="1901822" y="3341332"/>
              <a:ext cx="2417704" cy="919813"/>
            </a:xfrm>
            <a:prstGeom prst="trapezoid">
              <a:avLst>
                <a:gd name="adj" fmla="val 46667"/>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GB" sz="2000" dirty="0">
                  <a:cs typeface="+mn-ea"/>
                  <a:sym typeface="+mn-lt"/>
                </a:rPr>
                <a:t>Step 3</a:t>
              </a:r>
              <a:endParaRPr lang="en-GB" sz="2000" dirty="0">
                <a:cs typeface="+mn-ea"/>
                <a:sym typeface="+mn-lt"/>
              </a:endParaRPr>
            </a:p>
          </p:txBody>
        </p:sp>
        <p:sp>
          <p:nvSpPr>
            <p:cNvPr id="10" name="梯形 9"/>
            <p:cNvSpPr/>
            <p:nvPr/>
          </p:nvSpPr>
          <p:spPr>
            <a:xfrm>
              <a:off x="2330461" y="2421520"/>
              <a:ext cx="1559092" cy="919813"/>
            </a:xfrm>
            <a:prstGeom prst="trapezoid">
              <a:avLst>
                <a:gd name="adj" fmla="val 46667"/>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normAutofit/>
            </a:bodyPr>
            <a:lstStyle/>
            <a:p>
              <a:pPr algn="ctr"/>
              <a:r>
                <a:rPr lang="en-GB" sz="1555">
                  <a:cs typeface="+mn-ea"/>
                  <a:sym typeface="+mn-lt"/>
                </a:rPr>
                <a:t>Step 4</a:t>
              </a:r>
              <a:endParaRPr lang="en-GB" sz="1555" dirty="0">
                <a:cs typeface="+mn-ea"/>
                <a:sym typeface="+mn-lt"/>
              </a:endParaRPr>
            </a:p>
          </p:txBody>
        </p:sp>
        <p:grpSp>
          <p:nvGrpSpPr>
            <p:cNvPr id="11" name="组合 10"/>
            <p:cNvGrpSpPr/>
            <p:nvPr/>
          </p:nvGrpSpPr>
          <p:grpSpPr>
            <a:xfrm>
              <a:off x="2604671" y="1620048"/>
              <a:ext cx="1005426" cy="766135"/>
              <a:chOff x="6559216" y="2734476"/>
              <a:chExt cx="5175884" cy="3944014"/>
            </a:xfrm>
            <a:solidFill>
              <a:srgbClr val="D8574A"/>
            </a:solidFill>
          </p:grpSpPr>
          <p:grpSp>
            <p:nvGrpSpPr>
              <p:cNvPr id="12" name="组合 11"/>
              <p:cNvGrpSpPr/>
              <p:nvPr/>
            </p:nvGrpSpPr>
            <p:grpSpPr>
              <a:xfrm>
                <a:off x="6559216" y="3745152"/>
                <a:ext cx="1504101" cy="2290182"/>
                <a:chOff x="6559216" y="3745152"/>
                <a:chExt cx="1504101" cy="2290182"/>
              </a:xfrm>
              <a:grpFill/>
            </p:grpSpPr>
            <p:sp>
              <p:nvSpPr>
                <p:cNvPr id="27" name="任意多边形: 形状 26"/>
                <p:cNvSpPr/>
                <p:nvPr/>
              </p:nvSpPr>
              <p:spPr bwMode="auto">
                <a:xfrm>
                  <a:off x="6576230" y="4197743"/>
                  <a:ext cx="340295" cy="479814"/>
                </a:xfrm>
                <a:custGeom>
                  <a:avLst/>
                  <a:gdLst>
                    <a:gd name="T0" fmla="*/ 22 w 299"/>
                    <a:gd name="T1" fmla="*/ 0 h 423"/>
                    <a:gd name="T2" fmla="*/ 26 w 299"/>
                    <a:gd name="T3" fmla="*/ 2 h 423"/>
                    <a:gd name="T4" fmla="*/ 38 w 299"/>
                    <a:gd name="T5" fmla="*/ 4 h 423"/>
                    <a:gd name="T6" fmla="*/ 55 w 299"/>
                    <a:gd name="T7" fmla="*/ 10 h 423"/>
                    <a:gd name="T8" fmla="*/ 77 w 299"/>
                    <a:gd name="T9" fmla="*/ 18 h 423"/>
                    <a:gd name="T10" fmla="*/ 103 w 299"/>
                    <a:gd name="T11" fmla="*/ 31 h 423"/>
                    <a:gd name="T12" fmla="*/ 131 w 299"/>
                    <a:gd name="T13" fmla="*/ 48 h 423"/>
                    <a:gd name="T14" fmla="*/ 162 w 299"/>
                    <a:gd name="T15" fmla="*/ 67 h 423"/>
                    <a:gd name="T16" fmla="*/ 192 w 299"/>
                    <a:gd name="T17" fmla="*/ 94 h 423"/>
                    <a:gd name="T18" fmla="*/ 223 w 299"/>
                    <a:gd name="T19" fmla="*/ 125 h 423"/>
                    <a:gd name="T20" fmla="*/ 250 w 299"/>
                    <a:gd name="T21" fmla="*/ 163 h 423"/>
                    <a:gd name="T22" fmla="*/ 272 w 299"/>
                    <a:gd name="T23" fmla="*/ 203 h 423"/>
                    <a:gd name="T24" fmla="*/ 288 w 299"/>
                    <a:gd name="T25" fmla="*/ 241 h 423"/>
                    <a:gd name="T26" fmla="*/ 296 w 299"/>
                    <a:gd name="T27" fmla="*/ 279 h 423"/>
                    <a:gd name="T28" fmla="*/ 299 w 299"/>
                    <a:gd name="T29" fmla="*/ 312 h 423"/>
                    <a:gd name="T30" fmla="*/ 299 w 299"/>
                    <a:gd name="T31" fmla="*/ 343 h 423"/>
                    <a:gd name="T32" fmla="*/ 296 w 299"/>
                    <a:gd name="T33" fmla="*/ 370 h 423"/>
                    <a:gd name="T34" fmla="*/ 291 w 299"/>
                    <a:gd name="T35" fmla="*/ 392 h 423"/>
                    <a:gd name="T36" fmla="*/ 287 w 299"/>
                    <a:gd name="T37" fmla="*/ 409 h 423"/>
                    <a:gd name="T38" fmla="*/ 282 w 299"/>
                    <a:gd name="T39" fmla="*/ 419 h 423"/>
                    <a:gd name="T40" fmla="*/ 281 w 299"/>
                    <a:gd name="T41" fmla="*/ 423 h 423"/>
                    <a:gd name="T42" fmla="*/ 277 w 299"/>
                    <a:gd name="T43" fmla="*/ 423 h 423"/>
                    <a:gd name="T44" fmla="*/ 265 w 299"/>
                    <a:gd name="T45" fmla="*/ 420 h 423"/>
                    <a:gd name="T46" fmla="*/ 247 w 299"/>
                    <a:gd name="T47" fmla="*/ 417 h 423"/>
                    <a:gd name="T48" fmla="*/ 223 w 299"/>
                    <a:gd name="T49" fmla="*/ 410 h 423"/>
                    <a:gd name="T50" fmla="*/ 196 w 299"/>
                    <a:gd name="T51" fmla="*/ 400 h 423"/>
                    <a:gd name="T52" fmla="*/ 165 w 299"/>
                    <a:gd name="T53" fmla="*/ 388 h 423"/>
                    <a:gd name="T54" fmla="*/ 134 w 299"/>
                    <a:gd name="T55" fmla="*/ 370 h 423"/>
                    <a:gd name="T56" fmla="*/ 103 w 299"/>
                    <a:gd name="T57" fmla="*/ 346 h 423"/>
                    <a:gd name="T58" fmla="*/ 73 w 299"/>
                    <a:gd name="T59" fmla="*/ 316 h 423"/>
                    <a:gd name="T60" fmla="*/ 45 w 299"/>
                    <a:gd name="T61" fmla="*/ 280 h 423"/>
                    <a:gd name="T62" fmla="*/ 25 w 299"/>
                    <a:gd name="T63" fmla="*/ 244 h 423"/>
                    <a:gd name="T64" fmla="*/ 11 w 299"/>
                    <a:gd name="T65" fmla="*/ 209 h 423"/>
                    <a:gd name="T66" fmla="*/ 4 w 299"/>
                    <a:gd name="T67" fmla="*/ 172 h 423"/>
                    <a:gd name="T68" fmla="*/ 0 w 299"/>
                    <a:gd name="T69" fmla="*/ 139 h 423"/>
                    <a:gd name="T70" fmla="*/ 0 w 299"/>
                    <a:gd name="T71" fmla="*/ 107 h 423"/>
                    <a:gd name="T72" fmla="*/ 2 w 299"/>
                    <a:gd name="T73" fmla="*/ 77 h 423"/>
                    <a:gd name="T74" fmla="*/ 8 w 299"/>
                    <a:gd name="T75" fmla="*/ 52 h 423"/>
                    <a:gd name="T76" fmla="*/ 12 w 299"/>
                    <a:gd name="T77" fmla="*/ 31 h 423"/>
                    <a:gd name="T78" fmla="*/ 18 w 299"/>
                    <a:gd name="T79" fmla="*/ 14 h 423"/>
                    <a:gd name="T80" fmla="*/ 21 w 299"/>
                    <a:gd name="T81" fmla="*/ 4 h 423"/>
                    <a:gd name="T82" fmla="*/ 22 w 299"/>
                    <a:gd name="T83"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9" h="423">
                      <a:moveTo>
                        <a:pt x="22" y="0"/>
                      </a:moveTo>
                      <a:lnTo>
                        <a:pt x="26" y="2"/>
                      </a:lnTo>
                      <a:lnTo>
                        <a:pt x="38" y="4"/>
                      </a:lnTo>
                      <a:lnTo>
                        <a:pt x="55" y="10"/>
                      </a:lnTo>
                      <a:lnTo>
                        <a:pt x="77" y="18"/>
                      </a:lnTo>
                      <a:lnTo>
                        <a:pt x="103" y="31"/>
                      </a:lnTo>
                      <a:lnTo>
                        <a:pt x="131" y="48"/>
                      </a:lnTo>
                      <a:lnTo>
                        <a:pt x="162" y="67"/>
                      </a:lnTo>
                      <a:lnTo>
                        <a:pt x="192" y="94"/>
                      </a:lnTo>
                      <a:lnTo>
                        <a:pt x="223" y="125"/>
                      </a:lnTo>
                      <a:lnTo>
                        <a:pt x="250" y="163"/>
                      </a:lnTo>
                      <a:lnTo>
                        <a:pt x="272" y="203"/>
                      </a:lnTo>
                      <a:lnTo>
                        <a:pt x="288" y="241"/>
                      </a:lnTo>
                      <a:lnTo>
                        <a:pt x="296" y="279"/>
                      </a:lnTo>
                      <a:lnTo>
                        <a:pt x="299" y="312"/>
                      </a:lnTo>
                      <a:lnTo>
                        <a:pt x="299" y="343"/>
                      </a:lnTo>
                      <a:lnTo>
                        <a:pt x="296" y="370"/>
                      </a:lnTo>
                      <a:lnTo>
                        <a:pt x="291" y="392"/>
                      </a:lnTo>
                      <a:lnTo>
                        <a:pt x="287" y="409"/>
                      </a:lnTo>
                      <a:lnTo>
                        <a:pt x="282" y="419"/>
                      </a:lnTo>
                      <a:lnTo>
                        <a:pt x="281" y="423"/>
                      </a:lnTo>
                      <a:lnTo>
                        <a:pt x="277" y="423"/>
                      </a:lnTo>
                      <a:lnTo>
                        <a:pt x="265" y="420"/>
                      </a:lnTo>
                      <a:lnTo>
                        <a:pt x="247" y="417"/>
                      </a:lnTo>
                      <a:lnTo>
                        <a:pt x="223" y="410"/>
                      </a:lnTo>
                      <a:lnTo>
                        <a:pt x="196" y="400"/>
                      </a:lnTo>
                      <a:lnTo>
                        <a:pt x="165" y="388"/>
                      </a:lnTo>
                      <a:lnTo>
                        <a:pt x="134" y="370"/>
                      </a:lnTo>
                      <a:lnTo>
                        <a:pt x="103" y="346"/>
                      </a:lnTo>
                      <a:lnTo>
                        <a:pt x="73" y="316"/>
                      </a:lnTo>
                      <a:lnTo>
                        <a:pt x="45" y="280"/>
                      </a:lnTo>
                      <a:lnTo>
                        <a:pt x="25" y="244"/>
                      </a:lnTo>
                      <a:lnTo>
                        <a:pt x="11" y="209"/>
                      </a:lnTo>
                      <a:lnTo>
                        <a:pt x="4" y="172"/>
                      </a:lnTo>
                      <a:lnTo>
                        <a:pt x="0" y="139"/>
                      </a:lnTo>
                      <a:lnTo>
                        <a:pt x="0" y="107"/>
                      </a:lnTo>
                      <a:lnTo>
                        <a:pt x="2" y="77"/>
                      </a:lnTo>
                      <a:lnTo>
                        <a:pt x="8" y="52"/>
                      </a:lnTo>
                      <a:lnTo>
                        <a:pt x="12" y="31"/>
                      </a:lnTo>
                      <a:lnTo>
                        <a:pt x="18" y="14"/>
                      </a:lnTo>
                      <a:lnTo>
                        <a:pt x="21" y="4"/>
                      </a:lnTo>
                      <a:lnTo>
                        <a:pt x="22"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8" name="任意多边形: 形状 27"/>
                <p:cNvSpPr/>
                <p:nvPr/>
              </p:nvSpPr>
              <p:spPr bwMode="auto">
                <a:xfrm>
                  <a:off x="7120701" y="4167118"/>
                  <a:ext cx="296055" cy="534262"/>
                </a:xfrm>
                <a:custGeom>
                  <a:avLst/>
                  <a:gdLst>
                    <a:gd name="T0" fmla="*/ 201 w 260"/>
                    <a:gd name="T1" fmla="*/ 0 h 470"/>
                    <a:gd name="T2" fmla="*/ 202 w 260"/>
                    <a:gd name="T3" fmla="*/ 2 h 470"/>
                    <a:gd name="T4" fmla="*/ 209 w 260"/>
                    <a:gd name="T5" fmla="*/ 12 h 470"/>
                    <a:gd name="T6" fmla="*/ 218 w 260"/>
                    <a:gd name="T7" fmla="*/ 26 h 470"/>
                    <a:gd name="T8" fmla="*/ 228 w 260"/>
                    <a:gd name="T9" fmla="*/ 46 h 470"/>
                    <a:gd name="T10" fmla="*/ 238 w 260"/>
                    <a:gd name="T11" fmla="*/ 70 h 470"/>
                    <a:gd name="T12" fmla="*/ 248 w 260"/>
                    <a:gd name="T13" fmla="*/ 98 h 470"/>
                    <a:gd name="T14" fmla="*/ 255 w 260"/>
                    <a:gd name="T15" fmla="*/ 128 h 470"/>
                    <a:gd name="T16" fmla="*/ 260 w 260"/>
                    <a:gd name="T17" fmla="*/ 162 h 470"/>
                    <a:gd name="T18" fmla="*/ 260 w 260"/>
                    <a:gd name="T19" fmla="*/ 198 h 470"/>
                    <a:gd name="T20" fmla="*/ 256 w 260"/>
                    <a:gd name="T21" fmla="*/ 238 h 470"/>
                    <a:gd name="T22" fmla="*/ 246 w 260"/>
                    <a:gd name="T23" fmla="*/ 277 h 470"/>
                    <a:gd name="T24" fmla="*/ 229 w 260"/>
                    <a:gd name="T25" fmla="*/ 315 h 470"/>
                    <a:gd name="T26" fmla="*/ 209 w 260"/>
                    <a:gd name="T27" fmla="*/ 348 h 470"/>
                    <a:gd name="T28" fmla="*/ 187 w 260"/>
                    <a:gd name="T29" fmla="*/ 376 h 470"/>
                    <a:gd name="T30" fmla="*/ 164 w 260"/>
                    <a:gd name="T31" fmla="*/ 400 h 470"/>
                    <a:gd name="T32" fmla="*/ 140 w 260"/>
                    <a:gd name="T33" fmla="*/ 421 h 470"/>
                    <a:gd name="T34" fmla="*/ 116 w 260"/>
                    <a:gd name="T35" fmla="*/ 436 h 470"/>
                    <a:gd name="T36" fmla="*/ 95 w 260"/>
                    <a:gd name="T37" fmla="*/ 449 h 470"/>
                    <a:gd name="T38" fmla="*/ 77 w 260"/>
                    <a:gd name="T39" fmla="*/ 459 h 470"/>
                    <a:gd name="T40" fmla="*/ 62 w 260"/>
                    <a:gd name="T41" fmla="*/ 466 h 470"/>
                    <a:gd name="T42" fmla="*/ 54 w 260"/>
                    <a:gd name="T43" fmla="*/ 468 h 470"/>
                    <a:gd name="T44" fmla="*/ 50 w 260"/>
                    <a:gd name="T45" fmla="*/ 470 h 470"/>
                    <a:gd name="T46" fmla="*/ 48 w 260"/>
                    <a:gd name="T47" fmla="*/ 467 h 470"/>
                    <a:gd name="T48" fmla="*/ 43 w 260"/>
                    <a:gd name="T49" fmla="*/ 460 h 470"/>
                    <a:gd name="T50" fmla="*/ 36 w 260"/>
                    <a:gd name="T51" fmla="*/ 447 h 470"/>
                    <a:gd name="T52" fmla="*/ 27 w 260"/>
                    <a:gd name="T53" fmla="*/ 431 h 470"/>
                    <a:gd name="T54" fmla="*/ 17 w 260"/>
                    <a:gd name="T55" fmla="*/ 410 h 470"/>
                    <a:gd name="T56" fmla="*/ 10 w 260"/>
                    <a:gd name="T57" fmla="*/ 384 h 470"/>
                    <a:gd name="T58" fmla="*/ 3 w 260"/>
                    <a:gd name="T59" fmla="*/ 355 h 470"/>
                    <a:gd name="T60" fmla="*/ 0 w 260"/>
                    <a:gd name="T61" fmla="*/ 323 h 470"/>
                    <a:gd name="T62" fmla="*/ 0 w 260"/>
                    <a:gd name="T63" fmla="*/ 288 h 470"/>
                    <a:gd name="T64" fmla="*/ 6 w 260"/>
                    <a:gd name="T65" fmla="*/ 250 h 470"/>
                    <a:gd name="T66" fmla="*/ 17 w 260"/>
                    <a:gd name="T67" fmla="*/ 210 h 470"/>
                    <a:gd name="T68" fmla="*/ 36 w 260"/>
                    <a:gd name="T69" fmla="*/ 168 h 470"/>
                    <a:gd name="T70" fmla="*/ 58 w 260"/>
                    <a:gd name="T71" fmla="*/ 130 h 470"/>
                    <a:gd name="T72" fmla="*/ 81 w 260"/>
                    <a:gd name="T73" fmla="*/ 98 h 470"/>
                    <a:gd name="T74" fmla="*/ 105 w 260"/>
                    <a:gd name="T75" fmla="*/ 71 h 470"/>
                    <a:gd name="T76" fmla="*/ 129 w 260"/>
                    <a:gd name="T77" fmla="*/ 49 h 470"/>
                    <a:gd name="T78" fmla="*/ 151 w 260"/>
                    <a:gd name="T79" fmla="*/ 30 h 470"/>
                    <a:gd name="T80" fmla="*/ 171 w 260"/>
                    <a:gd name="T81" fmla="*/ 16 h 470"/>
                    <a:gd name="T82" fmla="*/ 187 w 260"/>
                    <a:gd name="T83" fmla="*/ 7 h 470"/>
                    <a:gd name="T84" fmla="*/ 197 w 260"/>
                    <a:gd name="T85" fmla="*/ 1 h 470"/>
                    <a:gd name="T86" fmla="*/ 201 w 260"/>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0" h="470">
                      <a:moveTo>
                        <a:pt x="201" y="0"/>
                      </a:moveTo>
                      <a:lnTo>
                        <a:pt x="202" y="2"/>
                      </a:lnTo>
                      <a:lnTo>
                        <a:pt x="209" y="12"/>
                      </a:lnTo>
                      <a:lnTo>
                        <a:pt x="218" y="26"/>
                      </a:lnTo>
                      <a:lnTo>
                        <a:pt x="228" y="46"/>
                      </a:lnTo>
                      <a:lnTo>
                        <a:pt x="238" y="70"/>
                      </a:lnTo>
                      <a:lnTo>
                        <a:pt x="248" y="98"/>
                      </a:lnTo>
                      <a:lnTo>
                        <a:pt x="255" y="128"/>
                      </a:lnTo>
                      <a:lnTo>
                        <a:pt x="260" y="162"/>
                      </a:lnTo>
                      <a:lnTo>
                        <a:pt x="260" y="198"/>
                      </a:lnTo>
                      <a:lnTo>
                        <a:pt x="256" y="238"/>
                      </a:lnTo>
                      <a:lnTo>
                        <a:pt x="246" y="277"/>
                      </a:lnTo>
                      <a:lnTo>
                        <a:pt x="229" y="315"/>
                      </a:lnTo>
                      <a:lnTo>
                        <a:pt x="209" y="348"/>
                      </a:lnTo>
                      <a:lnTo>
                        <a:pt x="187" y="376"/>
                      </a:lnTo>
                      <a:lnTo>
                        <a:pt x="164" y="400"/>
                      </a:lnTo>
                      <a:lnTo>
                        <a:pt x="140" y="421"/>
                      </a:lnTo>
                      <a:lnTo>
                        <a:pt x="116" y="436"/>
                      </a:lnTo>
                      <a:lnTo>
                        <a:pt x="95" y="449"/>
                      </a:lnTo>
                      <a:lnTo>
                        <a:pt x="77" y="459"/>
                      </a:lnTo>
                      <a:lnTo>
                        <a:pt x="62" y="466"/>
                      </a:lnTo>
                      <a:lnTo>
                        <a:pt x="54" y="468"/>
                      </a:lnTo>
                      <a:lnTo>
                        <a:pt x="50" y="470"/>
                      </a:lnTo>
                      <a:lnTo>
                        <a:pt x="48" y="467"/>
                      </a:lnTo>
                      <a:lnTo>
                        <a:pt x="43" y="460"/>
                      </a:lnTo>
                      <a:lnTo>
                        <a:pt x="36" y="447"/>
                      </a:lnTo>
                      <a:lnTo>
                        <a:pt x="27" y="431"/>
                      </a:lnTo>
                      <a:lnTo>
                        <a:pt x="17" y="410"/>
                      </a:lnTo>
                      <a:lnTo>
                        <a:pt x="10" y="384"/>
                      </a:lnTo>
                      <a:lnTo>
                        <a:pt x="3" y="355"/>
                      </a:lnTo>
                      <a:lnTo>
                        <a:pt x="0" y="323"/>
                      </a:lnTo>
                      <a:lnTo>
                        <a:pt x="0" y="288"/>
                      </a:lnTo>
                      <a:lnTo>
                        <a:pt x="6" y="250"/>
                      </a:lnTo>
                      <a:lnTo>
                        <a:pt x="17" y="210"/>
                      </a:lnTo>
                      <a:lnTo>
                        <a:pt x="36" y="168"/>
                      </a:lnTo>
                      <a:lnTo>
                        <a:pt x="58" y="130"/>
                      </a:lnTo>
                      <a:lnTo>
                        <a:pt x="81" y="98"/>
                      </a:lnTo>
                      <a:lnTo>
                        <a:pt x="105" y="71"/>
                      </a:lnTo>
                      <a:lnTo>
                        <a:pt x="129" y="49"/>
                      </a:lnTo>
                      <a:lnTo>
                        <a:pt x="151" y="30"/>
                      </a:lnTo>
                      <a:lnTo>
                        <a:pt x="171" y="16"/>
                      </a:lnTo>
                      <a:lnTo>
                        <a:pt x="187" y="7"/>
                      </a:lnTo>
                      <a:lnTo>
                        <a:pt x="197" y="1"/>
                      </a:lnTo>
                      <a:lnTo>
                        <a:pt x="201"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9" name="任意多边形: 形状 28"/>
                <p:cNvSpPr/>
                <p:nvPr/>
              </p:nvSpPr>
              <p:spPr bwMode="auto">
                <a:xfrm>
                  <a:off x="7233000" y="4626514"/>
                  <a:ext cx="279042" cy="551277"/>
                </a:xfrm>
                <a:custGeom>
                  <a:avLst/>
                  <a:gdLst>
                    <a:gd name="T0" fmla="*/ 160 w 246"/>
                    <a:gd name="T1" fmla="*/ 0 h 486"/>
                    <a:gd name="T2" fmla="*/ 163 w 246"/>
                    <a:gd name="T3" fmla="*/ 2 h 486"/>
                    <a:gd name="T4" fmla="*/ 168 w 246"/>
                    <a:gd name="T5" fmla="*/ 9 h 486"/>
                    <a:gd name="T6" fmla="*/ 177 w 246"/>
                    <a:gd name="T7" fmla="*/ 20 h 486"/>
                    <a:gd name="T8" fmla="*/ 188 w 246"/>
                    <a:gd name="T9" fmla="*/ 35 h 486"/>
                    <a:gd name="T10" fmla="*/ 201 w 246"/>
                    <a:gd name="T11" fmla="*/ 55 h 486"/>
                    <a:gd name="T12" fmla="*/ 212 w 246"/>
                    <a:gd name="T13" fmla="*/ 77 h 486"/>
                    <a:gd name="T14" fmla="*/ 225 w 246"/>
                    <a:gd name="T15" fmla="*/ 103 h 486"/>
                    <a:gd name="T16" fmla="*/ 235 w 246"/>
                    <a:gd name="T17" fmla="*/ 131 h 486"/>
                    <a:gd name="T18" fmla="*/ 242 w 246"/>
                    <a:gd name="T19" fmla="*/ 163 h 486"/>
                    <a:gd name="T20" fmla="*/ 246 w 246"/>
                    <a:gd name="T21" fmla="*/ 196 h 486"/>
                    <a:gd name="T22" fmla="*/ 246 w 246"/>
                    <a:gd name="T23" fmla="*/ 231 h 486"/>
                    <a:gd name="T24" fmla="*/ 240 w 246"/>
                    <a:gd name="T25" fmla="*/ 269 h 486"/>
                    <a:gd name="T26" fmla="*/ 229 w 246"/>
                    <a:gd name="T27" fmla="*/ 308 h 486"/>
                    <a:gd name="T28" fmla="*/ 215 w 246"/>
                    <a:gd name="T29" fmla="*/ 345 h 486"/>
                    <a:gd name="T30" fmla="*/ 197 w 246"/>
                    <a:gd name="T31" fmla="*/ 375 h 486"/>
                    <a:gd name="T32" fmla="*/ 175 w 246"/>
                    <a:gd name="T33" fmla="*/ 402 h 486"/>
                    <a:gd name="T34" fmla="*/ 156 w 246"/>
                    <a:gd name="T35" fmla="*/ 426 h 486"/>
                    <a:gd name="T36" fmla="*/ 134 w 246"/>
                    <a:gd name="T37" fmla="*/ 444 h 486"/>
                    <a:gd name="T38" fmla="*/ 115 w 246"/>
                    <a:gd name="T39" fmla="*/ 459 h 486"/>
                    <a:gd name="T40" fmla="*/ 98 w 246"/>
                    <a:gd name="T41" fmla="*/ 472 h 486"/>
                    <a:gd name="T42" fmla="*/ 85 w 246"/>
                    <a:gd name="T43" fmla="*/ 480 h 486"/>
                    <a:gd name="T44" fmla="*/ 76 w 246"/>
                    <a:gd name="T45" fmla="*/ 485 h 486"/>
                    <a:gd name="T46" fmla="*/ 74 w 246"/>
                    <a:gd name="T47" fmla="*/ 486 h 486"/>
                    <a:gd name="T48" fmla="*/ 71 w 246"/>
                    <a:gd name="T49" fmla="*/ 485 h 486"/>
                    <a:gd name="T50" fmla="*/ 64 w 246"/>
                    <a:gd name="T51" fmla="*/ 478 h 486"/>
                    <a:gd name="T52" fmla="*/ 55 w 246"/>
                    <a:gd name="T53" fmla="*/ 465 h 486"/>
                    <a:gd name="T54" fmla="*/ 44 w 246"/>
                    <a:gd name="T55" fmla="*/ 450 h 486"/>
                    <a:gd name="T56" fmla="*/ 33 w 246"/>
                    <a:gd name="T57" fmla="*/ 430 h 486"/>
                    <a:gd name="T58" fmla="*/ 21 w 246"/>
                    <a:gd name="T59" fmla="*/ 406 h 486"/>
                    <a:gd name="T60" fmla="*/ 11 w 246"/>
                    <a:gd name="T61" fmla="*/ 378 h 486"/>
                    <a:gd name="T62" fmla="*/ 4 w 246"/>
                    <a:gd name="T63" fmla="*/ 347 h 486"/>
                    <a:gd name="T64" fmla="*/ 0 w 246"/>
                    <a:gd name="T65" fmla="*/ 312 h 486"/>
                    <a:gd name="T66" fmla="*/ 0 w 246"/>
                    <a:gd name="T67" fmla="*/ 273 h 486"/>
                    <a:gd name="T68" fmla="*/ 6 w 246"/>
                    <a:gd name="T69" fmla="*/ 233 h 486"/>
                    <a:gd name="T70" fmla="*/ 17 w 246"/>
                    <a:gd name="T71" fmla="*/ 191 h 486"/>
                    <a:gd name="T72" fmla="*/ 33 w 246"/>
                    <a:gd name="T73" fmla="*/ 154 h 486"/>
                    <a:gd name="T74" fmla="*/ 50 w 246"/>
                    <a:gd name="T75" fmla="*/ 122 h 486"/>
                    <a:gd name="T76" fmla="*/ 68 w 246"/>
                    <a:gd name="T77" fmla="*/ 93 h 486"/>
                    <a:gd name="T78" fmla="*/ 86 w 246"/>
                    <a:gd name="T79" fmla="*/ 68 h 486"/>
                    <a:gd name="T80" fmla="*/ 105 w 246"/>
                    <a:gd name="T81" fmla="*/ 47 h 486"/>
                    <a:gd name="T82" fmla="*/ 122 w 246"/>
                    <a:gd name="T83" fmla="*/ 30 h 486"/>
                    <a:gd name="T84" fmla="*/ 137 w 246"/>
                    <a:gd name="T85" fmla="*/ 17 h 486"/>
                    <a:gd name="T86" fmla="*/ 149 w 246"/>
                    <a:gd name="T87" fmla="*/ 7 h 486"/>
                    <a:gd name="T88" fmla="*/ 157 w 246"/>
                    <a:gd name="T89" fmla="*/ 2 h 486"/>
                    <a:gd name="T90" fmla="*/ 160 w 246"/>
                    <a:gd name="T91"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6" h="486">
                      <a:moveTo>
                        <a:pt x="160" y="0"/>
                      </a:moveTo>
                      <a:lnTo>
                        <a:pt x="163" y="2"/>
                      </a:lnTo>
                      <a:lnTo>
                        <a:pt x="168" y="9"/>
                      </a:lnTo>
                      <a:lnTo>
                        <a:pt x="177" y="20"/>
                      </a:lnTo>
                      <a:lnTo>
                        <a:pt x="188" y="35"/>
                      </a:lnTo>
                      <a:lnTo>
                        <a:pt x="201" y="55"/>
                      </a:lnTo>
                      <a:lnTo>
                        <a:pt x="212" y="77"/>
                      </a:lnTo>
                      <a:lnTo>
                        <a:pt x="225" y="103"/>
                      </a:lnTo>
                      <a:lnTo>
                        <a:pt x="235" y="131"/>
                      </a:lnTo>
                      <a:lnTo>
                        <a:pt x="242" y="163"/>
                      </a:lnTo>
                      <a:lnTo>
                        <a:pt x="246" y="196"/>
                      </a:lnTo>
                      <a:lnTo>
                        <a:pt x="246" y="231"/>
                      </a:lnTo>
                      <a:lnTo>
                        <a:pt x="240" y="269"/>
                      </a:lnTo>
                      <a:lnTo>
                        <a:pt x="229" y="308"/>
                      </a:lnTo>
                      <a:lnTo>
                        <a:pt x="215" y="345"/>
                      </a:lnTo>
                      <a:lnTo>
                        <a:pt x="197" y="375"/>
                      </a:lnTo>
                      <a:lnTo>
                        <a:pt x="175" y="402"/>
                      </a:lnTo>
                      <a:lnTo>
                        <a:pt x="156" y="426"/>
                      </a:lnTo>
                      <a:lnTo>
                        <a:pt x="134" y="444"/>
                      </a:lnTo>
                      <a:lnTo>
                        <a:pt x="115" y="459"/>
                      </a:lnTo>
                      <a:lnTo>
                        <a:pt x="98" y="472"/>
                      </a:lnTo>
                      <a:lnTo>
                        <a:pt x="85" y="480"/>
                      </a:lnTo>
                      <a:lnTo>
                        <a:pt x="76" y="485"/>
                      </a:lnTo>
                      <a:lnTo>
                        <a:pt x="74" y="486"/>
                      </a:lnTo>
                      <a:lnTo>
                        <a:pt x="71" y="485"/>
                      </a:lnTo>
                      <a:lnTo>
                        <a:pt x="64" y="478"/>
                      </a:lnTo>
                      <a:lnTo>
                        <a:pt x="55" y="465"/>
                      </a:lnTo>
                      <a:lnTo>
                        <a:pt x="44" y="450"/>
                      </a:lnTo>
                      <a:lnTo>
                        <a:pt x="33" y="430"/>
                      </a:lnTo>
                      <a:lnTo>
                        <a:pt x="21" y="406"/>
                      </a:lnTo>
                      <a:lnTo>
                        <a:pt x="11" y="378"/>
                      </a:lnTo>
                      <a:lnTo>
                        <a:pt x="4" y="347"/>
                      </a:lnTo>
                      <a:lnTo>
                        <a:pt x="0" y="312"/>
                      </a:lnTo>
                      <a:lnTo>
                        <a:pt x="0" y="273"/>
                      </a:lnTo>
                      <a:lnTo>
                        <a:pt x="6" y="233"/>
                      </a:lnTo>
                      <a:lnTo>
                        <a:pt x="17" y="191"/>
                      </a:lnTo>
                      <a:lnTo>
                        <a:pt x="33" y="154"/>
                      </a:lnTo>
                      <a:lnTo>
                        <a:pt x="50" y="122"/>
                      </a:lnTo>
                      <a:lnTo>
                        <a:pt x="68" y="93"/>
                      </a:lnTo>
                      <a:lnTo>
                        <a:pt x="86" y="68"/>
                      </a:lnTo>
                      <a:lnTo>
                        <a:pt x="105" y="47"/>
                      </a:lnTo>
                      <a:lnTo>
                        <a:pt x="122" y="30"/>
                      </a:lnTo>
                      <a:lnTo>
                        <a:pt x="137" y="17"/>
                      </a:lnTo>
                      <a:lnTo>
                        <a:pt x="149" y="7"/>
                      </a:lnTo>
                      <a:lnTo>
                        <a:pt x="157" y="2"/>
                      </a:lnTo>
                      <a:lnTo>
                        <a:pt x="160"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30" name="任意多边形: 形状 29"/>
                <p:cNvSpPr/>
                <p:nvPr/>
              </p:nvSpPr>
              <p:spPr bwMode="auto">
                <a:xfrm>
                  <a:off x="7495026" y="4932779"/>
                  <a:ext cx="272236" cy="558083"/>
                </a:xfrm>
                <a:custGeom>
                  <a:avLst/>
                  <a:gdLst>
                    <a:gd name="T0" fmla="*/ 133 w 242"/>
                    <a:gd name="T1" fmla="*/ 0 h 492"/>
                    <a:gd name="T2" fmla="*/ 136 w 242"/>
                    <a:gd name="T3" fmla="*/ 1 h 492"/>
                    <a:gd name="T4" fmla="*/ 143 w 242"/>
                    <a:gd name="T5" fmla="*/ 8 h 492"/>
                    <a:gd name="T6" fmla="*/ 153 w 242"/>
                    <a:gd name="T7" fmla="*/ 18 h 492"/>
                    <a:gd name="T8" fmla="*/ 166 w 242"/>
                    <a:gd name="T9" fmla="*/ 32 h 492"/>
                    <a:gd name="T10" fmla="*/ 180 w 242"/>
                    <a:gd name="T11" fmla="*/ 50 h 492"/>
                    <a:gd name="T12" fmla="*/ 194 w 242"/>
                    <a:gd name="T13" fmla="*/ 71 h 492"/>
                    <a:gd name="T14" fmla="*/ 208 w 242"/>
                    <a:gd name="T15" fmla="*/ 95 h 492"/>
                    <a:gd name="T16" fmla="*/ 221 w 242"/>
                    <a:gd name="T17" fmla="*/ 123 h 492"/>
                    <a:gd name="T18" fmla="*/ 231 w 242"/>
                    <a:gd name="T19" fmla="*/ 152 h 492"/>
                    <a:gd name="T20" fmla="*/ 239 w 242"/>
                    <a:gd name="T21" fmla="*/ 186 h 492"/>
                    <a:gd name="T22" fmla="*/ 242 w 242"/>
                    <a:gd name="T23" fmla="*/ 221 h 492"/>
                    <a:gd name="T24" fmla="*/ 240 w 242"/>
                    <a:gd name="T25" fmla="*/ 258 h 492"/>
                    <a:gd name="T26" fmla="*/ 232 w 242"/>
                    <a:gd name="T27" fmla="*/ 299 h 492"/>
                    <a:gd name="T28" fmla="*/ 221 w 242"/>
                    <a:gd name="T29" fmla="*/ 337 h 492"/>
                    <a:gd name="T30" fmla="*/ 205 w 242"/>
                    <a:gd name="T31" fmla="*/ 369 h 492"/>
                    <a:gd name="T32" fmla="*/ 188 w 242"/>
                    <a:gd name="T33" fmla="*/ 398 h 492"/>
                    <a:gd name="T34" fmla="*/ 170 w 242"/>
                    <a:gd name="T35" fmla="*/ 422 h 492"/>
                    <a:gd name="T36" fmla="*/ 150 w 242"/>
                    <a:gd name="T37" fmla="*/ 444 h 492"/>
                    <a:gd name="T38" fmla="*/ 133 w 242"/>
                    <a:gd name="T39" fmla="*/ 461 h 492"/>
                    <a:gd name="T40" fmla="*/ 117 w 242"/>
                    <a:gd name="T41" fmla="*/ 474 h 492"/>
                    <a:gd name="T42" fmla="*/ 105 w 242"/>
                    <a:gd name="T43" fmla="*/ 484 h 492"/>
                    <a:gd name="T44" fmla="*/ 96 w 242"/>
                    <a:gd name="T45" fmla="*/ 489 h 492"/>
                    <a:gd name="T46" fmla="*/ 93 w 242"/>
                    <a:gd name="T47" fmla="*/ 492 h 492"/>
                    <a:gd name="T48" fmla="*/ 91 w 242"/>
                    <a:gd name="T49" fmla="*/ 489 h 492"/>
                    <a:gd name="T50" fmla="*/ 84 w 242"/>
                    <a:gd name="T51" fmla="*/ 482 h 492"/>
                    <a:gd name="T52" fmla="*/ 74 w 242"/>
                    <a:gd name="T53" fmla="*/ 472 h 492"/>
                    <a:gd name="T54" fmla="*/ 61 w 242"/>
                    <a:gd name="T55" fmla="*/ 457 h 492"/>
                    <a:gd name="T56" fmla="*/ 48 w 242"/>
                    <a:gd name="T57" fmla="*/ 439 h 492"/>
                    <a:gd name="T58" fmla="*/ 34 w 242"/>
                    <a:gd name="T59" fmla="*/ 416 h 492"/>
                    <a:gd name="T60" fmla="*/ 21 w 242"/>
                    <a:gd name="T61" fmla="*/ 390 h 492"/>
                    <a:gd name="T62" fmla="*/ 11 w 242"/>
                    <a:gd name="T63" fmla="*/ 359 h 492"/>
                    <a:gd name="T64" fmla="*/ 4 w 242"/>
                    <a:gd name="T65" fmla="*/ 324 h 492"/>
                    <a:gd name="T66" fmla="*/ 0 w 242"/>
                    <a:gd name="T67" fmla="*/ 286 h 492"/>
                    <a:gd name="T68" fmla="*/ 3 w 242"/>
                    <a:gd name="T69" fmla="*/ 244 h 492"/>
                    <a:gd name="T70" fmla="*/ 10 w 242"/>
                    <a:gd name="T71" fmla="*/ 202 h 492"/>
                    <a:gd name="T72" fmla="*/ 21 w 242"/>
                    <a:gd name="T73" fmla="*/ 165 h 492"/>
                    <a:gd name="T74" fmla="*/ 34 w 242"/>
                    <a:gd name="T75" fmla="*/ 130 h 492"/>
                    <a:gd name="T76" fmla="*/ 50 w 242"/>
                    <a:gd name="T77" fmla="*/ 100 h 492"/>
                    <a:gd name="T78" fmla="*/ 67 w 242"/>
                    <a:gd name="T79" fmla="*/ 74 h 492"/>
                    <a:gd name="T80" fmla="*/ 84 w 242"/>
                    <a:gd name="T81" fmla="*/ 51 h 492"/>
                    <a:gd name="T82" fmla="*/ 99 w 242"/>
                    <a:gd name="T83" fmla="*/ 32 h 492"/>
                    <a:gd name="T84" fmla="*/ 113 w 242"/>
                    <a:gd name="T85" fmla="*/ 18 h 492"/>
                    <a:gd name="T86" fmla="*/ 123 w 242"/>
                    <a:gd name="T87" fmla="*/ 8 h 492"/>
                    <a:gd name="T88" fmla="*/ 130 w 242"/>
                    <a:gd name="T89" fmla="*/ 1 h 492"/>
                    <a:gd name="T90" fmla="*/ 133 w 242"/>
                    <a:gd name="T91"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492">
                      <a:moveTo>
                        <a:pt x="133" y="0"/>
                      </a:moveTo>
                      <a:lnTo>
                        <a:pt x="136" y="1"/>
                      </a:lnTo>
                      <a:lnTo>
                        <a:pt x="143" y="8"/>
                      </a:lnTo>
                      <a:lnTo>
                        <a:pt x="153" y="18"/>
                      </a:lnTo>
                      <a:lnTo>
                        <a:pt x="166" y="32"/>
                      </a:lnTo>
                      <a:lnTo>
                        <a:pt x="180" y="50"/>
                      </a:lnTo>
                      <a:lnTo>
                        <a:pt x="194" y="71"/>
                      </a:lnTo>
                      <a:lnTo>
                        <a:pt x="208" y="95"/>
                      </a:lnTo>
                      <a:lnTo>
                        <a:pt x="221" y="123"/>
                      </a:lnTo>
                      <a:lnTo>
                        <a:pt x="231" y="152"/>
                      </a:lnTo>
                      <a:lnTo>
                        <a:pt x="239" y="186"/>
                      </a:lnTo>
                      <a:lnTo>
                        <a:pt x="242" y="221"/>
                      </a:lnTo>
                      <a:lnTo>
                        <a:pt x="240" y="258"/>
                      </a:lnTo>
                      <a:lnTo>
                        <a:pt x="232" y="299"/>
                      </a:lnTo>
                      <a:lnTo>
                        <a:pt x="221" y="337"/>
                      </a:lnTo>
                      <a:lnTo>
                        <a:pt x="205" y="369"/>
                      </a:lnTo>
                      <a:lnTo>
                        <a:pt x="188" y="398"/>
                      </a:lnTo>
                      <a:lnTo>
                        <a:pt x="170" y="422"/>
                      </a:lnTo>
                      <a:lnTo>
                        <a:pt x="150" y="444"/>
                      </a:lnTo>
                      <a:lnTo>
                        <a:pt x="133" y="461"/>
                      </a:lnTo>
                      <a:lnTo>
                        <a:pt x="117" y="474"/>
                      </a:lnTo>
                      <a:lnTo>
                        <a:pt x="105" y="484"/>
                      </a:lnTo>
                      <a:lnTo>
                        <a:pt x="96" y="489"/>
                      </a:lnTo>
                      <a:lnTo>
                        <a:pt x="93" y="492"/>
                      </a:lnTo>
                      <a:lnTo>
                        <a:pt x="91" y="489"/>
                      </a:lnTo>
                      <a:lnTo>
                        <a:pt x="84" y="482"/>
                      </a:lnTo>
                      <a:lnTo>
                        <a:pt x="74" y="472"/>
                      </a:lnTo>
                      <a:lnTo>
                        <a:pt x="61" y="457"/>
                      </a:lnTo>
                      <a:lnTo>
                        <a:pt x="48" y="439"/>
                      </a:lnTo>
                      <a:lnTo>
                        <a:pt x="34" y="416"/>
                      </a:lnTo>
                      <a:lnTo>
                        <a:pt x="21" y="390"/>
                      </a:lnTo>
                      <a:lnTo>
                        <a:pt x="11" y="359"/>
                      </a:lnTo>
                      <a:lnTo>
                        <a:pt x="4" y="324"/>
                      </a:lnTo>
                      <a:lnTo>
                        <a:pt x="0" y="286"/>
                      </a:lnTo>
                      <a:lnTo>
                        <a:pt x="3" y="244"/>
                      </a:lnTo>
                      <a:lnTo>
                        <a:pt x="10" y="202"/>
                      </a:lnTo>
                      <a:lnTo>
                        <a:pt x="21" y="165"/>
                      </a:lnTo>
                      <a:lnTo>
                        <a:pt x="34" y="130"/>
                      </a:lnTo>
                      <a:lnTo>
                        <a:pt x="50" y="100"/>
                      </a:lnTo>
                      <a:lnTo>
                        <a:pt x="67" y="74"/>
                      </a:lnTo>
                      <a:lnTo>
                        <a:pt x="84" y="51"/>
                      </a:lnTo>
                      <a:lnTo>
                        <a:pt x="99" y="32"/>
                      </a:lnTo>
                      <a:lnTo>
                        <a:pt x="113" y="18"/>
                      </a:lnTo>
                      <a:lnTo>
                        <a:pt x="123" y="8"/>
                      </a:lnTo>
                      <a:lnTo>
                        <a:pt x="130" y="1"/>
                      </a:lnTo>
                      <a:lnTo>
                        <a:pt x="133"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31" name="任意多边形: 形状 30"/>
                <p:cNvSpPr/>
                <p:nvPr/>
              </p:nvSpPr>
              <p:spPr bwMode="auto">
                <a:xfrm>
                  <a:off x="7787679" y="5239045"/>
                  <a:ext cx="275638" cy="547873"/>
                </a:xfrm>
                <a:custGeom>
                  <a:avLst/>
                  <a:gdLst>
                    <a:gd name="T0" fmla="*/ 59 w 242"/>
                    <a:gd name="T1" fmla="*/ 0 h 484"/>
                    <a:gd name="T2" fmla="*/ 63 w 242"/>
                    <a:gd name="T3" fmla="*/ 2 h 484"/>
                    <a:gd name="T4" fmla="*/ 72 w 242"/>
                    <a:gd name="T5" fmla="*/ 7 h 484"/>
                    <a:gd name="T6" fmla="*/ 87 w 242"/>
                    <a:gd name="T7" fmla="*/ 16 h 484"/>
                    <a:gd name="T8" fmla="*/ 106 w 242"/>
                    <a:gd name="T9" fmla="*/ 27 h 484"/>
                    <a:gd name="T10" fmla="*/ 127 w 242"/>
                    <a:gd name="T11" fmla="*/ 42 h 484"/>
                    <a:gd name="T12" fmla="*/ 148 w 242"/>
                    <a:gd name="T13" fmla="*/ 62 h 484"/>
                    <a:gd name="T14" fmla="*/ 171 w 242"/>
                    <a:gd name="T15" fmla="*/ 86 h 484"/>
                    <a:gd name="T16" fmla="*/ 192 w 242"/>
                    <a:gd name="T17" fmla="*/ 112 h 484"/>
                    <a:gd name="T18" fmla="*/ 212 w 242"/>
                    <a:gd name="T19" fmla="*/ 144 h 484"/>
                    <a:gd name="T20" fmla="*/ 227 w 242"/>
                    <a:gd name="T21" fmla="*/ 179 h 484"/>
                    <a:gd name="T22" fmla="*/ 237 w 242"/>
                    <a:gd name="T23" fmla="*/ 220 h 484"/>
                    <a:gd name="T24" fmla="*/ 242 w 242"/>
                    <a:gd name="T25" fmla="*/ 260 h 484"/>
                    <a:gd name="T26" fmla="*/ 242 w 242"/>
                    <a:gd name="T27" fmla="*/ 298 h 484"/>
                    <a:gd name="T28" fmla="*/ 236 w 242"/>
                    <a:gd name="T29" fmla="*/ 335 h 484"/>
                    <a:gd name="T30" fmla="*/ 227 w 242"/>
                    <a:gd name="T31" fmla="*/ 367 h 484"/>
                    <a:gd name="T32" fmla="*/ 218 w 242"/>
                    <a:gd name="T33" fmla="*/ 396 h 484"/>
                    <a:gd name="T34" fmla="*/ 205 w 242"/>
                    <a:gd name="T35" fmla="*/ 421 h 484"/>
                    <a:gd name="T36" fmla="*/ 194 w 242"/>
                    <a:gd name="T37" fmla="*/ 444 h 484"/>
                    <a:gd name="T38" fmla="*/ 182 w 242"/>
                    <a:gd name="T39" fmla="*/ 461 h 484"/>
                    <a:gd name="T40" fmla="*/ 172 w 242"/>
                    <a:gd name="T41" fmla="*/ 473 h 484"/>
                    <a:gd name="T42" fmla="*/ 167 w 242"/>
                    <a:gd name="T43" fmla="*/ 482 h 484"/>
                    <a:gd name="T44" fmla="*/ 164 w 242"/>
                    <a:gd name="T45" fmla="*/ 484 h 484"/>
                    <a:gd name="T46" fmla="*/ 161 w 242"/>
                    <a:gd name="T47" fmla="*/ 483 h 484"/>
                    <a:gd name="T48" fmla="*/ 153 w 242"/>
                    <a:gd name="T49" fmla="*/ 479 h 484"/>
                    <a:gd name="T50" fmla="*/ 140 w 242"/>
                    <a:gd name="T51" fmla="*/ 470 h 484"/>
                    <a:gd name="T52" fmla="*/ 123 w 242"/>
                    <a:gd name="T53" fmla="*/ 461 h 484"/>
                    <a:gd name="T54" fmla="*/ 104 w 242"/>
                    <a:gd name="T55" fmla="*/ 447 h 484"/>
                    <a:gd name="T56" fmla="*/ 86 w 242"/>
                    <a:gd name="T57" fmla="*/ 428 h 484"/>
                    <a:gd name="T58" fmla="*/ 66 w 242"/>
                    <a:gd name="T59" fmla="*/ 406 h 484"/>
                    <a:gd name="T60" fmla="*/ 46 w 242"/>
                    <a:gd name="T61" fmla="*/ 379 h 484"/>
                    <a:gd name="T62" fmla="*/ 30 w 242"/>
                    <a:gd name="T63" fmla="*/ 349 h 484"/>
                    <a:gd name="T64" fmla="*/ 15 w 242"/>
                    <a:gd name="T65" fmla="*/ 314 h 484"/>
                    <a:gd name="T66" fmla="*/ 6 w 242"/>
                    <a:gd name="T67" fmla="*/ 273 h 484"/>
                    <a:gd name="T68" fmla="*/ 0 w 242"/>
                    <a:gd name="T69" fmla="*/ 231 h 484"/>
                    <a:gd name="T70" fmla="*/ 0 w 242"/>
                    <a:gd name="T71" fmla="*/ 192 h 484"/>
                    <a:gd name="T72" fmla="*/ 3 w 242"/>
                    <a:gd name="T73" fmla="*/ 154 h 484"/>
                    <a:gd name="T74" fmla="*/ 8 w 242"/>
                    <a:gd name="T75" fmla="*/ 121 h 484"/>
                    <a:gd name="T76" fmla="*/ 17 w 242"/>
                    <a:gd name="T77" fmla="*/ 91 h 484"/>
                    <a:gd name="T78" fmla="*/ 27 w 242"/>
                    <a:gd name="T79" fmla="*/ 65 h 484"/>
                    <a:gd name="T80" fmla="*/ 37 w 242"/>
                    <a:gd name="T81" fmla="*/ 42 h 484"/>
                    <a:gd name="T82" fmla="*/ 45 w 242"/>
                    <a:gd name="T83" fmla="*/ 24 h 484"/>
                    <a:gd name="T84" fmla="*/ 52 w 242"/>
                    <a:gd name="T85" fmla="*/ 11 h 484"/>
                    <a:gd name="T86" fmla="*/ 58 w 242"/>
                    <a:gd name="T87" fmla="*/ 3 h 484"/>
                    <a:gd name="T88" fmla="*/ 59 w 242"/>
                    <a:gd name="T89"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2" h="484">
                      <a:moveTo>
                        <a:pt x="59" y="0"/>
                      </a:moveTo>
                      <a:lnTo>
                        <a:pt x="63" y="2"/>
                      </a:lnTo>
                      <a:lnTo>
                        <a:pt x="72" y="7"/>
                      </a:lnTo>
                      <a:lnTo>
                        <a:pt x="87" y="16"/>
                      </a:lnTo>
                      <a:lnTo>
                        <a:pt x="106" y="27"/>
                      </a:lnTo>
                      <a:lnTo>
                        <a:pt x="127" y="42"/>
                      </a:lnTo>
                      <a:lnTo>
                        <a:pt x="148" y="62"/>
                      </a:lnTo>
                      <a:lnTo>
                        <a:pt x="171" y="86"/>
                      </a:lnTo>
                      <a:lnTo>
                        <a:pt x="192" y="112"/>
                      </a:lnTo>
                      <a:lnTo>
                        <a:pt x="212" y="144"/>
                      </a:lnTo>
                      <a:lnTo>
                        <a:pt x="227" y="179"/>
                      </a:lnTo>
                      <a:lnTo>
                        <a:pt x="237" y="220"/>
                      </a:lnTo>
                      <a:lnTo>
                        <a:pt x="242" y="260"/>
                      </a:lnTo>
                      <a:lnTo>
                        <a:pt x="242" y="298"/>
                      </a:lnTo>
                      <a:lnTo>
                        <a:pt x="236" y="335"/>
                      </a:lnTo>
                      <a:lnTo>
                        <a:pt x="227" y="367"/>
                      </a:lnTo>
                      <a:lnTo>
                        <a:pt x="218" y="396"/>
                      </a:lnTo>
                      <a:lnTo>
                        <a:pt x="205" y="421"/>
                      </a:lnTo>
                      <a:lnTo>
                        <a:pt x="194" y="444"/>
                      </a:lnTo>
                      <a:lnTo>
                        <a:pt x="182" y="461"/>
                      </a:lnTo>
                      <a:lnTo>
                        <a:pt x="172" y="473"/>
                      </a:lnTo>
                      <a:lnTo>
                        <a:pt x="167" y="482"/>
                      </a:lnTo>
                      <a:lnTo>
                        <a:pt x="164" y="484"/>
                      </a:lnTo>
                      <a:lnTo>
                        <a:pt x="161" y="483"/>
                      </a:lnTo>
                      <a:lnTo>
                        <a:pt x="153" y="479"/>
                      </a:lnTo>
                      <a:lnTo>
                        <a:pt x="140" y="470"/>
                      </a:lnTo>
                      <a:lnTo>
                        <a:pt x="123" y="461"/>
                      </a:lnTo>
                      <a:lnTo>
                        <a:pt x="104" y="447"/>
                      </a:lnTo>
                      <a:lnTo>
                        <a:pt x="86" y="428"/>
                      </a:lnTo>
                      <a:lnTo>
                        <a:pt x="66" y="406"/>
                      </a:lnTo>
                      <a:lnTo>
                        <a:pt x="46" y="379"/>
                      </a:lnTo>
                      <a:lnTo>
                        <a:pt x="30" y="349"/>
                      </a:lnTo>
                      <a:lnTo>
                        <a:pt x="15" y="314"/>
                      </a:lnTo>
                      <a:lnTo>
                        <a:pt x="6" y="273"/>
                      </a:lnTo>
                      <a:lnTo>
                        <a:pt x="0" y="231"/>
                      </a:lnTo>
                      <a:lnTo>
                        <a:pt x="0" y="192"/>
                      </a:lnTo>
                      <a:lnTo>
                        <a:pt x="3" y="154"/>
                      </a:lnTo>
                      <a:lnTo>
                        <a:pt x="8" y="121"/>
                      </a:lnTo>
                      <a:lnTo>
                        <a:pt x="17" y="91"/>
                      </a:lnTo>
                      <a:lnTo>
                        <a:pt x="27" y="65"/>
                      </a:lnTo>
                      <a:lnTo>
                        <a:pt x="37" y="42"/>
                      </a:lnTo>
                      <a:lnTo>
                        <a:pt x="45" y="24"/>
                      </a:lnTo>
                      <a:lnTo>
                        <a:pt x="52" y="11"/>
                      </a:lnTo>
                      <a:lnTo>
                        <a:pt x="58" y="3"/>
                      </a:lnTo>
                      <a:lnTo>
                        <a:pt x="59"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32" name="任意多边形: 形状 31"/>
                <p:cNvSpPr/>
                <p:nvPr/>
              </p:nvSpPr>
              <p:spPr bwMode="auto">
                <a:xfrm>
                  <a:off x="6896107" y="3745152"/>
                  <a:ext cx="272236" cy="558083"/>
                </a:xfrm>
                <a:custGeom>
                  <a:avLst/>
                  <a:gdLst>
                    <a:gd name="T0" fmla="*/ 139 w 238"/>
                    <a:gd name="T1" fmla="*/ 0 h 494"/>
                    <a:gd name="T2" fmla="*/ 142 w 238"/>
                    <a:gd name="T3" fmla="*/ 3 h 494"/>
                    <a:gd name="T4" fmla="*/ 147 w 238"/>
                    <a:gd name="T5" fmla="*/ 10 h 494"/>
                    <a:gd name="T6" fmla="*/ 157 w 238"/>
                    <a:gd name="T7" fmla="*/ 23 h 494"/>
                    <a:gd name="T8" fmla="*/ 169 w 238"/>
                    <a:gd name="T9" fmla="*/ 38 h 494"/>
                    <a:gd name="T10" fmla="*/ 181 w 238"/>
                    <a:gd name="T11" fmla="*/ 59 h 494"/>
                    <a:gd name="T12" fmla="*/ 195 w 238"/>
                    <a:gd name="T13" fmla="*/ 83 h 494"/>
                    <a:gd name="T14" fmla="*/ 208 w 238"/>
                    <a:gd name="T15" fmla="*/ 111 h 494"/>
                    <a:gd name="T16" fmla="*/ 219 w 238"/>
                    <a:gd name="T17" fmla="*/ 143 h 494"/>
                    <a:gd name="T18" fmla="*/ 229 w 238"/>
                    <a:gd name="T19" fmla="*/ 180 h 494"/>
                    <a:gd name="T20" fmla="*/ 235 w 238"/>
                    <a:gd name="T21" fmla="*/ 219 h 494"/>
                    <a:gd name="T22" fmla="*/ 238 w 238"/>
                    <a:gd name="T23" fmla="*/ 261 h 494"/>
                    <a:gd name="T24" fmla="*/ 235 w 238"/>
                    <a:gd name="T25" fmla="*/ 303 h 494"/>
                    <a:gd name="T26" fmla="*/ 226 w 238"/>
                    <a:gd name="T27" fmla="*/ 340 h 494"/>
                    <a:gd name="T28" fmla="*/ 215 w 238"/>
                    <a:gd name="T29" fmla="*/ 373 h 494"/>
                    <a:gd name="T30" fmla="*/ 201 w 238"/>
                    <a:gd name="T31" fmla="*/ 402 h 494"/>
                    <a:gd name="T32" fmla="*/ 185 w 238"/>
                    <a:gd name="T33" fmla="*/ 427 h 494"/>
                    <a:gd name="T34" fmla="*/ 169 w 238"/>
                    <a:gd name="T35" fmla="*/ 448 h 494"/>
                    <a:gd name="T36" fmla="*/ 153 w 238"/>
                    <a:gd name="T37" fmla="*/ 465 h 494"/>
                    <a:gd name="T38" fmla="*/ 139 w 238"/>
                    <a:gd name="T39" fmla="*/ 478 h 494"/>
                    <a:gd name="T40" fmla="*/ 128 w 238"/>
                    <a:gd name="T41" fmla="*/ 487 h 494"/>
                    <a:gd name="T42" fmla="*/ 120 w 238"/>
                    <a:gd name="T43" fmla="*/ 493 h 494"/>
                    <a:gd name="T44" fmla="*/ 118 w 238"/>
                    <a:gd name="T45" fmla="*/ 494 h 494"/>
                    <a:gd name="T46" fmla="*/ 115 w 238"/>
                    <a:gd name="T47" fmla="*/ 492 h 494"/>
                    <a:gd name="T48" fmla="*/ 108 w 238"/>
                    <a:gd name="T49" fmla="*/ 486 h 494"/>
                    <a:gd name="T50" fmla="*/ 96 w 238"/>
                    <a:gd name="T51" fmla="*/ 475 h 494"/>
                    <a:gd name="T52" fmla="*/ 82 w 238"/>
                    <a:gd name="T53" fmla="*/ 459 h 494"/>
                    <a:gd name="T54" fmla="*/ 67 w 238"/>
                    <a:gd name="T55" fmla="*/ 440 h 494"/>
                    <a:gd name="T56" fmla="*/ 50 w 238"/>
                    <a:gd name="T57" fmla="*/ 417 h 494"/>
                    <a:gd name="T58" fmla="*/ 34 w 238"/>
                    <a:gd name="T59" fmla="*/ 391 h 494"/>
                    <a:gd name="T60" fmla="*/ 21 w 238"/>
                    <a:gd name="T61" fmla="*/ 360 h 494"/>
                    <a:gd name="T62" fmla="*/ 10 w 238"/>
                    <a:gd name="T63" fmla="*/ 325 h 494"/>
                    <a:gd name="T64" fmla="*/ 3 w 238"/>
                    <a:gd name="T65" fmla="*/ 287 h 494"/>
                    <a:gd name="T66" fmla="*/ 0 w 238"/>
                    <a:gd name="T67" fmla="*/ 247 h 494"/>
                    <a:gd name="T68" fmla="*/ 5 w 238"/>
                    <a:gd name="T69" fmla="*/ 205 h 494"/>
                    <a:gd name="T70" fmla="*/ 13 w 238"/>
                    <a:gd name="T71" fmla="*/ 168 h 494"/>
                    <a:gd name="T72" fmla="*/ 26 w 238"/>
                    <a:gd name="T73" fmla="*/ 133 h 494"/>
                    <a:gd name="T74" fmla="*/ 43 w 238"/>
                    <a:gd name="T75" fmla="*/ 103 h 494"/>
                    <a:gd name="T76" fmla="*/ 61 w 238"/>
                    <a:gd name="T77" fmla="*/ 76 h 494"/>
                    <a:gd name="T78" fmla="*/ 79 w 238"/>
                    <a:gd name="T79" fmla="*/ 54 h 494"/>
                    <a:gd name="T80" fmla="*/ 98 w 238"/>
                    <a:gd name="T81" fmla="*/ 35 h 494"/>
                    <a:gd name="T82" fmla="*/ 113 w 238"/>
                    <a:gd name="T83" fmla="*/ 20 h 494"/>
                    <a:gd name="T84" fmla="*/ 126 w 238"/>
                    <a:gd name="T85" fmla="*/ 10 h 494"/>
                    <a:gd name="T86" fmla="*/ 136 w 238"/>
                    <a:gd name="T87" fmla="*/ 3 h 494"/>
                    <a:gd name="T88" fmla="*/ 139 w 238"/>
                    <a:gd name="T89"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8" h="494">
                      <a:moveTo>
                        <a:pt x="139" y="0"/>
                      </a:moveTo>
                      <a:lnTo>
                        <a:pt x="142" y="3"/>
                      </a:lnTo>
                      <a:lnTo>
                        <a:pt x="147" y="10"/>
                      </a:lnTo>
                      <a:lnTo>
                        <a:pt x="157" y="23"/>
                      </a:lnTo>
                      <a:lnTo>
                        <a:pt x="169" y="38"/>
                      </a:lnTo>
                      <a:lnTo>
                        <a:pt x="181" y="59"/>
                      </a:lnTo>
                      <a:lnTo>
                        <a:pt x="195" y="83"/>
                      </a:lnTo>
                      <a:lnTo>
                        <a:pt x="208" y="111"/>
                      </a:lnTo>
                      <a:lnTo>
                        <a:pt x="219" y="143"/>
                      </a:lnTo>
                      <a:lnTo>
                        <a:pt x="229" y="180"/>
                      </a:lnTo>
                      <a:lnTo>
                        <a:pt x="235" y="219"/>
                      </a:lnTo>
                      <a:lnTo>
                        <a:pt x="238" y="261"/>
                      </a:lnTo>
                      <a:lnTo>
                        <a:pt x="235" y="303"/>
                      </a:lnTo>
                      <a:lnTo>
                        <a:pt x="226" y="340"/>
                      </a:lnTo>
                      <a:lnTo>
                        <a:pt x="215" y="373"/>
                      </a:lnTo>
                      <a:lnTo>
                        <a:pt x="201" y="402"/>
                      </a:lnTo>
                      <a:lnTo>
                        <a:pt x="185" y="427"/>
                      </a:lnTo>
                      <a:lnTo>
                        <a:pt x="169" y="448"/>
                      </a:lnTo>
                      <a:lnTo>
                        <a:pt x="153" y="465"/>
                      </a:lnTo>
                      <a:lnTo>
                        <a:pt x="139" y="478"/>
                      </a:lnTo>
                      <a:lnTo>
                        <a:pt x="128" y="487"/>
                      </a:lnTo>
                      <a:lnTo>
                        <a:pt x="120" y="493"/>
                      </a:lnTo>
                      <a:lnTo>
                        <a:pt x="118" y="494"/>
                      </a:lnTo>
                      <a:lnTo>
                        <a:pt x="115" y="492"/>
                      </a:lnTo>
                      <a:lnTo>
                        <a:pt x="108" y="486"/>
                      </a:lnTo>
                      <a:lnTo>
                        <a:pt x="96" y="475"/>
                      </a:lnTo>
                      <a:lnTo>
                        <a:pt x="82" y="459"/>
                      </a:lnTo>
                      <a:lnTo>
                        <a:pt x="67" y="440"/>
                      </a:lnTo>
                      <a:lnTo>
                        <a:pt x="50" y="417"/>
                      </a:lnTo>
                      <a:lnTo>
                        <a:pt x="34" y="391"/>
                      </a:lnTo>
                      <a:lnTo>
                        <a:pt x="21" y="360"/>
                      </a:lnTo>
                      <a:lnTo>
                        <a:pt x="10" y="325"/>
                      </a:lnTo>
                      <a:lnTo>
                        <a:pt x="3" y="287"/>
                      </a:lnTo>
                      <a:lnTo>
                        <a:pt x="0" y="247"/>
                      </a:lnTo>
                      <a:lnTo>
                        <a:pt x="5" y="205"/>
                      </a:lnTo>
                      <a:lnTo>
                        <a:pt x="13" y="168"/>
                      </a:lnTo>
                      <a:lnTo>
                        <a:pt x="26" y="133"/>
                      </a:lnTo>
                      <a:lnTo>
                        <a:pt x="43" y="103"/>
                      </a:lnTo>
                      <a:lnTo>
                        <a:pt x="61" y="76"/>
                      </a:lnTo>
                      <a:lnTo>
                        <a:pt x="79" y="54"/>
                      </a:lnTo>
                      <a:lnTo>
                        <a:pt x="98" y="35"/>
                      </a:lnTo>
                      <a:lnTo>
                        <a:pt x="113" y="20"/>
                      </a:lnTo>
                      <a:lnTo>
                        <a:pt x="126" y="10"/>
                      </a:lnTo>
                      <a:lnTo>
                        <a:pt x="136" y="3"/>
                      </a:lnTo>
                      <a:lnTo>
                        <a:pt x="139"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33" name="任意多边形: 形状 32"/>
                <p:cNvSpPr/>
                <p:nvPr/>
              </p:nvSpPr>
              <p:spPr bwMode="auto">
                <a:xfrm>
                  <a:off x="6559216" y="4670754"/>
                  <a:ext cx="425368" cy="377726"/>
                </a:xfrm>
                <a:custGeom>
                  <a:avLst/>
                  <a:gdLst>
                    <a:gd name="T0" fmla="*/ 17 w 375"/>
                    <a:gd name="T1" fmla="*/ 0 h 333"/>
                    <a:gd name="T2" fmla="*/ 34 w 375"/>
                    <a:gd name="T3" fmla="*/ 0 h 333"/>
                    <a:gd name="T4" fmla="*/ 58 w 375"/>
                    <a:gd name="T5" fmla="*/ 1 h 333"/>
                    <a:gd name="T6" fmla="*/ 86 w 375"/>
                    <a:gd name="T7" fmla="*/ 5 h 333"/>
                    <a:gd name="T8" fmla="*/ 119 w 375"/>
                    <a:gd name="T9" fmla="*/ 12 h 333"/>
                    <a:gd name="T10" fmla="*/ 154 w 375"/>
                    <a:gd name="T11" fmla="*/ 23 h 333"/>
                    <a:gd name="T12" fmla="*/ 191 w 375"/>
                    <a:gd name="T13" fmla="*/ 39 h 333"/>
                    <a:gd name="T14" fmla="*/ 229 w 375"/>
                    <a:gd name="T15" fmla="*/ 60 h 333"/>
                    <a:gd name="T16" fmla="*/ 267 w 375"/>
                    <a:gd name="T17" fmla="*/ 88 h 333"/>
                    <a:gd name="T18" fmla="*/ 300 w 375"/>
                    <a:gd name="T19" fmla="*/ 120 h 333"/>
                    <a:gd name="T20" fmla="*/ 327 w 375"/>
                    <a:gd name="T21" fmla="*/ 152 h 333"/>
                    <a:gd name="T22" fmla="*/ 345 w 375"/>
                    <a:gd name="T23" fmla="*/ 186 h 333"/>
                    <a:gd name="T24" fmla="*/ 359 w 375"/>
                    <a:gd name="T25" fmla="*/ 217 h 333"/>
                    <a:gd name="T26" fmla="*/ 368 w 375"/>
                    <a:gd name="T27" fmla="*/ 246 h 333"/>
                    <a:gd name="T28" fmla="*/ 372 w 375"/>
                    <a:gd name="T29" fmla="*/ 272 h 333"/>
                    <a:gd name="T30" fmla="*/ 375 w 375"/>
                    <a:gd name="T31" fmla="*/ 295 h 333"/>
                    <a:gd name="T32" fmla="*/ 375 w 375"/>
                    <a:gd name="T33" fmla="*/ 313 h 333"/>
                    <a:gd name="T34" fmla="*/ 375 w 375"/>
                    <a:gd name="T35" fmla="*/ 324 h 333"/>
                    <a:gd name="T36" fmla="*/ 375 w 375"/>
                    <a:gd name="T37" fmla="*/ 327 h 333"/>
                    <a:gd name="T38" fmla="*/ 370 w 375"/>
                    <a:gd name="T39" fmla="*/ 328 h 333"/>
                    <a:gd name="T40" fmla="*/ 358 w 375"/>
                    <a:gd name="T41" fmla="*/ 330 h 333"/>
                    <a:gd name="T42" fmla="*/ 339 w 375"/>
                    <a:gd name="T43" fmla="*/ 333 h 333"/>
                    <a:gd name="T44" fmla="*/ 315 w 375"/>
                    <a:gd name="T45" fmla="*/ 333 h 333"/>
                    <a:gd name="T46" fmla="*/ 286 w 375"/>
                    <a:gd name="T47" fmla="*/ 331 h 333"/>
                    <a:gd name="T48" fmla="*/ 253 w 375"/>
                    <a:gd name="T49" fmla="*/ 327 h 333"/>
                    <a:gd name="T50" fmla="*/ 218 w 375"/>
                    <a:gd name="T51" fmla="*/ 320 h 333"/>
                    <a:gd name="T52" fmla="*/ 181 w 375"/>
                    <a:gd name="T53" fmla="*/ 306 h 333"/>
                    <a:gd name="T54" fmla="*/ 143 w 375"/>
                    <a:gd name="T55" fmla="*/ 288 h 333"/>
                    <a:gd name="T56" fmla="*/ 106 w 375"/>
                    <a:gd name="T57" fmla="*/ 261 h 333"/>
                    <a:gd name="T58" fmla="*/ 76 w 375"/>
                    <a:gd name="T59" fmla="*/ 232 h 333"/>
                    <a:gd name="T60" fmla="*/ 52 w 375"/>
                    <a:gd name="T61" fmla="*/ 201 h 333"/>
                    <a:gd name="T62" fmla="*/ 34 w 375"/>
                    <a:gd name="T63" fmla="*/ 170 h 333"/>
                    <a:gd name="T64" fmla="*/ 20 w 375"/>
                    <a:gd name="T65" fmla="*/ 138 h 333"/>
                    <a:gd name="T66" fmla="*/ 11 w 375"/>
                    <a:gd name="T67" fmla="*/ 107 h 333"/>
                    <a:gd name="T68" fmla="*/ 4 w 375"/>
                    <a:gd name="T69" fmla="*/ 78 h 333"/>
                    <a:gd name="T70" fmla="*/ 1 w 375"/>
                    <a:gd name="T71" fmla="*/ 53 h 333"/>
                    <a:gd name="T72" fmla="*/ 0 w 375"/>
                    <a:gd name="T73" fmla="*/ 30 h 333"/>
                    <a:gd name="T74" fmla="*/ 0 w 375"/>
                    <a:gd name="T75" fmla="*/ 16 h 333"/>
                    <a:gd name="T76" fmla="*/ 0 w 375"/>
                    <a:gd name="T77" fmla="*/ 14 h 333"/>
                    <a:gd name="T78" fmla="*/ 0 w 375"/>
                    <a:gd name="T79" fmla="*/ 4 h 333"/>
                    <a:gd name="T80" fmla="*/ 1 w 375"/>
                    <a:gd name="T81" fmla="*/ 0 h 333"/>
                    <a:gd name="T82" fmla="*/ 4 w 375"/>
                    <a:gd name="T83" fmla="*/ 0 h 333"/>
                    <a:gd name="T84" fmla="*/ 17 w 375"/>
                    <a:gd name="T8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333">
                      <a:moveTo>
                        <a:pt x="17" y="0"/>
                      </a:moveTo>
                      <a:lnTo>
                        <a:pt x="34" y="0"/>
                      </a:lnTo>
                      <a:lnTo>
                        <a:pt x="58" y="1"/>
                      </a:lnTo>
                      <a:lnTo>
                        <a:pt x="86" y="5"/>
                      </a:lnTo>
                      <a:lnTo>
                        <a:pt x="119" y="12"/>
                      </a:lnTo>
                      <a:lnTo>
                        <a:pt x="154" y="23"/>
                      </a:lnTo>
                      <a:lnTo>
                        <a:pt x="191" y="39"/>
                      </a:lnTo>
                      <a:lnTo>
                        <a:pt x="229" y="60"/>
                      </a:lnTo>
                      <a:lnTo>
                        <a:pt x="267" y="88"/>
                      </a:lnTo>
                      <a:lnTo>
                        <a:pt x="300" y="120"/>
                      </a:lnTo>
                      <a:lnTo>
                        <a:pt x="327" y="152"/>
                      </a:lnTo>
                      <a:lnTo>
                        <a:pt x="345" y="186"/>
                      </a:lnTo>
                      <a:lnTo>
                        <a:pt x="359" y="217"/>
                      </a:lnTo>
                      <a:lnTo>
                        <a:pt x="368" y="246"/>
                      </a:lnTo>
                      <a:lnTo>
                        <a:pt x="372" y="272"/>
                      </a:lnTo>
                      <a:lnTo>
                        <a:pt x="375" y="295"/>
                      </a:lnTo>
                      <a:lnTo>
                        <a:pt x="375" y="313"/>
                      </a:lnTo>
                      <a:lnTo>
                        <a:pt x="375" y="324"/>
                      </a:lnTo>
                      <a:lnTo>
                        <a:pt x="375" y="327"/>
                      </a:lnTo>
                      <a:lnTo>
                        <a:pt x="370" y="328"/>
                      </a:lnTo>
                      <a:lnTo>
                        <a:pt x="358" y="330"/>
                      </a:lnTo>
                      <a:lnTo>
                        <a:pt x="339" y="333"/>
                      </a:lnTo>
                      <a:lnTo>
                        <a:pt x="315" y="333"/>
                      </a:lnTo>
                      <a:lnTo>
                        <a:pt x="286" y="331"/>
                      </a:lnTo>
                      <a:lnTo>
                        <a:pt x="253" y="327"/>
                      </a:lnTo>
                      <a:lnTo>
                        <a:pt x="218" y="320"/>
                      </a:lnTo>
                      <a:lnTo>
                        <a:pt x="181" y="306"/>
                      </a:lnTo>
                      <a:lnTo>
                        <a:pt x="143" y="288"/>
                      </a:lnTo>
                      <a:lnTo>
                        <a:pt x="106" y="261"/>
                      </a:lnTo>
                      <a:lnTo>
                        <a:pt x="76" y="232"/>
                      </a:lnTo>
                      <a:lnTo>
                        <a:pt x="52" y="201"/>
                      </a:lnTo>
                      <a:lnTo>
                        <a:pt x="34" y="170"/>
                      </a:lnTo>
                      <a:lnTo>
                        <a:pt x="20" y="138"/>
                      </a:lnTo>
                      <a:lnTo>
                        <a:pt x="11" y="107"/>
                      </a:lnTo>
                      <a:lnTo>
                        <a:pt x="4" y="78"/>
                      </a:lnTo>
                      <a:lnTo>
                        <a:pt x="1" y="53"/>
                      </a:lnTo>
                      <a:lnTo>
                        <a:pt x="0" y="30"/>
                      </a:lnTo>
                      <a:lnTo>
                        <a:pt x="0" y="16"/>
                      </a:lnTo>
                      <a:lnTo>
                        <a:pt x="0" y="14"/>
                      </a:lnTo>
                      <a:lnTo>
                        <a:pt x="0" y="4"/>
                      </a:lnTo>
                      <a:lnTo>
                        <a:pt x="1" y="0"/>
                      </a:lnTo>
                      <a:lnTo>
                        <a:pt x="4" y="0"/>
                      </a:lnTo>
                      <a:lnTo>
                        <a:pt x="17"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34" name="任意多边形: 形状 33"/>
                <p:cNvSpPr/>
                <p:nvPr/>
              </p:nvSpPr>
              <p:spPr bwMode="auto">
                <a:xfrm>
                  <a:off x="6698736" y="5106331"/>
                  <a:ext cx="496831" cy="316473"/>
                </a:xfrm>
                <a:custGeom>
                  <a:avLst/>
                  <a:gdLst>
                    <a:gd name="T0" fmla="*/ 118 w 438"/>
                    <a:gd name="T1" fmla="*/ 0 h 278"/>
                    <a:gd name="T2" fmla="*/ 155 w 438"/>
                    <a:gd name="T3" fmla="*/ 4 h 278"/>
                    <a:gd name="T4" fmla="*/ 195 w 438"/>
                    <a:gd name="T5" fmla="*/ 11 h 278"/>
                    <a:gd name="T6" fmla="*/ 236 w 438"/>
                    <a:gd name="T7" fmla="*/ 24 h 278"/>
                    <a:gd name="T8" fmla="*/ 279 w 438"/>
                    <a:gd name="T9" fmla="*/ 42 h 278"/>
                    <a:gd name="T10" fmla="*/ 316 w 438"/>
                    <a:gd name="T11" fmla="*/ 63 h 278"/>
                    <a:gd name="T12" fmla="*/ 346 w 438"/>
                    <a:gd name="T13" fmla="*/ 87 h 278"/>
                    <a:gd name="T14" fmla="*/ 371 w 438"/>
                    <a:gd name="T15" fmla="*/ 112 h 278"/>
                    <a:gd name="T16" fmla="*/ 391 w 438"/>
                    <a:gd name="T17" fmla="*/ 137 h 278"/>
                    <a:gd name="T18" fmla="*/ 407 w 438"/>
                    <a:gd name="T19" fmla="*/ 162 h 278"/>
                    <a:gd name="T20" fmla="*/ 418 w 438"/>
                    <a:gd name="T21" fmla="*/ 186 h 278"/>
                    <a:gd name="T22" fmla="*/ 426 w 438"/>
                    <a:gd name="T23" fmla="*/ 207 h 278"/>
                    <a:gd name="T24" fmla="*/ 432 w 438"/>
                    <a:gd name="T25" fmla="*/ 225 h 278"/>
                    <a:gd name="T26" fmla="*/ 436 w 438"/>
                    <a:gd name="T27" fmla="*/ 239 h 278"/>
                    <a:gd name="T28" fmla="*/ 438 w 438"/>
                    <a:gd name="T29" fmla="*/ 249 h 278"/>
                    <a:gd name="T30" fmla="*/ 438 w 438"/>
                    <a:gd name="T31" fmla="*/ 252 h 278"/>
                    <a:gd name="T32" fmla="*/ 435 w 438"/>
                    <a:gd name="T33" fmla="*/ 253 h 278"/>
                    <a:gd name="T34" fmla="*/ 425 w 438"/>
                    <a:gd name="T35" fmla="*/ 258 h 278"/>
                    <a:gd name="T36" fmla="*/ 411 w 438"/>
                    <a:gd name="T37" fmla="*/ 263 h 278"/>
                    <a:gd name="T38" fmla="*/ 391 w 438"/>
                    <a:gd name="T39" fmla="*/ 269 h 278"/>
                    <a:gd name="T40" fmla="*/ 366 w 438"/>
                    <a:gd name="T41" fmla="*/ 273 h 278"/>
                    <a:gd name="T42" fmla="*/ 339 w 438"/>
                    <a:gd name="T43" fmla="*/ 277 h 278"/>
                    <a:gd name="T44" fmla="*/ 306 w 438"/>
                    <a:gd name="T45" fmla="*/ 278 h 278"/>
                    <a:gd name="T46" fmla="*/ 272 w 438"/>
                    <a:gd name="T47" fmla="*/ 277 h 278"/>
                    <a:gd name="T48" fmla="*/ 237 w 438"/>
                    <a:gd name="T49" fmla="*/ 273 h 278"/>
                    <a:gd name="T50" fmla="*/ 199 w 438"/>
                    <a:gd name="T51" fmla="*/ 262 h 278"/>
                    <a:gd name="T52" fmla="*/ 161 w 438"/>
                    <a:gd name="T53" fmla="*/ 246 h 278"/>
                    <a:gd name="T54" fmla="*/ 125 w 438"/>
                    <a:gd name="T55" fmla="*/ 224 h 278"/>
                    <a:gd name="T56" fmla="*/ 96 w 438"/>
                    <a:gd name="T57" fmla="*/ 200 h 278"/>
                    <a:gd name="T58" fmla="*/ 70 w 438"/>
                    <a:gd name="T59" fmla="*/ 174 h 278"/>
                    <a:gd name="T60" fmla="*/ 50 w 438"/>
                    <a:gd name="T61" fmla="*/ 146 h 278"/>
                    <a:gd name="T62" fmla="*/ 34 w 438"/>
                    <a:gd name="T63" fmla="*/ 118 h 278"/>
                    <a:gd name="T64" fmla="*/ 22 w 438"/>
                    <a:gd name="T65" fmla="*/ 91 h 278"/>
                    <a:gd name="T66" fmla="*/ 12 w 438"/>
                    <a:gd name="T67" fmla="*/ 66 h 278"/>
                    <a:gd name="T68" fmla="*/ 7 w 438"/>
                    <a:gd name="T69" fmla="*/ 45 h 278"/>
                    <a:gd name="T70" fmla="*/ 2 w 438"/>
                    <a:gd name="T71" fmla="*/ 29 h 278"/>
                    <a:gd name="T72" fmla="*/ 1 w 438"/>
                    <a:gd name="T73" fmla="*/ 18 h 278"/>
                    <a:gd name="T74" fmla="*/ 0 w 438"/>
                    <a:gd name="T75" fmla="*/ 15 h 278"/>
                    <a:gd name="T76" fmla="*/ 4 w 438"/>
                    <a:gd name="T77" fmla="*/ 14 h 278"/>
                    <a:gd name="T78" fmla="*/ 15 w 438"/>
                    <a:gd name="T79" fmla="*/ 11 h 278"/>
                    <a:gd name="T80" fmla="*/ 34 w 438"/>
                    <a:gd name="T81" fmla="*/ 7 h 278"/>
                    <a:gd name="T82" fmla="*/ 56 w 438"/>
                    <a:gd name="T83" fmla="*/ 3 h 278"/>
                    <a:gd name="T84" fmla="*/ 86 w 438"/>
                    <a:gd name="T85" fmla="*/ 0 h 278"/>
                    <a:gd name="T86" fmla="*/ 118 w 438"/>
                    <a:gd name="T8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8" h="278">
                      <a:moveTo>
                        <a:pt x="118" y="0"/>
                      </a:moveTo>
                      <a:lnTo>
                        <a:pt x="155" y="4"/>
                      </a:lnTo>
                      <a:lnTo>
                        <a:pt x="195" y="11"/>
                      </a:lnTo>
                      <a:lnTo>
                        <a:pt x="236" y="24"/>
                      </a:lnTo>
                      <a:lnTo>
                        <a:pt x="279" y="42"/>
                      </a:lnTo>
                      <a:lnTo>
                        <a:pt x="316" y="63"/>
                      </a:lnTo>
                      <a:lnTo>
                        <a:pt x="346" y="87"/>
                      </a:lnTo>
                      <a:lnTo>
                        <a:pt x="371" y="112"/>
                      </a:lnTo>
                      <a:lnTo>
                        <a:pt x="391" y="137"/>
                      </a:lnTo>
                      <a:lnTo>
                        <a:pt x="407" y="162"/>
                      </a:lnTo>
                      <a:lnTo>
                        <a:pt x="418" y="186"/>
                      </a:lnTo>
                      <a:lnTo>
                        <a:pt x="426" y="207"/>
                      </a:lnTo>
                      <a:lnTo>
                        <a:pt x="432" y="225"/>
                      </a:lnTo>
                      <a:lnTo>
                        <a:pt x="436" y="239"/>
                      </a:lnTo>
                      <a:lnTo>
                        <a:pt x="438" y="249"/>
                      </a:lnTo>
                      <a:lnTo>
                        <a:pt x="438" y="252"/>
                      </a:lnTo>
                      <a:lnTo>
                        <a:pt x="435" y="253"/>
                      </a:lnTo>
                      <a:lnTo>
                        <a:pt x="425" y="258"/>
                      </a:lnTo>
                      <a:lnTo>
                        <a:pt x="411" y="263"/>
                      </a:lnTo>
                      <a:lnTo>
                        <a:pt x="391" y="269"/>
                      </a:lnTo>
                      <a:lnTo>
                        <a:pt x="366" y="273"/>
                      </a:lnTo>
                      <a:lnTo>
                        <a:pt x="339" y="277"/>
                      </a:lnTo>
                      <a:lnTo>
                        <a:pt x="306" y="278"/>
                      </a:lnTo>
                      <a:lnTo>
                        <a:pt x="272" y="277"/>
                      </a:lnTo>
                      <a:lnTo>
                        <a:pt x="237" y="273"/>
                      </a:lnTo>
                      <a:lnTo>
                        <a:pt x="199" y="262"/>
                      </a:lnTo>
                      <a:lnTo>
                        <a:pt x="161" y="246"/>
                      </a:lnTo>
                      <a:lnTo>
                        <a:pt x="125" y="224"/>
                      </a:lnTo>
                      <a:lnTo>
                        <a:pt x="96" y="200"/>
                      </a:lnTo>
                      <a:lnTo>
                        <a:pt x="70" y="174"/>
                      </a:lnTo>
                      <a:lnTo>
                        <a:pt x="50" y="146"/>
                      </a:lnTo>
                      <a:lnTo>
                        <a:pt x="34" y="118"/>
                      </a:lnTo>
                      <a:lnTo>
                        <a:pt x="22" y="91"/>
                      </a:lnTo>
                      <a:lnTo>
                        <a:pt x="12" y="66"/>
                      </a:lnTo>
                      <a:lnTo>
                        <a:pt x="7" y="45"/>
                      </a:lnTo>
                      <a:lnTo>
                        <a:pt x="2" y="29"/>
                      </a:lnTo>
                      <a:lnTo>
                        <a:pt x="1" y="18"/>
                      </a:lnTo>
                      <a:lnTo>
                        <a:pt x="0" y="15"/>
                      </a:lnTo>
                      <a:lnTo>
                        <a:pt x="4" y="14"/>
                      </a:lnTo>
                      <a:lnTo>
                        <a:pt x="15" y="11"/>
                      </a:lnTo>
                      <a:lnTo>
                        <a:pt x="34" y="7"/>
                      </a:lnTo>
                      <a:lnTo>
                        <a:pt x="56" y="3"/>
                      </a:lnTo>
                      <a:lnTo>
                        <a:pt x="86" y="0"/>
                      </a:lnTo>
                      <a:lnTo>
                        <a:pt x="118"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35" name="任意多边形: 形状 34"/>
                <p:cNvSpPr/>
                <p:nvPr/>
              </p:nvSpPr>
              <p:spPr bwMode="auto">
                <a:xfrm>
                  <a:off x="6896107" y="5480655"/>
                  <a:ext cx="554680" cy="272236"/>
                </a:xfrm>
                <a:custGeom>
                  <a:avLst/>
                  <a:gdLst>
                    <a:gd name="T0" fmla="*/ 232 w 489"/>
                    <a:gd name="T1" fmla="*/ 0 h 240"/>
                    <a:gd name="T2" fmla="*/ 275 w 489"/>
                    <a:gd name="T3" fmla="*/ 6 h 240"/>
                    <a:gd name="T4" fmla="*/ 316 w 489"/>
                    <a:gd name="T5" fmla="*/ 14 h 240"/>
                    <a:gd name="T6" fmla="*/ 352 w 489"/>
                    <a:gd name="T7" fmla="*/ 28 h 240"/>
                    <a:gd name="T8" fmla="*/ 383 w 489"/>
                    <a:gd name="T9" fmla="*/ 45 h 240"/>
                    <a:gd name="T10" fmla="*/ 410 w 489"/>
                    <a:gd name="T11" fmla="*/ 63 h 240"/>
                    <a:gd name="T12" fmla="*/ 433 w 489"/>
                    <a:gd name="T13" fmla="*/ 83 h 240"/>
                    <a:gd name="T14" fmla="*/ 451 w 489"/>
                    <a:gd name="T15" fmla="*/ 101 h 240"/>
                    <a:gd name="T16" fmla="*/ 465 w 489"/>
                    <a:gd name="T17" fmla="*/ 119 h 240"/>
                    <a:gd name="T18" fmla="*/ 477 w 489"/>
                    <a:gd name="T19" fmla="*/ 135 h 240"/>
                    <a:gd name="T20" fmla="*/ 484 w 489"/>
                    <a:gd name="T21" fmla="*/ 147 h 240"/>
                    <a:gd name="T22" fmla="*/ 488 w 489"/>
                    <a:gd name="T23" fmla="*/ 156 h 240"/>
                    <a:gd name="T24" fmla="*/ 489 w 489"/>
                    <a:gd name="T25" fmla="*/ 158 h 240"/>
                    <a:gd name="T26" fmla="*/ 487 w 489"/>
                    <a:gd name="T27" fmla="*/ 161 h 240"/>
                    <a:gd name="T28" fmla="*/ 480 w 489"/>
                    <a:gd name="T29" fmla="*/ 167 h 240"/>
                    <a:gd name="T30" fmla="*/ 467 w 489"/>
                    <a:gd name="T31" fmla="*/ 177 h 240"/>
                    <a:gd name="T32" fmla="*/ 450 w 489"/>
                    <a:gd name="T33" fmla="*/ 188 h 240"/>
                    <a:gd name="T34" fmla="*/ 427 w 489"/>
                    <a:gd name="T35" fmla="*/ 200 h 240"/>
                    <a:gd name="T36" fmla="*/ 402 w 489"/>
                    <a:gd name="T37" fmla="*/ 213 h 240"/>
                    <a:gd name="T38" fmla="*/ 373 w 489"/>
                    <a:gd name="T39" fmla="*/ 224 h 240"/>
                    <a:gd name="T40" fmla="*/ 341 w 489"/>
                    <a:gd name="T41" fmla="*/ 233 h 240"/>
                    <a:gd name="T42" fmla="*/ 304 w 489"/>
                    <a:gd name="T43" fmla="*/ 238 h 240"/>
                    <a:gd name="T44" fmla="*/ 266 w 489"/>
                    <a:gd name="T45" fmla="*/ 240 h 240"/>
                    <a:gd name="T46" fmla="*/ 224 w 489"/>
                    <a:gd name="T47" fmla="*/ 235 h 240"/>
                    <a:gd name="T48" fmla="*/ 184 w 489"/>
                    <a:gd name="T49" fmla="*/ 226 h 240"/>
                    <a:gd name="T50" fmla="*/ 147 w 489"/>
                    <a:gd name="T51" fmla="*/ 212 h 240"/>
                    <a:gd name="T52" fmla="*/ 116 w 489"/>
                    <a:gd name="T53" fmla="*/ 193 h 240"/>
                    <a:gd name="T54" fmla="*/ 88 w 489"/>
                    <a:gd name="T55" fmla="*/ 172 h 240"/>
                    <a:gd name="T56" fmla="*/ 64 w 489"/>
                    <a:gd name="T57" fmla="*/ 150 h 240"/>
                    <a:gd name="T58" fmla="*/ 44 w 489"/>
                    <a:gd name="T59" fmla="*/ 129 h 240"/>
                    <a:gd name="T60" fmla="*/ 27 w 489"/>
                    <a:gd name="T61" fmla="*/ 108 h 240"/>
                    <a:gd name="T62" fmla="*/ 16 w 489"/>
                    <a:gd name="T63" fmla="*/ 90 h 240"/>
                    <a:gd name="T64" fmla="*/ 7 w 489"/>
                    <a:gd name="T65" fmla="*/ 76 h 240"/>
                    <a:gd name="T66" fmla="*/ 2 w 489"/>
                    <a:gd name="T67" fmla="*/ 66 h 240"/>
                    <a:gd name="T68" fmla="*/ 0 w 489"/>
                    <a:gd name="T69" fmla="*/ 63 h 240"/>
                    <a:gd name="T70" fmla="*/ 3 w 489"/>
                    <a:gd name="T71" fmla="*/ 60 h 240"/>
                    <a:gd name="T72" fmla="*/ 10 w 489"/>
                    <a:gd name="T73" fmla="*/ 56 h 240"/>
                    <a:gd name="T74" fmla="*/ 24 w 489"/>
                    <a:gd name="T75" fmla="*/ 48 h 240"/>
                    <a:gd name="T76" fmla="*/ 41 w 489"/>
                    <a:gd name="T77" fmla="*/ 39 h 240"/>
                    <a:gd name="T78" fmla="*/ 64 w 489"/>
                    <a:gd name="T79" fmla="*/ 30 h 240"/>
                    <a:gd name="T80" fmla="*/ 91 w 489"/>
                    <a:gd name="T81" fmla="*/ 20 h 240"/>
                    <a:gd name="T82" fmla="*/ 120 w 489"/>
                    <a:gd name="T83" fmla="*/ 11 h 240"/>
                    <a:gd name="T84" fmla="*/ 154 w 489"/>
                    <a:gd name="T85" fmla="*/ 4 h 240"/>
                    <a:gd name="T86" fmla="*/ 191 w 489"/>
                    <a:gd name="T87" fmla="*/ 2 h 240"/>
                    <a:gd name="T88" fmla="*/ 232 w 489"/>
                    <a:gd name="T8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9" h="240">
                      <a:moveTo>
                        <a:pt x="232" y="0"/>
                      </a:moveTo>
                      <a:lnTo>
                        <a:pt x="275" y="6"/>
                      </a:lnTo>
                      <a:lnTo>
                        <a:pt x="316" y="14"/>
                      </a:lnTo>
                      <a:lnTo>
                        <a:pt x="352" y="28"/>
                      </a:lnTo>
                      <a:lnTo>
                        <a:pt x="383" y="45"/>
                      </a:lnTo>
                      <a:lnTo>
                        <a:pt x="410" y="63"/>
                      </a:lnTo>
                      <a:lnTo>
                        <a:pt x="433" y="83"/>
                      </a:lnTo>
                      <a:lnTo>
                        <a:pt x="451" y="101"/>
                      </a:lnTo>
                      <a:lnTo>
                        <a:pt x="465" y="119"/>
                      </a:lnTo>
                      <a:lnTo>
                        <a:pt x="477" y="135"/>
                      </a:lnTo>
                      <a:lnTo>
                        <a:pt x="484" y="147"/>
                      </a:lnTo>
                      <a:lnTo>
                        <a:pt x="488" y="156"/>
                      </a:lnTo>
                      <a:lnTo>
                        <a:pt x="489" y="158"/>
                      </a:lnTo>
                      <a:lnTo>
                        <a:pt x="487" y="161"/>
                      </a:lnTo>
                      <a:lnTo>
                        <a:pt x="480" y="167"/>
                      </a:lnTo>
                      <a:lnTo>
                        <a:pt x="467" y="177"/>
                      </a:lnTo>
                      <a:lnTo>
                        <a:pt x="450" y="188"/>
                      </a:lnTo>
                      <a:lnTo>
                        <a:pt x="427" y="200"/>
                      </a:lnTo>
                      <a:lnTo>
                        <a:pt x="402" y="213"/>
                      </a:lnTo>
                      <a:lnTo>
                        <a:pt x="373" y="224"/>
                      </a:lnTo>
                      <a:lnTo>
                        <a:pt x="341" y="233"/>
                      </a:lnTo>
                      <a:lnTo>
                        <a:pt x="304" y="238"/>
                      </a:lnTo>
                      <a:lnTo>
                        <a:pt x="266" y="240"/>
                      </a:lnTo>
                      <a:lnTo>
                        <a:pt x="224" y="235"/>
                      </a:lnTo>
                      <a:lnTo>
                        <a:pt x="184" y="226"/>
                      </a:lnTo>
                      <a:lnTo>
                        <a:pt x="147" y="212"/>
                      </a:lnTo>
                      <a:lnTo>
                        <a:pt x="116" y="193"/>
                      </a:lnTo>
                      <a:lnTo>
                        <a:pt x="88" y="172"/>
                      </a:lnTo>
                      <a:lnTo>
                        <a:pt x="64" y="150"/>
                      </a:lnTo>
                      <a:lnTo>
                        <a:pt x="44" y="129"/>
                      </a:lnTo>
                      <a:lnTo>
                        <a:pt x="27" y="108"/>
                      </a:lnTo>
                      <a:lnTo>
                        <a:pt x="16" y="90"/>
                      </a:lnTo>
                      <a:lnTo>
                        <a:pt x="7" y="76"/>
                      </a:lnTo>
                      <a:lnTo>
                        <a:pt x="2" y="66"/>
                      </a:lnTo>
                      <a:lnTo>
                        <a:pt x="0" y="63"/>
                      </a:lnTo>
                      <a:lnTo>
                        <a:pt x="3" y="60"/>
                      </a:lnTo>
                      <a:lnTo>
                        <a:pt x="10" y="56"/>
                      </a:lnTo>
                      <a:lnTo>
                        <a:pt x="24" y="48"/>
                      </a:lnTo>
                      <a:lnTo>
                        <a:pt x="41" y="39"/>
                      </a:lnTo>
                      <a:lnTo>
                        <a:pt x="64" y="30"/>
                      </a:lnTo>
                      <a:lnTo>
                        <a:pt x="91" y="20"/>
                      </a:lnTo>
                      <a:lnTo>
                        <a:pt x="120" y="11"/>
                      </a:lnTo>
                      <a:lnTo>
                        <a:pt x="154" y="4"/>
                      </a:lnTo>
                      <a:lnTo>
                        <a:pt x="191" y="2"/>
                      </a:lnTo>
                      <a:lnTo>
                        <a:pt x="232"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36" name="任意多边形: 形状 35"/>
                <p:cNvSpPr/>
                <p:nvPr/>
              </p:nvSpPr>
              <p:spPr bwMode="auto">
                <a:xfrm>
                  <a:off x="7263625" y="5769904"/>
                  <a:ext cx="564889" cy="265430"/>
                </a:xfrm>
                <a:custGeom>
                  <a:avLst/>
                  <a:gdLst>
                    <a:gd name="T0" fmla="*/ 265 w 497"/>
                    <a:gd name="T1" fmla="*/ 0 h 234"/>
                    <a:gd name="T2" fmla="*/ 306 w 497"/>
                    <a:gd name="T3" fmla="*/ 5 h 234"/>
                    <a:gd name="T4" fmla="*/ 345 w 497"/>
                    <a:gd name="T5" fmla="*/ 13 h 234"/>
                    <a:gd name="T6" fmla="*/ 377 w 497"/>
                    <a:gd name="T7" fmla="*/ 26 h 234"/>
                    <a:gd name="T8" fmla="*/ 407 w 497"/>
                    <a:gd name="T9" fmla="*/ 41 h 234"/>
                    <a:gd name="T10" fmla="*/ 431 w 497"/>
                    <a:gd name="T11" fmla="*/ 58 h 234"/>
                    <a:gd name="T12" fmla="*/ 452 w 497"/>
                    <a:gd name="T13" fmla="*/ 74 h 234"/>
                    <a:gd name="T14" fmla="*/ 468 w 497"/>
                    <a:gd name="T15" fmla="*/ 90 h 234"/>
                    <a:gd name="T16" fmla="*/ 480 w 497"/>
                    <a:gd name="T17" fmla="*/ 105 h 234"/>
                    <a:gd name="T18" fmla="*/ 490 w 497"/>
                    <a:gd name="T19" fmla="*/ 116 h 234"/>
                    <a:gd name="T20" fmla="*/ 496 w 497"/>
                    <a:gd name="T21" fmla="*/ 123 h 234"/>
                    <a:gd name="T22" fmla="*/ 497 w 497"/>
                    <a:gd name="T23" fmla="*/ 126 h 234"/>
                    <a:gd name="T24" fmla="*/ 494 w 497"/>
                    <a:gd name="T25" fmla="*/ 129 h 234"/>
                    <a:gd name="T26" fmla="*/ 487 w 497"/>
                    <a:gd name="T27" fmla="*/ 136 h 234"/>
                    <a:gd name="T28" fmla="*/ 476 w 497"/>
                    <a:gd name="T29" fmla="*/ 147 h 234"/>
                    <a:gd name="T30" fmla="*/ 460 w 497"/>
                    <a:gd name="T31" fmla="*/ 161 h 234"/>
                    <a:gd name="T32" fmla="*/ 441 w 497"/>
                    <a:gd name="T33" fmla="*/ 175 h 234"/>
                    <a:gd name="T34" fmla="*/ 417 w 497"/>
                    <a:gd name="T35" fmla="*/ 191 h 234"/>
                    <a:gd name="T36" fmla="*/ 388 w 497"/>
                    <a:gd name="T37" fmla="*/ 205 h 234"/>
                    <a:gd name="T38" fmla="*/ 357 w 497"/>
                    <a:gd name="T39" fmla="*/ 217 h 234"/>
                    <a:gd name="T40" fmla="*/ 322 w 497"/>
                    <a:gd name="T41" fmla="*/ 227 h 234"/>
                    <a:gd name="T42" fmla="*/ 284 w 497"/>
                    <a:gd name="T43" fmla="*/ 233 h 234"/>
                    <a:gd name="T44" fmla="*/ 243 w 497"/>
                    <a:gd name="T45" fmla="*/ 234 h 234"/>
                    <a:gd name="T46" fmla="*/ 202 w 497"/>
                    <a:gd name="T47" fmla="*/ 230 h 234"/>
                    <a:gd name="T48" fmla="*/ 164 w 497"/>
                    <a:gd name="T49" fmla="*/ 220 h 234"/>
                    <a:gd name="T50" fmla="*/ 130 w 497"/>
                    <a:gd name="T51" fmla="*/ 205 h 234"/>
                    <a:gd name="T52" fmla="*/ 100 w 497"/>
                    <a:gd name="T53" fmla="*/ 188 h 234"/>
                    <a:gd name="T54" fmla="*/ 73 w 497"/>
                    <a:gd name="T55" fmla="*/ 170 h 234"/>
                    <a:gd name="T56" fmla="*/ 50 w 497"/>
                    <a:gd name="T57" fmla="*/ 150 h 234"/>
                    <a:gd name="T58" fmla="*/ 32 w 497"/>
                    <a:gd name="T59" fmla="*/ 132 h 234"/>
                    <a:gd name="T60" fmla="*/ 18 w 497"/>
                    <a:gd name="T61" fmla="*/ 115 h 234"/>
                    <a:gd name="T62" fmla="*/ 8 w 497"/>
                    <a:gd name="T63" fmla="*/ 102 h 234"/>
                    <a:gd name="T64" fmla="*/ 1 w 497"/>
                    <a:gd name="T65" fmla="*/ 93 h 234"/>
                    <a:gd name="T66" fmla="*/ 0 w 497"/>
                    <a:gd name="T67" fmla="*/ 90 h 234"/>
                    <a:gd name="T68" fmla="*/ 2 w 497"/>
                    <a:gd name="T69" fmla="*/ 87 h 234"/>
                    <a:gd name="T70" fmla="*/ 9 w 497"/>
                    <a:gd name="T71" fmla="*/ 81 h 234"/>
                    <a:gd name="T72" fmla="*/ 21 w 497"/>
                    <a:gd name="T73" fmla="*/ 73 h 234"/>
                    <a:gd name="T74" fmla="*/ 38 w 497"/>
                    <a:gd name="T75" fmla="*/ 62 h 234"/>
                    <a:gd name="T76" fmla="*/ 59 w 497"/>
                    <a:gd name="T77" fmla="*/ 49 h 234"/>
                    <a:gd name="T78" fmla="*/ 84 w 497"/>
                    <a:gd name="T79" fmla="*/ 37 h 234"/>
                    <a:gd name="T80" fmla="*/ 113 w 497"/>
                    <a:gd name="T81" fmla="*/ 24 h 234"/>
                    <a:gd name="T82" fmla="*/ 147 w 497"/>
                    <a:gd name="T83" fmla="*/ 13 h 234"/>
                    <a:gd name="T84" fmla="*/ 182 w 497"/>
                    <a:gd name="T85" fmla="*/ 6 h 234"/>
                    <a:gd name="T86" fmla="*/ 222 w 497"/>
                    <a:gd name="T87" fmla="*/ 0 h 234"/>
                    <a:gd name="T88" fmla="*/ 265 w 497"/>
                    <a:gd name="T89"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234">
                      <a:moveTo>
                        <a:pt x="265" y="0"/>
                      </a:moveTo>
                      <a:lnTo>
                        <a:pt x="306" y="5"/>
                      </a:lnTo>
                      <a:lnTo>
                        <a:pt x="345" y="13"/>
                      </a:lnTo>
                      <a:lnTo>
                        <a:pt x="377" y="26"/>
                      </a:lnTo>
                      <a:lnTo>
                        <a:pt x="407" y="41"/>
                      </a:lnTo>
                      <a:lnTo>
                        <a:pt x="431" y="58"/>
                      </a:lnTo>
                      <a:lnTo>
                        <a:pt x="452" y="74"/>
                      </a:lnTo>
                      <a:lnTo>
                        <a:pt x="468" y="90"/>
                      </a:lnTo>
                      <a:lnTo>
                        <a:pt x="480" y="105"/>
                      </a:lnTo>
                      <a:lnTo>
                        <a:pt x="490" y="116"/>
                      </a:lnTo>
                      <a:lnTo>
                        <a:pt x="496" y="123"/>
                      </a:lnTo>
                      <a:lnTo>
                        <a:pt x="497" y="126"/>
                      </a:lnTo>
                      <a:lnTo>
                        <a:pt x="494" y="129"/>
                      </a:lnTo>
                      <a:lnTo>
                        <a:pt x="487" y="136"/>
                      </a:lnTo>
                      <a:lnTo>
                        <a:pt x="476" y="147"/>
                      </a:lnTo>
                      <a:lnTo>
                        <a:pt x="460" y="161"/>
                      </a:lnTo>
                      <a:lnTo>
                        <a:pt x="441" y="175"/>
                      </a:lnTo>
                      <a:lnTo>
                        <a:pt x="417" y="191"/>
                      </a:lnTo>
                      <a:lnTo>
                        <a:pt x="388" y="205"/>
                      </a:lnTo>
                      <a:lnTo>
                        <a:pt x="357" y="217"/>
                      </a:lnTo>
                      <a:lnTo>
                        <a:pt x="322" y="227"/>
                      </a:lnTo>
                      <a:lnTo>
                        <a:pt x="284" y="233"/>
                      </a:lnTo>
                      <a:lnTo>
                        <a:pt x="243" y="234"/>
                      </a:lnTo>
                      <a:lnTo>
                        <a:pt x="202" y="230"/>
                      </a:lnTo>
                      <a:lnTo>
                        <a:pt x="164" y="220"/>
                      </a:lnTo>
                      <a:lnTo>
                        <a:pt x="130" y="205"/>
                      </a:lnTo>
                      <a:lnTo>
                        <a:pt x="100" y="188"/>
                      </a:lnTo>
                      <a:lnTo>
                        <a:pt x="73" y="170"/>
                      </a:lnTo>
                      <a:lnTo>
                        <a:pt x="50" y="150"/>
                      </a:lnTo>
                      <a:lnTo>
                        <a:pt x="32" y="132"/>
                      </a:lnTo>
                      <a:lnTo>
                        <a:pt x="18" y="115"/>
                      </a:lnTo>
                      <a:lnTo>
                        <a:pt x="8" y="102"/>
                      </a:lnTo>
                      <a:lnTo>
                        <a:pt x="1" y="93"/>
                      </a:lnTo>
                      <a:lnTo>
                        <a:pt x="0" y="90"/>
                      </a:lnTo>
                      <a:lnTo>
                        <a:pt x="2" y="87"/>
                      </a:lnTo>
                      <a:lnTo>
                        <a:pt x="9" y="81"/>
                      </a:lnTo>
                      <a:lnTo>
                        <a:pt x="21" y="73"/>
                      </a:lnTo>
                      <a:lnTo>
                        <a:pt x="38" y="62"/>
                      </a:lnTo>
                      <a:lnTo>
                        <a:pt x="59" y="49"/>
                      </a:lnTo>
                      <a:lnTo>
                        <a:pt x="84" y="37"/>
                      </a:lnTo>
                      <a:lnTo>
                        <a:pt x="113" y="24"/>
                      </a:lnTo>
                      <a:lnTo>
                        <a:pt x="147" y="13"/>
                      </a:lnTo>
                      <a:lnTo>
                        <a:pt x="182" y="6"/>
                      </a:lnTo>
                      <a:lnTo>
                        <a:pt x="222" y="0"/>
                      </a:lnTo>
                      <a:lnTo>
                        <a:pt x="265" y="0"/>
                      </a:lnTo>
                      <a:close/>
                    </a:path>
                  </a:pathLst>
                </a:custGeom>
                <a:solidFill>
                  <a:schemeClr val="bg1"/>
                </a:solidFill>
                <a:ln w="0">
                  <a:noFill/>
                  <a:prstDash val="solid"/>
                  <a:round/>
                </a:ln>
              </p:spPr>
              <p:txBody>
                <a:bodyPr anchor="ctr"/>
                <a:lstStyle/>
                <a:p>
                  <a:pPr algn="ctr"/>
                  <a:endParaRPr sz="3200">
                    <a:cs typeface="+mn-ea"/>
                    <a:sym typeface="+mn-lt"/>
                  </a:endParaRPr>
                </a:p>
              </p:txBody>
            </p:sp>
          </p:grpSp>
          <p:sp>
            <p:nvSpPr>
              <p:cNvPr id="13" name="任意多边形: 形状 12"/>
              <p:cNvSpPr/>
              <p:nvPr/>
            </p:nvSpPr>
            <p:spPr bwMode="auto">
              <a:xfrm>
                <a:off x="6977778" y="4384906"/>
                <a:ext cx="1184226" cy="1616399"/>
              </a:xfrm>
              <a:custGeom>
                <a:avLst/>
                <a:gdLst>
                  <a:gd name="T0" fmla="*/ 9 w 1046"/>
                  <a:gd name="T1" fmla="*/ 0 h 1425"/>
                  <a:gd name="T2" fmla="*/ 84 w 1046"/>
                  <a:gd name="T3" fmla="*/ 17 h 1425"/>
                  <a:gd name="T4" fmla="*/ 83 w 1046"/>
                  <a:gd name="T5" fmla="*/ 24 h 1425"/>
                  <a:gd name="T6" fmla="*/ 82 w 1046"/>
                  <a:gd name="T7" fmla="*/ 35 h 1425"/>
                  <a:gd name="T8" fmla="*/ 79 w 1046"/>
                  <a:gd name="T9" fmla="*/ 51 h 1425"/>
                  <a:gd name="T10" fmla="*/ 77 w 1046"/>
                  <a:gd name="T11" fmla="*/ 72 h 1425"/>
                  <a:gd name="T12" fmla="*/ 74 w 1046"/>
                  <a:gd name="T13" fmla="*/ 97 h 1425"/>
                  <a:gd name="T14" fmla="*/ 74 w 1046"/>
                  <a:gd name="T15" fmla="*/ 126 h 1425"/>
                  <a:gd name="T16" fmla="*/ 74 w 1046"/>
                  <a:gd name="T17" fmla="*/ 160 h 1425"/>
                  <a:gd name="T18" fmla="*/ 76 w 1046"/>
                  <a:gd name="T19" fmla="*/ 196 h 1425"/>
                  <a:gd name="T20" fmla="*/ 80 w 1046"/>
                  <a:gd name="T21" fmla="*/ 237 h 1425"/>
                  <a:gd name="T22" fmla="*/ 86 w 1046"/>
                  <a:gd name="T23" fmla="*/ 280 h 1425"/>
                  <a:gd name="T24" fmla="*/ 96 w 1046"/>
                  <a:gd name="T25" fmla="*/ 328 h 1425"/>
                  <a:gd name="T26" fmla="*/ 107 w 1046"/>
                  <a:gd name="T27" fmla="*/ 377 h 1425"/>
                  <a:gd name="T28" fmla="*/ 123 w 1046"/>
                  <a:gd name="T29" fmla="*/ 430 h 1425"/>
                  <a:gd name="T30" fmla="*/ 142 w 1046"/>
                  <a:gd name="T31" fmla="*/ 485 h 1425"/>
                  <a:gd name="T32" fmla="*/ 166 w 1046"/>
                  <a:gd name="T33" fmla="*/ 540 h 1425"/>
                  <a:gd name="T34" fmla="*/ 195 w 1046"/>
                  <a:gd name="T35" fmla="*/ 599 h 1425"/>
                  <a:gd name="T36" fmla="*/ 229 w 1046"/>
                  <a:gd name="T37" fmla="*/ 659 h 1425"/>
                  <a:gd name="T38" fmla="*/ 268 w 1046"/>
                  <a:gd name="T39" fmla="*/ 720 h 1425"/>
                  <a:gd name="T40" fmla="*/ 312 w 1046"/>
                  <a:gd name="T41" fmla="*/ 783 h 1425"/>
                  <a:gd name="T42" fmla="*/ 364 w 1046"/>
                  <a:gd name="T43" fmla="*/ 846 h 1425"/>
                  <a:gd name="T44" fmla="*/ 422 w 1046"/>
                  <a:gd name="T45" fmla="*/ 910 h 1425"/>
                  <a:gd name="T46" fmla="*/ 487 w 1046"/>
                  <a:gd name="T47" fmla="*/ 974 h 1425"/>
                  <a:gd name="T48" fmla="*/ 559 w 1046"/>
                  <a:gd name="T49" fmla="*/ 1039 h 1425"/>
                  <a:gd name="T50" fmla="*/ 639 w 1046"/>
                  <a:gd name="T51" fmla="*/ 1103 h 1425"/>
                  <a:gd name="T52" fmla="*/ 728 w 1046"/>
                  <a:gd name="T53" fmla="*/ 1167 h 1425"/>
                  <a:gd name="T54" fmla="*/ 825 w 1046"/>
                  <a:gd name="T55" fmla="*/ 1232 h 1425"/>
                  <a:gd name="T56" fmla="*/ 930 w 1046"/>
                  <a:gd name="T57" fmla="*/ 1295 h 1425"/>
                  <a:gd name="T58" fmla="*/ 1046 w 1046"/>
                  <a:gd name="T59" fmla="*/ 1356 h 1425"/>
                  <a:gd name="T60" fmla="*/ 1010 w 1046"/>
                  <a:gd name="T61" fmla="*/ 1425 h 1425"/>
                  <a:gd name="T62" fmla="*/ 893 w 1046"/>
                  <a:gd name="T63" fmla="*/ 1362 h 1425"/>
                  <a:gd name="T64" fmla="*/ 786 w 1046"/>
                  <a:gd name="T65" fmla="*/ 1297 h 1425"/>
                  <a:gd name="T66" fmla="*/ 687 w 1046"/>
                  <a:gd name="T67" fmla="*/ 1232 h 1425"/>
                  <a:gd name="T68" fmla="*/ 596 w 1046"/>
                  <a:gd name="T69" fmla="*/ 1166 h 1425"/>
                  <a:gd name="T70" fmla="*/ 514 w 1046"/>
                  <a:gd name="T71" fmla="*/ 1100 h 1425"/>
                  <a:gd name="T72" fmla="*/ 439 w 1046"/>
                  <a:gd name="T73" fmla="*/ 1033 h 1425"/>
                  <a:gd name="T74" fmla="*/ 373 w 1046"/>
                  <a:gd name="T75" fmla="*/ 966 h 1425"/>
                  <a:gd name="T76" fmla="*/ 312 w 1046"/>
                  <a:gd name="T77" fmla="*/ 900 h 1425"/>
                  <a:gd name="T78" fmla="*/ 258 w 1046"/>
                  <a:gd name="T79" fmla="*/ 833 h 1425"/>
                  <a:gd name="T80" fmla="*/ 212 w 1046"/>
                  <a:gd name="T81" fmla="*/ 769 h 1425"/>
                  <a:gd name="T82" fmla="*/ 171 w 1046"/>
                  <a:gd name="T83" fmla="*/ 704 h 1425"/>
                  <a:gd name="T84" fmla="*/ 135 w 1046"/>
                  <a:gd name="T85" fmla="*/ 641 h 1425"/>
                  <a:gd name="T86" fmla="*/ 104 w 1046"/>
                  <a:gd name="T87" fmla="*/ 580 h 1425"/>
                  <a:gd name="T88" fmla="*/ 79 w 1046"/>
                  <a:gd name="T89" fmla="*/ 520 h 1425"/>
                  <a:gd name="T90" fmla="*/ 58 w 1046"/>
                  <a:gd name="T91" fmla="*/ 461 h 1425"/>
                  <a:gd name="T92" fmla="*/ 39 w 1046"/>
                  <a:gd name="T93" fmla="*/ 406 h 1425"/>
                  <a:gd name="T94" fmla="*/ 26 w 1046"/>
                  <a:gd name="T95" fmla="*/ 353 h 1425"/>
                  <a:gd name="T96" fmla="*/ 15 w 1046"/>
                  <a:gd name="T97" fmla="*/ 303 h 1425"/>
                  <a:gd name="T98" fmla="*/ 8 w 1046"/>
                  <a:gd name="T99" fmla="*/ 255 h 1425"/>
                  <a:gd name="T100" fmla="*/ 2 w 1046"/>
                  <a:gd name="T101" fmla="*/ 210 h 1425"/>
                  <a:gd name="T102" fmla="*/ 0 w 1046"/>
                  <a:gd name="T103" fmla="*/ 170 h 1425"/>
                  <a:gd name="T104" fmla="*/ 0 w 1046"/>
                  <a:gd name="T105" fmla="*/ 133 h 1425"/>
                  <a:gd name="T106" fmla="*/ 0 w 1046"/>
                  <a:gd name="T107" fmla="*/ 100 h 1425"/>
                  <a:gd name="T108" fmla="*/ 1 w 1046"/>
                  <a:gd name="T109" fmla="*/ 72 h 1425"/>
                  <a:gd name="T110" fmla="*/ 2 w 1046"/>
                  <a:gd name="T111" fmla="*/ 47 h 1425"/>
                  <a:gd name="T112" fmla="*/ 5 w 1046"/>
                  <a:gd name="T113" fmla="*/ 28 h 1425"/>
                  <a:gd name="T114" fmla="*/ 7 w 1046"/>
                  <a:gd name="T115" fmla="*/ 13 h 1425"/>
                  <a:gd name="T116" fmla="*/ 8 w 1046"/>
                  <a:gd name="T117" fmla="*/ 5 h 1425"/>
                  <a:gd name="T118" fmla="*/ 9 w 1046"/>
                  <a:gd name="T119"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6" h="1425">
                    <a:moveTo>
                      <a:pt x="9" y="0"/>
                    </a:moveTo>
                    <a:lnTo>
                      <a:pt x="84" y="17"/>
                    </a:lnTo>
                    <a:lnTo>
                      <a:pt x="83" y="24"/>
                    </a:lnTo>
                    <a:lnTo>
                      <a:pt x="82" y="35"/>
                    </a:lnTo>
                    <a:lnTo>
                      <a:pt x="79" y="51"/>
                    </a:lnTo>
                    <a:lnTo>
                      <a:pt x="77" y="72"/>
                    </a:lnTo>
                    <a:lnTo>
                      <a:pt x="74" y="97"/>
                    </a:lnTo>
                    <a:lnTo>
                      <a:pt x="74" y="126"/>
                    </a:lnTo>
                    <a:lnTo>
                      <a:pt x="74" y="160"/>
                    </a:lnTo>
                    <a:lnTo>
                      <a:pt x="76" y="196"/>
                    </a:lnTo>
                    <a:lnTo>
                      <a:pt x="80" y="237"/>
                    </a:lnTo>
                    <a:lnTo>
                      <a:pt x="86" y="280"/>
                    </a:lnTo>
                    <a:lnTo>
                      <a:pt x="96" y="328"/>
                    </a:lnTo>
                    <a:lnTo>
                      <a:pt x="107" y="377"/>
                    </a:lnTo>
                    <a:lnTo>
                      <a:pt x="123" y="430"/>
                    </a:lnTo>
                    <a:lnTo>
                      <a:pt x="142" y="485"/>
                    </a:lnTo>
                    <a:lnTo>
                      <a:pt x="166" y="540"/>
                    </a:lnTo>
                    <a:lnTo>
                      <a:pt x="195" y="599"/>
                    </a:lnTo>
                    <a:lnTo>
                      <a:pt x="229" y="659"/>
                    </a:lnTo>
                    <a:lnTo>
                      <a:pt x="268" y="720"/>
                    </a:lnTo>
                    <a:lnTo>
                      <a:pt x="312" y="783"/>
                    </a:lnTo>
                    <a:lnTo>
                      <a:pt x="364" y="846"/>
                    </a:lnTo>
                    <a:lnTo>
                      <a:pt x="422" y="910"/>
                    </a:lnTo>
                    <a:lnTo>
                      <a:pt x="487" y="974"/>
                    </a:lnTo>
                    <a:lnTo>
                      <a:pt x="559" y="1039"/>
                    </a:lnTo>
                    <a:lnTo>
                      <a:pt x="639" y="1103"/>
                    </a:lnTo>
                    <a:lnTo>
                      <a:pt x="728" y="1167"/>
                    </a:lnTo>
                    <a:lnTo>
                      <a:pt x="825" y="1232"/>
                    </a:lnTo>
                    <a:lnTo>
                      <a:pt x="930" y="1295"/>
                    </a:lnTo>
                    <a:lnTo>
                      <a:pt x="1046" y="1356"/>
                    </a:lnTo>
                    <a:lnTo>
                      <a:pt x="1010" y="1425"/>
                    </a:lnTo>
                    <a:lnTo>
                      <a:pt x="893" y="1362"/>
                    </a:lnTo>
                    <a:lnTo>
                      <a:pt x="786" y="1297"/>
                    </a:lnTo>
                    <a:lnTo>
                      <a:pt x="687" y="1232"/>
                    </a:lnTo>
                    <a:lnTo>
                      <a:pt x="596" y="1166"/>
                    </a:lnTo>
                    <a:lnTo>
                      <a:pt x="514" y="1100"/>
                    </a:lnTo>
                    <a:lnTo>
                      <a:pt x="439" y="1033"/>
                    </a:lnTo>
                    <a:lnTo>
                      <a:pt x="373" y="966"/>
                    </a:lnTo>
                    <a:lnTo>
                      <a:pt x="312" y="900"/>
                    </a:lnTo>
                    <a:lnTo>
                      <a:pt x="258" y="833"/>
                    </a:lnTo>
                    <a:lnTo>
                      <a:pt x="212" y="769"/>
                    </a:lnTo>
                    <a:lnTo>
                      <a:pt x="171" y="704"/>
                    </a:lnTo>
                    <a:lnTo>
                      <a:pt x="135" y="641"/>
                    </a:lnTo>
                    <a:lnTo>
                      <a:pt x="104" y="580"/>
                    </a:lnTo>
                    <a:lnTo>
                      <a:pt x="79" y="520"/>
                    </a:lnTo>
                    <a:lnTo>
                      <a:pt x="58" y="461"/>
                    </a:lnTo>
                    <a:lnTo>
                      <a:pt x="39" y="406"/>
                    </a:lnTo>
                    <a:lnTo>
                      <a:pt x="26" y="353"/>
                    </a:lnTo>
                    <a:lnTo>
                      <a:pt x="15" y="303"/>
                    </a:lnTo>
                    <a:lnTo>
                      <a:pt x="8" y="255"/>
                    </a:lnTo>
                    <a:lnTo>
                      <a:pt x="2" y="210"/>
                    </a:lnTo>
                    <a:lnTo>
                      <a:pt x="0" y="170"/>
                    </a:lnTo>
                    <a:lnTo>
                      <a:pt x="0" y="133"/>
                    </a:lnTo>
                    <a:lnTo>
                      <a:pt x="0" y="100"/>
                    </a:lnTo>
                    <a:lnTo>
                      <a:pt x="1" y="72"/>
                    </a:lnTo>
                    <a:lnTo>
                      <a:pt x="2" y="47"/>
                    </a:lnTo>
                    <a:lnTo>
                      <a:pt x="5" y="28"/>
                    </a:lnTo>
                    <a:lnTo>
                      <a:pt x="7" y="13"/>
                    </a:lnTo>
                    <a:lnTo>
                      <a:pt x="8" y="5"/>
                    </a:lnTo>
                    <a:lnTo>
                      <a:pt x="9"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14" name="任意多边形: 形状 13"/>
              <p:cNvSpPr/>
              <p:nvPr/>
            </p:nvSpPr>
            <p:spPr bwMode="auto">
              <a:xfrm>
                <a:off x="7518848" y="2734476"/>
                <a:ext cx="3256621" cy="3944014"/>
              </a:xfrm>
              <a:custGeom>
                <a:avLst/>
                <a:gdLst>
                  <a:gd name="T0" fmla="*/ 1992 w 2869"/>
                  <a:gd name="T1" fmla="*/ 3136 h 3477"/>
                  <a:gd name="T2" fmla="*/ 2574 w 2869"/>
                  <a:gd name="T3" fmla="*/ 169 h 3477"/>
                  <a:gd name="T4" fmla="*/ 2465 w 2869"/>
                  <a:gd name="T5" fmla="*/ 384 h 3477"/>
                  <a:gd name="T6" fmla="*/ 2280 w 2869"/>
                  <a:gd name="T7" fmla="*/ 491 h 3477"/>
                  <a:gd name="T8" fmla="*/ 2093 w 2869"/>
                  <a:gd name="T9" fmla="*/ 745 h 3477"/>
                  <a:gd name="T10" fmla="*/ 1941 w 2869"/>
                  <a:gd name="T11" fmla="*/ 1107 h 3477"/>
                  <a:gd name="T12" fmla="*/ 1992 w 2869"/>
                  <a:gd name="T13" fmla="*/ 1279 h 3477"/>
                  <a:gd name="T14" fmla="*/ 2328 w 2869"/>
                  <a:gd name="T15" fmla="*/ 1163 h 3477"/>
                  <a:gd name="T16" fmla="*/ 2546 w 2869"/>
                  <a:gd name="T17" fmla="*/ 904 h 3477"/>
                  <a:gd name="T18" fmla="*/ 2656 w 2869"/>
                  <a:gd name="T19" fmla="*/ 588 h 3477"/>
                  <a:gd name="T20" fmla="*/ 2696 w 2869"/>
                  <a:gd name="T21" fmla="*/ 297 h 3477"/>
                  <a:gd name="T22" fmla="*/ 169 w 2869"/>
                  <a:gd name="T23" fmla="*/ 168 h 3477"/>
                  <a:gd name="T24" fmla="*/ 184 w 2869"/>
                  <a:gd name="T25" fmla="*/ 403 h 3477"/>
                  <a:gd name="T26" fmla="*/ 247 w 2869"/>
                  <a:gd name="T27" fmla="*/ 715 h 3477"/>
                  <a:gd name="T28" fmla="*/ 397 w 2869"/>
                  <a:gd name="T29" fmla="*/ 1017 h 3477"/>
                  <a:gd name="T30" fmla="*/ 643 w 2869"/>
                  <a:gd name="T31" fmla="*/ 1219 h 3477"/>
                  <a:gd name="T32" fmla="*/ 968 w 2869"/>
                  <a:gd name="T33" fmla="*/ 1280 h 3477"/>
                  <a:gd name="T34" fmla="*/ 893 w 2869"/>
                  <a:gd name="T35" fmla="*/ 1043 h 3477"/>
                  <a:gd name="T36" fmla="*/ 756 w 2869"/>
                  <a:gd name="T37" fmla="*/ 659 h 3477"/>
                  <a:gd name="T38" fmla="*/ 554 w 2869"/>
                  <a:gd name="T39" fmla="*/ 477 h 3477"/>
                  <a:gd name="T40" fmla="*/ 372 w 2869"/>
                  <a:gd name="T41" fmla="*/ 350 h 3477"/>
                  <a:gd name="T42" fmla="*/ 169 w 2869"/>
                  <a:gd name="T43" fmla="*/ 168 h 3477"/>
                  <a:gd name="T44" fmla="*/ 466 w 2869"/>
                  <a:gd name="T45" fmla="*/ 167 h 3477"/>
                  <a:gd name="T46" fmla="*/ 561 w 2869"/>
                  <a:gd name="T47" fmla="*/ 290 h 3477"/>
                  <a:gd name="T48" fmla="*/ 704 w 2869"/>
                  <a:gd name="T49" fmla="*/ 351 h 3477"/>
                  <a:gd name="T50" fmla="*/ 608 w 2869"/>
                  <a:gd name="T51" fmla="*/ 259 h 3477"/>
                  <a:gd name="T52" fmla="*/ 2262 w 2869"/>
                  <a:gd name="T53" fmla="*/ 260 h 3477"/>
                  <a:gd name="T54" fmla="*/ 2165 w 2869"/>
                  <a:gd name="T55" fmla="*/ 351 h 3477"/>
                  <a:gd name="T56" fmla="*/ 2310 w 2869"/>
                  <a:gd name="T57" fmla="*/ 291 h 3477"/>
                  <a:gd name="T58" fmla="*/ 2403 w 2869"/>
                  <a:gd name="T59" fmla="*/ 167 h 3477"/>
                  <a:gd name="T60" fmla="*/ 2868 w 2869"/>
                  <a:gd name="T61" fmla="*/ 79 h 3477"/>
                  <a:gd name="T62" fmla="*/ 2869 w 2869"/>
                  <a:gd name="T63" fmla="*/ 200 h 3477"/>
                  <a:gd name="T64" fmla="*/ 2850 w 2869"/>
                  <a:gd name="T65" fmla="*/ 468 h 3477"/>
                  <a:gd name="T66" fmla="*/ 2772 w 2869"/>
                  <a:gd name="T67" fmla="*/ 803 h 3477"/>
                  <a:gd name="T68" fmla="*/ 2599 w 2869"/>
                  <a:gd name="T69" fmla="*/ 1132 h 3477"/>
                  <a:gd name="T70" fmla="*/ 2312 w 2869"/>
                  <a:gd name="T71" fmla="*/ 1367 h 3477"/>
                  <a:gd name="T72" fmla="*/ 1936 w 2869"/>
                  <a:gd name="T73" fmla="*/ 1450 h 3477"/>
                  <a:gd name="T74" fmla="*/ 1635 w 2869"/>
                  <a:gd name="T75" fmla="*/ 1514 h 3477"/>
                  <a:gd name="T76" fmla="*/ 1510 w 2869"/>
                  <a:gd name="T77" fmla="*/ 1714 h 3477"/>
                  <a:gd name="T78" fmla="*/ 1567 w 2869"/>
                  <a:gd name="T79" fmla="*/ 1881 h 3477"/>
                  <a:gd name="T80" fmla="*/ 1760 w 2869"/>
                  <a:gd name="T81" fmla="*/ 2001 h 3477"/>
                  <a:gd name="T82" fmla="*/ 1973 w 2869"/>
                  <a:gd name="T83" fmla="*/ 2075 h 3477"/>
                  <a:gd name="T84" fmla="*/ 2099 w 2869"/>
                  <a:gd name="T85" fmla="*/ 2105 h 3477"/>
                  <a:gd name="T86" fmla="*/ 2119 w 2869"/>
                  <a:gd name="T87" fmla="*/ 2310 h 3477"/>
                  <a:gd name="T88" fmla="*/ 2246 w 2869"/>
                  <a:gd name="T89" fmla="*/ 3477 h 3477"/>
                  <a:gd name="T90" fmla="*/ 675 w 2869"/>
                  <a:gd name="T91" fmla="*/ 3272 h 3477"/>
                  <a:gd name="T92" fmla="*/ 675 w 2869"/>
                  <a:gd name="T93" fmla="*/ 2189 h 3477"/>
                  <a:gd name="T94" fmla="*/ 803 w 2869"/>
                  <a:gd name="T95" fmla="*/ 2096 h 3477"/>
                  <a:gd name="T96" fmla="*/ 977 w 2869"/>
                  <a:gd name="T97" fmla="*/ 2050 h 3477"/>
                  <a:gd name="T98" fmla="*/ 1196 w 2869"/>
                  <a:gd name="T99" fmla="*/ 1958 h 3477"/>
                  <a:gd name="T100" fmla="*/ 1348 w 2869"/>
                  <a:gd name="T101" fmla="*/ 1818 h 3477"/>
                  <a:gd name="T102" fmla="*/ 1329 w 2869"/>
                  <a:gd name="T103" fmla="*/ 1640 h 3477"/>
                  <a:gd name="T104" fmla="*/ 1169 w 2869"/>
                  <a:gd name="T105" fmla="*/ 1532 h 3477"/>
                  <a:gd name="T106" fmla="*/ 773 w 2869"/>
                  <a:gd name="T107" fmla="*/ 1434 h 3477"/>
                  <a:gd name="T108" fmla="*/ 431 w 2869"/>
                  <a:gd name="T109" fmla="*/ 1290 h 3477"/>
                  <a:gd name="T110" fmla="*/ 186 w 2869"/>
                  <a:gd name="T111" fmla="*/ 1006 h 3477"/>
                  <a:gd name="T112" fmla="*/ 56 w 2869"/>
                  <a:gd name="T113" fmla="*/ 665 h 3477"/>
                  <a:gd name="T114" fmla="*/ 7 w 2869"/>
                  <a:gd name="T115" fmla="*/ 347 h 3477"/>
                  <a:gd name="T116" fmla="*/ 0 w 2869"/>
                  <a:gd name="T117" fmla="*/ 129 h 3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9" h="3477">
                    <a:moveTo>
                      <a:pt x="878" y="2341"/>
                    </a:moveTo>
                    <a:lnTo>
                      <a:pt x="878" y="3134"/>
                    </a:lnTo>
                    <a:lnTo>
                      <a:pt x="1435" y="3134"/>
                    </a:lnTo>
                    <a:lnTo>
                      <a:pt x="1435" y="3136"/>
                    </a:lnTo>
                    <a:lnTo>
                      <a:pt x="1992" y="3136"/>
                    </a:lnTo>
                    <a:lnTo>
                      <a:pt x="1992" y="2343"/>
                    </a:lnTo>
                    <a:lnTo>
                      <a:pt x="1435" y="2343"/>
                    </a:lnTo>
                    <a:lnTo>
                      <a:pt x="1435" y="2341"/>
                    </a:lnTo>
                    <a:lnTo>
                      <a:pt x="878" y="2341"/>
                    </a:lnTo>
                    <a:close/>
                    <a:moveTo>
                      <a:pt x="2574" y="169"/>
                    </a:moveTo>
                    <a:lnTo>
                      <a:pt x="2567" y="218"/>
                    </a:lnTo>
                    <a:lnTo>
                      <a:pt x="2550" y="266"/>
                    </a:lnTo>
                    <a:lnTo>
                      <a:pt x="2526" y="312"/>
                    </a:lnTo>
                    <a:lnTo>
                      <a:pt x="2498" y="350"/>
                    </a:lnTo>
                    <a:lnTo>
                      <a:pt x="2465" y="384"/>
                    </a:lnTo>
                    <a:lnTo>
                      <a:pt x="2428" y="413"/>
                    </a:lnTo>
                    <a:lnTo>
                      <a:pt x="2390" y="438"/>
                    </a:lnTo>
                    <a:lnTo>
                      <a:pt x="2352" y="461"/>
                    </a:lnTo>
                    <a:lnTo>
                      <a:pt x="2315" y="477"/>
                    </a:lnTo>
                    <a:lnTo>
                      <a:pt x="2280" y="491"/>
                    </a:lnTo>
                    <a:lnTo>
                      <a:pt x="2247" y="502"/>
                    </a:lnTo>
                    <a:lnTo>
                      <a:pt x="2247" y="568"/>
                    </a:lnTo>
                    <a:lnTo>
                      <a:pt x="2130" y="568"/>
                    </a:lnTo>
                    <a:lnTo>
                      <a:pt x="2113" y="659"/>
                    </a:lnTo>
                    <a:lnTo>
                      <a:pt x="2093" y="745"/>
                    </a:lnTo>
                    <a:lnTo>
                      <a:pt x="2068" y="826"/>
                    </a:lnTo>
                    <a:lnTo>
                      <a:pt x="2041" y="903"/>
                    </a:lnTo>
                    <a:lnTo>
                      <a:pt x="2010" y="975"/>
                    </a:lnTo>
                    <a:lnTo>
                      <a:pt x="1976" y="1043"/>
                    </a:lnTo>
                    <a:lnTo>
                      <a:pt x="1941" y="1107"/>
                    </a:lnTo>
                    <a:lnTo>
                      <a:pt x="1904" y="1167"/>
                    </a:lnTo>
                    <a:lnTo>
                      <a:pt x="1866" y="1225"/>
                    </a:lnTo>
                    <a:lnTo>
                      <a:pt x="1828" y="1278"/>
                    </a:lnTo>
                    <a:lnTo>
                      <a:pt x="1911" y="1282"/>
                    </a:lnTo>
                    <a:lnTo>
                      <a:pt x="1992" y="1279"/>
                    </a:lnTo>
                    <a:lnTo>
                      <a:pt x="2067" y="1269"/>
                    </a:lnTo>
                    <a:lnTo>
                      <a:pt x="2139" y="1252"/>
                    </a:lnTo>
                    <a:lnTo>
                      <a:pt x="2206" y="1230"/>
                    </a:lnTo>
                    <a:lnTo>
                      <a:pt x="2269" y="1199"/>
                    </a:lnTo>
                    <a:lnTo>
                      <a:pt x="2328" y="1163"/>
                    </a:lnTo>
                    <a:lnTo>
                      <a:pt x="2383" y="1118"/>
                    </a:lnTo>
                    <a:lnTo>
                      <a:pt x="2431" y="1071"/>
                    </a:lnTo>
                    <a:lnTo>
                      <a:pt x="2474" y="1019"/>
                    </a:lnTo>
                    <a:lnTo>
                      <a:pt x="2512" y="963"/>
                    </a:lnTo>
                    <a:lnTo>
                      <a:pt x="2546" y="904"/>
                    </a:lnTo>
                    <a:lnTo>
                      <a:pt x="2575" y="843"/>
                    </a:lnTo>
                    <a:lnTo>
                      <a:pt x="2601" y="780"/>
                    </a:lnTo>
                    <a:lnTo>
                      <a:pt x="2622" y="715"/>
                    </a:lnTo>
                    <a:lnTo>
                      <a:pt x="2640" y="651"/>
                    </a:lnTo>
                    <a:lnTo>
                      <a:pt x="2656" y="588"/>
                    </a:lnTo>
                    <a:lnTo>
                      <a:pt x="2669" y="525"/>
                    </a:lnTo>
                    <a:lnTo>
                      <a:pt x="2679" y="463"/>
                    </a:lnTo>
                    <a:lnTo>
                      <a:pt x="2686" y="405"/>
                    </a:lnTo>
                    <a:lnTo>
                      <a:pt x="2691" y="349"/>
                    </a:lnTo>
                    <a:lnTo>
                      <a:pt x="2696" y="297"/>
                    </a:lnTo>
                    <a:lnTo>
                      <a:pt x="2698" y="249"/>
                    </a:lnTo>
                    <a:lnTo>
                      <a:pt x="2700" y="206"/>
                    </a:lnTo>
                    <a:lnTo>
                      <a:pt x="2700" y="169"/>
                    </a:lnTo>
                    <a:lnTo>
                      <a:pt x="2574" y="169"/>
                    </a:lnTo>
                    <a:close/>
                    <a:moveTo>
                      <a:pt x="169" y="168"/>
                    </a:moveTo>
                    <a:lnTo>
                      <a:pt x="171" y="204"/>
                    </a:lnTo>
                    <a:lnTo>
                      <a:pt x="172" y="248"/>
                    </a:lnTo>
                    <a:lnTo>
                      <a:pt x="174" y="295"/>
                    </a:lnTo>
                    <a:lnTo>
                      <a:pt x="178" y="347"/>
                    </a:lnTo>
                    <a:lnTo>
                      <a:pt x="184" y="403"/>
                    </a:lnTo>
                    <a:lnTo>
                      <a:pt x="191" y="462"/>
                    </a:lnTo>
                    <a:lnTo>
                      <a:pt x="201" y="523"/>
                    </a:lnTo>
                    <a:lnTo>
                      <a:pt x="213" y="586"/>
                    </a:lnTo>
                    <a:lnTo>
                      <a:pt x="229" y="651"/>
                    </a:lnTo>
                    <a:lnTo>
                      <a:pt x="247" y="715"/>
                    </a:lnTo>
                    <a:lnTo>
                      <a:pt x="270" y="778"/>
                    </a:lnTo>
                    <a:lnTo>
                      <a:pt x="295" y="841"/>
                    </a:lnTo>
                    <a:lnTo>
                      <a:pt x="325" y="903"/>
                    </a:lnTo>
                    <a:lnTo>
                      <a:pt x="359" y="961"/>
                    </a:lnTo>
                    <a:lnTo>
                      <a:pt x="397" y="1017"/>
                    </a:lnTo>
                    <a:lnTo>
                      <a:pt x="439" y="1071"/>
                    </a:lnTo>
                    <a:lnTo>
                      <a:pt x="487" y="1118"/>
                    </a:lnTo>
                    <a:lnTo>
                      <a:pt x="536" y="1157"/>
                    </a:lnTo>
                    <a:lnTo>
                      <a:pt x="588" y="1191"/>
                    </a:lnTo>
                    <a:lnTo>
                      <a:pt x="643" y="1219"/>
                    </a:lnTo>
                    <a:lnTo>
                      <a:pt x="701" y="1243"/>
                    </a:lnTo>
                    <a:lnTo>
                      <a:pt x="763" y="1259"/>
                    </a:lnTo>
                    <a:lnTo>
                      <a:pt x="828" y="1272"/>
                    </a:lnTo>
                    <a:lnTo>
                      <a:pt x="896" y="1279"/>
                    </a:lnTo>
                    <a:lnTo>
                      <a:pt x="968" y="1280"/>
                    </a:lnTo>
                    <a:lnTo>
                      <a:pt x="1043" y="1278"/>
                    </a:lnTo>
                    <a:lnTo>
                      <a:pt x="1003" y="1223"/>
                    </a:lnTo>
                    <a:lnTo>
                      <a:pt x="965" y="1167"/>
                    </a:lnTo>
                    <a:lnTo>
                      <a:pt x="929" y="1106"/>
                    </a:lnTo>
                    <a:lnTo>
                      <a:pt x="893" y="1043"/>
                    </a:lnTo>
                    <a:lnTo>
                      <a:pt x="859" y="974"/>
                    </a:lnTo>
                    <a:lnTo>
                      <a:pt x="830" y="901"/>
                    </a:lnTo>
                    <a:lnTo>
                      <a:pt x="801" y="826"/>
                    </a:lnTo>
                    <a:lnTo>
                      <a:pt x="776" y="745"/>
                    </a:lnTo>
                    <a:lnTo>
                      <a:pt x="756" y="659"/>
                    </a:lnTo>
                    <a:lnTo>
                      <a:pt x="741" y="568"/>
                    </a:lnTo>
                    <a:lnTo>
                      <a:pt x="622" y="568"/>
                    </a:lnTo>
                    <a:lnTo>
                      <a:pt x="622" y="502"/>
                    </a:lnTo>
                    <a:lnTo>
                      <a:pt x="589" y="491"/>
                    </a:lnTo>
                    <a:lnTo>
                      <a:pt x="554" y="477"/>
                    </a:lnTo>
                    <a:lnTo>
                      <a:pt x="517" y="459"/>
                    </a:lnTo>
                    <a:lnTo>
                      <a:pt x="479" y="438"/>
                    </a:lnTo>
                    <a:lnTo>
                      <a:pt x="441" y="413"/>
                    </a:lnTo>
                    <a:lnTo>
                      <a:pt x="405" y="384"/>
                    </a:lnTo>
                    <a:lnTo>
                      <a:pt x="372" y="350"/>
                    </a:lnTo>
                    <a:lnTo>
                      <a:pt x="343" y="311"/>
                    </a:lnTo>
                    <a:lnTo>
                      <a:pt x="319" y="266"/>
                    </a:lnTo>
                    <a:lnTo>
                      <a:pt x="304" y="218"/>
                    </a:lnTo>
                    <a:lnTo>
                      <a:pt x="295" y="168"/>
                    </a:lnTo>
                    <a:lnTo>
                      <a:pt x="169" y="168"/>
                    </a:lnTo>
                    <a:close/>
                    <a:moveTo>
                      <a:pt x="7" y="0"/>
                    </a:moveTo>
                    <a:lnTo>
                      <a:pt x="495" y="0"/>
                    </a:lnTo>
                    <a:lnTo>
                      <a:pt x="471" y="104"/>
                    </a:lnTo>
                    <a:lnTo>
                      <a:pt x="465" y="136"/>
                    </a:lnTo>
                    <a:lnTo>
                      <a:pt x="466" y="167"/>
                    </a:lnTo>
                    <a:lnTo>
                      <a:pt x="473" y="195"/>
                    </a:lnTo>
                    <a:lnTo>
                      <a:pt x="486" y="221"/>
                    </a:lnTo>
                    <a:lnTo>
                      <a:pt x="506" y="246"/>
                    </a:lnTo>
                    <a:lnTo>
                      <a:pt x="531" y="270"/>
                    </a:lnTo>
                    <a:lnTo>
                      <a:pt x="561" y="290"/>
                    </a:lnTo>
                    <a:lnTo>
                      <a:pt x="591" y="308"/>
                    </a:lnTo>
                    <a:lnTo>
                      <a:pt x="622" y="322"/>
                    </a:lnTo>
                    <a:lnTo>
                      <a:pt x="651" y="335"/>
                    </a:lnTo>
                    <a:lnTo>
                      <a:pt x="680" y="344"/>
                    </a:lnTo>
                    <a:lnTo>
                      <a:pt x="704" y="351"/>
                    </a:lnTo>
                    <a:lnTo>
                      <a:pt x="724" y="356"/>
                    </a:lnTo>
                    <a:lnTo>
                      <a:pt x="724" y="356"/>
                    </a:lnTo>
                    <a:lnTo>
                      <a:pt x="724" y="308"/>
                    </a:lnTo>
                    <a:lnTo>
                      <a:pt x="724" y="259"/>
                    </a:lnTo>
                    <a:lnTo>
                      <a:pt x="608" y="259"/>
                    </a:lnTo>
                    <a:lnTo>
                      <a:pt x="608" y="126"/>
                    </a:lnTo>
                    <a:lnTo>
                      <a:pt x="1435" y="126"/>
                    </a:lnTo>
                    <a:lnTo>
                      <a:pt x="1435" y="126"/>
                    </a:lnTo>
                    <a:lnTo>
                      <a:pt x="2262" y="126"/>
                    </a:lnTo>
                    <a:lnTo>
                      <a:pt x="2262" y="260"/>
                    </a:lnTo>
                    <a:lnTo>
                      <a:pt x="2146" y="260"/>
                    </a:lnTo>
                    <a:lnTo>
                      <a:pt x="2146" y="309"/>
                    </a:lnTo>
                    <a:lnTo>
                      <a:pt x="2146" y="357"/>
                    </a:lnTo>
                    <a:lnTo>
                      <a:pt x="2147" y="357"/>
                    </a:lnTo>
                    <a:lnTo>
                      <a:pt x="2165" y="351"/>
                    </a:lnTo>
                    <a:lnTo>
                      <a:pt x="2189" y="344"/>
                    </a:lnTo>
                    <a:lnTo>
                      <a:pt x="2218" y="336"/>
                    </a:lnTo>
                    <a:lnTo>
                      <a:pt x="2247" y="323"/>
                    </a:lnTo>
                    <a:lnTo>
                      <a:pt x="2279" y="308"/>
                    </a:lnTo>
                    <a:lnTo>
                      <a:pt x="2310" y="291"/>
                    </a:lnTo>
                    <a:lnTo>
                      <a:pt x="2338" y="270"/>
                    </a:lnTo>
                    <a:lnTo>
                      <a:pt x="2363" y="248"/>
                    </a:lnTo>
                    <a:lnTo>
                      <a:pt x="2383" y="221"/>
                    </a:lnTo>
                    <a:lnTo>
                      <a:pt x="2396" y="195"/>
                    </a:lnTo>
                    <a:lnTo>
                      <a:pt x="2403" y="167"/>
                    </a:lnTo>
                    <a:lnTo>
                      <a:pt x="2404" y="137"/>
                    </a:lnTo>
                    <a:lnTo>
                      <a:pt x="2400" y="105"/>
                    </a:lnTo>
                    <a:lnTo>
                      <a:pt x="2375" y="0"/>
                    </a:lnTo>
                    <a:lnTo>
                      <a:pt x="2862" y="0"/>
                    </a:lnTo>
                    <a:lnTo>
                      <a:pt x="2868" y="79"/>
                    </a:lnTo>
                    <a:lnTo>
                      <a:pt x="2868" y="88"/>
                    </a:lnTo>
                    <a:lnTo>
                      <a:pt x="2869" y="105"/>
                    </a:lnTo>
                    <a:lnTo>
                      <a:pt x="2869" y="129"/>
                    </a:lnTo>
                    <a:lnTo>
                      <a:pt x="2869" y="161"/>
                    </a:lnTo>
                    <a:lnTo>
                      <a:pt x="2869" y="200"/>
                    </a:lnTo>
                    <a:lnTo>
                      <a:pt x="2869" y="244"/>
                    </a:lnTo>
                    <a:lnTo>
                      <a:pt x="2867" y="294"/>
                    </a:lnTo>
                    <a:lnTo>
                      <a:pt x="2862" y="347"/>
                    </a:lnTo>
                    <a:lnTo>
                      <a:pt x="2858" y="406"/>
                    </a:lnTo>
                    <a:lnTo>
                      <a:pt x="2850" y="468"/>
                    </a:lnTo>
                    <a:lnTo>
                      <a:pt x="2840" y="532"/>
                    </a:lnTo>
                    <a:lnTo>
                      <a:pt x="2828" y="598"/>
                    </a:lnTo>
                    <a:lnTo>
                      <a:pt x="2813" y="666"/>
                    </a:lnTo>
                    <a:lnTo>
                      <a:pt x="2795" y="735"/>
                    </a:lnTo>
                    <a:lnTo>
                      <a:pt x="2772" y="803"/>
                    </a:lnTo>
                    <a:lnTo>
                      <a:pt x="2746" y="872"/>
                    </a:lnTo>
                    <a:lnTo>
                      <a:pt x="2717" y="940"/>
                    </a:lnTo>
                    <a:lnTo>
                      <a:pt x="2683" y="1006"/>
                    </a:lnTo>
                    <a:lnTo>
                      <a:pt x="2643" y="1071"/>
                    </a:lnTo>
                    <a:lnTo>
                      <a:pt x="2599" y="1132"/>
                    </a:lnTo>
                    <a:lnTo>
                      <a:pt x="2551" y="1190"/>
                    </a:lnTo>
                    <a:lnTo>
                      <a:pt x="2496" y="1243"/>
                    </a:lnTo>
                    <a:lnTo>
                      <a:pt x="2440" y="1290"/>
                    </a:lnTo>
                    <a:lnTo>
                      <a:pt x="2378" y="1332"/>
                    </a:lnTo>
                    <a:lnTo>
                      <a:pt x="2312" y="1367"/>
                    </a:lnTo>
                    <a:lnTo>
                      <a:pt x="2245" y="1397"/>
                    </a:lnTo>
                    <a:lnTo>
                      <a:pt x="2173" y="1419"/>
                    </a:lnTo>
                    <a:lnTo>
                      <a:pt x="2098" y="1436"/>
                    </a:lnTo>
                    <a:lnTo>
                      <a:pt x="2018" y="1446"/>
                    </a:lnTo>
                    <a:lnTo>
                      <a:pt x="1936" y="1450"/>
                    </a:lnTo>
                    <a:lnTo>
                      <a:pt x="1850" y="1448"/>
                    </a:lnTo>
                    <a:lnTo>
                      <a:pt x="1860" y="1475"/>
                    </a:lnTo>
                    <a:lnTo>
                      <a:pt x="1700" y="1532"/>
                    </a:lnTo>
                    <a:lnTo>
                      <a:pt x="1676" y="1465"/>
                    </a:lnTo>
                    <a:lnTo>
                      <a:pt x="1635" y="1514"/>
                    </a:lnTo>
                    <a:lnTo>
                      <a:pt x="1600" y="1559"/>
                    </a:lnTo>
                    <a:lnTo>
                      <a:pt x="1567" y="1601"/>
                    </a:lnTo>
                    <a:lnTo>
                      <a:pt x="1542" y="1640"/>
                    </a:lnTo>
                    <a:lnTo>
                      <a:pt x="1522" y="1678"/>
                    </a:lnTo>
                    <a:lnTo>
                      <a:pt x="1510" y="1714"/>
                    </a:lnTo>
                    <a:lnTo>
                      <a:pt x="1505" y="1749"/>
                    </a:lnTo>
                    <a:lnTo>
                      <a:pt x="1510" y="1786"/>
                    </a:lnTo>
                    <a:lnTo>
                      <a:pt x="1522" y="1819"/>
                    </a:lnTo>
                    <a:lnTo>
                      <a:pt x="1542" y="1851"/>
                    </a:lnTo>
                    <a:lnTo>
                      <a:pt x="1567" y="1881"/>
                    </a:lnTo>
                    <a:lnTo>
                      <a:pt x="1599" y="1909"/>
                    </a:lnTo>
                    <a:lnTo>
                      <a:pt x="1634" y="1935"/>
                    </a:lnTo>
                    <a:lnTo>
                      <a:pt x="1674" y="1959"/>
                    </a:lnTo>
                    <a:lnTo>
                      <a:pt x="1716" y="1981"/>
                    </a:lnTo>
                    <a:lnTo>
                      <a:pt x="1760" y="2001"/>
                    </a:lnTo>
                    <a:lnTo>
                      <a:pt x="1804" y="2019"/>
                    </a:lnTo>
                    <a:lnTo>
                      <a:pt x="1849" y="2036"/>
                    </a:lnTo>
                    <a:lnTo>
                      <a:pt x="1893" y="2051"/>
                    </a:lnTo>
                    <a:lnTo>
                      <a:pt x="1935" y="2064"/>
                    </a:lnTo>
                    <a:lnTo>
                      <a:pt x="1973" y="2075"/>
                    </a:lnTo>
                    <a:lnTo>
                      <a:pt x="2010" y="2084"/>
                    </a:lnTo>
                    <a:lnTo>
                      <a:pt x="2041" y="2092"/>
                    </a:lnTo>
                    <a:lnTo>
                      <a:pt x="2067" y="2098"/>
                    </a:lnTo>
                    <a:lnTo>
                      <a:pt x="2086" y="2102"/>
                    </a:lnTo>
                    <a:lnTo>
                      <a:pt x="2099" y="2105"/>
                    </a:lnTo>
                    <a:lnTo>
                      <a:pt x="2103" y="2106"/>
                    </a:lnTo>
                    <a:lnTo>
                      <a:pt x="2103" y="2190"/>
                    </a:lnTo>
                    <a:lnTo>
                      <a:pt x="2194" y="2190"/>
                    </a:lnTo>
                    <a:lnTo>
                      <a:pt x="2194" y="2310"/>
                    </a:lnTo>
                    <a:lnTo>
                      <a:pt x="2119" y="2310"/>
                    </a:lnTo>
                    <a:lnTo>
                      <a:pt x="2119" y="3136"/>
                    </a:lnTo>
                    <a:lnTo>
                      <a:pt x="2194" y="3136"/>
                    </a:lnTo>
                    <a:lnTo>
                      <a:pt x="2194" y="3272"/>
                    </a:lnTo>
                    <a:lnTo>
                      <a:pt x="2246" y="3272"/>
                    </a:lnTo>
                    <a:lnTo>
                      <a:pt x="2246" y="3477"/>
                    </a:lnTo>
                    <a:lnTo>
                      <a:pt x="1435" y="3477"/>
                    </a:lnTo>
                    <a:lnTo>
                      <a:pt x="1435" y="3476"/>
                    </a:lnTo>
                    <a:lnTo>
                      <a:pt x="623" y="3476"/>
                    </a:lnTo>
                    <a:lnTo>
                      <a:pt x="623" y="3272"/>
                    </a:lnTo>
                    <a:lnTo>
                      <a:pt x="675" y="3272"/>
                    </a:lnTo>
                    <a:lnTo>
                      <a:pt x="675" y="3134"/>
                    </a:lnTo>
                    <a:lnTo>
                      <a:pt x="750" y="3134"/>
                    </a:lnTo>
                    <a:lnTo>
                      <a:pt x="750" y="2309"/>
                    </a:lnTo>
                    <a:lnTo>
                      <a:pt x="675" y="2309"/>
                    </a:lnTo>
                    <a:lnTo>
                      <a:pt x="675" y="2189"/>
                    </a:lnTo>
                    <a:lnTo>
                      <a:pt x="766" y="2189"/>
                    </a:lnTo>
                    <a:lnTo>
                      <a:pt x="766" y="2105"/>
                    </a:lnTo>
                    <a:lnTo>
                      <a:pt x="770" y="2103"/>
                    </a:lnTo>
                    <a:lnTo>
                      <a:pt x="783" y="2100"/>
                    </a:lnTo>
                    <a:lnTo>
                      <a:pt x="803" y="2096"/>
                    </a:lnTo>
                    <a:lnTo>
                      <a:pt x="828" y="2091"/>
                    </a:lnTo>
                    <a:lnTo>
                      <a:pt x="859" y="2082"/>
                    </a:lnTo>
                    <a:lnTo>
                      <a:pt x="896" y="2074"/>
                    </a:lnTo>
                    <a:lnTo>
                      <a:pt x="936" y="2063"/>
                    </a:lnTo>
                    <a:lnTo>
                      <a:pt x="977" y="2050"/>
                    </a:lnTo>
                    <a:lnTo>
                      <a:pt x="1020" y="2035"/>
                    </a:lnTo>
                    <a:lnTo>
                      <a:pt x="1066" y="2018"/>
                    </a:lnTo>
                    <a:lnTo>
                      <a:pt x="1111" y="2000"/>
                    </a:lnTo>
                    <a:lnTo>
                      <a:pt x="1155" y="1980"/>
                    </a:lnTo>
                    <a:lnTo>
                      <a:pt x="1196" y="1958"/>
                    </a:lnTo>
                    <a:lnTo>
                      <a:pt x="1235" y="1934"/>
                    </a:lnTo>
                    <a:lnTo>
                      <a:pt x="1272" y="1907"/>
                    </a:lnTo>
                    <a:lnTo>
                      <a:pt x="1303" y="1879"/>
                    </a:lnTo>
                    <a:lnTo>
                      <a:pt x="1329" y="1850"/>
                    </a:lnTo>
                    <a:lnTo>
                      <a:pt x="1348" y="1818"/>
                    </a:lnTo>
                    <a:lnTo>
                      <a:pt x="1361" y="1784"/>
                    </a:lnTo>
                    <a:lnTo>
                      <a:pt x="1365" y="1748"/>
                    </a:lnTo>
                    <a:lnTo>
                      <a:pt x="1361" y="1713"/>
                    </a:lnTo>
                    <a:lnTo>
                      <a:pt x="1348" y="1678"/>
                    </a:lnTo>
                    <a:lnTo>
                      <a:pt x="1329" y="1640"/>
                    </a:lnTo>
                    <a:lnTo>
                      <a:pt x="1302" y="1600"/>
                    </a:lnTo>
                    <a:lnTo>
                      <a:pt x="1269" y="1558"/>
                    </a:lnTo>
                    <a:lnTo>
                      <a:pt x="1234" y="1513"/>
                    </a:lnTo>
                    <a:lnTo>
                      <a:pt x="1193" y="1464"/>
                    </a:lnTo>
                    <a:lnTo>
                      <a:pt x="1169" y="1532"/>
                    </a:lnTo>
                    <a:lnTo>
                      <a:pt x="1009" y="1475"/>
                    </a:lnTo>
                    <a:lnTo>
                      <a:pt x="1019" y="1448"/>
                    </a:lnTo>
                    <a:lnTo>
                      <a:pt x="934" y="1450"/>
                    </a:lnTo>
                    <a:lnTo>
                      <a:pt x="851" y="1446"/>
                    </a:lnTo>
                    <a:lnTo>
                      <a:pt x="773" y="1434"/>
                    </a:lnTo>
                    <a:lnTo>
                      <a:pt x="697" y="1418"/>
                    </a:lnTo>
                    <a:lnTo>
                      <a:pt x="625" y="1395"/>
                    </a:lnTo>
                    <a:lnTo>
                      <a:pt x="557" y="1366"/>
                    </a:lnTo>
                    <a:lnTo>
                      <a:pt x="492" y="1331"/>
                    </a:lnTo>
                    <a:lnTo>
                      <a:pt x="431" y="1290"/>
                    </a:lnTo>
                    <a:lnTo>
                      <a:pt x="373" y="1243"/>
                    </a:lnTo>
                    <a:lnTo>
                      <a:pt x="318" y="1188"/>
                    </a:lnTo>
                    <a:lnTo>
                      <a:pt x="270" y="1131"/>
                    </a:lnTo>
                    <a:lnTo>
                      <a:pt x="226" y="1069"/>
                    </a:lnTo>
                    <a:lnTo>
                      <a:pt x="186" y="1006"/>
                    </a:lnTo>
                    <a:lnTo>
                      <a:pt x="152" y="939"/>
                    </a:lnTo>
                    <a:lnTo>
                      <a:pt x="123" y="872"/>
                    </a:lnTo>
                    <a:lnTo>
                      <a:pt x="97" y="803"/>
                    </a:lnTo>
                    <a:lnTo>
                      <a:pt x="76" y="733"/>
                    </a:lnTo>
                    <a:lnTo>
                      <a:pt x="56" y="665"/>
                    </a:lnTo>
                    <a:lnTo>
                      <a:pt x="42" y="596"/>
                    </a:lnTo>
                    <a:lnTo>
                      <a:pt x="29" y="530"/>
                    </a:lnTo>
                    <a:lnTo>
                      <a:pt x="20" y="466"/>
                    </a:lnTo>
                    <a:lnTo>
                      <a:pt x="12" y="405"/>
                    </a:lnTo>
                    <a:lnTo>
                      <a:pt x="7" y="347"/>
                    </a:lnTo>
                    <a:lnTo>
                      <a:pt x="3" y="293"/>
                    </a:lnTo>
                    <a:lnTo>
                      <a:pt x="1" y="244"/>
                    </a:lnTo>
                    <a:lnTo>
                      <a:pt x="0" y="199"/>
                    </a:lnTo>
                    <a:lnTo>
                      <a:pt x="0" y="161"/>
                    </a:lnTo>
                    <a:lnTo>
                      <a:pt x="0" y="129"/>
                    </a:lnTo>
                    <a:lnTo>
                      <a:pt x="0" y="104"/>
                    </a:lnTo>
                    <a:lnTo>
                      <a:pt x="1" y="87"/>
                    </a:lnTo>
                    <a:lnTo>
                      <a:pt x="1" y="79"/>
                    </a:lnTo>
                    <a:lnTo>
                      <a:pt x="7" y="0"/>
                    </a:lnTo>
                    <a:close/>
                  </a:path>
                </a:pathLst>
              </a:custGeom>
              <a:solidFill>
                <a:schemeClr val="bg1"/>
              </a:solidFill>
              <a:ln w="0">
                <a:noFill/>
                <a:prstDash val="solid"/>
                <a:round/>
              </a:ln>
            </p:spPr>
            <p:txBody>
              <a:bodyPr anchor="ctr"/>
              <a:lstStyle/>
              <a:p>
                <a:pPr algn="ctr"/>
                <a:endParaRPr sz="3200" dirty="0">
                  <a:cs typeface="+mn-ea"/>
                  <a:sym typeface="+mn-lt"/>
                </a:endParaRPr>
              </a:p>
            </p:txBody>
          </p:sp>
          <p:grpSp>
            <p:nvGrpSpPr>
              <p:cNvPr id="15" name="组合 14"/>
              <p:cNvGrpSpPr/>
              <p:nvPr/>
            </p:nvGrpSpPr>
            <p:grpSpPr>
              <a:xfrm>
                <a:off x="10234401" y="3745152"/>
                <a:ext cx="1500699" cy="2293584"/>
                <a:chOff x="10234401" y="3745152"/>
                <a:chExt cx="1500699" cy="2293584"/>
              </a:xfrm>
              <a:grpFill/>
            </p:grpSpPr>
            <p:sp>
              <p:nvSpPr>
                <p:cNvPr id="17" name="任意多边形: 形状 16"/>
                <p:cNvSpPr/>
                <p:nvPr/>
              </p:nvSpPr>
              <p:spPr bwMode="auto">
                <a:xfrm>
                  <a:off x="11377791" y="4197743"/>
                  <a:ext cx="340295" cy="479814"/>
                </a:xfrm>
                <a:custGeom>
                  <a:avLst/>
                  <a:gdLst>
                    <a:gd name="T0" fmla="*/ 277 w 300"/>
                    <a:gd name="T1" fmla="*/ 0 h 421"/>
                    <a:gd name="T2" fmla="*/ 278 w 300"/>
                    <a:gd name="T3" fmla="*/ 4 h 421"/>
                    <a:gd name="T4" fmla="*/ 283 w 300"/>
                    <a:gd name="T5" fmla="*/ 14 h 421"/>
                    <a:gd name="T6" fmla="*/ 287 w 300"/>
                    <a:gd name="T7" fmla="*/ 29 h 421"/>
                    <a:gd name="T8" fmla="*/ 293 w 300"/>
                    <a:gd name="T9" fmla="*/ 50 h 421"/>
                    <a:gd name="T10" fmla="*/ 297 w 300"/>
                    <a:gd name="T11" fmla="*/ 77 h 421"/>
                    <a:gd name="T12" fmla="*/ 300 w 300"/>
                    <a:gd name="T13" fmla="*/ 105 h 421"/>
                    <a:gd name="T14" fmla="*/ 300 w 300"/>
                    <a:gd name="T15" fmla="*/ 137 h 421"/>
                    <a:gd name="T16" fmla="*/ 297 w 300"/>
                    <a:gd name="T17" fmla="*/ 172 h 421"/>
                    <a:gd name="T18" fmla="*/ 288 w 300"/>
                    <a:gd name="T19" fmla="*/ 207 h 421"/>
                    <a:gd name="T20" fmla="*/ 274 w 300"/>
                    <a:gd name="T21" fmla="*/ 243 h 421"/>
                    <a:gd name="T22" fmla="*/ 254 w 300"/>
                    <a:gd name="T23" fmla="*/ 280 h 421"/>
                    <a:gd name="T24" fmla="*/ 226 w 300"/>
                    <a:gd name="T25" fmla="*/ 314 h 421"/>
                    <a:gd name="T26" fmla="*/ 196 w 300"/>
                    <a:gd name="T27" fmla="*/ 344 h 421"/>
                    <a:gd name="T28" fmla="*/ 165 w 300"/>
                    <a:gd name="T29" fmla="*/ 368 h 421"/>
                    <a:gd name="T30" fmla="*/ 134 w 300"/>
                    <a:gd name="T31" fmla="*/ 386 h 421"/>
                    <a:gd name="T32" fmla="*/ 105 w 300"/>
                    <a:gd name="T33" fmla="*/ 400 h 421"/>
                    <a:gd name="T34" fmla="*/ 76 w 300"/>
                    <a:gd name="T35" fmla="*/ 410 h 421"/>
                    <a:gd name="T36" fmla="*/ 52 w 300"/>
                    <a:gd name="T37" fmla="*/ 415 h 421"/>
                    <a:gd name="T38" fmla="*/ 34 w 300"/>
                    <a:gd name="T39" fmla="*/ 419 h 421"/>
                    <a:gd name="T40" fmla="*/ 23 w 300"/>
                    <a:gd name="T41" fmla="*/ 421 h 421"/>
                    <a:gd name="T42" fmla="*/ 18 w 300"/>
                    <a:gd name="T43" fmla="*/ 421 h 421"/>
                    <a:gd name="T44" fmla="*/ 17 w 300"/>
                    <a:gd name="T45" fmla="*/ 418 h 421"/>
                    <a:gd name="T46" fmla="*/ 13 w 300"/>
                    <a:gd name="T47" fmla="*/ 407 h 421"/>
                    <a:gd name="T48" fmla="*/ 8 w 300"/>
                    <a:gd name="T49" fmla="*/ 390 h 421"/>
                    <a:gd name="T50" fmla="*/ 3 w 300"/>
                    <a:gd name="T51" fmla="*/ 369 h 421"/>
                    <a:gd name="T52" fmla="*/ 0 w 300"/>
                    <a:gd name="T53" fmla="*/ 342 h 421"/>
                    <a:gd name="T54" fmla="*/ 0 w 300"/>
                    <a:gd name="T55" fmla="*/ 310 h 421"/>
                    <a:gd name="T56" fmla="*/ 3 w 300"/>
                    <a:gd name="T57" fmla="*/ 277 h 421"/>
                    <a:gd name="T58" fmla="*/ 11 w 300"/>
                    <a:gd name="T59" fmla="*/ 240 h 421"/>
                    <a:gd name="T60" fmla="*/ 27 w 300"/>
                    <a:gd name="T61" fmla="*/ 201 h 421"/>
                    <a:gd name="T62" fmla="*/ 49 w 300"/>
                    <a:gd name="T63" fmla="*/ 161 h 421"/>
                    <a:gd name="T64" fmla="*/ 78 w 300"/>
                    <a:gd name="T65" fmla="*/ 124 h 421"/>
                    <a:gd name="T66" fmla="*/ 107 w 300"/>
                    <a:gd name="T67" fmla="*/ 93 h 421"/>
                    <a:gd name="T68" fmla="*/ 137 w 300"/>
                    <a:gd name="T69" fmla="*/ 67 h 421"/>
                    <a:gd name="T70" fmla="*/ 168 w 300"/>
                    <a:gd name="T71" fmla="*/ 46 h 421"/>
                    <a:gd name="T72" fmla="*/ 196 w 300"/>
                    <a:gd name="T73" fmla="*/ 30 h 421"/>
                    <a:gd name="T74" fmla="*/ 223 w 300"/>
                    <a:gd name="T75" fmla="*/ 18 h 421"/>
                    <a:gd name="T76" fmla="*/ 245 w 300"/>
                    <a:gd name="T77" fmla="*/ 9 h 421"/>
                    <a:gd name="T78" fmla="*/ 263 w 300"/>
                    <a:gd name="T79" fmla="*/ 4 h 421"/>
                    <a:gd name="T80" fmla="*/ 274 w 300"/>
                    <a:gd name="T81" fmla="*/ 1 h 421"/>
                    <a:gd name="T82" fmla="*/ 277 w 300"/>
                    <a:gd name="T8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0" h="421">
                      <a:moveTo>
                        <a:pt x="277" y="0"/>
                      </a:moveTo>
                      <a:lnTo>
                        <a:pt x="278" y="4"/>
                      </a:lnTo>
                      <a:lnTo>
                        <a:pt x="283" y="14"/>
                      </a:lnTo>
                      <a:lnTo>
                        <a:pt x="287" y="29"/>
                      </a:lnTo>
                      <a:lnTo>
                        <a:pt x="293" y="50"/>
                      </a:lnTo>
                      <a:lnTo>
                        <a:pt x="297" y="77"/>
                      </a:lnTo>
                      <a:lnTo>
                        <a:pt x="300" y="105"/>
                      </a:lnTo>
                      <a:lnTo>
                        <a:pt x="300" y="137"/>
                      </a:lnTo>
                      <a:lnTo>
                        <a:pt x="297" y="172"/>
                      </a:lnTo>
                      <a:lnTo>
                        <a:pt x="288" y="207"/>
                      </a:lnTo>
                      <a:lnTo>
                        <a:pt x="274" y="243"/>
                      </a:lnTo>
                      <a:lnTo>
                        <a:pt x="254" y="280"/>
                      </a:lnTo>
                      <a:lnTo>
                        <a:pt x="226" y="314"/>
                      </a:lnTo>
                      <a:lnTo>
                        <a:pt x="196" y="344"/>
                      </a:lnTo>
                      <a:lnTo>
                        <a:pt x="165" y="368"/>
                      </a:lnTo>
                      <a:lnTo>
                        <a:pt x="134" y="386"/>
                      </a:lnTo>
                      <a:lnTo>
                        <a:pt x="105" y="400"/>
                      </a:lnTo>
                      <a:lnTo>
                        <a:pt x="76" y="410"/>
                      </a:lnTo>
                      <a:lnTo>
                        <a:pt x="52" y="415"/>
                      </a:lnTo>
                      <a:lnTo>
                        <a:pt x="34" y="419"/>
                      </a:lnTo>
                      <a:lnTo>
                        <a:pt x="23" y="421"/>
                      </a:lnTo>
                      <a:lnTo>
                        <a:pt x="18" y="421"/>
                      </a:lnTo>
                      <a:lnTo>
                        <a:pt x="17" y="418"/>
                      </a:lnTo>
                      <a:lnTo>
                        <a:pt x="13" y="407"/>
                      </a:lnTo>
                      <a:lnTo>
                        <a:pt x="8" y="390"/>
                      </a:lnTo>
                      <a:lnTo>
                        <a:pt x="3" y="369"/>
                      </a:lnTo>
                      <a:lnTo>
                        <a:pt x="0" y="342"/>
                      </a:lnTo>
                      <a:lnTo>
                        <a:pt x="0" y="310"/>
                      </a:lnTo>
                      <a:lnTo>
                        <a:pt x="3" y="277"/>
                      </a:lnTo>
                      <a:lnTo>
                        <a:pt x="11" y="240"/>
                      </a:lnTo>
                      <a:lnTo>
                        <a:pt x="27" y="201"/>
                      </a:lnTo>
                      <a:lnTo>
                        <a:pt x="49" y="161"/>
                      </a:lnTo>
                      <a:lnTo>
                        <a:pt x="78" y="124"/>
                      </a:lnTo>
                      <a:lnTo>
                        <a:pt x="107" y="93"/>
                      </a:lnTo>
                      <a:lnTo>
                        <a:pt x="137" y="67"/>
                      </a:lnTo>
                      <a:lnTo>
                        <a:pt x="168" y="46"/>
                      </a:lnTo>
                      <a:lnTo>
                        <a:pt x="196" y="30"/>
                      </a:lnTo>
                      <a:lnTo>
                        <a:pt x="223" y="18"/>
                      </a:lnTo>
                      <a:lnTo>
                        <a:pt x="245" y="9"/>
                      </a:lnTo>
                      <a:lnTo>
                        <a:pt x="263" y="4"/>
                      </a:lnTo>
                      <a:lnTo>
                        <a:pt x="274" y="1"/>
                      </a:lnTo>
                      <a:lnTo>
                        <a:pt x="277"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18" name="任意多边形: 形状 17"/>
                <p:cNvSpPr/>
                <p:nvPr/>
              </p:nvSpPr>
              <p:spPr bwMode="auto">
                <a:xfrm>
                  <a:off x="10877557" y="4167118"/>
                  <a:ext cx="296055" cy="534262"/>
                </a:xfrm>
                <a:custGeom>
                  <a:avLst/>
                  <a:gdLst>
                    <a:gd name="T0" fmla="*/ 59 w 260"/>
                    <a:gd name="T1" fmla="*/ 0 h 470"/>
                    <a:gd name="T2" fmla="*/ 64 w 260"/>
                    <a:gd name="T3" fmla="*/ 1 h 470"/>
                    <a:gd name="T4" fmla="*/ 73 w 260"/>
                    <a:gd name="T5" fmla="*/ 7 h 470"/>
                    <a:gd name="T6" fmla="*/ 89 w 260"/>
                    <a:gd name="T7" fmla="*/ 17 h 470"/>
                    <a:gd name="T8" fmla="*/ 109 w 260"/>
                    <a:gd name="T9" fmla="*/ 29 h 470"/>
                    <a:gd name="T10" fmla="*/ 131 w 260"/>
                    <a:gd name="T11" fmla="*/ 48 h 470"/>
                    <a:gd name="T12" fmla="*/ 155 w 260"/>
                    <a:gd name="T13" fmla="*/ 70 h 470"/>
                    <a:gd name="T14" fmla="*/ 179 w 260"/>
                    <a:gd name="T15" fmla="*/ 98 h 470"/>
                    <a:gd name="T16" fmla="*/ 203 w 260"/>
                    <a:gd name="T17" fmla="*/ 130 h 470"/>
                    <a:gd name="T18" fmla="*/ 225 w 260"/>
                    <a:gd name="T19" fmla="*/ 167 h 470"/>
                    <a:gd name="T20" fmla="*/ 243 w 260"/>
                    <a:gd name="T21" fmla="*/ 210 h 470"/>
                    <a:gd name="T22" fmla="*/ 254 w 260"/>
                    <a:gd name="T23" fmla="*/ 251 h 470"/>
                    <a:gd name="T24" fmla="*/ 260 w 260"/>
                    <a:gd name="T25" fmla="*/ 288 h 470"/>
                    <a:gd name="T26" fmla="*/ 260 w 260"/>
                    <a:gd name="T27" fmla="*/ 323 h 470"/>
                    <a:gd name="T28" fmla="*/ 257 w 260"/>
                    <a:gd name="T29" fmla="*/ 355 h 470"/>
                    <a:gd name="T30" fmla="*/ 250 w 260"/>
                    <a:gd name="T31" fmla="*/ 383 h 470"/>
                    <a:gd name="T32" fmla="*/ 243 w 260"/>
                    <a:gd name="T33" fmla="*/ 409 h 470"/>
                    <a:gd name="T34" fmla="*/ 233 w 260"/>
                    <a:gd name="T35" fmla="*/ 430 h 470"/>
                    <a:gd name="T36" fmla="*/ 225 w 260"/>
                    <a:gd name="T37" fmla="*/ 448 h 470"/>
                    <a:gd name="T38" fmla="*/ 218 w 260"/>
                    <a:gd name="T39" fmla="*/ 459 h 470"/>
                    <a:gd name="T40" fmla="*/ 212 w 260"/>
                    <a:gd name="T41" fmla="*/ 467 h 470"/>
                    <a:gd name="T42" fmla="*/ 211 w 260"/>
                    <a:gd name="T43" fmla="*/ 470 h 470"/>
                    <a:gd name="T44" fmla="*/ 208 w 260"/>
                    <a:gd name="T45" fmla="*/ 469 h 470"/>
                    <a:gd name="T46" fmla="*/ 198 w 260"/>
                    <a:gd name="T47" fmla="*/ 465 h 470"/>
                    <a:gd name="T48" fmla="*/ 184 w 260"/>
                    <a:gd name="T49" fmla="*/ 459 h 470"/>
                    <a:gd name="T50" fmla="*/ 165 w 260"/>
                    <a:gd name="T51" fmla="*/ 449 h 470"/>
                    <a:gd name="T52" fmla="*/ 144 w 260"/>
                    <a:gd name="T53" fmla="*/ 437 h 470"/>
                    <a:gd name="T54" fmla="*/ 120 w 260"/>
                    <a:gd name="T55" fmla="*/ 420 h 470"/>
                    <a:gd name="T56" fmla="*/ 97 w 260"/>
                    <a:gd name="T57" fmla="*/ 400 h 470"/>
                    <a:gd name="T58" fmla="*/ 73 w 260"/>
                    <a:gd name="T59" fmla="*/ 376 h 470"/>
                    <a:gd name="T60" fmla="*/ 51 w 260"/>
                    <a:gd name="T61" fmla="*/ 347 h 470"/>
                    <a:gd name="T62" fmla="*/ 31 w 260"/>
                    <a:gd name="T63" fmla="*/ 315 h 470"/>
                    <a:gd name="T64" fmla="*/ 15 w 260"/>
                    <a:gd name="T65" fmla="*/ 276 h 470"/>
                    <a:gd name="T66" fmla="*/ 4 w 260"/>
                    <a:gd name="T67" fmla="*/ 237 h 470"/>
                    <a:gd name="T68" fmla="*/ 0 w 260"/>
                    <a:gd name="T69" fmla="*/ 199 h 470"/>
                    <a:gd name="T70" fmla="*/ 0 w 260"/>
                    <a:gd name="T71" fmla="*/ 162 h 470"/>
                    <a:gd name="T72" fmla="*/ 6 w 260"/>
                    <a:gd name="T73" fmla="*/ 127 h 470"/>
                    <a:gd name="T74" fmla="*/ 13 w 260"/>
                    <a:gd name="T75" fmla="*/ 97 h 470"/>
                    <a:gd name="T76" fmla="*/ 23 w 260"/>
                    <a:gd name="T77" fmla="*/ 69 h 470"/>
                    <a:gd name="T78" fmla="*/ 32 w 260"/>
                    <a:gd name="T79" fmla="*/ 45 h 470"/>
                    <a:gd name="T80" fmla="*/ 42 w 260"/>
                    <a:gd name="T81" fmla="*/ 27 h 470"/>
                    <a:gd name="T82" fmla="*/ 52 w 260"/>
                    <a:gd name="T83" fmla="*/ 11 h 470"/>
                    <a:gd name="T84" fmla="*/ 58 w 260"/>
                    <a:gd name="T85" fmla="*/ 3 h 470"/>
                    <a:gd name="T86" fmla="*/ 59 w 260"/>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0" h="470">
                      <a:moveTo>
                        <a:pt x="59" y="0"/>
                      </a:moveTo>
                      <a:lnTo>
                        <a:pt x="64" y="1"/>
                      </a:lnTo>
                      <a:lnTo>
                        <a:pt x="73" y="7"/>
                      </a:lnTo>
                      <a:lnTo>
                        <a:pt x="89" y="17"/>
                      </a:lnTo>
                      <a:lnTo>
                        <a:pt x="109" y="29"/>
                      </a:lnTo>
                      <a:lnTo>
                        <a:pt x="131" y="48"/>
                      </a:lnTo>
                      <a:lnTo>
                        <a:pt x="155" y="70"/>
                      </a:lnTo>
                      <a:lnTo>
                        <a:pt x="179" y="98"/>
                      </a:lnTo>
                      <a:lnTo>
                        <a:pt x="203" y="130"/>
                      </a:lnTo>
                      <a:lnTo>
                        <a:pt x="225" y="167"/>
                      </a:lnTo>
                      <a:lnTo>
                        <a:pt x="243" y="210"/>
                      </a:lnTo>
                      <a:lnTo>
                        <a:pt x="254" y="251"/>
                      </a:lnTo>
                      <a:lnTo>
                        <a:pt x="260" y="288"/>
                      </a:lnTo>
                      <a:lnTo>
                        <a:pt x="260" y="323"/>
                      </a:lnTo>
                      <a:lnTo>
                        <a:pt x="257" y="355"/>
                      </a:lnTo>
                      <a:lnTo>
                        <a:pt x="250" y="383"/>
                      </a:lnTo>
                      <a:lnTo>
                        <a:pt x="243" y="409"/>
                      </a:lnTo>
                      <a:lnTo>
                        <a:pt x="233" y="430"/>
                      </a:lnTo>
                      <a:lnTo>
                        <a:pt x="225" y="448"/>
                      </a:lnTo>
                      <a:lnTo>
                        <a:pt x="218" y="459"/>
                      </a:lnTo>
                      <a:lnTo>
                        <a:pt x="212" y="467"/>
                      </a:lnTo>
                      <a:lnTo>
                        <a:pt x="211" y="470"/>
                      </a:lnTo>
                      <a:lnTo>
                        <a:pt x="208" y="469"/>
                      </a:lnTo>
                      <a:lnTo>
                        <a:pt x="198" y="465"/>
                      </a:lnTo>
                      <a:lnTo>
                        <a:pt x="184" y="459"/>
                      </a:lnTo>
                      <a:lnTo>
                        <a:pt x="165" y="449"/>
                      </a:lnTo>
                      <a:lnTo>
                        <a:pt x="144" y="437"/>
                      </a:lnTo>
                      <a:lnTo>
                        <a:pt x="120" y="420"/>
                      </a:lnTo>
                      <a:lnTo>
                        <a:pt x="97" y="400"/>
                      </a:lnTo>
                      <a:lnTo>
                        <a:pt x="73" y="376"/>
                      </a:lnTo>
                      <a:lnTo>
                        <a:pt x="51" y="347"/>
                      </a:lnTo>
                      <a:lnTo>
                        <a:pt x="31" y="315"/>
                      </a:lnTo>
                      <a:lnTo>
                        <a:pt x="15" y="276"/>
                      </a:lnTo>
                      <a:lnTo>
                        <a:pt x="4" y="237"/>
                      </a:lnTo>
                      <a:lnTo>
                        <a:pt x="0" y="199"/>
                      </a:lnTo>
                      <a:lnTo>
                        <a:pt x="0" y="162"/>
                      </a:lnTo>
                      <a:lnTo>
                        <a:pt x="6" y="127"/>
                      </a:lnTo>
                      <a:lnTo>
                        <a:pt x="13" y="97"/>
                      </a:lnTo>
                      <a:lnTo>
                        <a:pt x="23" y="69"/>
                      </a:lnTo>
                      <a:lnTo>
                        <a:pt x="32" y="45"/>
                      </a:lnTo>
                      <a:lnTo>
                        <a:pt x="42" y="27"/>
                      </a:lnTo>
                      <a:lnTo>
                        <a:pt x="52" y="11"/>
                      </a:lnTo>
                      <a:lnTo>
                        <a:pt x="58" y="3"/>
                      </a:lnTo>
                      <a:lnTo>
                        <a:pt x="59"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19" name="任意多边形: 形状 18"/>
                <p:cNvSpPr/>
                <p:nvPr/>
              </p:nvSpPr>
              <p:spPr bwMode="auto">
                <a:xfrm>
                  <a:off x="10782274" y="4626514"/>
                  <a:ext cx="279042" cy="551277"/>
                </a:xfrm>
                <a:custGeom>
                  <a:avLst/>
                  <a:gdLst>
                    <a:gd name="T0" fmla="*/ 86 w 246"/>
                    <a:gd name="T1" fmla="*/ 0 h 487"/>
                    <a:gd name="T2" fmla="*/ 89 w 246"/>
                    <a:gd name="T3" fmla="*/ 3 h 487"/>
                    <a:gd name="T4" fmla="*/ 98 w 246"/>
                    <a:gd name="T5" fmla="*/ 9 h 487"/>
                    <a:gd name="T6" fmla="*/ 109 w 246"/>
                    <a:gd name="T7" fmla="*/ 17 h 487"/>
                    <a:gd name="T8" fmla="*/ 125 w 246"/>
                    <a:gd name="T9" fmla="*/ 31 h 487"/>
                    <a:gd name="T10" fmla="*/ 141 w 246"/>
                    <a:gd name="T11" fmla="*/ 48 h 487"/>
                    <a:gd name="T12" fmla="*/ 160 w 246"/>
                    <a:gd name="T13" fmla="*/ 69 h 487"/>
                    <a:gd name="T14" fmla="*/ 180 w 246"/>
                    <a:gd name="T15" fmla="*/ 94 h 487"/>
                    <a:gd name="T16" fmla="*/ 198 w 246"/>
                    <a:gd name="T17" fmla="*/ 122 h 487"/>
                    <a:gd name="T18" fmla="*/ 215 w 246"/>
                    <a:gd name="T19" fmla="*/ 156 h 487"/>
                    <a:gd name="T20" fmla="*/ 229 w 246"/>
                    <a:gd name="T21" fmla="*/ 192 h 487"/>
                    <a:gd name="T22" fmla="*/ 240 w 246"/>
                    <a:gd name="T23" fmla="*/ 233 h 487"/>
                    <a:gd name="T24" fmla="*/ 246 w 246"/>
                    <a:gd name="T25" fmla="*/ 275 h 487"/>
                    <a:gd name="T26" fmla="*/ 246 w 246"/>
                    <a:gd name="T27" fmla="*/ 312 h 487"/>
                    <a:gd name="T28" fmla="*/ 242 w 246"/>
                    <a:gd name="T29" fmla="*/ 347 h 487"/>
                    <a:gd name="T30" fmla="*/ 235 w 246"/>
                    <a:gd name="T31" fmla="*/ 380 h 487"/>
                    <a:gd name="T32" fmla="*/ 225 w 246"/>
                    <a:gd name="T33" fmla="*/ 406 h 487"/>
                    <a:gd name="T34" fmla="*/ 214 w 246"/>
                    <a:gd name="T35" fmla="*/ 430 h 487"/>
                    <a:gd name="T36" fmla="*/ 202 w 246"/>
                    <a:gd name="T37" fmla="*/ 451 h 487"/>
                    <a:gd name="T38" fmla="*/ 191 w 246"/>
                    <a:gd name="T39" fmla="*/ 466 h 487"/>
                    <a:gd name="T40" fmla="*/ 182 w 246"/>
                    <a:gd name="T41" fmla="*/ 478 h 487"/>
                    <a:gd name="T42" fmla="*/ 175 w 246"/>
                    <a:gd name="T43" fmla="*/ 485 h 487"/>
                    <a:gd name="T44" fmla="*/ 174 w 246"/>
                    <a:gd name="T45" fmla="*/ 487 h 487"/>
                    <a:gd name="T46" fmla="*/ 170 w 246"/>
                    <a:gd name="T47" fmla="*/ 486 h 487"/>
                    <a:gd name="T48" fmla="*/ 161 w 246"/>
                    <a:gd name="T49" fmla="*/ 480 h 487"/>
                    <a:gd name="T50" fmla="*/ 149 w 246"/>
                    <a:gd name="T51" fmla="*/ 472 h 487"/>
                    <a:gd name="T52" fmla="*/ 132 w 246"/>
                    <a:gd name="T53" fmla="*/ 461 h 487"/>
                    <a:gd name="T54" fmla="*/ 112 w 246"/>
                    <a:gd name="T55" fmla="*/ 445 h 487"/>
                    <a:gd name="T56" fmla="*/ 91 w 246"/>
                    <a:gd name="T57" fmla="*/ 426 h 487"/>
                    <a:gd name="T58" fmla="*/ 71 w 246"/>
                    <a:gd name="T59" fmla="*/ 403 h 487"/>
                    <a:gd name="T60" fmla="*/ 50 w 246"/>
                    <a:gd name="T61" fmla="*/ 375 h 487"/>
                    <a:gd name="T62" fmla="*/ 31 w 246"/>
                    <a:gd name="T63" fmla="*/ 345 h 487"/>
                    <a:gd name="T64" fmla="*/ 17 w 246"/>
                    <a:gd name="T65" fmla="*/ 310 h 487"/>
                    <a:gd name="T66" fmla="*/ 6 w 246"/>
                    <a:gd name="T67" fmla="*/ 271 h 487"/>
                    <a:gd name="T68" fmla="*/ 0 w 246"/>
                    <a:gd name="T69" fmla="*/ 233 h 487"/>
                    <a:gd name="T70" fmla="*/ 0 w 246"/>
                    <a:gd name="T71" fmla="*/ 196 h 487"/>
                    <a:gd name="T72" fmla="*/ 4 w 246"/>
                    <a:gd name="T73" fmla="*/ 163 h 487"/>
                    <a:gd name="T74" fmla="*/ 11 w 246"/>
                    <a:gd name="T75" fmla="*/ 132 h 487"/>
                    <a:gd name="T76" fmla="*/ 23 w 246"/>
                    <a:gd name="T77" fmla="*/ 103 h 487"/>
                    <a:gd name="T78" fmla="*/ 34 w 246"/>
                    <a:gd name="T79" fmla="*/ 77 h 487"/>
                    <a:gd name="T80" fmla="*/ 47 w 246"/>
                    <a:gd name="T81" fmla="*/ 55 h 487"/>
                    <a:gd name="T82" fmla="*/ 58 w 246"/>
                    <a:gd name="T83" fmla="*/ 37 h 487"/>
                    <a:gd name="T84" fmla="*/ 69 w 246"/>
                    <a:gd name="T85" fmla="*/ 21 h 487"/>
                    <a:gd name="T86" fmla="*/ 78 w 246"/>
                    <a:gd name="T87" fmla="*/ 10 h 487"/>
                    <a:gd name="T88" fmla="*/ 85 w 246"/>
                    <a:gd name="T89" fmla="*/ 3 h 487"/>
                    <a:gd name="T90" fmla="*/ 86 w 246"/>
                    <a:gd name="T9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6" h="487">
                      <a:moveTo>
                        <a:pt x="86" y="0"/>
                      </a:moveTo>
                      <a:lnTo>
                        <a:pt x="89" y="3"/>
                      </a:lnTo>
                      <a:lnTo>
                        <a:pt x="98" y="9"/>
                      </a:lnTo>
                      <a:lnTo>
                        <a:pt x="109" y="17"/>
                      </a:lnTo>
                      <a:lnTo>
                        <a:pt x="125" y="31"/>
                      </a:lnTo>
                      <a:lnTo>
                        <a:pt x="141" y="48"/>
                      </a:lnTo>
                      <a:lnTo>
                        <a:pt x="160" y="69"/>
                      </a:lnTo>
                      <a:lnTo>
                        <a:pt x="180" y="94"/>
                      </a:lnTo>
                      <a:lnTo>
                        <a:pt x="198" y="122"/>
                      </a:lnTo>
                      <a:lnTo>
                        <a:pt x="215" y="156"/>
                      </a:lnTo>
                      <a:lnTo>
                        <a:pt x="229" y="192"/>
                      </a:lnTo>
                      <a:lnTo>
                        <a:pt x="240" y="233"/>
                      </a:lnTo>
                      <a:lnTo>
                        <a:pt x="246" y="275"/>
                      </a:lnTo>
                      <a:lnTo>
                        <a:pt x="246" y="312"/>
                      </a:lnTo>
                      <a:lnTo>
                        <a:pt x="242" y="347"/>
                      </a:lnTo>
                      <a:lnTo>
                        <a:pt x="235" y="380"/>
                      </a:lnTo>
                      <a:lnTo>
                        <a:pt x="225" y="406"/>
                      </a:lnTo>
                      <a:lnTo>
                        <a:pt x="214" y="430"/>
                      </a:lnTo>
                      <a:lnTo>
                        <a:pt x="202" y="451"/>
                      </a:lnTo>
                      <a:lnTo>
                        <a:pt x="191" y="466"/>
                      </a:lnTo>
                      <a:lnTo>
                        <a:pt x="182" y="478"/>
                      </a:lnTo>
                      <a:lnTo>
                        <a:pt x="175" y="485"/>
                      </a:lnTo>
                      <a:lnTo>
                        <a:pt x="174" y="487"/>
                      </a:lnTo>
                      <a:lnTo>
                        <a:pt x="170" y="486"/>
                      </a:lnTo>
                      <a:lnTo>
                        <a:pt x="161" y="480"/>
                      </a:lnTo>
                      <a:lnTo>
                        <a:pt x="149" y="472"/>
                      </a:lnTo>
                      <a:lnTo>
                        <a:pt x="132" y="461"/>
                      </a:lnTo>
                      <a:lnTo>
                        <a:pt x="112" y="445"/>
                      </a:lnTo>
                      <a:lnTo>
                        <a:pt x="91" y="426"/>
                      </a:lnTo>
                      <a:lnTo>
                        <a:pt x="71" y="403"/>
                      </a:lnTo>
                      <a:lnTo>
                        <a:pt x="50" y="375"/>
                      </a:lnTo>
                      <a:lnTo>
                        <a:pt x="31" y="345"/>
                      </a:lnTo>
                      <a:lnTo>
                        <a:pt x="17" y="310"/>
                      </a:lnTo>
                      <a:lnTo>
                        <a:pt x="6" y="271"/>
                      </a:lnTo>
                      <a:lnTo>
                        <a:pt x="0" y="233"/>
                      </a:lnTo>
                      <a:lnTo>
                        <a:pt x="0" y="196"/>
                      </a:lnTo>
                      <a:lnTo>
                        <a:pt x="4" y="163"/>
                      </a:lnTo>
                      <a:lnTo>
                        <a:pt x="11" y="132"/>
                      </a:lnTo>
                      <a:lnTo>
                        <a:pt x="23" y="103"/>
                      </a:lnTo>
                      <a:lnTo>
                        <a:pt x="34" y="77"/>
                      </a:lnTo>
                      <a:lnTo>
                        <a:pt x="47" y="55"/>
                      </a:lnTo>
                      <a:lnTo>
                        <a:pt x="58" y="37"/>
                      </a:lnTo>
                      <a:lnTo>
                        <a:pt x="69" y="21"/>
                      </a:lnTo>
                      <a:lnTo>
                        <a:pt x="78" y="10"/>
                      </a:lnTo>
                      <a:lnTo>
                        <a:pt x="85" y="3"/>
                      </a:lnTo>
                      <a:lnTo>
                        <a:pt x="86"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0" name="任意多边形: 形状 19"/>
                <p:cNvSpPr/>
                <p:nvPr/>
              </p:nvSpPr>
              <p:spPr bwMode="auto">
                <a:xfrm>
                  <a:off x="10527054" y="4932779"/>
                  <a:ext cx="272236" cy="558083"/>
                </a:xfrm>
                <a:custGeom>
                  <a:avLst/>
                  <a:gdLst>
                    <a:gd name="T0" fmla="*/ 109 w 242"/>
                    <a:gd name="T1" fmla="*/ 0 h 492"/>
                    <a:gd name="T2" fmla="*/ 112 w 242"/>
                    <a:gd name="T3" fmla="*/ 2 h 492"/>
                    <a:gd name="T4" fmla="*/ 119 w 242"/>
                    <a:gd name="T5" fmla="*/ 8 h 492"/>
                    <a:gd name="T6" fmla="*/ 130 w 242"/>
                    <a:gd name="T7" fmla="*/ 19 h 492"/>
                    <a:gd name="T8" fmla="*/ 143 w 242"/>
                    <a:gd name="T9" fmla="*/ 33 h 492"/>
                    <a:gd name="T10" fmla="*/ 159 w 242"/>
                    <a:gd name="T11" fmla="*/ 51 h 492"/>
                    <a:gd name="T12" fmla="*/ 176 w 242"/>
                    <a:gd name="T13" fmla="*/ 75 h 492"/>
                    <a:gd name="T14" fmla="*/ 193 w 242"/>
                    <a:gd name="T15" fmla="*/ 102 h 492"/>
                    <a:gd name="T16" fmla="*/ 208 w 242"/>
                    <a:gd name="T17" fmla="*/ 131 h 492"/>
                    <a:gd name="T18" fmla="*/ 222 w 242"/>
                    <a:gd name="T19" fmla="*/ 166 h 492"/>
                    <a:gd name="T20" fmla="*/ 232 w 242"/>
                    <a:gd name="T21" fmla="*/ 204 h 492"/>
                    <a:gd name="T22" fmla="*/ 241 w 242"/>
                    <a:gd name="T23" fmla="*/ 246 h 492"/>
                    <a:gd name="T24" fmla="*/ 242 w 242"/>
                    <a:gd name="T25" fmla="*/ 288 h 492"/>
                    <a:gd name="T26" fmla="*/ 239 w 242"/>
                    <a:gd name="T27" fmla="*/ 326 h 492"/>
                    <a:gd name="T28" fmla="*/ 231 w 242"/>
                    <a:gd name="T29" fmla="*/ 361 h 492"/>
                    <a:gd name="T30" fmla="*/ 221 w 242"/>
                    <a:gd name="T31" fmla="*/ 390 h 492"/>
                    <a:gd name="T32" fmla="*/ 208 w 242"/>
                    <a:gd name="T33" fmla="*/ 416 h 492"/>
                    <a:gd name="T34" fmla="*/ 195 w 242"/>
                    <a:gd name="T35" fmla="*/ 440 h 492"/>
                    <a:gd name="T36" fmla="*/ 181 w 242"/>
                    <a:gd name="T37" fmla="*/ 458 h 492"/>
                    <a:gd name="T38" fmla="*/ 169 w 242"/>
                    <a:gd name="T39" fmla="*/ 472 h 492"/>
                    <a:gd name="T40" fmla="*/ 159 w 242"/>
                    <a:gd name="T41" fmla="*/ 484 h 492"/>
                    <a:gd name="T42" fmla="*/ 152 w 242"/>
                    <a:gd name="T43" fmla="*/ 491 h 492"/>
                    <a:gd name="T44" fmla="*/ 150 w 242"/>
                    <a:gd name="T45" fmla="*/ 492 h 492"/>
                    <a:gd name="T46" fmla="*/ 146 w 242"/>
                    <a:gd name="T47" fmla="*/ 491 h 492"/>
                    <a:gd name="T48" fmla="*/ 139 w 242"/>
                    <a:gd name="T49" fmla="*/ 485 h 492"/>
                    <a:gd name="T50" fmla="*/ 126 w 242"/>
                    <a:gd name="T51" fmla="*/ 475 h 492"/>
                    <a:gd name="T52" fmla="*/ 111 w 242"/>
                    <a:gd name="T53" fmla="*/ 461 h 492"/>
                    <a:gd name="T54" fmla="*/ 92 w 242"/>
                    <a:gd name="T55" fmla="*/ 444 h 492"/>
                    <a:gd name="T56" fmla="*/ 74 w 242"/>
                    <a:gd name="T57" fmla="*/ 423 h 492"/>
                    <a:gd name="T58" fmla="*/ 54 w 242"/>
                    <a:gd name="T59" fmla="*/ 398 h 492"/>
                    <a:gd name="T60" fmla="*/ 37 w 242"/>
                    <a:gd name="T61" fmla="*/ 370 h 492"/>
                    <a:gd name="T62" fmla="*/ 22 w 242"/>
                    <a:gd name="T63" fmla="*/ 337 h 492"/>
                    <a:gd name="T64" fmla="*/ 10 w 242"/>
                    <a:gd name="T65" fmla="*/ 300 h 492"/>
                    <a:gd name="T66" fmla="*/ 3 w 242"/>
                    <a:gd name="T67" fmla="*/ 260 h 492"/>
                    <a:gd name="T68" fmla="*/ 0 w 242"/>
                    <a:gd name="T69" fmla="*/ 222 h 492"/>
                    <a:gd name="T70" fmla="*/ 5 w 242"/>
                    <a:gd name="T71" fmla="*/ 187 h 492"/>
                    <a:gd name="T72" fmla="*/ 12 w 242"/>
                    <a:gd name="T73" fmla="*/ 153 h 492"/>
                    <a:gd name="T74" fmla="*/ 22 w 242"/>
                    <a:gd name="T75" fmla="*/ 124 h 492"/>
                    <a:gd name="T76" fmla="*/ 34 w 242"/>
                    <a:gd name="T77" fmla="*/ 96 h 492"/>
                    <a:gd name="T78" fmla="*/ 48 w 242"/>
                    <a:gd name="T79" fmla="*/ 71 h 492"/>
                    <a:gd name="T80" fmla="*/ 64 w 242"/>
                    <a:gd name="T81" fmla="*/ 50 h 492"/>
                    <a:gd name="T82" fmla="*/ 77 w 242"/>
                    <a:gd name="T83" fmla="*/ 33 h 492"/>
                    <a:gd name="T84" fmla="*/ 89 w 242"/>
                    <a:gd name="T85" fmla="*/ 18 h 492"/>
                    <a:gd name="T86" fmla="*/ 99 w 242"/>
                    <a:gd name="T87" fmla="*/ 8 h 492"/>
                    <a:gd name="T88" fmla="*/ 106 w 242"/>
                    <a:gd name="T89" fmla="*/ 2 h 492"/>
                    <a:gd name="T90" fmla="*/ 109 w 242"/>
                    <a:gd name="T91"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492">
                      <a:moveTo>
                        <a:pt x="109" y="0"/>
                      </a:moveTo>
                      <a:lnTo>
                        <a:pt x="112" y="2"/>
                      </a:lnTo>
                      <a:lnTo>
                        <a:pt x="119" y="8"/>
                      </a:lnTo>
                      <a:lnTo>
                        <a:pt x="130" y="19"/>
                      </a:lnTo>
                      <a:lnTo>
                        <a:pt x="143" y="33"/>
                      </a:lnTo>
                      <a:lnTo>
                        <a:pt x="159" y="51"/>
                      </a:lnTo>
                      <a:lnTo>
                        <a:pt x="176" y="75"/>
                      </a:lnTo>
                      <a:lnTo>
                        <a:pt x="193" y="102"/>
                      </a:lnTo>
                      <a:lnTo>
                        <a:pt x="208" y="131"/>
                      </a:lnTo>
                      <a:lnTo>
                        <a:pt x="222" y="166"/>
                      </a:lnTo>
                      <a:lnTo>
                        <a:pt x="232" y="204"/>
                      </a:lnTo>
                      <a:lnTo>
                        <a:pt x="241" y="246"/>
                      </a:lnTo>
                      <a:lnTo>
                        <a:pt x="242" y="288"/>
                      </a:lnTo>
                      <a:lnTo>
                        <a:pt x="239" y="326"/>
                      </a:lnTo>
                      <a:lnTo>
                        <a:pt x="231" y="361"/>
                      </a:lnTo>
                      <a:lnTo>
                        <a:pt x="221" y="390"/>
                      </a:lnTo>
                      <a:lnTo>
                        <a:pt x="208" y="416"/>
                      </a:lnTo>
                      <a:lnTo>
                        <a:pt x="195" y="440"/>
                      </a:lnTo>
                      <a:lnTo>
                        <a:pt x="181" y="458"/>
                      </a:lnTo>
                      <a:lnTo>
                        <a:pt x="169" y="472"/>
                      </a:lnTo>
                      <a:lnTo>
                        <a:pt x="159" y="484"/>
                      </a:lnTo>
                      <a:lnTo>
                        <a:pt x="152" y="491"/>
                      </a:lnTo>
                      <a:lnTo>
                        <a:pt x="150" y="492"/>
                      </a:lnTo>
                      <a:lnTo>
                        <a:pt x="146" y="491"/>
                      </a:lnTo>
                      <a:lnTo>
                        <a:pt x="139" y="485"/>
                      </a:lnTo>
                      <a:lnTo>
                        <a:pt x="126" y="475"/>
                      </a:lnTo>
                      <a:lnTo>
                        <a:pt x="111" y="461"/>
                      </a:lnTo>
                      <a:lnTo>
                        <a:pt x="92" y="444"/>
                      </a:lnTo>
                      <a:lnTo>
                        <a:pt x="74" y="423"/>
                      </a:lnTo>
                      <a:lnTo>
                        <a:pt x="54" y="398"/>
                      </a:lnTo>
                      <a:lnTo>
                        <a:pt x="37" y="370"/>
                      </a:lnTo>
                      <a:lnTo>
                        <a:pt x="22" y="337"/>
                      </a:lnTo>
                      <a:lnTo>
                        <a:pt x="10" y="300"/>
                      </a:lnTo>
                      <a:lnTo>
                        <a:pt x="3" y="260"/>
                      </a:lnTo>
                      <a:lnTo>
                        <a:pt x="0" y="222"/>
                      </a:lnTo>
                      <a:lnTo>
                        <a:pt x="5" y="187"/>
                      </a:lnTo>
                      <a:lnTo>
                        <a:pt x="12" y="153"/>
                      </a:lnTo>
                      <a:lnTo>
                        <a:pt x="22" y="124"/>
                      </a:lnTo>
                      <a:lnTo>
                        <a:pt x="34" y="96"/>
                      </a:lnTo>
                      <a:lnTo>
                        <a:pt x="48" y="71"/>
                      </a:lnTo>
                      <a:lnTo>
                        <a:pt x="64" y="50"/>
                      </a:lnTo>
                      <a:lnTo>
                        <a:pt x="77" y="33"/>
                      </a:lnTo>
                      <a:lnTo>
                        <a:pt x="89" y="18"/>
                      </a:lnTo>
                      <a:lnTo>
                        <a:pt x="99" y="8"/>
                      </a:lnTo>
                      <a:lnTo>
                        <a:pt x="106" y="2"/>
                      </a:lnTo>
                      <a:lnTo>
                        <a:pt x="109"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1" name="任意多边形: 形状 20"/>
                <p:cNvSpPr/>
                <p:nvPr/>
              </p:nvSpPr>
              <p:spPr bwMode="auto">
                <a:xfrm>
                  <a:off x="10234401" y="5239045"/>
                  <a:ext cx="272236" cy="547873"/>
                </a:xfrm>
                <a:custGeom>
                  <a:avLst/>
                  <a:gdLst>
                    <a:gd name="T0" fmla="*/ 182 w 241"/>
                    <a:gd name="T1" fmla="*/ 0 h 482"/>
                    <a:gd name="T2" fmla="*/ 183 w 241"/>
                    <a:gd name="T3" fmla="*/ 2 h 482"/>
                    <a:gd name="T4" fmla="*/ 189 w 241"/>
                    <a:gd name="T5" fmla="*/ 11 h 482"/>
                    <a:gd name="T6" fmla="*/ 196 w 241"/>
                    <a:gd name="T7" fmla="*/ 23 h 482"/>
                    <a:gd name="T8" fmla="*/ 206 w 241"/>
                    <a:gd name="T9" fmla="*/ 42 h 482"/>
                    <a:gd name="T10" fmla="*/ 215 w 241"/>
                    <a:gd name="T11" fmla="*/ 64 h 482"/>
                    <a:gd name="T12" fmla="*/ 224 w 241"/>
                    <a:gd name="T13" fmla="*/ 91 h 482"/>
                    <a:gd name="T14" fmla="*/ 233 w 241"/>
                    <a:gd name="T15" fmla="*/ 120 h 482"/>
                    <a:gd name="T16" fmla="*/ 239 w 241"/>
                    <a:gd name="T17" fmla="*/ 153 h 482"/>
                    <a:gd name="T18" fmla="*/ 241 w 241"/>
                    <a:gd name="T19" fmla="*/ 190 h 482"/>
                    <a:gd name="T20" fmla="*/ 241 w 241"/>
                    <a:gd name="T21" fmla="*/ 230 h 482"/>
                    <a:gd name="T22" fmla="*/ 236 w 241"/>
                    <a:gd name="T23" fmla="*/ 272 h 482"/>
                    <a:gd name="T24" fmla="*/ 226 w 241"/>
                    <a:gd name="T25" fmla="*/ 313 h 482"/>
                    <a:gd name="T26" fmla="*/ 212 w 241"/>
                    <a:gd name="T27" fmla="*/ 348 h 482"/>
                    <a:gd name="T28" fmla="*/ 195 w 241"/>
                    <a:gd name="T29" fmla="*/ 379 h 482"/>
                    <a:gd name="T30" fmla="*/ 175 w 241"/>
                    <a:gd name="T31" fmla="*/ 405 h 482"/>
                    <a:gd name="T32" fmla="*/ 155 w 241"/>
                    <a:gd name="T33" fmla="*/ 428 h 482"/>
                    <a:gd name="T34" fmla="*/ 137 w 241"/>
                    <a:gd name="T35" fmla="*/ 445 h 482"/>
                    <a:gd name="T36" fmla="*/ 118 w 241"/>
                    <a:gd name="T37" fmla="*/ 459 h 482"/>
                    <a:gd name="T38" fmla="*/ 101 w 241"/>
                    <a:gd name="T39" fmla="*/ 470 h 482"/>
                    <a:gd name="T40" fmla="*/ 89 w 241"/>
                    <a:gd name="T41" fmla="*/ 477 h 482"/>
                    <a:gd name="T42" fmla="*/ 80 w 241"/>
                    <a:gd name="T43" fmla="*/ 481 h 482"/>
                    <a:gd name="T44" fmla="*/ 77 w 241"/>
                    <a:gd name="T45" fmla="*/ 482 h 482"/>
                    <a:gd name="T46" fmla="*/ 75 w 241"/>
                    <a:gd name="T47" fmla="*/ 480 h 482"/>
                    <a:gd name="T48" fmla="*/ 69 w 241"/>
                    <a:gd name="T49" fmla="*/ 473 h 482"/>
                    <a:gd name="T50" fmla="*/ 59 w 241"/>
                    <a:gd name="T51" fmla="*/ 459 h 482"/>
                    <a:gd name="T52" fmla="*/ 48 w 241"/>
                    <a:gd name="T53" fmla="*/ 442 h 482"/>
                    <a:gd name="T54" fmla="*/ 36 w 241"/>
                    <a:gd name="T55" fmla="*/ 421 h 482"/>
                    <a:gd name="T56" fmla="*/ 25 w 241"/>
                    <a:gd name="T57" fmla="*/ 396 h 482"/>
                    <a:gd name="T58" fmla="*/ 14 w 241"/>
                    <a:gd name="T59" fmla="*/ 366 h 482"/>
                    <a:gd name="T60" fmla="*/ 5 w 241"/>
                    <a:gd name="T61" fmla="*/ 333 h 482"/>
                    <a:gd name="T62" fmla="*/ 1 w 241"/>
                    <a:gd name="T63" fmla="*/ 298 h 482"/>
                    <a:gd name="T64" fmla="*/ 0 w 241"/>
                    <a:gd name="T65" fmla="*/ 258 h 482"/>
                    <a:gd name="T66" fmla="*/ 5 w 241"/>
                    <a:gd name="T67" fmla="*/ 218 h 482"/>
                    <a:gd name="T68" fmla="*/ 15 w 241"/>
                    <a:gd name="T69" fmla="*/ 179 h 482"/>
                    <a:gd name="T70" fmla="*/ 31 w 241"/>
                    <a:gd name="T71" fmla="*/ 142 h 482"/>
                    <a:gd name="T72" fmla="*/ 49 w 241"/>
                    <a:gd name="T73" fmla="*/ 112 h 482"/>
                    <a:gd name="T74" fmla="*/ 70 w 241"/>
                    <a:gd name="T75" fmla="*/ 85 h 482"/>
                    <a:gd name="T76" fmla="*/ 93 w 241"/>
                    <a:gd name="T77" fmla="*/ 61 h 482"/>
                    <a:gd name="T78" fmla="*/ 114 w 241"/>
                    <a:gd name="T79" fmla="*/ 42 h 482"/>
                    <a:gd name="T80" fmla="*/ 135 w 241"/>
                    <a:gd name="T81" fmla="*/ 26 h 482"/>
                    <a:gd name="T82" fmla="*/ 154 w 241"/>
                    <a:gd name="T83" fmla="*/ 15 h 482"/>
                    <a:gd name="T84" fmla="*/ 169 w 241"/>
                    <a:gd name="T85" fmla="*/ 7 h 482"/>
                    <a:gd name="T86" fmla="*/ 178 w 241"/>
                    <a:gd name="T87" fmla="*/ 1 h 482"/>
                    <a:gd name="T88" fmla="*/ 182 w 241"/>
                    <a:gd name="T89"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1" h="482">
                      <a:moveTo>
                        <a:pt x="182" y="0"/>
                      </a:moveTo>
                      <a:lnTo>
                        <a:pt x="183" y="2"/>
                      </a:lnTo>
                      <a:lnTo>
                        <a:pt x="189" y="11"/>
                      </a:lnTo>
                      <a:lnTo>
                        <a:pt x="196" y="23"/>
                      </a:lnTo>
                      <a:lnTo>
                        <a:pt x="206" y="42"/>
                      </a:lnTo>
                      <a:lnTo>
                        <a:pt x="215" y="64"/>
                      </a:lnTo>
                      <a:lnTo>
                        <a:pt x="224" y="91"/>
                      </a:lnTo>
                      <a:lnTo>
                        <a:pt x="233" y="120"/>
                      </a:lnTo>
                      <a:lnTo>
                        <a:pt x="239" y="153"/>
                      </a:lnTo>
                      <a:lnTo>
                        <a:pt x="241" y="190"/>
                      </a:lnTo>
                      <a:lnTo>
                        <a:pt x="241" y="230"/>
                      </a:lnTo>
                      <a:lnTo>
                        <a:pt x="236" y="272"/>
                      </a:lnTo>
                      <a:lnTo>
                        <a:pt x="226" y="313"/>
                      </a:lnTo>
                      <a:lnTo>
                        <a:pt x="212" y="348"/>
                      </a:lnTo>
                      <a:lnTo>
                        <a:pt x="195" y="379"/>
                      </a:lnTo>
                      <a:lnTo>
                        <a:pt x="175" y="405"/>
                      </a:lnTo>
                      <a:lnTo>
                        <a:pt x="155" y="428"/>
                      </a:lnTo>
                      <a:lnTo>
                        <a:pt x="137" y="445"/>
                      </a:lnTo>
                      <a:lnTo>
                        <a:pt x="118" y="459"/>
                      </a:lnTo>
                      <a:lnTo>
                        <a:pt x="101" y="470"/>
                      </a:lnTo>
                      <a:lnTo>
                        <a:pt x="89" y="477"/>
                      </a:lnTo>
                      <a:lnTo>
                        <a:pt x="80" y="481"/>
                      </a:lnTo>
                      <a:lnTo>
                        <a:pt x="77" y="482"/>
                      </a:lnTo>
                      <a:lnTo>
                        <a:pt x="75" y="480"/>
                      </a:lnTo>
                      <a:lnTo>
                        <a:pt x="69" y="473"/>
                      </a:lnTo>
                      <a:lnTo>
                        <a:pt x="59" y="459"/>
                      </a:lnTo>
                      <a:lnTo>
                        <a:pt x="48" y="442"/>
                      </a:lnTo>
                      <a:lnTo>
                        <a:pt x="36" y="421"/>
                      </a:lnTo>
                      <a:lnTo>
                        <a:pt x="25" y="396"/>
                      </a:lnTo>
                      <a:lnTo>
                        <a:pt x="14" y="366"/>
                      </a:lnTo>
                      <a:lnTo>
                        <a:pt x="5" y="333"/>
                      </a:lnTo>
                      <a:lnTo>
                        <a:pt x="1" y="298"/>
                      </a:lnTo>
                      <a:lnTo>
                        <a:pt x="0" y="258"/>
                      </a:lnTo>
                      <a:lnTo>
                        <a:pt x="5" y="218"/>
                      </a:lnTo>
                      <a:lnTo>
                        <a:pt x="15" y="179"/>
                      </a:lnTo>
                      <a:lnTo>
                        <a:pt x="31" y="142"/>
                      </a:lnTo>
                      <a:lnTo>
                        <a:pt x="49" y="112"/>
                      </a:lnTo>
                      <a:lnTo>
                        <a:pt x="70" y="85"/>
                      </a:lnTo>
                      <a:lnTo>
                        <a:pt x="93" y="61"/>
                      </a:lnTo>
                      <a:lnTo>
                        <a:pt x="114" y="42"/>
                      </a:lnTo>
                      <a:lnTo>
                        <a:pt x="135" y="26"/>
                      </a:lnTo>
                      <a:lnTo>
                        <a:pt x="154" y="15"/>
                      </a:lnTo>
                      <a:lnTo>
                        <a:pt x="169" y="7"/>
                      </a:lnTo>
                      <a:lnTo>
                        <a:pt x="178" y="1"/>
                      </a:lnTo>
                      <a:lnTo>
                        <a:pt x="182"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2" name="任意多边形: 形状 21"/>
                <p:cNvSpPr/>
                <p:nvPr/>
              </p:nvSpPr>
              <p:spPr bwMode="auto">
                <a:xfrm>
                  <a:off x="11125973" y="3745152"/>
                  <a:ext cx="272236" cy="558083"/>
                </a:xfrm>
                <a:custGeom>
                  <a:avLst/>
                  <a:gdLst>
                    <a:gd name="T0" fmla="*/ 99 w 238"/>
                    <a:gd name="T1" fmla="*/ 0 h 492"/>
                    <a:gd name="T2" fmla="*/ 102 w 238"/>
                    <a:gd name="T3" fmla="*/ 1 h 492"/>
                    <a:gd name="T4" fmla="*/ 112 w 238"/>
                    <a:gd name="T5" fmla="*/ 8 h 492"/>
                    <a:gd name="T6" fmla="*/ 125 w 238"/>
                    <a:gd name="T7" fmla="*/ 19 h 492"/>
                    <a:gd name="T8" fmla="*/ 140 w 238"/>
                    <a:gd name="T9" fmla="*/ 33 h 492"/>
                    <a:gd name="T10" fmla="*/ 159 w 238"/>
                    <a:gd name="T11" fmla="*/ 53 h 492"/>
                    <a:gd name="T12" fmla="*/ 177 w 238"/>
                    <a:gd name="T13" fmla="*/ 75 h 492"/>
                    <a:gd name="T14" fmla="*/ 196 w 238"/>
                    <a:gd name="T15" fmla="*/ 102 h 492"/>
                    <a:gd name="T16" fmla="*/ 212 w 238"/>
                    <a:gd name="T17" fmla="*/ 133 h 492"/>
                    <a:gd name="T18" fmla="*/ 225 w 238"/>
                    <a:gd name="T19" fmla="*/ 166 h 492"/>
                    <a:gd name="T20" fmla="*/ 234 w 238"/>
                    <a:gd name="T21" fmla="*/ 204 h 492"/>
                    <a:gd name="T22" fmla="*/ 238 w 238"/>
                    <a:gd name="T23" fmla="*/ 245 h 492"/>
                    <a:gd name="T24" fmla="*/ 235 w 238"/>
                    <a:gd name="T25" fmla="*/ 287 h 492"/>
                    <a:gd name="T26" fmla="*/ 228 w 238"/>
                    <a:gd name="T27" fmla="*/ 325 h 492"/>
                    <a:gd name="T28" fmla="*/ 218 w 238"/>
                    <a:gd name="T29" fmla="*/ 358 h 492"/>
                    <a:gd name="T30" fmla="*/ 204 w 238"/>
                    <a:gd name="T31" fmla="*/ 389 h 492"/>
                    <a:gd name="T32" fmla="*/ 188 w 238"/>
                    <a:gd name="T33" fmla="*/ 415 h 492"/>
                    <a:gd name="T34" fmla="*/ 173 w 238"/>
                    <a:gd name="T35" fmla="*/ 439 h 492"/>
                    <a:gd name="T36" fmla="*/ 157 w 238"/>
                    <a:gd name="T37" fmla="*/ 457 h 492"/>
                    <a:gd name="T38" fmla="*/ 143 w 238"/>
                    <a:gd name="T39" fmla="*/ 473 h 492"/>
                    <a:gd name="T40" fmla="*/ 132 w 238"/>
                    <a:gd name="T41" fmla="*/ 484 h 492"/>
                    <a:gd name="T42" fmla="*/ 125 w 238"/>
                    <a:gd name="T43" fmla="*/ 491 h 492"/>
                    <a:gd name="T44" fmla="*/ 122 w 238"/>
                    <a:gd name="T45" fmla="*/ 492 h 492"/>
                    <a:gd name="T46" fmla="*/ 119 w 238"/>
                    <a:gd name="T47" fmla="*/ 491 h 492"/>
                    <a:gd name="T48" fmla="*/ 111 w 238"/>
                    <a:gd name="T49" fmla="*/ 485 h 492"/>
                    <a:gd name="T50" fmla="*/ 99 w 238"/>
                    <a:gd name="T51" fmla="*/ 477 h 492"/>
                    <a:gd name="T52" fmla="*/ 85 w 238"/>
                    <a:gd name="T53" fmla="*/ 463 h 492"/>
                    <a:gd name="T54" fmla="*/ 70 w 238"/>
                    <a:gd name="T55" fmla="*/ 446 h 492"/>
                    <a:gd name="T56" fmla="*/ 54 w 238"/>
                    <a:gd name="T57" fmla="*/ 425 h 492"/>
                    <a:gd name="T58" fmla="*/ 37 w 238"/>
                    <a:gd name="T59" fmla="*/ 401 h 492"/>
                    <a:gd name="T60" fmla="*/ 23 w 238"/>
                    <a:gd name="T61" fmla="*/ 372 h 492"/>
                    <a:gd name="T62" fmla="*/ 12 w 238"/>
                    <a:gd name="T63" fmla="*/ 338 h 492"/>
                    <a:gd name="T64" fmla="*/ 5 w 238"/>
                    <a:gd name="T65" fmla="*/ 302 h 492"/>
                    <a:gd name="T66" fmla="*/ 0 w 238"/>
                    <a:gd name="T67" fmla="*/ 260 h 492"/>
                    <a:gd name="T68" fmla="*/ 3 w 238"/>
                    <a:gd name="T69" fmla="*/ 217 h 492"/>
                    <a:gd name="T70" fmla="*/ 9 w 238"/>
                    <a:gd name="T71" fmla="*/ 178 h 492"/>
                    <a:gd name="T72" fmla="*/ 19 w 238"/>
                    <a:gd name="T73" fmla="*/ 143 h 492"/>
                    <a:gd name="T74" fmla="*/ 30 w 238"/>
                    <a:gd name="T75" fmla="*/ 110 h 492"/>
                    <a:gd name="T76" fmla="*/ 43 w 238"/>
                    <a:gd name="T77" fmla="*/ 82 h 492"/>
                    <a:gd name="T78" fmla="*/ 57 w 238"/>
                    <a:gd name="T79" fmla="*/ 57 h 492"/>
                    <a:gd name="T80" fmla="*/ 70 w 238"/>
                    <a:gd name="T81" fmla="*/ 38 h 492"/>
                    <a:gd name="T82" fmla="*/ 81 w 238"/>
                    <a:gd name="T83" fmla="*/ 21 h 492"/>
                    <a:gd name="T84" fmla="*/ 91 w 238"/>
                    <a:gd name="T85" fmla="*/ 10 h 492"/>
                    <a:gd name="T86" fmla="*/ 98 w 238"/>
                    <a:gd name="T87" fmla="*/ 3 h 492"/>
                    <a:gd name="T88" fmla="*/ 99 w 238"/>
                    <a:gd name="T8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8" h="492">
                      <a:moveTo>
                        <a:pt x="99" y="0"/>
                      </a:moveTo>
                      <a:lnTo>
                        <a:pt x="102" y="1"/>
                      </a:lnTo>
                      <a:lnTo>
                        <a:pt x="112" y="8"/>
                      </a:lnTo>
                      <a:lnTo>
                        <a:pt x="125" y="19"/>
                      </a:lnTo>
                      <a:lnTo>
                        <a:pt x="140" y="33"/>
                      </a:lnTo>
                      <a:lnTo>
                        <a:pt x="159" y="53"/>
                      </a:lnTo>
                      <a:lnTo>
                        <a:pt x="177" y="75"/>
                      </a:lnTo>
                      <a:lnTo>
                        <a:pt x="196" y="102"/>
                      </a:lnTo>
                      <a:lnTo>
                        <a:pt x="212" y="133"/>
                      </a:lnTo>
                      <a:lnTo>
                        <a:pt x="225" y="166"/>
                      </a:lnTo>
                      <a:lnTo>
                        <a:pt x="234" y="204"/>
                      </a:lnTo>
                      <a:lnTo>
                        <a:pt x="238" y="245"/>
                      </a:lnTo>
                      <a:lnTo>
                        <a:pt x="235" y="287"/>
                      </a:lnTo>
                      <a:lnTo>
                        <a:pt x="228" y="325"/>
                      </a:lnTo>
                      <a:lnTo>
                        <a:pt x="218" y="358"/>
                      </a:lnTo>
                      <a:lnTo>
                        <a:pt x="204" y="389"/>
                      </a:lnTo>
                      <a:lnTo>
                        <a:pt x="188" y="415"/>
                      </a:lnTo>
                      <a:lnTo>
                        <a:pt x="173" y="439"/>
                      </a:lnTo>
                      <a:lnTo>
                        <a:pt x="157" y="457"/>
                      </a:lnTo>
                      <a:lnTo>
                        <a:pt x="143" y="473"/>
                      </a:lnTo>
                      <a:lnTo>
                        <a:pt x="132" y="484"/>
                      </a:lnTo>
                      <a:lnTo>
                        <a:pt x="125" y="491"/>
                      </a:lnTo>
                      <a:lnTo>
                        <a:pt x="122" y="492"/>
                      </a:lnTo>
                      <a:lnTo>
                        <a:pt x="119" y="491"/>
                      </a:lnTo>
                      <a:lnTo>
                        <a:pt x="111" y="485"/>
                      </a:lnTo>
                      <a:lnTo>
                        <a:pt x="99" y="477"/>
                      </a:lnTo>
                      <a:lnTo>
                        <a:pt x="85" y="463"/>
                      </a:lnTo>
                      <a:lnTo>
                        <a:pt x="70" y="446"/>
                      </a:lnTo>
                      <a:lnTo>
                        <a:pt x="54" y="425"/>
                      </a:lnTo>
                      <a:lnTo>
                        <a:pt x="37" y="401"/>
                      </a:lnTo>
                      <a:lnTo>
                        <a:pt x="23" y="372"/>
                      </a:lnTo>
                      <a:lnTo>
                        <a:pt x="12" y="338"/>
                      </a:lnTo>
                      <a:lnTo>
                        <a:pt x="5" y="302"/>
                      </a:lnTo>
                      <a:lnTo>
                        <a:pt x="0" y="260"/>
                      </a:lnTo>
                      <a:lnTo>
                        <a:pt x="3" y="217"/>
                      </a:lnTo>
                      <a:lnTo>
                        <a:pt x="9" y="178"/>
                      </a:lnTo>
                      <a:lnTo>
                        <a:pt x="19" y="143"/>
                      </a:lnTo>
                      <a:lnTo>
                        <a:pt x="30" y="110"/>
                      </a:lnTo>
                      <a:lnTo>
                        <a:pt x="43" y="82"/>
                      </a:lnTo>
                      <a:lnTo>
                        <a:pt x="57" y="57"/>
                      </a:lnTo>
                      <a:lnTo>
                        <a:pt x="70" y="38"/>
                      </a:lnTo>
                      <a:lnTo>
                        <a:pt x="81" y="21"/>
                      </a:lnTo>
                      <a:lnTo>
                        <a:pt x="91" y="10"/>
                      </a:lnTo>
                      <a:lnTo>
                        <a:pt x="98" y="3"/>
                      </a:lnTo>
                      <a:lnTo>
                        <a:pt x="99"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3" name="任意多边形: 形状 22"/>
                <p:cNvSpPr/>
                <p:nvPr/>
              </p:nvSpPr>
              <p:spPr bwMode="auto">
                <a:xfrm>
                  <a:off x="11309732" y="4670754"/>
                  <a:ext cx="425368" cy="381130"/>
                </a:xfrm>
                <a:custGeom>
                  <a:avLst/>
                  <a:gdLst>
                    <a:gd name="T0" fmla="*/ 359 w 374"/>
                    <a:gd name="T1" fmla="*/ 0 h 334"/>
                    <a:gd name="T2" fmla="*/ 370 w 374"/>
                    <a:gd name="T3" fmla="*/ 1 h 334"/>
                    <a:gd name="T4" fmla="*/ 374 w 374"/>
                    <a:gd name="T5" fmla="*/ 1 h 334"/>
                    <a:gd name="T6" fmla="*/ 374 w 374"/>
                    <a:gd name="T7" fmla="*/ 5 h 334"/>
                    <a:gd name="T8" fmla="*/ 374 w 374"/>
                    <a:gd name="T9" fmla="*/ 15 h 334"/>
                    <a:gd name="T10" fmla="*/ 374 w 374"/>
                    <a:gd name="T11" fmla="*/ 32 h 334"/>
                    <a:gd name="T12" fmla="*/ 373 w 374"/>
                    <a:gd name="T13" fmla="*/ 54 h 334"/>
                    <a:gd name="T14" fmla="*/ 370 w 374"/>
                    <a:gd name="T15" fmla="*/ 79 h 334"/>
                    <a:gd name="T16" fmla="*/ 363 w 374"/>
                    <a:gd name="T17" fmla="*/ 109 h 334"/>
                    <a:gd name="T18" fmla="*/ 354 w 374"/>
                    <a:gd name="T19" fmla="*/ 140 h 334"/>
                    <a:gd name="T20" fmla="*/ 340 w 374"/>
                    <a:gd name="T21" fmla="*/ 170 h 334"/>
                    <a:gd name="T22" fmla="*/ 322 w 374"/>
                    <a:gd name="T23" fmla="*/ 203 h 334"/>
                    <a:gd name="T24" fmla="*/ 298 w 374"/>
                    <a:gd name="T25" fmla="*/ 233 h 334"/>
                    <a:gd name="T26" fmla="*/ 268 w 374"/>
                    <a:gd name="T27" fmla="*/ 261 h 334"/>
                    <a:gd name="T28" fmla="*/ 231 w 374"/>
                    <a:gd name="T29" fmla="*/ 288 h 334"/>
                    <a:gd name="T30" fmla="*/ 193 w 374"/>
                    <a:gd name="T31" fmla="*/ 307 h 334"/>
                    <a:gd name="T32" fmla="*/ 157 w 374"/>
                    <a:gd name="T33" fmla="*/ 320 h 334"/>
                    <a:gd name="T34" fmla="*/ 121 w 374"/>
                    <a:gd name="T35" fmla="*/ 328 h 334"/>
                    <a:gd name="T36" fmla="*/ 89 w 374"/>
                    <a:gd name="T37" fmla="*/ 333 h 334"/>
                    <a:gd name="T38" fmla="*/ 60 w 374"/>
                    <a:gd name="T39" fmla="*/ 334 h 334"/>
                    <a:gd name="T40" fmla="*/ 35 w 374"/>
                    <a:gd name="T41" fmla="*/ 333 h 334"/>
                    <a:gd name="T42" fmla="*/ 17 w 374"/>
                    <a:gd name="T43" fmla="*/ 331 h 334"/>
                    <a:gd name="T44" fmla="*/ 5 w 374"/>
                    <a:gd name="T45" fmla="*/ 330 h 334"/>
                    <a:gd name="T46" fmla="*/ 1 w 374"/>
                    <a:gd name="T47" fmla="*/ 328 h 334"/>
                    <a:gd name="T48" fmla="*/ 1 w 374"/>
                    <a:gd name="T49" fmla="*/ 324 h 334"/>
                    <a:gd name="T50" fmla="*/ 0 w 374"/>
                    <a:gd name="T51" fmla="*/ 313 h 334"/>
                    <a:gd name="T52" fmla="*/ 0 w 374"/>
                    <a:gd name="T53" fmla="*/ 296 h 334"/>
                    <a:gd name="T54" fmla="*/ 2 w 374"/>
                    <a:gd name="T55" fmla="*/ 274 h 334"/>
                    <a:gd name="T56" fmla="*/ 7 w 374"/>
                    <a:gd name="T57" fmla="*/ 247 h 334"/>
                    <a:gd name="T58" fmla="*/ 17 w 374"/>
                    <a:gd name="T59" fmla="*/ 218 h 334"/>
                    <a:gd name="T60" fmla="*/ 29 w 374"/>
                    <a:gd name="T61" fmla="*/ 186 h 334"/>
                    <a:gd name="T62" fmla="*/ 48 w 374"/>
                    <a:gd name="T63" fmla="*/ 154 h 334"/>
                    <a:gd name="T64" fmla="*/ 75 w 374"/>
                    <a:gd name="T65" fmla="*/ 120 h 334"/>
                    <a:gd name="T66" fmla="*/ 107 w 374"/>
                    <a:gd name="T67" fmla="*/ 88 h 334"/>
                    <a:gd name="T68" fmla="*/ 145 w 374"/>
                    <a:gd name="T69" fmla="*/ 61 h 334"/>
                    <a:gd name="T70" fmla="*/ 183 w 374"/>
                    <a:gd name="T71" fmla="*/ 40 h 334"/>
                    <a:gd name="T72" fmla="*/ 220 w 374"/>
                    <a:gd name="T73" fmla="*/ 25 h 334"/>
                    <a:gd name="T74" fmla="*/ 255 w 374"/>
                    <a:gd name="T75" fmla="*/ 14 h 334"/>
                    <a:gd name="T76" fmla="*/ 288 w 374"/>
                    <a:gd name="T77" fmla="*/ 7 h 334"/>
                    <a:gd name="T78" fmla="*/ 316 w 374"/>
                    <a:gd name="T79" fmla="*/ 2 h 334"/>
                    <a:gd name="T80" fmla="*/ 340 w 374"/>
                    <a:gd name="T81" fmla="*/ 1 h 334"/>
                    <a:gd name="T82" fmla="*/ 359 w 374"/>
                    <a:gd name="T83"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4" h="334">
                      <a:moveTo>
                        <a:pt x="359" y="0"/>
                      </a:moveTo>
                      <a:lnTo>
                        <a:pt x="370" y="1"/>
                      </a:lnTo>
                      <a:lnTo>
                        <a:pt x="374" y="1"/>
                      </a:lnTo>
                      <a:lnTo>
                        <a:pt x="374" y="5"/>
                      </a:lnTo>
                      <a:lnTo>
                        <a:pt x="374" y="15"/>
                      </a:lnTo>
                      <a:lnTo>
                        <a:pt x="374" y="32"/>
                      </a:lnTo>
                      <a:lnTo>
                        <a:pt x="373" y="54"/>
                      </a:lnTo>
                      <a:lnTo>
                        <a:pt x="370" y="79"/>
                      </a:lnTo>
                      <a:lnTo>
                        <a:pt x="363" y="109"/>
                      </a:lnTo>
                      <a:lnTo>
                        <a:pt x="354" y="140"/>
                      </a:lnTo>
                      <a:lnTo>
                        <a:pt x="340" y="170"/>
                      </a:lnTo>
                      <a:lnTo>
                        <a:pt x="322" y="203"/>
                      </a:lnTo>
                      <a:lnTo>
                        <a:pt x="298" y="233"/>
                      </a:lnTo>
                      <a:lnTo>
                        <a:pt x="268" y="261"/>
                      </a:lnTo>
                      <a:lnTo>
                        <a:pt x="231" y="288"/>
                      </a:lnTo>
                      <a:lnTo>
                        <a:pt x="193" y="307"/>
                      </a:lnTo>
                      <a:lnTo>
                        <a:pt x="157" y="320"/>
                      </a:lnTo>
                      <a:lnTo>
                        <a:pt x="121" y="328"/>
                      </a:lnTo>
                      <a:lnTo>
                        <a:pt x="89" y="333"/>
                      </a:lnTo>
                      <a:lnTo>
                        <a:pt x="60" y="334"/>
                      </a:lnTo>
                      <a:lnTo>
                        <a:pt x="35" y="333"/>
                      </a:lnTo>
                      <a:lnTo>
                        <a:pt x="17" y="331"/>
                      </a:lnTo>
                      <a:lnTo>
                        <a:pt x="5" y="330"/>
                      </a:lnTo>
                      <a:lnTo>
                        <a:pt x="1" y="328"/>
                      </a:lnTo>
                      <a:lnTo>
                        <a:pt x="1" y="324"/>
                      </a:lnTo>
                      <a:lnTo>
                        <a:pt x="0" y="313"/>
                      </a:lnTo>
                      <a:lnTo>
                        <a:pt x="0" y="296"/>
                      </a:lnTo>
                      <a:lnTo>
                        <a:pt x="2" y="274"/>
                      </a:lnTo>
                      <a:lnTo>
                        <a:pt x="7" y="247"/>
                      </a:lnTo>
                      <a:lnTo>
                        <a:pt x="17" y="218"/>
                      </a:lnTo>
                      <a:lnTo>
                        <a:pt x="29" y="186"/>
                      </a:lnTo>
                      <a:lnTo>
                        <a:pt x="48" y="154"/>
                      </a:lnTo>
                      <a:lnTo>
                        <a:pt x="75" y="120"/>
                      </a:lnTo>
                      <a:lnTo>
                        <a:pt x="107" y="88"/>
                      </a:lnTo>
                      <a:lnTo>
                        <a:pt x="145" y="61"/>
                      </a:lnTo>
                      <a:lnTo>
                        <a:pt x="183" y="40"/>
                      </a:lnTo>
                      <a:lnTo>
                        <a:pt x="220" y="25"/>
                      </a:lnTo>
                      <a:lnTo>
                        <a:pt x="255" y="14"/>
                      </a:lnTo>
                      <a:lnTo>
                        <a:pt x="288" y="7"/>
                      </a:lnTo>
                      <a:lnTo>
                        <a:pt x="316" y="2"/>
                      </a:lnTo>
                      <a:lnTo>
                        <a:pt x="340" y="1"/>
                      </a:lnTo>
                      <a:lnTo>
                        <a:pt x="359"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4" name="任意多边形: 形状 23"/>
                <p:cNvSpPr/>
                <p:nvPr/>
              </p:nvSpPr>
              <p:spPr bwMode="auto">
                <a:xfrm>
                  <a:off x="11098750" y="5106331"/>
                  <a:ext cx="500232" cy="316473"/>
                </a:xfrm>
                <a:custGeom>
                  <a:avLst/>
                  <a:gdLst>
                    <a:gd name="T0" fmla="*/ 320 w 439"/>
                    <a:gd name="T1" fmla="*/ 0 h 279"/>
                    <a:gd name="T2" fmla="*/ 354 w 439"/>
                    <a:gd name="T3" fmla="*/ 0 h 279"/>
                    <a:gd name="T4" fmla="*/ 382 w 439"/>
                    <a:gd name="T5" fmla="*/ 3 h 279"/>
                    <a:gd name="T6" fmla="*/ 406 w 439"/>
                    <a:gd name="T7" fmla="*/ 6 h 279"/>
                    <a:gd name="T8" fmla="*/ 423 w 439"/>
                    <a:gd name="T9" fmla="*/ 10 h 279"/>
                    <a:gd name="T10" fmla="*/ 434 w 439"/>
                    <a:gd name="T11" fmla="*/ 13 h 279"/>
                    <a:gd name="T12" fmla="*/ 439 w 439"/>
                    <a:gd name="T13" fmla="*/ 14 h 279"/>
                    <a:gd name="T14" fmla="*/ 437 w 439"/>
                    <a:gd name="T15" fmla="*/ 17 h 279"/>
                    <a:gd name="T16" fmla="*/ 436 w 439"/>
                    <a:gd name="T17" fmla="*/ 28 h 279"/>
                    <a:gd name="T18" fmla="*/ 432 w 439"/>
                    <a:gd name="T19" fmla="*/ 44 h 279"/>
                    <a:gd name="T20" fmla="*/ 426 w 439"/>
                    <a:gd name="T21" fmla="*/ 65 h 279"/>
                    <a:gd name="T22" fmla="*/ 416 w 439"/>
                    <a:gd name="T23" fmla="*/ 90 h 279"/>
                    <a:gd name="T24" fmla="*/ 405 w 439"/>
                    <a:gd name="T25" fmla="*/ 117 h 279"/>
                    <a:gd name="T26" fmla="*/ 388 w 439"/>
                    <a:gd name="T27" fmla="*/ 145 h 279"/>
                    <a:gd name="T28" fmla="*/ 368 w 439"/>
                    <a:gd name="T29" fmla="*/ 173 h 279"/>
                    <a:gd name="T30" fmla="*/ 343 w 439"/>
                    <a:gd name="T31" fmla="*/ 199 h 279"/>
                    <a:gd name="T32" fmla="*/ 313 w 439"/>
                    <a:gd name="T33" fmla="*/ 224 h 279"/>
                    <a:gd name="T34" fmla="*/ 277 w 439"/>
                    <a:gd name="T35" fmla="*/ 245 h 279"/>
                    <a:gd name="T36" fmla="*/ 239 w 439"/>
                    <a:gd name="T37" fmla="*/ 262 h 279"/>
                    <a:gd name="T38" fmla="*/ 201 w 439"/>
                    <a:gd name="T39" fmla="*/ 272 h 279"/>
                    <a:gd name="T40" fmla="*/ 166 w 439"/>
                    <a:gd name="T41" fmla="*/ 277 h 279"/>
                    <a:gd name="T42" fmla="*/ 132 w 439"/>
                    <a:gd name="T43" fmla="*/ 279 h 279"/>
                    <a:gd name="T44" fmla="*/ 101 w 439"/>
                    <a:gd name="T45" fmla="*/ 277 h 279"/>
                    <a:gd name="T46" fmla="*/ 73 w 439"/>
                    <a:gd name="T47" fmla="*/ 273 h 279"/>
                    <a:gd name="T48" fmla="*/ 48 w 439"/>
                    <a:gd name="T49" fmla="*/ 268 h 279"/>
                    <a:gd name="T50" fmla="*/ 29 w 439"/>
                    <a:gd name="T51" fmla="*/ 262 h 279"/>
                    <a:gd name="T52" fmla="*/ 13 w 439"/>
                    <a:gd name="T53" fmla="*/ 257 h 279"/>
                    <a:gd name="T54" fmla="*/ 5 w 439"/>
                    <a:gd name="T55" fmla="*/ 254 h 279"/>
                    <a:gd name="T56" fmla="*/ 0 w 439"/>
                    <a:gd name="T57" fmla="*/ 252 h 279"/>
                    <a:gd name="T58" fmla="*/ 2 w 439"/>
                    <a:gd name="T59" fmla="*/ 248 h 279"/>
                    <a:gd name="T60" fmla="*/ 3 w 439"/>
                    <a:gd name="T61" fmla="*/ 240 h 279"/>
                    <a:gd name="T62" fmla="*/ 6 w 439"/>
                    <a:gd name="T63" fmla="*/ 226 h 279"/>
                    <a:gd name="T64" fmla="*/ 12 w 439"/>
                    <a:gd name="T65" fmla="*/ 208 h 279"/>
                    <a:gd name="T66" fmla="*/ 20 w 439"/>
                    <a:gd name="T67" fmla="*/ 185 h 279"/>
                    <a:gd name="T68" fmla="*/ 32 w 439"/>
                    <a:gd name="T69" fmla="*/ 161 h 279"/>
                    <a:gd name="T70" fmla="*/ 47 w 439"/>
                    <a:gd name="T71" fmla="*/ 138 h 279"/>
                    <a:gd name="T72" fmla="*/ 67 w 439"/>
                    <a:gd name="T73" fmla="*/ 111 h 279"/>
                    <a:gd name="T74" fmla="*/ 92 w 439"/>
                    <a:gd name="T75" fmla="*/ 86 h 279"/>
                    <a:gd name="T76" fmla="*/ 123 w 439"/>
                    <a:gd name="T77" fmla="*/ 63 h 279"/>
                    <a:gd name="T78" fmla="*/ 159 w 439"/>
                    <a:gd name="T79" fmla="*/ 41 h 279"/>
                    <a:gd name="T80" fmla="*/ 203 w 439"/>
                    <a:gd name="T81" fmla="*/ 23 h 279"/>
                    <a:gd name="T82" fmla="*/ 244 w 439"/>
                    <a:gd name="T83" fmla="*/ 10 h 279"/>
                    <a:gd name="T84" fmla="*/ 283 w 439"/>
                    <a:gd name="T85" fmla="*/ 3 h 279"/>
                    <a:gd name="T86" fmla="*/ 320 w 439"/>
                    <a:gd name="T8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9" h="279">
                      <a:moveTo>
                        <a:pt x="320" y="0"/>
                      </a:moveTo>
                      <a:lnTo>
                        <a:pt x="354" y="0"/>
                      </a:lnTo>
                      <a:lnTo>
                        <a:pt x="382" y="3"/>
                      </a:lnTo>
                      <a:lnTo>
                        <a:pt x="406" y="6"/>
                      </a:lnTo>
                      <a:lnTo>
                        <a:pt x="423" y="10"/>
                      </a:lnTo>
                      <a:lnTo>
                        <a:pt x="434" y="13"/>
                      </a:lnTo>
                      <a:lnTo>
                        <a:pt x="439" y="14"/>
                      </a:lnTo>
                      <a:lnTo>
                        <a:pt x="437" y="17"/>
                      </a:lnTo>
                      <a:lnTo>
                        <a:pt x="436" y="28"/>
                      </a:lnTo>
                      <a:lnTo>
                        <a:pt x="432" y="44"/>
                      </a:lnTo>
                      <a:lnTo>
                        <a:pt x="426" y="65"/>
                      </a:lnTo>
                      <a:lnTo>
                        <a:pt x="416" y="90"/>
                      </a:lnTo>
                      <a:lnTo>
                        <a:pt x="405" y="117"/>
                      </a:lnTo>
                      <a:lnTo>
                        <a:pt x="388" y="145"/>
                      </a:lnTo>
                      <a:lnTo>
                        <a:pt x="368" y="173"/>
                      </a:lnTo>
                      <a:lnTo>
                        <a:pt x="343" y="199"/>
                      </a:lnTo>
                      <a:lnTo>
                        <a:pt x="313" y="224"/>
                      </a:lnTo>
                      <a:lnTo>
                        <a:pt x="277" y="245"/>
                      </a:lnTo>
                      <a:lnTo>
                        <a:pt x="239" y="262"/>
                      </a:lnTo>
                      <a:lnTo>
                        <a:pt x="201" y="272"/>
                      </a:lnTo>
                      <a:lnTo>
                        <a:pt x="166" y="277"/>
                      </a:lnTo>
                      <a:lnTo>
                        <a:pt x="132" y="279"/>
                      </a:lnTo>
                      <a:lnTo>
                        <a:pt x="101" y="277"/>
                      </a:lnTo>
                      <a:lnTo>
                        <a:pt x="73" y="273"/>
                      </a:lnTo>
                      <a:lnTo>
                        <a:pt x="48" y="268"/>
                      </a:lnTo>
                      <a:lnTo>
                        <a:pt x="29" y="262"/>
                      </a:lnTo>
                      <a:lnTo>
                        <a:pt x="13" y="257"/>
                      </a:lnTo>
                      <a:lnTo>
                        <a:pt x="5" y="254"/>
                      </a:lnTo>
                      <a:lnTo>
                        <a:pt x="0" y="252"/>
                      </a:lnTo>
                      <a:lnTo>
                        <a:pt x="2" y="248"/>
                      </a:lnTo>
                      <a:lnTo>
                        <a:pt x="3" y="240"/>
                      </a:lnTo>
                      <a:lnTo>
                        <a:pt x="6" y="226"/>
                      </a:lnTo>
                      <a:lnTo>
                        <a:pt x="12" y="208"/>
                      </a:lnTo>
                      <a:lnTo>
                        <a:pt x="20" y="185"/>
                      </a:lnTo>
                      <a:lnTo>
                        <a:pt x="32" y="161"/>
                      </a:lnTo>
                      <a:lnTo>
                        <a:pt x="47" y="138"/>
                      </a:lnTo>
                      <a:lnTo>
                        <a:pt x="67" y="111"/>
                      </a:lnTo>
                      <a:lnTo>
                        <a:pt x="92" y="86"/>
                      </a:lnTo>
                      <a:lnTo>
                        <a:pt x="123" y="63"/>
                      </a:lnTo>
                      <a:lnTo>
                        <a:pt x="159" y="41"/>
                      </a:lnTo>
                      <a:lnTo>
                        <a:pt x="203" y="23"/>
                      </a:lnTo>
                      <a:lnTo>
                        <a:pt x="244" y="10"/>
                      </a:lnTo>
                      <a:lnTo>
                        <a:pt x="283" y="3"/>
                      </a:lnTo>
                      <a:lnTo>
                        <a:pt x="320"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5" name="任意多边形: 形状 24"/>
                <p:cNvSpPr/>
                <p:nvPr/>
              </p:nvSpPr>
              <p:spPr bwMode="auto">
                <a:xfrm>
                  <a:off x="10843527" y="5484057"/>
                  <a:ext cx="554680" cy="268832"/>
                </a:xfrm>
                <a:custGeom>
                  <a:avLst/>
                  <a:gdLst>
                    <a:gd name="T0" fmla="*/ 259 w 489"/>
                    <a:gd name="T1" fmla="*/ 0 h 238"/>
                    <a:gd name="T2" fmla="*/ 298 w 489"/>
                    <a:gd name="T3" fmla="*/ 0 h 238"/>
                    <a:gd name="T4" fmla="*/ 335 w 489"/>
                    <a:gd name="T5" fmla="*/ 4 h 238"/>
                    <a:gd name="T6" fmla="*/ 369 w 489"/>
                    <a:gd name="T7" fmla="*/ 11 h 238"/>
                    <a:gd name="T8" fmla="*/ 398 w 489"/>
                    <a:gd name="T9" fmla="*/ 19 h 238"/>
                    <a:gd name="T10" fmla="*/ 425 w 489"/>
                    <a:gd name="T11" fmla="*/ 29 h 238"/>
                    <a:gd name="T12" fmla="*/ 448 w 489"/>
                    <a:gd name="T13" fmla="*/ 39 h 238"/>
                    <a:gd name="T14" fmla="*/ 465 w 489"/>
                    <a:gd name="T15" fmla="*/ 47 h 238"/>
                    <a:gd name="T16" fmla="*/ 479 w 489"/>
                    <a:gd name="T17" fmla="*/ 56 h 238"/>
                    <a:gd name="T18" fmla="*/ 486 w 489"/>
                    <a:gd name="T19" fmla="*/ 60 h 238"/>
                    <a:gd name="T20" fmla="*/ 489 w 489"/>
                    <a:gd name="T21" fmla="*/ 63 h 238"/>
                    <a:gd name="T22" fmla="*/ 488 w 489"/>
                    <a:gd name="T23" fmla="*/ 65 h 238"/>
                    <a:gd name="T24" fmla="*/ 482 w 489"/>
                    <a:gd name="T25" fmla="*/ 75 h 238"/>
                    <a:gd name="T26" fmla="*/ 473 w 489"/>
                    <a:gd name="T27" fmla="*/ 89 h 238"/>
                    <a:gd name="T28" fmla="*/ 462 w 489"/>
                    <a:gd name="T29" fmla="*/ 107 h 238"/>
                    <a:gd name="T30" fmla="*/ 445 w 489"/>
                    <a:gd name="T31" fmla="*/ 128 h 238"/>
                    <a:gd name="T32" fmla="*/ 425 w 489"/>
                    <a:gd name="T33" fmla="*/ 149 h 238"/>
                    <a:gd name="T34" fmla="*/ 401 w 489"/>
                    <a:gd name="T35" fmla="*/ 172 h 238"/>
                    <a:gd name="T36" fmla="*/ 374 w 489"/>
                    <a:gd name="T37" fmla="*/ 191 h 238"/>
                    <a:gd name="T38" fmla="*/ 342 w 489"/>
                    <a:gd name="T39" fmla="*/ 210 h 238"/>
                    <a:gd name="T40" fmla="*/ 305 w 489"/>
                    <a:gd name="T41" fmla="*/ 225 h 238"/>
                    <a:gd name="T42" fmla="*/ 266 w 489"/>
                    <a:gd name="T43" fmla="*/ 235 h 238"/>
                    <a:gd name="T44" fmla="*/ 223 w 489"/>
                    <a:gd name="T45" fmla="*/ 238 h 238"/>
                    <a:gd name="T46" fmla="*/ 185 w 489"/>
                    <a:gd name="T47" fmla="*/ 236 h 238"/>
                    <a:gd name="T48" fmla="*/ 150 w 489"/>
                    <a:gd name="T49" fmla="*/ 231 h 238"/>
                    <a:gd name="T50" fmla="*/ 116 w 489"/>
                    <a:gd name="T51" fmla="*/ 222 h 238"/>
                    <a:gd name="T52" fmla="*/ 87 w 489"/>
                    <a:gd name="T53" fmla="*/ 211 h 238"/>
                    <a:gd name="T54" fmla="*/ 62 w 489"/>
                    <a:gd name="T55" fmla="*/ 198 h 238"/>
                    <a:gd name="T56" fmla="*/ 39 w 489"/>
                    <a:gd name="T57" fmla="*/ 187 h 238"/>
                    <a:gd name="T58" fmla="*/ 22 w 489"/>
                    <a:gd name="T59" fmla="*/ 176 h 238"/>
                    <a:gd name="T60" fmla="*/ 10 w 489"/>
                    <a:gd name="T61" fmla="*/ 166 h 238"/>
                    <a:gd name="T62" fmla="*/ 3 w 489"/>
                    <a:gd name="T63" fmla="*/ 159 h 238"/>
                    <a:gd name="T64" fmla="*/ 0 w 489"/>
                    <a:gd name="T65" fmla="*/ 158 h 238"/>
                    <a:gd name="T66" fmla="*/ 1 w 489"/>
                    <a:gd name="T67" fmla="*/ 155 h 238"/>
                    <a:gd name="T68" fmla="*/ 5 w 489"/>
                    <a:gd name="T69" fmla="*/ 147 h 238"/>
                    <a:gd name="T70" fmla="*/ 13 w 489"/>
                    <a:gd name="T71" fmla="*/ 134 h 238"/>
                    <a:gd name="T72" fmla="*/ 24 w 489"/>
                    <a:gd name="T73" fmla="*/ 119 h 238"/>
                    <a:gd name="T74" fmla="*/ 38 w 489"/>
                    <a:gd name="T75" fmla="*/ 100 h 238"/>
                    <a:gd name="T76" fmla="*/ 56 w 489"/>
                    <a:gd name="T77" fmla="*/ 81 h 238"/>
                    <a:gd name="T78" fmla="*/ 79 w 489"/>
                    <a:gd name="T79" fmla="*/ 61 h 238"/>
                    <a:gd name="T80" fmla="*/ 106 w 489"/>
                    <a:gd name="T81" fmla="*/ 43 h 238"/>
                    <a:gd name="T82" fmla="*/ 138 w 489"/>
                    <a:gd name="T83" fmla="*/ 26 h 238"/>
                    <a:gd name="T84" fmla="*/ 174 w 489"/>
                    <a:gd name="T85" fmla="*/ 14 h 238"/>
                    <a:gd name="T86" fmla="*/ 216 w 489"/>
                    <a:gd name="T87" fmla="*/ 4 h 238"/>
                    <a:gd name="T88" fmla="*/ 259 w 489"/>
                    <a:gd name="T89"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9" h="238">
                      <a:moveTo>
                        <a:pt x="259" y="0"/>
                      </a:moveTo>
                      <a:lnTo>
                        <a:pt x="298" y="0"/>
                      </a:lnTo>
                      <a:lnTo>
                        <a:pt x="335" y="4"/>
                      </a:lnTo>
                      <a:lnTo>
                        <a:pt x="369" y="11"/>
                      </a:lnTo>
                      <a:lnTo>
                        <a:pt x="398" y="19"/>
                      </a:lnTo>
                      <a:lnTo>
                        <a:pt x="425" y="29"/>
                      </a:lnTo>
                      <a:lnTo>
                        <a:pt x="448" y="39"/>
                      </a:lnTo>
                      <a:lnTo>
                        <a:pt x="465" y="47"/>
                      </a:lnTo>
                      <a:lnTo>
                        <a:pt x="479" y="56"/>
                      </a:lnTo>
                      <a:lnTo>
                        <a:pt x="486" y="60"/>
                      </a:lnTo>
                      <a:lnTo>
                        <a:pt x="489" y="63"/>
                      </a:lnTo>
                      <a:lnTo>
                        <a:pt x="488" y="65"/>
                      </a:lnTo>
                      <a:lnTo>
                        <a:pt x="482" y="75"/>
                      </a:lnTo>
                      <a:lnTo>
                        <a:pt x="473" y="89"/>
                      </a:lnTo>
                      <a:lnTo>
                        <a:pt x="462" y="107"/>
                      </a:lnTo>
                      <a:lnTo>
                        <a:pt x="445" y="128"/>
                      </a:lnTo>
                      <a:lnTo>
                        <a:pt x="425" y="149"/>
                      </a:lnTo>
                      <a:lnTo>
                        <a:pt x="401" y="172"/>
                      </a:lnTo>
                      <a:lnTo>
                        <a:pt x="374" y="191"/>
                      </a:lnTo>
                      <a:lnTo>
                        <a:pt x="342" y="210"/>
                      </a:lnTo>
                      <a:lnTo>
                        <a:pt x="305" y="225"/>
                      </a:lnTo>
                      <a:lnTo>
                        <a:pt x="266" y="235"/>
                      </a:lnTo>
                      <a:lnTo>
                        <a:pt x="223" y="238"/>
                      </a:lnTo>
                      <a:lnTo>
                        <a:pt x="185" y="236"/>
                      </a:lnTo>
                      <a:lnTo>
                        <a:pt x="150" y="231"/>
                      </a:lnTo>
                      <a:lnTo>
                        <a:pt x="116" y="222"/>
                      </a:lnTo>
                      <a:lnTo>
                        <a:pt x="87" y="211"/>
                      </a:lnTo>
                      <a:lnTo>
                        <a:pt x="62" y="198"/>
                      </a:lnTo>
                      <a:lnTo>
                        <a:pt x="39" y="187"/>
                      </a:lnTo>
                      <a:lnTo>
                        <a:pt x="22" y="176"/>
                      </a:lnTo>
                      <a:lnTo>
                        <a:pt x="10" y="166"/>
                      </a:lnTo>
                      <a:lnTo>
                        <a:pt x="3" y="159"/>
                      </a:lnTo>
                      <a:lnTo>
                        <a:pt x="0" y="158"/>
                      </a:lnTo>
                      <a:lnTo>
                        <a:pt x="1" y="155"/>
                      </a:lnTo>
                      <a:lnTo>
                        <a:pt x="5" y="147"/>
                      </a:lnTo>
                      <a:lnTo>
                        <a:pt x="13" y="134"/>
                      </a:lnTo>
                      <a:lnTo>
                        <a:pt x="24" y="119"/>
                      </a:lnTo>
                      <a:lnTo>
                        <a:pt x="38" y="100"/>
                      </a:lnTo>
                      <a:lnTo>
                        <a:pt x="56" y="81"/>
                      </a:lnTo>
                      <a:lnTo>
                        <a:pt x="79" y="61"/>
                      </a:lnTo>
                      <a:lnTo>
                        <a:pt x="106" y="43"/>
                      </a:lnTo>
                      <a:lnTo>
                        <a:pt x="138" y="26"/>
                      </a:lnTo>
                      <a:lnTo>
                        <a:pt x="174" y="14"/>
                      </a:lnTo>
                      <a:lnTo>
                        <a:pt x="216" y="4"/>
                      </a:lnTo>
                      <a:lnTo>
                        <a:pt x="259" y="0"/>
                      </a:lnTo>
                      <a:close/>
                    </a:path>
                  </a:pathLst>
                </a:custGeom>
                <a:solidFill>
                  <a:schemeClr val="bg1"/>
                </a:solidFill>
                <a:ln w="0">
                  <a:noFill/>
                  <a:prstDash val="solid"/>
                  <a:round/>
                </a:ln>
              </p:spPr>
              <p:txBody>
                <a:bodyPr anchor="ctr"/>
                <a:lstStyle/>
                <a:p>
                  <a:pPr algn="ctr"/>
                  <a:endParaRPr sz="3200">
                    <a:cs typeface="+mn-ea"/>
                    <a:sym typeface="+mn-lt"/>
                  </a:endParaRPr>
                </a:p>
              </p:txBody>
            </p:sp>
            <p:sp>
              <p:nvSpPr>
                <p:cNvPr id="26" name="任意多边形: 形状 25"/>
                <p:cNvSpPr/>
                <p:nvPr/>
              </p:nvSpPr>
              <p:spPr bwMode="auto">
                <a:xfrm>
                  <a:off x="10465801" y="5769904"/>
                  <a:ext cx="564889" cy="268832"/>
                </a:xfrm>
                <a:custGeom>
                  <a:avLst/>
                  <a:gdLst>
                    <a:gd name="T0" fmla="*/ 233 w 498"/>
                    <a:gd name="T1" fmla="*/ 0 h 235"/>
                    <a:gd name="T2" fmla="*/ 276 w 498"/>
                    <a:gd name="T3" fmla="*/ 2 h 235"/>
                    <a:gd name="T4" fmla="*/ 315 w 498"/>
                    <a:gd name="T5" fmla="*/ 6 h 235"/>
                    <a:gd name="T6" fmla="*/ 352 w 498"/>
                    <a:gd name="T7" fmla="*/ 14 h 235"/>
                    <a:gd name="T8" fmla="*/ 385 w 498"/>
                    <a:gd name="T9" fmla="*/ 24 h 235"/>
                    <a:gd name="T10" fmla="*/ 413 w 498"/>
                    <a:gd name="T11" fmla="*/ 37 h 235"/>
                    <a:gd name="T12" fmla="*/ 438 w 498"/>
                    <a:gd name="T13" fmla="*/ 49 h 235"/>
                    <a:gd name="T14" fmla="*/ 459 w 498"/>
                    <a:gd name="T15" fmla="*/ 62 h 235"/>
                    <a:gd name="T16" fmla="*/ 476 w 498"/>
                    <a:gd name="T17" fmla="*/ 73 h 235"/>
                    <a:gd name="T18" fmla="*/ 488 w 498"/>
                    <a:gd name="T19" fmla="*/ 81 h 235"/>
                    <a:gd name="T20" fmla="*/ 496 w 498"/>
                    <a:gd name="T21" fmla="*/ 88 h 235"/>
                    <a:gd name="T22" fmla="*/ 498 w 498"/>
                    <a:gd name="T23" fmla="*/ 90 h 235"/>
                    <a:gd name="T24" fmla="*/ 496 w 498"/>
                    <a:gd name="T25" fmla="*/ 94 h 235"/>
                    <a:gd name="T26" fmla="*/ 489 w 498"/>
                    <a:gd name="T27" fmla="*/ 102 h 235"/>
                    <a:gd name="T28" fmla="*/ 479 w 498"/>
                    <a:gd name="T29" fmla="*/ 116 h 235"/>
                    <a:gd name="T30" fmla="*/ 465 w 498"/>
                    <a:gd name="T31" fmla="*/ 132 h 235"/>
                    <a:gd name="T32" fmla="*/ 447 w 498"/>
                    <a:gd name="T33" fmla="*/ 151 h 235"/>
                    <a:gd name="T34" fmla="*/ 424 w 498"/>
                    <a:gd name="T35" fmla="*/ 170 h 235"/>
                    <a:gd name="T36" fmla="*/ 399 w 498"/>
                    <a:gd name="T37" fmla="*/ 189 h 235"/>
                    <a:gd name="T38" fmla="*/ 368 w 498"/>
                    <a:gd name="T39" fmla="*/ 206 h 235"/>
                    <a:gd name="T40" fmla="*/ 334 w 498"/>
                    <a:gd name="T41" fmla="*/ 220 h 235"/>
                    <a:gd name="T42" fmla="*/ 297 w 498"/>
                    <a:gd name="T43" fmla="*/ 230 h 235"/>
                    <a:gd name="T44" fmla="*/ 254 w 498"/>
                    <a:gd name="T45" fmla="*/ 235 h 235"/>
                    <a:gd name="T46" fmla="*/ 213 w 498"/>
                    <a:gd name="T47" fmla="*/ 234 h 235"/>
                    <a:gd name="T48" fmla="*/ 175 w 498"/>
                    <a:gd name="T49" fmla="*/ 228 h 235"/>
                    <a:gd name="T50" fmla="*/ 140 w 498"/>
                    <a:gd name="T51" fmla="*/ 219 h 235"/>
                    <a:gd name="T52" fmla="*/ 109 w 498"/>
                    <a:gd name="T53" fmla="*/ 206 h 235"/>
                    <a:gd name="T54" fmla="*/ 81 w 498"/>
                    <a:gd name="T55" fmla="*/ 191 h 235"/>
                    <a:gd name="T56" fmla="*/ 57 w 498"/>
                    <a:gd name="T57" fmla="*/ 177 h 235"/>
                    <a:gd name="T58" fmla="*/ 37 w 498"/>
                    <a:gd name="T59" fmla="*/ 161 h 235"/>
                    <a:gd name="T60" fmla="*/ 21 w 498"/>
                    <a:gd name="T61" fmla="*/ 149 h 235"/>
                    <a:gd name="T62" fmla="*/ 10 w 498"/>
                    <a:gd name="T63" fmla="*/ 137 h 235"/>
                    <a:gd name="T64" fmla="*/ 3 w 498"/>
                    <a:gd name="T65" fmla="*/ 130 h 235"/>
                    <a:gd name="T66" fmla="*/ 0 w 498"/>
                    <a:gd name="T67" fmla="*/ 128 h 235"/>
                    <a:gd name="T68" fmla="*/ 3 w 498"/>
                    <a:gd name="T69" fmla="*/ 125 h 235"/>
                    <a:gd name="T70" fmla="*/ 7 w 498"/>
                    <a:gd name="T71" fmla="*/ 116 h 235"/>
                    <a:gd name="T72" fmla="*/ 17 w 498"/>
                    <a:gd name="T73" fmla="*/ 105 h 235"/>
                    <a:gd name="T74" fmla="*/ 30 w 498"/>
                    <a:gd name="T75" fmla="*/ 91 h 235"/>
                    <a:gd name="T76" fmla="*/ 47 w 498"/>
                    <a:gd name="T77" fmla="*/ 74 h 235"/>
                    <a:gd name="T78" fmla="*/ 66 w 498"/>
                    <a:gd name="T79" fmla="*/ 58 h 235"/>
                    <a:gd name="T80" fmla="*/ 92 w 498"/>
                    <a:gd name="T81" fmla="*/ 42 h 235"/>
                    <a:gd name="T82" fmla="*/ 120 w 498"/>
                    <a:gd name="T83" fmla="*/ 27 h 235"/>
                    <a:gd name="T84" fmla="*/ 154 w 498"/>
                    <a:gd name="T85" fmla="*/ 14 h 235"/>
                    <a:gd name="T86" fmla="*/ 191 w 498"/>
                    <a:gd name="T87" fmla="*/ 5 h 235"/>
                    <a:gd name="T88" fmla="*/ 233 w 498"/>
                    <a:gd name="T8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8" h="235">
                      <a:moveTo>
                        <a:pt x="233" y="0"/>
                      </a:moveTo>
                      <a:lnTo>
                        <a:pt x="276" y="2"/>
                      </a:lnTo>
                      <a:lnTo>
                        <a:pt x="315" y="6"/>
                      </a:lnTo>
                      <a:lnTo>
                        <a:pt x="352" y="14"/>
                      </a:lnTo>
                      <a:lnTo>
                        <a:pt x="385" y="24"/>
                      </a:lnTo>
                      <a:lnTo>
                        <a:pt x="413" y="37"/>
                      </a:lnTo>
                      <a:lnTo>
                        <a:pt x="438" y="49"/>
                      </a:lnTo>
                      <a:lnTo>
                        <a:pt x="459" y="62"/>
                      </a:lnTo>
                      <a:lnTo>
                        <a:pt x="476" y="73"/>
                      </a:lnTo>
                      <a:lnTo>
                        <a:pt x="488" y="81"/>
                      </a:lnTo>
                      <a:lnTo>
                        <a:pt x="496" y="88"/>
                      </a:lnTo>
                      <a:lnTo>
                        <a:pt x="498" y="90"/>
                      </a:lnTo>
                      <a:lnTo>
                        <a:pt x="496" y="94"/>
                      </a:lnTo>
                      <a:lnTo>
                        <a:pt x="489" y="102"/>
                      </a:lnTo>
                      <a:lnTo>
                        <a:pt x="479" y="116"/>
                      </a:lnTo>
                      <a:lnTo>
                        <a:pt x="465" y="132"/>
                      </a:lnTo>
                      <a:lnTo>
                        <a:pt x="447" y="151"/>
                      </a:lnTo>
                      <a:lnTo>
                        <a:pt x="424" y="170"/>
                      </a:lnTo>
                      <a:lnTo>
                        <a:pt x="399" y="189"/>
                      </a:lnTo>
                      <a:lnTo>
                        <a:pt x="368" y="206"/>
                      </a:lnTo>
                      <a:lnTo>
                        <a:pt x="334" y="220"/>
                      </a:lnTo>
                      <a:lnTo>
                        <a:pt x="297" y="230"/>
                      </a:lnTo>
                      <a:lnTo>
                        <a:pt x="254" y="235"/>
                      </a:lnTo>
                      <a:lnTo>
                        <a:pt x="213" y="234"/>
                      </a:lnTo>
                      <a:lnTo>
                        <a:pt x="175" y="228"/>
                      </a:lnTo>
                      <a:lnTo>
                        <a:pt x="140" y="219"/>
                      </a:lnTo>
                      <a:lnTo>
                        <a:pt x="109" y="206"/>
                      </a:lnTo>
                      <a:lnTo>
                        <a:pt x="81" y="191"/>
                      </a:lnTo>
                      <a:lnTo>
                        <a:pt x="57" y="177"/>
                      </a:lnTo>
                      <a:lnTo>
                        <a:pt x="37" y="161"/>
                      </a:lnTo>
                      <a:lnTo>
                        <a:pt x="21" y="149"/>
                      </a:lnTo>
                      <a:lnTo>
                        <a:pt x="10" y="137"/>
                      </a:lnTo>
                      <a:lnTo>
                        <a:pt x="3" y="130"/>
                      </a:lnTo>
                      <a:lnTo>
                        <a:pt x="0" y="128"/>
                      </a:lnTo>
                      <a:lnTo>
                        <a:pt x="3" y="125"/>
                      </a:lnTo>
                      <a:lnTo>
                        <a:pt x="7" y="116"/>
                      </a:lnTo>
                      <a:lnTo>
                        <a:pt x="17" y="105"/>
                      </a:lnTo>
                      <a:lnTo>
                        <a:pt x="30" y="91"/>
                      </a:lnTo>
                      <a:lnTo>
                        <a:pt x="47" y="74"/>
                      </a:lnTo>
                      <a:lnTo>
                        <a:pt x="66" y="58"/>
                      </a:lnTo>
                      <a:lnTo>
                        <a:pt x="92" y="42"/>
                      </a:lnTo>
                      <a:lnTo>
                        <a:pt x="120" y="27"/>
                      </a:lnTo>
                      <a:lnTo>
                        <a:pt x="154" y="14"/>
                      </a:lnTo>
                      <a:lnTo>
                        <a:pt x="191" y="5"/>
                      </a:lnTo>
                      <a:lnTo>
                        <a:pt x="233" y="0"/>
                      </a:lnTo>
                      <a:close/>
                    </a:path>
                  </a:pathLst>
                </a:custGeom>
                <a:solidFill>
                  <a:schemeClr val="bg1"/>
                </a:solidFill>
                <a:ln w="0">
                  <a:noFill/>
                  <a:prstDash val="solid"/>
                  <a:round/>
                </a:ln>
              </p:spPr>
              <p:txBody>
                <a:bodyPr anchor="ctr"/>
                <a:lstStyle/>
                <a:p>
                  <a:pPr algn="ctr"/>
                  <a:endParaRPr sz="3200">
                    <a:cs typeface="+mn-ea"/>
                    <a:sym typeface="+mn-lt"/>
                  </a:endParaRPr>
                </a:p>
              </p:txBody>
            </p:sp>
          </p:grpSp>
          <p:sp>
            <p:nvSpPr>
              <p:cNvPr id="16" name="任意多边形: 形状 15"/>
              <p:cNvSpPr/>
              <p:nvPr/>
            </p:nvSpPr>
            <p:spPr bwMode="auto">
              <a:xfrm>
                <a:off x="10132312" y="4384906"/>
                <a:ext cx="1187628" cy="1616399"/>
              </a:xfrm>
              <a:custGeom>
                <a:avLst/>
                <a:gdLst>
                  <a:gd name="T0" fmla="*/ 1036 w 1047"/>
                  <a:gd name="T1" fmla="*/ 0 h 1423"/>
                  <a:gd name="T2" fmla="*/ 1037 w 1047"/>
                  <a:gd name="T3" fmla="*/ 3 h 1423"/>
                  <a:gd name="T4" fmla="*/ 1039 w 1047"/>
                  <a:gd name="T5" fmla="*/ 12 h 1423"/>
                  <a:gd name="T6" fmla="*/ 1041 w 1047"/>
                  <a:gd name="T7" fmla="*/ 26 h 1423"/>
                  <a:gd name="T8" fmla="*/ 1043 w 1047"/>
                  <a:gd name="T9" fmla="*/ 46 h 1423"/>
                  <a:gd name="T10" fmla="*/ 1044 w 1047"/>
                  <a:gd name="T11" fmla="*/ 70 h 1423"/>
                  <a:gd name="T12" fmla="*/ 1046 w 1047"/>
                  <a:gd name="T13" fmla="*/ 99 h 1423"/>
                  <a:gd name="T14" fmla="*/ 1047 w 1047"/>
                  <a:gd name="T15" fmla="*/ 131 h 1423"/>
                  <a:gd name="T16" fmla="*/ 1046 w 1047"/>
                  <a:gd name="T17" fmla="*/ 169 h 1423"/>
                  <a:gd name="T18" fmla="*/ 1043 w 1047"/>
                  <a:gd name="T19" fmla="*/ 210 h 1423"/>
                  <a:gd name="T20" fmla="*/ 1037 w 1047"/>
                  <a:gd name="T21" fmla="*/ 253 h 1423"/>
                  <a:gd name="T22" fmla="*/ 1030 w 1047"/>
                  <a:gd name="T23" fmla="*/ 301 h 1423"/>
                  <a:gd name="T24" fmla="*/ 1019 w 1047"/>
                  <a:gd name="T25" fmla="*/ 351 h 1423"/>
                  <a:gd name="T26" fmla="*/ 1006 w 1047"/>
                  <a:gd name="T27" fmla="*/ 404 h 1423"/>
                  <a:gd name="T28" fmla="*/ 988 w 1047"/>
                  <a:gd name="T29" fmla="*/ 460 h 1423"/>
                  <a:gd name="T30" fmla="*/ 967 w 1047"/>
                  <a:gd name="T31" fmla="*/ 519 h 1423"/>
                  <a:gd name="T32" fmla="*/ 941 w 1047"/>
                  <a:gd name="T33" fmla="*/ 578 h 1423"/>
                  <a:gd name="T34" fmla="*/ 910 w 1047"/>
                  <a:gd name="T35" fmla="*/ 639 h 1423"/>
                  <a:gd name="T36" fmla="*/ 875 w 1047"/>
                  <a:gd name="T37" fmla="*/ 704 h 1423"/>
                  <a:gd name="T38" fmla="*/ 834 w 1047"/>
                  <a:gd name="T39" fmla="*/ 767 h 1423"/>
                  <a:gd name="T40" fmla="*/ 787 w 1047"/>
                  <a:gd name="T41" fmla="*/ 832 h 1423"/>
                  <a:gd name="T42" fmla="*/ 733 w 1047"/>
                  <a:gd name="T43" fmla="*/ 898 h 1423"/>
                  <a:gd name="T44" fmla="*/ 674 w 1047"/>
                  <a:gd name="T45" fmla="*/ 965 h 1423"/>
                  <a:gd name="T46" fmla="*/ 606 w 1047"/>
                  <a:gd name="T47" fmla="*/ 1032 h 1423"/>
                  <a:gd name="T48" fmla="*/ 531 w 1047"/>
                  <a:gd name="T49" fmla="*/ 1098 h 1423"/>
                  <a:gd name="T50" fmla="*/ 449 w 1047"/>
                  <a:gd name="T51" fmla="*/ 1165 h 1423"/>
                  <a:gd name="T52" fmla="*/ 359 w 1047"/>
                  <a:gd name="T53" fmla="*/ 1231 h 1423"/>
                  <a:gd name="T54" fmla="*/ 260 w 1047"/>
                  <a:gd name="T55" fmla="*/ 1297 h 1423"/>
                  <a:gd name="T56" fmla="*/ 152 w 1047"/>
                  <a:gd name="T57" fmla="*/ 1360 h 1423"/>
                  <a:gd name="T58" fmla="*/ 35 w 1047"/>
                  <a:gd name="T59" fmla="*/ 1423 h 1423"/>
                  <a:gd name="T60" fmla="*/ 0 w 1047"/>
                  <a:gd name="T61" fmla="*/ 1356 h 1423"/>
                  <a:gd name="T62" fmla="*/ 116 w 1047"/>
                  <a:gd name="T63" fmla="*/ 1294 h 1423"/>
                  <a:gd name="T64" fmla="*/ 222 w 1047"/>
                  <a:gd name="T65" fmla="*/ 1231 h 1423"/>
                  <a:gd name="T66" fmla="*/ 318 w 1047"/>
                  <a:gd name="T67" fmla="*/ 1167 h 1423"/>
                  <a:gd name="T68" fmla="*/ 407 w 1047"/>
                  <a:gd name="T69" fmla="*/ 1102 h 1423"/>
                  <a:gd name="T70" fmla="*/ 487 w 1047"/>
                  <a:gd name="T71" fmla="*/ 1038 h 1423"/>
                  <a:gd name="T72" fmla="*/ 559 w 1047"/>
                  <a:gd name="T73" fmla="*/ 974 h 1423"/>
                  <a:gd name="T74" fmla="*/ 624 w 1047"/>
                  <a:gd name="T75" fmla="*/ 909 h 1423"/>
                  <a:gd name="T76" fmla="*/ 682 w 1047"/>
                  <a:gd name="T77" fmla="*/ 845 h 1423"/>
                  <a:gd name="T78" fmla="*/ 733 w 1047"/>
                  <a:gd name="T79" fmla="*/ 782 h 1423"/>
                  <a:gd name="T80" fmla="*/ 778 w 1047"/>
                  <a:gd name="T81" fmla="*/ 719 h 1423"/>
                  <a:gd name="T82" fmla="*/ 817 w 1047"/>
                  <a:gd name="T83" fmla="*/ 657 h 1423"/>
                  <a:gd name="T84" fmla="*/ 851 w 1047"/>
                  <a:gd name="T85" fmla="*/ 597 h 1423"/>
                  <a:gd name="T86" fmla="*/ 879 w 1047"/>
                  <a:gd name="T87" fmla="*/ 540 h 1423"/>
                  <a:gd name="T88" fmla="*/ 903 w 1047"/>
                  <a:gd name="T89" fmla="*/ 483 h 1423"/>
                  <a:gd name="T90" fmla="*/ 923 w 1047"/>
                  <a:gd name="T91" fmla="*/ 428 h 1423"/>
                  <a:gd name="T92" fmla="*/ 938 w 1047"/>
                  <a:gd name="T93" fmla="*/ 376 h 1423"/>
                  <a:gd name="T94" fmla="*/ 951 w 1047"/>
                  <a:gd name="T95" fmla="*/ 326 h 1423"/>
                  <a:gd name="T96" fmla="*/ 959 w 1047"/>
                  <a:gd name="T97" fmla="*/ 280 h 1423"/>
                  <a:gd name="T98" fmla="*/ 965 w 1047"/>
                  <a:gd name="T99" fmla="*/ 236 h 1423"/>
                  <a:gd name="T100" fmla="*/ 969 w 1047"/>
                  <a:gd name="T101" fmla="*/ 196 h 1423"/>
                  <a:gd name="T102" fmla="*/ 971 w 1047"/>
                  <a:gd name="T103" fmla="*/ 158 h 1423"/>
                  <a:gd name="T104" fmla="*/ 971 w 1047"/>
                  <a:gd name="T105" fmla="*/ 124 h 1423"/>
                  <a:gd name="T106" fmla="*/ 971 w 1047"/>
                  <a:gd name="T107" fmla="*/ 95 h 1423"/>
                  <a:gd name="T108" fmla="*/ 968 w 1047"/>
                  <a:gd name="T109" fmla="*/ 70 h 1423"/>
                  <a:gd name="T110" fmla="*/ 967 w 1047"/>
                  <a:gd name="T111" fmla="*/ 49 h 1423"/>
                  <a:gd name="T112" fmla="*/ 964 w 1047"/>
                  <a:gd name="T113" fmla="*/ 33 h 1423"/>
                  <a:gd name="T114" fmla="*/ 962 w 1047"/>
                  <a:gd name="T115" fmla="*/ 22 h 1423"/>
                  <a:gd name="T116" fmla="*/ 961 w 1047"/>
                  <a:gd name="T117" fmla="*/ 17 h 1423"/>
                  <a:gd name="T118" fmla="*/ 1036 w 1047"/>
                  <a:gd name="T119" fmla="*/ 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7" h="1423">
                    <a:moveTo>
                      <a:pt x="1036" y="0"/>
                    </a:moveTo>
                    <a:lnTo>
                      <a:pt x="1037" y="3"/>
                    </a:lnTo>
                    <a:lnTo>
                      <a:pt x="1039" y="12"/>
                    </a:lnTo>
                    <a:lnTo>
                      <a:pt x="1041" y="26"/>
                    </a:lnTo>
                    <a:lnTo>
                      <a:pt x="1043" y="46"/>
                    </a:lnTo>
                    <a:lnTo>
                      <a:pt x="1044" y="70"/>
                    </a:lnTo>
                    <a:lnTo>
                      <a:pt x="1046" y="99"/>
                    </a:lnTo>
                    <a:lnTo>
                      <a:pt x="1047" y="131"/>
                    </a:lnTo>
                    <a:lnTo>
                      <a:pt x="1046" y="169"/>
                    </a:lnTo>
                    <a:lnTo>
                      <a:pt x="1043" y="210"/>
                    </a:lnTo>
                    <a:lnTo>
                      <a:pt x="1037" y="253"/>
                    </a:lnTo>
                    <a:lnTo>
                      <a:pt x="1030" y="301"/>
                    </a:lnTo>
                    <a:lnTo>
                      <a:pt x="1019" y="351"/>
                    </a:lnTo>
                    <a:lnTo>
                      <a:pt x="1006" y="404"/>
                    </a:lnTo>
                    <a:lnTo>
                      <a:pt x="988" y="460"/>
                    </a:lnTo>
                    <a:lnTo>
                      <a:pt x="967" y="519"/>
                    </a:lnTo>
                    <a:lnTo>
                      <a:pt x="941" y="578"/>
                    </a:lnTo>
                    <a:lnTo>
                      <a:pt x="910" y="639"/>
                    </a:lnTo>
                    <a:lnTo>
                      <a:pt x="875" y="704"/>
                    </a:lnTo>
                    <a:lnTo>
                      <a:pt x="834" y="767"/>
                    </a:lnTo>
                    <a:lnTo>
                      <a:pt x="787" y="832"/>
                    </a:lnTo>
                    <a:lnTo>
                      <a:pt x="733" y="898"/>
                    </a:lnTo>
                    <a:lnTo>
                      <a:pt x="674" y="965"/>
                    </a:lnTo>
                    <a:lnTo>
                      <a:pt x="606" y="1032"/>
                    </a:lnTo>
                    <a:lnTo>
                      <a:pt x="531" y="1098"/>
                    </a:lnTo>
                    <a:lnTo>
                      <a:pt x="449" y="1165"/>
                    </a:lnTo>
                    <a:lnTo>
                      <a:pt x="359" y="1231"/>
                    </a:lnTo>
                    <a:lnTo>
                      <a:pt x="260" y="1297"/>
                    </a:lnTo>
                    <a:lnTo>
                      <a:pt x="152" y="1360"/>
                    </a:lnTo>
                    <a:lnTo>
                      <a:pt x="35" y="1423"/>
                    </a:lnTo>
                    <a:lnTo>
                      <a:pt x="0" y="1356"/>
                    </a:lnTo>
                    <a:lnTo>
                      <a:pt x="116" y="1294"/>
                    </a:lnTo>
                    <a:lnTo>
                      <a:pt x="222" y="1231"/>
                    </a:lnTo>
                    <a:lnTo>
                      <a:pt x="318" y="1167"/>
                    </a:lnTo>
                    <a:lnTo>
                      <a:pt x="407" y="1102"/>
                    </a:lnTo>
                    <a:lnTo>
                      <a:pt x="487" y="1038"/>
                    </a:lnTo>
                    <a:lnTo>
                      <a:pt x="559" y="974"/>
                    </a:lnTo>
                    <a:lnTo>
                      <a:pt x="624" y="909"/>
                    </a:lnTo>
                    <a:lnTo>
                      <a:pt x="682" y="845"/>
                    </a:lnTo>
                    <a:lnTo>
                      <a:pt x="733" y="782"/>
                    </a:lnTo>
                    <a:lnTo>
                      <a:pt x="778" y="719"/>
                    </a:lnTo>
                    <a:lnTo>
                      <a:pt x="817" y="657"/>
                    </a:lnTo>
                    <a:lnTo>
                      <a:pt x="851" y="597"/>
                    </a:lnTo>
                    <a:lnTo>
                      <a:pt x="879" y="540"/>
                    </a:lnTo>
                    <a:lnTo>
                      <a:pt x="903" y="483"/>
                    </a:lnTo>
                    <a:lnTo>
                      <a:pt x="923" y="428"/>
                    </a:lnTo>
                    <a:lnTo>
                      <a:pt x="938" y="376"/>
                    </a:lnTo>
                    <a:lnTo>
                      <a:pt x="951" y="326"/>
                    </a:lnTo>
                    <a:lnTo>
                      <a:pt x="959" y="280"/>
                    </a:lnTo>
                    <a:lnTo>
                      <a:pt x="965" y="236"/>
                    </a:lnTo>
                    <a:lnTo>
                      <a:pt x="969" y="196"/>
                    </a:lnTo>
                    <a:lnTo>
                      <a:pt x="971" y="158"/>
                    </a:lnTo>
                    <a:lnTo>
                      <a:pt x="971" y="124"/>
                    </a:lnTo>
                    <a:lnTo>
                      <a:pt x="971" y="95"/>
                    </a:lnTo>
                    <a:lnTo>
                      <a:pt x="968" y="70"/>
                    </a:lnTo>
                    <a:lnTo>
                      <a:pt x="967" y="49"/>
                    </a:lnTo>
                    <a:lnTo>
                      <a:pt x="964" y="33"/>
                    </a:lnTo>
                    <a:lnTo>
                      <a:pt x="962" y="22"/>
                    </a:lnTo>
                    <a:lnTo>
                      <a:pt x="961" y="17"/>
                    </a:lnTo>
                    <a:lnTo>
                      <a:pt x="1036" y="0"/>
                    </a:lnTo>
                    <a:close/>
                  </a:path>
                </a:pathLst>
              </a:custGeom>
              <a:solidFill>
                <a:schemeClr val="bg1"/>
              </a:solidFill>
              <a:ln w="0">
                <a:noFill/>
                <a:prstDash val="solid"/>
                <a:round/>
              </a:ln>
            </p:spPr>
            <p:txBody>
              <a:bodyPr anchor="ctr"/>
              <a:lstStyle/>
              <a:p>
                <a:pPr algn="ctr"/>
                <a:endParaRPr sz="3200">
                  <a:cs typeface="+mn-ea"/>
                  <a:sym typeface="+mn-lt"/>
                </a:endParaRPr>
              </a:p>
            </p:txBody>
          </p:sp>
        </p:grpSp>
      </p:grpSp>
      <p:grpSp>
        <p:nvGrpSpPr>
          <p:cNvPr id="37" name="组合 36"/>
          <p:cNvGrpSpPr/>
          <p:nvPr/>
        </p:nvGrpSpPr>
        <p:grpSpPr>
          <a:xfrm>
            <a:off x="7239239" y="1763865"/>
            <a:ext cx="3767559" cy="4007983"/>
            <a:chOff x="7268222" y="2109365"/>
            <a:chExt cx="3767559" cy="4007982"/>
          </a:xfrm>
        </p:grpSpPr>
        <p:grpSp>
          <p:nvGrpSpPr>
            <p:cNvPr id="38" name="组合 37"/>
            <p:cNvGrpSpPr/>
            <p:nvPr/>
          </p:nvGrpSpPr>
          <p:grpSpPr>
            <a:xfrm>
              <a:off x="7268222" y="5273729"/>
              <a:ext cx="3767559" cy="843618"/>
              <a:chOff x="5871033" y="1810977"/>
              <a:chExt cx="3767559" cy="843618"/>
            </a:xfrm>
          </p:grpSpPr>
          <p:sp>
            <p:nvSpPr>
              <p:cNvPr id="48" name="矩形 47"/>
              <p:cNvSpPr/>
              <p:nvPr/>
            </p:nvSpPr>
            <p:spPr>
              <a:xfrm>
                <a:off x="5871033" y="2155997"/>
                <a:ext cx="3681352" cy="498598"/>
              </a:xfrm>
              <a:prstGeom prst="rect">
                <a:avLst/>
              </a:prstGeom>
            </p:spPr>
            <p:txBody>
              <a:bodyPr wrap="square">
                <a:normAutofit fontScale="85000" lnSpcReduction="10000"/>
              </a:bodyPr>
              <a:lstStyle/>
              <a:p>
                <a:pPr algn="just">
                  <a:lnSpc>
                    <a:spcPct val="120000"/>
                  </a:lnSpc>
                </a:pPr>
                <a:r>
                  <a:rPr lang="zh-CN" altLang="en-US" sz="1465">
                    <a:solidFill>
                      <a:schemeClr val="bg1"/>
                    </a:solidFill>
                    <a:cs typeface="+mn-ea"/>
                    <a:sym typeface="+mn-lt"/>
                  </a:rPr>
                  <a:t>此部分内容作为文字排版占位显示</a:t>
                </a:r>
                <a:br>
                  <a:rPr lang="zh-CN" altLang="en-US" sz="1465">
                    <a:solidFill>
                      <a:schemeClr val="bg1"/>
                    </a:solidFill>
                    <a:cs typeface="+mn-ea"/>
                    <a:sym typeface="+mn-lt"/>
                  </a:rPr>
                </a:br>
                <a:r>
                  <a:rPr lang="zh-CN" altLang="en-US" sz="1465">
                    <a:solidFill>
                      <a:schemeClr val="bg1"/>
                    </a:solidFill>
                    <a:cs typeface="+mn-ea"/>
                    <a:sym typeface="+mn-lt"/>
                  </a:rPr>
                  <a:t>（建议使用主题字体）</a:t>
                </a:r>
                <a:endParaRPr lang="zh-CN" altLang="en-US" sz="1465" dirty="0">
                  <a:solidFill>
                    <a:schemeClr val="bg1"/>
                  </a:solidFill>
                  <a:cs typeface="+mn-ea"/>
                  <a:sym typeface="+mn-lt"/>
                </a:endParaRPr>
              </a:p>
            </p:txBody>
          </p:sp>
          <p:sp>
            <p:nvSpPr>
              <p:cNvPr id="49" name="矩形: 圆角 48"/>
              <p:cNvSpPr/>
              <p:nvPr/>
            </p:nvSpPr>
            <p:spPr>
              <a:xfrm>
                <a:off x="5871033" y="1810977"/>
                <a:ext cx="3767559" cy="34972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55000" lnSpcReduction="20000"/>
              </a:bodyPr>
              <a:lstStyle/>
              <a:p>
                <a:pPr>
                  <a:lnSpc>
                    <a:spcPct val="120000"/>
                  </a:lnSpc>
                </a:pPr>
                <a:r>
                  <a:rPr lang="zh-CN" altLang="en-US" sz="1865" b="1">
                    <a:solidFill>
                      <a:schemeClr val="bg1"/>
                    </a:solidFill>
                    <a:cs typeface="+mn-ea"/>
                    <a:sym typeface="+mn-lt"/>
                  </a:rPr>
                  <a:t>标题文本预设</a:t>
                </a:r>
                <a:endParaRPr lang="zh-CN" altLang="en-US" sz="1865" b="1">
                  <a:solidFill>
                    <a:schemeClr val="bg1"/>
                  </a:solidFill>
                  <a:cs typeface="+mn-ea"/>
                  <a:sym typeface="+mn-lt"/>
                </a:endParaRPr>
              </a:p>
            </p:txBody>
          </p:sp>
        </p:grpSp>
        <p:grpSp>
          <p:nvGrpSpPr>
            <p:cNvPr id="39" name="组合 38"/>
            <p:cNvGrpSpPr/>
            <p:nvPr/>
          </p:nvGrpSpPr>
          <p:grpSpPr>
            <a:xfrm>
              <a:off x="7268222" y="4218941"/>
              <a:ext cx="3767559" cy="843618"/>
              <a:chOff x="5871033" y="1810977"/>
              <a:chExt cx="3767559" cy="843618"/>
            </a:xfrm>
          </p:grpSpPr>
          <p:sp>
            <p:nvSpPr>
              <p:cNvPr id="46" name="矩形 45"/>
              <p:cNvSpPr/>
              <p:nvPr/>
            </p:nvSpPr>
            <p:spPr>
              <a:xfrm>
                <a:off x="5871033" y="2155997"/>
                <a:ext cx="3681352" cy="498598"/>
              </a:xfrm>
              <a:prstGeom prst="rect">
                <a:avLst/>
              </a:prstGeom>
            </p:spPr>
            <p:txBody>
              <a:bodyPr wrap="square">
                <a:normAutofit fontScale="85000" lnSpcReduction="10000"/>
              </a:bodyPr>
              <a:lstStyle/>
              <a:p>
                <a:pPr algn="just">
                  <a:lnSpc>
                    <a:spcPct val="120000"/>
                  </a:lnSpc>
                </a:pPr>
                <a:r>
                  <a:rPr lang="zh-CN" altLang="en-US" sz="1465">
                    <a:solidFill>
                      <a:schemeClr val="bg1"/>
                    </a:solidFill>
                    <a:cs typeface="+mn-ea"/>
                    <a:sym typeface="+mn-lt"/>
                  </a:rPr>
                  <a:t>此部分内容作为文字排版占位显示</a:t>
                </a:r>
                <a:br>
                  <a:rPr lang="zh-CN" altLang="en-US" sz="1465">
                    <a:solidFill>
                      <a:schemeClr val="bg1"/>
                    </a:solidFill>
                    <a:cs typeface="+mn-ea"/>
                    <a:sym typeface="+mn-lt"/>
                  </a:rPr>
                </a:br>
                <a:r>
                  <a:rPr lang="zh-CN" altLang="en-US" sz="1465">
                    <a:solidFill>
                      <a:schemeClr val="bg1"/>
                    </a:solidFill>
                    <a:cs typeface="+mn-ea"/>
                    <a:sym typeface="+mn-lt"/>
                  </a:rPr>
                  <a:t>（建议使用主题字体）</a:t>
                </a:r>
                <a:endParaRPr lang="zh-CN" altLang="en-US" sz="1465" dirty="0">
                  <a:solidFill>
                    <a:schemeClr val="bg1"/>
                  </a:solidFill>
                  <a:cs typeface="+mn-ea"/>
                  <a:sym typeface="+mn-lt"/>
                </a:endParaRPr>
              </a:p>
            </p:txBody>
          </p:sp>
          <p:sp>
            <p:nvSpPr>
              <p:cNvPr id="47" name="矩形: 圆角 46"/>
              <p:cNvSpPr/>
              <p:nvPr/>
            </p:nvSpPr>
            <p:spPr>
              <a:xfrm>
                <a:off x="5871033" y="1810977"/>
                <a:ext cx="3767559" cy="34972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55000" lnSpcReduction="20000"/>
              </a:bodyPr>
              <a:lstStyle/>
              <a:p>
                <a:pPr>
                  <a:lnSpc>
                    <a:spcPct val="120000"/>
                  </a:lnSpc>
                </a:pPr>
                <a:r>
                  <a:rPr lang="zh-CN" altLang="en-US" sz="1865" b="1">
                    <a:solidFill>
                      <a:schemeClr val="bg1"/>
                    </a:solidFill>
                    <a:cs typeface="+mn-ea"/>
                    <a:sym typeface="+mn-lt"/>
                  </a:rPr>
                  <a:t>标题文本预设</a:t>
                </a:r>
                <a:endParaRPr lang="zh-CN" altLang="en-US" sz="1865" b="1">
                  <a:solidFill>
                    <a:schemeClr val="bg1"/>
                  </a:solidFill>
                  <a:cs typeface="+mn-ea"/>
                  <a:sym typeface="+mn-lt"/>
                </a:endParaRPr>
              </a:p>
            </p:txBody>
          </p:sp>
        </p:grpSp>
        <p:grpSp>
          <p:nvGrpSpPr>
            <p:cNvPr id="40" name="组合 39"/>
            <p:cNvGrpSpPr/>
            <p:nvPr/>
          </p:nvGrpSpPr>
          <p:grpSpPr>
            <a:xfrm>
              <a:off x="7268222" y="3164153"/>
              <a:ext cx="3767559" cy="826114"/>
              <a:chOff x="5871033" y="1810977"/>
              <a:chExt cx="3767559" cy="826114"/>
            </a:xfrm>
          </p:grpSpPr>
          <p:sp>
            <p:nvSpPr>
              <p:cNvPr id="44" name="矩形 43"/>
              <p:cNvSpPr/>
              <p:nvPr/>
            </p:nvSpPr>
            <p:spPr>
              <a:xfrm>
                <a:off x="5871033" y="2155997"/>
                <a:ext cx="3681352" cy="481094"/>
              </a:xfrm>
              <a:prstGeom prst="rect">
                <a:avLst/>
              </a:prstGeom>
            </p:spPr>
            <p:txBody>
              <a:bodyPr wrap="square">
                <a:normAutofit fontScale="77500" lnSpcReduction="20000"/>
              </a:bodyPr>
              <a:lstStyle/>
              <a:p>
                <a:pPr algn="just">
                  <a:lnSpc>
                    <a:spcPct val="130000"/>
                  </a:lnSpc>
                </a:pPr>
                <a:r>
                  <a:rPr lang="zh-CN" altLang="en-US" sz="1465">
                    <a:solidFill>
                      <a:schemeClr val="bg1"/>
                    </a:solidFill>
                    <a:cs typeface="+mn-ea"/>
                    <a:sym typeface="+mn-lt"/>
                  </a:rPr>
                  <a:t>此部分内容作为文字排版占位显示</a:t>
                </a:r>
                <a:br>
                  <a:rPr lang="zh-CN" altLang="en-US" sz="1465">
                    <a:solidFill>
                      <a:schemeClr val="bg1"/>
                    </a:solidFill>
                    <a:cs typeface="+mn-ea"/>
                    <a:sym typeface="+mn-lt"/>
                  </a:rPr>
                </a:br>
                <a:r>
                  <a:rPr lang="zh-CN" altLang="en-US" sz="1465">
                    <a:solidFill>
                      <a:schemeClr val="bg1"/>
                    </a:solidFill>
                    <a:cs typeface="+mn-ea"/>
                    <a:sym typeface="+mn-lt"/>
                  </a:rPr>
                  <a:t>（建议使用主题字体）</a:t>
                </a:r>
                <a:endParaRPr lang="zh-CN" altLang="en-US" sz="1465" dirty="0">
                  <a:solidFill>
                    <a:schemeClr val="bg1"/>
                  </a:solidFill>
                  <a:cs typeface="+mn-ea"/>
                  <a:sym typeface="+mn-lt"/>
                </a:endParaRPr>
              </a:p>
            </p:txBody>
          </p:sp>
          <p:sp>
            <p:nvSpPr>
              <p:cNvPr id="45" name="矩形: 圆角 44"/>
              <p:cNvSpPr/>
              <p:nvPr/>
            </p:nvSpPr>
            <p:spPr>
              <a:xfrm>
                <a:off x="5871033" y="1810977"/>
                <a:ext cx="3767559" cy="34972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55000" lnSpcReduction="20000"/>
              </a:bodyPr>
              <a:lstStyle/>
              <a:p>
                <a:pPr>
                  <a:lnSpc>
                    <a:spcPct val="120000"/>
                  </a:lnSpc>
                </a:pPr>
                <a:r>
                  <a:rPr lang="zh-CN" altLang="en-US" sz="1865" b="1">
                    <a:solidFill>
                      <a:schemeClr val="bg1"/>
                    </a:solidFill>
                    <a:cs typeface="+mn-ea"/>
                    <a:sym typeface="+mn-lt"/>
                  </a:rPr>
                  <a:t>标题文本预设</a:t>
                </a:r>
                <a:endParaRPr lang="zh-CN" altLang="en-US" sz="1865" b="1">
                  <a:solidFill>
                    <a:schemeClr val="bg1"/>
                  </a:solidFill>
                  <a:cs typeface="+mn-ea"/>
                  <a:sym typeface="+mn-lt"/>
                </a:endParaRPr>
              </a:p>
            </p:txBody>
          </p:sp>
        </p:grpSp>
        <p:grpSp>
          <p:nvGrpSpPr>
            <p:cNvPr id="41" name="组合 40"/>
            <p:cNvGrpSpPr/>
            <p:nvPr/>
          </p:nvGrpSpPr>
          <p:grpSpPr>
            <a:xfrm>
              <a:off x="7268222" y="2109365"/>
              <a:ext cx="3767559" cy="826114"/>
              <a:chOff x="5871033" y="1810977"/>
              <a:chExt cx="3767559" cy="826114"/>
            </a:xfrm>
          </p:grpSpPr>
          <p:sp>
            <p:nvSpPr>
              <p:cNvPr id="42" name="矩形 41"/>
              <p:cNvSpPr/>
              <p:nvPr/>
            </p:nvSpPr>
            <p:spPr>
              <a:xfrm>
                <a:off x="5871033" y="2155997"/>
                <a:ext cx="3681352" cy="481094"/>
              </a:xfrm>
              <a:prstGeom prst="rect">
                <a:avLst/>
              </a:prstGeom>
            </p:spPr>
            <p:txBody>
              <a:bodyPr wrap="square">
                <a:normAutofit fontScale="77500" lnSpcReduction="20000"/>
              </a:bodyPr>
              <a:lstStyle/>
              <a:p>
                <a:pPr algn="just">
                  <a:lnSpc>
                    <a:spcPct val="130000"/>
                  </a:lnSpc>
                </a:pPr>
                <a:r>
                  <a:rPr lang="zh-CN" altLang="en-US" sz="1465">
                    <a:solidFill>
                      <a:schemeClr val="bg1"/>
                    </a:solidFill>
                    <a:cs typeface="+mn-ea"/>
                    <a:sym typeface="+mn-lt"/>
                  </a:rPr>
                  <a:t>此部分内容作为文字排版占位显示</a:t>
                </a:r>
                <a:br>
                  <a:rPr lang="zh-CN" altLang="en-US" sz="1465">
                    <a:solidFill>
                      <a:schemeClr val="bg1"/>
                    </a:solidFill>
                    <a:cs typeface="+mn-ea"/>
                    <a:sym typeface="+mn-lt"/>
                  </a:rPr>
                </a:br>
                <a:r>
                  <a:rPr lang="zh-CN" altLang="en-US" sz="1465">
                    <a:solidFill>
                      <a:schemeClr val="bg1"/>
                    </a:solidFill>
                    <a:cs typeface="+mn-ea"/>
                    <a:sym typeface="+mn-lt"/>
                  </a:rPr>
                  <a:t>（建议使用主题字体）</a:t>
                </a:r>
                <a:endParaRPr lang="zh-CN" altLang="en-US" sz="1465" dirty="0">
                  <a:solidFill>
                    <a:schemeClr val="bg1"/>
                  </a:solidFill>
                  <a:cs typeface="+mn-ea"/>
                  <a:sym typeface="+mn-lt"/>
                </a:endParaRPr>
              </a:p>
            </p:txBody>
          </p:sp>
          <p:sp>
            <p:nvSpPr>
              <p:cNvPr id="43" name="矩形: 圆角 42"/>
              <p:cNvSpPr/>
              <p:nvPr/>
            </p:nvSpPr>
            <p:spPr>
              <a:xfrm>
                <a:off x="5871033" y="1810977"/>
                <a:ext cx="3767559" cy="34972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55000" lnSpcReduction="20000"/>
              </a:bodyPr>
              <a:lstStyle/>
              <a:p>
                <a:pPr>
                  <a:lnSpc>
                    <a:spcPct val="120000"/>
                  </a:lnSpc>
                </a:pPr>
                <a:r>
                  <a:rPr lang="zh-CN" altLang="en-US" sz="1865" b="1">
                    <a:solidFill>
                      <a:schemeClr val="bg1"/>
                    </a:solidFill>
                    <a:cs typeface="+mn-ea"/>
                    <a:sym typeface="+mn-lt"/>
                  </a:rPr>
                  <a:t>标题文本预设</a:t>
                </a:r>
                <a:endParaRPr lang="zh-CN" altLang="en-US" sz="1865" b="1">
                  <a:solidFill>
                    <a:schemeClr val="bg1"/>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9"/>
          <p:cNvCxnSpPr/>
          <p:nvPr/>
        </p:nvCxnSpPr>
        <p:spPr bwMode="auto">
          <a:xfrm flipV="1">
            <a:off x="5798727" y="3130933"/>
            <a:ext cx="523429" cy="212152"/>
          </a:xfrm>
          <a:prstGeom prst="line">
            <a:avLst/>
          </a:prstGeom>
          <a:solidFill>
            <a:schemeClr val="accent1"/>
          </a:solidFill>
          <a:ln w="15875" cap="rnd" cmpd="sng" algn="ctr">
            <a:solidFill>
              <a:schemeClr val="bg1"/>
            </a:solidFill>
            <a:prstDash val="sysDot"/>
            <a:round/>
            <a:headEnd type="oval" w="sm" len="sm"/>
            <a:tailEnd type="oval" w="sm" len="sm"/>
          </a:ln>
          <a:effectLst/>
        </p:spPr>
      </p:cxnSp>
      <p:grpSp>
        <p:nvGrpSpPr>
          <p:cNvPr id="3" name="组合 2"/>
          <p:cNvGrpSpPr/>
          <p:nvPr/>
        </p:nvGrpSpPr>
        <p:grpSpPr>
          <a:xfrm>
            <a:off x="2916184" y="2255107"/>
            <a:ext cx="2848841" cy="2965975"/>
            <a:chOff x="2187137" y="1691330"/>
            <a:chExt cx="2136631" cy="2224481"/>
          </a:xfrm>
        </p:grpSpPr>
        <p:sp>
          <p:nvSpPr>
            <p:cNvPr id="4" name="Oval 40"/>
            <p:cNvSpPr/>
            <p:nvPr/>
          </p:nvSpPr>
          <p:spPr bwMode="auto">
            <a:xfrm>
              <a:off x="2187137" y="1779179"/>
              <a:ext cx="2136631" cy="2136632"/>
            </a:xfrm>
            <a:prstGeom prst="ellipse">
              <a:avLst/>
            </a:prstGeom>
            <a:solidFill>
              <a:schemeClr val="bg1">
                <a:alpha val="50000"/>
              </a:schemeClr>
            </a:solidFill>
            <a:ln w="28575" cap="flat" cmpd="sng" algn="ctr">
              <a:noFill/>
              <a:prstDash val="solid"/>
              <a:round/>
              <a:headEnd type="none" w="med" len="med"/>
              <a:tailEnd type="none" w="med" len="med"/>
            </a:ln>
            <a:effectLst/>
          </p:spPr>
          <p:txBody>
            <a:bodyPr anchor="ctr"/>
            <a:lstStyle/>
            <a:p>
              <a:pPr algn="ctr"/>
              <a:endParaRPr sz="3200" dirty="0">
                <a:cs typeface="+mn-ea"/>
                <a:sym typeface="+mn-lt"/>
              </a:endParaRPr>
            </a:p>
          </p:txBody>
        </p:sp>
        <p:sp>
          <p:nvSpPr>
            <p:cNvPr id="5" name="TextBox 41"/>
            <p:cNvSpPr txBox="1"/>
            <p:nvPr/>
          </p:nvSpPr>
          <p:spPr>
            <a:xfrm>
              <a:off x="2519675" y="2569097"/>
              <a:ext cx="1471557" cy="346249"/>
            </a:xfrm>
            <a:prstGeom prst="rect">
              <a:avLst/>
            </a:prstGeom>
            <a:noFill/>
            <a:effectLst/>
          </p:spPr>
          <p:txBody>
            <a:bodyPr wrap="none" anchor="ctr" anchorCtr="1">
              <a:normAutofit fontScale="85000" lnSpcReduction="20000"/>
            </a:bodyPr>
            <a:lstStyle/>
            <a:p>
              <a:pPr algn="ctr"/>
              <a:r>
                <a:rPr lang="zh-CN" altLang="en-US" sz="4800" b="1" spc="-180" baseline="30000" dirty="0">
                  <a:solidFill>
                    <a:schemeClr val="bg1"/>
                  </a:solidFill>
                  <a:cs typeface="+mn-ea"/>
                  <a:sym typeface="+mn-lt"/>
                </a:rPr>
                <a:t>标题文本预设</a:t>
              </a:r>
              <a:endParaRPr lang="zh-CN" altLang="en-US" sz="4800" b="1" spc="-180" baseline="30000" dirty="0">
                <a:solidFill>
                  <a:schemeClr val="bg1"/>
                </a:solidFill>
                <a:cs typeface="+mn-ea"/>
                <a:sym typeface="+mn-lt"/>
              </a:endParaRPr>
            </a:p>
          </p:txBody>
        </p:sp>
        <p:sp>
          <p:nvSpPr>
            <p:cNvPr id="6" name="TextBox 42"/>
            <p:cNvSpPr txBox="1"/>
            <p:nvPr/>
          </p:nvSpPr>
          <p:spPr>
            <a:xfrm>
              <a:off x="2187137" y="2845314"/>
              <a:ext cx="2136631" cy="390780"/>
            </a:xfrm>
            <a:prstGeom prst="rect">
              <a:avLst/>
            </a:prstGeom>
            <a:noFill/>
            <a:effectLst/>
          </p:spPr>
          <p:txBody>
            <a:bodyPr wrap="square" lIns="0" tIns="0" rIns="0" bIns="0" anchor="ctr">
              <a:normAutofit fontScale="85000" lnSpcReduction="10000"/>
            </a:bodyPr>
            <a:lstStyle/>
            <a:p>
              <a:pPr algn="ctr">
                <a:lnSpc>
                  <a:spcPct val="120000"/>
                </a:lnSpc>
              </a:pPr>
              <a:r>
                <a:rPr lang="zh-CN" altLang="en-US" sz="1600">
                  <a:solidFill>
                    <a:schemeClr val="bg1"/>
                  </a:solidFill>
                  <a:cs typeface="+mn-ea"/>
                  <a:sym typeface="+mn-lt"/>
                </a:rPr>
                <a:t>此部分内容作为文字排版占位显示</a:t>
              </a:r>
              <a:br>
                <a:rPr lang="zh-CN" altLang="en-US" sz="1600">
                  <a:solidFill>
                    <a:schemeClr val="bg1"/>
                  </a:solidFill>
                  <a:cs typeface="+mn-ea"/>
                  <a:sym typeface="+mn-lt"/>
                </a:rPr>
              </a:br>
              <a:r>
                <a:rPr lang="zh-CN" altLang="en-US" sz="1600">
                  <a:solidFill>
                    <a:schemeClr val="bg1"/>
                  </a:solidFill>
                  <a:cs typeface="+mn-ea"/>
                  <a:sym typeface="+mn-lt"/>
                </a:rPr>
                <a:t>（建议使用主题字体）</a:t>
              </a:r>
              <a:endParaRPr lang="zh-CN" altLang="en-US" sz="1600">
                <a:solidFill>
                  <a:schemeClr val="bg1"/>
                </a:solidFill>
                <a:cs typeface="+mn-ea"/>
                <a:sym typeface="+mn-lt"/>
              </a:endParaRPr>
            </a:p>
          </p:txBody>
        </p:sp>
        <p:sp>
          <p:nvSpPr>
            <p:cNvPr id="7" name="Oval 43"/>
            <p:cNvSpPr>
              <a:spLocks noChangeAspect="1"/>
            </p:cNvSpPr>
            <p:nvPr/>
          </p:nvSpPr>
          <p:spPr bwMode="auto">
            <a:xfrm>
              <a:off x="3535763" y="1691330"/>
              <a:ext cx="496124" cy="497429"/>
            </a:xfrm>
            <a:prstGeom prst="ellipse">
              <a:avLst/>
            </a:prstGeom>
            <a:solidFill>
              <a:schemeClr val="bg1">
                <a:alpha val="50000"/>
              </a:schemeClr>
            </a:solidFill>
            <a:ln w="9525" cap="flat" cmpd="sng" algn="ctr">
              <a:noFill/>
              <a:prstDash val="solid"/>
              <a:miter lim="800000"/>
              <a:headEnd type="none" w="med" len="med"/>
              <a:tailEnd type="none" w="med" len="med"/>
            </a:ln>
            <a:effectLst/>
          </p:spPr>
          <p:txBody>
            <a:bodyPr anchor="ctr"/>
            <a:lstStyle/>
            <a:p>
              <a:pPr algn="ctr"/>
              <a:endParaRPr sz="3200">
                <a:cs typeface="+mn-ea"/>
                <a:sym typeface="+mn-lt"/>
              </a:endParaRPr>
            </a:p>
          </p:txBody>
        </p:sp>
        <p:grpSp>
          <p:nvGrpSpPr>
            <p:cNvPr id="8" name="Group 44"/>
            <p:cNvGrpSpPr/>
            <p:nvPr/>
          </p:nvGrpSpPr>
          <p:grpSpPr bwMode="auto">
            <a:xfrm>
              <a:off x="3627544" y="1781533"/>
              <a:ext cx="309934" cy="309935"/>
              <a:chOff x="0" y="0"/>
              <a:chExt cx="576" cy="576"/>
            </a:xfrm>
            <a:solidFill>
              <a:schemeClr val="bg1"/>
            </a:solidFill>
            <a:effectLst/>
          </p:grpSpPr>
          <p:sp>
            <p:nvSpPr>
              <p:cNvPr id="9" name="Freeform: Shape 45"/>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grpFill/>
              <a:ln>
                <a:noFill/>
              </a:ln>
            </p:spPr>
            <p:txBody>
              <a:bodyPr anchor="ctr"/>
              <a:lstStyle/>
              <a:p>
                <a:pPr algn="ctr"/>
                <a:endParaRPr sz="3200">
                  <a:cs typeface="+mn-ea"/>
                  <a:sym typeface="+mn-lt"/>
                </a:endParaRPr>
              </a:p>
            </p:txBody>
          </p:sp>
          <p:sp>
            <p:nvSpPr>
              <p:cNvPr id="10" name="Freeform: Shape 46"/>
              <p:cNvSpPr/>
              <p:nvPr/>
            </p:nvSpPr>
            <p:spPr bwMode="auto">
              <a:xfrm>
                <a:off x="304" y="144"/>
                <a:ext cx="22" cy="7"/>
              </a:xfrm>
              <a:custGeom>
                <a:avLst/>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p:spPr>
            <p:txBody>
              <a:bodyPr anchor="ctr"/>
              <a:lstStyle/>
              <a:p>
                <a:pPr algn="ctr"/>
                <a:endParaRPr sz="3200">
                  <a:cs typeface="+mn-ea"/>
                  <a:sym typeface="+mn-lt"/>
                </a:endParaRPr>
              </a:p>
            </p:txBody>
          </p:sp>
          <p:sp>
            <p:nvSpPr>
              <p:cNvPr id="11" name="Freeform: Shape 47"/>
              <p:cNvSpPr/>
              <p:nvPr/>
            </p:nvSpPr>
            <p:spPr bwMode="auto">
              <a:xfrm>
                <a:off x="352" y="168"/>
                <a:ext cx="18" cy="23"/>
              </a:xfrm>
              <a:custGeom>
                <a:avLst/>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p:spPr>
            <p:txBody>
              <a:bodyPr anchor="ctr"/>
              <a:lstStyle/>
              <a:p>
                <a:pPr algn="ctr"/>
                <a:endParaRPr sz="3200">
                  <a:cs typeface="+mn-ea"/>
                  <a:sym typeface="+mn-lt"/>
                </a:endParaRPr>
              </a:p>
            </p:txBody>
          </p:sp>
          <p:sp>
            <p:nvSpPr>
              <p:cNvPr id="12" name="Freeform: Shape 48"/>
              <p:cNvSpPr/>
              <p:nvPr/>
            </p:nvSpPr>
            <p:spPr bwMode="auto">
              <a:xfrm>
                <a:off x="336" y="176"/>
                <a:ext cx="9" cy="11"/>
              </a:xfrm>
              <a:custGeom>
                <a:avLst/>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p:spPr>
            <p:txBody>
              <a:bodyPr anchor="ctr"/>
              <a:lstStyle/>
              <a:p>
                <a:pPr algn="ctr"/>
                <a:endParaRPr sz="3200">
                  <a:cs typeface="+mn-ea"/>
                  <a:sym typeface="+mn-lt"/>
                </a:endParaRPr>
              </a:p>
            </p:txBody>
          </p:sp>
          <p:sp>
            <p:nvSpPr>
              <p:cNvPr id="13" name="Freeform: Shape 49"/>
              <p:cNvSpPr/>
              <p:nvPr/>
            </p:nvSpPr>
            <p:spPr bwMode="auto">
              <a:xfrm>
                <a:off x="352" y="192"/>
                <a:ext cx="2" cy="1"/>
              </a:xfrm>
              <a:custGeom>
                <a:avLst/>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p:spPr>
            <p:txBody>
              <a:bodyPr anchor="ctr"/>
              <a:lstStyle/>
              <a:p>
                <a:pPr algn="ctr"/>
                <a:endParaRPr sz="3200">
                  <a:cs typeface="+mn-ea"/>
                  <a:sym typeface="+mn-lt"/>
                </a:endParaRPr>
              </a:p>
            </p:txBody>
          </p:sp>
          <p:sp>
            <p:nvSpPr>
              <p:cNvPr id="14" name="Freeform: Shape 50"/>
              <p:cNvSpPr/>
              <p:nvPr/>
            </p:nvSpPr>
            <p:spPr bwMode="auto">
              <a:xfrm>
                <a:off x="240" y="200"/>
                <a:ext cx="3" cy="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noFill/>
              </a:ln>
            </p:spPr>
            <p:txBody>
              <a:bodyPr anchor="ctr"/>
              <a:lstStyle/>
              <a:p>
                <a:pPr algn="ctr"/>
                <a:endParaRPr sz="3200">
                  <a:cs typeface="+mn-ea"/>
                  <a:sym typeface="+mn-lt"/>
                </a:endParaRPr>
              </a:p>
            </p:txBody>
          </p:sp>
          <p:sp>
            <p:nvSpPr>
              <p:cNvPr id="15" name="Freeform: Shape 51"/>
              <p:cNvSpPr/>
              <p:nvPr/>
            </p:nvSpPr>
            <p:spPr bwMode="auto">
              <a:xfrm>
                <a:off x="376" y="216"/>
                <a:ext cx="3" cy="4"/>
              </a:xfrm>
              <a:custGeom>
                <a:avLst/>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p:spPr>
            <p:txBody>
              <a:bodyPr anchor="ctr"/>
              <a:lstStyle/>
              <a:p>
                <a:pPr algn="ctr"/>
                <a:endParaRPr sz="3200">
                  <a:cs typeface="+mn-ea"/>
                  <a:sym typeface="+mn-lt"/>
                </a:endParaRPr>
              </a:p>
            </p:txBody>
          </p:sp>
          <p:sp>
            <p:nvSpPr>
              <p:cNvPr id="16" name="Freeform: Shape 52"/>
              <p:cNvSpPr/>
              <p:nvPr/>
            </p:nvSpPr>
            <p:spPr bwMode="auto">
              <a:xfrm>
                <a:off x="376" y="216"/>
                <a:ext cx="3" cy="5"/>
              </a:xfrm>
              <a:custGeom>
                <a:avLst/>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0"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p:spPr>
            <p:txBody>
              <a:bodyPr anchor="ctr"/>
              <a:lstStyle/>
              <a:p>
                <a:pPr algn="ctr"/>
                <a:endParaRPr sz="3200">
                  <a:cs typeface="+mn-ea"/>
                  <a:sym typeface="+mn-lt"/>
                </a:endParaRPr>
              </a:p>
            </p:txBody>
          </p:sp>
          <p:sp>
            <p:nvSpPr>
              <p:cNvPr id="17" name="Freeform: Shape 53"/>
              <p:cNvSpPr/>
              <p:nvPr/>
            </p:nvSpPr>
            <p:spPr bwMode="auto">
              <a:xfrm>
                <a:off x="392" y="232"/>
                <a:ext cx="7" cy="3"/>
              </a:xfrm>
              <a:custGeom>
                <a:avLst/>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p:spPr>
            <p:txBody>
              <a:bodyPr anchor="ctr"/>
              <a:lstStyle/>
              <a:p>
                <a:pPr algn="ctr"/>
                <a:endParaRPr sz="3200">
                  <a:cs typeface="+mn-ea"/>
                  <a:sym typeface="+mn-lt"/>
                </a:endParaRPr>
              </a:p>
            </p:txBody>
          </p:sp>
          <p:sp>
            <p:nvSpPr>
              <p:cNvPr id="18" name="Freeform: Shape 54"/>
              <p:cNvSpPr/>
              <p:nvPr/>
            </p:nvSpPr>
            <p:spPr bwMode="auto">
              <a:xfrm>
                <a:off x="320" y="232"/>
                <a:ext cx="166" cy="223"/>
              </a:xfrm>
              <a:custGeom>
                <a:avLst/>
                <a:gdLst>
                  <a:gd name="T0" fmla="*/ 0 w 21517"/>
                  <a:gd name="T1" fmla="*/ 0 h 21336"/>
                  <a:gd name="T2" fmla="*/ 0 w 21517"/>
                  <a:gd name="T3" fmla="*/ 0 h 21336"/>
                  <a:gd name="T4" fmla="*/ 0 w 21517"/>
                  <a:gd name="T5" fmla="*/ 0 h 21336"/>
                  <a:gd name="T6" fmla="*/ 0 w 21517"/>
                  <a:gd name="T7" fmla="*/ 0 h 21336"/>
                  <a:gd name="T8" fmla="*/ 0 w 21517"/>
                  <a:gd name="T9" fmla="*/ 0 h 21336"/>
                  <a:gd name="T10" fmla="*/ 0 w 21517"/>
                  <a:gd name="T11" fmla="*/ 0 h 21336"/>
                  <a:gd name="T12" fmla="*/ 0 w 21517"/>
                  <a:gd name="T13" fmla="*/ 0 h 21336"/>
                  <a:gd name="T14" fmla="*/ 0 w 21517"/>
                  <a:gd name="T15" fmla="*/ 0 h 21336"/>
                  <a:gd name="T16" fmla="*/ 0 w 21517"/>
                  <a:gd name="T17" fmla="*/ 0 h 21336"/>
                  <a:gd name="T18" fmla="*/ 0 w 21517"/>
                  <a:gd name="T19" fmla="*/ 0 h 21336"/>
                  <a:gd name="T20" fmla="*/ 0 w 21517"/>
                  <a:gd name="T21" fmla="*/ 0 h 21336"/>
                  <a:gd name="T22" fmla="*/ 0 w 21517"/>
                  <a:gd name="T23" fmla="*/ 0 h 21336"/>
                  <a:gd name="T24" fmla="*/ 0 w 21517"/>
                  <a:gd name="T25" fmla="*/ 0 h 21336"/>
                  <a:gd name="T26" fmla="*/ 0 w 21517"/>
                  <a:gd name="T27" fmla="*/ 0 h 21336"/>
                  <a:gd name="T28" fmla="*/ 0 w 21517"/>
                  <a:gd name="T29" fmla="*/ 0 h 21336"/>
                  <a:gd name="T30" fmla="*/ 0 w 21517"/>
                  <a:gd name="T31" fmla="*/ 0 h 21336"/>
                  <a:gd name="T32" fmla="*/ 0 w 21517"/>
                  <a:gd name="T33" fmla="*/ 0 h 21336"/>
                  <a:gd name="T34" fmla="*/ 0 w 21517"/>
                  <a:gd name="T35" fmla="*/ 0 h 21336"/>
                  <a:gd name="T36" fmla="*/ 0 w 21517"/>
                  <a:gd name="T37" fmla="*/ 0 h 21336"/>
                  <a:gd name="T38" fmla="*/ 0 w 21517"/>
                  <a:gd name="T39" fmla="*/ 0 h 21336"/>
                  <a:gd name="T40" fmla="*/ 0 w 21517"/>
                  <a:gd name="T41" fmla="*/ 0 h 21336"/>
                  <a:gd name="T42" fmla="*/ 0 w 21517"/>
                  <a:gd name="T43" fmla="*/ 0 h 21336"/>
                  <a:gd name="T44" fmla="*/ 0 w 21517"/>
                  <a:gd name="T45" fmla="*/ 0 h 21336"/>
                  <a:gd name="T46" fmla="*/ 0 w 21517"/>
                  <a:gd name="T47" fmla="*/ 0 h 21336"/>
                  <a:gd name="T48" fmla="*/ 0 w 21517"/>
                  <a:gd name="T49" fmla="*/ 0 h 21336"/>
                  <a:gd name="T50" fmla="*/ 0 w 21517"/>
                  <a:gd name="T51" fmla="*/ 0 h 21336"/>
                  <a:gd name="T52" fmla="*/ 0 w 21517"/>
                  <a:gd name="T53" fmla="*/ 0 h 21336"/>
                  <a:gd name="T54" fmla="*/ 0 w 21517"/>
                  <a:gd name="T55" fmla="*/ 0 h 21336"/>
                  <a:gd name="T56" fmla="*/ 0 w 21517"/>
                  <a:gd name="T57" fmla="*/ 0 h 21336"/>
                  <a:gd name="T58" fmla="*/ 0 w 21517"/>
                  <a:gd name="T59" fmla="*/ 0 h 21336"/>
                  <a:gd name="T60" fmla="*/ 0 w 21517"/>
                  <a:gd name="T61" fmla="*/ 0 h 21336"/>
                  <a:gd name="T62" fmla="*/ 0 w 21517"/>
                  <a:gd name="T63" fmla="*/ 0 h 21336"/>
                  <a:gd name="T64" fmla="*/ 0 w 21517"/>
                  <a:gd name="T65" fmla="*/ 0 h 21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17" h="21336">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noFill/>
              </a:ln>
            </p:spPr>
            <p:txBody>
              <a:bodyPr anchor="ctr"/>
              <a:lstStyle/>
              <a:p>
                <a:pPr algn="ctr"/>
                <a:endParaRPr sz="3200">
                  <a:cs typeface="+mn-ea"/>
                  <a:sym typeface="+mn-lt"/>
                </a:endParaRPr>
              </a:p>
            </p:txBody>
          </p:sp>
          <p:sp>
            <p:nvSpPr>
              <p:cNvPr id="19" name="Freeform: Shape 55"/>
              <p:cNvSpPr/>
              <p:nvPr/>
            </p:nvSpPr>
            <p:spPr bwMode="auto">
              <a:xfrm>
                <a:off x="184" y="272"/>
                <a:ext cx="3" cy="2"/>
              </a:xfrm>
              <a:custGeom>
                <a:avLst/>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p:spPr>
            <p:txBody>
              <a:bodyPr anchor="ctr"/>
              <a:lstStyle/>
              <a:p>
                <a:pPr algn="ctr"/>
                <a:endParaRPr sz="3200">
                  <a:cs typeface="+mn-ea"/>
                  <a:sym typeface="+mn-lt"/>
                </a:endParaRPr>
              </a:p>
            </p:txBody>
          </p:sp>
          <p:sp>
            <p:nvSpPr>
              <p:cNvPr id="20" name="Freeform: Shape 56"/>
              <p:cNvSpPr/>
              <p:nvPr/>
            </p:nvSpPr>
            <p:spPr bwMode="auto">
              <a:xfrm>
                <a:off x="192" y="272"/>
                <a:ext cx="16" cy="8"/>
              </a:xfrm>
              <a:custGeom>
                <a:avLst/>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p:spPr>
            <p:txBody>
              <a:bodyPr anchor="ctr"/>
              <a:lstStyle/>
              <a:p>
                <a:pPr algn="ctr"/>
                <a:endParaRPr sz="3200">
                  <a:cs typeface="+mn-ea"/>
                  <a:sym typeface="+mn-lt"/>
                </a:endParaRPr>
              </a:p>
            </p:txBody>
          </p:sp>
          <p:sp>
            <p:nvSpPr>
              <p:cNvPr id="21" name="Freeform: Shape 57"/>
              <p:cNvSpPr/>
              <p:nvPr/>
            </p:nvSpPr>
            <p:spPr bwMode="auto">
              <a:xfrm>
                <a:off x="208" y="288"/>
                <a:ext cx="15" cy="4"/>
              </a:xfrm>
              <a:custGeom>
                <a:avLst/>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p:spPr>
            <p:txBody>
              <a:bodyPr anchor="ctr"/>
              <a:lstStyle/>
              <a:p>
                <a:pPr algn="ctr"/>
                <a:endParaRPr sz="3200">
                  <a:cs typeface="+mn-ea"/>
                  <a:sym typeface="+mn-lt"/>
                </a:endParaRPr>
              </a:p>
            </p:txBody>
          </p:sp>
          <p:sp>
            <p:nvSpPr>
              <p:cNvPr id="22" name="Freeform: Shape 58"/>
              <p:cNvSpPr/>
              <p:nvPr/>
            </p:nvSpPr>
            <p:spPr bwMode="auto">
              <a:xfrm>
                <a:off x="200" y="288"/>
                <a:ext cx="2" cy="2"/>
              </a:xfrm>
              <a:custGeom>
                <a:avLst/>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noFill/>
              </a:ln>
            </p:spPr>
            <p:txBody>
              <a:bodyPr anchor="ctr"/>
              <a:lstStyle/>
              <a:p>
                <a:pPr algn="ctr"/>
                <a:endParaRPr sz="3200">
                  <a:cs typeface="+mn-ea"/>
                  <a:sym typeface="+mn-lt"/>
                </a:endParaRPr>
              </a:p>
            </p:txBody>
          </p:sp>
          <p:sp>
            <p:nvSpPr>
              <p:cNvPr id="23" name="Freeform: Shape 59"/>
              <p:cNvSpPr/>
              <p:nvPr/>
            </p:nvSpPr>
            <p:spPr bwMode="auto">
              <a:xfrm>
                <a:off x="200" y="288"/>
                <a:ext cx="2" cy="2"/>
              </a:xfrm>
              <a:custGeom>
                <a:avLst/>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noFill/>
              </a:ln>
            </p:spPr>
            <p:txBody>
              <a:bodyPr anchor="ctr"/>
              <a:lstStyle/>
              <a:p>
                <a:pPr algn="ctr"/>
                <a:endParaRPr sz="3200">
                  <a:cs typeface="+mn-ea"/>
                  <a:sym typeface="+mn-lt"/>
                </a:endParaRPr>
              </a:p>
            </p:txBody>
          </p:sp>
          <p:sp>
            <p:nvSpPr>
              <p:cNvPr id="24" name="Freeform: Shape 60"/>
              <p:cNvSpPr/>
              <p:nvPr/>
            </p:nvSpPr>
            <p:spPr bwMode="auto">
              <a:xfrm>
                <a:off x="232" y="288"/>
                <a:ext cx="2" cy="1"/>
              </a:xfrm>
              <a:custGeom>
                <a:avLst/>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noFill/>
              </a:ln>
            </p:spPr>
            <p:txBody>
              <a:bodyPr anchor="ctr"/>
              <a:lstStyle/>
              <a:p>
                <a:pPr algn="ctr"/>
                <a:endParaRPr sz="3200">
                  <a:cs typeface="+mn-ea"/>
                  <a:sym typeface="+mn-lt"/>
                </a:endParaRPr>
              </a:p>
            </p:txBody>
          </p:sp>
          <p:sp>
            <p:nvSpPr>
              <p:cNvPr id="25" name="Freeform: Shape 61"/>
              <p:cNvSpPr/>
              <p:nvPr/>
            </p:nvSpPr>
            <p:spPr bwMode="auto">
              <a:xfrm>
                <a:off x="224" y="288"/>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p:spPr>
            <p:txBody>
              <a:bodyPr anchor="ctr"/>
              <a:lstStyle/>
              <a:p>
                <a:pPr algn="ctr"/>
                <a:endParaRPr sz="3200">
                  <a:cs typeface="+mn-ea"/>
                  <a:sym typeface="+mn-lt"/>
                </a:endParaRPr>
              </a:p>
            </p:txBody>
          </p:sp>
          <p:sp>
            <p:nvSpPr>
              <p:cNvPr id="26" name="Freeform: Shape 62"/>
              <p:cNvSpPr/>
              <p:nvPr/>
            </p:nvSpPr>
            <p:spPr bwMode="auto">
              <a:xfrm>
                <a:off x="216" y="304"/>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p:spPr>
            <p:txBody>
              <a:bodyPr anchor="ctr"/>
              <a:lstStyle/>
              <a:p>
                <a:pPr algn="ctr"/>
                <a:endParaRPr sz="3200">
                  <a:cs typeface="+mn-ea"/>
                  <a:sym typeface="+mn-lt"/>
                </a:endParaRPr>
              </a:p>
            </p:txBody>
          </p:sp>
          <p:sp>
            <p:nvSpPr>
              <p:cNvPr id="27" name="Freeform: Shape 63"/>
              <p:cNvSpPr/>
              <p:nvPr/>
            </p:nvSpPr>
            <p:spPr bwMode="auto">
              <a:xfrm>
                <a:off x="480" y="384"/>
                <a:ext cx="1" cy="2"/>
              </a:xfrm>
              <a:custGeom>
                <a:avLst/>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noFill/>
              </a:ln>
            </p:spPr>
            <p:txBody>
              <a:bodyPr anchor="ctr"/>
              <a:lstStyle/>
              <a:p>
                <a:pPr algn="ctr"/>
                <a:endParaRPr sz="3200">
                  <a:cs typeface="+mn-ea"/>
                  <a:sym typeface="+mn-lt"/>
                </a:endParaRPr>
              </a:p>
            </p:txBody>
          </p:sp>
        </p:grpSp>
      </p:grpSp>
      <p:grpSp>
        <p:nvGrpSpPr>
          <p:cNvPr id="28" name="组合 27"/>
          <p:cNvGrpSpPr/>
          <p:nvPr/>
        </p:nvGrpSpPr>
        <p:grpSpPr>
          <a:xfrm>
            <a:off x="9053595" y="3731476"/>
            <a:ext cx="1972599" cy="2037784"/>
            <a:chOff x="6790196" y="2798607"/>
            <a:chExt cx="1479449" cy="1528338"/>
          </a:xfrm>
        </p:grpSpPr>
        <p:sp>
          <p:nvSpPr>
            <p:cNvPr id="29" name="Oval 65"/>
            <p:cNvSpPr/>
            <p:nvPr/>
          </p:nvSpPr>
          <p:spPr bwMode="auto">
            <a:xfrm>
              <a:off x="6790196" y="2847496"/>
              <a:ext cx="1479449" cy="1479449"/>
            </a:xfrm>
            <a:prstGeom prst="ellipse">
              <a:avLst/>
            </a:prstGeom>
            <a:solidFill>
              <a:schemeClr val="bg1">
                <a:alpha val="50000"/>
              </a:schemeClr>
            </a:solidFill>
            <a:ln w="28575" cap="flat" cmpd="sng" algn="ctr">
              <a:noFill/>
              <a:prstDash val="solid"/>
              <a:round/>
              <a:headEnd type="none" w="med" len="med"/>
              <a:tailEnd type="none" w="med" len="med"/>
            </a:ln>
            <a:effectLst/>
          </p:spPr>
          <p:txBody>
            <a:bodyPr anchor="ctr"/>
            <a:lstStyle/>
            <a:p>
              <a:pPr algn="ctr"/>
              <a:endParaRPr sz="3200" dirty="0">
                <a:cs typeface="+mn-ea"/>
                <a:sym typeface="+mn-lt"/>
              </a:endParaRPr>
            </a:p>
          </p:txBody>
        </p:sp>
        <p:sp>
          <p:nvSpPr>
            <p:cNvPr id="30" name="TextBox 66"/>
            <p:cNvSpPr txBox="1"/>
            <p:nvPr/>
          </p:nvSpPr>
          <p:spPr>
            <a:xfrm>
              <a:off x="6894901" y="3257313"/>
              <a:ext cx="1244764" cy="300083"/>
            </a:xfrm>
            <a:prstGeom prst="rect">
              <a:avLst/>
            </a:prstGeom>
            <a:noFill/>
            <a:ln>
              <a:noFill/>
            </a:ln>
            <a:effectLst/>
          </p:spPr>
          <p:txBody>
            <a:bodyPr wrap="none" anchor="ctr" anchorCtr="1">
              <a:normAutofit fontScale="85000" lnSpcReduction="20000"/>
            </a:bodyPr>
            <a:lstStyle/>
            <a:p>
              <a:pPr algn="ctr"/>
              <a:r>
                <a:rPr lang="zh-CN" altLang="en-US" sz="2665" b="1" spc="-111" dirty="0">
                  <a:solidFill>
                    <a:schemeClr val="bg1"/>
                  </a:solidFill>
                  <a:cs typeface="+mn-ea"/>
                  <a:sym typeface="+mn-lt"/>
                </a:rPr>
                <a:t>标题文本预设</a:t>
              </a:r>
              <a:endParaRPr lang="zh-CN" altLang="en-US" sz="2665" b="1" spc="-111" dirty="0">
                <a:solidFill>
                  <a:schemeClr val="bg1"/>
                </a:solidFill>
                <a:cs typeface="+mn-ea"/>
                <a:sym typeface="+mn-lt"/>
              </a:endParaRPr>
            </a:p>
          </p:txBody>
        </p:sp>
        <p:sp>
          <p:nvSpPr>
            <p:cNvPr id="31" name="Oval 68"/>
            <p:cNvSpPr>
              <a:spLocks noChangeAspect="1"/>
            </p:cNvSpPr>
            <p:nvPr/>
          </p:nvSpPr>
          <p:spPr bwMode="auto">
            <a:xfrm>
              <a:off x="7771112" y="2798607"/>
              <a:ext cx="496124" cy="496124"/>
            </a:xfrm>
            <a:prstGeom prst="ellipse">
              <a:avLst/>
            </a:prstGeom>
            <a:solidFill>
              <a:schemeClr val="bg1">
                <a:alpha val="50000"/>
              </a:schemeClr>
            </a:solidFill>
            <a:ln w="9525" cap="flat" cmpd="sng" algn="ctr">
              <a:noFill/>
              <a:prstDash val="solid"/>
              <a:miter lim="800000"/>
              <a:headEnd type="none" w="med" len="med"/>
              <a:tailEnd type="none" w="med" len="med"/>
            </a:ln>
            <a:effectLst/>
          </p:spPr>
          <p:txBody>
            <a:bodyPr anchor="ctr"/>
            <a:lstStyle/>
            <a:p>
              <a:pPr algn="ctr"/>
              <a:endParaRPr sz="3200">
                <a:cs typeface="+mn-ea"/>
                <a:sym typeface="+mn-lt"/>
              </a:endParaRPr>
            </a:p>
          </p:txBody>
        </p:sp>
        <p:grpSp>
          <p:nvGrpSpPr>
            <p:cNvPr id="32" name="Group 69"/>
            <p:cNvGrpSpPr/>
            <p:nvPr/>
          </p:nvGrpSpPr>
          <p:grpSpPr bwMode="auto">
            <a:xfrm>
              <a:off x="7863817" y="2914544"/>
              <a:ext cx="283859" cy="252320"/>
              <a:chOff x="0" y="0"/>
              <a:chExt cx="576" cy="515"/>
            </a:xfrm>
            <a:solidFill>
              <a:schemeClr val="bg1"/>
            </a:solidFill>
            <a:effectLst/>
          </p:grpSpPr>
          <p:sp>
            <p:nvSpPr>
              <p:cNvPr id="33" name="Freeform: Shape 70"/>
              <p:cNvSpPr/>
              <p:nvPr/>
            </p:nvSpPr>
            <p:spPr bwMode="auto">
              <a:xfrm>
                <a:off x="0" y="0"/>
                <a:ext cx="576" cy="5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1936" y="0"/>
                    </a:moveTo>
                    <a:cubicBezTo>
                      <a:pt x="6599" y="0"/>
                      <a:pt x="2272" y="4836"/>
                      <a:pt x="2272" y="10800"/>
                    </a:cubicBezTo>
                    <a:cubicBezTo>
                      <a:pt x="2272" y="10815"/>
                      <a:pt x="2273" y="10840"/>
                      <a:pt x="2273" y="10861"/>
                    </a:cubicBezTo>
                    <a:lnTo>
                      <a:pt x="0" y="10861"/>
                    </a:lnTo>
                    <a:lnTo>
                      <a:pt x="3616" y="14894"/>
                    </a:lnTo>
                    <a:lnTo>
                      <a:pt x="7238" y="10861"/>
                    </a:lnTo>
                    <a:lnTo>
                      <a:pt x="4958" y="10861"/>
                    </a:lnTo>
                    <a:cubicBezTo>
                      <a:pt x="4958" y="10860"/>
                      <a:pt x="4958" y="10859"/>
                      <a:pt x="4958" y="10858"/>
                    </a:cubicBezTo>
                    <a:cubicBezTo>
                      <a:pt x="4958" y="10838"/>
                      <a:pt x="4957" y="10814"/>
                      <a:pt x="4957" y="10800"/>
                    </a:cubicBezTo>
                    <a:cubicBezTo>
                      <a:pt x="4957" y="6499"/>
                      <a:pt x="8088" y="3000"/>
                      <a:pt x="11936" y="3000"/>
                    </a:cubicBezTo>
                    <a:cubicBezTo>
                      <a:pt x="15785" y="3000"/>
                      <a:pt x="18916" y="6499"/>
                      <a:pt x="18916" y="10800"/>
                    </a:cubicBezTo>
                    <a:cubicBezTo>
                      <a:pt x="18916" y="15101"/>
                      <a:pt x="15785" y="18600"/>
                      <a:pt x="11936" y="18600"/>
                    </a:cubicBezTo>
                    <a:cubicBezTo>
                      <a:pt x="9601" y="18600"/>
                      <a:pt x="7530" y="17309"/>
                      <a:pt x="6263" y="15335"/>
                    </a:cubicBezTo>
                    <a:lnTo>
                      <a:pt x="5132" y="16594"/>
                    </a:lnTo>
                    <a:lnTo>
                      <a:pt x="4341" y="17474"/>
                    </a:lnTo>
                    <a:cubicBezTo>
                      <a:pt x="6111" y="19986"/>
                      <a:pt x="8854" y="21600"/>
                      <a:pt x="11936" y="21600"/>
                    </a:cubicBezTo>
                    <a:cubicBezTo>
                      <a:pt x="17274" y="21600"/>
                      <a:pt x="21600" y="16765"/>
                      <a:pt x="21600" y="10800"/>
                    </a:cubicBezTo>
                    <a:cubicBezTo>
                      <a:pt x="21600" y="4836"/>
                      <a:pt x="17273" y="0"/>
                      <a:pt x="11936" y="0"/>
                    </a:cubicBezTo>
                    <a:close/>
                    <a:moveTo>
                      <a:pt x="11936" y="0"/>
                    </a:moveTo>
                  </a:path>
                </a:pathLst>
              </a:custGeom>
              <a:solidFill>
                <a:srgbClr val="FFFFFF"/>
              </a:solidFill>
              <a:ln>
                <a:noFill/>
              </a:ln>
            </p:spPr>
            <p:txBody>
              <a:bodyPr anchor="ctr"/>
              <a:lstStyle/>
              <a:p>
                <a:pPr algn="ctr"/>
                <a:endParaRPr sz="3200">
                  <a:cs typeface="+mn-ea"/>
                  <a:sym typeface="+mn-lt"/>
                </a:endParaRPr>
              </a:p>
            </p:txBody>
          </p:sp>
          <p:sp>
            <p:nvSpPr>
              <p:cNvPr id="34" name="Freeform: Shape 71"/>
              <p:cNvSpPr/>
              <p:nvPr/>
            </p:nvSpPr>
            <p:spPr bwMode="auto">
              <a:xfrm>
                <a:off x="304" y="128"/>
                <a:ext cx="134"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0"/>
                    </a:moveTo>
                    <a:lnTo>
                      <a:pt x="0" y="14168"/>
                    </a:lnTo>
                    <a:lnTo>
                      <a:pt x="32" y="14168"/>
                    </a:lnTo>
                    <a:lnTo>
                      <a:pt x="18924" y="21600"/>
                    </a:lnTo>
                    <a:lnTo>
                      <a:pt x="21600" y="18903"/>
                    </a:lnTo>
                    <a:lnTo>
                      <a:pt x="5054" y="12394"/>
                    </a:lnTo>
                    <a:lnTo>
                      <a:pt x="5054" y="0"/>
                    </a:lnTo>
                    <a:lnTo>
                      <a:pt x="0" y="0"/>
                    </a:lnTo>
                    <a:close/>
                    <a:moveTo>
                      <a:pt x="0" y="0"/>
                    </a:moveTo>
                  </a:path>
                </a:pathLst>
              </a:custGeom>
              <a:solidFill>
                <a:srgbClr val="FFFFFF"/>
              </a:solidFill>
              <a:ln>
                <a:noFill/>
              </a:ln>
            </p:spPr>
            <p:txBody>
              <a:bodyPr anchor="ctr"/>
              <a:lstStyle/>
              <a:p>
                <a:pPr algn="ctr"/>
                <a:endParaRPr sz="3200">
                  <a:cs typeface="+mn-ea"/>
                  <a:sym typeface="+mn-lt"/>
                </a:endParaRPr>
              </a:p>
            </p:txBody>
          </p:sp>
        </p:grpSp>
      </p:grpSp>
      <p:cxnSp>
        <p:nvCxnSpPr>
          <p:cNvPr id="35" name="Straight Connector 77"/>
          <p:cNvCxnSpPr/>
          <p:nvPr/>
        </p:nvCxnSpPr>
        <p:spPr bwMode="auto">
          <a:xfrm>
            <a:off x="2770679" y="2930273"/>
            <a:ext cx="274157" cy="95345"/>
          </a:xfrm>
          <a:prstGeom prst="line">
            <a:avLst/>
          </a:prstGeom>
          <a:solidFill>
            <a:schemeClr val="accent1"/>
          </a:solidFill>
          <a:ln w="15875" cap="rnd" cmpd="sng" algn="ctr">
            <a:solidFill>
              <a:schemeClr val="bg1"/>
            </a:solidFill>
            <a:prstDash val="sysDot"/>
            <a:round/>
            <a:headEnd type="oval" w="sm" len="sm"/>
            <a:tailEnd type="oval" w="sm" len="sm"/>
          </a:ln>
          <a:effectLst/>
        </p:spPr>
      </p:cxnSp>
      <p:grpSp>
        <p:nvGrpSpPr>
          <p:cNvPr id="36" name="组合 35"/>
          <p:cNvGrpSpPr/>
          <p:nvPr/>
        </p:nvGrpSpPr>
        <p:grpSpPr>
          <a:xfrm>
            <a:off x="1055829" y="1340769"/>
            <a:ext cx="1722211" cy="2036049"/>
            <a:chOff x="791872" y="1005576"/>
            <a:chExt cx="1291658" cy="1527037"/>
          </a:xfrm>
        </p:grpSpPr>
        <p:sp>
          <p:nvSpPr>
            <p:cNvPr id="37" name="Oval 73"/>
            <p:cNvSpPr/>
            <p:nvPr/>
          </p:nvSpPr>
          <p:spPr bwMode="auto">
            <a:xfrm>
              <a:off x="791872" y="1243646"/>
              <a:ext cx="1288968" cy="1288967"/>
            </a:xfrm>
            <a:prstGeom prst="ellipse">
              <a:avLst/>
            </a:prstGeom>
            <a:solidFill>
              <a:schemeClr val="bg1">
                <a:alpha val="50000"/>
              </a:schemeClr>
            </a:solidFill>
            <a:ln w="28575" cap="flat" cmpd="sng" algn="ctr">
              <a:solidFill>
                <a:schemeClr val="bg1"/>
              </a:solidFill>
              <a:prstDash val="solid"/>
              <a:round/>
              <a:headEnd type="none" w="med" len="med"/>
              <a:tailEnd type="none" w="med" len="med"/>
            </a:ln>
            <a:effectLst/>
          </p:spPr>
          <p:txBody>
            <a:bodyPr anchor="ctr"/>
            <a:lstStyle/>
            <a:p>
              <a:pPr algn="ctr"/>
              <a:endParaRPr sz="3200" dirty="0">
                <a:cs typeface="+mn-ea"/>
                <a:sym typeface="+mn-lt"/>
              </a:endParaRPr>
            </a:p>
          </p:txBody>
        </p:sp>
        <p:sp>
          <p:nvSpPr>
            <p:cNvPr id="38" name="TextBox 74"/>
            <p:cNvSpPr txBox="1"/>
            <p:nvPr/>
          </p:nvSpPr>
          <p:spPr>
            <a:xfrm>
              <a:off x="791872" y="1666052"/>
              <a:ext cx="1291658" cy="300083"/>
            </a:xfrm>
            <a:prstGeom prst="rect">
              <a:avLst/>
            </a:prstGeom>
            <a:noFill/>
            <a:effectLst/>
          </p:spPr>
          <p:txBody>
            <a:bodyPr wrap="none" anchor="ctr" anchorCtr="1">
              <a:normAutofit lnSpcReduction="10000"/>
            </a:bodyPr>
            <a:lstStyle/>
            <a:p>
              <a:pPr algn="ctr"/>
              <a:r>
                <a:rPr lang="zh-CN" altLang="en-US" sz="3200" b="1" spc="-111" baseline="30000" dirty="0">
                  <a:solidFill>
                    <a:schemeClr val="bg1"/>
                  </a:solidFill>
                  <a:cs typeface="+mn-ea"/>
                  <a:sym typeface="+mn-lt"/>
                </a:rPr>
                <a:t>标题文本预设</a:t>
              </a:r>
              <a:endParaRPr lang="zh-CN" altLang="en-US" sz="3200" b="1" spc="-111" baseline="30000" dirty="0">
                <a:solidFill>
                  <a:schemeClr val="bg1"/>
                </a:solidFill>
                <a:cs typeface="+mn-ea"/>
                <a:sym typeface="+mn-lt"/>
              </a:endParaRPr>
            </a:p>
          </p:txBody>
        </p:sp>
        <p:sp>
          <p:nvSpPr>
            <p:cNvPr id="39" name="TextBox 75"/>
            <p:cNvSpPr txBox="1"/>
            <p:nvPr/>
          </p:nvSpPr>
          <p:spPr>
            <a:xfrm>
              <a:off x="791872" y="1966135"/>
              <a:ext cx="1291658" cy="260552"/>
            </a:xfrm>
            <a:prstGeom prst="rect">
              <a:avLst/>
            </a:prstGeom>
            <a:noFill/>
            <a:effectLst/>
          </p:spPr>
          <p:txBody>
            <a:bodyPr wrap="square" lIns="0" tIns="0" rIns="0" bIns="0" anchor="ctr">
              <a:normAutofit fontScale="85000" lnSpcReduction="10000"/>
            </a:bodyPr>
            <a:lstStyle/>
            <a:p>
              <a:pPr algn="ctr">
                <a:lnSpc>
                  <a:spcPct val="120000"/>
                </a:lnSpc>
              </a:pPr>
              <a:r>
                <a:rPr lang="zh-CN" altLang="en-US" sz="1065">
                  <a:solidFill>
                    <a:schemeClr val="bg1"/>
                  </a:solidFill>
                  <a:cs typeface="+mn-ea"/>
                  <a:sym typeface="+mn-lt"/>
                </a:rPr>
                <a:t>此部分内容作为文字排版占位显示</a:t>
              </a:r>
              <a:br>
                <a:rPr lang="zh-CN" altLang="en-US" sz="1065">
                  <a:solidFill>
                    <a:schemeClr val="bg1"/>
                  </a:solidFill>
                  <a:cs typeface="+mn-ea"/>
                  <a:sym typeface="+mn-lt"/>
                </a:rPr>
              </a:br>
              <a:r>
                <a:rPr lang="zh-CN" altLang="en-US" sz="1065">
                  <a:solidFill>
                    <a:schemeClr val="bg1"/>
                  </a:solidFill>
                  <a:cs typeface="+mn-ea"/>
                  <a:sym typeface="+mn-lt"/>
                </a:rPr>
                <a:t>（建议使用主题字体）</a:t>
              </a:r>
              <a:endParaRPr lang="zh-CN" altLang="en-US" sz="1065">
                <a:solidFill>
                  <a:schemeClr val="bg1"/>
                </a:solidFill>
                <a:cs typeface="+mn-ea"/>
                <a:sym typeface="+mn-lt"/>
              </a:endParaRPr>
            </a:p>
          </p:txBody>
        </p:sp>
        <p:sp>
          <p:nvSpPr>
            <p:cNvPr id="40" name="Oval 76"/>
            <p:cNvSpPr>
              <a:spLocks noChangeAspect="1"/>
            </p:cNvSpPr>
            <p:nvPr/>
          </p:nvSpPr>
          <p:spPr bwMode="auto">
            <a:xfrm>
              <a:off x="877021" y="1005576"/>
              <a:ext cx="496124" cy="496124"/>
            </a:xfrm>
            <a:prstGeom prst="ellipse">
              <a:avLst/>
            </a:prstGeom>
            <a:solidFill>
              <a:schemeClr val="bg1">
                <a:alpha val="50000"/>
              </a:schemeClr>
            </a:solidFill>
            <a:ln w="9525" cap="flat" cmpd="sng" algn="ctr">
              <a:solidFill>
                <a:schemeClr val="bg1"/>
              </a:solidFill>
              <a:prstDash val="solid"/>
              <a:miter lim="800000"/>
              <a:headEnd type="none" w="med" len="med"/>
              <a:tailEnd type="none" w="med" len="med"/>
            </a:ln>
            <a:effectLst/>
          </p:spPr>
          <p:txBody>
            <a:bodyPr anchor="ctr"/>
            <a:lstStyle/>
            <a:p>
              <a:pPr algn="ctr"/>
              <a:endParaRPr sz="3200">
                <a:cs typeface="+mn-ea"/>
                <a:sym typeface="+mn-lt"/>
              </a:endParaRPr>
            </a:p>
          </p:txBody>
        </p:sp>
        <p:sp>
          <p:nvSpPr>
            <p:cNvPr id="41" name="Freeform: Shape 78"/>
            <p:cNvSpPr/>
            <p:nvPr/>
          </p:nvSpPr>
          <p:spPr bwMode="auto">
            <a:xfrm>
              <a:off x="1056932" y="1119913"/>
              <a:ext cx="129983" cy="256144"/>
            </a:xfrm>
            <a:custGeom>
              <a:avLst/>
              <a:gdLst>
                <a:gd name="T0" fmla="*/ 7876052 w 21600"/>
                <a:gd name="T1" fmla="*/ 185358510 h 21600"/>
                <a:gd name="T2" fmla="*/ 8461236 w 21600"/>
                <a:gd name="T3" fmla="*/ 100252083 h 21600"/>
                <a:gd name="T4" fmla="*/ 13475014 w 21600"/>
                <a:gd name="T5" fmla="*/ 51005792 h 21600"/>
                <a:gd name="T6" fmla="*/ 6737509 w 21600"/>
                <a:gd name="T7" fmla="*/ 0 h 21600"/>
                <a:gd name="T8" fmla="*/ 0 w 21600"/>
                <a:gd name="T9" fmla="*/ 51005792 h 21600"/>
                <a:gd name="T10" fmla="*/ 4941496 w 21600"/>
                <a:gd name="T11" fmla="*/ 100110670 h 21600"/>
                <a:gd name="T12" fmla="*/ 5527805 w 21600"/>
                <a:gd name="T13" fmla="*/ 185387119 h 21600"/>
                <a:gd name="T14" fmla="*/ 1748080 w 21600"/>
                <a:gd name="T15" fmla="*/ 194154876 h 21600"/>
                <a:gd name="T16" fmla="*/ 6733136 w 21600"/>
                <a:gd name="T17" fmla="*/ 203194979 h 21600"/>
                <a:gd name="T18" fmla="*/ 11718967 w 21600"/>
                <a:gd name="T19" fmla="*/ 194154876 h 21600"/>
                <a:gd name="T20" fmla="*/ 7876052 w 21600"/>
                <a:gd name="T21" fmla="*/ 185358510 h 21600"/>
                <a:gd name="T22" fmla="*/ 5811038 w 21600"/>
                <a:gd name="T23" fmla="*/ 39764005 h 21600"/>
                <a:gd name="T24" fmla="*/ 3381794 w 21600"/>
                <a:gd name="T25" fmla="*/ 49678959 h 21600"/>
                <a:gd name="T26" fmla="*/ 2388689 w 21600"/>
                <a:gd name="T27" fmla="*/ 30187155 h 21600"/>
                <a:gd name="T28" fmla="*/ 4817314 w 21600"/>
                <a:gd name="T29" fmla="*/ 20272200 h 21600"/>
                <a:gd name="T30" fmla="*/ 5811038 w 21600"/>
                <a:gd name="T31" fmla="*/ 39764005 h 21600"/>
                <a:gd name="T32" fmla="*/ 5811038 w 21600"/>
                <a:gd name="T33" fmla="*/ 39764005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625" y="19704"/>
                  </a:moveTo>
                  <a:lnTo>
                    <a:pt x="13563" y="10657"/>
                  </a:lnTo>
                  <a:cubicBezTo>
                    <a:pt x="18187" y="10044"/>
                    <a:pt x="21600" y="7936"/>
                    <a:pt x="21600" y="5422"/>
                  </a:cubicBezTo>
                  <a:cubicBezTo>
                    <a:pt x="21600" y="2427"/>
                    <a:pt x="16765" y="0"/>
                    <a:pt x="10800" y="0"/>
                  </a:cubicBezTo>
                  <a:cubicBezTo>
                    <a:pt x="4835" y="0"/>
                    <a:pt x="0" y="2427"/>
                    <a:pt x="0" y="5422"/>
                  </a:cubicBezTo>
                  <a:cubicBezTo>
                    <a:pt x="0" y="7915"/>
                    <a:pt x="3356" y="10009"/>
                    <a:pt x="7921" y="10642"/>
                  </a:cubicBezTo>
                  <a:lnTo>
                    <a:pt x="8861" y="19707"/>
                  </a:lnTo>
                  <a:cubicBezTo>
                    <a:pt x="5382" y="19811"/>
                    <a:pt x="2802" y="20188"/>
                    <a:pt x="2802" y="20639"/>
                  </a:cubicBezTo>
                  <a:cubicBezTo>
                    <a:pt x="2802" y="21170"/>
                    <a:pt x="6379" y="21600"/>
                    <a:pt x="10793" y="21600"/>
                  </a:cubicBezTo>
                  <a:cubicBezTo>
                    <a:pt x="15206" y="21600"/>
                    <a:pt x="18785" y="21169"/>
                    <a:pt x="18785" y="20639"/>
                  </a:cubicBezTo>
                  <a:cubicBezTo>
                    <a:pt x="18785" y="20184"/>
                    <a:pt x="16154" y="19803"/>
                    <a:pt x="12625" y="19704"/>
                  </a:cubicBezTo>
                  <a:close/>
                  <a:moveTo>
                    <a:pt x="9315" y="4227"/>
                  </a:moveTo>
                  <a:cubicBezTo>
                    <a:pt x="8680" y="5090"/>
                    <a:pt x="6937" y="5562"/>
                    <a:pt x="5421" y="5281"/>
                  </a:cubicBezTo>
                  <a:cubicBezTo>
                    <a:pt x="3906" y="5000"/>
                    <a:pt x="3193" y="4072"/>
                    <a:pt x="3829" y="3209"/>
                  </a:cubicBezTo>
                  <a:cubicBezTo>
                    <a:pt x="4464" y="2346"/>
                    <a:pt x="6207" y="1874"/>
                    <a:pt x="7722" y="2155"/>
                  </a:cubicBezTo>
                  <a:cubicBezTo>
                    <a:pt x="9238" y="2436"/>
                    <a:pt x="9951" y="3363"/>
                    <a:pt x="9315" y="4227"/>
                  </a:cubicBezTo>
                  <a:close/>
                  <a:moveTo>
                    <a:pt x="9315" y="4227"/>
                  </a:moveTo>
                </a:path>
              </a:pathLst>
            </a:custGeom>
            <a:solidFill>
              <a:schemeClr val="bg1"/>
            </a:solidFill>
            <a:ln>
              <a:noFill/>
            </a:ln>
            <a:effectLst/>
          </p:spPr>
          <p:txBody>
            <a:bodyPr anchor="ctr"/>
            <a:lstStyle/>
            <a:p>
              <a:pPr algn="ctr"/>
              <a:endParaRPr sz="3200">
                <a:cs typeface="+mn-ea"/>
                <a:sym typeface="+mn-lt"/>
              </a:endParaRPr>
            </a:p>
          </p:txBody>
        </p:sp>
      </p:grpSp>
      <p:cxnSp>
        <p:nvCxnSpPr>
          <p:cNvPr id="42" name="Straight Connector 84"/>
          <p:cNvCxnSpPr/>
          <p:nvPr/>
        </p:nvCxnSpPr>
        <p:spPr bwMode="auto">
          <a:xfrm>
            <a:off x="8395599" y="3447173"/>
            <a:ext cx="815869" cy="665607"/>
          </a:xfrm>
          <a:prstGeom prst="line">
            <a:avLst/>
          </a:prstGeom>
          <a:solidFill>
            <a:schemeClr val="accent1"/>
          </a:solidFill>
          <a:ln w="15875" cap="rnd" cmpd="sng" algn="ctr">
            <a:solidFill>
              <a:schemeClr val="bg1"/>
            </a:solidFill>
            <a:prstDash val="sysDot"/>
            <a:round/>
            <a:headEnd type="oval" w="sm" len="sm"/>
            <a:tailEnd type="oval" w="sm" len="sm"/>
          </a:ln>
          <a:effectLst/>
        </p:spPr>
      </p:cxnSp>
      <p:grpSp>
        <p:nvGrpSpPr>
          <p:cNvPr id="43" name="组合 42"/>
          <p:cNvGrpSpPr/>
          <p:nvPr/>
        </p:nvGrpSpPr>
        <p:grpSpPr>
          <a:xfrm>
            <a:off x="6068341" y="1359343"/>
            <a:ext cx="2747737" cy="2437320"/>
            <a:chOff x="4551255" y="1019507"/>
            <a:chExt cx="2060803" cy="1827990"/>
          </a:xfrm>
        </p:grpSpPr>
        <p:grpSp>
          <p:nvGrpSpPr>
            <p:cNvPr id="44" name="组合 43"/>
            <p:cNvGrpSpPr/>
            <p:nvPr/>
          </p:nvGrpSpPr>
          <p:grpSpPr>
            <a:xfrm>
              <a:off x="4741617" y="1019507"/>
              <a:ext cx="1705356" cy="1827990"/>
              <a:chOff x="4741617" y="1019507"/>
              <a:chExt cx="1705356" cy="1827990"/>
            </a:xfrm>
          </p:grpSpPr>
          <p:sp>
            <p:nvSpPr>
              <p:cNvPr id="46" name="Oval 80"/>
              <p:cNvSpPr/>
              <p:nvPr/>
            </p:nvSpPr>
            <p:spPr bwMode="auto">
              <a:xfrm>
                <a:off x="4741617" y="1142142"/>
                <a:ext cx="1705356" cy="1705355"/>
              </a:xfrm>
              <a:prstGeom prst="ellipse">
                <a:avLst/>
              </a:prstGeom>
              <a:solidFill>
                <a:schemeClr val="bg1">
                  <a:alpha val="50000"/>
                </a:schemeClr>
              </a:solidFill>
              <a:ln w="28575" cap="flat" cmpd="sng" algn="ctr">
                <a:noFill/>
                <a:prstDash val="solid"/>
                <a:round/>
                <a:headEnd type="none" w="med" len="med"/>
                <a:tailEnd type="none" w="med" len="med"/>
              </a:ln>
              <a:effectLst/>
            </p:spPr>
            <p:txBody>
              <a:bodyPr anchor="ctr"/>
              <a:lstStyle/>
              <a:p>
                <a:pPr algn="ctr"/>
                <a:endParaRPr sz="3200" dirty="0">
                  <a:cs typeface="+mn-ea"/>
                  <a:sym typeface="+mn-lt"/>
                </a:endParaRPr>
              </a:p>
            </p:txBody>
          </p:sp>
          <p:sp>
            <p:nvSpPr>
              <p:cNvPr id="47" name="TextBox 81"/>
              <p:cNvSpPr txBox="1"/>
              <p:nvPr/>
            </p:nvSpPr>
            <p:spPr>
              <a:xfrm>
                <a:off x="4935326" y="1653648"/>
                <a:ext cx="1292662" cy="300083"/>
              </a:xfrm>
              <a:prstGeom prst="rect">
                <a:avLst/>
              </a:prstGeom>
              <a:noFill/>
              <a:effectLst/>
            </p:spPr>
            <p:txBody>
              <a:bodyPr wrap="none" anchor="ctr" anchorCtr="1">
                <a:normAutofit fontScale="85000" lnSpcReduction="20000"/>
              </a:bodyPr>
              <a:lstStyle/>
              <a:p>
                <a:pPr algn="ctr"/>
                <a:r>
                  <a:rPr lang="zh-CN" altLang="en-US" sz="2665" b="1" dirty="0">
                    <a:solidFill>
                      <a:srgbClr val="FFFFFF"/>
                    </a:solidFill>
                    <a:cs typeface="+mn-ea"/>
                    <a:sym typeface="+mn-lt"/>
                  </a:rPr>
                  <a:t>标题文本预设</a:t>
                </a:r>
                <a:endParaRPr lang="zh-CN" altLang="en-US" sz="2665" b="1" dirty="0">
                  <a:solidFill>
                    <a:srgbClr val="FFFFFF"/>
                  </a:solidFill>
                  <a:cs typeface="+mn-ea"/>
                  <a:sym typeface="+mn-lt"/>
                </a:endParaRPr>
              </a:p>
            </p:txBody>
          </p:sp>
          <p:sp>
            <p:nvSpPr>
              <p:cNvPr id="48" name="Freeform: Shape 83"/>
              <p:cNvSpPr/>
              <p:nvPr/>
            </p:nvSpPr>
            <p:spPr bwMode="auto">
              <a:xfrm>
                <a:off x="5774152" y="1019507"/>
                <a:ext cx="600563" cy="600563"/>
              </a:xfrm>
              <a:custGeom>
                <a:avLst/>
                <a:gdLst>
                  <a:gd name="T0" fmla="*/ 0 w 3223"/>
                  <a:gd name="T1" fmla="*/ 1612 h 3223"/>
                  <a:gd name="T2" fmla="*/ 0 w 3223"/>
                  <a:gd name="T3" fmla="*/ 1612 h 3223"/>
                  <a:gd name="T4" fmla="*/ 1611 w 3223"/>
                  <a:gd name="T5" fmla="*/ 0 h 3223"/>
                  <a:gd name="T6" fmla="*/ 3223 w 3223"/>
                  <a:gd name="T7" fmla="*/ 1612 h 3223"/>
                  <a:gd name="T8" fmla="*/ 1611 w 3223"/>
                  <a:gd name="T9" fmla="*/ 3223 h 3223"/>
                  <a:gd name="T10" fmla="*/ 0 w 3223"/>
                  <a:gd name="T11" fmla="*/ 1612 h 3223"/>
                </a:gdLst>
                <a:ahLst/>
                <a:cxnLst>
                  <a:cxn ang="0">
                    <a:pos x="T0" y="T1"/>
                  </a:cxn>
                  <a:cxn ang="0">
                    <a:pos x="T2" y="T3"/>
                  </a:cxn>
                  <a:cxn ang="0">
                    <a:pos x="T4" y="T5"/>
                  </a:cxn>
                  <a:cxn ang="0">
                    <a:pos x="T6" y="T7"/>
                  </a:cxn>
                  <a:cxn ang="0">
                    <a:pos x="T8" y="T9"/>
                  </a:cxn>
                  <a:cxn ang="0">
                    <a:pos x="T10" y="T11"/>
                  </a:cxn>
                </a:cxnLst>
                <a:rect l="0" t="0" r="r" b="b"/>
                <a:pathLst>
                  <a:path w="3223" h="3223">
                    <a:moveTo>
                      <a:pt x="0" y="1612"/>
                    </a:moveTo>
                    <a:lnTo>
                      <a:pt x="0" y="1612"/>
                    </a:lnTo>
                    <a:cubicBezTo>
                      <a:pt x="0" y="722"/>
                      <a:pt x="721" y="0"/>
                      <a:pt x="1611" y="0"/>
                    </a:cubicBezTo>
                    <a:cubicBezTo>
                      <a:pt x="2501" y="0"/>
                      <a:pt x="3223" y="722"/>
                      <a:pt x="3223" y="1612"/>
                    </a:cubicBezTo>
                    <a:cubicBezTo>
                      <a:pt x="3223" y="2502"/>
                      <a:pt x="2501" y="3223"/>
                      <a:pt x="1611" y="3223"/>
                    </a:cubicBezTo>
                    <a:cubicBezTo>
                      <a:pt x="721" y="3223"/>
                      <a:pt x="0" y="2502"/>
                      <a:pt x="0" y="1612"/>
                    </a:cubicBezTo>
                    <a:close/>
                  </a:path>
                </a:pathLst>
              </a:custGeom>
              <a:solidFill>
                <a:schemeClr val="bg1">
                  <a:alpha val="50000"/>
                </a:schemeClr>
              </a:solidFill>
              <a:ln w="0">
                <a:noFill/>
                <a:prstDash val="solid"/>
                <a:round/>
              </a:ln>
              <a:effectLst/>
            </p:spPr>
            <p:txBody>
              <a:bodyPr anchor="ctr"/>
              <a:lstStyle/>
              <a:p>
                <a:pPr algn="ctr"/>
                <a:endParaRPr sz="3200" dirty="0">
                  <a:cs typeface="+mn-ea"/>
                  <a:sym typeface="+mn-lt"/>
                </a:endParaRPr>
              </a:p>
            </p:txBody>
          </p:sp>
          <p:grpSp>
            <p:nvGrpSpPr>
              <p:cNvPr id="49" name="Group 85"/>
              <p:cNvGrpSpPr/>
              <p:nvPr/>
            </p:nvGrpSpPr>
            <p:grpSpPr bwMode="auto">
              <a:xfrm>
                <a:off x="5965565" y="1157132"/>
                <a:ext cx="283861" cy="250217"/>
                <a:chOff x="52" y="-52"/>
                <a:chExt cx="578" cy="508"/>
              </a:xfrm>
              <a:solidFill>
                <a:schemeClr val="bg1"/>
              </a:solidFill>
              <a:effectLst/>
            </p:grpSpPr>
            <p:sp>
              <p:nvSpPr>
                <p:cNvPr id="50" name="Freeform: Shape 86"/>
                <p:cNvSpPr/>
                <p:nvPr/>
              </p:nvSpPr>
              <p:spPr bwMode="auto">
                <a:xfrm>
                  <a:off x="52" y="44"/>
                  <a:ext cx="412" cy="4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solidFill>
                  <a:srgbClr val="FFFFFF"/>
                </a:solidFill>
                <a:ln>
                  <a:noFill/>
                </a:ln>
              </p:spPr>
              <p:txBody>
                <a:bodyPr anchor="ctr"/>
                <a:lstStyle/>
                <a:p>
                  <a:pPr algn="ctr"/>
                  <a:endParaRPr sz="3200">
                    <a:cs typeface="+mn-ea"/>
                    <a:sym typeface="+mn-lt"/>
                  </a:endParaRPr>
                </a:p>
              </p:txBody>
            </p:sp>
            <p:sp>
              <p:nvSpPr>
                <p:cNvPr id="51" name="Freeform: Shape 87"/>
                <p:cNvSpPr/>
                <p:nvPr/>
              </p:nvSpPr>
              <p:spPr bwMode="auto">
                <a:xfrm>
                  <a:off x="228" y="28"/>
                  <a:ext cx="331" cy="3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solidFill>
                  <a:srgbClr val="FFFFFF"/>
                </a:solidFill>
                <a:ln>
                  <a:noFill/>
                </a:ln>
              </p:spPr>
              <p:txBody>
                <a:bodyPr anchor="ctr"/>
                <a:lstStyle/>
                <a:p>
                  <a:pPr algn="ctr"/>
                  <a:endParaRPr sz="3200">
                    <a:cs typeface="+mn-ea"/>
                    <a:sym typeface="+mn-lt"/>
                  </a:endParaRPr>
                </a:p>
              </p:txBody>
            </p:sp>
            <p:sp>
              <p:nvSpPr>
                <p:cNvPr id="52" name="Freeform: Shape 88"/>
                <p:cNvSpPr/>
                <p:nvPr/>
              </p:nvSpPr>
              <p:spPr bwMode="auto">
                <a:xfrm>
                  <a:off x="508" y="-52"/>
                  <a:ext cx="122" cy="1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026" y="21600"/>
                      </a:moveTo>
                      <a:lnTo>
                        <a:pt x="0" y="8574"/>
                      </a:lnTo>
                      <a:lnTo>
                        <a:pt x="8574" y="0"/>
                      </a:lnTo>
                      <a:lnTo>
                        <a:pt x="21600" y="13026"/>
                      </a:lnTo>
                      <a:lnTo>
                        <a:pt x="13026" y="21600"/>
                      </a:lnTo>
                      <a:close/>
                      <a:moveTo>
                        <a:pt x="13026" y="21600"/>
                      </a:moveTo>
                    </a:path>
                  </a:pathLst>
                </a:custGeom>
                <a:solidFill>
                  <a:srgbClr val="FFFFFF"/>
                </a:solidFill>
                <a:ln>
                  <a:noFill/>
                </a:ln>
              </p:spPr>
              <p:txBody>
                <a:bodyPr anchor="ctr"/>
                <a:lstStyle/>
                <a:p>
                  <a:pPr algn="ctr"/>
                  <a:endParaRPr sz="3200">
                    <a:cs typeface="+mn-ea"/>
                    <a:sym typeface="+mn-lt"/>
                  </a:endParaRPr>
                </a:p>
              </p:txBody>
            </p:sp>
          </p:grpSp>
        </p:grpSp>
        <p:sp>
          <p:nvSpPr>
            <p:cNvPr id="45" name="TextBox 82"/>
            <p:cNvSpPr txBox="1"/>
            <p:nvPr/>
          </p:nvSpPr>
          <p:spPr>
            <a:xfrm>
              <a:off x="4551255" y="2127362"/>
              <a:ext cx="2060803" cy="358223"/>
            </a:xfrm>
            <a:prstGeom prst="rect">
              <a:avLst/>
            </a:prstGeom>
            <a:noFill/>
            <a:effectLst/>
          </p:spPr>
          <p:txBody>
            <a:bodyPr wrap="square" lIns="0" tIns="0" rIns="0" bIns="0" anchor="ctr">
              <a:normAutofit fontScale="92500" lnSpcReduction="10000"/>
            </a:bodyPr>
            <a:lstStyle/>
            <a:p>
              <a:pPr algn="ctr">
                <a:lnSpc>
                  <a:spcPct val="120000"/>
                </a:lnSpc>
              </a:pPr>
              <a:r>
                <a:rPr lang="zh-CN" altLang="en-US" sz="1465" dirty="0">
                  <a:solidFill>
                    <a:schemeClr val="bg1"/>
                  </a:solidFill>
                  <a:cs typeface="+mn-ea"/>
                  <a:sym typeface="+mn-lt"/>
                </a:rPr>
                <a:t>此部分内容作为文字排版占位显示</a:t>
              </a:r>
              <a:br>
                <a:rPr lang="zh-CN" altLang="en-US" sz="1465" dirty="0">
                  <a:solidFill>
                    <a:schemeClr val="bg1"/>
                  </a:solidFill>
                  <a:cs typeface="+mn-ea"/>
                  <a:sym typeface="+mn-lt"/>
                </a:rPr>
              </a:br>
              <a:r>
                <a:rPr lang="zh-CN" altLang="en-US" sz="1465" dirty="0">
                  <a:solidFill>
                    <a:schemeClr val="bg1"/>
                  </a:solidFill>
                  <a:cs typeface="+mn-ea"/>
                  <a:sym typeface="+mn-lt"/>
                </a:rPr>
                <a:t>（建议使用主题字体）</a:t>
              </a:r>
              <a:endParaRPr lang="zh-CN" altLang="en-US" sz="1465" dirty="0">
                <a:solidFill>
                  <a:schemeClr val="bg1"/>
                </a:solidFill>
                <a:cs typeface="+mn-ea"/>
                <a:sym typeface="+mn-lt"/>
              </a:endParaRPr>
            </a:p>
          </p:txBody>
        </p:sp>
      </p:grpSp>
      <p:sp>
        <p:nvSpPr>
          <p:cNvPr id="53" name="TextBox 67"/>
          <p:cNvSpPr txBox="1"/>
          <p:nvPr/>
        </p:nvSpPr>
        <p:spPr>
          <a:xfrm>
            <a:off x="8649176" y="4743195"/>
            <a:ext cx="2747737" cy="434221"/>
          </a:xfrm>
          <a:prstGeom prst="rect">
            <a:avLst/>
          </a:prstGeom>
          <a:noFill/>
          <a:effectLst/>
        </p:spPr>
        <p:txBody>
          <a:bodyPr wrap="square" lIns="0" tIns="0" rIns="0" bIns="0" anchor="ctr">
            <a:normAutofit fontScale="92500" lnSpcReduction="10000"/>
          </a:bodyPr>
          <a:lstStyle/>
          <a:p>
            <a:pPr algn="ctr">
              <a:lnSpc>
                <a:spcPct val="120000"/>
              </a:lnSpc>
            </a:pPr>
            <a:r>
              <a:rPr lang="zh-CN" altLang="en-US" sz="1335" dirty="0">
                <a:solidFill>
                  <a:schemeClr val="bg1"/>
                </a:solidFill>
                <a:cs typeface="+mn-ea"/>
                <a:sym typeface="+mn-lt"/>
              </a:rPr>
              <a:t>此部分内容作为文字排版占位显示</a:t>
            </a:r>
            <a:br>
              <a:rPr lang="zh-CN" altLang="en-US" sz="1335" dirty="0">
                <a:solidFill>
                  <a:schemeClr val="bg1"/>
                </a:solidFill>
                <a:cs typeface="+mn-ea"/>
                <a:sym typeface="+mn-lt"/>
              </a:rPr>
            </a:br>
            <a:r>
              <a:rPr lang="zh-CN" altLang="en-US" sz="1335" dirty="0">
                <a:solidFill>
                  <a:schemeClr val="bg1"/>
                </a:solidFill>
                <a:cs typeface="+mn-ea"/>
                <a:sym typeface="+mn-lt"/>
              </a:rPr>
              <a:t>（建议使用主题字体）</a:t>
            </a:r>
            <a:endParaRPr lang="zh-CN" altLang="en-US" sz="1335"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500"/>
                                        <p:tgtEl>
                                          <p:spTgt spid="35"/>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par>
                                <p:cTn id="32" presetID="16" presetClass="entr" presetSubtype="21"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barn(inVertical)">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3073" y="3962327"/>
            <a:ext cx="4313415" cy="1558960"/>
            <a:chOff x="857304" y="2971745"/>
            <a:chExt cx="3235061" cy="1169220"/>
          </a:xfrm>
        </p:grpSpPr>
        <p:sp>
          <p:nvSpPr>
            <p:cNvPr id="3" name="任意多边形: 形状 2"/>
            <p:cNvSpPr/>
            <p:nvPr/>
          </p:nvSpPr>
          <p:spPr>
            <a:xfrm>
              <a:off x="857304" y="3343109"/>
              <a:ext cx="1952295" cy="7978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51" y="0"/>
                  </a:lnTo>
                  <a:lnTo>
                    <a:pt x="0" y="21600"/>
                  </a:lnTo>
                  <a:lnTo>
                    <a:pt x="14029" y="21600"/>
                  </a:lnTo>
                  <a:lnTo>
                    <a:pt x="21600" y="0"/>
                  </a:ln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4" name="任意多边形: 形状 3"/>
            <p:cNvSpPr/>
            <p:nvPr/>
          </p:nvSpPr>
          <p:spPr>
            <a:xfrm>
              <a:off x="2130384" y="2971745"/>
              <a:ext cx="1961981" cy="1062130"/>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5" name="矩形 4"/>
            <p:cNvSpPr/>
            <p:nvPr/>
          </p:nvSpPr>
          <p:spPr>
            <a:xfrm>
              <a:off x="2969717" y="3371787"/>
              <a:ext cx="364605" cy="263859"/>
            </a:xfrm>
            <a:prstGeom prst="rect">
              <a:avLst/>
            </a:prstGeom>
            <a:ln w="12700">
              <a:miter lim="400000"/>
            </a:ln>
          </p:spPr>
          <p:txBody>
            <a:bodyPr lIns="33867" tIns="33867" rIns="33867" bIns="33867" anchor="ctr">
              <a:normAutofit fontScale="55000" lnSpcReduction="20000"/>
            </a:bodyPr>
            <a:lstStyle/>
            <a:p>
              <a:pPr algn="ctr"/>
              <a:r>
                <a:rPr lang="en-US" altLang="zh-CN" sz="4265">
                  <a:solidFill>
                    <a:schemeClr val="bg1"/>
                  </a:solidFill>
                  <a:cs typeface="+mn-ea"/>
                  <a:sym typeface="+mn-lt"/>
                </a:rPr>
                <a:t>1</a:t>
              </a:r>
              <a:endParaRPr lang="en-US" altLang="zh-CN" sz="4265">
                <a:solidFill>
                  <a:schemeClr val="bg1"/>
                </a:solidFill>
                <a:cs typeface="+mn-ea"/>
                <a:sym typeface="+mn-lt"/>
              </a:endParaRPr>
            </a:p>
          </p:txBody>
        </p:sp>
        <p:sp>
          <p:nvSpPr>
            <p:cNvPr id="6" name="椭圆 5"/>
            <p:cNvSpPr/>
            <p:nvPr/>
          </p:nvSpPr>
          <p:spPr>
            <a:xfrm flipH="1">
              <a:off x="1545689" y="3442844"/>
              <a:ext cx="598387" cy="598387"/>
            </a:xfrm>
            <a:prstGeom prst="ellipse">
              <a:avLst/>
            </a:prstGeom>
            <a:solidFill>
              <a:srgbClr val="FFFFFF">
                <a:alpha val="50000"/>
              </a:srgbClr>
            </a:solidFill>
            <a:ln w="12700">
              <a:miter lim="400000"/>
            </a:ln>
          </p:spPr>
          <p:txBody>
            <a:bodyPr anchor="ctr"/>
            <a:lstStyle/>
            <a:p>
              <a:pPr algn="ctr"/>
              <a:endParaRPr sz="3200" dirty="0">
                <a:solidFill>
                  <a:schemeClr val="bg1"/>
                </a:solidFill>
                <a:cs typeface="+mn-ea"/>
                <a:sym typeface="+mn-lt"/>
              </a:endParaRPr>
            </a:p>
          </p:txBody>
        </p:sp>
        <p:sp>
          <p:nvSpPr>
            <p:cNvPr id="7" name="任意多边形: 形状 6"/>
            <p:cNvSpPr/>
            <p:nvPr/>
          </p:nvSpPr>
          <p:spPr>
            <a:xfrm>
              <a:off x="1737931" y="3665516"/>
              <a:ext cx="195450" cy="171495"/>
            </a:xfrm>
            <a:custGeom>
              <a:avLst/>
              <a:gdLst/>
              <a:ahLst/>
              <a:cxnLst>
                <a:cxn ang="0">
                  <a:pos x="wd2" y="hd2"/>
                </a:cxn>
                <a:cxn ang="5400000">
                  <a:pos x="wd2" y="hd2"/>
                </a:cxn>
                <a:cxn ang="10800000">
                  <a:pos x="wd2" y="hd2"/>
                </a:cxn>
                <a:cxn ang="16200000">
                  <a:pos x="wd2" y="hd2"/>
                </a:cxn>
              </a:cxnLst>
              <a:rect l="0" t="0" r="r" b="b"/>
              <a:pathLst>
                <a:path w="21600" h="21600" extrusionOk="0">
                  <a:moveTo>
                    <a:pt x="10800" y="20706"/>
                  </a:moveTo>
                  <a:cubicBezTo>
                    <a:pt x="9461" y="19774"/>
                    <a:pt x="675" y="13396"/>
                    <a:pt x="675" y="6539"/>
                  </a:cubicBezTo>
                  <a:cubicBezTo>
                    <a:pt x="675" y="3703"/>
                    <a:pt x="2442" y="769"/>
                    <a:pt x="5400" y="769"/>
                  </a:cubicBezTo>
                  <a:cubicBezTo>
                    <a:pt x="7835" y="769"/>
                    <a:pt x="10462" y="2681"/>
                    <a:pt x="10462" y="5770"/>
                  </a:cubicBezTo>
                  <a:lnTo>
                    <a:pt x="11138" y="5770"/>
                  </a:lnTo>
                  <a:cubicBezTo>
                    <a:pt x="11138" y="2681"/>
                    <a:pt x="13765" y="769"/>
                    <a:pt x="16200" y="769"/>
                  </a:cubicBezTo>
                  <a:cubicBezTo>
                    <a:pt x="19158" y="769"/>
                    <a:pt x="20925" y="3703"/>
                    <a:pt x="20925" y="6539"/>
                  </a:cubicBezTo>
                  <a:cubicBezTo>
                    <a:pt x="20925" y="13393"/>
                    <a:pt x="12139" y="19774"/>
                    <a:pt x="10800" y="20706"/>
                  </a:cubicBezTo>
                  <a:close/>
                  <a:moveTo>
                    <a:pt x="16200" y="0"/>
                  </a:moveTo>
                  <a:cubicBezTo>
                    <a:pt x="13717" y="0"/>
                    <a:pt x="11597" y="1595"/>
                    <a:pt x="10800" y="3819"/>
                  </a:cubicBezTo>
                  <a:cubicBezTo>
                    <a:pt x="10003" y="1595"/>
                    <a:pt x="7883" y="0"/>
                    <a:pt x="5400" y="0"/>
                  </a:cubicBezTo>
                  <a:cubicBezTo>
                    <a:pt x="2020" y="0"/>
                    <a:pt x="0" y="3325"/>
                    <a:pt x="0" y="6539"/>
                  </a:cubicBezTo>
                  <a:cubicBezTo>
                    <a:pt x="0" y="9843"/>
                    <a:pt x="1798" y="13368"/>
                    <a:pt x="5343" y="17017"/>
                  </a:cubicBezTo>
                  <a:cubicBezTo>
                    <a:pt x="7954" y="19705"/>
                    <a:pt x="10604" y="21470"/>
                    <a:pt x="10631" y="21488"/>
                  </a:cubicBezTo>
                  <a:lnTo>
                    <a:pt x="10800" y="21600"/>
                  </a:lnTo>
                  <a:lnTo>
                    <a:pt x="10969" y="21488"/>
                  </a:lnTo>
                  <a:cubicBezTo>
                    <a:pt x="10996" y="21470"/>
                    <a:pt x="13646" y="19705"/>
                    <a:pt x="16257" y="17017"/>
                  </a:cubicBezTo>
                  <a:cubicBezTo>
                    <a:pt x="19802" y="13368"/>
                    <a:pt x="21600" y="9843"/>
                    <a:pt x="21600" y="6539"/>
                  </a:cubicBezTo>
                  <a:cubicBezTo>
                    <a:pt x="21600" y="3325"/>
                    <a:pt x="19580" y="0"/>
                    <a:pt x="16200" y="0"/>
                  </a:cubicBezTo>
                  <a:close/>
                </a:path>
              </a:pathLst>
            </a:custGeom>
            <a:solidFill>
              <a:srgbClr val="282828"/>
            </a:solidFill>
            <a:ln w="12700">
              <a:miter lim="400000"/>
            </a:ln>
          </p:spPr>
          <p:txBody>
            <a:bodyPr anchor="ctr"/>
            <a:lstStyle/>
            <a:p>
              <a:pPr algn="ctr"/>
              <a:endParaRPr sz="3200">
                <a:solidFill>
                  <a:schemeClr val="bg1"/>
                </a:solidFill>
                <a:cs typeface="+mn-ea"/>
                <a:sym typeface="+mn-lt"/>
              </a:endParaRPr>
            </a:p>
          </p:txBody>
        </p:sp>
      </p:grpSp>
      <p:grpSp>
        <p:nvGrpSpPr>
          <p:cNvPr id="8" name="组合 7"/>
          <p:cNvGrpSpPr/>
          <p:nvPr/>
        </p:nvGrpSpPr>
        <p:grpSpPr>
          <a:xfrm>
            <a:off x="2192700" y="2901531"/>
            <a:ext cx="4333379" cy="1558960"/>
            <a:chOff x="1644525" y="2176148"/>
            <a:chExt cx="3250034" cy="1169220"/>
          </a:xfrm>
        </p:grpSpPr>
        <p:sp>
          <p:nvSpPr>
            <p:cNvPr id="9" name="任意多边形: 形状 8"/>
            <p:cNvSpPr/>
            <p:nvPr/>
          </p:nvSpPr>
          <p:spPr>
            <a:xfrm>
              <a:off x="1644525" y="2547512"/>
              <a:ext cx="1950052" cy="7978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62" y="0"/>
                  </a:lnTo>
                  <a:lnTo>
                    <a:pt x="0" y="21600"/>
                  </a:lnTo>
                  <a:lnTo>
                    <a:pt x="12689" y="21600"/>
                  </a:lnTo>
                  <a:lnTo>
                    <a:pt x="21600" y="0"/>
                  </a:ln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10" name="任意多边形: 形状 9"/>
            <p:cNvSpPr/>
            <p:nvPr/>
          </p:nvSpPr>
          <p:spPr>
            <a:xfrm>
              <a:off x="2932578" y="2176148"/>
              <a:ext cx="1961981" cy="1062130"/>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11" name="矩形 10"/>
            <p:cNvSpPr/>
            <p:nvPr/>
          </p:nvSpPr>
          <p:spPr>
            <a:xfrm>
              <a:off x="3870574" y="2586687"/>
              <a:ext cx="364605" cy="263859"/>
            </a:xfrm>
            <a:prstGeom prst="rect">
              <a:avLst/>
            </a:prstGeom>
            <a:ln w="12700">
              <a:miter lim="400000"/>
            </a:ln>
          </p:spPr>
          <p:txBody>
            <a:bodyPr lIns="33867" tIns="33867" rIns="33867" bIns="33867" anchor="ctr">
              <a:normAutofit fontScale="55000" lnSpcReduction="20000"/>
            </a:bodyPr>
            <a:lstStyle/>
            <a:p>
              <a:pPr algn="ctr"/>
              <a:r>
                <a:rPr lang="en-US" altLang="zh-CN" sz="4265">
                  <a:solidFill>
                    <a:schemeClr val="bg1"/>
                  </a:solidFill>
                  <a:cs typeface="+mn-ea"/>
                  <a:sym typeface="+mn-lt"/>
                </a:rPr>
                <a:t>2</a:t>
              </a:r>
              <a:endParaRPr lang="en-US" altLang="zh-CN" sz="4265">
                <a:solidFill>
                  <a:schemeClr val="bg1"/>
                </a:solidFill>
                <a:cs typeface="+mn-ea"/>
                <a:sym typeface="+mn-lt"/>
              </a:endParaRPr>
            </a:p>
          </p:txBody>
        </p:sp>
        <p:sp>
          <p:nvSpPr>
            <p:cNvPr id="12" name="椭圆 11"/>
            <p:cNvSpPr/>
            <p:nvPr/>
          </p:nvSpPr>
          <p:spPr>
            <a:xfrm flipH="1">
              <a:off x="2322519" y="2649409"/>
              <a:ext cx="594064" cy="594063"/>
            </a:xfrm>
            <a:prstGeom prst="ellipse">
              <a:avLst/>
            </a:prstGeom>
            <a:solidFill>
              <a:srgbClr val="FFFFFF">
                <a:alpha val="50000"/>
              </a:srgbClr>
            </a:solidFill>
            <a:ln w="12700">
              <a:miter lim="400000"/>
            </a:ln>
          </p:spPr>
          <p:txBody>
            <a:bodyPr anchor="ctr"/>
            <a:lstStyle/>
            <a:p>
              <a:pPr algn="ctr"/>
              <a:endParaRPr sz="3200" dirty="0">
                <a:solidFill>
                  <a:schemeClr val="bg1"/>
                </a:solidFill>
                <a:cs typeface="+mn-ea"/>
                <a:sym typeface="+mn-lt"/>
              </a:endParaRPr>
            </a:p>
          </p:txBody>
        </p:sp>
        <p:sp>
          <p:nvSpPr>
            <p:cNvPr id="13" name="任意多边形: 形状 12"/>
            <p:cNvSpPr/>
            <p:nvPr/>
          </p:nvSpPr>
          <p:spPr>
            <a:xfrm>
              <a:off x="2508371" y="2835260"/>
              <a:ext cx="222360" cy="2223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15" y="0"/>
                    <a:pt x="5204" y="1124"/>
                    <a:pt x="3164" y="3164"/>
                  </a:cubicBezTo>
                  <a:cubicBezTo>
                    <a:pt x="1124" y="5203"/>
                    <a:pt x="0" y="7915"/>
                    <a:pt x="0" y="10800"/>
                  </a:cubicBezTo>
                  <a:cubicBezTo>
                    <a:pt x="0" y="13685"/>
                    <a:pt x="1124" y="16396"/>
                    <a:pt x="3164" y="18436"/>
                  </a:cubicBezTo>
                  <a:cubicBezTo>
                    <a:pt x="5204" y="20476"/>
                    <a:pt x="7915" y="21600"/>
                    <a:pt x="10800" y="21600"/>
                  </a:cubicBezTo>
                  <a:cubicBezTo>
                    <a:pt x="13685" y="21600"/>
                    <a:pt x="16396" y="20476"/>
                    <a:pt x="18436" y="18436"/>
                  </a:cubicBezTo>
                  <a:cubicBezTo>
                    <a:pt x="20476" y="16397"/>
                    <a:pt x="21600" y="13685"/>
                    <a:pt x="21600" y="10800"/>
                  </a:cubicBezTo>
                  <a:cubicBezTo>
                    <a:pt x="21600" y="7915"/>
                    <a:pt x="20476" y="5204"/>
                    <a:pt x="18436" y="3164"/>
                  </a:cubicBezTo>
                  <a:cubicBezTo>
                    <a:pt x="16396" y="1124"/>
                    <a:pt x="13685" y="0"/>
                    <a:pt x="10800" y="0"/>
                  </a:cubicBezTo>
                  <a:close/>
                  <a:moveTo>
                    <a:pt x="10800" y="675"/>
                  </a:moveTo>
                  <a:cubicBezTo>
                    <a:pt x="13505" y="675"/>
                    <a:pt x="16049" y="1726"/>
                    <a:pt x="17961" y="3639"/>
                  </a:cubicBezTo>
                  <a:cubicBezTo>
                    <a:pt x="19874" y="5551"/>
                    <a:pt x="20925" y="8096"/>
                    <a:pt x="20925" y="10800"/>
                  </a:cubicBezTo>
                  <a:cubicBezTo>
                    <a:pt x="20925" y="13505"/>
                    <a:pt x="19874" y="16049"/>
                    <a:pt x="17961" y="17961"/>
                  </a:cubicBezTo>
                  <a:cubicBezTo>
                    <a:pt x="16049" y="19874"/>
                    <a:pt x="13505" y="20925"/>
                    <a:pt x="10800" y="20925"/>
                  </a:cubicBezTo>
                  <a:cubicBezTo>
                    <a:pt x="8096" y="20925"/>
                    <a:pt x="5551" y="19874"/>
                    <a:pt x="3639" y="17961"/>
                  </a:cubicBezTo>
                  <a:cubicBezTo>
                    <a:pt x="1726" y="16049"/>
                    <a:pt x="675" y="13505"/>
                    <a:pt x="675" y="10800"/>
                  </a:cubicBezTo>
                  <a:cubicBezTo>
                    <a:pt x="675" y="8096"/>
                    <a:pt x="1726" y="5551"/>
                    <a:pt x="3639" y="3639"/>
                  </a:cubicBezTo>
                  <a:cubicBezTo>
                    <a:pt x="5551" y="1726"/>
                    <a:pt x="8095" y="675"/>
                    <a:pt x="10800" y="675"/>
                  </a:cubicBezTo>
                  <a:close/>
                  <a:moveTo>
                    <a:pt x="10462" y="1350"/>
                  </a:moveTo>
                  <a:cubicBezTo>
                    <a:pt x="10462" y="1350"/>
                    <a:pt x="10462" y="2700"/>
                    <a:pt x="10462" y="2700"/>
                  </a:cubicBezTo>
                  <a:lnTo>
                    <a:pt x="11138" y="2700"/>
                  </a:lnTo>
                  <a:lnTo>
                    <a:pt x="11138" y="1350"/>
                  </a:lnTo>
                  <a:lnTo>
                    <a:pt x="10462" y="1350"/>
                  </a:lnTo>
                  <a:close/>
                  <a:moveTo>
                    <a:pt x="10462" y="4050"/>
                  </a:moveTo>
                  <a:lnTo>
                    <a:pt x="10462" y="10937"/>
                  </a:lnTo>
                  <a:lnTo>
                    <a:pt x="13595" y="14080"/>
                  </a:lnTo>
                  <a:lnTo>
                    <a:pt x="14080" y="13595"/>
                  </a:lnTo>
                  <a:lnTo>
                    <a:pt x="11138" y="10663"/>
                  </a:lnTo>
                  <a:cubicBezTo>
                    <a:pt x="11138" y="10663"/>
                    <a:pt x="11138" y="4050"/>
                    <a:pt x="11138" y="4050"/>
                  </a:cubicBezTo>
                  <a:lnTo>
                    <a:pt x="10462" y="4050"/>
                  </a:lnTo>
                  <a:close/>
                  <a:moveTo>
                    <a:pt x="1350" y="10462"/>
                  </a:moveTo>
                  <a:cubicBezTo>
                    <a:pt x="1350" y="10462"/>
                    <a:pt x="1350" y="11138"/>
                    <a:pt x="1350" y="11138"/>
                  </a:cubicBezTo>
                  <a:lnTo>
                    <a:pt x="2700" y="11138"/>
                  </a:lnTo>
                  <a:lnTo>
                    <a:pt x="2700" y="10462"/>
                  </a:lnTo>
                  <a:lnTo>
                    <a:pt x="1350" y="10462"/>
                  </a:lnTo>
                  <a:close/>
                  <a:moveTo>
                    <a:pt x="18900" y="10462"/>
                  </a:moveTo>
                  <a:cubicBezTo>
                    <a:pt x="18900" y="10462"/>
                    <a:pt x="18900" y="11138"/>
                    <a:pt x="18900" y="11138"/>
                  </a:cubicBezTo>
                  <a:lnTo>
                    <a:pt x="20250" y="11138"/>
                  </a:lnTo>
                  <a:lnTo>
                    <a:pt x="20250" y="10462"/>
                  </a:lnTo>
                  <a:lnTo>
                    <a:pt x="18900" y="10462"/>
                  </a:lnTo>
                  <a:close/>
                  <a:moveTo>
                    <a:pt x="10462" y="18900"/>
                  </a:moveTo>
                  <a:cubicBezTo>
                    <a:pt x="10462" y="18900"/>
                    <a:pt x="10462" y="20250"/>
                    <a:pt x="10462" y="20250"/>
                  </a:cubicBezTo>
                  <a:lnTo>
                    <a:pt x="11138" y="20250"/>
                  </a:lnTo>
                  <a:lnTo>
                    <a:pt x="11138" y="18900"/>
                  </a:lnTo>
                  <a:lnTo>
                    <a:pt x="10462" y="18900"/>
                  </a:lnTo>
                  <a:close/>
                </a:path>
              </a:pathLst>
            </a:custGeom>
            <a:solidFill>
              <a:srgbClr val="282828"/>
            </a:solidFill>
            <a:ln w="12700">
              <a:miter lim="400000"/>
            </a:ln>
          </p:spPr>
          <p:txBody>
            <a:bodyPr anchor="ctr"/>
            <a:lstStyle/>
            <a:p>
              <a:pPr algn="ctr"/>
              <a:endParaRPr sz="3200">
                <a:solidFill>
                  <a:schemeClr val="bg1"/>
                </a:solidFill>
                <a:cs typeface="+mn-ea"/>
                <a:sym typeface="+mn-lt"/>
              </a:endParaRPr>
            </a:p>
          </p:txBody>
        </p:sp>
      </p:grpSp>
      <p:grpSp>
        <p:nvGrpSpPr>
          <p:cNvPr id="14" name="组合 13"/>
          <p:cNvGrpSpPr/>
          <p:nvPr/>
        </p:nvGrpSpPr>
        <p:grpSpPr>
          <a:xfrm>
            <a:off x="3234796" y="1844825"/>
            <a:ext cx="4356784" cy="1558962"/>
            <a:chOff x="2426097" y="1383618"/>
            <a:chExt cx="3267588" cy="1169221"/>
          </a:xfrm>
        </p:grpSpPr>
        <p:sp>
          <p:nvSpPr>
            <p:cNvPr id="15" name="任意多边形: 形状 14"/>
            <p:cNvSpPr/>
            <p:nvPr/>
          </p:nvSpPr>
          <p:spPr>
            <a:xfrm>
              <a:off x="2426097" y="1754983"/>
              <a:ext cx="1950391" cy="7978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60" y="0"/>
                  </a:lnTo>
                  <a:lnTo>
                    <a:pt x="0" y="21600"/>
                  </a:lnTo>
                  <a:lnTo>
                    <a:pt x="13172" y="21600"/>
                  </a:lnTo>
                  <a:cubicBezTo>
                    <a:pt x="14174" y="18627"/>
                    <a:pt x="15207" y="15731"/>
                    <a:pt x="16266" y="12900"/>
                  </a:cubicBezTo>
                  <a:cubicBezTo>
                    <a:pt x="17950" y="8401"/>
                    <a:pt x="19728" y="4093"/>
                    <a:pt x="21600" y="0"/>
                  </a:cubicBez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16" name="任意多边形: 形状 15"/>
            <p:cNvSpPr/>
            <p:nvPr/>
          </p:nvSpPr>
          <p:spPr>
            <a:xfrm>
              <a:off x="3731704" y="1383618"/>
              <a:ext cx="1961981" cy="1062130"/>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17" name="矩形 16"/>
            <p:cNvSpPr/>
            <p:nvPr/>
          </p:nvSpPr>
          <p:spPr>
            <a:xfrm>
              <a:off x="4712912" y="1777131"/>
              <a:ext cx="364605" cy="263859"/>
            </a:xfrm>
            <a:prstGeom prst="rect">
              <a:avLst/>
            </a:prstGeom>
            <a:ln w="12700">
              <a:miter lim="400000"/>
            </a:ln>
          </p:spPr>
          <p:txBody>
            <a:bodyPr lIns="33867" tIns="33867" rIns="33867" bIns="33867" anchor="ctr">
              <a:normAutofit fontScale="55000" lnSpcReduction="20000"/>
            </a:bodyPr>
            <a:lstStyle/>
            <a:p>
              <a:pPr algn="ctr"/>
              <a:r>
                <a:rPr lang="en-US" altLang="zh-CN" sz="4265">
                  <a:solidFill>
                    <a:schemeClr val="bg1"/>
                  </a:solidFill>
                  <a:cs typeface="+mn-ea"/>
                  <a:sym typeface="+mn-lt"/>
                </a:rPr>
                <a:t>3</a:t>
              </a:r>
              <a:endParaRPr lang="en-US" altLang="zh-CN" sz="4265" dirty="0">
                <a:solidFill>
                  <a:schemeClr val="bg1"/>
                </a:solidFill>
                <a:cs typeface="+mn-ea"/>
                <a:sym typeface="+mn-lt"/>
              </a:endParaRPr>
            </a:p>
          </p:txBody>
        </p:sp>
        <p:sp>
          <p:nvSpPr>
            <p:cNvPr id="18" name="椭圆 17"/>
            <p:cNvSpPr/>
            <p:nvPr/>
          </p:nvSpPr>
          <p:spPr>
            <a:xfrm flipH="1">
              <a:off x="3070638" y="1823729"/>
              <a:ext cx="598387" cy="598387"/>
            </a:xfrm>
            <a:prstGeom prst="ellipse">
              <a:avLst/>
            </a:prstGeom>
            <a:solidFill>
              <a:srgbClr val="FFFFFF">
                <a:alpha val="50000"/>
              </a:srgbClr>
            </a:solidFill>
            <a:ln w="12700">
              <a:miter lim="400000"/>
            </a:ln>
          </p:spPr>
          <p:txBody>
            <a:bodyPr anchor="ctr"/>
            <a:lstStyle/>
            <a:p>
              <a:pPr algn="ctr"/>
              <a:endParaRPr sz="3200" dirty="0">
                <a:solidFill>
                  <a:schemeClr val="bg1"/>
                </a:solidFill>
                <a:cs typeface="+mn-ea"/>
                <a:sym typeface="+mn-lt"/>
              </a:endParaRPr>
            </a:p>
          </p:txBody>
        </p:sp>
        <p:sp>
          <p:nvSpPr>
            <p:cNvPr id="19" name="任意多边形: 形状 18"/>
            <p:cNvSpPr/>
            <p:nvPr/>
          </p:nvSpPr>
          <p:spPr>
            <a:xfrm>
              <a:off x="3258651" y="2056908"/>
              <a:ext cx="222360" cy="132027"/>
            </a:xfrm>
            <a:custGeom>
              <a:avLst/>
              <a:gdLst/>
              <a:ahLst/>
              <a:cxnLst>
                <a:cxn ang="0">
                  <a:pos x="wd2" y="hd2"/>
                </a:cxn>
                <a:cxn ang="5400000">
                  <a:pos x="wd2" y="hd2"/>
                </a:cxn>
                <a:cxn ang="10800000">
                  <a:pos x="wd2" y="hd2"/>
                </a:cxn>
                <a:cxn ang="16200000">
                  <a:pos x="wd2" y="hd2"/>
                </a:cxn>
              </a:cxnLst>
              <a:rect l="0" t="0" r="r" b="b"/>
              <a:pathLst>
                <a:path w="21600" h="21600" extrusionOk="0">
                  <a:moveTo>
                    <a:pt x="18563" y="20463"/>
                  </a:moveTo>
                  <a:lnTo>
                    <a:pt x="3712" y="20463"/>
                  </a:lnTo>
                  <a:cubicBezTo>
                    <a:pt x="2009" y="20463"/>
                    <a:pt x="675" y="18216"/>
                    <a:pt x="675" y="15347"/>
                  </a:cubicBezTo>
                  <a:cubicBezTo>
                    <a:pt x="675" y="12526"/>
                    <a:pt x="2088" y="10232"/>
                    <a:pt x="3825" y="10232"/>
                  </a:cubicBezTo>
                  <a:lnTo>
                    <a:pt x="4666" y="10232"/>
                  </a:lnTo>
                  <a:lnTo>
                    <a:pt x="4719" y="9771"/>
                  </a:lnTo>
                  <a:cubicBezTo>
                    <a:pt x="5287" y="4849"/>
                    <a:pt x="8201" y="1137"/>
                    <a:pt x="11497" y="1137"/>
                  </a:cubicBezTo>
                  <a:cubicBezTo>
                    <a:pt x="15207" y="1137"/>
                    <a:pt x="18225" y="5981"/>
                    <a:pt x="18225" y="11937"/>
                  </a:cubicBezTo>
                  <a:lnTo>
                    <a:pt x="18225" y="12505"/>
                  </a:lnTo>
                  <a:lnTo>
                    <a:pt x="18563" y="12505"/>
                  </a:lnTo>
                  <a:cubicBezTo>
                    <a:pt x="19887" y="12505"/>
                    <a:pt x="20925" y="14253"/>
                    <a:pt x="20925" y="16484"/>
                  </a:cubicBezTo>
                  <a:cubicBezTo>
                    <a:pt x="20925" y="18715"/>
                    <a:pt x="19887" y="20463"/>
                    <a:pt x="18563" y="20463"/>
                  </a:cubicBezTo>
                  <a:close/>
                  <a:moveTo>
                    <a:pt x="18893" y="11397"/>
                  </a:moveTo>
                  <a:cubicBezTo>
                    <a:pt x="18717" y="5064"/>
                    <a:pt x="15467" y="0"/>
                    <a:pt x="11497" y="0"/>
                  </a:cubicBezTo>
                  <a:cubicBezTo>
                    <a:pt x="7986" y="0"/>
                    <a:pt x="4866" y="3878"/>
                    <a:pt x="4115" y="9095"/>
                  </a:cubicBezTo>
                  <a:lnTo>
                    <a:pt x="3825" y="9095"/>
                  </a:lnTo>
                  <a:cubicBezTo>
                    <a:pt x="1716" y="9095"/>
                    <a:pt x="0" y="11900"/>
                    <a:pt x="0" y="15347"/>
                  </a:cubicBezTo>
                  <a:cubicBezTo>
                    <a:pt x="0" y="18853"/>
                    <a:pt x="1631" y="21600"/>
                    <a:pt x="3712" y="21600"/>
                  </a:cubicBezTo>
                  <a:lnTo>
                    <a:pt x="18563" y="21600"/>
                  </a:lnTo>
                  <a:cubicBezTo>
                    <a:pt x="20266" y="21600"/>
                    <a:pt x="21600" y="19353"/>
                    <a:pt x="21600" y="16484"/>
                  </a:cubicBezTo>
                  <a:cubicBezTo>
                    <a:pt x="21600" y="13804"/>
                    <a:pt x="20435" y="11666"/>
                    <a:pt x="18893" y="11397"/>
                  </a:cubicBezTo>
                  <a:close/>
                </a:path>
              </a:pathLst>
            </a:custGeom>
            <a:solidFill>
              <a:srgbClr val="282828"/>
            </a:solidFill>
            <a:ln w="12700">
              <a:miter lim="400000"/>
            </a:ln>
          </p:spPr>
          <p:txBody>
            <a:bodyPr anchor="ctr"/>
            <a:lstStyle/>
            <a:p>
              <a:pPr algn="ctr"/>
              <a:endParaRPr sz="3200">
                <a:solidFill>
                  <a:schemeClr val="bg1"/>
                </a:solidFill>
                <a:cs typeface="+mn-ea"/>
                <a:sym typeface="+mn-lt"/>
              </a:endParaRPr>
            </a:p>
          </p:txBody>
        </p:sp>
      </p:grpSp>
      <p:sp>
        <p:nvSpPr>
          <p:cNvPr id="20" name="文本框 16"/>
          <p:cNvSpPr txBox="1"/>
          <p:nvPr/>
        </p:nvSpPr>
        <p:spPr>
          <a:xfrm>
            <a:off x="8084453" y="2478230"/>
            <a:ext cx="2964476" cy="592759"/>
          </a:xfrm>
          <a:prstGeom prst="rect">
            <a:avLst/>
          </a:prstGeom>
          <a:noFill/>
        </p:spPr>
        <p:txBody>
          <a:bodyPr wrap="square" anchor="ctr">
            <a:normAutofit fontScale="92500" lnSpcReduction="10000"/>
          </a:bodyPr>
          <a:lstStyle/>
          <a:p>
            <a:pPr>
              <a:lnSpc>
                <a:spcPct val="120000"/>
              </a:lnSpc>
            </a:pPr>
            <a:r>
              <a:rPr lang="zh-CN" altLang="en-US" sz="1465" dirty="0">
                <a:solidFill>
                  <a:schemeClr val="bg1"/>
                </a:solidFill>
                <a:cs typeface="+mn-ea"/>
                <a:sym typeface="+mn-lt"/>
              </a:rPr>
              <a:t>此部分内容作为文字排版占位显示</a:t>
            </a:r>
            <a:br>
              <a:rPr lang="zh-CN" altLang="en-US" sz="1465" dirty="0">
                <a:solidFill>
                  <a:schemeClr val="bg1"/>
                </a:solidFill>
                <a:cs typeface="+mn-ea"/>
                <a:sym typeface="+mn-lt"/>
              </a:rPr>
            </a:br>
            <a:r>
              <a:rPr lang="zh-CN" altLang="en-US" sz="1465" dirty="0">
                <a:solidFill>
                  <a:schemeClr val="bg1"/>
                </a:solidFill>
                <a:cs typeface="+mn-ea"/>
                <a:sym typeface="+mn-lt"/>
              </a:rPr>
              <a:t>（建议使用主题字体）</a:t>
            </a:r>
            <a:endParaRPr lang="zh-CN" altLang="en-US" sz="1465" dirty="0">
              <a:solidFill>
                <a:schemeClr val="bg1"/>
              </a:solidFill>
              <a:cs typeface="+mn-ea"/>
              <a:sym typeface="+mn-lt"/>
            </a:endParaRPr>
          </a:p>
        </p:txBody>
      </p:sp>
      <p:sp>
        <p:nvSpPr>
          <p:cNvPr id="21" name="文本框 17"/>
          <p:cNvSpPr txBox="1"/>
          <p:nvPr/>
        </p:nvSpPr>
        <p:spPr>
          <a:xfrm>
            <a:off x="8084453" y="2135330"/>
            <a:ext cx="1107996" cy="276999"/>
          </a:xfrm>
          <a:prstGeom prst="rect">
            <a:avLst/>
          </a:prstGeom>
          <a:noFill/>
        </p:spPr>
        <p:txBody>
          <a:bodyPr wrap="none" lIns="0" tIns="0" rIns="0" bIns="0">
            <a:normAutofit fontScale="92500" lnSpcReduction="20000"/>
          </a:bodyPr>
          <a:lstStyle/>
          <a:p>
            <a:pPr>
              <a:lnSpc>
                <a:spcPct val="120000"/>
              </a:lnSpc>
            </a:pPr>
            <a:r>
              <a:rPr lang="zh-CN" altLang="en-US" sz="1865" b="1">
                <a:solidFill>
                  <a:schemeClr val="bg1"/>
                </a:solidFill>
                <a:cs typeface="+mn-ea"/>
                <a:sym typeface="+mn-lt"/>
              </a:rPr>
              <a:t>标题文本预设</a:t>
            </a:r>
            <a:endParaRPr lang="zh-CN" altLang="en-US" sz="1865" b="1">
              <a:solidFill>
                <a:schemeClr val="bg1"/>
              </a:solidFill>
              <a:cs typeface="+mn-ea"/>
              <a:sym typeface="+mn-lt"/>
            </a:endParaRPr>
          </a:p>
        </p:txBody>
      </p:sp>
      <p:sp>
        <p:nvSpPr>
          <p:cNvPr id="22" name="文本框 18"/>
          <p:cNvSpPr txBox="1"/>
          <p:nvPr/>
        </p:nvSpPr>
        <p:spPr>
          <a:xfrm>
            <a:off x="7017102" y="3736945"/>
            <a:ext cx="2964476" cy="592759"/>
          </a:xfrm>
          <a:prstGeom prst="rect">
            <a:avLst/>
          </a:prstGeom>
          <a:noFill/>
        </p:spPr>
        <p:txBody>
          <a:bodyPr wrap="square" anchor="ctr">
            <a:normAutofit fontScale="92500" lnSpcReduction="10000"/>
          </a:bodyPr>
          <a:lstStyle/>
          <a:p>
            <a:pPr>
              <a:lnSpc>
                <a:spcPct val="120000"/>
              </a:lnSpc>
            </a:pPr>
            <a:r>
              <a:rPr lang="zh-CN" altLang="en-US" sz="1465">
                <a:solidFill>
                  <a:schemeClr val="bg1"/>
                </a:solidFill>
                <a:cs typeface="+mn-ea"/>
                <a:sym typeface="+mn-lt"/>
              </a:rPr>
              <a:t>此部分内容作为文字排版占位显示</a:t>
            </a:r>
            <a:br>
              <a:rPr lang="zh-CN" altLang="en-US" sz="1465">
                <a:solidFill>
                  <a:schemeClr val="bg1"/>
                </a:solidFill>
                <a:cs typeface="+mn-ea"/>
                <a:sym typeface="+mn-lt"/>
              </a:rPr>
            </a:br>
            <a:r>
              <a:rPr lang="zh-CN" altLang="en-US" sz="1465">
                <a:solidFill>
                  <a:schemeClr val="bg1"/>
                </a:solidFill>
                <a:cs typeface="+mn-ea"/>
                <a:sym typeface="+mn-lt"/>
              </a:rPr>
              <a:t>（建议使用主题字体）</a:t>
            </a:r>
            <a:endParaRPr lang="zh-CN" altLang="en-US" sz="1465">
              <a:solidFill>
                <a:schemeClr val="bg1"/>
              </a:solidFill>
              <a:cs typeface="+mn-ea"/>
              <a:sym typeface="+mn-lt"/>
            </a:endParaRPr>
          </a:p>
        </p:txBody>
      </p:sp>
      <p:sp>
        <p:nvSpPr>
          <p:cNvPr id="23" name="文本框 19"/>
          <p:cNvSpPr txBox="1"/>
          <p:nvPr/>
        </p:nvSpPr>
        <p:spPr>
          <a:xfrm>
            <a:off x="7017102" y="3394046"/>
            <a:ext cx="1107996" cy="276999"/>
          </a:xfrm>
          <a:prstGeom prst="rect">
            <a:avLst/>
          </a:prstGeom>
          <a:noFill/>
        </p:spPr>
        <p:txBody>
          <a:bodyPr wrap="none" lIns="0" tIns="0" rIns="0" bIns="0">
            <a:normAutofit fontScale="92500" lnSpcReduction="20000"/>
          </a:bodyPr>
          <a:lstStyle/>
          <a:p>
            <a:pPr>
              <a:lnSpc>
                <a:spcPct val="120000"/>
              </a:lnSpc>
            </a:pPr>
            <a:r>
              <a:rPr lang="zh-CN" altLang="en-US" sz="1865" b="1">
                <a:solidFill>
                  <a:schemeClr val="bg1"/>
                </a:solidFill>
                <a:cs typeface="+mn-ea"/>
                <a:sym typeface="+mn-lt"/>
              </a:rPr>
              <a:t>标题文本预设</a:t>
            </a:r>
            <a:endParaRPr lang="zh-CN" altLang="en-US" sz="1865" b="1">
              <a:solidFill>
                <a:schemeClr val="bg1"/>
              </a:solidFill>
              <a:cs typeface="+mn-ea"/>
              <a:sym typeface="+mn-lt"/>
            </a:endParaRPr>
          </a:p>
        </p:txBody>
      </p:sp>
      <p:sp>
        <p:nvSpPr>
          <p:cNvPr id="24" name="文本框 20"/>
          <p:cNvSpPr txBox="1"/>
          <p:nvPr/>
        </p:nvSpPr>
        <p:spPr>
          <a:xfrm>
            <a:off x="5938230" y="5078029"/>
            <a:ext cx="2964476" cy="592759"/>
          </a:xfrm>
          <a:prstGeom prst="rect">
            <a:avLst/>
          </a:prstGeom>
          <a:noFill/>
        </p:spPr>
        <p:txBody>
          <a:bodyPr wrap="square" anchor="ctr">
            <a:normAutofit fontScale="92500" lnSpcReduction="10000"/>
          </a:bodyPr>
          <a:lstStyle/>
          <a:p>
            <a:pPr>
              <a:lnSpc>
                <a:spcPct val="120000"/>
              </a:lnSpc>
            </a:pPr>
            <a:r>
              <a:rPr lang="zh-CN" altLang="en-US" sz="1465">
                <a:solidFill>
                  <a:schemeClr val="bg1"/>
                </a:solidFill>
                <a:cs typeface="+mn-ea"/>
                <a:sym typeface="+mn-lt"/>
              </a:rPr>
              <a:t>此部分内容作为文字排版占位显示</a:t>
            </a:r>
            <a:br>
              <a:rPr lang="zh-CN" altLang="en-US" sz="1465">
                <a:solidFill>
                  <a:schemeClr val="bg1"/>
                </a:solidFill>
                <a:cs typeface="+mn-ea"/>
                <a:sym typeface="+mn-lt"/>
              </a:rPr>
            </a:br>
            <a:r>
              <a:rPr lang="zh-CN" altLang="en-US" sz="1465">
                <a:solidFill>
                  <a:schemeClr val="bg1"/>
                </a:solidFill>
                <a:cs typeface="+mn-ea"/>
                <a:sym typeface="+mn-lt"/>
              </a:rPr>
              <a:t>（建议使用主题字体）</a:t>
            </a:r>
            <a:endParaRPr lang="zh-CN" altLang="en-US" sz="1465">
              <a:solidFill>
                <a:schemeClr val="bg1"/>
              </a:solidFill>
              <a:cs typeface="+mn-ea"/>
              <a:sym typeface="+mn-lt"/>
            </a:endParaRPr>
          </a:p>
        </p:txBody>
      </p:sp>
      <p:sp>
        <p:nvSpPr>
          <p:cNvPr id="25" name="文本框 21"/>
          <p:cNvSpPr txBox="1"/>
          <p:nvPr/>
        </p:nvSpPr>
        <p:spPr>
          <a:xfrm>
            <a:off x="5938230" y="4735129"/>
            <a:ext cx="1107996" cy="276999"/>
          </a:xfrm>
          <a:prstGeom prst="rect">
            <a:avLst/>
          </a:prstGeom>
          <a:noFill/>
        </p:spPr>
        <p:txBody>
          <a:bodyPr wrap="none" lIns="0" tIns="0" rIns="0" bIns="0">
            <a:normAutofit fontScale="92500" lnSpcReduction="20000"/>
          </a:bodyPr>
          <a:lstStyle/>
          <a:p>
            <a:pPr>
              <a:lnSpc>
                <a:spcPct val="120000"/>
              </a:lnSpc>
            </a:pPr>
            <a:r>
              <a:rPr lang="zh-CN" altLang="en-US" sz="1865" b="1" dirty="0">
                <a:solidFill>
                  <a:schemeClr val="bg1"/>
                </a:solidFill>
                <a:cs typeface="+mn-ea"/>
                <a:sym typeface="+mn-lt"/>
              </a:rPr>
              <a:t>标题文本预设</a:t>
            </a:r>
            <a:endParaRPr lang="zh-CN" altLang="en-US" sz="1865"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735242" y="1717812"/>
            <a:ext cx="1720163" cy="1551163"/>
          </a:xfrm>
          <a:prstGeom prst="rect">
            <a:avLst/>
          </a:prstGeom>
          <a:noFill/>
          <a:ln w="190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gency FB" panose="020B0503020202020204" pitchFamily="34" charset="0"/>
                <a:ea typeface="Open Sans Light" pitchFamily="34" charset="0"/>
                <a:cs typeface="Open Sans Light" pitchFamily="34" charset="0"/>
              </a:rPr>
              <a:t>78%</a:t>
            </a:r>
            <a:endParaRPr lang="en-US" sz="3200" dirty="0">
              <a:solidFill>
                <a:schemeClr val="bg1"/>
              </a:solidFill>
              <a:latin typeface="Agency FB" panose="020B0503020202020204" pitchFamily="34" charset="0"/>
              <a:ea typeface="Open Sans Light" pitchFamily="34" charset="0"/>
              <a:cs typeface="Open Sans Light" pitchFamily="34" charset="0"/>
            </a:endParaRPr>
          </a:p>
          <a:p>
            <a:pPr algn="ctr"/>
            <a:endParaRPr lang="en-US" sz="3600" dirty="0">
              <a:solidFill>
                <a:schemeClr val="bg1"/>
              </a:solidFill>
              <a:latin typeface="Open Sans Light" pitchFamily="34" charset="0"/>
              <a:ea typeface="Open Sans Light" pitchFamily="34" charset="0"/>
              <a:cs typeface="Open Sans Light" pitchFamily="34" charset="0"/>
            </a:endParaRPr>
          </a:p>
        </p:txBody>
      </p:sp>
      <p:sp>
        <p:nvSpPr>
          <p:cNvPr id="3" name="Rounded Rectangle 6"/>
          <p:cNvSpPr/>
          <p:nvPr/>
        </p:nvSpPr>
        <p:spPr>
          <a:xfrm>
            <a:off x="1048162" y="2563901"/>
            <a:ext cx="1094323" cy="1057611"/>
          </a:xfrm>
          <a:prstGeom prst="roundRect">
            <a:avLst>
              <a:gd name="adj" fmla="val 744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ectangle 7"/>
          <p:cNvSpPr/>
          <p:nvPr/>
        </p:nvSpPr>
        <p:spPr>
          <a:xfrm>
            <a:off x="3620818" y="1717812"/>
            <a:ext cx="1720163" cy="1551163"/>
          </a:xfrm>
          <a:prstGeom prst="rect">
            <a:avLst/>
          </a:prstGeom>
          <a:noFill/>
          <a:ln w="190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gency FB" panose="020B0503020202020204" pitchFamily="34" charset="0"/>
                <a:ea typeface="Open Sans Light" pitchFamily="34" charset="0"/>
                <a:cs typeface="Open Sans Light" pitchFamily="34" charset="0"/>
              </a:rPr>
              <a:t>50%</a:t>
            </a:r>
            <a:endParaRPr lang="en-US" sz="3200" dirty="0">
              <a:solidFill>
                <a:schemeClr val="bg1"/>
              </a:solidFill>
              <a:latin typeface="Agency FB" panose="020B0503020202020204" pitchFamily="34" charset="0"/>
              <a:ea typeface="Open Sans Light" pitchFamily="34" charset="0"/>
              <a:cs typeface="Open Sans Light" pitchFamily="34" charset="0"/>
            </a:endParaRPr>
          </a:p>
          <a:p>
            <a:pPr algn="ctr"/>
            <a:endParaRPr lang="en-US" sz="3600" dirty="0">
              <a:solidFill>
                <a:schemeClr val="bg1"/>
              </a:solidFill>
            </a:endParaRPr>
          </a:p>
        </p:txBody>
      </p:sp>
      <p:sp>
        <p:nvSpPr>
          <p:cNvPr id="5" name="Rounded Rectangle 8"/>
          <p:cNvSpPr/>
          <p:nvPr/>
        </p:nvSpPr>
        <p:spPr>
          <a:xfrm>
            <a:off x="3933738" y="2563901"/>
            <a:ext cx="1094323" cy="1057611"/>
          </a:xfrm>
          <a:prstGeom prst="roundRect">
            <a:avLst>
              <a:gd name="adj" fmla="val 744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9"/>
          <p:cNvSpPr/>
          <p:nvPr/>
        </p:nvSpPr>
        <p:spPr>
          <a:xfrm>
            <a:off x="6794017" y="1717812"/>
            <a:ext cx="1720163" cy="1551163"/>
          </a:xfrm>
          <a:prstGeom prst="rect">
            <a:avLst/>
          </a:prstGeom>
          <a:noFill/>
          <a:ln w="190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gency FB" panose="020B0503020202020204" pitchFamily="34" charset="0"/>
                <a:ea typeface="Open Sans Light" pitchFamily="34" charset="0"/>
                <a:cs typeface="Open Sans Light" pitchFamily="34" charset="0"/>
              </a:rPr>
              <a:t>30%</a:t>
            </a:r>
            <a:endParaRPr lang="en-US" sz="3200" dirty="0">
              <a:solidFill>
                <a:schemeClr val="bg1"/>
              </a:solidFill>
              <a:latin typeface="Agency FB" panose="020B0503020202020204" pitchFamily="34" charset="0"/>
              <a:ea typeface="Open Sans Light" pitchFamily="34" charset="0"/>
              <a:cs typeface="Open Sans Light" pitchFamily="34" charset="0"/>
            </a:endParaRPr>
          </a:p>
          <a:p>
            <a:pPr algn="ctr"/>
            <a:endParaRPr lang="en-US" sz="3600" dirty="0">
              <a:solidFill>
                <a:schemeClr val="bg1"/>
              </a:solidFill>
            </a:endParaRPr>
          </a:p>
        </p:txBody>
      </p:sp>
      <p:sp>
        <p:nvSpPr>
          <p:cNvPr id="7" name="Rounded Rectangle 10"/>
          <p:cNvSpPr/>
          <p:nvPr/>
        </p:nvSpPr>
        <p:spPr>
          <a:xfrm>
            <a:off x="7106937" y="2563901"/>
            <a:ext cx="1094323" cy="1057611"/>
          </a:xfrm>
          <a:prstGeom prst="roundRect">
            <a:avLst>
              <a:gd name="adj" fmla="val 744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11"/>
          <p:cNvSpPr/>
          <p:nvPr/>
        </p:nvSpPr>
        <p:spPr>
          <a:xfrm>
            <a:off x="9676366" y="1717812"/>
            <a:ext cx="1720163" cy="1551163"/>
          </a:xfrm>
          <a:prstGeom prst="rect">
            <a:avLst/>
          </a:prstGeom>
          <a:noFill/>
          <a:ln w="190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gency FB" panose="020B0503020202020204" pitchFamily="34" charset="0"/>
                <a:ea typeface="Open Sans Light" pitchFamily="34" charset="0"/>
                <a:cs typeface="Open Sans Light" pitchFamily="34" charset="0"/>
              </a:rPr>
              <a:t>85%</a:t>
            </a:r>
            <a:endParaRPr lang="en-US" sz="3200" dirty="0">
              <a:solidFill>
                <a:schemeClr val="bg1"/>
              </a:solidFill>
              <a:latin typeface="Agency FB" panose="020B0503020202020204" pitchFamily="34" charset="0"/>
              <a:ea typeface="Open Sans Light" pitchFamily="34" charset="0"/>
              <a:cs typeface="Open Sans Light" pitchFamily="34" charset="0"/>
            </a:endParaRPr>
          </a:p>
          <a:p>
            <a:pPr algn="ctr"/>
            <a:endParaRPr lang="en-US" sz="3600" dirty="0">
              <a:solidFill>
                <a:schemeClr val="bg1"/>
              </a:solidFill>
            </a:endParaRPr>
          </a:p>
        </p:txBody>
      </p:sp>
      <p:sp>
        <p:nvSpPr>
          <p:cNvPr id="9" name="Rounded Rectangle 12"/>
          <p:cNvSpPr/>
          <p:nvPr/>
        </p:nvSpPr>
        <p:spPr>
          <a:xfrm>
            <a:off x="9989286" y="2563901"/>
            <a:ext cx="1094323" cy="1057611"/>
          </a:xfrm>
          <a:prstGeom prst="roundRect">
            <a:avLst>
              <a:gd name="adj" fmla="val 744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17"/>
          <p:cNvGrpSpPr/>
          <p:nvPr/>
        </p:nvGrpSpPr>
        <p:grpSpPr>
          <a:xfrm>
            <a:off x="7401355" y="2753094"/>
            <a:ext cx="389630" cy="679223"/>
            <a:chOff x="5734050" y="3273426"/>
            <a:chExt cx="117475" cy="204788"/>
          </a:xfrm>
          <a:solidFill>
            <a:schemeClr val="bg1"/>
          </a:solidFill>
        </p:grpSpPr>
        <p:sp>
          <p:nvSpPr>
            <p:cNvPr id="11" name="Freeform 22"/>
            <p:cNvSpPr/>
            <p:nvPr/>
          </p:nvSpPr>
          <p:spPr bwMode="auto">
            <a:xfrm>
              <a:off x="5756275" y="3273426"/>
              <a:ext cx="95250" cy="204788"/>
            </a:xfrm>
            <a:custGeom>
              <a:avLst/>
              <a:gdLst>
                <a:gd name="T0" fmla="*/ 53 w 59"/>
                <a:gd name="T1" fmla="*/ 6 h 126"/>
                <a:gd name="T2" fmla="*/ 9 w 59"/>
                <a:gd name="T3" fmla="*/ 38 h 126"/>
                <a:gd name="T4" fmla="*/ 0 w 59"/>
                <a:gd name="T5" fmla="*/ 40 h 126"/>
                <a:gd name="T6" fmla="*/ 0 w 59"/>
                <a:gd name="T7" fmla="*/ 87 h 126"/>
                <a:gd name="T8" fmla="*/ 9 w 59"/>
                <a:gd name="T9" fmla="*/ 88 h 126"/>
                <a:gd name="T10" fmla="*/ 52 w 59"/>
                <a:gd name="T11" fmla="*/ 120 h 126"/>
                <a:gd name="T12" fmla="*/ 59 w 59"/>
                <a:gd name="T13" fmla="*/ 120 h 126"/>
                <a:gd name="T14" fmla="*/ 59 w 59"/>
                <a:gd name="T15" fmla="*/ 6 h 126"/>
                <a:gd name="T16" fmla="*/ 53 w 59"/>
                <a:gd name="T17"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3" y="6"/>
                  </a:moveTo>
                  <a:cubicBezTo>
                    <a:pt x="9" y="38"/>
                    <a:pt x="9" y="38"/>
                    <a:pt x="9" y="38"/>
                  </a:cubicBezTo>
                  <a:cubicBezTo>
                    <a:pt x="9" y="38"/>
                    <a:pt x="5" y="38"/>
                    <a:pt x="0" y="40"/>
                  </a:cubicBezTo>
                  <a:cubicBezTo>
                    <a:pt x="0" y="87"/>
                    <a:pt x="0" y="87"/>
                    <a:pt x="0" y="87"/>
                  </a:cubicBezTo>
                  <a:cubicBezTo>
                    <a:pt x="5" y="88"/>
                    <a:pt x="9" y="88"/>
                    <a:pt x="9" y="88"/>
                  </a:cubicBezTo>
                  <a:cubicBezTo>
                    <a:pt x="52" y="120"/>
                    <a:pt x="52" y="120"/>
                    <a:pt x="52" y="120"/>
                  </a:cubicBezTo>
                  <a:cubicBezTo>
                    <a:pt x="52" y="120"/>
                    <a:pt x="59" y="126"/>
                    <a:pt x="59" y="120"/>
                  </a:cubicBezTo>
                  <a:cubicBezTo>
                    <a:pt x="59" y="113"/>
                    <a:pt x="59" y="12"/>
                    <a:pt x="59" y="6"/>
                  </a:cubicBezTo>
                  <a:cubicBezTo>
                    <a:pt x="59" y="0"/>
                    <a:pt x="53" y="6"/>
                    <a:pt x="5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2" name="Freeform 23"/>
            <p:cNvSpPr/>
            <p:nvPr/>
          </p:nvSpPr>
          <p:spPr bwMode="auto">
            <a:xfrm>
              <a:off x="5734050" y="3341688"/>
              <a:ext cx="11113" cy="69850"/>
            </a:xfrm>
            <a:custGeom>
              <a:avLst/>
              <a:gdLst>
                <a:gd name="T0" fmla="*/ 0 w 7"/>
                <a:gd name="T1" fmla="*/ 7 h 43"/>
                <a:gd name="T2" fmla="*/ 0 w 7"/>
                <a:gd name="T3" fmla="*/ 37 h 43"/>
                <a:gd name="T4" fmla="*/ 7 w 7"/>
                <a:gd name="T5" fmla="*/ 43 h 43"/>
                <a:gd name="T6" fmla="*/ 7 w 7"/>
                <a:gd name="T7" fmla="*/ 0 h 43"/>
                <a:gd name="T8" fmla="*/ 0 w 7"/>
                <a:gd name="T9" fmla="*/ 7 h 43"/>
              </a:gdLst>
              <a:ahLst/>
              <a:cxnLst>
                <a:cxn ang="0">
                  <a:pos x="T0" y="T1"/>
                </a:cxn>
                <a:cxn ang="0">
                  <a:pos x="T2" y="T3"/>
                </a:cxn>
                <a:cxn ang="0">
                  <a:pos x="T4" y="T5"/>
                </a:cxn>
                <a:cxn ang="0">
                  <a:pos x="T6" y="T7"/>
                </a:cxn>
                <a:cxn ang="0">
                  <a:pos x="T8" y="T9"/>
                </a:cxn>
              </a:cxnLst>
              <a:rect l="0" t="0" r="r" b="b"/>
              <a:pathLst>
                <a:path w="7" h="43">
                  <a:moveTo>
                    <a:pt x="0" y="7"/>
                  </a:moveTo>
                  <a:cubicBezTo>
                    <a:pt x="0" y="16"/>
                    <a:pt x="0" y="31"/>
                    <a:pt x="0" y="37"/>
                  </a:cubicBezTo>
                  <a:cubicBezTo>
                    <a:pt x="0" y="40"/>
                    <a:pt x="3" y="42"/>
                    <a:pt x="7" y="43"/>
                  </a:cubicBezTo>
                  <a:cubicBezTo>
                    <a:pt x="7" y="0"/>
                    <a:pt x="7" y="0"/>
                    <a:pt x="7" y="0"/>
                  </a:cubicBezTo>
                  <a:cubicBezTo>
                    <a:pt x="3" y="1"/>
                    <a:pt x="0"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sp>
        <p:nvSpPr>
          <p:cNvPr id="13" name="Freeform 58"/>
          <p:cNvSpPr/>
          <p:nvPr/>
        </p:nvSpPr>
        <p:spPr bwMode="auto">
          <a:xfrm>
            <a:off x="4241870" y="2872185"/>
            <a:ext cx="478057" cy="49554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grpSp>
        <p:nvGrpSpPr>
          <p:cNvPr id="14" name="Group 21"/>
          <p:cNvGrpSpPr/>
          <p:nvPr/>
        </p:nvGrpSpPr>
        <p:grpSpPr>
          <a:xfrm>
            <a:off x="10351528" y="2815718"/>
            <a:ext cx="366922" cy="553973"/>
            <a:chOff x="549275" y="4406901"/>
            <a:chExt cx="161926" cy="244475"/>
          </a:xfrm>
          <a:solidFill>
            <a:schemeClr val="bg1"/>
          </a:solidFill>
        </p:grpSpPr>
        <p:sp>
          <p:nvSpPr>
            <p:cNvPr id="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6"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sp>
        <p:nvSpPr>
          <p:cNvPr id="17" name="Freeform 33"/>
          <p:cNvSpPr>
            <a:spLocks noEditPoints="1"/>
          </p:cNvSpPr>
          <p:nvPr/>
        </p:nvSpPr>
        <p:spPr bwMode="auto">
          <a:xfrm>
            <a:off x="1290494" y="2902925"/>
            <a:ext cx="609657" cy="41508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18" name="矩形 17"/>
          <p:cNvSpPr/>
          <p:nvPr/>
        </p:nvSpPr>
        <p:spPr>
          <a:xfrm>
            <a:off x="653784" y="3960536"/>
            <a:ext cx="1883076" cy="2308324"/>
          </a:xfrm>
          <a:prstGeom prst="rect">
            <a:avLst/>
          </a:prstGeom>
        </p:spPr>
        <p:txBody>
          <a:bodyPr wrap="square">
            <a:spAutoFit/>
          </a:bodyPr>
          <a:lstStyle/>
          <a:p>
            <a:pPr algn="ctr">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19" name="矩形 18"/>
          <p:cNvSpPr/>
          <p:nvPr/>
        </p:nvSpPr>
        <p:spPr>
          <a:xfrm>
            <a:off x="3539360" y="3960536"/>
            <a:ext cx="1883076" cy="2308324"/>
          </a:xfrm>
          <a:prstGeom prst="rect">
            <a:avLst/>
          </a:prstGeom>
        </p:spPr>
        <p:txBody>
          <a:bodyPr wrap="square">
            <a:spAutoFit/>
          </a:bodyPr>
          <a:lstStyle/>
          <a:p>
            <a:pPr algn="ctr">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20" name="矩形 19"/>
          <p:cNvSpPr/>
          <p:nvPr/>
        </p:nvSpPr>
        <p:spPr>
          <a:xfrm>
            <a:off x="6691489" y="3960536"/>
            <a:ext cx="1883076" cy="2308324"/>
          </a:xfrm>
          <a:prstGeom prst="rect">
            <a:avLst/>
          </a:prstGeom>
        </p:spPr>
        <p:txBody>
          <a:bodyPr wrap="square">
            <a:spAutoFit/>
          </a:bodyPr>
          <a:lstStyle/>
          <a:p>
            <a:pPr algn="ctr">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21" name="矩形 20"/>
          <p:cNvSpPr/>
          <p:nvPr/>
        </p:nvSpPr>
        <p:spPr>
          <a:xfrm>
            <a:off x="9566471" y="3960536"/>
            <a:ext cx="1883076" cy="2308324"/>
          </a:xfrm>
          <a:prstGeom prst="rect">
            <a:avLst/>
          </a:prstGeom>
        </p:spPr>
        <p:txBody>
          <a:bodyPr wrap="square">
            <a:spAutoFit/>
          </a:bodyPr>
          <a:lstStyle/>
          <a:p>
            <a:pPr algn="ctr">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3" grpId="0" animBg="1"/>
      <p:bldP spid="17" grpId="0" animBg="1"/>
      <p:bldP spid="18" grpId="0"/>
      <p:bldP spid="19" grpId="0"/>
      <p:bldP spid="20" grpId="0"/>
      <p:bldP spid="21" grpId="0"/>
    </p:bldLst>
  </p:timing>
</p:sld>
</file>

<file path=ppt/tags/tag1.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3558</Words>
  <Application>WPS 演示</Application>
  <PresentationFormat>宽屏</PresentationFormat>
  <Paragraphs>513</Paragraphs>
  <Slides>26</Slides>
  <Notes>26</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26</vt:i4>
      </vt:variant>
    </vt:vector>
  </HeadingPairs>
  <TitlesOfParts>
    <vt:vector size="49" baseType="lpstr">
      <vt:lpstr>Arial</vt:lpstr>
      <vt:lpstr>宋体</vt:lpstr>
      <vt:lpstr>Wingdings</vt:lpstr>
      <vt:lpstr>微软雅黑 Light</vt:lpstr>
      <vt:lpstr>微软雅黑</vt:lpstr>
      <vt:lpstr>Impact</vt:lpstr>
      <vt:lpstr>Agency FB</vt:lpstr>
      <vt:lpstr>Trebuchet MS</vt:lpstr>
      <vt:lpstr>Open Sans Light</vt:lpstr>
      <vt:lpstr>等线</vt:lpstr>
      <vt:lpstr>Arial Unicode MS</vt:lpstr>
      <vt:lpstr>Open Sans</vt:lpstr>
      <vt:lpstr>Segoe Print</vt:lpstr>
      <vt:lpstr>Calibri</vt:lpstr>
      <vt:lpstr>Helvetica Light</vt:lpstr>
      <vt:lpstr>Meiryo</vt:lpstr>
      <vt:lpstr>Yu Gothic UI</vt:lpstr>
      <vt:lpstr>Arial Narrow</vt:lpstr>
      <vt:lpstr>Calibri Light</vt:lpstr>
      <vt:lpstr>Times New Roman</vt:lpstr>
      <vt:lpstr>PMingLiU</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13</cp:revision>
  <dcterms:created xsi:type="dcterms:W3CDTF">2017-07-07T15:43:00Z</dcterms:created>
  <dcterms:modified xsi:type="dcterms:W3CDTF">2024-06-05T11:36:25Z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570B2C84FD444381B2A4420DA9A00DE4_13</vt:lpwstr>
  </property>
  <property fmtid="{D5CDD505-2E9C-101B-9397-08002B2CF9AE}" pid="3" name="KSOProductBuildVer">
    <vt:lpwstr>2052-12.1.0.16417</vt:lpwstr>
  </property>
</Properties>
</file>