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handoutMasterIdLst>
    <p:handoutMasterId r:id="rId27"/>
  </p:handoutMasterIdLst>
  <p:sldIdLst>
    <p:sldId id="3221" r:id="rId3"/>
    <p:sldId id="3240" r:id="rId4"/>
    <p:sldId id="3239" r:id="rId5"/>
    <p:sldId id="3238" r:id="rId6"/>
    <p:sldId id="3222" r:id="rId7"/>
    <p:sldId id="3223" r:id="rId9"/>
    <p:sldId id="3224" r:id="rId10"/>
    <p:sldId id="3247" r:id="rId11"/>
    <p:sldId id="3244" r:id="rId12"/>
    <p:sldId id="3225" r:id="rId13"/>
    <p:sldId id="3226" r:id="rId14"/>
    <p:sldId id="3227" r:id="rId15"/>
    <p:sldId id="3248" r:id="rId16"/>
    <p:sldId id="3228" r:id="rId17"/>
    <p:sldId id="3245" r:id="rId18"/>
    <p:sldId id="3229" r:id="rId19"/>
    <p:sldId id="3249" r:id="rId20"/>
    <p:sldId id="3230" r:id="rId21"/>
    <p:sldId id="3246" r:id="rId22"/>
    <p:sldId id="3231" r:id="rId23"/>
    <p:sldId id="3232" r:id="rId24"/>
    <p:sldId id="3250" r:id="rId25"/>
    <p:sldId id="3262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0000"/>
    <a:srgbClr val="0FC7D3"/>
    <a:srgbClr val="EC206C"/>
    <a:srgbClr val="BC148E"/>
    <a:srgbClr val="0A1A3B"/>
    <a:srgbClr val="CE000D"/>
    <a:srgbClr val="FE67BE"/>
    <a:srgbClr val="84004C"/>
    <a:srgbClr val="8B2FC3"/>
    <a:srgbClr val="C92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2" autoAdjust="0"/>
    <p:restoredTop sz="92986" autoAdjust="0"/>
  </p:normalViewPr>
  <p:slideViewPr>
    <p:cSldViewPr showGuides="1">
      <p:cViewPr varScale="1">
        <p:scale>
          <a:sx n="108" d="100"/>
          <a:sy n="108" d="100"/>
        </p:scale>
        <p:origin x="792" y="138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dLbls>
            <c:delete val="1"/>
          </c:dLbls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dLbls>
            <c:delete val="1"/>
          </c:dLbls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dLbls>
            <c:delete val="1"/>
          </c:dLbls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dLbls>
            <c:delete val="1"/>
          </c:dLbls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0915664"/>
        <c:axId val="1300916224"/>
      </c:areaChart>
      <c:catAx>
        <c:axId val="13009156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300916224"/>
        <c:crosses val="autoZero"/>
        <c:auto val="1"/>
        <c:lblAlgn val="ctr"/>
        <c:lblOffset val="100"/>
        <c:noMultiLvlLbl val="1"/>
      </c:catAx>
      <c:valAx>
        <c:axId val="1300916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30091566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59"/>
          <p:cNvSpPr>
            <a:spLocks noChangeArrowheads="1"/>
          </p:cNvSpPr>
          <p:nvPr/>
        </p:nvSpPr>
        <p:spPr bwMode="auto">
          <a:xfrm>
            <a:off x="3153496" y="1742776"/>
            <a:ext cx="65517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金融理财数据分析</a:t>
            </a:r>
            <a:endParaRPr lang="zh-CN" altLang="en-US" sz="60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4409169" y="2558433"/>
            <a:ext cx="4040412" cy="4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SERVICES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259"/>
          <p:cNvSpPr>
            <a:spLocks noChangeArrowheads="1"/>
          </p:cNvSpPr>
          <p:nvPr/>
        </p:nvSpPr>
        <p:spPr bwMode="auto">
          <a:xfrm>
            <a:off x="3621496" y="2958446"/>
            <a:ext cx="5615758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endParaRPr lang="zh-CN" altLang="en-US" sz="2000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3" name="Josh Vietti - Where Is the Love (爱在何处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132222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1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1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1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9000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/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353" y="0"/>
            <a:ext cx="12858044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8907" y="3247763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  <a:endParaRPr lang="zh-CN" altLang="en-US" sz="75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442030" y="2693829"/>
            <a:ext cx="3903634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rgbClr val="3B3B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20XX annual work summary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0814" y="3130800"/>
            <a:ext cx="5504850" cy="1675"/>
          </a:xfrm>
          <a:prstGeom prst="line">
            <a:avLst/>
          </a:prstGeom>
          <a:noFill/>
          <a:ln w="6350" cap="flat" cmpd="sng">
            <a:solidFill>
              <a:srgbClr val="3F3F3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6359" y="275261"/>
            <a:ext cx="6077306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1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/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/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/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/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0" name="Text Placeholder 3"/>
          <p:cNvSpPr txBox="1"/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  <a:endParaRPr lang="en-US" sz="1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1" name="Text Placeholder 3"/>
          <p:cNvSpPr txBox="1"/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  <a:endParaRPr lang="en-US" sz="1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2" name="Text Placeholder 3"/>
          <p:cNvSpPr txBox="1"/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  <a:endParaRPr lang="en-US" sz="1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353" y="0"/>
            <a:ext cx="12858044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8907" y="3247763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  <a:endParaRPr lang="zh-CN" altLang="en-US" sz="75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442030" y="2693829"/>
            <a:ext cx="3903634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rgbClr val="3B3B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20XX annual work summary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0814" y="3130800"/>
            <a:ext cx="5504850" cy="1675"/>
          </a:xfrm>
          <a:prstGeom prst="line">
            <a:avLst/>
          </a:prstGeom>
          <a:noFill/>
          <a:ln w="6350" cap="flat" cmpd="sng">
            <a:solidFill>
              <a:srgbClr val="3F3F3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6359" y="275261"/>
            <a:ext cx="6077306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1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5176928" y="1456085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536205"/>
            <a:ext cx="1944216" cy="345638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7"/>
          <p:cNvSpPr/>
          <p:nvPr/>
        </p:nvSpPr>
        <p:spPr>
          <a:xfrm>
            <a:off x="2803347" y="448"/>
            <a:ext cx="7252059" cy="2552822"/>
          </a:xfrm>
          <a:custGeom>
            <a:avLst/>
            <a:gdLst/>
            <a:ahLst/>
            <a:cxnLst/>
            <a:rect l="l" t="t" r="r" b="b"/>
            <a:pathLst>
              <a:path w="6880834" h="1628800">
                <a:moveTo>
                  <a:pt x="0" y="0"/>
                </a:moveTo>
                <a:lnTo>
                  <a:pt x="6880834" y="0"/>
                </a:lnTo>
                <a:cubicBezTo>
                  <a:pt x="6065253" y="994467"/>
                  <a:pt x="4826913" y="1628800"/>
                  <a:pt x="3440417" y="1628800"/>
                </a:cubicBezTo>
                <a:cubicBezTo>
                  <a:pt x="2053921" y="1628800"/>
                  <a:pt x="815581" y="994467"/>
                  <a:pt x="0" y="0"/>
                </a:cubicBez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933830" y="2917758"/>
            <a:ext cx="3111608" cy="60745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703967" y="4496711"/>
            <a:ext cx="3111608" cy="60745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119078" y="4544887"/>
            <a:ext cx="3111608" cy="60745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556607" y="1488569"/>
            <a:ext cx="1745536" cy="30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 PAGE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3"/>
          <p:cNvSpPr txBox="1"/>
          <p:nvPr/>
        </p:nvSpPr>
        <p:spPr>
          <a:xfrm>
            <a:off x="5556607" y="1024037"/>
            <a:ext cx="1745536" cy="4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3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目录页</a:t>
            </a:r>
            <a:endParaRPr lang="zh-CN" altLang="en-US" sz="253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837224" y="1969892"/>
            <a:ext cx="303572" cy="30372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1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727506" y="2018068"/>
            <a:ext cx="303572" cy="30372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1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279479" y="859126"/>
            <a:ext cx="303572" cy="30372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1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箭头连接符 12"/>
          <p:cNvCxnSpPr>
            <a:endCxn id="4" idx="0"/>
          </p:cNvCxnSpPr>
          <p:nvPr/>
        </p:nvCxnSpPr>
        <p:spPr>
          <a:xfrm flipH="1">
            <a:off x="4259767" y="2273619"/>
            <a:ext cx="645089" cy="2223090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5" idx="0"/>
          </p:cNvCxnSpPr>
          <p:nvPr/>
        </p:nvCxnSpPr>
        <p:spPr>
          <a:xfrm>
            <a:off x="7953900" y="2304880"/>
            <a:ext cx="720982" cy="2240005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12" idx="5"/>
            <a:endCxn id="3" idx="0"/>
          </p:cNvCxnSpPr>
          <p:nvPr/>
        </p:nvCxnSpPr>
        <p:spPr>
          <a:xfrm>
            <a:off x="9538600" y="1118376"/>
            <a:ext cx="951040" cy="1799383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"/>
          <p:cNvSpPr/>
          <p:nvPr/>
        </p:nvSpPr>
        <p:spPr>
          <a:xfrm>
            <a:off x="6011965" y="6805486"/>
            <a:ext cx="834822" cy="426718"/>
          </a:xfrm>
          <a:custGeom>
            <a:avLst/>
            <a:gdLst/>
            <a:ahLst/>
            <a:cxnLst/>
            <a:rect l="l" t="t" r="r" b="b"/>
            <a:pathLst>
              <a:path w="792088" h="404664"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lnTo>
                  <a:pt x="791219" y="404664"/>
                </a:lnTo>
                <a:lnTo>
                  <a:pt x="869" y="404664"/>
                </a:lnTo>
                <a:cubicBezTo>
                  <a:pt x="31" y="401809"/>
                  <a:pt x="0" y="398930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13308" y="2773550"/>
            <a:ext cx="3111608" cy="60745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41875" y="714918"/>
            <a:ext cx="303572" cy="30372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1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箭头连接符 20"/>
          <p:cNvCxnSpPr>
            <a:stCxn id="20" idx="3"/>
            <a:endCxn id="19" idx="0"/>
          </p:cNvCxnSpPr>
          <p:nvPr/>
        </p:nvCxnSpPr>
        <p:spPr>
          <a:xfrm flipH="1">
            <a:off x="2369113" y="974168"/>
            <a:ext cx="917225" cy="1799383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/>
      <p:bldP spid="9" grpId="0" animBg="1"/>
      <p:bldP spid="11" grpId="0" animBg="1"/>
      <p:bldP spid="12" grpId="0" animBg="1"/>
      <p:bldP spid="17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59"/>
          <p:cNvSpPr>
            <a:spLocks noChangeArrowheads="1"/>
          </p:cNvSpPr>
          <p:nvPr/>
        </p:nvSpPr>
        <p:spPr bwMode="auto">
          <a:xfrm>
            <a:off x="3153496" y="1742776"/>
            <a:ext cx="65517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0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4409169" y="2558433"/>
            <a:ext cx="4040412" cy="4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SERVICES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259"/>
          <p:cNvSpPr>
            <a:spLocks noChangeArrowheads="1"/>
          </p:cNvSpPr>
          <p:nvPr/>
        </p:nvSpPr>
        <p:spPr bwMode="auto">
          <a:xfrm>
            <a:off x="3621496" y="2958446"/>
            <a:ext cx="5615758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20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endParaRPr lang="zh-CN" altLang="en-US" sz="2000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353" y="0"/>
            <a:ext cx="12858044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8907" y="3247763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  <a:endParaRPr lang="zh-CN" altLang="en-US" sz="75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442030" y="2693829"/>
            <a:ext cx="3903634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rgbClr val="3B3B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20XX annual work summary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0814" y="3130800"/>
            <a:ext cx="5504850" cy="1675"/>
          </a:xfrm>
          <a:prstGeom prst="line">
            <a:avLst/>
          </a:prstGeom>
          <a:noFill/>
          <a:ln w="6350" cap="flat" cmpd="sng">
            <a:solidFill>
              <a:srgbClr val="3F3F3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6359" y="275261"/>
            <a:ext cx="6077306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1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/>
          <p:nvPr/>
        </p:nvGrpSpPr>
        <p:grpSpPr bwMode="auto">
          <a:xfrm>
            <a:off x="353" y="1665296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62" name="Group 6"/>
          <p:cNvGrpSpPr/>
          <p:nvPr/>
        </p:nvGrpSpPr>
        <p:grpSpPr bwMode="auto">
          <a:xfrm>
            <a:off x="5141340" y="1665296"/>
            <a:ext cx="2573840" cy="5058390"/>
            <a:chOff x="0" y="-1"/>
            <a:chExt cx="1830362" cy="3596385"/>
          </a:xfrm>
        </p:grpSpPr>
        <p:pic>
          <p:nvPicPr>
            <p:cNvPr id="19463" name="Picture 7" descr="pic10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28775" cy="179819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" name="AutoShape 8"/>
            <p:cNvSpPr/>
            <p:nvPr/>
          </p:nvSpPr>
          <p:spPr bwMode="auto">
            <a:xfrm>
              <a:off x="1587" y="1798192"/>
              <a:ext cx="1828775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5344478" y="5170006"/>
            <a:ext cx="2021001" cy="9152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64289" tIns="64289" rIns="64289" bIns="64289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AutoShape 10"/>
          <p:cNvSpPr/>
          <p:nvPr/>
        </p:nvSpPr>
        <p:spPr bwMode="auto">
          <a:xfrm>
            <a:off x="5342247" y="4774890"/>
            <a:ext cx="1620649" cy="4330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1685" b="1">
                <a:solidFill>
                  <a:srgbClr val="FFFFFF"/>
                </a:solidFill>
                <a:latin typeface="Open Sans" charset="0"/>
                <a:cs typeface="Open Sans" charset="0"/>
                <a:sym typeface="Open Sans" charset="0"/>
              </a:rPr>
              <a:t>Portfolio 4</a:t>
            </a:r>
            <a:endParaRPr lang="es-ES" sz="2670">
              <a:cs typeface="Calibri" panose="020F0502020204030204" pitchFamily="34" charset="0"/>
            </a:endParaRPr>
          </a:p>
        </p:txBody>
      </p:sp>
      <p:grpSp>
        <p:nvGrpSpPr>
          <p:cNvPr id="19467" name="Group 11"/>
          <p:cNvGrpSpPr/>
          <p:nvPr/>
        </p:nvGrpSpPr>
        <p:grpSpPr bwMode="auto">
          <a:xfrm>
            <a:off x="7712948" y="1665296"/>
            <a:ext cx="2571609" cy="5058390"/>
            <a:chOff x="-1" y="0"/>
            <a:chExt cx="1829063" cy="3596384"/>
          </a:xfrm>
        </p:grpSpPr>
        <p:sp>
          <p:nvSpPr>
            <p:cNvPr id="19468" name="AutoShape 12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469" name="Picture 13" descr="pic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8192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0" name="AutoShape 14"/>
            <p:cNvSpPr/>
            <p:nvPr/>
          </p:nvSpPr>
          <p:spPr bwMode="auto">
            <a:xfrm>
              <a:off x="204816" y="674521"/>
              <a:ext cx="1443033" cy="6507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1" name="AutoShape 15"/>
            <p:cNvSpPr/>
            <p:nvPr/>
          </p:nvSpPr>
          <p:spPr bwMode="auto">
            <a:xfrm>
              <a:off x="203228" y="393602"/>
              <a:ext cx="1616307" cy="30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2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19472" name="Group 16"/>
          <p:cNvGrpSpPr/>
          <p:nvPr/>
        </p:nvGrpSpPr>
        <p:grpSpPr bwMode="auto">
          <a:xfrm>
            <a:off x="10284557" y="1665296"/>
            <a:ext cx="2571609" cy="5058390"/>
            <a:chOff x="-1" y="0"/>
            <a:chExt cx="1829063" cy="3596384"/>
          </a:xfrm>
        </p:grpSpPr>
        <p:pic>
          <p:nvPicPr>
            <p:cNvPr id="19473" name="Picture 17" descr="pic7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4" name="AutoShape 18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75" name="AutoShape 19"/>
            <p:cNvSpPr/>
            <p:nvPr/>
          </p:nvSpPr>
          <p:spPr bwMode="auto">
            <a:xfrm>
              <a:off x="179412" y="2493345"/>
              <a:ext cx="1431928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6" name="AutoShape 20"/>
            <p:cNvSpPr/>
            <p:nvPr/>
          </p:nvSpPr>
          <p:spPr bwMode="auto">
            <a:xfrm>
              <a:off x="177825" y="2212427"/>
              <a:ext cx="1471824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5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19477" name="Group 21"/>
          <p:cNvGrpSpPr/>
          <p:nvPr/>
        </p:nvGrpSpPr>
        <p:grpSpPr bwMode="auto">
          <a:xfrm>
            <a:off x="2565266" y="1665295"/>
            <a:ext cx="2573840" cy="5056159"/>
            <a:chOff x="-1" y="0"/>
            <a:chExt cx="1829063" cy="3596384"/>
          </a:xfrm>
        </p:grpSpPr>
        <p:sp>
          <p:nvSpPr>
            <p:cNvPr id="19478" name="AutoShape 22"/>
            <p:cNvSpPr/>
            <p:nvPr/>
          </p:nvSpPr>
          <p:spPr bwMode="auto">
            <a:xfrm>
              <a:off x="-1" y="0"/>
              <a:ext cx="1829063" cy="17989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479" name="Picture 23" descr="pic1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7398"/>
              <a:ext cx="1829063" cy="179898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80" name="AutoShape 24"/>
            <p:cNvSpPr/>
            <p:nvPr/>
          </p:nvSpPr>
          <p:spPr bwMode="auto">
            <a:xfrm>
              <a:off x="204638" y="674819"/>
              <a:ext cx="1421373" cy="6494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1" name="AutoShape 25"/>
            <p:cNvSpPr/>
            <p:nvPr/>
          </p:nvSpPr>
          <p:spPr bwMode="auto">
            <a:xfrm>
              <a:off x="203052" y="393776"/>
              <a:ext cx="1616492" cy="3064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1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sp>
        <p:nvSpPr>
          <p:cNvPr id="29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353" y="0"/>
            <a:ext cx="12858044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8907" y="3247763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  <a:endParaRPr lang="zh-CN" altLang="en-US" sz="75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442030" y="2693829"/>
            <a:ext cx="3903634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rgbClr val="3B3B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20XX annual work summary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0814" y="3130800"/>
            <a:ext cx="5504850" cy="1675"/>
          </a:xfrm>
          <a:prstGeom prst="line">
            <a:avLst/>
          </a:prstGeom>
          <a:noFill/>
          <a:ln w="6350" cap="flat" cmpd="sng">
            <a:solidFill>
              <a:srgbClr val="3F3F3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6359" y="275261"/>
            <a:ext cx="6077306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1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tags/tag1.xml><?xml version="1.0" encoding="utf-8"?>
<p:tagLst xmlns:p="http://schemas.openxmlformats.org/presentationml/2006/main">
  <p:tag name="ISPRING_PRESENTATION_TITLE" val="bt040.pptx"/>
  <p:tag name="commondata" val="eyJoZGlkIjoiYTQ3YTc2YjBlNWRhYjQ0NTA0MDBkN2E0YWM4YTZjZGMifQ=="/>
</p:tagLst>
</file>

<file path=ppt/theme/theme1.xml><?xml version="1.0" encoding="utf-8"?>
<a:theme xmlns:a="http://schemas.openxmlformats.org/drawingml/2006/main" name="1_自定义设计方案">
  <a:themeElements>
    <a:clrScheme name="自定义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D9D9D9"/>
      </a:accent2>
      <a:accent3>
        <a:srgbClr val="C00000"/>
      </a:accent3>
      <a:accent4>
        <a:srgbClr val="D9D9D9"/>
      </a:accent4>
      <a:accent5>
        <a:srgbClr val="C00000"/>
      </a:accent5>
      <a:accent6>
        <a:srgbClr val="D9D9D9"/>
      </a:accent6>
      <a:hlink>
        <a:srgbClr val="C00000"/>
      </a:hlink>
      <a:folHlink>
        <a:srgbClr val="D9D9D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9382</Words>
  <Application>WPS 演示</Application>
  <PresentationFormat>自定义</PresentationFormat>
  <Paragraphs>439</Paragraphs>
  <Slides>23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方正正准黑简体</vt:lpstr>
      <vt:lpstr>黑体</vt:lpstr>
      <vt:lpstr>Open Sans</vt:lpstr>
      <vt:lpstr>Segoe Print</vt:lpstr>
      <vt:lpstr>Arial</vt:lpstr>
      <vt:lpstr>Arial Unicode MS</vt:lpstr>
      <vt:lpstr>Calibri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2016-10-17T14:00:00Z</dcterms:created>
  <dcterms:modified xsi:type="dcterms:W3CDTF">2024-06-05T16:11:40Z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04F96FEA90CC4737839260F3AD7C6749_13</vt:lpwstr>
  </property>
  <property fmtid="{D5CDD505-2E9C-101B-9397-08002B2CF9AE}" pid="3" name="KSOProductBuildVer">
    <vt:lpwstr>2052-12.1.0.16417</vt:lpwstr>
  </property>
</Properties>
</file>