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sldIdLst>
    <p:sldId id="256" r:id="rId4"/>
    <p:sldId id="257" r:id="rId6"/>
    <p:sldId id="266" r:id="rId7"/>
    <p:sldId id="261" r:id="rId8"/>
    <p:sldId id="269" r:id="rId9"/>
    <p:sldId id="260" r:id="rId10"/>
    <p:sldId id="283" r:id="rId11"/>
    <p:sldId id="278" r:id="rId12"/>
    <p:sldId id="267" r:id="rId13"/>
    <p:sldId id="273" r:id="rId14"/>
    <p:sldId id="270" r:id="rId15"/>
    <p:sldId id="285" r:id="rId16"/>
    <p:sldId id="277" r:id="rId17"/>
    <p:sldId id="275" r:id="rId18"/>
    <p:sldId id="259" r:id="rId19"/>
    <p:sldId id="276" r:id="rId20"/>
    <p:sldId id="272" r:id="rId21"/>
    <p:sldId id="284" r:id="rId22"/>
    <p:sldId id="271" r:id="rId23"/>
    <p:sldId id="268" r:id="rId24"/>
    <p:sldId id="297" r:id="rId25"/>
  </p:sldIdLst>
  <p:sldSz cx="9144000" cy="5039995"/>
  <p:notesSz cx="6858000" cy="9144000"/>
  <p:custShowLst>
    <p:custShow name="自定义放映 1" id="0">
      <p:sldLst>
        <p:sld r:id="rId6"/>
        <p:sld r:id="rId19"/>
        <p:sld r:id="rId10"/>
        <p:sld r:id="rId8"/>
      </p:sldLst>
    </p:custShow>
  </p:custShowLst>
  <p:custDataLst>
    <p:tags r:id="rId2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0" userDrawn="1">
          <p15:clr>
            <a:srgbClr val="A4A3A4"/>
          </p15:clr>
        </p15:guide>
        <p15:guide id="2" pos="5511" userDrawn="1">
          <p15:clr>
            <a:srgbClr val="A4A3A4"/>
          </p15:clr>
        </p15:guide>
        <p15:guide id="3" orient="horz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4B2E1"/>
    <a:srgbClr val="044DB8"/>
    <a:srgbClr val="003B77"/>
    <a:srgbClr val="3C7BC1"/>
    <a:srgbClr val="AFC8D8"/>
    <a:srgbClr val="5F3615"/>
    <a:srgbClr val="76A1BC"/>
    <a:srgbClr val="A6AFB6"/>
    <a:srgbClr val="FFFFFF"/>
    <a:srgbClr val="B46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60"/>
  </p:normalViewPr>
  <p:slideViewPr>
    <p:cSldViewPr showGuides="1">
      <p:cViewPr varScale="1">
        <p:scale>
          <a:sx n="86" d="100"/>
          <a:sy n="86" d="100"/>
        </p:scale>
        <p:origin x="102" y="162"/>
      </p:cViewPr>
      <p:guideLst>
        <p:guide orient="horz"/>
        <p:guide pos="5511"/>
        <p:guide orient="horz"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0DB0FA69-C6C2-46BB-8942-96323842A562}" type="datetime1">
              <a:rPr lang="zh-CN" altLang="en-US"/>
            </a:fld>
            <a:endParaRPr lang="zh-CN" altLang="en-US" sz="1200"/>
          </a:p>
        </p:txBody>
      </p:sp>
      <p:sp>
        <p:nvSpPr>
          <p:cNvPr id="1229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19088" y="685800"/>
            <a:ext cx="6219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第二级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第三级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第四级</a:t>
            </a:r>
            <a:endParaRPr lang="zh-CN" altLang="zh-CN" smtClean="0"/>
          </a:p>
          <a:p>
            <a:pPr>
              <a:defRPr/>
            </a:pPr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157F3689-4555-4B87-981B-91EE544BAF6B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选中图片右键更改图片</a:t>
            </a:r>
            <a:endParaRPr lang="zh-CN" altLang="en-US" smtClean="0"/>
          </a:p>
        </p:txBody>
      </p:sp>
      <p:sp>
        <p:nvSpPr>
          <p:cNvPr id="13316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6ADBB98-44A6-4D7E-AA1D-DAD8911DB384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3317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5F88681-46CE-4BBA-A71F-6BD108FABBED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选中图片右键更改图片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17412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1ADADCD-472C-4D1F-A77E-3DAC318C81D5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7413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420007-E6E0-4195-9E15-F3C2AECC33DC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选中图片右键更改图片</a:t>
            </a:r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1536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B37AAB-458D-4564-BCE1-79059D30D728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536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7FCCE9-86D5-48C2-949B-69D4C69132A8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选中图片右键更改图片</a:t>
            </a:r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1536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B37AAB-458D-4564-BCE1-79059D30D728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536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7FCCE9-86D5-48C2-949B-69D4C69132A8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选中图片右键更改图片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1536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B37AAB-458D-4564-BCE1-79059D30D728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536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7FCCE9-86D5-48C2-949B-69D4C69132A8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点中照片部分点击右键选择更改照片即可</a:t>
            </a:r>
            <a:endParaRPr lang="zh-CN" altLang="en-US" dirty="0" smtClean="0"/>
          </a:p>
        </p:txBody>
      </p:sp>
      <p:sp>
        <p:nvSpPr>
          <p:cNvPr id="14340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2599DE9-E0DA-4DDD-B1B6-96CD860C93DA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4341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07E7D01-3E2A-454B-B965-661E8DC7EA63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选中图片右键更改图片      更多模版：亮亮图文旗舰店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 smtClean="0"/>
          </a:p>
          <a:p>
            <a:r>
              <a:rPr lang="en-US" altLang="zh-CN" dirty="0" smtClean="0"/>
              <a:t> </a:t>
            </a:r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17412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1ADADCD-472C-4D1F-A77E-3DAC318C81D5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7413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420007-E6E0-4195-9E15-F3C2AECC33DC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选中图片右键更改图片</a:t>
            </a:r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16388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BF136FB-86D9-410A-AF22-3F1520D63000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6389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340053-3636-438F-9DCF-41199F3EBE87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3D6C6-613C-4B7F-982B-1E830A715C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选中图片右键更改图片</a:t>
            </a:r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1536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B37AAB-458D-4564-BCE1-79059D30D728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536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7FCCE9-86D5-48C2-949B-69D4C69132A8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选中图片右键更改图片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17412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1ADADCD-472C-4D1F-A77E-3DAC318C81D5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7413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3420007-E6E0-4195-9E15-F3C2AECC33DC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选中图片右键更改图片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1536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2B37AAB-458D-4564-BCE1-79059D30D728}" type="datetime1">
              <a:rPr lang="zh-CN" altLang="en-US" smtClean="0"/>
            </a:fld>
            <a:endParaRPr lang="zh-CN" altLang="en-US" sz="1200" smtClean="0"/>
          </a:p>
        </p:txBody>
      </p:sp>
      <p:sp>
        <p:nvSpPr>
          <p:cNvPr id="1536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7FCCE9-86D5-48C2-949B-69D4C69132A8}" type="slidenum">
              <a:rPr lang="zh-CN" altLang="en-US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更多模版：亮亮图文旗舰店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B0FA69-C6C2-46BB-8942-96323842A562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7F3689-4555-4B87-981B-91EE544BAF6B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0025"/>
            <a:ext cx="3008313" cy="8540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0025"/>
            <a:ext cx="5111750" cy="43021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54100"/>
            <a:ext cx="3008313" cy="3448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529013"/>
            <a:ext cx="5486400" cy="4159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0850"/>
            <a:ext cx="5486400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3944938"/>
            <a:ext cx="5486400" cy="592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6338"/>
            <a:ext cx="8229600" cy="33258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43005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43005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332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810A4-5A21-46CC-9E3D-2FD872B68395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0A803-2FFD-42CB-858F-CE6F9F88F7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65275"/>
            <a:ext cx="7772400" cy="108108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855913"/>
            <a:ext cx="6400800" cy="1289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332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238500"/>
            <a:ext cx="7772400" cy="100171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36775"/>
            <a:ext cx="7772400" cy="11017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76338"/>
            <a:ext cx="4038600" cy="33258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76338"/>
            <a:ext cx="4038600" cy="33258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28713"/>
            <a:ext cx="4040188" cy="469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598613"/>
            <a:ext cx="4040188" cy="29035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28713"/>
            <a:ext cx="4041775" cy="469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598613"/>
            <a:ext cx="4041775" cy="29035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8397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4D00D64E-9497-4BAB-A976-EB9C30A936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672013"/>
            <a:ext cx="2895600" cy="2682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672013"/>
            <a:ext cx="2133600" cy="268287"/>
          </a:xfrm>
          <a:prstGeom prst="rect">
            <a:avLst/>
          </a:prstGeom>
        </p:spPr>
        <p:txBody>
          <a:bodyPr/>
          <a:lstStyle/>
          <a:p>
            <a:fld id="{E393C3CD-8189-43AC-94F7-161E403E8B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</a:t>
            </a:r>
            <a:r>
              <a:rPr lang="zh-CN" altLang="en-US" sz="300" dirty="0" smtClean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下载亮亮图文平台</a:t>
            </a:r>
            <a:r>
              <a:rPr lang="zh-CN" altLang="en-US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上提供的</a:t>
            </a:r>
            <a:r>
              <a:rPr lang="en-US" altLang="zh-CN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</a:t>
            </a:r>
            <a:r>
              <a:rPr lang="zh-CN" altLang="en-US" sz="300" dirty="0" smtClean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和亮亮图文以及</a:t>
            </a:r>
            <a:r>
              <a:rPr lang="zh-CN" altLang="en-US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原创作者的利益，请勿复制、传播、销售，否则将承担法律责任</a:t>
            </a:r>
            <a:r>
              <a:rPr lang="zh-CN" altLang="en-US" sz="300" dirty="0" smtClean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！亮亮图文将</a:t>
            </a:r>
            <a:r>
              <a:rPr lang="zh-CN" altLang="en-US" sz="3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对作品进行维权，按照传播下载次数进行十倍的索取赔偿！</a:t>
            </a:r>
            <a:endParaRPr lang="zh-CN" altLang="en-US" sz="300" dirty="0">
              <a:solidFill>
                <a:srgbClr val="AFC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rgbClr val="AFC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AFC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"/>
          <a:stretch>
            <a:fillRect/>
          </a:stretch>
        </p:blipFill>
        <p:spPr>
          <a:xfrm>
            <a:off x="-1" y="-10791"/>
            <a:ext cx="9180385" cy="5051104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-1" y="-10791"/>
            <a:ext cx="9180385" cy="3034989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书体坊兰亭体" charset="-122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书体坊兰亭体" charset="-122"/>
          <a:ea typeface="宋体" panose="02010600030101010101" pitchFamily="2" charset="-122"/>
          <a:sym typeface="书体坊兰亭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书体坊兰亭体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书体坊兰亭体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书体坊兰亭体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书体坊兰亭体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书体坊兰亭体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1.jpeg"/><Relationship Id="rId13" Type="http://schemas.openxmlformats.org/officeDocument/2006/relationships/image" Target="../media/image60.jpeg"/><Relationship Id="rId12" Type="http://schemas.openxmlformats.org/officeDocument/2006/relationships/image" Target="../media/image59.jpeg"/><Relationship Id="rId11" Type="http://schemas.openxmlformats.org/officeDocument/2006/relationships/image" Target="../media/image58.jpeg"/><Relationship Id="rId10" Type="http://schemas.openxmlformats.org/officeDocument/2006/relationships/image" Target="../media/image57.jpeg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62.png"/><Relationship Id="rId2" Type="http://schemas.openxmlformats.org/officeDocument/2006/relationships/image" Target="../media/image15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image" Target="../media/image5.jpeg"/><Relationship Id="rId7" Type="http://schemas.openxmlformats.org/officeDocument/2006/relationships/image" Target="../media/image6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4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5.jpeg"/><Relationship Id="rId12" Type="http://schemas.openxmlformats.org/officeDocument/2006/relationships/image" Target="../media/image19.jpeg"/><Relationship Id="rId11" Type="http://schemas.openxmlformats.org/officeDocument/2006/relationships/image" Target="../media/image24.jpeg"/><Relationship Id="rId10" Type="http://schemas.microsoft.com/office/2007/relationships/hdphoto" Target="../media/image23.wdp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Relationship Id="rId3" Type="http://schemas.openxmlformats.org/officeDocument/2006/relationships/image" Target="../media/image5.jpeg"/><Relationship Id="rId2" Type="http://schemas.openxmlformats.org/officeDocument/2006/relationships/image" Target="../media/image30.emf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36.png"/><Relationship Id="rId7" Type="http://schemas.openxmlformats.org/officeDocument/2006/relationships/image" Target="../media/image35.jpeg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33.jpeg"/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"/>
          <a:stretch>
            <a:fillRect/>
          </a:stretch>
        </p:blipFill>
        <p:spPr>
          <a:xfrm>
            <a:off x="-1" y="-10791"/>
            <a:ext cx="9180385" cy="5051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1173" y="1200842"/>
            <a:ext cx="5724644" cy="1200329"/>
          </a:xfrm>
          <a:prstGeom prst="rect">
            <a:avLst/>
          </a:prstGeom>
          <a:noFill/>
          <a:effectLst>
            <a:outerShdw dist="1270000" dir="5400000" sx="134000" sy="134000" algn="t" rotWithShape="0">
              <a:schemeClr val="bg1">
                <a:alpha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我</a:t>
            </a:r>
            <a:r>
              <a:rPr lang="zh-CN" altLang="en-US" sz="7200" dirty="0" smtClean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48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的寒假生活</a:t>
            </a:r>
            <a:endParaRPr lang="zh-CN" altLang="en-US" sz="72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48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9" name="TextBox 3"/>
          <p:cNvSpPr txBox="1"/>
          <p:nvPr/>
        </p:nvSpPr>
        <p:spPr>
          <a:xfrm>
            <a:off x="2017934" y="2325614"/>
            <a:ext cx="5929828" cy="338554"/>
          </a:xfrm>
          <a:prstGeom prst="rect">
            <a:avLst/>
          </a:prstGeom>
          <a:noFill/>
          <a:effectLst>
            <a:outerShdw dist="1270000" dir="5400000" sx="134000" sy="134000" algn="t" rotWithShape="0">
              <a:schemeClr val="bg1">
                <a:alpha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3C7BC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寒假过得充实又快乐，伴随着时间老人的脚步，我们慢慢长大。</a:t>
            </a:r>
            <a:endParaRPr lang="zh-CN" altLang="en-US" sz="1600" dirty="0">
              <a:solidFill>
                <a:srgbClr val="3C7BC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42" name="Brian Crain - Butterfly Walt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0728" y="-8648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" grpId="2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图片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90" y="1148599"/>
            <a:ext cx="2056901" cy="123414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2" b="26942"/>
          <a:stretch>
            <a:fillRect/>
          </a:stretch>
        </p:blipFill>
        <p:spPr bwMode="auto">
          <a:xfrm>
            <a:off x="494091" y="2804586"/>
            <a:ext cx="4464698" cy="1371267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561" y="1080036"/>
            <a:ext cx="1842227" cy="1363248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6"/>
          <p:cNvSpPr>
            <a:spLocks noChangeArrowheads="1"/>
          </p:cNvSpPr>
          <p:nvPr/>
        </p:nvSpPr>
        <p:spPr bwMode="auto">
          <a:xfrm>
            <a:off x="5559289" y="860407"/>
            <a:ext cx="3254925" cy="214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986" tIns="53993" rIns="107986" bIns="5399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方正仿郭简体" charset="0"/>
              </a:rPr>
              <a:t>快乐成长</a:t>
            </a:r>
            <a:endParaRPr lang="en-US" altLang="zh-CN" sz="40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sym typeface="方正仿郭简体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您的内容打在这里，或者通过复制您的文本后，在此框中选择粘贴，并选择只保留文字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方正仿郭简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7" dur="25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4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65692">
            <a:off x="1801881" y="817194"/>
            <a:ext cx="2888245" cy="1923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7" name="图片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85434">
            <a:off x="3710841" y="3162177"/>
            <a:ext cx="1540254" cy="779295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06732">
            <a:off x="5022041" y="1008030"/>
            <a:ext cx="2297946" cy="1293545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12056">
            <a:off x="1691760" y="2999363"/>
            <a:ext cx="1657387" cy="1104925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24485">
            <a:off x="5601269" y="2661455"/>
            <a:ext cx="2164249" cy="144283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11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693">
            <a:off x="3282762" y="2752971"/>
            <a:ext cx="2417352" cy="1602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956">
            <a:off x="2842949" y="780932"/>
            <a:ext cx="2613882" cy="1742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963">
            <a:off x="761170" y="2569127"/>
            <a:ext cx="2695405" cy="1795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420">
            <a:off x="636110" y="792664"/>
            <a:ext cx="2387983" cy="15983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FF">
                <a:alpha val="50196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2"/>
          <p:cNvSpPr txBox="1"/>
          <p:nvPr/>
        </p:nvSpPr>
        <p:spPr>
          <a:xfrm>
            <a:off x="6348368" y="1152042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您的内容打在这里，或者通过复制您的文本后，在此框中选择粘贴，并选择只保留文字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715" y="734163"/>
            <a:ext cx="2356330" cy="1570887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34" y="1872102"/>
            <a:ext cx="2356329" cy="1570886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08" y="3147474"/>
            <a:ext cx="2356330" cy="1315520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120" decel="100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>
                                      <p:cBhvr>
                                        <p:cTn id="14" dur="8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12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2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2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7" dur="8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4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112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2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>
                                      <p:cBhvr>
                                        <p:cTn id="39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图片 1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1" r="27881"/>
          <a:stretch>
            <a:fillRect/>
          </a:stretch>
        </p:blipFill>
        <p:spPr bwMode="auto">
          <a:xfrm rot="21001661">
            <a:off x="750536" y="1813040"/>
            <a:ext cx="1129634" cy="1702344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r="30936"/>
          <a:stretch>
            <a:fillRect/>
          </a:stretch>
        </p:blipFill>
        <p:spPr bwMode="auto">
          <a:xfrm>
            <a:off x="2657368" y="1148614"/>
            <a:ext cx="1129634" cy="1973200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r="30411"/>
          <a:stretch>
            <a:fillRect/>
          </a:stretch>
        </p:blipFill>
        <p:spPr bwMode="auto">
          <a:xfrm rot="663068">
            <a:off x="6905756" y="1311389"/>
            <a:ext cx="1129634" cy="192034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3" r="29183"/>
          <a:stretch>
            <a:fillRect/>
          </a:stretch>
        </p:blipFill>
        <p:spPr bwMode="auto">
          <a:xfrm>
            <a:off x="4655860" y="1368060"/>
            <a:ext cx="1129634" cy="1807002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1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200000">
            <a:off x="5396789" y="1714864"/>
            <a:ext cx="2588022" cy="1728736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1" name="图片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200000">
            <a:off x="3723739" y="1872274"/>
            <a:ext cx="2446754" cy="136600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2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-1200000">
            <a:off x="854937" y="1724553"/>
            <a:ext cx="2839474" cy="189298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字2"/>
          <p:cNvSpPr>
            <a:spLocks noChangeArrowheads="1"/>
          </p:cNvSpPr>
          <p:nvPr/>
        </p:nvSpPr>
        <p:spPr bwMode="auto">
          <a:xfrm>
            <a:off x="2276594" y="270811"/>
            <a:ext cx="41344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您的内容打在这里</a:t>
            </a: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，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书体坊米芾体" charset="-12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或者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通过复制您的文本后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书体坊米芾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14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>
                                      <p:cBhvr>
                                        <p:cTn id="21" dur="7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5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>
                                      <p:cBhvr>
                                        <p:cTn id="29" dur="500" tmFilter="0, 0; .2, .5; .8, .5; 1, 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2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>
                                      <p:cBhvr>
                                        <p:cTn id="37" dur="7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utoUpdateAnimBg="0"/>
      <p:bldP spid="24" grpId="1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48" y="1661372"/>
            <a:ext cx="3096258" cy="1566559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2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724" y="1657235"/>
            <a:ext cx="2950112" cy="1483784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6"/>
          <p:cNvSpPr>
            <a:spLocks noChangeArrowheads="1"/>
          </p:cNvSpPr>
          <p:nvPr/>
        </p:nvSpPr>
        <p:spPr bwMode="auto">
          <a:xfrm>
            <a:off x="539664" y="614401"/>
            <a:ext cx="5887150" cy="9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986" tIns="53993" rIns="107986" bIns="5399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您的内容打在这里</a:t>
            </a: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，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或者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通过复制您的文本后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4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>
                                      <p:cBhvr>
                                        <p:cTn id="18" dur="7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5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26" dur="500" tmFilter="0, 0; .2, .5; .8, .5; 1, 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6"/>
          <p:cNvSpPr txBox="1"/>
          <p:nvPr/>
        </p:nvSpPr>
        <p:spPr>
          <a:xfrm>
            <a:off x="300497" y="4227934"/>
            <a:ext cx="327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您的内容打在这里，或者通过复制您的文本后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21" y="1277688"/>
            <a:ext cx="1092408" cy="731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25" y="605378"/>
            <a:ext cx="1147370" cy="7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39" y="2488643"/>
            <a:ext cx="911021" cy="60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71" y="2008879"/>
            <a:ext cx="1021237" cy="68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68" y="1255313"/>
            <a:ext cx="778519" cy="51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68" y="999322"/>
            <a:ext cx="824009" cy="550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83" y="1898194"/>
            <a:ext cx="1002546" cy="665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36810"/>
            <a:ext cx="948672" cy="6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78" y="3988836"/>
            <a:ext cx="1131077" cy="755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10" y="521342"/>
            <a:ext cx="1100956" cy="73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78" y="1901143"/>
            <a:ext cx="1141676" cy="84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3124668"/>
            <a:ext cx="1206398" cy="67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01" y="3285484"/>
            <a:ext cx="1070619" cy="71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33" y="2277198"/>
            <a:ext cx="796083" cy="58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矩形 44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2" presetClass="entr" presetSubtype="2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8"/>
          <p:cNvSpPr txBox="1"/>
          <p:nvPr/>
        </p:nvSpPr>
        <p:spPr>
          <a:xfrm>
            <a:off x="4644006" y="832585"/>
            <a:ext cx="49212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方正仿郭简体" charset="0"/>
              </a:rPr>
              <a:t>情暖冬日</a:t>
            </a:r>
            <a:endParaRPr lang="zh-CN" altLang="en-US" sz="72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sym typeface="方正仿郭简体" charset="0"/>
            </a:endParaRPr>
          </a:p>
          <a:p>
            <a:pPr eaLnBrk="1" hangingPunct="1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　　您的内容打在这里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，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方正仿郭简体" charset="0"/>
            </a:endParaRPr>
          </a:p>
          <a:p>
            <a:pPr eaLnBrk="1" hangingPunct="1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或者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通过复制您的文本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后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方正仿郭简体" charset="0"/>
            </a:endParaRPr>
          </a:p>
          <a:p>
            <a:pPr eaLnBrk="1" hangingPunct="1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您的内容打在这里，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或者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  <a:p>
            <a:pPr eaLnBrk="1" hangingPunct="1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您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的内容打在这里，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或者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  <a:p>
            <a:pPr eaLnBrk="1" hangingPunct="1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通过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复制您的文本后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通过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  <a:p>
            <a:pPr eaLnBrk="1" hangingPunct="1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复制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</a:rPr>
              <a:t>您的文本后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005">
            <a:off x="2878896" y="3475047"/>
            <a:ext cx="2585450" cy="172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0384">
            <a:off x="2054328" y="-577082"/>
            <a:ext cx="2684458" cy="175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211">
            <a:off x="962666" y="989190"/>
            <a:ext cx="2423655" cy="161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218">
            <a:off x="1925256" y="2510036"/>
            <a:ext cx="1907280" cy="126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74263">
            <a:off x="3874693" y="1216268"/>
            <a:ext cx="3231027" cy="215186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0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725489">
            <a:off x="692560" y="754651"/>
            <a:ext cx="2986120" cy="2257506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120" decel="100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2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0" accel="10000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>
                                      <p:cBhvr>
                                        <p:cTn id="14" dur="8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>
                                      <p:cBhvr>
                                        <p:cTn id="22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 rot="20653977">
            <a:off x="1557912" y="1643145"/>
            <a:ext cx="1744722" cy="2436353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矩形 42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147" r="-48147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5" name="TextBox 6"/>
          <p:cNvSpPr>
            <a:spLocks noChangeArrowheads="1"/>
          </p:cNvSpPr>
          <p:nvPr/>
        </p:nvSpPr>
        <p:spPr bwMode="auto">
          <a:xfrm>
            <a:off x="4222579" y="91435"/>
            <a:ext cx="4440890" cy="149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986" tIns="53993" rIns="107986" bIns="5399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8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快乐寒假</a:t>
            </a:r>
            <a:endParaRPr lang="en-US" altLang="zh-CN" sz="48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您的内容打在这里，或者通过复制您的文本后，在此框中选择粘贴，并选择只保留文字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 rot="20653977">
            <a:off x="2906357" y="1729806"/>
            <a:ext cx="1744722" cy="2436353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矩形 24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7657" r="-47657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0653977">
            <a:off x="4363130" y="1703282"/>
            <a:ext cx="1744722" cy="2436353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矩形 27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334" r="-35334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rot="20653977">
            <a:off x="5787297" y="1789942"/>
            <a:ext cx="1744722" cy="2436353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矩形 30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147" r="-48147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"/>
          <a:stretch>
            <a:fillRect/>
          </a:stretch>
        </p:blipFill>
        <p:spPr>
          <a:xfrm>
            <a:off x="-1" y="-10791"/>
            <a:ext cx="9180385" cy="5051104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2747096" y="1200842"/>
            <a:ext cx="3877985" cy="1200329"/>
          </a:xfrm>
          <a:prstGeom prst="rect">
            <a:avLst/>
          </a:prstGeom>
          <a:noFill/>
          <a:effectLst>
            <a:outerShdw dist="1270000" dir="5400000" sx="134000" sy="134000" algn="t" rotWithShape="0">
              <a:schemeClr val="bg1">
                <a:alpha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谢谢欣赏</a:t>
            </a:r>
            <a:endParaRPr lang="zh-CN" altLang="en-US" sz="72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48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2017934" y="2325614"/>
            <a:ext cx="5929828" cy="338554"/>
          </a:xfrm>
          <a:prstGeom prst="rect">
            <a:avLst/>
          </a:prstGeom>
          <a:noFill/>
          <a:effectLst>
            <a:outerShdw dist="1270000" dir="5400000" sx="134000" sy="134000" algn="t" rotWithShape="0">
              <a:schemeClr val="bg1">
                <a:alpha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3C7BC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寒假过得充实又快乐，伴随着时间老人的脚步，我们慢慢长大。</a:t>
            </a:r>
            <a:endParaRPr lang="zh-CN" altLang="en-US" sz="1600" dirty="0">
              <a:solidFill>
                <a:srgbClr val="3C7BC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9689" y="-26210"/>
            <a:ext cx="8951621" cy="5065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30"/>
          </a:p>
        </p:txBody>
      </p:sp>
      <p:sp>
        <p:nvSpPr>
          <p:cNvPr id="7" name="矩形 6"/>
          <p:cNvSpPr/>
          <p:nvPr/>
        </p:nvSpPr>
        <p:spPr>
          <a:xfrm>
            <a:off x="93157" y="1901294"/>
            <a:ext cx="8958153" cy="9093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6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04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04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04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045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04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040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409" y="1029228"/>
            <a:ext cx="1840717" cy="55991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79215" y="3038386"/>
            <a:ext cx="2792570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35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235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235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235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235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676" y="2144830"/>
            <a:ext cx="1609010" cy="217547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r="26005"/>
          <a:stretch>
            <a:fillRect/>
          </a:stretch>
        </p:blipFill>
        <p:spPr bwMode="auto">
          <a:xfrm rot="710040">
            <a:off x="2678244" y="2352116"/>
            <a:ext cx="1609010" cy="2132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0" r="26530"/>
          <a:stretch>
            <a:fillRect/>
          </a:stretch>
        </p:blipFill>
        <p:spPr bwMode="auto">
          <a:xfrm rot="20686611">
            <a:off x="4959849" y="2387144"/>
            <a:ext cx="1609010" cy="228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8" r="27998"/>
          <a:stretch>
            <a:fillRect/>
          </a:stretch>
        </p:blipFill>
        <p:spPr bwMode="auto">
          <a:xfrm rot="652500">
            <a:off x="6766158" y="2435627"/>
            <a:ext cx="1609010" cy="219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2" descr="D:\png\00082_0000_clip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7679">
            <a:off x="-624474" y="-1882682"/>
            <a:ext cx="10248937" cy="532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7"/>
          <p:cNvSpPr txBox="1"/>
          <p:nvPr/>
        </p:nvSpPr>
        <p:spPr>
          <a:xfrm>
            <a:off x="2951406" y="172130"/>
            <a:ext cx="3647152" cy="1215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sym typeface="方正仿郭简体" charset="0"/>
              </a:rPr>
              <a:t>冬季的美好</a:t>
            </a:r>
            <a:endParaRPr lang="zh-CN" altLang="en-US" sz="54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sym typeface="方正仿郭简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1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8266" y="2486671"/>
            <a:ext cx="2303608" cy="1534202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18095">
            <a:off x="6211661" y="1417850"/>
            <a:ext cx="1890673" cy="12327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95228">
            <a:off x="5036555" y="9253"/>
            <a:ext cx="2358789" cy="157095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30293">
            <a:off x="3708220" y="3256844"/>
            <a:ext cx="2303608" cy="1529595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8856">
            <a:off x="2230822" y="2468214"/>
            <a:ext cx="2004881" cy="153573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481497">
            <a:off x="1077436" y="1559168"/>
            <a:ext cx="2294412" cy="1535739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152">
            <a:off x="-44803" y="-75190"/>
            <a:ext cx="2303608" cy="15342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88900" cap="sq" cmpd="thickThin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24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4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4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60" accel="10000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60" accel="10000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2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accel="1000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accel="1000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2080" decel="100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8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80" decel="100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208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8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208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8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8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8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208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8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8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8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208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8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8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8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20" accel="10000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191556" y="2731789"/>
            <a:ext cx="15631727" cy="2063413"/>
            <a:chOff x="15845" y="2424026"/>
            <a:chExt cx="13059586" cy="1759178"/>
          </a:xfrm>
          <a:effectLst>
            <a:outerShdw blurRad="139700" dist="190500" dir="2700000" algn="tl" rotWithShape="0">
              <a:srgbClr val="2A1500">
                <a:alpha val="52000"/>
              </a:srgbClr>
            </a:outerShdw>
          </a:effectLst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881" y="2693792"/>
              <a:ext cx="1781931" cy="1211061"/>
            </a:xfrm>
            <a:prstGeom prst="rect">
              <a:avLst/>
            </a:prstGeom>
          </p:spPr>
        </p:pic>
        <p:pic>
          <p:nvPicPr>
            <p:cNvPr id="12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143" y="2700965"/>
              <a:ext cx="1740844" cy="1189069"/>
            </a:xfrm>
            <a:prstGeom prst="rect">
              <a:avLst/>
            </a:prstGeom>
          </p:spPr>
        </p:pic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33" y="2690252"/>
              <a:ext cx="1524223" cy="1191457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224" y="2706505"/>
              <a:ext cx="1757154" cy="1194222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229" y="2693186"/>
              <a:ext cx="1803666" cy="1227061"/>
            </a:xfrm>
            <a:prstGeom prst="rect">
              <a:avLst/>
            </a:prstGeom>
          </p:spPr>
        </p:pic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94" y="2702647"/>
              <a:ext cx="1777877" cy="120951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</p:pic>
        <p:pic>
          <p:nvPicPr>
            <p:cNvPr id="6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5" y="2741992"/>
              <a:ext cx="1663870" cy="1130823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</p:pic>
        <p:pic>
          <p:nvPicPr>
            <p:cNvPr id="5" name="胶卷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6" y="2424026"/>
              <a:ext cx="13039575" cy="175917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-528906" y="321468"/>
            <a:ext cx="15607775" cy="2063413"/>
            <a:chOff x="15845" y="2435929"/>
            <a:chExt cx="13039575" cy="1759178"/>
          </a:xfrm>
          <a:effectLst>
            <a:outerShdw blurRad="139700" dist="190500" dir="2700000" algn="tl" rotWithShape="0">
              <a:srgbClr val="2A1500">
                <a:alpha val="52000"/>
              </a:srgbClr>
            </a:outerShdw>
          </a:effectLst>
        </p:grpSpPr>
        <p:pic>
          <p:nvPicPr>
            <p:cNvPr id="16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660" y="2693186"/>
              <a:ext cx="1778373" cy="1212274"/>
            </a:xfrm>
            <a:prstGeom prst="rect">
              <a:avLst/>
            </a:prstGeom>
          </p:spPr>
        </p:pic>
        <p:pic>
          <p:nvPicPr>
            <p:cNvPr id="1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654" y="2701560"/>
              <a:ext cx="1747822" cy="1187879"/>
            </a:xfrm>
            <a:prstGeom prst="rect">
              <a:avLst/>
            </a:prstGeom>
          </p:spPr>
        </p:pic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703" y="2690252"/>
              <a:ext cx="1753084" cy="1191457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224" y="2708298"/>
              <a:ext cx="1757154" cy="119063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829" y="2693186"/>
              <a:ext cx="1796466" cy="1227061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94" y="2703251"/>
              <a:ext cx="1777877" cy="120830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</p:pic>
        <p:pic>
          <p:nvPicPr>
            <p:cNvPr id="23" name="图片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5" y="2694562"/>
              <a:ext cx="1663870" cy="122568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</p:pic>
        <p:pic>
          <p:nvPicPr>
            <p:cNvPr id="24" name="胶卷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5" y="2435929"/>
              <a:ext cx="13039575" cy="17591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238" y="1728090"/>
            <a:ext cx="2119414" cy="15683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7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7315" y="2115097"/>
            <a:ext cx="1959806" cy="124643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03566">
            <a:off x="4395144" y="2053889"/>
            <a:ext cx="1943431" cy="1295621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8" name="图片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715" y="2083763"/>
            <a:ext cx="2027102" cy="1356818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77"/>
          <p:cNvSpPr txBox="1"/>
          <p:nvPr/>
        </p:nvSpPr>
        <p:spPr>
          <a:xfrm>
            <a:off x="2380216" y="364412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您的内容打在这里，或者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通过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复制您的文本后，在此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框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方正仿郭简体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中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方正仿郭简体" charset="0"/>
              </a:rPr>
              <a:t>选择粘贴，并选择只保留文字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方正仿郭简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11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图片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0042" y="792824"/>
            <a:ext cx="2435878" cy="1622294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29" name="图片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952" y="2808180"/>
            <a:ext cx="2346058" cy="1564039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3718" y="795260"/>
            <a:ext cx="2435878" cy="1617422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3718" y="2815590"/>
            <a:ext cx="2435878" cy="1549218"/>
          </a:xfrm>
          <a:prstGeom prst="rect">
            <a:avLst/>
          </a:prstGeom>
          <a:solidFill>
            <a:srgbClr val="EDEDED"/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6"/>
          <p:cNvSpPr>
            <a:spLocks noChangeArrowheads="1"/>
          </p:cNvSpPr>
          <p:nvPr/>
        </p:nvSpPr>
        <p:spPr bwMode="auto">
          <a:xfrm>
            <a:off x="251640" y="1224048"/>
            <a:ext cx="3672306" cy="192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986" tIns="53993" rIns="107986" bIns="5399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4800" dirty="0">
                <a:ln w="38100">
                  <a:solidFill>
                    <a:schemeClr val="bg1"/>
                  </a:solidFill>
                </a:ln>
                <a:gradFill>
                  <a:gsLst>
                    <a:gs pos="61460">
                      <a:srgbClr val="84B2E1"/>
                    </a:gs>
                    <a:gs pos="17000">
                      <a:srgbClr val="003B77"/>
                    </a:gs>
                    <a:gs pos="93000">
                      <a:srgbClr val="3C7BC1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那年冬天</a:t>
            </a:r>
            <a:endParaRPr lang="en-US" altLang="zh-CN" sz="4800" dirty="0">
              <a:ln w="38100">
                <a:solidFill>
                  <a:schemeClr val="bg1"/>
                </a:solidFill>
              </a:ln>
              <a:gradFill>
                <a:gsLst>
                  <a:gs pos="61460">
                    <a:srgbClr val="84B2E1"/>
                  </a:gs>
                  <a:gs pos="17000">
                    <a:srgbClr val="003B77"/>
                  </a:gs>
                  <a:gs pos="93000">
                    <a:srgbClr val="3C7BC1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你围着绿色加长的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围巾站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在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雪花漫天的山谷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在我沉甸甸的记忆里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山谷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康勘亭流W9" charset="-122"/>
                <a:ea typeface="华康勘亭流W9" charset="-122"/>
              </a:rPr>
              <a:t>里没有行人 没有声音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华康勘亭流W9" charset="-122"/>
              <a:ea typeface="华康勘亭流W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1" dur="50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4" dur="500" tmFilter="0, 0; .2, .5; .8, .5; 1, 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646999" y="974424"/>
            <a:ext cx="1851891" cy="12296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41227">
            <a:off x="7032049" y="1944955"/>
            <a:ext cx="2391778" cy="36365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2407562" y="971956"/>
            <a:ext cx="1844498" cy="12345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4160733" y="972573"/>
            <a:ext cx="1851891" cy="1233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646999" y="3023693"/>
            <a:ext cx="1851891" cy="1233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2403866" y="3036658"/>
            <a:ext cx="1851891" cy="12074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79582">
            <a:off x="4160733" y="3023694"/>
            <a:ext cx="1851891" cy="1233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 rot="20469649">
            <a:off x="7629481" y="-134349"/>
            <a:ext cx="2177514" cy="1492600"/>
            <a:chOff x="5168444" y="3853588"/>
            <a:chExt cx="6126073" cy="4392092"/>
          </a:xfrm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20469649">
            <a:off x="6949083" y="1158013"/>
            <a:ext cx="2177514" cy="1492600"/>
            <a:chOff x="5168444" y="3853588"/>
            <a:chExt cx="6126073" cy="4392092"/>
          </a:xfrm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20469649">
            <a:off x="6149171" y="2153373"/>
            <a:ext cx="2177514" cy="1492600"/>
            <a:chOff x="5168444" y="3853588"/>
            <a:chExt cx="6126073" cy="4392092"/>
          </a:xfrm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280" name="文字2"/>
          <p:cNvSpPr>
            <a:spLocks noChangeArrowheads="1"/>
          </p:cNvSpPr>
          <p:nvPr/>
        </p:nvSpPr>
        <p:spPr bwMode="auto">
          <a:xfrm>
            <a:off x="2287395" y="410992"/>
            <a:ext cx="3416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都珍藏着我们的友情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书体坊米芾体" charset="-122"/>
            </a:endParaRPr>
          </a:p>
        </p:txBody>
      </p:sp>
      <p:sp>
        <p:nvSpPr>
          <p:cNvPr id="11281" name="文字3"/>
          <p:cNvSpPr>
            <a:spLocks noChangeArrowheads="1"/>
          </p:cNvSpPr>
          <p:nvPr/>
        </p:nvSpPr>
        <p:spPr bwMode="auto">
          <a:xfrm>
            <a:off x="4218455" y="853904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书体坊兰亭体" charset="-122"/>
                <a:ea typeface="宋体" panose="02010600030101010101" pitchFamily="2" charset="-122"/>
                <a:sym typeface="书体坊兰亭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sym typeface="书体坊米芾体" charset="-122"/>
              </a:rPr>
              <a:t>弥漫着我们的幻想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迷你简启体" panose="03000509000000000000" pitchFamily="65" charset="-122"/>
              <a:ea typeface="迷你简启体" panose="03000509000000000000" pitchFamily="65" charset="-122"/>
              <a:sym typeface="书体坊米芾体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 rot="538911">
            <a:off x="4921212" y="2910211"/>
            <a:ext cx="2177514" cy="1492600"/>
            <a:chOff x="5168444" y="3853588"/>
            <a:chExt cx="6126073" cy="4392092"/>
          </a:xfrm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 rot="20870982">
            <a:off x="2670714" y="2797662"/>
            <a:ext cx="2633976" cy="1990061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矩形 38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20688074">
            <a:off x="1556771" y="1921863"/>
            <a:ext cx="2263472" cy="2029798"/>
            <a:chOff x="5168444" y="3853588"/>
            <a:chExt cx="6126073" cy="4392092"/>
          </a:xfrm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20870982">
            <a:off x="-67790" y="1142579"/>
            <a:ext cx="2230537" cy="1685249"/>
            <a:chOff x="5168444" y="3853588"/>
            <a:chExt cx="6126073" cy="4392092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444" y="3853588"/>
              <a:ext cx="6126073" cy="439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矩形 15"/>
            <p:cNvSpPr/>
            <p:nvPr/>
          </p:nvSpPr>
          <p:spPr bwMode="auto">
            <a:xfrm>
              <a:off x="5530253" y="4241498"/>
              <a:ext cx="5394285" cy="3620685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694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3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7" dur="3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3" dur="3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" grpId="0" bldLvl="0" autoUpdateAnimBg="0"/>
      <p:bldP spid="11280" grpId="1" bldLvl="0" autoUpdateAnimBg="0"/>
      <p:bldP spid="11281" grpId="0" bldLvl="0" autoUpdateAnimBg="0"/>
    </p:bldLst>
  </p:timing>
</p:sld>
</file>

<file path=ppt/tags/tag1.xml><?xml version="1.0" encoding="utf-8"?>
<p:tagLst xmlns:p="http://schemas.openxmlformats.org/presentationml/2006/main">
  <p:tag name="TIMING" val="|27"/>
</p:tagLst>
</file>

<file path=ppt/tags/tag2.xml><?xml version="1.0" encoding="utf-8"?>
<p:tagLst xmlns:p="http://schemas.openxmlformats.org/presentationml/2006/main">
  <p:tag name="ISPRING_PRESENTATION_TITLE" val="PowerPoint 演示文稿"/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书体坊兰亭体"/>
        <a:ea typeface="宋体"/>
        <a:cs typeface=""/>
      </a:majorFont>
      <a:minorFont>
        <a:latin typeface="书体坊兰亭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</Words>
  <Application>WPS 演示</Application>
  <PresentationFormat>自定义</PresentationFormat>
  <Paragraphs>54</Paragraphs>
  <Slides>21</Slides>
  <Notes>20</Notes>
  <HiddenSlides>0</HiddenSlides>
  <MMClips>1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  <vt:variant>
        <vt:lpstr>自定义放映</vt:lpstr>
      </vt:variant>
      <vt:variant>
        <vt:i4>1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书体坊兰亭体</vt:lpstr>
      <vt:lpstr>华文琥珀</vt:lpstr>
      <vt:lpstr>华文隶书</vt:lpstr>
      <vt:lpstr>华康勘亭流W9</vt:lpstr>
      <vt:lpstr>方正仿郭简体</vt:lpstr>
      <vt:lpstr>Segoe Print</vt:lpstr>
      <vt:lpstr>迷你简启体</vt:lpstr>
      <vt:lpstr>书体坊米芾体</vt:lpstr>
      <vt:lpstr>Arial Unicode MS</vt:lpstr>
      <vt:lpstr>方正启体简体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112</cp:revision>
  <dcterms:created xsi:type="dcterms:W3CDTF">2024-06-05T16:14:32Z</dcterms:created>
  <dcterms:modified xsi:type="dcterms:W3CDTF">2024-06-05T16:15:07Z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83E7302AED294BB6B943E2ADF67F0860_13</vt:lpwstr>
  </property>
  <property fmtid="{D5CDD505-2E9C-101B-9397-08002B2CF9AE}" pid="3" name="KSOProductBuildVer">
    <vt:lpwstr>2052-12.1.0.16417</vt:lpwstr>
  </property>
</Properties>
</file>