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26.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340" r:id="rId12"/>
    <p:sldId id="295" r:id="rId14"/>
    <p:sldId id="317" r:id="rId15"/>
    <p:sldId id="300" r:id="rId16"/>
    <p:sldId id="341" r:id="rId17"/>
    <p:sldId id="343" r:id="rId18"/>
    <p:sldId id="342" r:id="rId19"/>
    <p:sldId id="344" r:id="rId20"/>
    <p:sldId id="345" r:id="rId21"/>
    <p:sldId id="346" r:id="rId22"/>
    <p:sldId id="347" r:id="rId23"/>
    <p:sldId id="349" r:id="rId24"/>
    <p:sldId id="350" r:id="rId25"/>
    <p:sldId id="348" r:id="rId26"/>
    <p:sldId id="351" r:id="rId27"/>
    <p:sldId id="352" r:id="rId28"/>
    <p:sldId id="353" r:id="rId29"/>
    <p:sldId id="354" r:id="rId30"/>
    <p:sldId id="355" r:id="rId31"/>
    <p:sldId id="357" r:id="rId32"/>
    <p:sldId id="359" r:id="rId33"/>
    <p:sldId id="360" r:id="rId34"/>
    <p:sldId id="362" r:id="rId35"/>
    <p:sldId id="361" r:id="rId36"/>
    <p:sldId id="297" r:id="rId37"/>
    <p:sldId id="365" r:id="rId38"/>
  </p:sldIdLst>
  <p:sldSz cx="12190095" cy="6859270"/>
  <p:notesSz cx="6858000" cy="9144000"/>
  <p:embeddedFontLst>
    <p:embeddedFont>
      <p:font typeface="Calibri" panose="020F0502020204030204"/>
      <p:regular r:id="rId42"/>
      <p:bold r:id="rId43"/>
      <p:italic r:id="rId44"/>
      <p:boldItalic r:id="rId45"/>
    </p:embeddedFont>
    <p:embeddedFont>
      <p:font typeface="Impact" panose="020B0806030902050204" pitchFamily="34" charset="0"/>
      <p:regular r:id="rId46"/>
    </p:embeddedFont>
    <p:embeddedFont>
      <p:font typeface="LiHei Pro" panose="020B0500000000000000" pitchFamily="34" charset="-122"/>
      <p:regular r:id="rId47"/>
    </p:embeddedFont>
    <p:embeddedFont>
      <p:font typeface="迷你简汉真广标" panose="02010609000101010101" pitchFamily="49" charset="-122"/>
      <p:regular r:id="rId48"/>
    </p:embeddedFont>
    <p:embeddedFont>
      <p:font typeface="华文琥珀" panose="02010800040101010101" pitchFamily="2" charset="-122"/>
      <p:regular r:id="rId49"/>
    </p:embeddedFont>
    <p:embeddedFont>
      <p:font typeface="微软雅黑" panose="020B0503020204020204" pitchFamily="34" charset="-122"/>
      <p:regular r:id="rId50"/>
    </p:embeddedFont>
    <p:embeddedFont>
      <p:font typeface="Calibri" panose="020F0502020204030204" pitchFamily="34" charset="0"/>
      <p:regular r:id="rId51"/>
      <p:bold r:id="rId52"/>
      <p:italic r:id="rId53"/>
      <p:boldItalic r:id="rId54"/>
    </p:embeddedFont>
    <p:embeddedFont>
      <p:font typeface="Century Gothic" panose="020B0502020202020204"/>
      <p:regular r:id="rId55"/>
      <p:bold r:id="rId56"/>
      <p:italic r:id="rId57"/>
      <p:boldItalic r:id="rId58"/>
    </p:embeddedFont>
    <p:embeddedFont>
      <p:font typeface="方正兰亭细黑_GBK" panose="02000000000000000000" charset="-122"/>
      <p:regular r:id="rId59"/>
    </p:embeddedFont>
    <p:embeddedFont>
      <p:font typeface="等线" panose="02010600030101010101" charset="-122"/>
      <p:regular r:id="rId60"/>
    </p:embeddedFont>
    <p:embeddedFont>
      <p:font typeface="方正兰亭纤黑_GBK" panose="02000000000000000000" pitchFamily="2" charset="-122"/>
      <p:regular r:id="rId61"/>
    </p:embeddedFont>
    <p:embeddedFont>
      <p:font typeface="Agency FB" panose="020B0503020202020204" pitchFamily="34" charset="0"/>
      <p:regular r:id="rId62"/>
      <p:bold r:id="rId63"/>
    </p:embeddedFont>
    <p:embeddedFont>
      <p:font typeface="Dotum" panose="020B0600000101010101" pitchFamily="34" charset="-127"/>
      <p:regular r:id="rId64"/>
    </p:embeddedFont>
    <p:embeddedFont>
      <p:font typeface="Segoe UI Semilight" panose="020B0402040204020203" pitchFamily="34" charset="0"/>
      <p:regular r:id="rId65"/>
      <p:italic r:id="rId66"/>
    </p:embeddedFont>
    <p:embeddedFont>
      <p:font typeface="等线 Light" panose="02010600030101010101" charset="-122"/>
      <p:regular r:id="rId67"/>
    </p:embeddedFont>
  </p:embeddedFontLst>
  <p:custDataLst>
    <p:tags r:id="rId6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66A"/>
    <a:srgbClr val="7AB9AE"/>
    <a:srgbClr val="5C853F"/>
    <a:srgbClr val="E9A838"/>
    <a:srgbClr val="79CBD0"/>
    <a:srgbClr val="98AB21"/>
    <a:srgbClr val="345B40"/>
    <a:srgbClr val="393314"/>
    <a:srgbClr val="E95376"/>
    <a:srgbClr val="A272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7926" autoAdjust="0"/>
  </p:normalViewPr>
  <p:slideViewPr>
    <p:cSldViewPr snapToGrid="0" showGuides="1">
      <p:cViewPr varScale="1">
        <p:scale>
          <a:sx n="66" d="100"/>
          <a:sy n="66" d="100"/>
        </p:scale>
        <p:origin x="72" y="90"/>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8" Type="http://schemas.openxmlformats.org/officeDocument/2006/relationships/tags" Target="tags/tag9.xml"/><Relationship Id="rId67" Type="http://schemas.openxmlformats.org/officeDocument/2006/relationships/font" Target="fonts/font26.fntdata"/><Relationship Id="rId66" Type="http://schemas.openxmlformats.org/officeDocument/2006/relationships/font" Target="fonts/font25.fntdata"/><Relationship Id="rId65" Type="http://schemas.openxmlformats.org/officeDocument/2006/relationships/font" Target="fonts/font24.fntdata"/><Relationship Id="rId64" Type="http://schemas.openxmlformats.org/officeDocument/2006/relationships/font" Target="fonts/font23.fntdata"/><Relationship Id="rId63" Type="http://schemas.openxmlformats.org/officeDocument/2006/relationships/font" Target="fonts/font22.fntdata"/><Relationship Id="rId62" Type="http://schemas.openxmlformats.org/officeDocument/2006/relationships/font" Target="fonts/font21.fntdata"/><Relationship Id="rId61" Type="http://schemas.openxmlformats.org/officeDocument/2006/relationships/font" Target="fonts/font20.fntdata"/><Relationship Id="rId60" Type="http://schemas.openxmlformats.org/officeDocument/2006/relationships/font" Target="fonts/font19.fntdata"/><Relationship Id="rId6" Type="http://schemas.openxmlformats.org/officeDocument/2006/relationships/slideMaster" Target="slideMasters/slideMaster5.xml"/><Relationship Id="rId59" Type="http://schemas.openxmlformats.org/officeDocument/2006/relationships/font" Target="fonts/font18.fntdata"/><Relationship Id="rId58" Type="http://schemas.openxmlformats.org/officeDocument/2006/relationships/font" Target="fonts/font17.fntdata"/><Relationship Id="rId57" Type="http://schemas.openxmlformats.org/officeDocument/2006/relationships/font" Target="fonts/font16.fntdata"/><Relationship Id="rId56" Type="http://schemas.openxmlformats.org/officeDocument/2006/relationships/font" Target="fonts/font15.fntdata"/><Relationship Id="rId55" Type="http://schemas.openxmlformats.org/officeDocument/2006/relationships/font" Target="fonts/font14.fntdata"/><Relationship Id="rId54" Type="http://schemas.openxmlformats.org/officeDocument/2006/relationships/font" Target="fonts/font13.fntdata"/><Relationship Id="rId53" Type="http://schemas.openxmlformats.org/officeDocument/2006/relationships/font" Target="fonts/font12.fntdata"/><Relationship Id="rId52" Type="http://schemas.openxmlformats.org/officeDocument/2006/relationships/font" Target="fonts/font11.fntdata"/><Relationship Id="rId51" Type="http://schemas.openxmlformats.org/officeDocument/2006/relationships/font" Target="fonts/font10.fntdata"/><Relationship Id="rId50" Type="http://schemas.openxmlformats.org/officeDocument/2006/relationships/font" Target="fonts/font9.fntdata"/><Relationship Id="rId5" Type="http://schemas.openxmlformats.org/officeDocument/2006/relationships/slideMaster" Target="slideMasters/slideMaster4.xml"/><Relationship Id="rId49" Type="http://schemas.openxmlformats.org/officeDocument/2006/relationships/font" Target="fonts/font8.fntdata"/><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transition advClick="0"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transition advClick="0"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transition advClick="0"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ransition advClick="0"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hqprint">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transition advClick="0" advTm="3000">
    <p:push dir="u"/>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ransition advClick="0" advTm="3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hqprint">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transition advClick="0" advTm="3000">
    <p:push dir="u"/>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ransition advClick="0" advTm="3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hqprint">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transition advClick="0" advTm="3000">
    <p:push dir="u"/>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transition advClick="0" advTm="3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ransition advClick="0" advTm="3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hqprint">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transition advClick="0" advTm="3000">
    <p:push dir="u"/>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ransition advClick="0" advTm="3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hqprint">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transition advClick="0" advTm="3000">
    <p:push dir="u"/>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ransition advClick="0" advTm="3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hqprint">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transition advClick="0" advTm="3000">
    <p:push dir="u"/>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transition advClick="0" advTm="3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ransition advClick="0" advTm="3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hqprint">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transition advClick="0" advTm="3000">
    <p:push dir="u"/>
  </p:transition>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ransition advClick="0" advTm="3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hqprint">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transition advClick="0" advTm="3000">
    <p:push dir="u"/>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transition advClick="0" advTm="3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advClick="0" advTm="3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advClick="0" advTm="300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transition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transition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transition advClick="0"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transition advClick="0"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transition advClick="0" advTm="300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10.xml"/><Relationship Id="rId14" Type="http://schemas.openxmlformats.org/officeDocument/2006/relationships/image" Target="../media/image1.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advClick="0" advTm="3000">
    <p:push dir="u"/>
  </p:transition>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advClick="0" advTm="3000">
    <p:push dir="u"/>
  </p:transition>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advClick="0" advTm="3000">
    <p:push dir="u"/>
  </p:transition>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advClick="0" advTm="3000">
    <p:push dir="u"/>
  </p:transition>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advClick="0" advTm="3000">
    <p:push dir="u"/>
  </p:transition>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advClick="0" advTm="3000">
    <p:push dir="u"/>
  </p:transition>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advClick="0" advTm="3000">
    <p:push dir="u"/>
  </p:transition>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advClick="0" advTm="3000">
    <p:push dir="u"/>
  </p:transition>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advClick="0" advTm="3000">
    <p:push dir="u"/>
  </p:transition>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4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3" Type="http://schemas.openxmlformats.org/officeDocument/2006/relationships/image" Target="../media/image6.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3.xml"/><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3.xml"/><Relationship Id="rId2" Type="http://schemas.openxmlformats.org/officeDocument/2006/relationships/image" Target="../media/image20.jpeg"/><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3.xml"/><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3.xml"/><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3.xml"/><Relationship Id="rId2" Type="http://schemas.openxmlformats.org/officeDocument/2006/relationships/image" Target="../media/image24.jpeg"/><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4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3.xml"/><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4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image" Target="../media/image27.jpe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4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42.xml"/><Relationship Id="rId2" Type="http://schemas.openxmlformats.org/officeDocument/2006/relationships/hyperlink" Target="https://www.pptying.com" TargetMode="Externa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3.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image" Target="../media/image14.jpeg"/><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notesSlide" Target="../notesSlides/notesSlide5.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3.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Joy Gruttmann-Schnappi">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484313" y="-1390650"/>
            <a:ext cx="609600" cy="609600"/>
          </a:xfrm>
          <a:prstGeom prst="rect">
            <a:avLst/>
          </a:prstGeom>
        </p:spPr>
      </p:pic>
      <p:pic>
        <p:nvPicPr>
          <p:cNvPr id="4" name="图片 3"/>
          <p:cNvPicPr>
            <a:picLocks noChangeAspect="1"/>
          </p:cNvPicPr>
          <p:nvPr/>
        </p:nvPicPr>
        <p:blipFill>
          <a:blip r:embed="rId4" cstate="email"/>
          <a:stretch>
            <a:fillRect/>
          </a:stretch>
        </p:blipFill>
        <p:spPr>
          <a:xfrm>
            <a:off x="0" y="1240"/>
            <a:ext cx="12190413" cy="6857107"/>
          </a:xfrm>
          <a:prstGeom prst="rect">
            <a:avLst/>
          </a:prstGeom>
        </p:spPr>
      </p:pic>
      <p:pic>
        <p:nvPicPr>
          <p:cNvPr id="8" name="图片 7"/>
          <p:cNvPicPr>
            <a:picLocks noChangeAspect="1"/>
          </p:cNvPicPr>
          <p:nvPr/>
        </p:nvPicPr>
        <p:blipFill>
          <a:blip r:embed="rId5" cstate="email"/>
          <a:stretch>
            <a:fillRect/>
          </a:stretch>
        </p:blipFill>
        <p:spPr>
          <a:xfrm>
            <a:off x="0" y="3306429"/>
            <a:ext cx="5467350" cy="3551917"/>
          </a:xfrm>
          <a:prstGeom prst="rect">
            <a:avLst/>
          </a:prstGeom>
        </p:spPr>
      </p:pic>
      <p:pic>
        <p:nvPicPr>
          <p:cNvPr id="11" name="图片 10"/>
          <p:cNvPicPr>
            <a:picLocks noChangeAspect="1"/>
          </p:cNvPicPr>
          <p:nvPr/>
        </p:nvPicPr>
        <p:blipFill>
          <a:blip r:embed="rId6" cstate="email"/>
          <a:stretch>
            <a:fillRect/>
          </a:stretch>
        </p:blipFill>
        <p:spPr>
          <a:xfrm>
            <a:off x="6749143" y="2246657"/>
            <a:ext cx="5441271" cy="4612932"/>
          </a:xfrm>
          <a:prstGeom prst="rect">
            <a:avLst/>
          </a:prstGeom>
        </p:spPr>
      </p:pic>
      <p:sp>
        <p:nvSpPr>
          <p:cNvPr id="25" name="TextBox 4"/>
          <p:cNvSpPr txBox="1"/>
          <p:nvPr/>
        </p:nvSpPr>
        <p:spPr>
          <a:xfrm>
            <a:off x="3626488" y="1405489"/>
            <a:ext cx="4958080" cy="1445260"/>
          </a:xfrm>
          <a:prstGeom prst="rect">
            <a:avLst/>
          </a:prstGeom>
          <a:noFill/>
        </p:spPr>
        <p:txBody>
          <a:bodyPr wrap="none" rtlCol="0">
            <a:spAutoFit/>
          </a:bodyPr>
          <a:lstStyle/>
          <a:p>
            <a:pPr algn="ctr"/>
            <a:r>
              <a:rPr lang="zh-CN" altLang="en-US" sz="8800" spc="600" dirty="0">
                <a:solidFill>
                  <a:srgbClr val="EB666A"/>
                </a:solidFill>
                <a:latin typeface="华文琥珀" panose="02010800040101010101" pitchFamily="2" charset="-122"/>
                <a:ea typeface="华文琥珀" panose="02010800040101010101" pitchFamily="2" charset="-122"/>
              </a:rPr>
              <a:t>快乐暑假</a:t>
            </a:r>
            <a:endParaRPr lang="zh-CN" altLang="en-US" sz="8800" spc="600" dirty="0">
              <a:solidFill>
                <a:srgbClr val="EB666A"/>
              </a:solidFill>
              <a:latin typeface="华文琥珀" panose="02010800040101010101" pitchFamily="2" charset="-122"/>
              <a:ea typeface="华文琥珀" panose="02010800040101010101" pitchFamily="2" charset="-122"/>
            </a:endParaRPr>
          </a:p>
        </p:txBody>
      </p:sp>
      <p:grpSp>
        <p:nvGrpSpPr>
          <p:cNvPr id="26" name="组合 25"/>
          <p:cNvGrpSpPr/>
          <p:nvPr/>
        </p:nvGrpSpPr>
        <p:grpSpPr>
          <a:xfrm>
            <a:off x="3076624" y="2714892"/>
            <a:ext cx="6034266" cy="769441"/>
            <a:chOff x="4070198" y="3483443"/>
            <a:chExt cx="4741080" cy="604545"/>
          </a:xfrm>
          <a:solidFill>
            <a:srgbClr val="7AB9AE"/>
          </a:solidFill>
        </p:grpSpPr>
        <p:sp>
          <p:nvSpPr>
            <p:cNvPr id="27" name="矩形 26"/>
            <p:cNvSpPr/>
            <p:nvPr/>
          </p:nvSpPr>
          <p:spPr>
            <a:xfrm>
              <a:off x="4070198" y="3929741"/>
              <a:ext cx="11446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7AB9AE"/>
                </a:solidFill>
                <a:latin typeface="华康海报体W12(P)" panose="040B0C00000000000000" pitchFamily="82" charset="-122"/>
                <a:ea typeface="华康海报体W12(P)" panose="040B0C00000000000000" pitchFamily="82" charset="-122"/>
              </a:endParaRPr>
            </a:p>
          </p:txBody>
        </p:sp>
        <p:sp>
          <p:nvSpPr>
            <p:cNvPr id="28" name="矩形 27"/>
            <p:cNvSpPr/>
            <p:nvPr/>
          </p:nvSpPr>
          <p:spPr>
            <a:xfrm>
              <a:off x="7666651" y="3929741"/>
              <a:ext cx="11446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7AB9AE"/>
                </a:solidFill>
                <a:latin typeface="华康海报体W12(P)" panose="040B0C00000000000000" pitchFamily="82" charset="-122"/>
                <a:ea typeface="华康海报体W12(P)" panose="040B0C00000000000000" pitchFamily="82" charset="-122"/>
              </a:endParaRPr>
            </a:p>
          </p:txBody>
        </p:sp>
        <p:sp>
          <p:nvSpPr>
            <p:cNvPr id="29" name="TextBox 4"/>
            <p:cNvSpPr txBox="1"/>
            <p:nvPr/>
          </p:nvSpPr>
          <p:spPr>
            <a:xfrm>
              <a:off x="5205520" y="3483443"/>
              <a:ext cx="2511632" cy="604545"/>
            </a:xfrm>
            <a:prstGeom prst="rect">
              <a:avLst/>
            </a:prstGeom>
            <a:grpFill/>
          </p:spPr>
          <p:txBody>
            <a:bodyPr wrap="none" rtlCol="0">
              <a:spAutoFit/>
            </a:bodyPr>
            <a:lstStyle/>
            <a:p>
              <a:pPr algn="ctr"/>
              <a:r>
                <a:rPr lang="en-US" altLang="zh-CN" sz="4400" spc="600" dirty="0">
                  <a:solidFill>
                    <a:schemeClr val="bg1"/>
                  </a:solidFill>
                  <a:latin typeface="华康海报体W12(P)" panose="040B0C00000000000000" pitchFamily="82" charset="-122"/>
                  <a:ea typeface="华康海报体W12(P)" panose="040B0C00000000000000" pitchFamily="82" charset="-122"/>
                </a:rPr>
                <a:t>SUMMER</a:t>
              </a:r>
              <a:endParaRPr lang="en-US" altLang="zh-CN" sz="4400" spc="600" dirty="0">
                <a:solidFill>
                  <a:schemeClr val="bg1"/>
                </a:solidFill>
                <a:latin typeface="华康海报体W12(P)" panose="040B0C00000000000000" pitchFamily="82" charset="-122"/>
                <a:ea typeface="华康海报体W12(P)" panose="040B0C00000000000000" pitchFamily="82"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16" presetClass="entr" presetSubtype="2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750"/>
                                        <p:tgtEl>
                                          <p:spTgt spid="4"/>
                                        </p:tgtEl>
                                      </p:cBhvr>
                                    </p:animEffect>
                                  </p:childTnLst>
                                </p:cTn>
                              </p:par>
                            </p:childTnLst>
                          </p:cTn>
                        </p:par>
                        <p:par>
                          <p:cTn id="10" fill="hold">
                            <p:stCondLst>
                              <p:cond delay="0"/>
                            </p:stCondLst>
                            <p:childTnLst>
                              <p:par>
                                <p:cTn id="11" presetID="2" presetClass="entr" presetSubtype="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250" fill="hold"/>
                                        <p:tgtEl>
                                          <p:spTgt spid="11"/>
                                        </p:tgtEl>
                                        <p:attrNameLst>
                                          <p:attrName>ppt_x</p:attrName>
                                        </p:attrNameLst>
                                      </p:cBhvr>
                                      <p:tavLst>
                                        <p:tav tm="0">
                                          <p:val>
                                            <p:strVal val="1+#ppt_w/2"/>
                                          </p:val>
                                        </p:tav>
                                        <p:tav tm="100000">
                                          <p:val>
                                            <p:strVal val="#ppt_x"/>
                                          </p:val>
                                        </p:tav>
                                      </p:tavLst>
                                    </p:anim>
                                    <p:anim calcmode="lin" valueType="num">
                                      <p:cBhvr additive="base">
                                        <p:cTn id="14" dur="1250" fill="hold"/>
                                        <p:tgtEl>
                                          <p:spTgt spid="11"/>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750"/>
                                        <p:tgtEl>
                                          <p:spTgt spid="26"/>
                                        </p:tgtEl>
                                      </p:cBhvr>
                                    </p:animEffect>
                                    <p:anim calcmode="lin" valueType="num">
                                      <p:cBhvr>
                                        <p:cTn id="29" dur="750" fill="hold"/>
                                        <p:tgtEl>
                                          <p:spTgt spid="26"/>
                                        </p:tgtEl>
                                        <p:attrNameLst>
                                          <p:attrName>ppt_x</p:attrName>
                                        </p:attrNameLst>
                                      </p:cBhvr>
                                      <p:tavLst>
                                        <p:tav tm="0">
                                          <p:val>
                                            <p:strVal val="#ppt_x"/>
                                          </p:val>
                                        </p:tav>
                                        <p:tav tm="100000">
                                          <p:val>
                                            <p:strVal val="#ppt_x"/>
                                          </p:val>
                                        </p:tav>
                                      </p:tavLst>
                                    </p:anim>
                                    <p:anim calcmode="lin" valueType="num">
                                      <p:cBhvr>
                                        <p:cTn id="30"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1" fill="remove" display="0">
                  <p:stCondLst>
                    <p:cond delay="indefinite"/>
                  </p:stCondLst>
                  <p:endCondLst>
                    <p:cond evt="onStopAudio" delay="0">
                      <p:tgtEl>
                        <p:sldTgt/>
                      </p:tgtEl>
                    </p:cond>
                  </p:endCondLst>
                </p:cTn>
                <p:tgtEl>
                  <p:spTgt spid="9"/>
                </p:tgtEl>
              </p:cMediaNode>
            </p:audio>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678714" y="1686742"/>
            <a:ext cx="4873954" cy="4388868"/>
            <a:chOff x="1570622" y="-1678699"/>
            <a:chExt cx="5134095" cy="4497912"/>
          </a:xfrm>
        </p:grpSpPr>
        <p:sp>
          <p:nvSpPr>
            <p:cNvPr id="6" name="Rectangle 56"/>
            <p:cNvSpPr/>
            <p:nvPr/>
          </p:nvSpPr>
          <p:spPr>
            <a:xfrm>
              <a:off x="1570622" y="2100442"/>
              <a:ext cx="5134095" cy="718771"/>
            </a:xfrm>
            <a:prstGeom prst="rect">
              <a:avLst/>
            </a:prstGeom>
          </p:spPr>
          <p:txBody>
            <a:bodyPr wrap="square">
              <a:spAutoFit/>
            </a:bodyPr>
            <a:lstStyle/>
            <a:p>
              <a:pPr algn="ctr">
                <a:lnSpc>
                  <a:spcPct val="13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6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664007" y="-1678699"/>
              <a:ext cx="5040710" cy="3654222"/>
            </a:xfrm>
            <a:prstGeom prst="rect">
              <a:avLst/>
            </a:prstGeom>
            <a:blipFill dpi="0" rotWithShape="1">
              <a:blip r:embed="rId1" cstate="hqprint"/>
              <a:srcRect/>
              <a:tile tx="0" ty="0" sx="15000" sy="1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
        <p:nvSpPr>
          <p:cNvPr id="9" name="文本框 49"/>
          <p:cNvSpPr txBox="1"/>
          <p:nvPr/>
        </p:nvSpPr>
        <p:spPr>
          <a:xfrm>
            <a:off x="6955616" y="2366756"/>
            <a:ext cx="4110720" cy="3733330"/>
          </a:xfrm>
          <a:prstGeom prst="rect">
            <a:avLst/>
          </a:prstGeom>
          <a:noFill/>
          <a:effectLst/>
        </p:spPr>
        <p:txBody>
          <a:bodyPr wrap="square" rtlCol="0">
            <a:spAutoFit/>
          </a:bodyPr>
          <a:lstStyle/>
          <a:p>
            <a:pPr>
              <a:lnSpc>
                <a:spcPct val="13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0" name="圆角矩形 6"/>
          <p:cNvSpPr>
            <a:spLocks noChangeArrowheads="1"/>
          </p:cNvSpPr>
          <p:nvPr/>
        </p:nvSpPr>
        <p:spPr bwMode="auto">
          <a:xfrm>
            <a:off x="7058526" y="1632252"/>
            <a:ext cx="2471738" cy="461963"/>
          </a:xfrm>
          <a:prstGeom prst="roundRect">
            <a:avLst>
              <a:gd name="adj" fmla="val 16667"/>
            </a:avLst>
          </a:prstGeom>
          <a:solidFill>
            <a:srgbClr val="EB666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 name="文本框 10"/>
          <p:cNvSpPr txBox="1">
            <a:spLocks noChangeArrowheads="1"/>
          </p:cNvSpPr>
          <p:nvPr/>
        </p:nvSpPr>
        <p:spPr bwMode="auto">
          <a:xfrm>
            <a:off x="7263591" y="1679877"/>
            <a:ext cx="206002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50"/>
                                        <p:tgtEl>
                                          <p:spTgt spid="9"/>
                                        </p:tgtEl>
                                      </p:cBhvr>
                                    </p:animEffect>
                                    <p:anim calcmode="lin" valueType="num">
                                      <p:cBhvr>
                                        <p:cTn id="19" dur="250" fill="hold"/>
                                        <p:tgtEl>
                                          <p:spTgt spid="9"/>
                                        </p:tgtEl>
                                        <p:attrNameLst>
                                          <p:attrName>ppt_x</p:attrName>
                                        </p:attrNameLst>
                                      </p:cBhvr>
                                      <p:tavLst>
                                        <p:tav tm="0">
                                          <p:val>
                                            <p:strVal val="#ppt_x"/>
                                          </p:val>
                                        </p:tav>
                                        <p:tav tm="100000">
                                          <p:val>
                                            <p:strVal val="#ppt_x"/>
                                          </p:val>
                                        </p:tav>
                                      </p:tavLst>
                                    </p:anim>
                                    <p:anim calcmode="lin" valueType="num">
                                      <p:cBhvr>
                                        <p:cTn id="20" dur="25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50"/>
                                        <p:tgtEl>
                                          <p:spTgt spid="10"/>
                                        </p:tgtEl>
                                      </p:cBhvr>
                                    </p:animEffect>
                                    <p:anim calcmode="lin" valueType="num">
                                      <p:cBhvr>
                                        <p:cTn id="25" dur="250" fill="hold"/>
                                        <p:tgtEl>
                                          <p:spTgt spid="10"/>
                                        </p:tgtEl>
                                        <p:attrNameLst>
                                          <p:attrName>ppt_x</p:attrName>
                                        </p:attrNameLst>
                                      </p:cBhvr>
                                      <p:tavLst>
                                        <p:tav tm="0">
                                          <p:val>
                                            <p:strVal val="#ppt_x"/>
                                          </p:val>
                                        </p:tav>
                                        <p:tav tm="100000">
                                          <p:val>
                                            <p:strVal val="#ppt_x"/>
                                          </p:val>
                                        </p:tav>
                                      </p:tavLst>
                                    </p:anim>
                                    <p:anim calcmode="lin" valueType="num">
                                      <p:cBhvr>
                                        <p:cTn id="26" dur="25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50"/>
                                        <p:tgtEl>
                                          <p:spTgt spid="11"/>
                                        </p:tgtEl>
                                      </p:cBhvr>
                                    </p:animEffect>
                                    <p:anim calcmode="lin" valueType="num">
                                      <p:cBhvr>
                                        <p:cTn id="31" dur="250" fill="hold"/>
                                        <p:tgtEl>
                                          <p:spTgt spid="11"/>
                                        </p:tgtEl>
                                        <p:attrNameLst>
                                          <p:attrName>ppt_x</p:attrName>
                                        </p:attrNameLst>
                                      </p:cBhvr>
                                      <p:tavLst>
                                        <p:tav tm="0">
                                          <p:val>
                                            <p:strVal val="#ppt_x"/>
                                          </p:val>
                                        </p:tav>
                                        <p:tav tm="100000">
                                          <p:val>
                                            <p:strVal val="#ppt_x"/>
                                          </p:val>
                                        </p:tav>
                                      </p:tavLst>
                                    </p:anim>
                                    <p:anim calcmode="lin" valueType="num">
                                      <p:cBhvr>
                                        <p:cTn id="32"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486065" y="1731283"/>
            <a:ext cx="4545932" cy="3887240"/>
            <a:chOff x="6163630" y="1802985"/>
            <a:chExt cx="4700020" cy="4741674"/>
          </a:xfrm>
        </p:grpSpPr>
        <p:sp>
          <p:nvSpPr>
            <p:cNvPr id="6" name="矩形 5"/>
            <p:cNvSpPr/>
            <p:nvPr/>
          </p:nvSpPr>
          <p:spPr>
            <a:xfrm>
              <a:off x="8510527" y="1802985"/>
              <a:ext cx="2353123" cy="2375036"/>
            </a:xfrm>
            <a:prstGeom prst="rect">
              <a:avLst/>
            </a:prstGeom>
            <a:solidFill>
              <a:srgbClr val="7AB9AE"/>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微软雅黑" panose="020B0503020204020204" pitchFamily="34" charset="-122"/>
                  <a:ea typeface="微软雅黑" panose="020B0503020204020204" pitchFamily="34" charset="-122"/>
                </a:rPr>
                <a:t>标题</a:t>
              </a:r>
              <a:endParaRPr lang="en-US" altLang="zh-CN" sz="16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en-US" altLang="zh-CN"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zh-CN" altLang="en-US"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sp>
          <p:nvSpPr>
            <p:cNvPr id="8" name="矩形 7"/>
            <p:cNvSpPr/>
            <p:nvPr/>
          </p:nvSpPr>
          <p:spPr>
            <a:xfrm>
              <a:off x="6163630" y="4178017"/>
              <a:ext cx="2353123" cy="2353371"/>
            </a:xfrm>
            <a:prstGeom prst="rect">
              <a:avLst/>
            </a:prstGeom>
            <a:solidFill>
              <a:srgbClr val="EB666A"/>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微软雅黑" panose="020B0503020204020204" pitchFamily="34" charset="-122"/>
                  <a:ea typeface="微软雅黑" panose="020B0503020204020204" pitchFamily="34" charset="-122"/>
                </a:rPr>
                <a:t>标题</a:t>
              </a:r>
              <a:endParaRPr lang="en-US" altLang="zh-CN" sz="16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en-US" altLang="zh-CN"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zh-CN" altLang="en-US"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zh-CN" altLang="en-US"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sp>
          <p:nvSpPr>
            <p:cNvPr id="9" name="矩形 8"/>
            <p:cNvSpPr/>
            <p:nvPr/>
          </p:nvSpPr>
          <p:spPr>
            <a:xfrm>
              <a:off x="6171249" y="1811381"/>
              <a:ext cx="2353123" cy="2353371"/>
            </a:xfrm>
            <a:prstGeom prst="rect">
              <a:avLst/>
            </a:prstGeom>
            <a:blipFill dpi="0" rotWithShape="1">
              <a:blip r:embed="rId1" cstate="email"/>
              <a:srcRect/>
              <a:stretch>
                <a:fillRect/>
              </a:stretch>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sp>
          <p:nvSpPr>
            <p:cNvPr id="10" name="矩形 9"/>
            <p:cNvSpPr/>
            <p:nvPr/>
          </p:nvSpPr>
          <p:spPr>
            <a:xfrm>
              <a:off x="8510526" y="4191288"/>
              <a:ext cx="2353123" cy="2353371"/>
            </a:xfrm>
            <a:prstGeom prst="rect">
              <a:avLst/>
            </a:prstGeom>
            <a:blipFill dpi="0" rotWithShape="1">
              <a:blip r:embed="rId2" cstate="email"/>
              <a:srcRect/>
              <a:tile tx="0" ty="0" sx="22000" sy="22000" flip="none" algn="ctr"/>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grpSp>
      <p:sp>
        <p:nvSpPr>
          <p:cNvPr id="11" name="TextBox 4"/>
          <p:cNvSpPr txBox="1"/>
          <p:nvPr/>
        </p:nvSpPr>
        <p:spPr>
          <a:xfrm>
            <a:off x="7854951" y="1956007"/>
            <a:ext cx="4197131" cy="769423"/>
          </a:xfrm>
          <a:prstGeom prst="rect">
            <a:avLst/>
          </a:prstGeom>
          <a:noFill/>
        </p:spPr>
        <p:txBody>
          <a:bodyPr wrap="square" lIns="91422" tIns="45711" rIns="91422" bIns="45711"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总体目标顺利完成</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5"/>
          <p:cNvSpPr txBox="1"/>
          <p:nvPr/>
        </p:nvSpPr>
        <p:spPr>
          <a:xfrm>
            <a:off x="7856853" y="3322867"/>
            <a:ext cx="4093629" cy="769423"/>
          </a:xfrm>
          <a:prstGeom prst="rect">
            <a:avLst/>
          </a:prstGeom>
          <a:noFill/>
        </p:spPr>
        <p:txBody>
          <a:bodyPr wrap="square" lIns="91422" tIns="45711" rIns="91422" bIns="45711"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团队建设更加完善</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6"/>
          <p:cNvSpPr txBox="1"/>
          <p:nvPr/>
        </p:nvSpPr>
        <p:spPr>
          <a:xfrm>
            <a:off x="7856853" y="4698778"/>
            <a:ext cx="3977742" cy="769423"/>
          </a:xfrm>
          <a:prstGeom prst="rect">
            <a:avLst/>
          </a:prstGeom>
          <a:noFill/>
        </p:spPr>
        <p:txBody>
          <a:bodyPr wrap="square" lIns="91422" tIns="45711" rIns="91422" bIns="45711"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工作能力直线上升</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8086437" y="3049868"/>
            <a:ext cx="3356997" cy="1"/>
          </a:xfrm>
          <a:prstGeom prst="line">
            <a:avLst/>
          </a:prstGeom>
          <a:noFill/>
          <a:ln w="9525" cap="flat" cmpd="sng" algn="ctr">
            <a:solidFill>
              <a:schemeClr val="tx1">
                <a:lumMod val="65000"/>
                <a:lumOff val="35000"/>
              </a:schemeClr>
            </a:solidFill>
            <a:prstDash val="dash"/>
          </a:ln>
          <a:effectLst/>
        </p:spPr>
      </p:cxnSp>
      <p:cxnSp>
        <p:nvCxnSpPr>
          <p:cNvPr id="15" name="直接连接符 14"/>
          <p:cNvCxnSpPr/>
          <p:nvPr/>
        </p:nvCxnSpPr>
        <p:spPr>
          <a:xfrm>
            <a:off x="8085826" y="4391241"/>
            <a:ext cx="3357615" cy="1"/>
          </a:xfrm>
          <a:prstGeom prst="line">
            <a:avLst/>
          </a:prstGeom>
          <a:noFill/>
          <a:ln w="9525" cap="flat" cmpd="sng" algn="ctr">
            <a:solidFill>
              <a:schemeClr val="tx1">
                <a:lumMod val="65000"/>
                <a:lumOff val="35000"/>
              </a:schemeClr>
            </a:solidFill>
            <a:prstDash val="dash"/>
          </a:ln>
          <a:effectLst/>
        </p:spPr>
      </p:cxnSp>
      <p:grpSp>
        <p:nvGrpSpPr>
          <p:cNvPr id="16" name="组合 15"/>
          <p:cNvGrpSpPr/>
          <p:nvPr/>
        </p:nvGrpSpPr>
        <p:grpSpPr>
          <a:xfrm>
            <a:off x="6614448" y="1867012"/>
            <a:ext cx="1116630" cy="1116630"/>
            <a:chOff x="4955424" y="1457564"/>
            <a:chExt cx="599448" cy="599448"/>
          </a:xfrm>
          <a:effectLst/>
        </p:grpSpPr>
        <p:sp>
          <p:nvSpPr>
            <p:cNvPr id="17" name="椭圆 16"/>
            <p:cNvSpPr/>
            <p:nvPr/>
          </p:nvSpPr>
          <p:spPr>
            <a:xfrm>
              <a:off x="4955424" y="1457564"/>
              <a:ext cx="599448" cy="599448"/>
            </a:xfrm>
            <a:prstGeom prst="ellipse">
              <a:avLst/>
            </a:prstGeom>
            <a:solidFill>
              <a:srgbClr val="EB666A"/>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8"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grpSp>
      <p:grpSp>
        <p:nvGrpSpPr>
          <p:cNvPr id="19" name="组合 18"/>
          <p:cNvGrpSpPr/>
          <p:nvPr/>
        </p:nvGrpSpPr>
        <p:grpSpPr>
          <a:xfrm>
            <a:off x="6629878" y="3195930"/>
            <a:ext cx="1116630" cy="1116630"/>
            <a:chOff x="4970854" y="2513407"/>
            <a:chExt cx="599448" cy="599448"/>
          </a:xfrm>
          <a:effectLst/>
        </p:grpSpPr>
        <p:sp>
          <p:nvSpPr>
            <p:cNvPr id="20" name="椭圆 19"/>
            <p:cNvSpPr/>
            <p:nvPr/>
          </p:nvSpPr>
          <p:spPr>
            <a:xfrm>
              <a:off x="4970854" y="2513407"/>
              <a:ext cx="599448" cy="599448"/>
            </a:xfrm>
            <a:prstGeom prst="ellipse">
              <a:avLst/>
            </a:prstGeom>
            <a:solidFill>
              <a:srgbClr val="7AB9AE"/>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21"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grpSp>
      <p:grpSp>
        <p:nvGrpSpPr>
          <p:cNvPr id="22" name="组合 21"/>
          <p:cNvGrpSpPr/>
          <p:nvPr/>
        </p:nvGrpSpPr>
        <p:grpSpPr>
          <a:xfrm>
            <a:off x="6647633" y="4550897"/>
            <a:ext cx="1116630" cy="1116630"/>
            <a:chOff x="4988609" y="3551062"/>
            <a:chExt cx="599448" cy="599448"/>
          </a:xfrm>
          <a:effectLst/>
        </p:grpSpPr>
        <p:sp>
          <p:nvSpPr>
            <p:cNvPr id="23" name="椭圆 22"/>
            <p:cNvSpPr/>
            <p:nvPr/>
          </p:nvSpPr>
          <p:spPr>
            <a:xfrm>
              <a:off x="4988609" y="3551062"/>
              <a:ext cx="599448" cy="599448"/>
            </a:xfrm>
            <a:prstGeom prst="ellipse">
              <a:avLst/>
            </a:prstGeom>
            <a:solidFill>
              <a:srgbClr val="EB666A"/>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24"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63" presetClass="path" presetSubtype="0" fill="hold" nodeType="withEffect">
                                  <p:stCondLst>
                                    <p:cond delay="0"/>
                                  </p:stCondLst>
                                  <p:childTnLst>
                                    <p:animMotion origin="layout" path="M -0.26371 0.15031 L -2.77778E-6 -1.35802E-6 " pathEditMode="relative" rAng="0" ptsTypes="AA">
                                      <p:cBhvr>
                                        <p:cTn id="26" dur="1000" fill="hold"/>
                                        <p:tgtEl>
                                          <p:spTgt spid="16"/>
                                        </p:tgtEl>
                                        <p:attrNameLst>
                                          <p:attrName>ppt_x</p:attrName>
                                          <p:attrName>ppt_y</p:attrName>
                                        </p:attrNameLst>
                                      </p:cBhvr>
                                      <p:rCtr x="13177" y="-7531"/>
                                    </p:animMotion>
                                  </p:childTnLst>
                                </p:cTn>
                              </p:par>
                              <p:par>
                                <p:cTn id="27" presetID="63" presetClass="path" presetSubtype="0" fill="hold" nodeType="withEffect">
                                  <p:stCondLst>
                                    <p:cond delay="0"/>
                                  </p:stCondLst>
                                  <p:childTnLst>
                                    <p:animMotion origin="layout" path="M -0.26545 -0.00123 L 1.11111E-6 1.23457E-7 " pathEditMode="relative" rAng="0" ptsTypes="AA">
                                      <p:cBhvr>
                                        <p:cTn id="28" dur="1000" fill="hold"/>
                                        <p:tgtEl>
                                          <p:spTgt spid="19"/>
                                        </p:tgtEl>
                                        <p:attrNameLst>
                                          <p:attrName>ppt_x</p:attrName>
                                          <p:attrName>ppt_y</p:attrName>
                                        </p:attrNameLst>
                                      </p:cBhvr>
                                      <p:rCtr x="13264" y="62"/>
                                    </p:animMotion>
                                  </p:childTnLst>
                                </p:cTn>
                              </p:par>
                              <p:par>
                                <p:cTn id="29" presetID="63" presetClass="path" presetSubtype="0" fill="hold" nodeType="withEffect">
                                  <p:stCondLst>
                                    <p:cond delay="0"/>
                                  </p:stCondLst>
                                  <p:childTnLst>
                                    <p:animMotion origin="layout" path="M -0.26736 -0.1605 L 1.38889E-6 4.44444E-6 " pathEditMode="relative" rAng="0" ptsTypes="AA">
                                      <p:cBhvr>
                                        <p:cTn id="30" dur="1000" fill="hold"/>
                                        <p:tgtEl>
                                          <p:spTgt spid="22"/>
                                        </p:tgtEl>
                                        <p:attrNameLst>
                                          <p:attrName>ppt_x</p:attrName>
                                          <p:attrName>ppt_y</p:attrName>
                                        </p:attrNameLst>
                                      </p:cBhvr>
                                      <p:rCtr x="13368" y="8025"/>
                                    </p:animMotion>
                                  </p:childTnLst>
                                </p:cTn>
                              </p:par>
                              <p:par>
                                <p:cTn id="31" presetID="8" presetClass="emph" presetSubtype="0" fill="hold" nodeType="withEffect">
                                  <p:stCondLst>
                                    <p:cond delay="0"/>
                                  </p:stCondLst>
                                  <p:childTnLst>
                                    <p:animRot by="21600000">
                                      <p:cBhvr>
                                        <p:cTn id="32" dur="1000" fill="hold"/>
                                        <p:tgtEl>
                                          <p:spTgt spid="19"/>
                                        </p:tgtEl>
                                        <p:attrNameLst>
                                          <p:attrName>r</p:attrName>
                                        </p:attrNameLst>
                                      </p:cBhvr>
                                    </p:animRot>
                                  </p:childTnLst>
                                </p:cTn>
                              </p:par>
                              <p:par>
                                <p:cTn id="33" presetID="8" presetClass="emph" presetSubtype="0" fill="hold" nodeType="withEffect">
                                  <p:stCondLst>
                                    <p:cond delay="0"/>
                                  </p:stCondLst>
                                  <p:childTnLst>
                                    <p:animRot by="21600000">
                                      <p:cBhvr>
                                        <p:cTn id="34" dur="1000" fill="hold"/>
                                        <p:tgtEl>
                                          <p:spTgt spid="16"/>
                                        </p:tgtEl>
                                        <p:attrNameLst>
                                          <p:attrName>r</p:attrName>
                                        </p:attrNameLst>
                                      </p:cBhvr>
                                    </p:animRot>
                                  </p:childTnLst>
                                </p:cTn>
                              </p:par>
                              <p:par>
                                <p:cTn id="35" presetID="8" presetClass="emph" presetSubtype="0" fill="hold" nodeType="withEffect">
                                  <p:stCondLst>
                                    <p:cond delay="0"/>
                                  </p:stCondLst>
                                  <p:childTnLst>
                                    <p:animRot by="21600000">
                                      <p:cBhvr>
                                        <p:cTn id="36" dur="1000" fill="hold"/>
                                        <p:tgtEl>
                                          <p:spTgt spid="22"/>
                                        </p:tgtEl>
                                        <p:attrNameLst>
                                          <p:attrName>r</p:attrName>
                                        </p:attrNameLst>
                                      </p:cBhvr>
                                    </p:animRo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22" presetClass="entr" presetSubtype="8"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22" presetClass="entr" presetSubtype="8" fill="hold" nodeType="withEffect">
                                  <p:stCondLst>
                                    <p:cond delay="50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6542521" y="1315509"/>
            <a:ext cx="3978213" cy="4167064"/>
            <a:chOff x="3070870" y="1777450"/>
            <a:chExt cx="6480720" cy="4578127"/>
          </a:xfrm>
        </p:grpSpPr>
        <p:sp>
          <p:nvSpPr>
            <p:cNvPr id="6" name="TextBox 5"/>
            <p:cNvSpPr txBox="1"/>
            <p:nvPr/>
          </p:nvSpPr>
          <p:spPr>
            <a:xfrm>
              <a:off x="3247628" y="1945923"/>
              <a:ext cx="6303962" cy="803218"/>
            </a:xfrm>
            <a:prstGeom prst="rect">
              <a:avLst/>
            </a:prstGeom>
            <a:noFill/>
          </p:spPr>
          <p:txBody>
            <a:bodyPr wrap="square" rtlCol="0">
              <a:spAutoFit/>
            </a:bodyPr>
            <a:lstStyle/>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070870" y="1777450"/>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47628" y="3549230"/>
              <a:ext cx="6303962" cy="803218"/>
            </a:xfrm>
            <a:prstGeom prst="rect">
              <a:avLst/>
            </a:prstGeom>
            <a:noFill/>
          </p:spPr>
          <p:txBody>
            <a:bodyPr wrap="square" rtlCol="0">
              <a:spAutoFit/>
            </a:bodyPr>
            <a:lstStyle/>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3070870" y="3360119"/>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1"/>
            <p:cNvSpPr txBox="1"/>
            <p:nvPr/>
          </p:nvSpPr>
          <p:spPr>
            <a:xfrm>
              <a:off x="3247628" y="5159006"/>
              <a:ext cx="6303962" cy="803218"/>
            </a:xfrm>
            <a:prstGeom prst="rect">
              <a:avLst/>
            </a:prstGeom>
            <a:noFill/>
          </p:spPr>
          <p:txBody>
            <a:bodyPr wrap="square" rtlCol="0">
              <a:spAutoFit/>
            </a:bodyPr>
            <a:lstStyle/>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100">
                  <a:solidFill>
                    <a:schemeClr val="bg1">
                      <a:lumMod val="50000"/>
                    </a:schemeClr>
                  </a:solidFill>
                  <a:latin typeface="微软雅黑" panose="020B0503020204020204" pitchFamily="34" charset="-122"/>
                  <a:ea typeface="微软雅黑" panose="020B0503020204020204" pitchFamily="34" charset="-122"/>
                </a:rPr>
                <a:t>文字。</a:t>
              </a: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3070870" y="4990533"/>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38"/>
          <p:cNvGrpSpPr/>
          <p:nvPr/>
        </p:nvGrpSpPr>
        <p:grpSpPr>
          <a:xfrm>
            <a:off x="1732131" y="1391132"/>
            <a:ext cx="4202009" cy="4181440"/>
            <a:chOff x="3685337" y="1514384"/>
            <a:chExt cx="4821324" cy="4797721"/>
          </a:xfrm>
        </p:grpSpPr>
        <p:sp>
          <p:nvSpPr>
            <p:cNvPr id="14"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7AB9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3046095">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EB666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 name="Freeform 45"/>
          <p:cNvSpPr>
            <a:spLocks noEditPoints="1"/>
          </p:cNvSpPr>
          <p:nvPr/>
        </p:nvSpPr>
        <p:spPr bwMode="auto">
          <a:xfrm>
            <a:off x="3438781" y="4322944"/>
            <a:ext cx="788708" cy="46104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46"/>
          <p:cNvGrpSpPr/>
          <p:nvPr/>
        </p:nvGrpSpPr>
        <p:grpSpPr>
          <a:xfrm>
            <a:off x="2562041" y="2698577"/>
            <a:ext cx="693683" cy="543732"/>
            <a:chOff x="7200839" y="1790292"/>
            <a:chExt cx="795921" cy="623870"/>
          </a:xfrm>
          <a:solidFill>
            <a:schemeClr val="bg1"/>
          </a:solidFill>
        </p:grpSpPr>
        <p:sp>
          <p:nvSpPr>
            <p:cNvPr id="22"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Freeform 50"/>
          <p:cNvSpPr/>
          <p:nvPr/>
        </p:nvSpPr>
        <p:spPr bwMode="auto">
          <a:xfrm>
            <a:off x="4407222" y="2559898"/>
            <a:ext cx="514191" cy="76122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9" presetClass="entr" presetSubtype="0" decel="10000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style.rotation</p:attrName>
                                        </p:attrNameLst>
                                      </p:cBhvr>
                                      <p:tavLst>
                                        <p:tav tm="0">
                                          <p:val>
                                            <p:fltVal val="360"/>
                                          </p:val>
                                        </p:tav>
                                        <p:tav tm="100000">
                                          <p:val>
                                            <p:fltVal val="0"/>
                                          </p:val>
                                        </p:tav>
                                      </p:tavLst>
                                    </p:anim>
                                    <p:animEffect transition="in" filter="fade">
                                      <p:cBhvr>
                                        <p:cTn id="21" dur="500"/>
                                        <p:tgtEl>
                                          <p:spTgt spid="13"/>
                                        </p:tgtEl>
                                      </p:cBhvr>
                                    </p:animEffect>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style.rotation</p:attrName>
                                        </p:attrNameLst>
                                      </p:cBhvr>
                                      <p:tavLst>
                                        <p:tav tm="0">
                                          <p:val>
                                            <p:fltVal val="360"/>
                                          </p:val>
                                        </p:tav>
                                        <p:tav tm="100000">
                                          <p:val>
                                            <p:fltVal val="0"/>
                                          </p:val>
                                        </p:tav>
                                      </p:tavLst>
                                    </p:anim>
                                    <p:animEffect transition="in" filter="fade">
                                      <p:cBhvr>
                                        <p:cTn id="28" dur="500"/>
                                        <p:tgtEl>
                                          <p:spTgt spid="21"/>
                                        </p:tgtEl>
                                      </p:cBhvr>
                                    </p:animEffect>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 calcmode="lin" valueType="num">
                                      <p:cBhvr>
                                        <p:cTn id="34" dur="500" fill="hold"/>
                                        <p:tgtEl>
                                          <p:spTgt spid="25"/>
                                        </p:tgtEl>
                                        <p:attrNameLst>
                                          <p:attrName>style.rotation</p:attrName>
                                        </p:attrNameLst>
                                      </p:cBhvr>
                                      <p:tavLst>
                                        <p:tav tm="0">
                                          <p:val>
                                            <p:fltVal val="360"/>
                                          </p:val>
                                        </p:tav>
                                        <p:tav tm="100000">
                                          <p:val>
                                            <p:fltVal val="0"/>
                                          </p:val>
                                        </p:tav>
                                      </p:tavLst>
                                    </p:anim>
                                    <p:animEffect transition="in" filter="fade">
                                      <p:cBhvr>
                                        <p:cTn id="35" dur="500"/>
                                        <p:tgtEl>
                                          <p:spTgt spid="25"/>
                                        </p:tgtEl>
                                      </p:cBhvr>
                                    </p:animEffect>
                                  </p:childTnLst>
                                </p:cTn>
                              </p:par>
                            </p:childTnLst>
                          </p:cTn>
                        </p:par>
                        <p:par>
                          <p:cTn id="36" fill="hold">
                            <p:stCondLst>
                              <p:cond delay="3000"/>
                            </p:stCondLst>
                            <p:childTnLst>
                              <p:par>
                                <p:cTn id="37" presetID="49" presetClass="entr" presetSubtype="0" decel="10000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360"/>
                                          </p:val>
                                        </p:tav>
                                        <p:tav tm="100000">
                                          <p:val>
                                            <p:fltVal val="0"/>
                                          </p:val>
                                        </p:tav>
                                      </p:tavLst>
                                    </p:anim>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flipH="1">
            <a:off x="5841283" y="1605068"/>
            <a:ext cx="4615560" cy="4036927"/>
            <a:chOff x="1535417" y="1526117"/>
            <a:chExt cx="5212200" cy="4503778"/>
          </a:xfrm>
        </p:grpSpPr>
        <p:sp>
          <p:nvSpPr>
            <p:cNvPr id="6" name="Rectangle 3"/>
            <p:cNvSpPr/>
            <p:nvPr/>
          </p:nvSpPr>
          <p:spPr>
            <a:xfrm>
              <a:off x="1535417" y="5140785"/>
              <a:ext cx="5212200" cy="889110"/>
            </a:xfrm>
            <a:prstGeom prst="rect">
              <a:avLst/>
            </a:prstGeom>
            <a:solidFill>
              <a:srgbClr val="EB666A"/>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sp>
          <p:nvSpPr>
            <p:cNvPr id="8" name="Subtitle 2"/>
            <p:cNvSpPr txBox="1"/>
            <p:nvPr/>
          </p:nvSpPr>
          <p:spPr>
            <a:xfrm>
              <a:off x="1678514" y="5255974"/>
              <a:ext cx="4911703" cy="645461"/>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9" name="Rectangle 3"/>
            <p:cNvSpPr/>
            <p:nvPr/>
          </p:nvSpPr>
          <p:spPr>
            <a:xfrm>
              <a:off x="1535417" y="1526117"/>
              <a:ext cx="5212200" cy="3584715"/>
            </a:xfrm>
            <a:prstGeom prst="rect">
              <a:avLst/>
            </a:prstGeom>
            <a:blipFill dpi="0" rotWithShape="1">
              <a:blip r:embed="rId1" cstate="hqprint"/>
              <a:srcRect/>
              <a:tile tx="0" ty="0" sx="16000" sy="16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grpSp>
      <p:grpSp>
        <p:nvGrpSpPr>
          <p:cNvPr id="10" name="组合 9"/>
          <p:cNvGrpSpPr/>
          <p:nvPr/>
        </p:nvGrpSpPr>
        <p:grpSpPr>
          <a:xfrm>
            <a:off x="1932839" y="1647686"/>
            <a:ext cx="3413904" cy="3994309"/>
            <a:chOff x="7479316" y="2274849"/>
            <a:chExt cx="3413904" cy="3994309"/>
          </a:xfrm>
        </p:grpSpPr>
        <p:sp>
          <p:nvSpPr>
            <p:cNvPr id="11" name="Freeform 5"/>
            <p:cNvSpPr/>
            <p:nvPr/>
          </p:nvSpPr>
          <p:spPr bwMode="auto">
            <a:xfrm rot="1855731">
              <a:off x="7479316" y="2274849"/>
              <a:ext cx="844702" cy="7615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B666A"/>
            </a:solidFill>
            <a:ln w="12700" cap="flat">
              <a:noFill/>
              <a:prstDash val="solid"/>
              <a:miter lim="800000"/>
            </a:ln>
            <a:effectLst/>
          </p:spPr>
          <p:txBody>
            <a:bodyPr vert="horz" wrap="square" lIns="91440" tIns="45720" rIns="91440" bIns="45720" numCol="1" anchor="t" anchorCtr="0" compatLnSpc="1"/>
            <a:lstStyle/>
            <a:p>
              <a:endParaRPr lang="zh-CN" altLang="en-US" sz="1400">
                <a:solidFill>
                  <a:schemeClr val="bg1"/>
                </a:solidFill>
              </a:endParaRPr>
            </a:p>
          </p:txBody>
        </p:sp>
        <p:cxnSp>
          <p:nvCxnSpPr>
            <p:cNvPr id="12" name="直接连接符 11"/>
            <p:cNvCxnSpPr/>
            <p:nvPr/>
          </p:nvCxnSpPr>
          <p:spPr>
            <a:xfrm>
              <a:off x="7638619" y="3188915"/>
              <a:ext cx="309346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TextBox 498"/>
            <p:cNvSpPr txBox="1"/>
            <p:nvPr/>
          </p:nvSpPr>
          <p:spPr>
            <a:xfrm>
              <a:off x="9346868" y="2816256"/>
              <a:ext cx="1234099" cy="301000"/>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TextBox 503"/>
            <p:cNvSpPr txBox="1"/>
            <p:nvPr/>
          </p:nvSpPr>
          <p:spPr>
            <a:xfrm>
              <a:off x="7525622" y="3270171"/>
              <a:ext cx="3367598" cy="312393"/>
            </a:xfrm>
            <a:prstGeom prst="rect">
              <a:avLst/>
            </a:prstGeom>
            <a:noFill/>
          </p:spPr>
          <p:txBody>
            <a:bodyPr wrap="square" rtlCol="0">
              <a:spAutoFit/>
            </a:bodyPr>
            <a:lstStyle/>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您的内容打在这里，或文本后，在此框中选择粘贴</a:t>
              </a: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5"/>
            <p:cNvSpPr/>
            <p:nvPr/>
          </p:nvSpPr>
          <p:spPr bwMode="auto">
            <a:xfrm rot="1855731">
              <a:off x="7479316" y="3635081"/>
              <a:ext cx="844702" cy="7615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7AB9AE"/>
            </a:solidFill>
            <a:ln w="12700" cap="flat">
              <a:noFill/>
              <a:prstDash val="solid"/>
              <a:miter lim="800000"/>
            </a:ln>
            <a:effectLst/>
          </p:spPr>
          <p:txBody>
            <a:bodyPr vert="horz" wrap="square" lIns="91440" tIns="45720" rIns="91440" bIns="45720" numCol="1" anchor="t" anchorCtr="0" compatLnSpc="1"/>
            <a:lstStyle/>
            <a:p>
              <a:endParaRPr lang="zh-CN" altLang="en-US" sz="1400">
                <a:solidFill>
                  <a:schemeClr val="bg1"/>
                </a:solidFill>
              </a:endParaRPr>
            </a:p>
          </p:txBody>
        </p:sp>
        <p:cxnSp>
          <p:nvCxnSpPr>
            <p:cNvPr id="16" name="直接连接符 15"/>
            <p:cNvCxnSpPr/>
            <p:nvPr/>
          </p:nvCxnSpPr>
          <p:spPr>
            <a:xfrm>
              <a:off x="7638619" y="4549147"/>
              <a:ext cx="309346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7" name="TextBox 498"/>
            <p:cNvSpPr txBox="1"/>
            <p:nvPr/>
          </p:nvSpPr>
          <p:spPr>
            <a:xfrm>
              <a:off x="9346868" y="4176487"/>
              <a:ext cx="1234099" cy="301000"/>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TextBox 503"/>
            <p:cNvSpPr txBox="1"/>
            <p:nvPr/>
          </p:nvSpPr>
          <p:spPr>
            <a:xfrm>
              <a:off x="7525622" y="4630403"/>
              <a:ext cx="3367598" cy="290977"/>
            </a:xfrm>
            <a:prstGeom prst="rect">
              <a:avLst/>
            </a:prstGeom>
            <a:noFill/>
          </p:spPr>
          <p:txBody>
            <a:bodyPr wrap="square" rtlCol="0">
              <a:spAutoFit/>
            </a:bodyPr>
            <a:lstStyle/>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您的内容打在这里，或文本后，在此框中选择粘贴</a:t>
              </a: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19"/>
            <p:cNvSpPr txBox="1"/>
            <p:nvPr/>
          </p:nvSpPr>
          <p:spPr>
            <a:xfrm>
              <a:off x="7713104" y="2339079"/>
              <a:ext cx="340908" cy="571899"/>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0" name="TextBox 21"/>
            <p:cNvSpPr txBox="1"/>
            <p:nvPr/>
          </p:nvSpPr>
          <p:spPr>
            <a:xfrm>
              <a:off x="7702978" y="3699311"/>
              <a:ext cx="340908" cy="571899"/>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1" name="Freeform 5"/>
            <p:cNvSpPr/>
            <p:nvPr/>
          </p:nvSpPr>
          <p:spPr bwMode="auto">
            <a:xfrm rot="1855731">
              <a:off x="7479316" y="4982860"/>
              <a:ext cx="844702" cy="7615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B666A"/>
            </a:solidFill>
            <a:ln w="12700" cap="flat">
              <a:noFill/>
              <a:prstDash val="solid"/>
              <a:miter lim="800000"/>
            </a:ln>
            <a:effectLst/>
          </p:spPr>
          <p:txBody>
            <a:bodyPr vert="horz" wrap="square" lIns="91440" tIns="45720" rIns="91440" bIns="45720" numCol="1" anchor="t" anchorCtr="0" compatLnSpc="1"/>
            <a:lstStyle/>
            <a:p>
              <a:endParaRPr lang="zh-CN" altLang="en-US" sz="1400">
                <a:solidFill>
                  <a:schemeClr val="bg1"/>
                </a:solidFill>
              </a:endParaRPr>
            </a:p>
          </p:txBody>
        </p:sp>
        <p:cxnSp>
          <p:nvCxnSpPr>
            <p:cNvPr id="22" name="直接连接符 21"/>
            <p:cNvCxnSpPr/>
            <p:nvPr/>
          </p:nvCxnSpPr>
          <p:spPr>
            <a:xfrm>
              <a:off x="7638619" y="5896925"/>
              <a:ext cx="309346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3" name="TextBox 498"/>
            <p:cNvSpPr txBox="1"/>
            <p:nvPr/>
          </p:nvSpPr>
          <p:spPr>
            <a:xfrm>
              <a:off x="9346868" y="5524265"/>
              <a:ext cx="1234099" cy="301000"/>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TextBox 503"/>
            <p:cNvSpPr txBox="1"/>
            <p:nvPr/>
          </p:nvSpPr>
          <p:spPr>
            <a:xfrm>
              <a:off x="7525622" y="5978181"/>
              <a:ext cx="3367598" cy="290977"/>
            </a:xfrm>
            <a:prstGeom prst="rect">
              <a:avLst/>
            </a:prstGeom>
            <a:noFill/>
          </p:spPr>
          <p:txBody>
            <a:bodyPr wrap="square" rtlCol="0">
              <a:spAutoFit/>
            </a:bodyPr>
            <a:lstStyle/>
            <a:p>
              <a:pPr>
                <a:lnSpc>
                  <a:spcPct val="13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您的内容打在这里，或文本后，在此框中选择粘贴</a:t>
              </a: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21"/>
            <p:cNvSpPr txBox="1"/>
            <p:nvPr/>
          </p:nvSpPr>
          <p:spPr>
            <a:xfrm>
              <a:off x="7702978" y="5047091"/>
              <a:ext cx="340908"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5914005" y="1990462"/>
            <a:ext cx="576622" cy="576785"/>
          </a:xfrm>
          <a:prstGeom prst="ellipse">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36" name="直接连接符 35"/>
          <p:cNvCxnSpPr/>
          <p:nvPr/>
        </p:nvCxnSpPr>
        <p:spPr>
          <a:xfrm>
            <a:off x="6478443" y="225719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7" name="标题 11"/>
          <p:cNvSpPr txBox="1"/>
          <p:nvPr/>
        </p:nvSpPr>
        <p:spPr>
          <a:xfrm>
            <a:off x="7507984" y="203660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5914006" y="2922414"/>
            <a:ext cx="576622" cy="576785"/>
          </a:xfrm>
          <a:prstGeom prst="ellipse">
            <a:avLst/>
          </a:prstGeom>
          <a:solidFill>
            <a:srgbClr val="7AB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39" name="直接连接符 38"/>
          <p:cNvCxnSpPr/>
          <p:nvPr/>
        </p:nvCxnSpPr>
        <p:spPr>
          <a:xfrm>
            <a:off x="6478444" y="318914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0" name="标题 11"/>
          <p:cNvSpPr txBox="1"/>
          <p:nvPr/>
        </p:nvSpPr>
        <p:spPr>
          <a:xfrm>
            <a:off x="7507985" y="296855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椭圆 40"/>
          <p:cNvSpPr/>
          <p:nvPr/>
        </p:nvSpPr>
        <p:spPr>
          <a:xfrm>
            <a:off x="5914006" y="3837712"/>
            <a:ext cx="576622" cy="576785"/>
          </a:xfrm>
          <a:prstGeom prst="ellipse">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42" name="直接连接符 41"/>
          <p:cNvCxnSpPr/>
          <p:nvPr/>
        </p:nvCxnSpPr>
        <p:spPr>
          <a:xfrm>
            <a:off x="6478444" y="410444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3" name="标题 11"/>
          <p:cNvSpPr txBox="1"/>
          <p:nvPr/>
        </p:nvSpPr>
        <p:spPr>
          <a:xfrm>
            <a:off x="7507985" y="388385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椭圆 43"/>
          <p:cNvSpPr/>
          <p:nvPr/>
        </p:nvSpPr>
        <p:spPr>
          <a:xfrm>
            <a:off x="5914007" y="4736210"/>
            <a:ext cx="576622" cy="576785"/>
          </a:xfrm>
          <a:prstGeom prst="ellipse">
            <a:avLst/>
          </a:prstGeom>
          <a:solidFill>
            <a:srgbClr val="7AB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4</a:t>
            </a:r>
            <a:endParaRPr lang="zh-CN" altLang="en-US" dirty="0">
              <a:latin typeface="Impact MT Std" pitchFamily="34" charset="0"/>
              <a:ea typeface="微软雅黑" panose="020B0503020204020204" pitchFamily="34" charset="-122"/>
            </a:endParaRPr>
          </a:p>
        </p:txBody>
      </p:sp>
      <p:cxnSp>
        <p:nvCxnSpPr>
          <p:cNvPr id="45" name="直接连接符 44"/>
          <p:cNvCxnSpPr/>
          <p:nvPr/>
        </p:nvCxnSpPr>
        <p:spPr>
          <a:xfrm>
            <a:off x="6478445" y="5002942"/>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6" name="标题 11"/>
          <p:cNvSpPr txBox="1"/>
          <p:nvPr/>
        </p:nvSpPr>
        <p:spPr>
          <a:xfrm>
            <a:off x="7507986" y="4782354"/>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1351214" y="1770491"/>
            <a:ext cx="4061956" cy="3704216"/>
            <a:chOff x="744538" y="1346200"/>
            <a:chExt cx="3406775" cy="3106738"/>
          </a:xfrm>
        </p:grpSpPr>
        <p:sp>
          <p:nvSpPr>
            <p:cNvPr id="48" name="Freeform 6"/>
            <p:cNvSpPr>
              <a:spLocks noEditPoints="1"/>
            </p:cNvSpPr>
            <p:nvPr/>
          </p:nvSpPr>
          <p:spPr bwMode="auto">
            <a:xfrm>
              <a:off x="744538" y="1819275"/>
              <a:ext cx="1509712" cy="1509713"/>
            </a:xfrm>
            <a:custGeom>
              <a:avLst/>
              <a:gdLst>
                <a:gd name="T0" fmla="*/ 1383131 w 489"/>
                <a:gd name="T1" fmla="*/ 623644 h 489"/>
                <a:gd name="T2" fmla="*/ 1364607 w 489"/>
                <a:gd name="T3" fmla="*/ 555723 h 489"/>
                <a:gd name="T4" fmla="*/ 1454140 w 489"/>
                <a:gd name="T5" fmla="*/ 453840 h 489"/>
                <a:gd name="T6" fmla="*/ 1364607 w 489"/>
                <a:gd name="T7" fmla="*/ 299473 h 489"/>
                <a:gd name="T8" fmla="*/ 1231851 w 489"/>
                <a:gd name="T9" fmla="*/ 327259 h 489"/>
                <a:gd name="T10" fmla="*/ 1182453 w 489"/>
                <a:gd name="T11" fmla="*/ 277861 h 489"/>
                <a:gd name="T12" fmla="*/ 1210239 w 489"/>
                <a:gd name="T13" fmla="*/ 145105 h 489"/>
                <a:gd name="T14" fmla="*/ 1052785 w 489"/>
                <a:gd name="T15" fmla="*/ 55572 h 489"/>
                <a:gd name="T16" fmla="*/ 953990 w 489"/>
                <a:gd name="T17" fmla="*/ 145105 h 489"/>
                <a:gd name="T18" fmla="*/ 886068 w 489"/>
                <a:gd name="T19" fmla="*/ 126581 h 489"/>
                <a:gd name="T20" fmla="*/ 842845 w 489"/>
                <a:gd name="T21" fmla="*/ 0 h 489"/>
                <a:gd name="T22" fmla="*/ 753312 w 489"/>
                <a:gd name="T23" fmla="*/ 0 h 489"/>
                <a:gd name="T24" fmla="*/ 663779 w 489"/>
                <a:gd name="T25" fmla="*/ 0 h 489"/>
                <a:gd name="T26" fmla="*/ 623644 w 489"/>
                <a:gd name="T27" fmla="*/ 126581 h 489"/>
                <a:gd name="T28" fmla="*/ 555722 w 489"/>
                <a:gd name="T29" fmla="*/ 145105 h 489"/>
                <a:gd name="T30" fmla="*/ 453840 w 489"/>
                <a:gd name="T31" fmla="*/ 55572 h 489"/>
                <a:gd name="T32" fmla="*/ 299473 w 489"/>
                <a:gd name="T33" fmla="*/ 145105 h 489"/>
                <a:gd name="T34" fmla="*/ 327259 w 489"/>
                <a:gd name="T35" fmla="*/ 277861 h 489"/>
                <a:gd name="T36" fmla="*/ 277861 w 489"/>
                <a:gd name="T37" fmla="*/ 327259 h 489"/>
                <a:gd name="T38" fmla="*/ 145105 w 489"/>
                <a:gd name="T39" fmla="*/ 299473 h 489"/>
                <a:gd name="T40" fmla="*/ 55572 w 489"/>
                <a:gd name="T41" fmla="*/ 453840 h 489"/>
                <a:gd name="T42" fmla="*/ 145105 w 489"/>
                <a:gd name="T43" fmla="*/ 555723 h 489"/>
                <a:gd name="T44" fmla="*/ 126581 w 489"/>
                <a:gd name="T45" fmla="*/ 623644 h 489"/>
                <a:gd name="T46" fmla="*/ 0 w 489"/>
                <a:gd name="T47" fmla="*/ 663780 h 489"/>
                <a:gd name="T48" fmla="*/ 0 w 489"/>
                <a:gd name="T49" fmla="*/ 753313 h 489"/>
                <a:gd name="T50" fmla="*/ 0 w 489"/>
                <a:gd name="T51" fmla="*/ 845933 h 489"/>
                <a:gd name="T52" fmla="*/ 126581 w 489"/>
                <a:gd name="T53" fmla="*/ 886069 h 489"/>
                <a:gd name="T54" fmla="*/ 145105 w 489"/>
                <a:gd name="T55" fmla="*/ 953990 h 489"/>
                <a:gd name="T56" fmla="*/ 55572 w 489"/>
                <a:gd name="T57" fmla="*/ 1055873 h 489"/>
                <a:gd name="T58" fmla="*/ 145105 w 489"/>
                <a:gd name="T59" fmla="*/ 1210240 h 489"/>
                <a:gd name="T60" fmla="*/ 277861 w 489"/>
                <a:gd name="T61" fmla="*/ 1182454 h 489"/>
                <a:gd name="T62" fmla="*/ 327259 w 489"/>
                <a:gd name="T63" fmla="*/ 1231852 h 489"/>
                <a:gd name="T64" fmla="*/ 299473 w 489"/>
                <a:gd name="T65" fmla="*/ 1364608 h 489"/>
                <a:gd name="T66" fmla="*/ 453840 w 489"/>
                <a:gd name="T67" fmla="*/ 1454141 h 489"/>
                <a:gd name="T68" fmla="*/ 555722 w 489"/>
                <a:gd name="T69" fmla="*/ 1364608 h 489"/>
                <a:gd name="T70" fmla="*/ 623644 w 489"/>
                <a:gd name="T71" fmla="*/ 1383132 h 489"/>
                <a:gd name="T72" fmla="*/ 663779 w 489"/>
                <a:gd name="T73" fmla="*/ 1509713 h 489"/>
                <a:gd name="T74" fmla="*/ 753312 w 489"/>
                <a:gd name="T75" fmla="*/ 1509713 h 489"/>
                <a:gd name="T76" fmla="*/ 842845 w 489"/>
                <a:gd name="T77" fmla="*/ 1509713 h 489"/>
                <a:gd name="T78" fmla="*/ 886068 w 489"/>
                <a:gd name="T79" fmla="*/ 1383132 h 489"/>
                <a:gd name="T80" fmla="*/ 953990 w 489"/>
                <a:gd name="T81" fmla="*/ 1364608 h 489"/>
                <a:gd name="T82" fmla="*/ 1052785 w 489"/>
                <a:gd name="T83" fmla="*/ 1454141 h 489"/>
                <a:gd name="T84" fmla="*/ 1210239 w 489"/>
                <a:gd name="T85" fmla="*/ 1364608 h 489"/>
                <a:gd name="T86" fmla="*/ 1182453 w 489"/>
                <a:gd name="T87" fmla="*/ 1231852 h 489"/>
                <a:gd name="T88" fmla="*/ 1231851 w 489"/>
                <a:gd name="T89" fmla="*/ 1182454 h 489"/>
                <a:gd name="T90" fmla="*/ 1364607 w 489"/>
                <a:gd name="T91" fmla="*/ 1210240 h 489"/>
                <a:gd name="T92" fmla="*/ 1454140 w 489"/>
                <a:gd name="T93" fmla="*/ 1055873 h 489"/>
                <a:gd name="T94" fmla="*/ 1364607 w 489"/>
                <a:gd name="T95" fmla="*/ 953990 h 489"/>
                <a:gd name="T96" fmla="*/ 1383131 w 489"/>
                <a:gd name="T97" fmla="*/ 886069 h 489"/>
                <a:gd name="T98" fmla="*/ 1509712 w 489"/>
                <a:gd name="T99" fmla="*/ 845933 h 489"/>
                <a:gd name="T100" fmla="*/ 1509712 w 489"/>
                <a:gd name="T101" fmla="*/ 753313 h 489"/>
                <a:gd name="T102" fmla="*/ 1509712 w 489"/>
                <a:gd name="T103" fmla="*/ 663780 h 489"/>
                <a:gd name="T104" fmla="*/ 1383131 w 489"/>
                <a:gd name="T105" fmla="*/ 623644 h 489"/>
                <a:gd name="T106" fmla="*/ 753312 w 489"/>
                <a:gd name="T107" fmla="*/ 1271987 h 489"/>
                <a:gd name="T108" fmla="*/ 237726 w 489"/>
                <a:gd name="T109" fmla="*/ 753313 h 489"/>
                <a:gd name="T110" fmla="*/ 753312 w 489"/>
                <a:gd name="T111" fmla="*/ 237726 h 489"/>
                <a:gd name="T112" fmla="*/ 1271986 w 489"/>
                <a:gd name="T113" fmla="*/ 753313 h 489"/>
                <a:gd name="T114" fmla="*/ 753312 w 489"/>
                <a:gd name="T115" fmla="*/ 1271987 h 4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9" h="489">
                  <a:moveTo>
                    <a:pt x="448" y="202"/>
                  </a:moveTo>
                  <a:cubicBezTo>
                    <a:pt x="446" y="194"/>
                    <a:pt x="444" y="187"/>
                    <a:pt x="442" y="180"/>
                  </a:cubicBezTo>
                  <a:cubicBezTo>
                    <a:pt x="471" y="147"/>
                    <a:pt x="471" y="147"/>
                    <a:pt x="471" y="147"/>
                  </a:cubicBezTo>
                  <a:cubicBezTo>
                    <a:pt x="442" y="97"/>
                    <a:pt x="442" y="97"/>
                    <a:pt x="442" y="97"/>
                  </a:cubicBezTo>
                  <a:cubicBezTo>
                    <a:pt x="399" y="106"/>
                    <a:pt x="399" y="106"/>
                    <a:pt x="399" y="106"/>
                  </a:cubicBezTo>
                  <a:cubicBezTo>
                    <a:pt x="394" y="100"/>
                    <a:pt x="389" y="95"/>
                    <a:pt x="383" y="90"/>
                  </a:cubicBezTo>
                  <a:cubicBezTo>
                    <a:pt x="392" y="47"/>
                    <a:pt x="392" y="47"/>
                    <a:pt x="392" y="47"/>
                  </a:cubicBezTo>
                  <a:cubicBezTo>
                    <a:pt x="341" y="18"/>
                    <a:pt x="341" y="18"/>
                    <a:pt x="341" y="18"/>
                  </a:cubicBezTo>
                  <a:cubicBezTo>
                    <a:pt x="309" y="47"/>
                    <a:pt x="309" y="47"/>
                    <a:pt x="309" y="47"/>
                  </a:cubicBezTo>
                  <a:cubicBezTo>
                    <a:pt x="302" y="45"/>
                    <a:pt x="295" y="43"/>
                    <a:pt x="287" y="41"/>
                  </a:cubicBezTo>
                  <a:cubicBezTo>
                    <a:pt x="273" y="0"/>
                    <a:pt x="273" y="0"/>
                    <a:pt x="273" y="0"/>
                  </a:cubicBezTo>
                  <a:cubicBezTo>
                    <a:pt x="244" y="0"/>
                    <a:pt x="244" y="0"/>
                    <a:pt x="244" y="0"/>
                  </a:cubicBezTo>
                  <a:cubicBezTo>
                    <a:pt x="215" y="0"/>
                    <a:pt x="215" y="0"/>
                    <a:pt x="215" y="0"/>
                  </a:cubicBezTo>
                  <a:cubicBezTo>
                    <a:pt x="202" y="41"/>
                    <a:pt x="202" y="41"/>
                    <a:pt x="202" y="41"/>
                  </a:cubicBezTo>
                  <a:cubicBezTo>
                    <a:pt x="194" y="43"/>
                    <a:pt x="187" y="45"/>
                    <a:pt x="180" y="47"/>
                  </a:cubicBezTo>
                  <a:cubicBezTo>
                    <a:pt x="147" y="18"/>
                    <a:pt x="147" y="18"/>
                    <a:pt x="147" y="18"/>
                  </a:cubicBezTo>
                  <a:cubicBezTo>
                    <a:pt x="97" y="47"/>
                    <a:pt x="97" y="47"/>
                    <a:pt x="97" y="47"/>
                  </a:cubicBezTo>
                  <a:cubicBezTo>
                    <a:pt x="106" y="90"/>
                    <a:pt x="106" y="90"/>
                    <a:pt x="106" y="90"/>
                  </a:cubicBezTo>
                  <a:cubicBezTo>
                    <a:pt x="100" y="95"/>
                    <a:pt x="95" y="100"/>
                    <a:pt x="90" y="106"/>
                  </a:cubicBezTo>
                  <a:cubicBezTo>
                    <a:pt x="47" y="97"/>
                    <a:pt x="47" y="97"/>
                    <a:pt x="47" y="97"/>
                  </a:cubicBezTo>
                  <a:cubicBezTo>
                    <a:pt x="18" y="147"/>
                    <a:pt x="18" y="147"/>
                    <a:pt x="18" y="147"/>
                  </a:cubicBezTo>
                  <a:cubicBezTo>
                    <a:pt x="47" y="180"/>
                    <a:pt x="47" y="180"/>
                    <a:pt x="47" y="180"/>
                  </a:cubicBezTo>
                  <a:cubicBezTo>
                    <a:pt x="44" y="187"/>
                    <a:pt x="42" y="194"/>
                    <a:pt x="41" y="202"/>
                  </a:cubicBezTo>
                  <a:cubicBezTo>
                    <a:pt x="0" y="215"/>
                    <a:pt x="0" y="215"/>
                    <a:pt x="0" y="215"/>
                  </a:cubicBezTo>
                  <a:cubicBezTo>
                    <a:pt x="0" y="244"/>
                    <a:pt x="0" y="244"/>
                    <a:pt x="0" y="244"/>
                  </a:cubicBezTo>
                  <a:cubicBezTo>
                    <a:pt x="0" y="274"/>
                    <a:pt x="0" y="274"/>
                    <a:pt x="0" y="274"/>
                  </a:cubicBezTo>
                  <a:cubicBezTo>
                    <a:pt x="41" y="287"/>
                    <a:pt x="41" y="287"/>
                    <a:pt x="41" y="287"/>
                  </a:cubicBezTo>
                  <a:cubicBezTo>
                    <a:pt x="42" y="295"/>
                    <a:pt x="44" y="302"/>
                    <a:pt x="47" y="309"/>
                  </a:cubicBezTo>
                  <a:cubicBezTo>
                    <a:pt x="18" y="342"/>
                    <a:pt x="18" y="342"/>
                    <a:pt x="18" y="342"/>
                  </a:cubicBezTo>
                  <a:cubicBezTo>
                    <a:pt x="47" y="392"/>
                    <a:pt x="47" y="392"/>
                    <a:pt x="47" y="392"/>
                  </a:cubicBezTo>
                  <a:cubicBezTo>
                    <a:pt x="90" y="383"/>
                    <a:pt x="90" y="383"/>
                    <a:pt x="90" y="383"/>
                  </a:cubicBezTo>
                  <a:cubicBezTo>
                    <a:pt x="95" y="389"/>
                    <a:pt x="100" y="394"/>
                    <a:pt x="106" y="399"/>
                  </a:cubicBezTo>
                  <a:cubicBezTo>
                    <a:pt x="97" y="442"/>
                    <a:pt x="97" y="442"/>
                    <a:pt x="97" y="442"/>
                  </a:cubicBezTo>
                  <a:cubicBezTo>
                    <a:pt x="147" y="471"/>
                    <a:pt x="147" y="471"/>
                    <a:pt x="147" y="471"/>
                  </a:cubicBezTo>
                  <a:cubicBezTo>
                    <a:pt x="180" y="442"/>
                    <a:pt x="180" y="442"/>
                    <a:pt x="180" y="442"/>
                  </a:cubicBezTo>
                  <a:cubicBezTo>
                    <a:pt x="187" y="444"/>
                    <a:pt x="194" y="446"/>
                    <a:pt x="202" y="448"/>
                  </a:cubicBezTo>
                  <a:cubicBezTo>
                    <a:pt x="215" y="489"/>
                    <a:pt x="215" y="489"/>
                    <a:pt x="215" y="489"/>
                  </a:cubicBezTo>
                  <a:cubicBezTo>
                    <a:pt x="244" y="489"/>
                    <a:pt x="244" y="489"/>
                    <a:pt x="244" y="489"/>
                  </a:cubicBezTo>
                  <a:cubicBezTo>
                    <a:pt x="273" y="489"/>
                    <a:pt x="273" y="489"/>
                    <a:pt x="273" y="489"/>
                  </a:cubicBezTo>
                  <a:cubicBezTo>
                    <a:pt x="287" y="448"/>
                    <a:pt x="287" y="448"/>
                    <a:pt x="287" y="448"/>
                  </a:cubicBezTo>
                  <a:cubicBezTo>
                    <a:pt x="295" y="446"/>
                    <a:pt x="302" y="444"/>
                    <a:pt x="309" y="442"/>
                  </a:cubicBezTo>
                  <a:cubicBezTo>
                    <a:pt x="341" y="471"/>
                    <a:pt x="341" y="471"/>
                    <a:pt x="341" y="471"/>
                  </a:cubicBezTo>
                  <a:cubicBezTo>
                    <a:pt x="392" y="442"/>
                    <a:pt x="392" y="442"/>
                    <a:pt x="392" y="442"/>
                  </a:cubicBezTo>
                  <a:cubicBezTo>
                    <a:pt x="383" y="399"/>
                    <a:pt x="383" y="399"/>
                    <a:pt x="383" y="399"/>
                  </a:cubicBezTo>
                  <a:cubicBezTo>
                    <a:pt x="389" y="394"/>
                    <a:pt x="394" y="389"/>
                    <a:pt x="399" y="383"/>
                  </a:cubicBezTo>
                  <a:cubicBezTo>
                    <a:pt x="442" y="392"/>
                    <a:pt x="442" y="392"/>
                    <a:pt x="442" y="392"/>
                  </a:cubicBezTo>
                  <a:cubicBezTo>
                    <a:pt x="471" y="342"/>
                    <a:pt x="471" y="342"/>
                    <a:pt x="471" y="342"/>
                  </a:cubicBezTo>
                  <a:cubicBezTo>
                    <a:pt x="442" y="309"/>
                    <a:pt x="442" y="309"/>
                    <a:pt x="442" y="309"/>
                  </a:cubicBezTo>
                  <a:cubicBezTo>
                    <a:pt x="444" y="302"/>
                    <a:pt x="446" y="295"/>
                    <a:pt x="448" y="287"/>
                  </a:cubicBezTo>
                  <a:cubicBezTo>
                    <a:pt x="489" y="274"/>
                    <a:pt x="489" y="274"/>
                    <a:pt x="489" y="274"/>
                  </a:cubicBezTo>
                  <a:cubicBezTo>
                    <a:pt x="489" y="244"/>
                    <a:pt x="489" y="244"/>
                    <a:pt x="489" y="244"/>
                  </a:cubicBezTo>
                  <a:cubicBezTo>
                    <a:pt x="489" y="215"/>
                    <a:pt x="489" y="215"/>
                    <a:pt x="489" y="215"/>
                  </a:cubicBezTo>
                  <a:lnTo>
                    <a:pt x="448" y="202"/>
                  </a:lnTo>
                  <a:close/>
                  <a:moveTo>
                    <a:pt x="244" y="412"/>
                  </a:moveTo>
                  <a:cubicBezTo>
                    <a:pt x="152" y="412"/>
                    <a:pt x="77" y="337"/>
                    <a:pt x="77" y="244"/>
                  </a:cubicBezTo>
                  <a:cubicBezTo>
                    <a:pt x="77" y="152"/>
                    <a:pt x="152" y="77"/>
                    <a:pt x="244" y="77"/>
                  </a:cubicBezTo>
                  <a:cubicBezTo>
                    <a:pt x="337" y="77"/>
                    <a:pt x="412" y="152"/>
                    <a:pt x="412" y="244"/>
                  </a:cubicBezTo>
                  <a:cubicBezTo>
                    <a:pt x="412" y="337"/>
                    <a:pt x="337" y="412"/>
                    <a:pt x="244" y="412"/>
                  </a:cubicBezTo>
                  <a:close/>
                </a:path>
              </a:pathLst>
            </a:custGeom>
            <a:solidFill>
              <a:srgbClr val="EB666A"/>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9" name="Freeform 7"/>
            <p:cNvSpPr>
              <a:spLocks noEditPoints="1"/>
            </p:cNvSpPr>
            <p:nvPr/>
          </p:nvSpPr>
          <p:spPr bwMode="auto">
            <a:xfrm>
              <a:off x="2057400" y="2544763"/>
              <a:ext cx="1639888" cy="1639887"/>
            </a:xfrm>
            <a:custGeom>
              <a:avLst/>
              <a:gdLst>
                <a:gd name="T0" fmla="*/ 1519444 w 531"/>
                <a:gd name="T1" fmla="*/ 852371 h 531"/>
                <a:gd name="T2" fmla="*/ 1516356 w 531"/>
                <a:gd name="T3" fmla="*/ 775163 h 531"/>
                <a:gd name="T4" fmla="*/ 1636800 w 531"/>
                <a:gd name="T5" fmla="*/ 694867 h 531"/>
                <a:gd name="T6" fmla="*/ 1584299 w 531"/>
                <a:gd name="T7" fmla="*/ 506481 h 531"/>
                <a:gd name="T8" fmla="*/ 1439148 w 531"/>
                <a:gd name="T9" fmla="*/ 500305 h 531"/>
                <a:gd name="T10" fmla="*/ 1402089 w 531"/>
                <a:gd name="T11" fmla="*/ 435450 h 531"/>
                <a:gd name="T12" fmla="*/ 1466943 w 531"/>
                <a:gd name="T13" fmla="*/ 302653 h 531"/>
                <a:gd name="T14" fmla="*/ 1324881 w 531"/>
                <a:gd name="T15" fmla="*/ 166768 h 531"/>
                <a:gd name="T16" fmla="*/ 1195173 w 531"/>
                <a:gd name="T17" fmla="*/ 231622 h 531"/>
                <a:gd name="T18" fmla="*/ 1130318 w 531"/>
                <a:gd name="T19" fmla="*/ 194563 h 531"/>
                <a:gd name="T20" fmla="*/ 1121053 w 531"/>
                <a:gd name="T21" fmla="*/ 49413 h 531"/>
                <a:gd name="T22" fmla="*/ 1025316 w 531"/>
                <a:gd name="T23" fmla="*/ 24706 h 531"/>
                <a:gd name="T24" fmla="*/ 929579 w 531"/>
                <a:gd name="T25" fmla="*/ 0 h 531"/>
                <a:gd name="T26" fmla="*/ 852371 w 531"/>
                <a:gd name="T27" fmla="*/ 123532 h 531"/>
                <a:gd name="T28" fmla="*/ 775164 w 531"/>
                <a:gd name="T29" fmla="*/ 123532 h 531"/>
                <a:gd name="T30" fmla="*/ 694868 w 531"/>
                <a:gd name="T31" fmla="*/ 3088 h 531"/>
                <a:gd name="T32" fmla="*/ 506481 w 531"/>
                <a:gd name="T33" fmla="*/ 55589 h 531"/>
                <a:gd name="T34" fmla="*/ 500305 w 531"/>
                <a:gd name="T35" fmla="*/ 200739 h 531"/>
                <a:gd name="T36" fmla="*/ 435450 w 531"/>
                <a:gd name="T37" fmla="*/ 240887 h 531"/>
                <a:gd name="T38" fmla="*/ 302654 w 531"/>
                <a:gd name="T39" fmla="*/ 176033 h 531"/>
                <a:gd name="T40" fmla="*/ 166768 w 531"/>
                <a:gd name="T41" fmla="*/ 315007 h 531"/>
                <a:gd name="T42" fmla="*/ 231623 w 531"/>
                <a:gd name="T43" fmla="*/ 444715 h 531"/>
                <a:gd name="T44" fmla="*/ 194563 w 531"/>
                <a:gd name="T45" fmla="*/ 512658 h 531"/>
                <a:gd name="T46" fmla="*/ 49413 w 531"/>
                <a:gd name="T47" fmla="*/ 521923 h 531"/>
                <a:gd name="T48" fmla="*/ 24706 w 531"/>
                <a:gd name="T49" fmla="*/ 614572 h 531"/>
                <a:gd name="T50" fmla="*/ 0 w 531"/>
                <a:gd name="T51" fmla="*/ 710309 h 531"/>
                <a:gd name="T52" fmla="*/ 123532 w 531"/>
                <a:gd name="T53" fmla="*/ 790605 h 531"/>
                <a:gd name="T54" fmla="*/ 123532 w 531"/>
                <a:gd name="T55" fmla="*/ 864724 h 531"/>
                <a:gd name="T56" fmla="*/ 3088 w 531"/>
                <a:gd name="T57" fmla="*/ 948108 h 531"/>
                <a:gd name="T58" fmla="*/ 55589 w 531"/>
                <a:gd name="T59" fmla="*/ 1136494 h 531"/>
                <a:gd name="T60" fmla="*/ 200740 w 531"/>
                <a:gd name="T61" fmla="*/ 1142671 h 531"/>
                <a:gd name="T62" fmla="*/ 240888 w 531"/>
                <a:gd name="T63" fmla="*/ 1207525 h 531"/>
                <a:gd name="T64" fmla="*/ 176033 w 531"/>
                <a:gd name="T65" fmla="*/ 1337234 h 531"/>
                <a:gd name="T66" fmla="*/ 315007 w 531"/>
                <a:gd name="T67" fmla="*/ 1476207 h 531"/>
                <a:gd name="T68" fmla="*/ 444715 w 531"/>
                <a:gd name="T69" fmla="*/ 1408265 h 531"/>
                <a:gd name="T70" fmla="*/ 509570 w 531"/>
                <a:gd name="T71" fmla="*/ 1445324 h 531"/>
                <a:gd name="T72" fmla="*/ 521923 w 531"/>
                <a:gd name="T73" fmla="*/ 1590474 h 531"/>
                <a:gd name="T74" fmla="*/ 614572 w 531"/>
                <a:gd name="T75" fmla="*/ 1615181 h 531"/>
                <a:gd name="T76" fmla="*/ 710309 w 531"/>
                <a:gd name="T77" fmla="*/ 1639887 h 531"/>
                <a:gd name="T78" fmla="*/ 790605 w 531"/>
                <a:gd name="T79" fmla="*/ 1519443 h 531"/>
                <a:gd name="T80" fmla="*/ 864724 w 531"/>
                <a:gd name="T81" fmla="*/ 1516355 h 531"/>
                <a:gd name="T82" fmla="*/ 945020 w 531"/>
                <a:gd name="T83" fmla="*/ 1639887 h 531"/>
                <a:gd name="T84" fmla="*/ 1133407 w 531"/>
                <a:gd name="T85" fmla="*/ 1587386 h 531"/>
                <a:gd name="T86" fmla="*/ 1142671 w 531"/>
                <a:gd name="T87" fmla="*/ 1439148 h 531"/>
                <a:gd name="T88" fmla="*/ 1207526 w 531"/>
                <a:gd name="T89" fmla="*/ 1402088 h 531"/>
                <a:gd name="T90" fmla="*/ 1337234 w 531"/>
                <a:gd name="T91" fmla="*/ 1466942 h 531"/>
                <a:gd name="T92" fmla="*/ 1476208 w 531"/>
                <a:gd name="T93" fmla="*/ 1327969 h 531"/>
                <a:gd name="T94" fmla="*/ 1408265 w 531"/>
                <a:gd name="T95" fmla="*/ 1198260 h 531"/>
                <a:gd name="T96" fmla="*/ 1445325 w 531"/>
                <a:gd name="T97" fmla="*/ 1130318 h 531"/>
                <a:gd name="T98" fmla="*/ 1590475 w 531"/>
                <a:gd name="T99" fmla="*/ 1121053 h 531"/>
                <a:gd name="T100" fmla="*/ 1615182 w 531"/>
                <a:gd name="T101" fmla="*/ 1025315 h 531"/>
                <a:gd name="T102" fmla="*/ 1639888 w 531"/>
                <a:gd name="T103" fmla="*/ 932666 h 531"/>
                <a:gd name="T104" fmla="*/ 1519444 w 531"/>
                <a:gd name="T105" fmla="*/ 852371 h 531"/>
                <a:gd name="T106" fmla="*/ 679426 w 531"/>
                <a:gd name="T107" fmla="*/ 1365028 h 531"/>
                <a:gd name="T108" fmla="*/ 274859 w 531"/>
                <a:gd name="T109" fmla="*/ 679426 h 531"/>
                <a:gd name="T110" fmla="*/ 960462 w 531"/>
                <a:gd name="T111" fmla="*/ 277947 h 531"/>
                <a:gd name="T112" fmla="*/ 1365029 w 531"/>
                <a:gd name="T113" fmla="*/ 960461 h 531"/>
                <a:gd name="T114" fmla="*/ 679426 w 531"/>
                <a:gd name="T115" fmla="*/ 1365028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1" h="531">
                  <a:moveTo>
                    <a:pt x="492" y="276"/>
                  </a:moveTo>
                  <a:cubicBezTo>
                    <a:pt x="492" y="268"/>
                    <a:pt x="492" y="260"/>
                    <a:pt x="491" y="251"/>
                  </a:cubicBezTo>
                  <a:cubicBezTo>
                    <a:pt x="530" y="225"/>
                    <a:pt x="530" y="225"/>
                    <a:pt x="530" y="225"/>
                  </a:cubicBezTo>
                  <a:cubicBezTo>
                    <a:pt x="513" y="164"/>
                    <a:pt x="513" y="164"/>
                    <a:pt x="513" y="164"/>
                  </a:cubicBezTo>
                  <a:cubicBezTo>
                    <a:pt x="466" y="162"/>
                    <a:pt x="466" y="162"/>
                    <a:pt x="466" y="162"/>
                  </a:cubicBezTo>
                  <a:cubicBezTo>
                    <a:pt x="463" y="155"/>
                    <a:pt x="458" y="147"/>
                    <a:pt x="454" y="141"/>
                  </a:cubicBezTo>
                  <a:cubicBezTo>
                    <a:pt x="475" y="98"/>
                    <a:pt x="475" y="98"/>
                    <a:pt x="475" y="98"/>
                  </a:cubicBezTo>
                  <a:cubicBezTo>
                    <a:pt x="429" y="54"/>
                    <a:pt x="429" y="54"/>
                    <a:pt x="429" y="54"/>
                  </a:cubicBezTo>
                  <a:cubicBezTo>
                    <a:pt x="387" y="75"/>
                    <a:pt x="387" y="75"/>
                    <a:pt x="387" y="75"/>
                  </a:cubicBezTo>
                  <a:cubicBezTo>
                    <a:pt x="381" y="71"/>
                    <a:pt x="373" y="67"/>
                    <a:pt x="366" y="63"/>
                  </a:cubicBezTo>
                  <a:cubicBezTo>
                    <a:pt x="363" y="16"/>
                    <a:pt x="363" y="16"/>
                    <a:pt x="363" y="16"/>
                  </a:cubicBezTo>
                  <a:cubicBezTo>
                    <a:pt x="332" y="8"/>
                    <a:pt x="332" y="8"/>
                    <a:pt x="332" y="8"/>
                  </a:cubicBezTo>
                  <a:cubicBezTo>
                    <a:pt x="301" y="0"/>
                    <a:pt x="301" y="0"/>
                    <a:pt x="301" y="0"/>
                  </a:cubicBezTo>
                  <a:cubicBezTo>
                    <a:pt x="276" y="40"/>
                    <a:pt x="276" y="40"/>
                    <a:pt x="276" y="40"/>
                  </a:cubicBezTo>
                  <a:cubicBezTo>
                    <a:pt x="268" y="40"/>
                    <a:pt x="259" y="40"/>
                    <a:pt x="251" y="40"/>
                  </a:cubicBezTo>
                  <a:cubicBezTo>
                    <a:pt x="225" y="1"/>
                    <a:pt x="225" y="1"/>
                    <a:pt x="225" y="1"/>
                  </a:cubicBezTo>
                  <a:cubicBezTo>
                    <a:pt x="164" y="18"/>
                    <a:pt x="164" y="18"/>
                    <a:pt x="164" y="18"/>
                  </a:cubicBezTo>
                  <a:cubicBezTo>
                    <a:pt x="162" y="65"/>
                    <a:pt x="162" y="65"/>
                    <a:pt x="162" y="65"/>
                  </a:cubicBezTo>
                  <a:cubicBezTo>
                    <a:pt x="154" y="69"/>
                    <a:pt x="147" y="73"/>
                    <a:pt x="141" y="78"/>
                  </a:cubicBezTo>
                  <a:cubicBezTo>
                    <a:pt x="98" y="57"/>
                    <a:pt x="98" y="57"/>
                    <a:pt x="98" y="57"/>
                  </a:cubicBezTo>
                  <a:cubicBezTo>
                    <a:pt x="54" y="102"/>
                    <a:pt x="54" y="102"/>
                    <a:pt x="54" y="102"/>
                  </a:cubicBezTo>
                  <a:cubicBezTo>
                    <a:pt x="75" y="144"/>
                    <a:pt x="75" y="144"/>
                    <a:pt x="75" y="144"/>
                  </a:cubicBezTo>
                  <a:cubicBezTo>
                    <a:pt x="71" y="151"/>
                    <a:pt x="67" y="158"/>
                    <a:pt x="63" y="166"/>
                  </a:cubicBezTo>
                  <a:cubicBezTo>
                    <a:pt x="16" y="169"/>
                    <a:pt x="16" y="169"/>
                    <a:pt x="16" y="169"/>
                  </a:cubicBezTo>
                  <a:cubicBezTo>
                    <a:pt x="8" y="199"/>
                    <a:pt x="8" y="199"/>
                    <a:pt x="8" y="199"/>
                  </a:cubicBezTo>
                  <a:cubicBezTo>
                    <a:pt x="0" y="230"/>
                    <a:pt x="0" y="230"/>
                    <a:pt x="0" y="230"/>
                  </a:cubicBezTo>
                  <a:cubicBezTo>
                    <a:pt x="40" y="256"/>
                    <a:pt x="40" y="256"/>
                    <a:pt x="40" y="256"/>
                  </a:cubicBezTo>
                  <a:cubicBezTo>
                    <a:pt x="40" y="264"/>
                    <a:pt x="40" y="272"/>
                    <a:pt x="40" y="280"/>
                  </a:cubicBezTo>
                  <a:cubicBezTo>
                    <a:pt x="1" y="307"/>
                    <a:pt x="1" y="307"/>
                    <a:pt x="1" y="307"/>
                  </a:cubicBezTo>
                  <a:cubicBezTo>
                    <a:pt x="18" y="368"/>
                    <a:pt x="18" y="368"/>
                    <a:pt x="18" y="368"/>
                  </a:cubicBezTo>
                  <a:cubicBezTo>
                    <a:pt x="65" y="370"/>
                    <a:pt x="65" y="370"/>
                    <a:pt x="65" y="370"/>
                  </a:cubicBezTo>
                  <a:cubicBezTo>
                    <a:pt x="69" y="377"/>
                    <a:pt x="73" y="384"/>
                    <a:pt x="78" y="391"/>
                  </a:cubicBezTo>
                  <a:cubicBezTo>
                    <a:pt x="57" y="433"/>
                    <a:pt x="57" y="433"/>
                    <a:pt x="57" y="433"/>
                  </a:cubicBezTo>
                  <a:cubicBezTo>
                    <a:pt x="102" y="478"/>
                    <a:pt x="102" y="478"/>
                    <a:pt x="102" y="478"/>
                  </a:cubicBezTo>
                  <a:cubicBezTo>
                    <a:pt x="144" y="456"/>
                    <a:pt x="144" y="456"/>
                    <a:pt x="144" y="456"/>
                  </a:cubicBezTo>
                  <a:cubicBezTo>
                    <a:pt x="151" y="461"/>
                    <a:pt x="158" y="465"/>
                    <a:pt x="165" y="468"/>
                  </a:cubicBezTo>
                  <a:cubicBezTo>
                    <a:pt x="169" y="515"/>
                    <a:pt x="169" y="515"/>
                    <a:pt x="169" y="515"/>
                  </a:cubicBezTo>
                  <a:cubicBezTo>
                    <a:pt x="199" y="523"/>
                    <a:pt x="199" y="523"/>
                    <a:pt x="199" y="523"/>
                  </a:cubicBezTo>
                  <a:cubicBezTo>
                    <a:pt x="230" y="531"/>
                    <a:pt x="230" y="531"/>
                    <a:pt x="230" y="531"/>
                  </a:cubicBezTo>
                  <a:cubicBezTo>
                    <a:pt x="256" y="492"/>
                    <a:pt x="256" y="492"/>
                    <a:pt x="256" y="492"/>
                  </a:cubicBezTo>
                  <a:cubicBezTo>
                    <a:pt x="264" y="492"/>
                    <a:pt x="272" y="492"/>
                    <a:pt x="280" y="491"/>
                  </a:cubicBezTo>
                  <a:cubicBezTo>
                    <a:pt x="306" y="531"/>
                    <a:pt x="306" y="531"/>
                    <a:pt x="306" y="531"/>
                  </a:cubicBezTo>
                  <a:cubicBezTo>
                    <a:pt x="367" y="514"/>
                    <a:pt x="367" y="514"/>
                    <a:pt x="367" y="514"/>
                  </a:cubicBezTo>
                  <a:cubicBezTo>
                    <a:pt x="370" y="466"/>
                    <a:pt x="370" y="466"/>
                    <a:pt x="370" y="466"/>
                  </a:cubicBezTo>
                  <a:cubicBezTo>
                    <a:pt x="377" y="463"/>
                    <a:pt x="384" y="459"/>
                    <a:pt x="391" y="454"/>
                  </a:cubicBezTo>
                  <a:cubicBezTo>
                    <a:pt x="433" y="475"/>
                    <a:pt x="433" y="475"/>
                    <a:pt x="433" y="475"/>
                  </a:cubicBezTo>
                  <a:cubicBezTo>
                    <a:pt x="478" y="430"/>
                    <a:pt x="478" y="430"/>
                    <a:pt x="478" y="430"/>
                  </a:cubicBezTo>
                  <a:cubicBezTo>
                    <a:pt x="456" y="388"/>
                    <a:pt x="456" y="388"/>
                    <a:pt x="456" y="388"/>
                  </a:cubicBezTo>
                  <a:cubicBezTo>
                    <a:pt x="461" y="381"/>
                    <a:pt x="465" y="374"/>
                    <a:pt x="468" y="366"/>
                  </a:cubicBezTo>
                  <a:cubicBezTo>
                    <a:pt x="515" y="363"/>
                    <a:pt x="515" y="363"/>
                    <a:pt x="515" y="363"/>
                  </a:cubicBezTo>
                  <a:cubicBezTo>
                    <a:pt x="523" y="332"/>
                    <a:pt x="523" y="332"/>
                    <a:pt x="523" y="332"/>
                  </a:cubicBezTo>
                  <a:cubicBezTo>
                    <a:pt x="531" y="302"/>
                    <a:pt x="531" y="302"/>
                    <a:pt x="531" y="302"/>
                  </a:cubicBezTo>
                  <a:lnTo>
                    <a:pt x="492" y="276"/>
                  </a:lnTo>
                  <a:close/>
                  <a:moveTo>
                    <a:pt x="220" y="442"/>
                  </a:moveTo>
                  <a:cubicBezTo>
                    <a:pt x="123" y="417"/>
                    <a:pt x="64" y="318"/>
                    <a:pt x="89" y="220"/>
                  </a:cubicBezTo>
                  <a:cubicBezTo>
                    <a:pt x="115" y="123"/>
                    <a:pt x="214" y="65"/>
                    <a:pt x="311" y="90"/>
                  </a:cubicBezTo>
                  <a:cubicBezTo>
                    <a:pt x="408" y="115"/>
                    <a:pt x="467" y="214"/>
                    <a:pt x="442" y="311"/>
                  </a:cubicBezTo>
                  <a:cubicBezTo>
                    <a:pt x="417" y="409"/>
                    <a:pt x="318" y="467"/>
                    <a:pt x="220" y="442"/>
                  </a:cubicBezTo>
                  <a:close/>
                </a:path>
              </a:pathLst>
            </a:custGeom>
            <a:solidFill>
              <a:srgbClr val="EB666A"/>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0" name="Freeform 8"/>
            <p:cNvSpPr>
              <a:spLocks noEditPoints="1"/>
            </p:cNvSpPr>
            <p:nvPr/>
          </p:nvSpPr>
          <p:spPr bwMode="auto">
            <a:xfrm>
              <a:off x="2103438" y="1346200"/>
              <a:ext cx="1041400" cy="1044575"/>
            </a:xfrm>
            <a:custGeom>
              <a:avLst/>
              <a:gdLst>
                <a:gd name="T0" fmla="*/ 964145 w 337"/>
                <a:gd name="T1" fmla="*/ 540830 h 338"/>
                <a:gd name="T2" fmla="*/ 964145 w 337"/>
                <a:gd name="T3" fmla="*/ 494473 h 338"/>
                <a:gd name="T4" fmla="*/ 1041400 w 337"/>
                <a:gd name="T5" fmla="*/ 441936 h 338"/>
                <a:gd name="T6" fmla="*/ 1007408 w 337"/>
                <a:gd name="T7" fmla="*/ 321408 h 338"/>
                <a:gd name="T8" fmla="*/ 914701 w 337"/>
                <a:gd name="T9" fmla="*/ 318317 h 338"/>
                <a:gd name="T10" fmla="*/ 889980 w 337"/>
                <a:gd name="T11" fmla="*/ 275051 h 338"/>
                <a:gd name="T12" fmla="*/ 930153 w 337"/>
                <a:gd name="T13" fmla="*/ 191608 h 338"/>
                <a:gd name="T14" fmla="*/ 843627 w 337"/>
                <a:gd name="T15" fmla="*/ 105076 h 338"/>
                <a:gd name="T16" fmla="*/ 760191 w 337"/>
                <a:gd name="T17" fmla="*/ 148342 h 338"/>
                <a:gd name="T18" fmla="*/ 716928 w 337"/>
                <a:gd name="T19" fmla="*/ 123618 h 338"/>
                <a:gd name="T20" fmla="*/ 710748 w 337"/>
                <a:gd name="T21" fmla="*/ 30905 h 338"/>
                <a:gd name="T22" fmla="*/ 652034 w 337"/>
                <a:gd name="T23" fmla="*/ 15452 h 338"/>
                <a:gd name="T24" fmla="*/ 590230 w 337"/>
                <a:gd name="T25" fmla="*/ 0 h 338"/>
                <a:gd name="T26" fmla="*/ 540786 w 337"/>
                <a:gd name="T27" fmla="*/ 77261 h 338"/>
                <a:gd name="T28" fmla="*/ 494433 w 337"/>
                <a:gd name="T29" fmla="*/ 77261 h 338"/>
                <a:gd name="T30" fmla="*/ 441900 w 337"/>
                <a:gd name="T31" fmla="*/ 3090 h 338"/>
                <a:gd name="T32" fmla="*/ 321382 w 337"/>
                <a:gd name="T33" fmla="*/ 33995 h 338"/>
                <a:gd name="T34" fmla="*/ 318291 w 337"/>
                <a:gd name="T35" fmla="*/ 126709 h 338"/>
                <a:gd name="T36" fmla="*/ 275028 w 337"/>
                <a:gd name="T37" fmla="*/ 151432 h 338"/>
                <a:gd name="T38" fmla="*/ 191593 w 337"/>
                <a:gd name="T39" fmla="*/ 111257 h 338"/>
                <a:gd name="T40" fmla="*/ 105067 w 337"/>
                <a:gd name="T41" fmla="*/ 200880 h 338"/>
                <a:gd name="T42" fmla="*/ 148330 w 337"/>
                <a:gd name="T43" fmla="*/ 281232 h 338"/>
                <a:gd name="T44" fmla="*/ 123608 w 337"/>
                <a:gd name="T45" fmla="*/ 324498 h 338"/>
                <a:gd name="T46" fmla="*/ 30902 w 337"/>
                <a:gd name="T47" fmla="*/ 330679 h 338"/>
                <a:gd name="T48" fmla="*/ 15451 w 337"/>
                <a:gd name="T49" fmla="*/ 392488 h 338"/>
                <a:gd name="T50" fmla="*/ 0 w 337"/>
                <a:gd name="T51" fmla="*/ 451207 h 338"/>
                <a:gd name="T52" fmla="*/ 77255 w 337"/>
                <a:gd name="T53" fmla="*/ 500654 h 338"/>
                <a:gd name="T54" fmla="*/ 77255 w 337"/>
                <a:gd name="T55" fmla="*/ 550102 h 338"/>
                <a:gd name="T56" fmla="*/ 0 w 337"/>
                <a:gd name="T57" fmla="*/ 602639 h 338"/>
                <a:gd name="T58" fmla="*/ 33992 w 337"/>
                <a:gd name="T59" fmla="*/ 723167 h 338"/>
                <a:gd name="T60" fmla="*/ 126699 w 337"/>
                <a:gd name="T61" fmla="*/ 726258 h 338"/>
                <a:gd name="T62" fmla="*/ 151420 w 337"/>
                <a:gd name="T63" fmla="*/ 766434 h 338"/>
                <a:gd name="T64" fmla="*/ 111247 w 337"/>
                <a:gd name="T65" fmla="*/ 849876 h 338"/>
                <a:gd name="T66" fmla="*/ 200864 w 337"/>
                <a:gd name="T67" fmla="*/ 939499 h 338"/>
                <a:gd name="T68" fmla="*/ 281209 w 337"/>
                <a:gd name="T69" fmla="*/ 896233 h 338"/>
                <a:gd name="T70" fmla="*/ 324472 w 337"/>
                <a:gd name="T71" fmla="*/ 920957 h 338"/>
                <a:gd name="T72" fmla="*/ 330652 w 337"/>
                <a:gd name="T73" fmla="*/ 1013670 h 338"/>
                <a:gd name="T74" fmla="*/ 389366 w 337"/>
                <a:gd name="T75" fmla="*/ 1029123 h 338"/>
                <a:gd name="T76" fmla="*/ 451170 w 337"/>
                <a:gd name="T77" fmla="*/ 1044575 h 338"/>
                <a:gd name="T78" fmla="*/ 500614 w 337"/>
                <a:gd name="T79" fmla="*/ 964223 h 338"/>
                <a:gd name="T80" fmla="*/ 550057 w 337"/>
                <a:gd name="T81" fmla="*/ 964223 h 338"/>
                <a:gd name="T82" fmla="*/ 602591 w 337"/>
                <a:gd name="T83" fmla="*/ 1041485 h 338"/>
                <a:gd name="T84" fmla="*/ 720018 w 337"/>
                <a:gd name="T85" fmla="*/ 1007489 h 338"/>
                <a:gd name="T86" fmla="*/ 726199 w 337"/>
                <a:gd name="T87" fmla="*/ 914776 h 338"/>
                <a:gd name="T88" fmla="*/ 766372 w 337"/>
                <a:gd name="T89" fmla="*/ 890052 h 338"/>
                <a:gd name="T90" fmla="*/ 849807 w 337"/>
                <a:gd name="T91" fmla="*/ 933318 h 338"/>
                <a:gd name="T92" fmla="*/ 936333 w 337"/>
                <a:gd name="T93" fmla="*/ 843695 h 338"/>
                <a:gd name="T94" fmla="*/ 896160 w 337"/>
                <a:gd name="T95" fmla="*/ 760253 h 338"/>
                <a:gd name="T96" fmla="*/ 917792 w 337"/>
                <a:gd name="T97" fmla="*/ 720077 h 338"/>
                <a:gd name="T98" fmla="*/ 1010498 w 337"/>
                <a:gd name="T99" fmla="*/ 713896 h 338"/>
                <a:gd name="T100" fmla="*/ 1025949 w 337"/>
                <a:gd name="T101" fmla="*/ 652087 h 338"/>
                <a:gd name="T102" fmla="*/ 1041400 w 337"/>
                <a:gd name="T103" fmla="*/ 593368 h 338"/>
                <a:gd name="T104" fmla="*/ 964145 w 337"/>
                <a:gd name="T105" fmla="*/ 540830 h 338"/>
                <a:gd name="T106" fmla="*/ 432629 w 337"/>
                <a:gd name="T107" fmla="*/ 868419 h 338"/>
                <a:gd name="T108" fmla="*/ 176142 w 337"/>
                <a:gd name="T109" fmla="*/ 432664 h 338"/>
                <a:gd name="T110" fmla="*/ 611861 w 337"/>
                <a:gd name="T111" fmla="*/ 176156 h 338"/>
                <a:gd name="T112" fmla="*/ 868348 w 337"/>
                <a:gd name="T113" fmla="*/ 611911 h 338"/>
                <a:gd name="T114" fmla="*/ 432629 w 337"/>
                <a:gd name="T115" fmla="*/ 868419 h 3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7" h="338">
                  <a:moveTo>
                    <a:pt x="312" y="175"/>
                  </a:moveTo>
                  <a:cubicBezTo>
                    <a:pt x="312" y="170"/>
                    <a:pt x="312" y="165"/>
                    <a:pt x="312" y="160"/>
                  </a:cubicBezTo>
                  <a:cubicBezTo>
                    <a:pt x="337" y="143"/>
                    <a:pt x="337" y="143"/>
                    <a:pt x="337" y="143"/>
                  </a:cubicBezTo>
                  <a:cubicBezTo>
                    <a:pt x="326" y="104"/>
                    <a:pt x="326" y="104"/>
                    <a:pt x="326" y="104"/>
                  </a:cubicBezTo>
                  <a:cubicBezTo>
                    <a:pt x="296" y="103"/>
                    <a:pt x="296" y="103"/>
                    <a:pt x="296" y="103"/>
                  </a:cubicBezTo>
                  <a:cubicBezTo>
                    <a:pt x="294" y="98"/>
                    <a:pt x="291" y="94"/>
                    <a:pt x="288" y="89"/>
                  </a:cubicBezTo>
                  <a:cubicBezTo>
                    <a:pt x="301" y="62"/>
                    <a:pt x="301" y="62"/>
                    <a:pt x="301" y="62"/>
                  </a:cubicBezTo>
                  <a:cubicBezTo>
                    <a:pt x="273" y="34"/>
                    <a:pt x="273" y="34"/>
                    <a:pt x="273" y="34"/>
                  </a:cubicBezTo>
                  <a:cubicBezTo>
                    <a:pt x="246" y="48"/>
                    <a:pt x="246" y="48"/>
                    <a:pt x="246" y="48"/>
                  </a:cubicBezTo>
                  <a:cubicBezTo>
                    <a:pt x="242" y="45"/>
                    <a:pt x="237" y="42"/>
                    <a:pt x="232" y="40"/>
                  </a:cubicBezTo>
                  <a:cubicBezTo>
                    <a:pt x="230" y="10"/>
                    <a:pt x="230" y="10"/>
                    <a:pt x="230" y="10"/>
                  </a:cubicBezTo>
                  <a:cubicBezTo>
                    <a:pt x="211" y="5"/>
                    <a:pt x="211" y="5"/>
                    <a:pt x="211" y="5"/>
                  </a:cubicBezTo>
                  <a:cubicBezTo>
                    <a:pt x="191" y="0"/>
                    <a:pt x="191" y="0"/>
                    <a:pt x="191" y="0"/>
                  </a:cubicBezTo>
                  <a:cubicBezTo>
                    <a:pt x="175" y="25"/>
                    <a:pt x="175" y="25"/>
                    <a:pt x="175" y="25"/>
                  </a:cubicBezTo>
                  <a:cubicBezTo>
                    <a:pt x="170" y="25"/>
                    <a:pt x="165" y="25"/>
                    <a:pt x="160" y="25"/>
                  </a:cubicBezTo>
                  <a:cubicBezTo>
                    <a:pt x="143" y="1"/>
                    <a:pt x="143" y="1"/>
                    <a:pt x="143" y="1"/>
                  </a:cubicBezTo>
                  <a:cubicBezTo>
                    <a:pt x="104" y="11"/>
                    <a:pt x="104" y="11"/>
                    <a:pt x="104" y="11"/>
                  </a:cubicBezTo>
                  <a:cubicBezTo>
                    <a:pt x="103" y="41"/>
                    <a:pt x="103" y="41"/>
                    <a:pt x="103" y="41"/>
                  </a:cubicBezTo>
                  <a:cubicBezTo>
                    <a:pt x="98" y="44"/>
                    <a:pt x="93" y="46"/>
                    <a:pt x="89" y="49"/>
                  </a:cubicBezTo>
                  <a:cubicBezTo>
                    <a:pt x="62" y="36"/>
                    <a:pt x="62" y="36"/>
                    <a:pt x="62" y="36"/>
                  </a:cubicBezTo>
                  <a:cubicBezTo>
                    <a:pt x="34" y="65"/>
                    <a:pt x="34" y="65"/>
                    <a:pt x="34" y="65"/>
                  </a:cubicBezTo>
                  <a:cubicBezTo>
                    <a:pt x="48" y="91"/>
                    <a:pt x="48" y="91"/>
                    <a:pt x="48" y="91"/>
                  </a:cubicBezTo>
                  <a:cubicBezTo>
                    <a:pt x="45" y="96"/>
                    <a:pt x="42" y="100"/>
                    <a:pt x="40" y="105"/>
                  </a:cubicBezTo>
                  <a:cubicBezTo>
                    <a:pt x="10" y="107"/>
                    <a:pt x="10" y="107"/>
                    <a:pt x="10" y="107"/>
                  </a:cubicBezTo>
                  <a:cubicBezTo>
                    <a:pt x="5" y="127"/>
                    <a:pt x="5" y="127"/>
                    <a:pt x="5" y="127"/>
                  </a:cubicBezTo>
                  <a:cubicBezTo>
                    <a:pt x="0" y="146"/>
                    <a:pt x="0" y="146"/>
                    <a:pt x="0" y="146"/>
                  </a:cubicBezTo>
                  <a:cubicBezTo>
                    <a:pt x="25" y="162"/>
                    <a:pt x="25" y="162"/>
                    <a:pt x="25" y="162"/>
                  </a:cubicBezTo>
                  <a:cubicBezTo>
                    <a:pt x="25" y="168"/>
                    <a:pt x="25" y="173"/>
                    <a:pt x="25" y="178"/>
                  </a:cubicBezTo>
                  <a:cubicBezTo>
                    <a:pt x="0" y="195"/>
                    <a:pt x="0" y="195"/>
                    <a:pt x="0" y="195"/>
                  </a:cubicBezTo>
                  <a:cubicBezTo>
                    <a:pt x="11" y="234"/>
                    <a:pt x="11" y="234"/>
                    <a:pt x="11" y="234"/>
                  </a:cubicBezTo>
                  <a:cubicBezTo>
                    <a:pt x="41" y="235"/>
                    <a:pt x="41" y="235"/>
                    <a:pt x="41" y="235"/>
                  </a:cubicBezTo>
                  <a:cubicBezTo>
                    <a:pt x="44" y="240"/>
                    <a:pt x="46" y="244"/>
                    <a:pt x="49" y="248"/>
                  </a:cubicBezTo>
                  <a:cubicBezTo>
                    <a:pt x="36" y="275"/>
                    <a:pt x="36" y="275"/>
                    <a:pt x="36" y="275"/>
                  </a:cubicBezTo>
                  <a:cubicBezTo>
                    <a:pt x="65" y="304"/>
                    <a:pt x="65" y="304"/>
                    <a:pt x="65" y="304"/>
                  </a:cubicBezTo>
                  <a:cubicBezTo>
                    <a:pt x="91" y="290"/>
                    <a:pt x="91" y="290"/>
                    <a:pt x="91" y="290"/>
                  </a:cubicBezTo>
                  <a:cubicBezTo>
                    <a:pt x="96" y="293"/>
                    <a:pt x="100" y="295"/>
                    <a:pt x="105" y="298"/>
                  </a:cubicBezTo>
                  <a:cubicBezTo>
                    <a:pt x="107" y="328"/>
                    <a:pt x="107" y="328"/>
                    <a:pt x="107" y="328"/>
                  </a:cubicBezTo>
                  <a:cubicBezTo>
                    <a:pt x="126" y="333"/>
                    <a:pt x="126" y="333"/>
                    <a:pt x="126" y="333"/>
                  </a:cubicBezTo>
                  <a:cubicBezTo>
                    <a:pt x="146" y="338"/>
                    <a:pt x="146" y="338"/>
                    <a:pt x="146" y="338"/>
                  </a:cubicBezTo>
                  <a:cubicBezTo>
                    <a:pt x="162" y="312"/>
                    <a:pt x="162" y="312"/>
                    <a:pt x="162" y="312"/>
                  </a:cubicBezTo>
                  <a:cubicBezTo>
                    <a:pt x="167" y="313"/>
                    <a:pt x="173" y="313"/>
                    <a:pt x="178" y="312"/>
                  </a:cubicBezTo>
                  <a:cubicBezTo>
                    <a:pt x="195" y="337"/>
                    <a:pt x="195" y="337"/>
                    <a:pt x="195" y="337"/>
                  </a:cubicBezTo>
                  <a:cubicBezTo>
                    <a:pt x="233" y="326"/>
                    <a:pt x="233" y="326"/>
                    <a:pt x="233" y="326"/>
                  </a:cubicBezTo>
                  <a:cubicBezTo>
                    <a:pt x="235" y="296"/>
                    <a:pt x="235" y="296"/>
                    <a:pt x="235" y="296"/>
                  </a:cubicBezTo>
                  <a:cubicBezTo>
                    <a:pt x="239" y="294"/>
                    <a:pt x="244" y="291"/>
                    <a:pt x="248" y="288"/>
                  </a:cubicBezTo>
                  <a:cubicBezTo>
                    <a:pt x="275" y="302"/>
                    <a:pt x="275" y="302"/>
                    <a:pt x="275" y="302"/>
                  </a:cubicBezTo>
                  <a:cubicBezTo>
                    <a:pt x="303" y="273"/>
                    <a:pt x="303" y="273"/>
                    <a:pt x="303" y="273"/>
                  </a:cubicBezTo>
                  <a:cubicBezTo>
                    <a:pt x="290" y="246"/>
                    <a:pt x="290" y="246"/>
                    <a:pt x="290" y="246"/>
                  </a:cubicBezTo>
                  <a:cubicBezTo>
                    <a:pt x="293" y="242"/>
                    <a:pt x="295" y="237"/>
                    <a:pt x="297" y="233"/>
                  </a:cubicBezTo>
                  <a:cubicBezTo>
                    <a:pt x="327" y="231"/>
                    <a:pt x="327" y="231"/>
                    <a:pt x="327" y="231"/>
                  </a:cubicBezTo>
                  <a:cubicBezTo>
                    <a:pt x="332" y="211"/>
                    <a:pt x="332" y="211"/>
                    <a:pt x="332" y="211"/>
                  </a:cubicBezTo>
                  <a:cubicBezTo>
                    <a:pt x="337" y="192"/>
                    <a:pt x="337" y="192"/>
                    <a:pt x="337" y="192"/>
                  </a:cubicBezTo>
                  <a:lnTo>
                    <a:pt x="312" y="175"/>
                  </a:lnTo>
                  <a:close/>
                  <a:moveTo>
                    <a:pt x="140" y="281"/>
                  </a:moveTo>
                  <a:cubicBezTo>
                    <a:pt x="78" y="265"/>
                    <a:pt x="41" y="202"/>
                    <a:pt x="57" y="140"/>
                  </a:cubicBezTo>
                  <a:cubicBezTo>
                    <a:pt x="73" y="78"/>
                    <a:pt x="136" y="41"/>
                    <a:pt x="198" y="57"/>
                  </a:cubicBezTo>
                  <a:cubicBezTo>
                    <a:pt x="259" y="73"/>
                    <a:pt x="297" y="136"/>
                    <a:pt x="281" y="198"/>
                  </a:cubicBezTo>
                  <a:cubicBezTo>
                    <a:pt x="265" y="260"/>
                    <a:pt x="202" y="297"/>
                    <a:pt x="140" y="281"/>
                  </a:cubicBezTo>
                  <a:close/>
                </a:path>
              </a:pathLst>
            </a:custGeom>
            <a:solidFill>
              <a:srgbClr val="7AB9AE"/>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1" name="Freeform 9"/>
            <p:cNvSpPr>
              <a:spLocks noEditPoints="1"/>
            </p:cNvSpPr>
            <p:nvPr/>
          </p:nvSpPr>
          <p:spPr bwMode="auto">
            <a:xfrm>
              <a:off x="3033713" y="2228850"/>
              <a:ext cx="258762" cy="263525"/>
            </a:xfrm>
            <a:custGeom>
              <a:avLst/>
              <a:gdLst>
                <a:gd name="T0" fmla="*/ 240279 w 84"/>
                <a:gd name="T1" fmla="*/ 136413 h 85"/>
                <a:gd name="T2" fmla="*/ 240279 w 84"/>
                <a:gd name="T3" fmla="*/ 124012 h 85"/>
                <a:gd name="T4" fmla="*/ 258762 w 84"/>
                <a:gd name="T5" fmla="*/ 111611 h 85"/>
                <a:gd name="T6" fmla="*/ 252601 w 84"/>
                <a:gd name="T7" fmla="*/ 80608 h 85"/>
                <a:gd name="T8" fmla="*/ 227957 w 84"/>
                <a:gd name="T9" fmla="*/ 80608 h 85"/>
                <a:gd name="T10" fmla="*/ 221796 w 84"/>
                <a:gd name="T11" fmla="*/ 71307 h 85"/>
                <a:gd name="T12" fmla="*/ 231038 w 84"/>
                <a:gd name="T13" fmla="*/ 49605 h 85"/>
                <a:gd name="T14" fmla="*/ 209474 w 84"/>
                <a:gd name="T15" fmla="*/ 27903 h 85"/>
                <a:gd name="T16" fmla="*/ 187911 w 84"/>
                <a:gd name="T17" fmla="*/ 37204 h 85"/>
                <a:gd name="T18" fmla="*/ 178669 w 84"/>
                <a:gd name="T19" fmla="*/ 31003 h 85"/>
                <a:gd name="T20" fmla="*/ 175589 w 84"/>
                <a:gd name="T21" fmla="*/ 9301 h 85"/>
                <a:gd name="T22" fmla="*/ 163267 w 84"/>
                <a:gd name="T23" fmla="*/ 3100 h 85"/>
                <a:gd name="T24" fmla="*/ 147864 w 84"/>
                <a:gd name="T25" fmla="*/ 0 h 85"/>
                <a:gd name="T26" fmla="*/ 135542 w 84"/>
                <a:gd name="T27" fmla="*/ 18602 h 85"/>
                <a:gd name="T28" fmla="*/ 123220 w 84"/>
                <a:gd name="T29" fmla="*/ 21702 h 85"/>
                <a:gd name="T30" fmla="*/ 107818 w 84"/>
                <a:gd name="T31" fmla="*/ 0 h 85"/>
                <a:gd name="T32" fmla="*/ 80093 w 84"/>
                <a:gd name="T33" fmla="*/ 9301 h 85"/>
                <a:gd name="T34" fmla="*/ 77013 w 84"/>
                <a:gd name="T35" fmla="*/ 34103 h 85"/>
                <a:gd name="T36" fmla="*/ 67771 w 84"/>
                <a:gd name="T37" fmla="*/ 40304 h 85"/>
                <a:gd name="T38" fmla="*/ 46208 w 84"/>
                <a:gd name="T39" fmla="*/ 27903 h 85"/>
                <a:gd name="T40" fmla="*/ 24644 w 84"/>
                <a:gd name="T41" fmla="*/ 49605 h 85"/>
                <a:gd name="T42" fmla="*/ 36966 w 84"/>
                <a:gd name="T43" fmla="*/ 71307 h 85"/>
                <a:gd name="T44" fmla="*/ 30805 w 84"/>
                <a:gd name="T45" fmla="*/ 83708 h 85"/>
                <a:gd name="T46" fmla="*/ 6161 w 84"/>
                <a:gd name="T47" fmla="*/ 83708 h 85"/>
                <a:gd name="T48" fmla="*/ 3081 w 84"/>
                <a:gd name="T49" fmla="*/ 99209 h 85"/>
                <a:gd name="T50" fmla="*/ 0 w 84"/>
                <a:gd name="T51" fmla="*/ 114711 h 85"/>
                <a:gd name="T52" fmla="*/ 18483 w 84"/>
                <a:gd name="T53" fmla="*/ 127112 h 85"/>
                <a:gd name="T54" fmla="*/ 18483 w 84"/>
                <a:gd name="T55" fmla="*/ 139513 h 85"/>
                <a:gd name="T56" fmla="*/ 0 w 84"/>
                <a:gd name="T57" fmla="*/ 151914 h 85"/>
                <a:gd name="T58" fmla="*/ 6161 w 84"/>
                <a:gd name="T59" fmla="*/ 182917 h 85"/>
                <a:gd name="T60" fmla="*/ 30805 w 84"/>
                <a:gd name="T61" fmla="*/ 182917 h 85"/>
                <a:gd name="T62" fmla="*/ 36966 w 84"/>
                <a:gd name="T63" fmla="*/ 195319 h 85"/>
                <a:gd name="T64" fmla="*/ 27725 w 84"/>
                <a:gd name="T65" fmla="*/ 213920 h 85"/>
                <a:gd name="T66" fmla="*/ 49288 w 84"/>
                <a:gd name="T67" fmla="*/ 235622 h 85"/>
                <a:gd name="T68" fmla="*/ 70852 w 84"/>
                <a:gd name="T69" fmla="*/ 226321 h 85"/>
                <a:gd name="T70" fmla="*/ 80093 w 84"/>
                <a:gd name="T71" fmla="*/ 232522 h 85"/>
                <a:gd name="T72" fmla="*/ 80093 w 84"/>
                <a:gd name="T73" fmla="*/ 254224 h 85"/>
                <a:gd name="T74" fmla="*/ 95496 w 84"/>
                <a:gd name="T75" fmla="*/ 260425 h 85"/>
                <a:gd name="T76" fmla="*/ 110898 w 84"/>
                <a:gd name="T77" fmla="*/ 263525 h 85"/>
                <a:gd name="T78" fmla="*/ 123220 w 84"/>
                <a:gd name="T79" fmla="*/ 244923 h 85"/>
                <a:gd name="T80" fmla="*/ 135542 w 84"/>
                <a:gd name="T81" fmla="*/ 244923 h 85"/>
                <a:gd name="T82" fmla="*/ 147864 w 84"/>
                <a:gd name="T83" fmla="*/ 263525 h 85"/>
                <a:gd name="T84" fmla="*/ 178669 w 84"/>
                <a:gd name="T85" fmla="*/ 254224 h 85"/>
                <a:gd name="T86" fmla="*/ 181750 w 84"/>
                <a:gd name="T87" fmla="*/ 232522 h 85"/>
                <a:gd name="T88" fmla="*/ 190991 w 84"/>
                <a:gd name="T89" fmla="*/ 226321 h 85"/>
                <a:gd name="T90" fmla="*/ 212555 w 84"/>
                <a:gd name="T91" fmla="*/ 235622 h 85"/>
                <a:gd name="T92" fmla="*/ 234118 w 84"/>
                <a:gd name="T93" fmla="*/ 213920 h 85"/>
                <a:gd name="T94" fmla="*/ 221796 w 84"/>
                <a:gd name="T95" fmla="*/ 192218 h 85"/>
                <a:gd name="T96" fmla="*/ 227957 w 84"/>
                <a:gd name="T97" fmla="*/ 182917 h 85"/>
                <a:gd name="T98" fmla="*/ 252601 w 84"/>
                <a:gd name="T99" fmla="*/ 179817 h 85"/>
                <a:gd name="T100" fmla="*/ 255682 w 84"/>
                <a:gd name="T101" fmla="*/ 164316 h 85"/>
                <a:gd name="T102" fmla="*/ 258762 w 84"/>
                <a:gd name="T103" fmla="*/ 148814 h 85"/>
                <a:gd name="T104" fmla="*/ 240279 w 84"/>
                <a:gd name="T105" fmla="*/ 136413 h 85"/>
                <a:gd name="T106" fmla="*/ 107818 w 84"/>
                <a:gd name="T107" fmla="*/ 220121 h 85"/>
                <a:gd name="T108" fmla="*/ 43127 w 84"/>
                <a:gd name="T109" fmla="*/ 108510 h 85"/>
                <a:gd name="T110" fmla="*/ 150945 w 84"/>
                <a:gd name="T111" fmla="*/ 43404 h 85"/>
                <a:gd name="T112" fmla="*/ 215635 w 84"/>
                <a:gd name="T113" fmla="*/ 155015 h 85"/>
                <a:gd name="T114" fmla="*/ 107818 w 84"/>
                <a:gd name="T115" fmla="*/ 220121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4" h="85">
                  <a:moveTo>
                    <a:pt x="78" y="44"/>
                  </a:moveTo>
                  <a:cubicBezTo>
                    <a:pt x="78" y="43"/>
                    <a:pt x="78" y="42"/>
                    <a:pt x="78" y="40"/>
                  </a:cubicBezTo>
                  <a:cubicBezTo>
                    <a:pt x="84" y="36"/>
                    <a:pt x="84" y="36"/>
                    <a:pt x="84" y="36"/>
                  </a:cubicBezTo>
                  <a:cubicBezTo>
                    <a:pt x="82" y="26"/>
                    <a:pt x="82" y="26"/>
                    <a:pt x="82" y="26"/>
                  </a:cubicBezTo>
                  <a:cubicBezTo>
                    <a:pt x="74" y="26"/>
                    <a:pt x="74" y="26"/>
                    <a:pt x="74" y="26"/>
                  </a:cubicBezTo>
                  <a:cubicBezTo>
                    <a:pt x="73" y="25"/>
                    <a:pt x="73" y="24"/>
                    <a:pt x="72" y="23"/>
                  </a:cubicBezTo>
                  <a:cubicBezTo>
                    <a:pt x="75" y="16"/>
                    <a:pt x="75" y="16"/>
                    <a:pt x="75" y="16"/>
                  </a:cubicBezTo>
                  <a:cubicBezTo>
                    <a:pt x="68" y="9"/>
                    <a:pt x="68" y="9"/>
                    <a:pt x="68" y="9"/>
                  </a:cubicBezTo>
                  <a:cubicBezTo>
                    <a:pt x="61" y="12"/>
                    <a:pt x="61" y="12"/>
                    <a:pt x="61" y="12"/>
                  </a:cubicBezTo>
                  <a:cubicBezTo>
                    <a:pt x="60" y="11"/>
                    <a:pt x="59" y="11"/>
                    <a:pt x="58" y="10"/>
                  </a:cubicBezTo>
                  <a:cubicBezTo>
                    <a:pt x="57" y="3"/>
                    <a:pt x="57" y="3"/>
                    <a:pt x="57" y="3"/>
                  </a:cubicBezTo>
                  <a:cubicBezTo>
                    <a:pt x="53" y="1"/>
                    <a:pt x="53" y="1"/>
                    <a:pt x="53" y="1"/>
                  </a:cubicBezTo>
                  <a:cubicBezTo>
                    <a:pt x="48" y="0"/>
                    <a:pt x="48" y="0"/>
                    <a:pt x="48" y="0"/>
                  </a:cubicBezTo>
                  <a:cubicBezTo>
                    <a:pt x="44" y="6"/>
                    <a:pt x="44" y="6"/>
                    <a:pt x="44" y="6"/>
                  </a:cubicBezTo>
                  <a:cubicBezTo>
                    <a:pt x="42" y="6"/>
                    <a:pt x="41" y="6"/>
                    <a:pt x="40" y="7"/>
                  </a:cubicBezTo>
                  <a:cubicBezTo>
                    <a:pt x="35" y="0"/>
                    <a:pt x="35" y="0"/>
                    <a:pt x="35" y="0"/>
                  </a:cubicBezTo>
                  <a:cubicBezTo>
                    <a:pt x="26" y="3"/>
                    <a:pt x="26" y="3"/>
                    <a:pt x="26" y="3"/>
                  </a:cubicBezTo>
                  <a:cubicBezTo>
                    <a:pt x="25" y="11"/>
                    <a:pt x="25" y="11"/>
                    <a:pt x="25" y="11"/>
                  </a:cubicBezTo>
                  <a:cubicBezTo>
                    <a:pt x="24" y="11"/>
                    <a:pt x="23" y="12"/>
                    <a:pt x="22" y="13"/>
                  </a:cubicBezTo>
                  <a:cubicBezTo>
                    <a:pt x="15" y="9"/>
                    <a:pt x="15" y="9"/>
                    <a:pt x="15" y="9"/>
                  </a:cubicBezTo>
                  <a:cubicBezTo>
                    <a:pt x="8" y="16"/>
                    <a:pt x="8" y="16"/>
                    <a:pt x="8" y="16"/>
                  </a:cubicBezTo>
                  <a:cubicBezTo>
                    <a:pt x="12" y="23"/>
                    <a:pt x="12" y="23"/>
                    <a:pt x="12" y="23"/>
                  </a:cubicBezTo>
                  <a:cubicBezTo>
                    <a:pt x="11" y="24"/>
                    <a:pt x="10" y="25"/>
                    <a:pt x="10" y="27"/>
                  </a:cubicBezTo>
                  <a:cubicBezTo>
                    <a:pt x="2" y="27"/>
                    <a:pt x="2" y="27"/>
                    <a:pt x="2" y="27"/>
                  </a:cubicBezTo>
                  <a:cubicBezTo>
                    <a:pt x="1" y="32"/>
                    <a:pt x="1" y="32"/>
                    <a:pt x="1" y="32"/>
                  </a:cubicBezTo>
                  <a:cubicBezTo>
                    <a:pt x="0" y="37"/>
                    <a:pt x="0" y="37"/>
                    <a:pt x="0" y="37"/>
                  </a:cubicBezTo>
                  <a:cubicBezTo>
                    <a:pt x="6" y="41"/>
                    <a:pt x="6" y="41"/>
                    <a:pt x="6" y="41"/>
                  </a:cubicBezTo>
                  <a:cubicBezTo>
                    <a:pt x="6" y="42"/>
                    <a:pt x="6" y="44"/>
                    <a:pt x="6" y="45"/>
                  </a:cubicBezTo>
                  <a:cubicBezTo>
                    <a:pt x="0" y="49"/>
                    <a:pt x="0" y="49"/>
                    <a:pt x="0" y="49"/>
                  </a:cubicBezTo>
                  <a:cubicBezTo>
                    <a:pt x="2" y="59"/>
                    <a:pt x="2" y="59"/>
                    <a:pt x="2" y="59"/>
                  </a:cubicBezTo>
                  <a:cubicBezTo>
                    <a:pt x="10" y="59"/>
                    <a:pt x="10" y="59"/>
                    <a:pt x="10" y="59"/>
                  </a:cubicBezTo>
                  <a:cubicBezTo>
                    <a:pt x="11" y="60"/>
                    <a:pt x="11" y="61"/>
                    <a:pt x="12" y="63"/>
                  </a:cubicBezTo>
                  <a:cubicBezTo>
                    <a:pt x="9" y="69"/>
                    <a:pt x="9" y="69"/>
                    <a:pt x="9" y="69"/>
                  </a:cubicBezTo>
                  <a:cubicBezTo>
                    <a:pt x="16" y="76"/>
                    <a:pt x="16" y="76"/>
                    <a:pt x="16" y="76"/>
                  </a:cubicBezTo>
                  <a:cubicBezTo>
                    <a:pt x="23" y="73"/>
                    <a:pt x="23" y="73"/>
                    <a:pt x="23" y="73"/>
                  </a:cubicBezTo>
                  <a:cubicBezTo>
                    <a:pt x="24" y="74"/>
                    <a:pt x="25" y="74"/>
                    <a:pt x="26" y="75"/>
                  </a:cubicBezTo>
                  <a:cubicBezTo>
                    <a:pt x="26" y="82"/>
                    <a:pt x="26" y="82"/>
                    <a:pt x="26" y="82"/>
                  </a:cubicBezTo>
                  <a:cubicBezTo>
                    <a:pt x="31" y="84"/>
                    <a:pt x="31" y="84"/>
                    <a:pt x="31" y="84"/>
                  </a:cubicBezTo>
                  <a:cubicBezTo>
                    <a:pt x="36" y="85"/>
                    <a:pt x="36" y="85"/>
                    <a:pt x="36" y="85"/>
                  </a:cubicBezTo>
                  <a:cubicBezTo>
                    <a:pt x="40" y="79"/>
                    <a:pt x="40" y="79"/>
                    <a:pt x="40" y="79"/>
                  </a:cubicBezTo>
                  <a:cubicBezTo>
                    <a:pt x="42" y="79"/>
                    <a:pt x="43" y="79"/>
                    <a:pt x="44" y="79"/>
                  </a:cubicBezTo>
                  <a:cubicBezTo>
                    <a:pt x="48" y="85"/>
                    <a:pt x="48" y="85"/>
                    <a:pt x="48" y="85"/>
                  </a:cubicBezTo>
                  <a:cubicBezTo>
                    <a:pt x="58" y="82"/>
                    <a:pt x="58" y="82"/>
                    <a:pt x="58" y="82"/>
                  </a:cubicBezTo>
                  <a:cubicBezTo>
                    <a:pt x="59" y="75"/>
                    <a:pt x="59" y="75"/>
                    <a:pt x="59" y="75"/>
                  </a:cubicBezTo>
                  <a:cubicBezTo>
                    <a:pt x="60" y="74"/>
                    <a:pt x="61" y="73"/>
                    <a:pt x="62" y="73"/>
                  </a:cubicBezTo>
                  <a:cubicBezTo>
                    <a:pt x="69" y="76"/>
                    <a:pt x="69" y="76"/>
                    <a:pt x="69" y="76"/>
                  </a:cubicBezTo>
                  <a:cubicBezTo>
                    <a:pt x="76" y="69"/>
                    <a:pt x="76" y="69"/>
                    <a:pt x="76" y="69"/>
                  </a:cubicBezTo>
                  <a:cubicBezTo>
                    <a:pt x="72" y="62"/>
                    <a:pt x="72" y="62"/>
                    <a:pt x="72" y="62"/>
                  </a:cubicBezTo>
                  <a:cubicBezTo>
                    <a:pt x="73" y="61"/>
                    <a:pt x="74" y="60"/>
                    <a:pt x="74" y="59"/>
                  </a:cubicBezTo>
                  <a:cubicBezTo>
                    <a:pt x="82" y="58"/>
                    <a:pt x="82" y="58"/>
                    <a:pt x="82" y="58"/>
                  </a:cubicBezTo>
                  <a:cubicBezTo>
                    <a:pt x="83" y="53"/>
                    <a:pt x="83" y="53"/>
                    <a:pt x="83" y="53"/>
                  </a:cubicBezTo>
                  <a:cubicBezTo>
                    <a:pt x="84" y="48"/>
                    <a:pt x="84" y="48"/>
                    <a:pt x="84" y="48"/>
                  </a:cubicBezTo>
                  <a:lnTo>
                    <a:pt x="78" y="44"/>
                  </a:lnTo>
                  <a:close/>
                  <a:moveTo>
                    <a:pt x="35" y="71"/>
                  </a:moveTo>
                  <a:cubicBezTo>
                    <a:pt x="19" y="67"/>
                    <a:pt x="10" y="51"/>
                    <a:pt x="14" y="35"/>
                  </a:cubicBezTo>
                  <a:cubicBezTo>
                    <a:pt x="18" y="20"/>
                    <a:pt x="34" y="10"/>
                    <a:pt x="49" y="14"/>
                  </a:cubicBezTo>
                  <a:cubicBezTo>
                    <a:pt x="65" y="18"/>
                    <a:pt x="74" y="34"/>
                    <a:pt x="70" y="50"/>
                  </a:cubicBezTo>
                  <a:cubicBezTo>
                    <a:pt x="66" y="65"/>
                    <a:pt x="50" y="75"/>
                    <a:pt x="35" y="71"/>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2" name="Freeform 10"/>
            <p:cNvSpPr>
              <a:spLocks noEditPoints="1"/>
            </p:cNvSpPr>
            <p:nvPr/>
          </p:nvSpPr>
          <p:spPr bwMode="auto">
            <a:xfrm>
              <a:off x="3622675" y="2398713"/>
              <a:ext cx="528638" cy="528637"/>
            </a:xfrm>
            <a:custGeom>
              <a:avLst/>
              <a:gdLst>
                <a:gd name="T0" fmla="*/ 488449 w 171"/>
                <a:gd name="T1" fmla="*/ 275139 h 171"/>
                <a:gd name="T2" fmla="*/ 488449 w 171"/>
                <a:gd name="T3" fmla="*/ 250407 h 171"/>
                <a:gd name="T4" fmla="*/ 525547 w 171"/>
                <a:gd name="T5" fmla="*/ 222584 h 171"/>
                <a:gd name="T6" fmla="*/ 510089 w 171"/>
                <a:gd name="T7" fmla="*/ 163847 h 171"/>
                <a:gd name="T8" fmla="*/ 463718 w 171"/>
                <a:gd name="T9" fmla="*/ 160755 h 171"/>
                <a:gd name="T10" fmla="*/ 451352 w 171"/>
                <a:gd name="T11" fmla="*/ 139115 h 171"/>
                <a:gd name="T12" fmla="*/ 469900 w 171"/>
                <a:gd name="T13" fmla="*/ 95835 h 171"/>
                <a:gd name="T14" fmla="*/ 426620 w 171"/>
                <a:gd name="T15" fmla="*/ 52555 h 171"/>
                <a:gd name="T16" fmla="*/ 383340 w 171"/>
                <a:gd name="T17" fmla="*/ 74195 h 171"/>
                <a:gd name="T18" fmla="*/ 361700 w 171"/>
                <a:gd name="T19" fmla="*/ 61829 h 171"/>
                <a:gd name="T20" fmla="*/ 358608 w 171"/>
                <a:gd name="T21" fmla="*/ 15457 h 171"/>
                <a:gd name="T22" fmla="*/ 330785 w 171"/>
                <a:gd name="T23" fmla="*/ 6183 h 171"/>
                <a:gd name="T24" fmla="*/ 299871 w 171"/>
                <a:gd name="T25" fmla="*/ 0 h 171"/>
                <a:gd name="T26" fmla="*/ 272048 w 171"/>
                <a:gd name="T27" fmla="*/ 40189 h 171"/>
                <a:gd name="T28" fmla="*/ 247316 w 171"/>
                <a:gd name="T29" fmla="*/ 40189 h 171"/>
                <a:gd name="T30" fmla="*/ 222584 w 171"/>
                <a:gd name="T31" fmla="*/ 0 h 171"/>
                <a:gd name="T32" fmla="*/ 160755 w 171"/>
                <a:gd name="T33" fmla="*/ 15457 h 171"/>
                <a:gd name="T34" fmla="*/ 160755 w 171"/>
                <a:gd name="T35" fmla="*/ 64920 h 171"/>
                <a:gd name="T36" fmla="*/ 139115 w 171"/>
                <a:gd name="T37" fmla="*/ 77286 h 171"/>
                <a:gd name="T38" fmla="*/ 95835 w 171"/>
                <a:gd name="T39" fmla="*/ 55646 h 171"/>
                <a:gd name="T40" fmla="*/ 52555 w 171"/>
                <a:gd name="T41" fmla="*/ 102018 h 171"/>
                <a:gd name="T42" fmla="*/ 74195 w 171"/>
                <a:gd name="T43" fmla="*/ 142206 h 171"/>
                <a:gd name="T44" fmla="*/ 61829 w 171"/>
                <a:gd name="T45" fmla="*/ 163847 h 171"/>
                <a:gd name="T46" fmla="*/ 15457 w 171"/>
                <a:gd name="T47" fmla="*/ 166938 h 171"/>
                <a:gd name="T48" fmla="*/ 6183 w 171"/>
                <a:gd name="T49" fmla="*/ 197852 h 171"/>
                <a:gd name="T50" fmla="*/ 0 w 171"/>
                <a:gd name="T51" fmla="*/ 228767 h 171"/>
                <a:gd name="T52" fmla="*/ 37097 w 171"/>
                <a:gd name="T53" fmla="*/ 253498 h 171"/>
                <a:gd name="T54" fmla="*/ 37097 w 171"/>
                <a:gd name="T55" fmla="*/ 278230 h 171"/>
                <a:gd name="T56" fmla="*/ 0 w 171"/>
                <a:gd name="T57" fmla="*/ 302962 h 171"/>
                <a:gd name="T58" fmla="*/ 15457 w 171"/>
                <a:gd name="T59" fmla="*/ 364790 h 171"/>
                <a:gd name="T60" fmla="*/ 61829 w 171"/>
                <a:gd name="T61" fmla="*/ 367882 h 171"/>
                <a:gd name="T62" fmla="*/ 74195 w 171"/>
                <a:gd name="T63" fmla="*/ 389522 h 171"/>
                <a:gd name="T64" fmla="*/ 55646 w 171"/>
                <a:gd name="T65" fmla="*/ 429711 h 171"/>
                <a:gd name="T66" fmla="*/ 98926 w 171"/>
                <a:gd name="T67" fmla="*/ 476082 h 171"/>
                <a:gd name="T68" fmla="*/ 142207 w 171"/>
                <a:gd name="T69" fmla="*/ 454442 h 171"/>
                <a:gd name="T70" fmla="*/ 163847 w 171"/>
                <a:gd name="T71" fmla="*/ 466808 h 171"/>
                <a:gd name="T72" fmla="*/ 166938 w 171"/>
                <a:gd name="T73" fmla="*/ 513180 h 171"/>
                <a:gd name="T74" fmla="*/ 197853 w 171"/>
                <a:gd name="T75" fmla="*/ 519363 h 171"/>
                <a:gd name="T76" fmla="*/ 228767 w 171"/>
                <a:gd name="T77" fmla="*/ 528637 h 171"/>
                <a:gd name="T78" fmla="*/ 253499 w 171"/>
                <a:gd name="T79" fmla="*/ 488448 h 171"/>
                <a:gd name="T80" fmla="*/ 278231 w 171"/>
                <a:gd name="T81" fmla="*/ 488448 h 171"/>
                <a:gd name="T82" fmla="*/ 302962 w 171"/>
                <a:gd name="T83" fmla="*/ 528637 h 171"/>
                <a:gd name="T84" fmla="*/ 364791 w 171"/>
                <a:gd name="T85" fmla="*/ 510088 h 171"/>
                <a:gd name="T86" fmla="*/ 367883 w 171"/>
                <a:gd name="T87" fmla="*/ 463717 h 171"/>
                <a:gd name="T88" fmla="*/ 386431 w 171"/>
                <a:gd name="T89" fmla="*/ 451351 h 171"/>
                <a:gd name="T90" fmla="*/ 429712 w 171"/>
                <a:gd name="T91" fmla="*/ 472991 h 171"/>
                <a:gd name="T92" fmla="*/ 472992 w 171"/>
                <a:gd name="T93" fmla="*/ 426619 h 171"/>
                <a:gd name="T94" fmla="*/ 454443 w 171"/>
                <a:gd name="T95" fmla="*/ 386431 h 171"/>
                <a:gd name="T96" fmla="*/ 463718 w 171"/>
                <a:gd name="T97" fmla="*/ 364790 h 171"/>
                <a:gd name="T98" fmla="*/ 513181 w 171"/>
                <a:gd name="T99" fmla="*/ 361699 h 171"/>
                <a:gd name="T100" fmla="*/ 519364 w 171"/>
                <a:gd name="T101" fmla="*/ 330785 h 171"/>
                <a:gd name="T102" fmla="*/ 528638 w 171"/>
                <a:gd name="T103" fmla="*/ 299870 h 171"/>
                <a:gd name="T104" fmla="*/ 488449 w 171"/>
                <a:gd name="T105" fmla="*/ 275139 h 171"/>
                <a:gd name="T106" fmla="*/ 216402 w 171"/>
                <a:gd name="T107" fmla="*/ 438985 h 171"/>
                <a:gd name="T108" fmla="*/ 86561 w 171"/>
                <a:gd name="T109" fmla="*/ 219493 h 171"/>
                <a:gd name="T110" fmla="*/ 309145 w 171"/>
                <a:gd name="T111" fmla="*/ 86560 h 171"/>
                <a:gd name="T112" fmla="*/ 438986 w 171"/>
                <a:gd name="T113" fmla="*/ 309144 h 171"/>
                <a:gd name="T114" fmla="*/ 216402 w 171"/>
                <a:gd name="T115" fmla="*/ 438985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1" h="171">
                  <a:moveTo>
                    <a:pt x="158" y="89"/>
                  </a:moveTo>
                  <a:cubicBezTo>
                    <a:pt x="158" y="86"/>
                    <a:pt x="158" y="83"/>
                    <a:pt x="158" y="81"/>
                  </a:cubicBezTo>
                  <a:cubicBezTo>
                    <a:pt x="170" y="72"/>
                    <a:pt x="170" y="72"/>
                    <a:pt x="170" y="72"/>
                  </a:cubicBezTo>
                  <a:cubicBezTo>
                    <a:pt x="165" y="53"/>
                    <a:pt x="165" y="53"/>
                    <a:pt x="165" y="53"/>
                  </a:cubicBezTo>
                  <a:cubicBezTo>
                    <a:pt x="150" y="52"/>
                    <a:pt x="150" y="52"/>
                    <a:pt x="150" y="52"/>
                  </a:cubicBezTo>
                  <a:cubicBezTo>
                    <a:pt x="149" y="49"/>
                    <a:pt x="147" y="47"/>
                    <a:pt x="146" y="45"/>
                  </a:cubicBezTo>
                  <a:cubicBezTo>
                    <a:pt x="152" y="31"/>
                    <a:pt x="152" y="31"/>
                    <a:pt x="152" y="31"/>
                  </a:cubicBezTo>
                  <a:cubicBezTo>
                    <a:pt x="138" y="17"/>
                    <a:pt x="138" y="17"/>
                    <a:pt x="138" y="17"/>
                  </a:cubicBezTo>
                  <a:cubicBezTo>
                    <a:pt x="124" y="24"/>
                    <a:pt x="124" y="24"/>
                    <a:pt x="124" y="24"/>
                  </a:cubicBezTo>
                  <a:cubicBezTo>
                    <a:pt x="122" y="22"/>
                    <a:pt x="120" y="21"/>
                    <a:pt x="117" y="20"/>
                  </a:cubicBezTo>
                  <a:cubicBezTo>
                    <a:pt x="116" y="5"/>
                    <a:pt x="116" y="5"/>
                    <a:pt x="116" y="5"/>
                  </a:cubicBezTo>
                  <a:cubicBezTo>
                    <a:pt x="107" y="2"/>
                    <a:pt x="107" y="2"/>
                    <a:pt x="107" y="2"/>
                  </a:cubicBezTo>
                  <a:cubicBezTo>
                    <a:pt x="97" y="0"/>
                    <a:pt x="97" y="0"/>
                    <a:pt x="97" y="0"/>
                  </a:cubicBezTo>
                  <a:cubicBezTo>
                    <a:pt x="88" y="13"/>
                    <a:pt x="88" y="13"/>
                    <a:pt x="88" y="13"/>
                  </a:cubicBezTo>
                  <a:cubicBezTo>
                    <a:pt x="86" y="12"/>
                    <a:pt x="83" y="12"/>
                    <a:pt x="80" y="13"/>
                  </a:cubicBezTo>
                  <a:cubicBezTo>
                    <a:pt x="72" y="0"/>
                    <a:pt x="72" y="0"/>
                    <a:pt x="72" y="0"/>
                  </a:cubicBezTo>
                  <a:cubicBezTo>
                    <a:pt x="52" y="5"/>
                    <a:pt x="52" y="5"/>
                    <a:pt x="52" y="5"/>
                  </a:cubicBezTo>
                  <a:cubicBezTo>
                    <a:pt x="52" y="21"/>
                    <a:pt x="52" y="21"/>
                    <a:pt x="52" y="21"/>
                  </a:cubicBezTo>
                  <a:cubicBezTo>
                    <a:pt x="49" y="22"/>
                    <a:pt x="47" y="23"/>
                    <a:pt x="45" y="25"/>
                  </a:cubicBezTo>
                  <a:cubicBezTo>
                    <a:pt x="31" y="18"/>
                    <a:pt x="31" y="18"/>
                    <a:pt x="31" y="18"/>
                  </a:cubicBezTo>
                  <a:cubicBezTo>
                    <a:pt x="17" y="33"/>
                    <a:pt x="17" y="33"/>
                    <a:pt x="17" y="33"/>
                  </a:cubicBezTo>
                  <a:cubicBezTo>
                    <a:pt x="24" y="46"/>
                    <a:pt x="24" y="46"/>
                    <a:pt x="24" y="46"/>
                  </a:cubicBezTo>
                  <a:cubicBezTo>
                    <a:pt x="22" y="48"/>
                    <a:pt x="21" y="51"/>
                    <a:pt x="20" y="53"/>
                  </a:cubicBezTo>
                  <a:cubicBezTo>
                    <a:pt x="5" y="54"/>
                    <a:pt x="5" y="54"/>
                    <a:pt x="5" y="54"/>
                  </a:cubicBezTo>
                  <a:cubicBezTo>
                    <a:pt x="2" y="64"/>
                    <a:pt x="2" y="64"/>
                    <a:pt x="2" y="64"/>
                  </a:cubicBezTo>
                  <a:cubicBezTo>
                    <a:pt x="0" y="74"/>
                    <a:pt x="0" y="74"/>
                    <a:pt x="0" y="74"/>
                  </a:cubicBezTo>
                  <a:cubicBezTo>
                    <a:pt x="12" y="82"/>
                    <a:pt x="12" y="82"/>
                    <a:pt x="12" y="82"/>
                  </a:cubicBezTo>
                  <a:cubicBezTo>
                    <a:pt x="12" y="85"/>
                    <a:pt x="12" y="87"/>
                    <a:pt x="12" y="90"/>
                  </a:cubicBezTo>
                  <a:cubicBezTo>
                    <a:pt x="0" y="98"/>
                    <a:pt x="0" y="98"/>
                    <a:pt x="0" y="98"/>
                  </a:cubicBezTo>
                  <a:cubicBezTo>
                    <a:pt x="5" y="118"/>
                    <a:pt x="5" y="118"/>
                    <a:pt x="5" y="118"/>
                  </a:cubicBezTo>
                  <a:cubicBezTo>
                    <a:pt x="20" y="119"/>
                    <a:pt x="20" y="119"/>
                    <a:pt x="20" y="119"/>
                  </a:cubicBezTo>
                  <a:cubicBezTo>
                    <a:pt x="22" y="121"/>
                    <a:pt x="23" y="123"/>
                    <a:pt x="24" y="126"/>
                  </a:cubicBezTo>
                  <a:cubicBezTo>
                    <a:pt x="18" y="139"/>
                    <a:pt x="18" y="139"/>
                    <a:pt x="18" y="139"/>
                  </a:cubicBezTo>
                  <a:cubicBezTo>
                    <a:pt x="32" y="154"/>
                    <a:pt x="32" y="154"/>
                    <a:pt x="32" y="154"/>
                  </a:cubicBezTo>
                  <a:cubicBezTo>
                    <a:pt x="46" y="147"/>
                    <a:pt x="46" y="147"/>
                    <a:pt x="46" y="147"/>
                  </a:cubicBezTo>
                  <a:cubicBezTo>
                    <a:pt x="48" y="148"/>
                    <a:pt x="50" y="149"/>
                    <a:pt x="53" y="151"/>
                  </a:cubicBezTo>
                  <a:cubicBezTo>
                    <a:pt x="54" y="166"/>
                    <a:pt x="54" y="166"/>
                    <a:pt x="54" y="166"/>
                  </a:cubicBezTo>
                  <a:cubicBezTo>
                    <a:pt x="64" y="168"/>
                    <a:pt x="64" y="168"/>
                    <a:pt x="64" y="168"/>
                  </a:cubicBezTo>
                  <a:cubicBezTo>
                    <a:pt x="74" y="171"/>
                    <a:pt x="74" y="171"/>
                    <a:pt x="74" y="171"/>
                  </a:cubicBezTo>
                  <a:cubicBezTo>
                    <a:pt x="82" y="158"/>
                    <a:pt x="82" y="158"/>
                    <a:pt x="82" y="158"/>
                  </a:cubicBezTo>
                  <a:cubicBezTo>
                    <a:pt x="84" y="158"/>
                    <a:pt x="87" y="158"/>
                    <a:pt x="90" y="158"/>
                  </a:cubicBezTo>
                  <a:cubicBezTo>
                    <a:pt x="98" y="171"/>
                    <a:pt x="98" y="171"/>
                    <a:pt x="98" y="171"/>
                  </a:cubicBezTo>
                  <a:cubicBezTo>
                    <a:pt x="118" y="165"/>
                    <a:pt x="118" y="165"/>
                    <a:pt x="118" y="165"/>
                  </a:cubicBezTo>
                  <a:cubicBezTo>
                    <a:pt x="119" y="150"/>
                    <a:pt x="119" y="150"/>
                    <a:pt x="119" y="150"/>
                  </a:cubicBezTo>
                  <a:cubicBezTo>
                    <a:pt x="121" y="149"/>
                    <a:pt x="123" y="147"/>
                    <a:pt x="125" y="146"/>
                  </a:cubicBezTo>
                  <a:cubicBezTo>
                    <a:pt x="139" y="153"/>
                    <a:pt x="139" y="153"/>
                    <a:pt x="139" y="153"/>
                  </a:cubicBezTo>
                  <a:cubicBezTo>
                    <a:pt x="153" y="138"/>
                    <a:pt x="153" y="138"/>
                    <a:pt x="153" y="138"/>
                  </a:cubicBezTo>
                  <a:cubicBezTo>
                    <a:pt x="147" y="125"/>
                    <a:pt x="147" y="125"/>
                    <a:pt x="147" y="125"/>
                  </a:cubicBezTo>
                  <a:cubicBezTo>
                    <a:pt x="148" y="122"/>
                    <a:pt x="149" y="120"/>
                    <a:pt x="150" y="118"/>
                  </a:cubicBezTo>
                  <a:cubicBezTo>
                    <a:pt x="166" y="117"/>
                    <a:pt x="166" y="117"/>
                    <a:pt x="166" y="117"/>
                  </a:cubicBezTo>
                  <a:cubicBezTo>
                    <a:pt x="168" y="107"/>
                    <a:pt x="168" y="107"/>
                    <a:pt x="168" y="107"/>
                  </a:cubicBezTo>
                  <a:cubicBezTo>
                    <a:pt x="171" y="97"/>
                    <a:pt x="171" y="97"/>
                    <a:pt x="171" y="97"/>
                  </a:cubicBezTo>
                  <a:lnTo>
                    <a:pt x="158" y="89"/>
                  </a:lnTo>
                  <a:close/>
                  <a:moveTo>
                    <a:pt x="70" y="142"/>
                  </a:moveTo>
                  <a:cubicBezTo>
                    <a:pt x="39" y="134"/>
                    <a:pt x="20" y="102"/>
                    <a:pt x="28" y="71"/>
                  </a:cubicBezTo>
                  <a:cubicBezTo>
                    <a:pt x="36" y="39"/>
                    <a:pt x="68" y="20"/>
                    <a:pt x="100" y="28"/>
                  </a:cubicBezTo>
                  <a:cubicBezTo>
                    <a:pt x="131" y="37"/>
                    <a:pt x="150" y="69"/>
                    <a:pt x="142" y="100"/>
                  </a:cubicBezTo>
                  <a:cubicBezTo>
                    <a:pt x="134" y="131"/>
                    <a:pt x="102" y="150"/>
                    <a:pt x="70" y="14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3" name="Freeform 11"/>
            <p:cNvSpPr>
              <a:spLocks noEditPoints="1"/>
            </p:cNvSpPr>
            <p:nvPr/>
          </p:nvSpPr>
          <p:spPr bwMode="auto">
            <a:xfrm>
              <a:off x="806450" y="3381375"/>
              <a:ext cx="531813" cy="527050"/>
            </a:xfrm>
            <a:custGeom>
              <a:avLst/>
              <a:gdLst>
                <a:gd name="T0" fmla="*/ 491618 w 172"/>
                <a:gd name="T1" fmla="*/ 274313 h 171"/>
                <a:gd name="T2" fmla="*/ 491618 w 172"/>
                <a:gd name="T3" fmla="*/ 249655 h 171"/>
                <a:gd name="T4" fmla="*/ 528721 w 172"/>
                <a:gd name="T5" fmla="*/ 221916 h 171"/>
                <a:gd name="T6" fmla="*/ 513261 w 172"/>
                <a:gd name="T7" fmla="*/ 163355 h 171"/>
                <a:gd name="T8" fmla="*/ 466882 w 172"/>
                <a:gd name="T9" fmla="*/ 160273 h 171"/>
                <a:gd name="T10" fmla="*/ 454515 w 172"/>
                <a:gd name="T11" fmla="*/ 138697 h 171"/>
                <a:gd name="T12" fmla="*/ 473066 w 172"/>
                <a:gd name="T13" fmla="*/ 98629 h 171"/>
                <a:gd name="T14" fmla="*/ 429779 w 172"/>
                <a:gd name="T15" fmla="*/ 52397 h 171"/>
                <a:gd name="T16" fmla="*/ 386492 w 172"/>
                <a:gd name="T17" fmla="*/ 73972 h 171"/>
                <a:gd name="T18" fmla="*/ 364848 w 172"/>
                <a:gd name="T19" fmla="*/ 61643 h 171"/>
                <a:gd name="T20" fmla="*/ 361757 w 172"/>
                <a:gd name="T21" fmla="*/ 15411 h 171"/>
                <a:gd name="T22" fmla="*/ 330837 w 172"/>
                <a:gd name="T23" fmla="*/ 9246 h 171"/>
                <a:gd name="T24" fmla="*/ 303010 w 172"/>
                <a:gd name="T25" fmla="*/ 0 h 171"/>
                <a:gd name="T26" fmla="*/ 275182 w 172"/>
                <a:gd name="T27" fmla="*/ 40068 h 171"/>
                <a:gd name="T28" fmla="*/ 250447 w 172"/>
                <a:gd name="T29" fmla="*/ 40068 h 171"/>
                <a:gd name="T30" fmla="*/ 225711 w 172"/>
                <a:gd name="T31" fmla="*/ 0 h 171"/>
                <a:gd name="T32" fmla="*/ 163873 w 172"/>
                <a:gd name="T33" fmla="*/ 18493 h 171"/>
                <a:gd name="T34" fmla="*/ 160781 w 172"/>
                <a:gd name="T35" fmla="*/ 64725 h 171"/>
                <a:gd name="T36" fmla="*/ 142229 w 172"/>
                <a:gd name="T37" fmla="*/ 77054 h 171"/>
                <a:gd name="T38" fmla="*/ 98942 w 172"/>
                <a:gd name="T39" fmla="*/ 55479 h 171"/>
                <a:gd name="T40" fmla="*/ 55655 w 172"/>
                <a:gd name="T41" fmla="*/ 101711 h 171"/>
                <a:gd name="T42" fmla="*/ 77298 w 172"/>
                <a:gd name="T43" fmla="*/ 141780 h 171"/>
                <a:gd name="T44" fmla="*/ 64931 w 172"/>
                <a:gd name="T45" fmla="*/ 163355 h 171"/>
                <a:gd name="T46" fmla="*/ 18552 w 172"/>
                <a:gd name="T47" fmla="*/ 166437 h 171"/>
                <a:gd name="T48" fmla="*/ 9276 w 172"/>
                <a:gd name="T49" fmla="*/ 197258 h 171"/>
                <a:gd name="T50" fmla="*/ 0 w 172"/>
                <a:gd name="T51" fmla="*/ 228080 h 171"/>
                <a:gd name="T52" fmla="*/ 40195 w 172"/>
                <a:gd name="T53" fmla="*/ 252737 h 171"/>
                <a:gd name="T54" fmla="*/ 40195 w 172"/>
                <a:gd name="T55" fmla="*/ 277395 h 171"/>
                <a:gd name="T56" fmla="*/ 3092 w 172"/>
                <a:gd name="T57" fmla="*/ 305134 h 171"/>
                <a:gd name="T58" fmla="*/ 18552 w 172"/>
                <a:gd name="T59" fmla="*/ 363695 h 171"/>
                <a:gd name="T60" fmla="*/ 64931 w 172"/>
                <a:gd name="T61" fmla="*/ 366777 h 171"/>
                <a:gd name="T62" fmla="*/ 77298 w 172"/>
                <a:gd name="T63" fmla="*/ 388353 h 171"/>
                <a:gd name="T64" fmla="*/ 58747 w 172"/>
                <a:gd name="T65" fmla="*/ 431503 h 171"/>
                <a:gd name="T66" fmla="*/ 102034 w 172"/>
                <a:gd name="T67" fmla="*/ 474653 h 171"/>
                <a:gd name="T68" fmla="*/ 145321 w 172"/>
                <a:gd name="T69" fmla="*/ 453078 h 171"/>
                <a:gd name="T70" fmla="*/ 166965 w 172"/>
                <a:gd name="T71" fmla="*/ 465407 h 171"/>
                <a:gd name="T72" fmla="*/ 170056 w 172"/>
                <a:gd name="T73" fmla="*/ 511639 h 171"/>
                <a:gd name="T74" fmla="*/ 200976 w 172"/>
                <a:gd name="T75" fmla="*/ 520886 h 171"/>
                <a:gd name="T76" fmla="*/ 228803 w 172"/>
                <a:gd name="T77" fmla="*/ 527050 h 171"/>
                <a:gd name="T78" fmla="*/ 256631 w 172"/>
                <a:gd name="T79" fmla="*/ 486982 h 171"/>
                <a:gd name="T80" fmla="*/ 281366 w 172"/>
                <a:gd name="T81" fmla="*/ 486982 h 171"/>
                <a:gd name="T82" fmla="*/ 306102 w 172"/>
                <a:gd name="T83" fmla="*/ 527050 h 171"/>
                <a:gd name="T84" fmla="*/ 367940 w 172"/>
                <a:gd name="T85" fmla="*/ 508557 h 171"/>
                <a:gd name="T86" fmla="*/ 371032 w 172"/>
                <a:gd name="T87" fmla="*/ 462325 h 171"/>
                <a:gd name="T88" fmla="*/ 389584 w 172"/>
                <a:gd name="T89" fmla="*/ 449996 h 171"/>
                <a:gd name="T90" fmla="*/ 432871 w 172"/>
                <a:gd name="T91" fmla="*/ 471571 h 171"/>
                <a:gd name="T92" fmla="*/ 476158 w 172"/>
                <a:gd name="T93" fmla="*/ 425339 h 171"/>
                <a:gd name="T94" fmla="*/ 454515 w 172"/>
                <a:gd name="T95" fmla="*/ 385270 h 171"/>
                <a:gd name="T96" fmla="*/ 466882 w 172"/>
                <a:gd name="T97" fmla="*/ 363695 h 171"/>
                <a:gd name="T98" fmla="*/ 513261 w 172"/>
                <a:gd name="T99" fmla="*/ 360613 h 171"/>
                <a:gd name="T100" fmla="*/ 522537 w 172"/>
                <a:gd name="T101" fmla="*/ 329792 h 171"/>
                <a:gd name="T102" fmla="*/ 531813 w 172"/>
                <a:gd name="T103" fmla="*/ 298970 h 171"/>
                <a:gd name="T104" fmla="*/ 491618 w 172"/>
                <a:gd name="T105" fmla="*/ 274313 h 171"/>
                <a:gd name="T106" fmla="*/ 219527 w 172"/>
                <a:gd name="T107" fmla="*/ 437667 h 171"/>
                <a:gd name="T108" fmla="*/ 89666 w 172"/>
                <a:gd name="T109" fmla="*/ 218834 h 171"/>
                <a:gd name="T110" fmla="*/ 312286 w 172"/>
                <a:gd name="T111" fmla="*/ 89383 h 171"/>
                <a:gd name="T112" fmla="*/ 442147 w 172"/>
                <a:gd name="T113" fmla="*/ 308216 h 171"/>
                <a:gd name="T114" fmla="*/ 219527 w 172"/>
                <a:gd name="T115" fmla="*/ 437667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2" h="171">
                  <a:moveTo>
                    <a:pt x="159" y="89"/>
                  </a:moveTo>
                  <a:cubicBezTo>
                    <a:pt x="159" y="86"/>
                    <a:pt x="159" y="84"/>
                    <a:pt x="159" y="81"/>
                  </a:cubicBezTo>
                  <a:cubicBezTo>
                    <a:pt x="171" y="72"/>
                    <a:pt x="171" y="72"/>
                    <a:pt x="171" y="72"/>
                  </a:cubicBezTo>
                  <a:cubicBezTo>
                    <a:pt x="166" y="53"/>
                    <a:pt x="166" y="53"/>
                    <a:pt x="166" y="53"/>
                  </a:cubicBezTo>
                  <a:cubicBezTo>
                    <a:pt x="151" y="52"/>
                    <a:pt x="151" y="52"/>
                    <a:pt x="151" y="52"/>
                  </a:cubicBezTo>
                  <a:cubicBezTo>
                    <a:pt x="149" y="50"/>
                    <a:pt x="148" y="47"/>
                    <a:pt x="147" y="45"/>
                  </a:cubicBezTo>
                  <a:cubicBezTo>
                    <a:pt x="153" y="32"/>
                    <a:pt x="153" y="32"/>
                    <a:pt x="153" y="32"/>
                  </a:cubicBezTo>
                  <a:cubicBezTo>
                    <a:pt x="139" y="17"/>
                    <a:pt x="139" y="17"/>
                    <a:pt x="139" y="17"/>
                  </a:cubicBezTo>
                  <a:cubicBezTo>
                    <a:pt x="125" y="24"/>
                    <a:pt x="125" y="24"/>
                    <a:pt x="125" y="24"/>
                  </a:cubicBezTo>
                  <a:cubicBezTo>
                    <a:pt x="123" y="23"/>
                    <a:pt x="121" y="21"/>
                    <a:pt x="118" y="20"/>
                  </a:cubicBezTo>
                  <a:cubicBezTo>
                    <a:pt x="117" y="5"/>
                    <a:pt x="117" y="5"/>
                    <a:pt x="117" y="5"/>
                  </a:cubicBezTo>
                  <a:cubicBezTo>
                    <a:pt x="107" y="3"/>
                    <a:pt x="107" y="3"/>
                    <a:pt x="107" y="3"/>
                  </a:cubicBezTo>
                  <a:cubicBezTo>
                    <a:pt x="98" y="0"/>
                    <a:pt x="98" y="0"/>
                    <a:pt x="98" y="0"/>
                  </a:cubicBezTo>
                  <a:cubicBezTo>
                    <a:pt x="89" y="13"/>
                    <a:pt x="89" y="13"/>
                    <a:pt x="89" y="13"/>
                  </a:cubicBezTo>
                  <a:cubicBezTo>
                    <a:pt x="87" y="13"/>
                    <a:pt x="84" y="13"/>
                    <a:pt x="81" y="13"/>
                  </a:cubicBezTo>
                  <a:cubicBezTo>
                    <a:pt x="73" y="0"/>
                    <a:pt x="73" y="0"/>
                    <a:pt x="73" y="0"/>
                  </a:cubicBezTo>
                  <a:cubicBezTo>
                    <a:pt x="53" y="6"/>
                    <a:pt x="53" y="6"/>
                    <a:pt x="53" y="6"/>
                  </a:cubicBezTo>
                  <a:cubicBezTo>
                    <a:pt x="52" y="21"/>
                    <a:pt x="52" y="21"/>
                    <a:pt x="52" y="21"/>
                  </a:cubicBezTo>
                  <a:cubicBezTo>
                    <a:pt x="50" y="22"/>
                    <a:pt x="48" y="23"/>
                    <a:pt x="46" y="25"/>
                  </a:cubicBezTo>
                  <a:cubicBezTo>
                    <a:pt x="32" y="18"/>
                    <a:pt x="32" y="18"/>
                    <a:pt x="32" y="18"/>
                  </a:cubicBezTo>
                  <a:cubicBezTo>
                    <a:pt x="18" y="33"/>
                    <a:pt x="18" y="33"/>
                    <a:pt x="18" y="33"/>
                  </a:cubicBezTo>
                  <a:cubicBezTo>
                    <a:pt x="25" y="46"/>
                    <a:pt x="25" y="46"/>
                    <a:pt x="25" y="46"/>
                  </a:cubicBezTo>
                  <a:cubicBezTo>
                    <a:pt x="23" y="49"/>
                    <a:pt x="22" y="51"/>
                    <a:pt x="21" y="53"/>
                  </a:cubicBezTo>
                  <a:cubicBezTo>
                    <a:pt x="6" y="54"/>
                    <a:pt x="6" y="54"/>
                    <a:pt x="6" y="54"/>
                  </a:cubicBezTo>
                  <a:cubicBezTo>
                    <a:pt x="3" y="64"/>
                    <a:pt x="3" y="64"/>
                    <a:pt x="3" y="64"/>
                  </a:cubicBezTo>
                  <a:cubicBezTo>
                    <a:pt x="0" y="74"/>
                    <a:pt x="0" y="74"/>
                    <a:pt x="0" y="74"/>
                  </a:cubicBezTo>
                  <a:cubicBezTo>
                    <a:pt x="13" y="82"/>
                    <a:pt x="13" y="82"/>
                    <a:pt x="13" y="82"/>
                  </a:cubicBezTo>
                  <a:cubicBezTo>
                    <a:pt x="13" y="85"/>
                    <a:pt x="13" y="88"/>
                    <a:pt x="13" y="90"/>
                  </a:cubicBezTo>
                  <a:cubicBezTo>
                    <a:pt x="1" y="99"/>
                    <a:pt x="1" y="99"/>
                    <a:pt x="1" y="99"/>
                  </a:cubicBezTo>
                  <a:cubicBezTo>
                    <a:pt x="6" y="118"/>
                    <a:pt x="6" y="118"/>
                    <a:pt x="6" y="118"/>
                  </a:cubicBezTo>
                  <a:cubicBezTo>
                    <a:pt x="21" y="119"/>
                    <a:pt x="21" y="119"/>
                    <a:pt x="21" y="119"/>
                  </a:cubicBezTo>
                  <a:cubicBezTo>
                    <a:pt x="23" y="121"/>
                    <a:pt x="24" y="124"/>
                    <a:pt x="25" y="126"/>
                  </a:cubicBezTo>
                  <a:cubicBezTo>
                    <a:pt x="19" y="140"/>
                    <a:pt x="19" y="140"/>
                    <a:pt x="19" y="140"/>
                  </a:cubicBezTo>
                  <a:cubicBezTo>
                    <a:pt x="33" y="154"/>
                    <a:pt x="33" y="154"/>
                    <a:pt x="33" y="154"/>
                  </a:cubicBezTo>
                  <a:cubicBezTo>
                    <a:pt x="47" y="147"/>
                    <a:pt x="47" y="147"/>
                    <a:pt x="47" y="147"/>
                  </a:cubicBezTo>
                  <a:cubicBezTo>
                    <a:pt x="49" y="148"/>
                    <a:pt x="51" y="150"/>
                    <a:pt x="54" y="151"/>
                  </a:cubicBezTo>
                  <a:cubicBezTo>
                    <a:pt x="55" y="166"/>
                    <a:pt x="55" y="166"/>
                    <a:pt x="55" y="166"/>
                  </a:cubicBezTo>
                  <a:cubicBezTo>
                    <a:pt x="65" y="169"/>
                    <a:pt x="65" y="169"/>
                    <a:pt x="65" y="169"/>
                  </a:cubicBezTo>
                  <a:cubicBezTo>
                    <a:pt x="74" y="171"/>
                    <a:pt x="74" y="171"/>
                    <a:pt x="74" y="171"/>
                  </a:cubicBezTo>
                  <a:cubicBezTo>
                    <a:pt x="83" y="158"/>
                    <a:pt x="83" y="158"/>
                    <a:pt x="83" y="158"/>
                  </a:cubicBezTo>
                  <a:cubicBezTo>
                    <a:pt x="85" y="158"/>
                    <a:pt x="88" y="158"/>
                    <a:pt x="91" y="158"/>
                  </a:cubicBezTo>
                  <a:cubicBezTo>
                    <a:pt x="99" y="171"/>
                    <a:pt x="99" y="171"/>
                    <a:pt x="99" y="171"/>
                  </a:cubicBezTo>
                  <a:cubicBezTo>
                    <a:pt x="119" y="165"/>
                    <a:pt x="119" y="165"/>
                    <a:pt x="119" y="165"/>
                  </a:cubicBezTo>
                  <a:cubicBezTo>
                    <a:pt x="120" y="150"/>
                    <a:pt x="120" y="150"/>
                    <a:pt x="120" y="150"/>
                  </a:cubicBezTo>
                  <a:cubicBezTo>
                    <a:pt x="122" y="149"/>
                    <a:pt x="124" y="148"/>
                    <a:pt x="126" y="146"/>
                  </a:cubicBezTo>
                  <a:cubicBezTo>
                    <a:pt x="140" y="153"/>
                    <a:pt x="140" y="153"/>
                    <a:pt x="140" y="153"/>
                  </a:cubicBezTo>
                  <a:cubicBezTo>
                    <a:pt x="154" y="138"/>
                    <a:pt x="154" y="138"/>
                    <a:pt x="154" y="138"/>
                  </a:cubicBezTo>
                  <a:cubicBezTo>
                    <a:pt x="147" y="125"/>
                    <a:pt x="147" y="125"/>
                    <a:pt x="147" y="125"/>
                  </a:cubicBezTo>
                  <a:cubicBezTo>
                    <a:pt x="149" y="123"/>
                    <a:pt x="150" y="120"/>
                    <a:pt x="151" y="118"/>
                  </a:cubicBezTo>
                  <a:cubicBezTo>
                    <a:pt x="166" y="117"/>
                    <a:pt x="166" y="117"/>
                    <a:pt x="166" y="117"/>
                  </a:cubicBezTo>
                  <a:cubicBezTo>
                    <a:pt x="169" y="107"/>
                    <a:pt x="169" y="107"/>
                    <a:pt x="169" y="107"/>
                  </a:cubicBezTo>
                  <a:cubicBezTo>
                    <a:pt x="172" y="97"/>
                    <a:pt x="172" y="97"/>
                    <a:pt x="172" y="97"/>
                  </a:cubicBezTo>
                  <a:lnTo>
                    <a:pt x="159" y="89"/>
                  </a:lnTo>
                  <a:close/>
                  <a:moveTo>
                    <a:pt x="71" y="142"/>
                  </a:moveTo>
                  <a:cubicBezTo>
                    <a:pt x="40" y="134"/>
                    <a:pt x="21" y="102"/>
                    <a:pt x="29" y="71"/>
                  </a:cubicBezTo>
                  <a:cubicBezTo>
                    <a:pt x="37" y="40"/>
                    <a:pt x="69" y="21"/>
                    <a:pt x="101" y="29"/>
                  </a:cubicBezTo>
                  <a:cubicBezTo>
                    <a:pt x="132" y="37"/>
                    <a:pt x="151" y="69"/>
                    <a:pt x="143" y="100"/>
                  </a:cubicBezTo>
                  <a:cubicBezTo>
                    <a:pt x="135" y="132"/>
                    <a:pt x="103" y="150"/>
                    <a:pt x="71" y="14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4" name="Freeform 12"/>
            <p:cNvSpPr>
              <a:spLocks noEditPoints="1"/>
            </p:cNvSpPr>
            <p:nvPr/>
          </p:nvSpPr>
          <p:spPr bwMode="auto">
            <a:xfrm>
              <a:off x="1747838" y="1533525"/>
              <a:ext cx="306387" cy="304800"/>
            </a:xfrm>
            <a:custGeom>
              <a:avLst/>
              <a:gdLst>
                <a:gd name="T0" fmla="*/ 281628 w 99"/>
                <a:gd name="T1" fmla="*/ 157018 h 99"/>
                <a:gd name="T2" fmla="*/ 281628 w 99"/>
                <a:gd name="T3" fmla="*/ 144703 h 99"/>
                <a:gd name="T4" fmla="*/ 306387 w 99"/>
                <a:gd name="T5" fmla="*/ 129309 h 99"/>
                <a:gd name="T6" fmla="*/ 294008 w 99"/>
                <a:gd name="T7" fmla="*/ 92364 h 99"/>
                <a:gd name="T8" fmla="*/ 269249 w 99"/>
                <a:gd name="T9" fmla="*/ 92364 h 99"/>
                <a:gd name="T10" fmla="*/ 259965 w 99"/>
                <a:gd name="T11" fmla="*/ 80048 h 99"/>
                <a:gd name="T12" fmla="*/ 272344 w 99"/>
                <a:gd name="T13" fmla="*/ 55418 h 99"/>
                <a:gd name="T14" fmla="*/ 247585 w 99"/>
                <a:gd name="T15" fmla="*/ 30788 h 99"/>
                <a:gd name="T16" fmla="*/ 222827 w 99"/>
                <a:gd name="T17" fmla="*/ 43103 h 99"/>
                <a:gd name="T18" fmla="*/ 210448 w 99"/>
                <a:gd name="T19" fmla="*/ 36945 h 99"/>
                <a:gd name="T20" fmla="*/ 207353 w 99"/>
                <a:gd name="T21" fmla="*/ 9236 h 99"/>
                <a:gd name="T22" fmla="*/ 191879 w 99"/>
                <a:gd name="T23" fmla="*/ 3079 h 99"/>
                <a:gd name="T24" fmla="*/ 173310 w 99"/>
                <a:gd name="T25" fmla="*/ 0 h 99"/>
                <a:gd name="T26" fmla="*/ 157836 w 99"/>
                <a:gd name="T27" fmla="*/ 21552 h 99"/>
                <a:gd name="T28" fmla="*/ 145456 w 99"/>
                <a:gd name="T29" fmla="*/ 21552 h 99"/>
                <a:gd name="T30" fmla="*/ 129982 w 99"/>
                <a:gd name="T31" fmla="*/ 0 h 99"/>
                <a:gd name="T32" fmla="*/ 92845 w 99"/>
                <a:gd name="T33" fmla="*/ 9236 h 99"/>
                <a:gd name="T34" fmla="*/ 92845 w 99"/>
                <a:gd name="T35" fmla="*/ 36945 h 99"/>
                <a:gd name="T36" fmla="*/ 80465 w 99"/>
                <a:gd name="T37" fmla="*/ 43103 h 99"/>
                <a:gd name="T38" fmla="*/ 55707 w 99"/>
                <a:gd name="T39" fmla="*/ 30788 h 99"/>
                <a:gd name="T40" fmla="*/ 30948 w 99"/>
                <a:gd name="T41" fmla="*/ 58497 h 99"/>
                <a:gd name="T42" fmla="*/ 43327 w 99"/>
                <a:gd name="T43" fmla="*/ 83127 h 99"/>
                <a:gd name="T44" fmla="*/ 34043 w 99"/>
                <a:gd name="T45" fmla="*/ 95442 h 99"/>
                <a:gd name="T46" fmla="*/ 9284 w 99"/>
                <a:gd name="T47" fmla="*/ 95442 h 99"/>
                <a:gd name="T48" fmla="*/ 3095 w 99"/>
                <a:gd name="T49" fmla="*/ 113915 h 99"/>
                <a:gd name="T50" fmla="*/ 0 w 99"/>
                <a:gd name="T51" fmla="*/ 132388 h 99"/>
                <a:gd name="T52" fmla="*/ 21664 w 99"/>
                <a:gd name="T53" fmla="*/ 147782 h 99"/>
                <a:gd name="T54" fmla="*/ 21664 w 99"/>
                <a:gd name="T55" fmla="*/ 160097 h 99"/>
                <a:gd name="T56" fmla="*/ 0 w 99"/>
                <a:gd name="T57" fmla="*/ 175491 h 99"/>
                <a:gd name="T58" fmla="*/ 9284 w 99"/>
                <a:gd name="T59" fmla="*/ 209358 h 99"/>
                <a:gd name="T60" fmla="*/ 37138 w 99"/>
                <a:gd name="T61" fmla="*/ 212436 h 99"/>
                <a:gd name="T62" fmla="*/ 43327 w 99"/>
                <a:gd name="T63" fmla="*/ 224752 h 99"/>
                <a:gd name="T64" fmla="*/ 30948 w 99"/>
                <a:gd name="T65" fmla="*/ 249382 h 99"/>
                <a:gd name="T66" fmla="*/ 58802 w 99"/>
                <a:gd name="T67" fmla="*/ 274012 h 99"/>
                <a:gd name="T68" fmla="*/ 83560 w 99"/>
                <a:gd name="T69" fmla="*/ 261697 h 99"/>
                <a:gd name="T70" fmla="*/ 95939 w 99"/>
                <a:gd name="T71" fmla="*/ 267855 h 99"/>
                <a:gd name="T72" fmla="*/ 95939 w 99"/>
                <a:gd name="T73" fmla="*/ 295564 h 99"/>
                <a:gd name="T74" fmla="*/ 114508 w 99"/>
                <a:gd name="T75" fmla="*/ 298642 h 99"/>
                <a:gd name="T76" fmla="*/ 133077 w 99"/>
                <a:gd name="T77" fmla="*/ 304800 h 99"/>
                <a:gd name="T78" fmla="*/ 145456 w 99"/>
                <a:gd name="T79" fmla="*/ 283248 h 99"/>
                <a:gd name="T80" fmla="*/ 160931 w 99"/>
                <a:gd name="T81" fmla="*/ 280170 h 99"/>
                <a:gd name="T82" fmla="*/ 176405 w 99"/>
                <a:gd name="T83" fmla="*/ 304800 h 99"/>
                <a:gd name="T84" fmla="*/ 210448 w 99"/>
                <a:gd name="T85" fmla="*/ 295564 h 99"/>
                <a:gd name="T86" fmla="*/ 213542 w 99"/>
                <a:gd name="T87" fmla="*/ 267855 h 99"/>
                <a:gd name="T88" fmla="*/ 225922 w 99"/>
                <a:gd name="T89" fmla="*/ 261697 h 99"/>
                <a:gd name="T90" fmla="*/ 250680 w 99"/>
                <a:gd name="T91" fmla="*/ 270933 h 99"/>
                <a:gd name="T92" fmla="*/ 275439 w 99"/>
                <a:gd name="T93" fmla="*/ 246303 h 99"/>
                <a:gd name="T94" fmla="*/ 263060 w 99"/>
                <a:gd name="T95" fmla="*/ 221673 h 99"/>
                <a:gd name="T96" fmla="*/ 269249 w 99"/>
                <a:gd name="T97" fmla="*/ 209358 h 99"/>
                <a:gd name="T98" fmla="*/ 297103 w 99"/>
                <a:gd name="T99" fmla="*/ 209358 h 99"/>
                <a:gd name="T100" fmla="*/ 300197 w 99"/>
                <a:gd name="T101" fmla="*/ 190885 h 99"/>
                <a:gd name="T102" fmla="*/ 306387 w 99"/>
                <a:gd name="T103" fmla="*/ 172412 h 99"/>
                <a:gd name="T104" fmla="*/ 281628 w 99"/>
                <a:gd name="T105" fmla="*/ 157018 h 99"/>
                <a:gd name="T106" fmla="*/ 126888 w 99"/>
                <a:gd name="T107" fmla="*/ 252461 h 99"/>
                <a:gd name="T108" fmla="*/ 49517 w 99"/>
                <a:gd name="T109" fmla="*/ 126230 h 99"/>
                <a:gd name="T110" fmla="*/ 179499 w 99"/>
                <a:gd name="T111" fmla="*/ 52339 h 99"/>
                <a:gd name="T112" fmla="*/ 253775 w 99"/>
                <a:gd name="T113" fmla="*/ 178570 h 99"/>
                <a:gd name="T114" fmla="*/ 126888 w 99"/>
                <a:gd name="T115" fmla="*/ 252461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99">
                  <a:moveTo>
                    <a:pt x="91" y="51"/>
                  </a:moveTo>
                  <a:cubicBezTo>
                    <a:pt x="91" y="50"/>
                    <a:pt x="91" y="48"/>
                    <a:pt x="91" y="47"/>
                  </a:cubicBezTo>
                  <a:cubicBezTo>
                    <a:pt x="99" y="42"/>
                    <a:pt x="99" y="42"/>
                    <a:pt x="99" y="42"/>
                  </a:cubicBezTo>
                  <a:cubicBezTo>
                    <a:pt x="95" y="30"/>
                    <a:pt x="95" y="30"/>
                    <a:pt x="95" y="30"/>
                  </a:cubicBezTo>
                  <a:cubicBezTo>
                    <a:pt x="87" y="30"/>
                    <a:pt x="87" y="30"/>
                    <a:pt x="87" y="30"/>
                  </a:cubicBezTo>
                  <a:cubicBezTo>
                    <a:pt x="86" y="29"/>
                    <a:pt x="85" y="27"/>
                    <a:pt x="84" y="26"/>
                  </a:cubicBezTo>
                  <a:cubicBezTo>
                    <a:pt x="88" y="18"/>
                    <a:pt x="88" y="18"/>
                    <a:pt x="88" y="18"/>
                  </a:cubicBezTo>
                  <a:cubicBezTo>
                    <a:pt x="80" y="10"/>
                    <a:pt x="80" y="10"/>
                    <a:pt x="80" y="10"/>
                  </a:cubicBezTo>
                  <a:cubicBezTo>
                    <a:pt x="72" y="14"/>
                    <a:pt x="72" y="14"/>
                    <a:pt x="72" y="14"/>
                  </a:cubicBezTo>
                  <a:cubicBezTo>
                    <a:pt x="71" y="13"/>
                    <a:pt x="69" y="12"/>
                    <a:pt x="68" y="12"/>
                  </a:cubicBezTo>
                  <a:cubicBezTo>
                    <a:pt x="67" y="3"/>
                    <a:pt x="67" y="3"/>
                    <a:pt x="67" y="3"/>
                  </a:cubicBezTo>
                  <a:cubicBezTo>
                    <a:pt x="62" y="1"/>
                    <a:pt x="62" y="1"/>
                    <a:pt x="62" y="1"/>
                  </a:cubicBezTo>
                  <a:cubicBezTo>
                    <a:pt x="56" y="0"/>
                    <a:pt x="56" y="0"/>
                    <a:pt x="56" y="0"/>
                  </a:cubicBezTo>
                  <a:cubicBezTo>
                    <a:pt x="51" y="7"/>
                    <a:pt x="51" y="7"/>
                    <a:pt x="51" y="7"/>
                  </a:cubicBezTo>
                  <a:cubicBezTo>
                    <a:pt x="50" y="7"/>
                    <a:pt x="48" y="7"/>
                    <a:pt x="47" y="7"/>
                  </a:cubicBezTo>
                  <a:cubicBezTo>
                    <a:pt x="42" y="0"/>
                    <a:pt x="42" y="0"/>
                    <a:pt x="42" y="0"/>
                  </a:cubicBezTo>
                  <a:cubicBezTo>
                    <a:pt x="30" y="3"/>
                    <a:pt x="30" y="3"/>
                    <a:pt x="30" y="3"/>
                  </a:cubicBezTo>
                  <a:cubicBezTo>
                    <a:pt x="30" y="12"/>
                    <a:pt x="30" y="12"/>
                    <a:pt x="30" y="12"/>
                  </a:cubicBezTo>
                  <a:cubicBezTo>
                    <a:pt x="28" y="13"/>
                    <a:pt x="27" y="14"/>
                    <a:pt x="26" y="14"/>
                  </a:cubicBezTo>
                  <a:cubicBezTo>
                    <a:pt x="18" y="10"/>
                    <a:pt x="18" y="10"/>
                    <a:pt x="18" y="10"/>
                  </a:cubicBezTo>
                  <a:cubicBezTo>
                    <a:pt x="10" y="19"/>
                    <a:pt x="10" y="19"/>
                    <a:pt x="10" y="19"/>
                  </a:cubicBezTo>
                  <a:cubicBezTo>
                    <a:pt x="14" y="27"/>
                    <a:pt x="14" y="27"/>
                    <a:pt x="14" y="27"/>
                  </a:cubicBezTo>
                  <a:cubicBezTo>
                    <a:pt x="13" y="28"/>
                    <a:pt x="12" y="29"/>
                    <a:pt x="11" y="31"/>
                  </a:cubicBezTo>
                  <a:cubicBezTo>
                    <a:pt x="3" y="31"/>
                    <a:pt x="3" y="31"/>
                    <a:pt x="3" y="31"/>
                  </a:cubicBezTo>
                  <a:cubicBezTo>
                    <a:pt x="1" y="37"/>
                    <a:pt x="1" y="37"/>
                    <a:pt x="1" y="37"/>
                  </a:cubicBezTo>
                  <a:cubicBezTo>
                    <a:pt x="0" y="43"/>
                    <a:pt x="0" y="43"/>
                    <a:pt x="0" y="43"/>
                  </a:cubicBezTo>
                  <a:cubicBezTo>
                    <a:pt x="7" y="48"/>
                    <a:pt x="7" y="48"/>
                    <a:pt x="7" y="48"/>
                  </a:cubicBezTo>
                  <a:cubicBezTo>
                    <a:pt x="7" y="49"/>
                    <a:pt x="7" y="51"/>
                    <a:pt x="7" y="52"/>
                  </a:cubicBezTo>
                  <a:cubicBezTo>
                    <a:pt x="0" y="57"/>
                    <a:pt x="0" y="57"/>
                    <a:pt x="0" y="57"/>
                  </a:cubicBezTo>
                  <a:cubicBezTo>
                    <a:pt x="3" y="68"/>
                    <a:pt x="3" y="68"/>
                    <a:pt x="3" y="68"/>
                  </a:cubicBezTo>
                  <a:cubicBezTo>
                    <a:pt x="12" y="69"/>
                    <a:pt x="12" y="69"/>
                    <a:pt x="12" y="69"/>
                  </a:cubicBezTo>
                  <a:cubicBezTo>
                    <a:pt x="13" y="70"/>
                    <a:pt x="13" y="71"/>
                    <a:pt x="14" y="73"/>
                  </a:cubicBezTo>
                  <a:cubicBezTo>
                    <a:pt x="10" y="81"/>
                    <a:pt x="10" y="81"/>
                    <a:pt x="10" y="81"/>
                  </a:cubicBezTo>
                  <a:cubicBezTo>
                    <a:pt x="19" y="89"/>
                    <a:pt x="19" y="89"/>
                    <a:pt x="19" y="89"/>
                  </a:cubicBezTo>
                  <a:cubicBezTo>
                    <a:pt x="27" y="85"/>
                    <a:pt x="27" y="85"/>
                    <a:pt x="27" y="85"/>
                  </a:cubicBezTo>
                  <a:cubicBezTo>
                    <a:pt x="28" y="86"/>
                    <a:pt x="29" y="87"/>
                    <a:pt x="31" y="87"/>
                  </a:cubicBezTo>
                  <a:cubicBezTo>
                    <a:pt x="31" y="96"/>
                    <a:pt x="31" y="96"/>
                    <a:pt x="31" y="96"/>
                  </a:cubicBezTo>
                  <a:cubicBezTo>
                    <a:pt x="37" y="97"/>
                    <a:pt x="37" y="97"/>
                    <a:pt x="37" y="97"/>
                  </a:cubicBezTo>
                  <a:cubicBezTo>
                    <a:pt x="43" y="99"/>
                    <a:pt x="43" y="99"/>
                    <a:pt x="43" y="99"/>
                  </a:cubicBezTo>
                  <a:cubicBezTo>
                    <a:pt x="47" y="92"/>
                    <a:pt x="47" y="92"/>
                    <a:pt x="47" y="92"/>
                  </a:cubicBezTo>
                  <a:cubicBezTo>
                    <a:pt x="49" y="92"/>
                    <a:pt x="50" y="92"/>
                    <a:pt x="52" y="91"/>
                  </a:cubicBezTo>
                  <a:cubicBezTo>
                    <a:pt x="57" y="99"/>
                    <a:pt x="57" y="99"/>
                    <a:pt x="57" y="99"/>
                  </a:cubicBezTo>
                  <a:cubicBezTo>
                    <a:pt x="68" y="96"/>
                    <a:pt x="68" y="96"/>
                    <a:pt x="68" y="96"/>
                  </a:cubicBezTo>
                  <a:cubicBezTo>
                    <a:pt x="69" y="87"/>
                    <a:pt x="69" y="87"/>
                    <a:pt x="69" y="87"/>
                  </a:cubicBezTo>
                  <a:cubicBezTo>
                    <a:pt x="70" y="86"/>
                    <a:pt x="71" y="85"/>
                    <a:pt x="73" y="85"/>
                  </a:cubicBezTo>
                  <a:cubicBezTo>
                    <a:pt x="81" y="88"/>
                    <a:pt x="81" y="88"/>
                    <a:pt x="81" y="88"/>
                  </a:cubicBezTo>
                  <a:cubicBezTo>
                    <a:pt x="89" y="80"/>
                    <a:pt x="89" y="80"/>
                    <a:pt x="89" y="80"/>
                  </a:cubicBezTo>
                  <a:cubicBezTo>
                    <a:pt x="85" y="72"/>
                    <a:pt x="85" y="72"/>
                    <a:pt x="85" y="72"/>
                  </a:cubicBezTo>
                  <a:cubicBezTo>
                    <a:pt x="86" y="71"/>
                    <a:pt x="86" y="70"/>
                    <a:pt x="87" y="68"/>
                  </a:cubicBezTo>
                  <a:cubicBezTo>
                    <a:pt x="96" y="68"/>
                    <a:pt x="96" y="68"/>
                    <a:pt x="96" y="68"/>
                  </a:cubicBezTo>
                  <a:cubicBezTo>
                    <a:pt x="97" y="62"/>
                    <a:pt x="97" y="62"/>
                    <a:pt x="97" y="62"/>
                  </a:cubicBezTo>
                  <a:cubicBezTo>
                    <a:pt x="99" y="56"/>
                    <a:pt x="99" y="56"/>
                    <a:pt x="99" y="56"/>
                  </a:cubicBezTo>
                  <a:lnTo>
                    <a:pt x="91" y="51"/>
                  </a:lnTo>
                  <a:close/>
                  <a:moveTo>
                    <a:pt x="41" y="82"/>
                  </a:moveTo>
                  <a:cubicBezTo>
                    <a:pt x="23" y="78"/>
                    <a:pt x="12" y="59"/>
                    <a:pt x="16" y="41"/>
                  </a:cubicBezTo>
                  <a:cubicBezTo>
                    <a:pt x="21" y="23"/>
                    <a:pt x="40" y="12"/>
                    <a:pt x="58" y="17"/>
                  </a:cubicBezTo>
                  <a:cubicBezTo>
                    <a:pt x="76" y="21"/>
                    <a:pt x="87" y="40"/>
                    <a:pt x="82" y="58"/>
                  </a:cubicBezTo>
                  <a:cubicBezTo>
                    <a:pt x="77" y="76"/>
                    <a:pt x="59" y="87"/>
                    <a:pt x="41" y="8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5" name="Freeform 13"/>
            <p:cNvSpPr>
              <a:spLocks noEditPoints="1"/>
            </p:cNvSpPr>
            <p:nvPr/>
          </p:nvSpPr>
          <p:spPr bwMode="auto">
            <a:xfrm>
              <a:off x="1368425" y="3609975"/>
              <a:ext cx="842963" cy="842963"/>
            </a:xfrm>
            <a:custGeom>
              <a:avLst/>
              <a:gdLst>
                <a:gd name="T0" fmla="*/ 765769 w 273"/>
                <a:gd name="T1" fmla="*/ 518746 h 273"/>
                <a:gd name="T2" fmla="*/ 771944 w 273"/>
                <a:gd name="T3" fmla="*/ 481693 h 273"/>
                <a:gd name="T4" fmla="*/ 842963 w 273"/>
                <a:gd name="T5" fmla="*/ 453903 h 273"/>
                <a:gd name="T6" fmla="*/ 839875 w 273"/>
                <a:gd name="T7" fmla="*/ 355094 h 273"/>
                <a:gd name="T8" fmla="*/ 765769 w 273"/>
                <a:gd name="T9" fmla="*/ 333480 h 273"/>
                <a:gd name="T10" fmla="*/ 756505 w 273"/>
                <a:gd name="T11" fmla="*/ 296427 h 273"/>
                <a:gd name="T12" fmla="*/ 802822 w 273"/>
                <a:gd name="T13" fmla="*/ 240847 h 273"/>
                <a:gd name="T14" fmla="*/ 750330 w 273"/>
                <a:gd name="T15" fmla="*/ 154389 h 273"/>
                <a:gd name="T16" fmla="*/ 676223 w 273"/>
                <a:gd name="T17" fmla="*/ 172915 h 273"/>
                <a:gd name="T18" fmla="*/ 648433 w 273"/>
                <a:gd name="T19" fmla="*/ 145125 h 273"/>
                <a:gd name="T20" fmla="*/ 660784 w 273"/>
                <a:gd name="T21" fmla="*/ 74107 h 273"/>
                <a:gd name="T22" fmla="*/ 617555 w 273"/>
                <a:gd name="T23" fmla="*/ 49404 h 273"/>
                <a:gd name="T24" fmla="*/ 571239 w 273"/>
                <a:gd name="T25" fmla="*/ 27790 h 273"/>
                <a:gd name="T26" fmla="*/ 518746 w 273"/>
                <a:gd name="T27" fmla="*/ 77194 h 273"/>
                <a:gd name="T28" fmla="*/ 481693 w 273"/>
                <a:gd name="T29" fmla="*/ 71019 h 273"/>
                <a:gd name="T30" fmla="*/ 453903 w 273"/>
                <a:gd name="T31" fmla="*/ 0 h 273"/>
                <a:gd name="T32" fmla="*/ 355094 w 273"/>
                <a:gd name="T33" fmla="*/ 3088 h 273"/>
                <a:gd name="T34" fmla="*/ 333480 w 273"/>
                <a:gd name="T35" fmla="*/ 74107 h 273"/>
                <a:gd name="T36" fmla="*/ 296427 w 273"/>
                <a:gd name="T37" fmla="*/ 86458 h 273"/>
                <a:gd name="T38" fmla="*/ 237759 w 273"/>
                <a:gd name="T39" fmla="*/ 40141 h 273"/>
                <a:gd name="T40" fmla="*/ 154389 w 273"/>
                <a:gd name="T41" fmla="*/ 92633 h 273"/>
                <a:gd name="T42" fmla="*/ 172915 w 273"/>
                <a:gd name="T43" fmla="*/ 166740 h 273"/>
                <a:gd name="T44" fmla="*/ 145125 w 273"/>
                <a:gd name="T45" fmla="*/ 194530 h 273"/>
                <a:gd name="T46" fmla="*/ 71019 w 273"/>
                <a:gd name="T47" fmla="*/ 182179 h 273"/>
                <a:gd name="T48" fmla="*/ 49404 w 273"/>
                <a:gd name="T49" fmla="*/ 225408 h 273"/>
                <a:gd name="T50" fmla="*/ 24702 w 273"/>
                <a:gd name="T51" fmla="*/ 271724 h 273"/>
                <a:gd name="T52" fmla="*/ 77194 w 273"/>
                <a:gd name="T53" fmla="*/ 324217 h 273"/>
                <a:gd name="T54" fmla="*/ 67931 w 273"/>
                <a:gd name="T55" fmla="*/ 361270 h 273"/>
                <a:gd name="T56" fmla="*/ 0 w 273"/>
                <a:gd name="T57" fmla="*/ 389060 h 273"/>
                <a:gd name="T58" fmla="*/ 3088 w 273"/>
                <a:gd name="T59" fmla="*/ 487869 h 273"/>
                <a:gd name="T60" fmla="*/ 74107 w 273"/>
                <a:gd name="T61" fmla="*/ 509483 h 273"/>
                <a:gd name="T62" fmla="*/ 86458 w 273"/>
                <a:gd name="T63" fmla="*/ 546536 h 273"/>
                <a:gd name="T64" fmla="*/ 40141 w 273"/>
                <a:gd name="T65" fmla="*/ 605204 h 273"/>
                <a:gd name="T66" fmla="*/ 92633 w 273"/>
                <a:gd name="T67" fmla="*/ 688574 h 273"/>
                <a:gd name="T68" fmla="*/ 163652 w 273"/>
                <a:gd name="T69" fmla="*/ 670048 h 273"/>
                <a:gd name="T70" fmla="*/ 194530 w 273"/>
                <a:gd name="T71" fmla="*/ 697838 h 273"/>
                <a:gd name="T72" fmla="*/ 182179 w 273"/>
                <a:gd name="T73" fmla="*/ 771944 h 273"/>
                <a:gd name="T74" fmla="*/ 225408 w 273"/>
                <a:gd name="T75" fmla="*/ 793559 h 273"/>
                <a:gd name="T76" fmla="*/ 268637 w 273"/>
                <a:gd name="T77" fmla="*/ 818261 h 273"/>
                <a:gd name="T78" fmla="*/ 324217 w 273"/>
                <a:gd name="T79" fmla="*/ 765769 h 273"/>
                <a:gd name="T80" fmla="*/ 361270 w 273"/>
                <a:gd name="T81" fmla="*/ 775032 h 273"/>
                <a:gd name="T82" fmla="*/ 385972 w 273"/>
                <a:gd name="T83" fmla="*/ 842963 h 273"/>
                <a:gd name="T84" fmla="*/ 487869 w 273"/>
                <a:gd name="T85" fmla="*/ 839875 h 273"/>
                <a:gd name="T86" fmla="*/ 509483 w 273"/>
                <a:gd name="T87" fmla="*/ 768856 h 273"/>
                <a:gd name="T88" fmla="*/ 546536 w 273"/>
                <a:gd name="T89" fmla="*/ 756505 h 273"/>
                <a:gd name="T90" fmla="*/ 602116 w 273"/>
                <a:gd name="T91" fmla="*/ 802822 h 273"/>
                <a:gd name="T92" fmla="*/ 688574 w 273"/>
                <a:gd name="T93" fmla="*/ 750330 h 273"/>
                <a:gd name="T94" fmla="*/ 670048 w 273"/>
                <a:gd name="T95" fmla="*/ 679311 h 273"/>
                <a:gd name="T96" fmla="*/ 694750 w 273"/>
                <a:gd name="T97" fmla="*/ 648433 h 273"/>
                <a:gd name="T98" fmla="*/ 768856 w 273"/>
                <a:gd name="T99" fmla="*/ 660784 h 273"/>
                <a:gd name="T100" fmla="*/ 793559 w 273"/>
                <a:gd name="T101" fmla="*/ 617555 h 273"/>
                <a:gd name="T102" fmla="*/ 815173 w 273"/>
                <a:gd name="T103" fmla="*/ 574326 h 273"/>
                <a:gd name="T104" fmla="*/ 765769 w 273"/>
                <a:gd name="T105" fmla="*/ 518746 h 273"/>
                <a:gd name="T106" fmla="*/ 287163 w 273"/>
                <a:gd name="T107" fmla="*/ 676223 h 273"/>
                <a:gd name="T108" fmla="*/ 166740 w 273"/>
                <a:gd name="T109" fmla="*/ 287163 h 273"/>
                <a:gd name="T110" fmla="*/ 555800 w 273"/>
                <a:gd name="T111" fmla="*/ 166740 h 273"/>
                <a:gd name="T112" fmla="*/ 676223 w 273"/>
                <a:gd name="T113" fmla="*/ 555800 h 273"/>
                <a:gd name="T114" fmla="*/ 287163 w 273"/>
                <a:gd name="T115" fmla="*/ 676223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3" h="273">
                  <a:moveTo>
                    <a:pt x="248" y="168"/>
                  </a:moveTo>
                  <a:cubicBezTo>
                    <a:pt x="249" y="164"/>
                    <a:pt x="250" y="160"/>
                    <a:pt x="250" y="156"/>
                  </a:cubicBezTo>
                  <a:cubicBezTo>
                    <a:pt x="273" y="147"/>
                    <a:pt x="273" y="147"/>
                    <a:pt x="273" y="147"/>
                  </a:cubicBezTo>
                  <a:cubicBezTo>
                    <a:pt x="272" y="115"/>
                    <a:pt x="272" y="115"/>
                    <a:pt x="272" y="115"/>
                  </a:cubicBezTo>
                  <a:cubicBezTo>
                    <a:pt x="248" y="108"/>
                    <a:pt x="248" y="108"/>
                    <a:pt x="248" y="108"/>
                  </a:cubicBezTo>
                  <a:cubicBezTo>
                    <a:pt x="247" y="104"/>
                    <a:pt x="246" y="100"/>
                    <a:pt x="245" y="96"/>
                  </a:cubicBezTo>
                  <a:cubicBezTo>
                    <a:pt x="260" y="78"/>
                    <a:pt x="260" y="78"/>
                    <a:pt x="260" y="78"/>
                  </a:cubicBezTo>
                  <a:cubicBezTo>
                    <a:pt x="243" y="50"/>
                    <a:pt x="243" y="50"/>
                    <a:pt x="243" y="50"/>
                  </a:cubicBezTo>
                  <a:cubicBezTo>
                    <a:pt x="219" y="56"/>
                    <a:pt x="219" y="56"/>
                    <a:pt x="219" y="56"/>
                  </a:cubicBezTo>
                  <a:cubicBezTo>
                    <a:pt x="216" y="53"/>
                    <a:pt x="213" y="50"/>
                    <a:pt x="210" y="47"/>
                  </a:cubicBezTo>
                  <a:cubicBezTo>
                    <a:pt x="214" y="24"/>
                    <a:pt x="214" y="24"/>
                    <a:pt x="214" y="24"/>
                  </a:cubicBezTo>
                  <a:cubicBezTo>
                    <a:pt x="200" y="16"/>
                    <a:pt x="200" y="16"/>
                    <a:pt x="200" y="16"/>
                  </a:cubicBezTo>
                  <a:cubicBezTo>
                    <a:pt x="185" y="9"/>
                    <a:pt x="185" y="9"/>
                    <a:pt x="185" y="9"/>
                  </a:cubicBezTo>
                  <a:cubicBezTo>
                    <a:pt x="168" y="25"/>
                    <a:pt x="168" y="25"/>
                    <a:pt x="168" y="25"/>
                  </a:cubicBezTo>
                  <a:cubicBezTo>
                    <a:pt x="164" y="24"/>
                    <a:pt x="160" y="23"/>
                    <a:pt x="156" y="23"/>
                  </a:cubicBezTo>
                  <a:cubicBezTo>
                    <a:pt x="147" y="0"/>
                    <a:pt x="147" y="0"/>
                    <a:pt x="147" y="0"/>
                  </a:cubicBezTo>
                  <a:cubicBezTo>
                    <a:pt x="115" y="1"/>
                    <a:pt x="115" y="1"/>
                    <a:pt x="115" y="1"/>
                  </a:cubicBezTo>
                  <a:cubicBezTo>
                    <a:pt x="108" y="24"/>
                    <a:pt x="108" y="24"/>
                    <a:pt x="108" y="24"/>
                  </a:cubicBezTo>
                  <a:cubicBezTo>
                    <a:pt x="104" y="25"/>
                    <a:pt x="100" y="27"/>
                    <a:pt x="96" y="28"/>
                  </a:cubicBezTo>
                  <a:cubicBezTo>
                    <a:pt x="77" y="13"/>
                    <a:pt x="77" y="13"/>
                    <a:pt x="77" y="13"/>
                  </a:cubicBezTo>
                  <a:cubicBezTo>
                    <a:pt x="50" y="30"/>
                    <a:pt x="50" y="30"/>
                    <a:pt x="50" y="30"/>
                  </a:cubicBezTo>
                  <a:cubicBezTo>
                    <a:pt x="56" y="54"/>
                    <a:pt x="56" y="54"/>
                    <a:pt x="56" y="54"/>
                  </a:cubicBezTo>
                  <a:cubicBezTo>
                    <a:pt x="53" y="57"/>
                    <a:pt x="50" y="60"/>
                    <a:pt x="47" y="63"/>
                  </a:cubicBezTo>
                  <a:cubicBezTo>
                    <a:pt x="23" y="59"/>
                    <a:pt x="23" y="59"/>
                    <a:pt x="23" y="59"/>
                  </a:cubicBezTo>
                  <a:cubicBezTo>
                    <a:pt x="16" y="73"/>
                    <a:pt x="16" y="73"/>
                    <a:pt x="16" y="73"/>
                  </a:cubicBezTo>
                  <a:cubicBezTo>
                    <a:pt x="8" y="88"/>
                    <a:pt x="8" y="88"/>
                    <a:pt x="8" y="88"/>
                  </a:cubicBezTo>
                  <a:cubicBezTo>
                    <a:pt x="25" y="105"/>
                    <a:pt x="25" y="105"/>
                    <a:pt x="25" y="105"/>
                  </a:cubicBezTo>
                  <a:cubicBezTo>
                    <a:pt x="24" y="109"/>
                    <a:pt x="23" y="113"/>
                    <a:pt x="22" y="117"/>
                  </a:cubicBezTo>
                  <a:cubicBezTo>
                    <a:pt x="0" y="126"/>
                    <a:pt x="0" y="126"/>
                    <a:pt x="0" y="126"/>
                  </a:cubicBezTo>
                  <a:cubicBezTo>
                    <a:pt x="1" y="158"/>
                    <a:pt x="1" y="158"/>
                    <a:pt x="1" y="158"/>
                  </a:cubicBezTo>
                  <a:cubicBezTo>
                    <a:pt x="24" y="165"/>
                    <a:pt x="24" y="165"/>
                    <a:pt x="24" y="165"/>
                  </a:cubicBezTo>
                  <a:cubicBezTo>
                    <a:pt x="25" y="169"/>
                    <a:pt x="26" y="173"/>
                    <a:pt x="28" y="177"/>
                  </a:cubicBezTo>
                  <a:cubicBezTo>
                    <a:pt x="13" y="196"/>
                    <a:pt x="13" y="196"/>
                    <a:pt x="13" y="196"/>
                  </a:cubicBezTo>
                  <a:cubicBezTo>
                    <a:pt x="30" y="223"/>
                    <a:pt x="30" y="223"/>
                    <a:pt x="30" y="223"/>
                  </a:cubicBezTo>
                  <a:cubicBezTo>
                    <a:pt x="53" y="217"/>
                    <a:pt x="53" y="217"/>
                    <a:pt x="53" y="217"/>
                  </a:cubicBezTo>
                  <a:cubicBezTo>
                    <a:pt x="56" y="220"/>
                    <a:pt x="59" y="223"/>
                    <a:pt x="63" y="226"/>
                  </a:cubicBezTo>
                  <a:cubicBezTo>
                    <a:pt x="59" y="250"/>
                    <a:pt x="59" y="250"/>
                    <a:pt x="59" y="250"/>
                  </a:cubicBezTo>
                  <a:cubicBezTo>
                    <a:pt x="73" y="257"/>
                    <a:pt x="73" y="257"/>
                    <a:pt x="73" y="257"/>
                  </a:cubicBezTo>
                  <a:cubicBezTo>
                    <a:pt x="87" y="265"/>
                    <a:pt x="87" y="265"/>
                    <a:pt x="87" y="265"/>
                  </a:cubicBezTo>
                  <a:cubicBezTo>
                    <a:pt x="105" y="248"/>
                    <a:pt x="105" y="248"/>
                    <a:pt x="105" y="248"/>
                  </a:cubicBezTo>
                  <a:cubicBezTo>
                    <a:pt x="109" y="249"/>
                    <a:pt x="113" y="250"/>
                    <a:pt x="117" y="251"/>
                  </a:cubicBezTo>
                  <a:cubicBezTo>
                    <a:pt x="125" y="273"/>
                    <a:pt x="125" y="273"/>
                    <a:pt x="125" y="273"/>
                  </a:cubicBezTo>
                  <a:cubicBezTo>
                    <a:pt x="158" y="272"/>
                    <a:pt x="158" y="272"/>
                    <a:pt x="158" y="272"/>
                  </a:cubicBezTo>
                  <a:cubicBezTo>
                    <a:pt x="165" y="249"/>
                    <a:pt x="165" y="249"/>
                    <a:pt x="165" y="249"/>
                  </a:cubicBezTo>
                  <a:cubicBezTo>
                    <a:pt x="169" y="248"/>
                    <a:pt x="173" y="246"/>
                    <a:pt x="177" y="245"/>
                  </a:cubicBezTo>
                  <a:cubicBezTo>
                    <a:pt x="195" y="260"/>
                    <a:pt x="195" y="260"/>
                    <a:pt x="195" y="260"/>
                  </a:cubicBezTo>
                  <a:cubicBezTo>
                    <a:pt x="223" y="243"/>
                    <a:pt x="223" y="243"/>
                    <a:pt x="223" y="243"/>
                  </a:cubicBezTo>
                  <a:cubicBezTo>
                    <a:pt x="217" y="220"/>
                    <a:pt x="217" y="220"/>
                    <a:pt x="217" y="220"/>
                  </a:cubicBezTo>
                  <a:cubicBezTo>
                    <a:pt x="220" y="217"/>
                    <a:pt x="223" y="214"/>
                    <a:pt x="225" y="210"/>
                  </a:cubicBezTo>
                  <a:cubicBezTo>
                    <a:pt x="249" y="214"/>
                    <a:pt x="249" y="214"/>
                    <a:pt x="249" y="214"/>
                  </a:cubicBezTo>
                  <a:cubicBezTo>
                    <a:pt x="257" y="200"/>
                    <a:pt x="257" y="200"/>
                    <a:pt x="257" y="200"/>
                  </a:cubicBezTo>
                  <a:cubicBezTo>
                    <a:pt x="264" y="186"/>
                    <a:pt x="264" y="186"/>
                    <a:pt x="264" y="186"/>
                  </a:cubicBezTo>
                  <a:lnTo>
                    <a:pt x="248" y="168"/>
                  </a:lnTo>
                  <a:close/>
                  <a:moveTo>
                    <a:pt x="93" y="219"/>
                  </a:moveTo>
                  <a:cubicBezTo>
                    <a:pt x="47" y="195"/>
                    <a:pt x="30" y="139"/>
                    <a:pt x="54" y="93"/>
                  </a:cubicBezTo>
                  <a:cubicBezTo>
                    <a:pt x="78" y="48"/>
                    <a:pt x="134" y="30"/>
                    <a:pt x="180" y="54"/>
                  </a:cubicBezTo>
                  <a:cubicBezTo>
                    <a:pt x="225" y="78"/>
                    <a:pt x="243" y="134"/>
                    <a:pt x="219" y="180"/>
                  </a:cubicBezTo>
                  <a:cubicBezTo>
                    <a:pt x="195" y="225"/>
                    <a:pt x="138" y="243"/>
                    <a:pt x="93" y="219"/>
                  </a:cubicBezTo>
                  <a:close/>
                </a:path>
              </a:pathLst>
            </a:custGeom>
            <a:solidFill>
              <a:srgbClr val="7AB9AE"/>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6" name="Rectangle 14"/>
            <p:cNvSpPr>
              <a:spLocks noChangeArrowheads="1"/>
            </p:cNvSpPr>
            <p:nvPr/>
          </p:nvSpPr>
          <p:spPr bwMode="auto">
            <a:xfrm>
              <a:off x="1163638" y="2347913"/>
              <a:ext cx="663575" cy="3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dirty="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63%</a:t>
              </a:r>
              <a:endParaRPr lang="zh-CN" altLang="zh-CN" sz="2400" dirty="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 name="Rectangle 15"/>
            <p:cNvSpPr>
              <a:spLocks noChangeArrowheads="1"/>
            </p:cNvSpPr>
            <p:nvPr/>
          </p:nvSpPr>
          <p:spPr bwMode="auto">
            <a:xfrm>
              <a:off x="2541588" y="3154363"/>
              <a:ext cx="663575" cy="3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85%</a:t>
              </a:r>
              <a:endParaRPr lang="zh-CN" altLang="zh-CN" sz="2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8" name="Rectangle 16"/>
            <p:cNvSpPr>
              <a:spLocks noChangeArrowheads="1"/>
            </p:cNvSpPr>
            <p:nvPr/>
          </p:nvSpPr>
          <p:spPr bwMode="auto">
            <a:xfrm>
              <a:off x="2312988" y="1687513"/>
              <a:ext cx="663575" cy="27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dirty="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42%</a:t>
              </a:r>
              <a:endParaRPr lang="zh-CN" altLang="zh-CN" dirty="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9" name="Rectangle 17"/>
            <p:cNvSpPr>
              <a:spLocks noChangeArrowheads="1"/>
            </p:cNvSpPr>
            <p:nvPr/>
          </p:nvSpPr>
          <p:spPr bwMode="auto">
            <a:xfrm>
              <a:off x="1468438" y="3894138"/>
              <a:ext cx="663575" cy="21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21%</a:t>
              </a:r>
              <a:endParaRPr lang="zh-CN" altLang="zh-CN"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0-#ppt_w/2"/>
                                          </p:val>
                                        </p:tav>
                                        <p:tav tm="100000">
                                          <p:val>
                                            <p:strVal val="#ppt_x"/>
                                          </p:val>
                                        </p:tav>
                                      </p:tavLst>
                                    </p:anim>
                                    <p:anim calcmode="lin" valueType="num">
                                      <p:cBhvr additive="base">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250"/>
                                        <p:tgtEl>
                                          <p:spTgt spid="3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250"/>
                                        <p:tgtEl>
                                          <p:spTgt spid="3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250" fill="hold"/>
                                        <p:tgtEl>
                                          <p:spTgt spid="37"/>
                                        </p:tgtEl>
                                        <p:attrNameLst>
                                          <p:attrName>ppt_w</p:attrName>
                                        </p:attrNameLst>
                                      </p:cBhvr>
                                      <p:tavLst>
                                        <p:tav tm="0">
                                          <p:val>
                                            <p:fltVal val="0"/>
                                          </p:val>
                                        </p:tav>
                                        <p:tav tm="100000">
                                          <p:val>
                                            <p:strVal val="#ppt_w"/>
                                          </p:val>
                                        </p:tav>
                                      </p:tavLst>
                                    </p:anim>
                                    <p:anim calcmode="lin" valueType="num">
                                      <p:cBhvr>
                                        <p:cTn id="26" dur="250" fill="hold"/>
                                        <p:tgtEl>
                                          <p:spTgt spid="37"/>
                                        </p:tgtEl>
                                        <p:attrNameLst>
                                          <p:attrName>ppt_h</p:attrName>
                                        </p:attrNameLst>
                                      </p:cBhvr>
                                      <p:tavLst>
                                        <p:tav tm="0">
                                          <p:val>
                                            <p:fltVal val="0"/>
                                          </p:val>
                                        </p:tav>
                                        <p:tav tm="100000">
                                          <p:val>
                                            <p:strVal val="#ppt_h"/>
                                          </p:val>
                                        </p:tav>
                                      </p:tavLst>
                                    </p:anim>
                                    <p:animEffect transition="in" filter="fade">
                                      <p:cBhvr>
                                        <p:cTn id="27" dur="250"/>
                                        <p:tgtEl>
                                          <p:spTgt spid="3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250"/>
                                        <p:tgtEl>
                                          <p:spTgt spid="38"/>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250"/>
                                        <p:tgtEl>
                                          <p:spTgt spid="39"/>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250" fill="hold"/>
                                        <p:tgtEl>
                                          <p:spTgt spid="40"/>
                                        </p:tgtEl>
                                        <p:attrNameLst>
                                          <p:attrName>ppt_w</p:attrName>
                                        </p:attrNameLst>
                                      </p:cBhvr>
                                      <p:tavLst>
                                        <p:tav tm="0">
                                          <p:val>
                                            <p:fltVal val="0"/>
                                          </p:val>
                                        </p:tav>
                                        <p:tav tm="100000">
                                          <p:val>
                                            <p:strVal val="#ppt_w"/>
                                          </p:val>
                                        </p:tav>
                                      </p:tavLst>
                                    </p:anim>
                                    <p:anim calcmode="lin" valueType="num">
                                      <p:cBhvr>
                                        <p:cTn id="40" dur="250" fill="hold"/>
                                        <p:tgtEl>
                                          <p:spTgt spid="40"/>
                                        </p:tgtEl>
                                        <p:attrNameLst>
                                          <p:attrName>ppt_h</p:attrName>
                                        </p:attrNameLst>
                                      </p:cBhvr>
                                      <p:tavLst>
                                        <p:tav tm="0">
                                          <p:val>
                                            <p:fltVal val="0"/>
                                          </p:val>
                                        </p:tav>
                                        <p:tav tm="100000">
                                          <p:val>
                                            <p:strVal val="#ppt_h"/>
                                          </p:val>
                                        </p:tav>
                                      </p:tavLst>
                                    </p:anim>
                                    <p:animEffect transition="in" filter="fade">
                                      <p:cBhvr>
                                        <p:cTn id="41" dur="250"/>
                                        <p:tgtEl>
                                          <p:spTgt spid="40"/>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50"/>
                                        <p:tgtEl>
                                          <p:spTgt spid="41"/>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250"/>
                                        <p:tgtEl>
                                          <p:spTgt spid="42"/>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250" fill="hold"/>
                                        <p:tgtEl>
                                          <p:spTgt spid="43"/>
                                        </p:tgtEl>
                                        <p:attrNameLst>
                                          <p:attrName>ppt_w</p:attrName>
                                        </p:attrNameLst>
                                      </p:cBhvr>
                                      <p:tavLst>
                                        <p:tav tm="0">
                                          <p:val>
                                            <p:fltVal val="0"/>
                                          </p:val>
                                        </p:tav>
                                        <p:tav tm="100000">
                                          <p:val>
                                            <p:strVal val="#ppt_w"/>
                                          </p:val>
                                        </p:tav>
                                      </p:tavLst>
                                    </p:anim>
                                    <p:anim calcmode="lin" valueType="num">
                                      <p:cBhvr>
                                        <p:cTn id="54" dur="250" fill="hold"/>
                                        <p:tgtEl>
                                          <p:spTgt spid="43"/>
                                        </p:tgtEl>
                                        <p:attrNameLst>
                                          <p:attrName>ppt_h</p:attrName>
                                        </p:attrNameLst>
                                      </p:cBhvr>
                                      <p:tavLst>
                                        <p:tav tm="0">
                                          <p:val>
                                            <p:fltVal val="0"/>
                                          </p:val>
                                        </p:tav>
                                        <p:tav tm="100000">
                                          <p:val>
                                            <p:strVal val="#ppt_h"/>
                                          </p:val>
                                        </p:tav>
                                      </p:tavLst>
                                    </p:anim>
                                    <p:animEffect transition="in" filter="fade">
                                      <p:cBhvr>
                                        <p:cTn id="55" dur="250"/>
                                        <p:tgtEl>
                                          <p:spTgt spid="43"/>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250"/>
                                        <p:tgtEl>
                                          <p:spTgt spid="44"/>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250"/>
                                        <p:tgtEl>
                                          <p:spTgt spid="4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p:cTn id="67" dur="250" fill="hold"/>
                                        <p:tgtEl>
                                          <p:spTgt spid="46"/>
                                        </p:tgtEl>
                                        <p:attrNameLst>
                                          <p:attrName>ppt_w</p:attrName>
                                        </p:attrNameLst>
                                      </p:cBhvr>
                                      <p:tavLst>
                                        <p:tav tm="0">
                                          <p:val>
                                            <p:fltVal val="0"/>
                                          </p:val>
                                        </p:tav>
                                        <p:tav tm="100000">
                                          <p:val>
                                            <p:strVal val="#ppt_w"/>
                                          </p:val>
                                        </p:tav>
                                      </p:tavLst>
                                    </p:anim>
                                    <p:anim calcmode="lin" valueType="num">
                                      <p:cBhvr>
                                        <p:cTn id="68" dur="250" fill="hold"/>
                                        <p:tgtEl>
                                          <p:spTgt spid="46"/>
                                        </p:tgtEl>
                                        <p:attrNameLst>
                                          <p:attrName>ppt_h</p:attrName>
                                        </p:attrNameLst>
                                      </p:cBhvr>
                                      <p:tavLst>
                                        <p:tav tm="0">
                                          <p:val>
                                            <p:fltVal val="0"/>
                                          </p:val>
                                        </p:tav>
                                        <p:tav tm="100000">
                                          <p:val>
                                            <p:strVal val="#ppt_h"/>
                                          </p:val>
                                        </p:tav>
                                      </p:tavLst>
                                    </p:anim>
                                    <p:animEffect transition="in" filter="fade">
                                      <p:cBhvr>
                                        <p:cTn id="6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P spid="38" grpId="0" animBg="1"/>
      <p:bldP spid="40" grpId="0"/>
      <p:bldP spid="41" grpId="0" animBg="1"/>
      <p:bldP spid="43" grpId="0"/>
      <p:bldP spid="44" grpId="0" animBg="1"/>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email"/>
          <a:stretch>
            <a:fillRect/>
          </a:stretch>
        </p:blipFill>
        <p:spPr>
          <a:xfrm>
            <a:off x="0" y="1240"/>
            <a:ext cx="12190413" cy="6857107"/>
          </a:xfrm>
          <a:prstGeom prst="rect">
            <a:avLst/>
          </a:prstGeom>
        </p:spPr>
      </p:pic>
      <p:pic>
        <p:nvPicPr>
          <p:cNvPr id="9" name="图片 8"/>
          <p:cNvPicPr>
            <a:picLocks noChangeAspect="1"/>
          </p:cNvPicPr>
          <p:nvPr/>
        </p:nvPicPr>
        <p:blipFill>
          <a:blip r:embed="rId2" cstate="email"/>
          <a:stretch>
            <a:fillRect/>
          </a:stretch>
        </p:blipFill>
        <p:spPr>
          <a:xfrm>
            <a:off x="0" y="3306429"/>
            <a:ext cx="5467350" cy="3551917"/>
          </a:xfrm>
          <a:prstGeom prst="rect">
            <a:avLst/>
          </a:prstGeom>
        </p:spPr>
      </p:pic>
      <p:pic>
        <p:nvPicPr>
          <p:cNvPr id="10" name="图片 9"/>
          <p:cNvPicPr>
            <a:picLocks noChangeAspect="1"/>
          </p:cNvPicPr>
          <p:nvPr/>
        </p:nvPicPr>
        <p:blipFill>
          <a:blip r:embed="rId3" cstate="email"/>
          <a:stretch>
            <a:fillRect/>
          </a:stretch>
        </p:blipFill>
        <p:spPr>
          <a:xfrm>
            <a:off x="6749143" y="2246657"/>
            <a:ext cx="5441271" cy="4612932"/>
          </a:xfrm>
          <a:prstGeom prst="rect">
            <a:avLst/>
          </a:prstGeom>
        </p:spPr>
      </p:pic>
      <p:sp>
        <p:nvSpPr>
          <p:cNvPr id="11" name="梯形 10"/>
          <p:cNvSpPr/>
          <p:nvPr/>
        </p:nvSpPr>
        <p:spPr>
          <a:xfrm rot="10800000">
            <a:off x="3593301" y="1738676"/>
            <a:ext cx="2065914" cy="1540640"/>
          </a:xfrm>
          <a:prstGeom prst="trapezoid">
            <a:avLst>
              <a:gd name="adj" fmla="val 0"/>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华康海报体W12(P)" panose="040B0C00000000000000" pitchFamily="82" charset="-122"/>
              <a:ea typeface="华康海报体W12(P)" panose="040B0C00000000000000" pitchFamily="82" charset="-122"/>
            </a:endParaRPr>
          </a:p>
        </p:txBody>
      </p:sp>
      <p:sp>
        <p:nvSpPr>
          <p:cNvPr id="12" name="矩形 11"/>
          <p:cNvSpPr/>
          <p:nvPr/>
        </p:nvSpPr>
        <p:spPr>
          <a:xfrm>
            <a:off x="3331739" y="2000506"/>
            <a:ext cx="2580688" cy="93327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600" dirty="0">
                <a:solidFill>
                  <a:schemeClr val="bg1"/>
                </a:solidFill>
                <a:latin typeface="华康海报体W12(P)" panose="040B0C00000000000000" pitchFamily="82" charset="-122"/>
                <a:ea typeface="华康海报体W12(P)" panose="040B0C00000000000000" pitchFamily="82" charset="-122"/>
              </a:rPr>
              <a:t>THREE</a:t>
            </a:r>
            <a:endParaRPr lang="zh-CN" altLang="en-US" sz="3600" dirty="0">
              <a:solidFill>
                <a:schemeClr val="bg1"/>
              </a:solidFill>
              <a:latin typeface="华康海报体W12(P)" panose="040B0C00000000000000" pitchFamily="82" charset="-122"/>
              <a:ea typeface="华康海报体W12(P)" panose="040B0C00000000000000" pitchFamily="82" charset="-122"/>
            </a:endParaRPr>
          </a:p>
        </p:txBody>
      </p:sp>
      <p:grpSp>
        <p:nvGrpSpPr>
          <p:cNvPr id="15" name="组合 14"/>
          <p:cNvGrpSpPr/>
          <p:nvPr/>
        </p:nvGrpSpPr>
        <p:grpSpPr>
          <a:xfrm>
            <a:off x="5885028" y="1738676"/>
            <a:ext cx="3877985" cy="1531099"/>
            <a:chOff x="4714071" y="2684973"/>
            <a:chExt cx="4938624" cy="1949857"/>
          </a:xfrm>
        </p:grpSpPr>
        <p:sp>
          <p:nvSpPr>
            <p:cNvPr id="20" name="矩形 19"/>
            <p:cNvSpPr/>
            <p:nvPr/>
          </p:nvSpPr>
          <p:spPr>
            <a:xfrm>
              <a:off x="4714071" y="2684973"/>
              <a:ext cx="4938624" cy="1058276"/>
            </a:xfrm>
            <a:prstGeom prst="rect">
              <a:avLst/>
            </a:prstGeom>
          </p:spPr>
          <p:txBody>
            <a:bodyPr wrap="none">
              <a:spAutoFit/>
            </a:bodyPr>
            <a:lstStyle/>
            <a:p>
              <a:r>
                <a:rPr kumimoji="1" lang="zh-CN" altLang="en-US" sz="4800" dirty="0">
                  <a:solidFill>
                    <a:srgbClr val="7AB9AE"/>
                  </a:solidFill>
                  <a:latin typeface="华康海报体W12(P)" panose="040B0C00000000000000" pitchFamily="82" charset="-122"/>
                  <a:ea typeface="华康海报体W12(P)" panose="040B0C00000000000000" pitchFamily="82" charset="-122"/>
                </a:rPr>
                <a:t>加入标题描述</a:t>
              </a:r>
              <a:endParaRPr kumimoji="1" lang="zh-CN" altLang="en-US" sz="4800" dirty="0">
                <a:solidFill>
                  <a:srgbClr val="7AB9AE"/>
                </a:solidFill>
                <a:latin typeface="华康海报体W12(P)" panose="040B0C00000000000000" pitchFamily="82" charset="-122"/>
                <a:ea typeface="华康海报体W12(P)" panose="040B0C00000000000000" pitchFamily="82" charset="-122"/>
              </a:endParaRPr>
            </a:p>
          </p:txBody>
        </p:sp>
        <p:sp>
          <p:nvSpPr>
            <p:cNvPr id="21" name="矩形 20"/>
            <p:cNvSpPr/>
            <p:nvPr/>
          </p:nvSpPr>
          <p:spPr>
            <a:xfrm>
              <a:off x="4748965" y="3676502"/>
              <a:ext cx="4500572" cy="958328"/>
            </a:xfrm>
            <a:prstGeom prst="rect">
              <a:avLst/>
            </a:prstGeom>
          </p:spPr>
          <p:txBody>
            <a:bodyPr wrap="square">
              <a:spAutoFit/>
            </a:bodyPr>
            <a:lstStyle/>
            <a:p>
              <a:pPr>
                <a:lnSpc>
                  <a:spcPct val="130000"/>
                </a:lnSpc>
              </a:pPr>
              <a:r>
                <a:rPr lang="zh-CN" altLang="en-US" sz="1100" dirty="0">
                  <a:solidFill>
                    <a:schemeClr val="bg1">
                      <a:lumMod val="65000"/>
                    </a:schemeClr>
                  </a:solidFill>
                  <a:latin typeface="华康海报体W12(P)" panose="040B0C00000000000000" pitchFamily="82" charset="-122"/>
                  <a:ea typeface="华康海报体W12(P)" panose="040B0C00000000000000" pitchFamily="82" charset="-122"/>
                </a:rPr>
                <a:t>点击此处添加文本内容，如关键词、部分简单介绍等。点击此处添加文本内容，如关键词、部分简单介绍等。点击此处添加文本内容，如关键词、部分简单介绍等。</a:t>
              </a:r>
              <a:endParaRPr lang="en-US" altLang="zh-CN" sz="1100" dirty="0">
                <a:solidFill>
                  <a:schemeClr val="bg1">
                    <a:lumMod val="65000"/>
                  </a:schemeClr>
                </a:solidFill>
                <a:latin typeface="华康海报体W12(P)" panose="040B0C00000000000000" pitchFamily="82" charset="-122"/>
                <a:ea typeface="华康海报体W12(P)" panose="040B0C00000000000000" pitchFamily="82"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1+#ppt_w/2"/>
                                          </p:val>
                                        </p:tav>
                                        <p:tav tm="100000">
                                          <p:val>
                                            <p:strVal val="#ppt_x"/>
                                          </p:val>
                                        </p:tav>
                                      </p:tavLst>
                                    </p:anim>
                                    <p:anim calcmode="lin" valueType="num">
                                      <p:cBhvr additive="base">
                                        <p:cTn id="12" dur="1250" fill="hold"/>
                                        <p:tgtEl>
                                          <p:spTgt spid="10"/>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1443267" y="1585538"/>
            <a:ext cx="4769142" cy="3925838"/>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grpSp>
        <p:nvGrpSpPr>
          <p:cNvPr id="12" name="组合 11"/>
          <p:cNvGrpSpPr/>
          <p:nvPr/>
        </p:nvGrpSpPr>
        <p:grpSpPr>
          <a:xfrm>
            <a:off x="6690834" y="1882825"/>
            <a:ext cx="1594497" cy="741951"/>
            <a:chOff x="2948535" y="3672185"/>
            <a:chExt cx="2811555" cy="1281388"/>
          </a:xfrm>
        </p:grpSpPr>
        <p:sp>
          <p:nvSpPr>
            <p:cNvPr id="13" name="Rounded Rectangle 43"/>
            <p:cNvSpPr/>
            <p:nvPr/>
          </p:nvSpPr>
          <p:spPr>
            <a:xfrm>
              <a:off x="2964135" y="3673227"/>
              <a:ext cx="2230265" cy="557566"/>
            </a:xfrm>
            <a:prstGeom prst="roundRect">
              <a:avLst>
                <a:gd name="adj" fmla="val 46832"/>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44"/>
            <p:cNvSpPr txBox="1"/>
            <p:nvPr/>
          </p:nvSpPr>
          <p:spPr>
            <a:xfrm>
              <a:off x="3188964" y="3672185"/>
              <a:ext cx="2104105"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加入标题</a:t>
              </a:r>
              <a:endParaRPr lang="id-ID" sz="1500" dirty="0">
                <a:solidFill>
                  <a:schemeClr val="bg1"/>
                </a:solidFill>
                <a:latin typeface="思源黑体 CN Medium" pitchFamily="34" charset="-122"/>
                <a:ea typeface="思源黑体 CN Medium" pitchFamily="34" charset="-122"/>
              </a:endParaRPr>
            </a:p>
          </p:txBody>
        </p:sp>
        <p:sp>
          <p:nvSpPr>
            <p:cNvPr id="15" name="TextBox 45"/>
            <p:cNvSpPr txBox="1"/>
            <p:nvPr/>
          </p:nvSpPr>
          <p:spPr>
            <a:xfrm>
              <a:off x="2948535" y="4342295"/>
              <a:ext cx="2811555" cy="611278"/>
            </a:xfrm>
            <a:prstGeom prst="rect">
              <a:avLst/>
            </a:prstGeom>
            <a:noFill/>
          </p:spPr>
          <p:txBody>
            <a:bodyPr wrap="square" rtlCol="0">
              <a:spAutoFit/>
            </a:bodyPr>
            <a:lstStyle/>
            <a:p>
              <a:r>
                <a:rPr lang="en-US" altLang="zh-CN" sz="1700" dirty="0">
                  <a:solidFill>
                    <a:schemeClr val="bg1">
                      <a:lumMod val="50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bg1">
                    <a:lumMod val="50000"/>
                  </a:schemeClr>
                </a:solidFill>
                <a:latin typeface="方正兰亭纤黑_GBK" panose="02000000000000000000" pitchFamily="2" charset="-122"/>
                <a:ea typeface="方正兰亭纤黑_GBK" panose="02000000000000000000" pitchFamily="2" charset="-122"/>
              </a:endParaRPr>
            </a:p>
          </p:txBody>
        </p:sp>
      </p:grpSp>
      <p:sp>
        <p:nvSpPr>
          <p:cNvPr id="16" name="TextBox 46"/>
          <p:cNvSpPr txBox="1"/>
          <p:nvPr/>
        </p:nvSpPr>
        <p:spPr>
          <a:xfrm>
            <a:off x="6652327" y="2752794"/>
            <a:ext cx="4489989" cy="2958607"/>
          </a:xfrm>
          <a:prstGeom prst="rect">
            <a:avLst/>
          </a:prstGeom>
          <a:noFill/>
        </p:spPr>
        <p:txBody>
          <a:bodyPr wrap="square" lIns="49634" tIns="24817" rIns="49634" bIns="24817" rtlCol="0">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您的内容打在这里，或者通过复制您的文本后，在此框中选择粘贴，您的内容打在这里，或者通过复制您的文本后，在此框中选择粘贴，并选择只保留文字。您的内容打在这里，或者通过复制您的文本后，</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您的内容打在这里，或者通过复制您的文本后，在此框中选择粘贴，</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684589" y="1823508"/>
            <a:ext cx="4399845" cy="615553"/>
            <a:chOff x="469900" y="1057571"/>
            <a:chExt cx="3299884" cy="461665"/>
          </a:xfrm>
        </p:grpSpPr>
        <p:sp>
          <p:nvSpPr>
            <p:cNvPr id="6" name="TextBox 11"/>
            <p:cNvSpPr txBox="1"/>
            <p:nvPr/>
          </p:nvSpPr>
          <p:spPr>
            <a:xfrm>
              <a:off x="531648" y="1057571"/>
              <a:ext cx="946413" cy="230833"/>
            </a:xfrm>
            <a:prstGeom prst="rect">
              <a:avLst/>
            </a:prstGeom>
            <a:noFill/>
          </p:spPr>
          <p:txBody>
            <a:bodyPr wrap="non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69900" y="1519236"/>
              <a:ext cx="3299884" cy="0"/>
            </a:xfrm>
            <a:prstGeom prst="line">
              <a:avLst/>
            </a:prstGeom>
            <a:noFill/>
            <a:ln>
              <a:solidFill>
                <a:srgbClr val="EB666A"/>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9" name="组合 8"/>
          <p:cNvGrpSpPr/>
          <p:nvPr/>
        </p:nvGrpSpPr>
        <p:grpSpPr>
          <a:xfrm>
            <a:off x="7067649" y="5045537"/>
            <a:ext cx="4589740" cy="485747"/>
            <a:chOff x="5257195" y="3528519"/>
            <a:chExt cx="3442305" cy="364310"/>
          </a:xfrm>
        </p:grpSpPr>
        <p:sp>
          <p:nvSpPr>
            <p:cNvPr id="10" name="TextBox 19"/>
            <p:cNvSpPr txBox="1"/>
            <p:nvPr/>
          </p:nvSpPr>
          <p:spPr>
            <a:xfrm>
              <a:off x="6169020" y="3661996"/>
              <a:ext cx="946413" cy="230833"/>
            </a:xfrm>
            <a:prstGeom prst="rect">
              <a:avLst/>
            </a:prstGeom>
            <a:noFill/>
          </p:spPr>
          <p:txBody>
            <a:bodyPr wrap="non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5257195" y="3528519"/>
              <a:ext cx="3442305" cy="0"/>
            </a:xfrm>
            <a:prstGeom prst="line">
              <a:avLst/>
            </a:prstGeom>
            <a:noFill/>
            <a:ln>
              <a:solidFill>
                <a:srgbClr val="7AB9AE"/>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2" name="Oval 5"/>
          <p:cNvSpPr>
            <a:spLocks noChangeArrowheads="1"/>
          </p:cNvSpPr>
          <p:nvPr/>
        </p:nvSpPr>
        <p:spPr bwMode="gray">
          <a:xfrm>
            <a:off x="4236726" y="2410033"/>
            <a:ext cx="1578127" cy="1578127"/>
          </a:xfrm>
          <a:prstGeom prst="ellipse">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lIns="60958" tIns="59265" rIns="60958" bIns="59265" anchor="ctr" anchorCtr="1"/>
          <a:lstStyle/>
          <a:p>
            <a:r>
              <a:rPr lang="zh-CN" altLang="en-US" sz="2000" b="1" dirty="0">
                <a:solidFill>
                  <a:schemeClr val="bg1"/>
                </a:solidFill>
                <a:latin typeface="微软雅黑" panose="020B0503020204020204" pitchFamily="34" charset="-122"/>
                <a:ea typeface="微软雅黑" panose="020B0503020204020204" pitchFamily="34" charset="-122"/>
              </a:rPr>
              <a:t>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Oval 6"/>
          <p:cNvSpPr>
            <a:spLocks noChangeArrowheads="1"/>
          </p:cNvSpPr>
          <p:nvPr/>
        </p:nvSpPr>
        <p:spPr bwMode="gray">
          <a:xfrm>
            <a:off x="6120904" y="3510950"/>
            <a:ext cx="1578127" cy="1578127"/>
          </a:xfrm>
          <a:prstGeom prst="ellipse">
            <a:avLst/>
          </a:prstGeom>
          <a:solidFill>
            <a:srgbClr val="7AB9AE"/>
          </a:solidFill>
          <a:ln>
            <a:noFill/>
          </a:ln>
        </p:spPr>
        <p:style>
          <a:lnRef idx="2">
            <a:schemeClr val="accent2">
              <a:shade val="50000"/>
            </a:schemeClr>
          </a:lnRef>
          <a:fillRef idx="1">
            <a:schemeClr val="accent2"/>
          </a:fillRef>
          <a:effectRef idx="0">
            <a:schemeClr val="accent2"/>
          </a:effectRef>
          <a:fontRef idx="minor">
            <a:schemeClr val="lt1"/>
          </a:fontRef>
        </p:style>
        <p:txBody>
          <a:bodyPr lIns="60958" tIns="59265" rIns="60958" bIns="59265" anchor="ctr" anchorCtr="1"/>
          <a:lstStyle/>
          <a:p>
            <a:r>
              <a:rPr lang="zh-CN" altLang="en-US" sz="2000" b="1" dirty="0">
                <a:solidFill>
                  <a:schemeClr val="bg1"/>
                </a:solidFill>
                <a:latin typeface="微软雅黑" panose="020B0503020204020204" pitchFamily="34" charset="-122"/>
                <a:ea typeface="微软雅黑" panose="020B0503020204020204" pitchFamily="34" charset="-122"/>
              </a:rPr>
              <a:t>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TextBox 9"/>
          <p:cNvSpPr txBox="1"/>
          <p:nvPr/>
        </p:nvSpPr>
        <p:spPr>
          <a:xfrm>
            <a:off x="681447" y="2543935"/>
            <a:ext cx="3135808" cy="2043632"/>
          </a:xfrm>
          <a:prstGeom prst="rect">
            <a:avLst/>
          </a:prstGeom>
          <a:noFill/>
        </p:spPr>
        <p:txBody>
          <a:bodyPr wrap="square" lIns="121917" tIns="60958" rIns="121917" bIns="60958"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7"/>
          <p:cNvSpPr txBox="1"/>
          <p:nvPr/>
        </p:nvSpPr>
        <p:spPr>
          <a:xfrm>
            <a:off x="8283415" y="2260464"/>
            <a:ext cx="3271689" cy="2043632"/>
          </a:xfrm>
          <a:prstGeom prst="rect">
            <a:avLst/>
          </a:prstGeom>
          <a:noFill/>
        </p:spPr>
        <p:txBody>
          <a:bodyPr wrap="square" lIns="121917" tIns="60958" rIns="121917" bIns="60958" rtlCol="0">
            <a:spAutoFit/>
          </a:bodyPr>
          <a:lstStyle/>
          <a:p>
            <a:pPr algn="just">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Right)">
                                      <p:cBhvr>
                                        <p:cTn id="25" dur="750"/>
                                        <p:tgtEl>
                                          <p:spTgt spid="14"/>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1500"/>
                            </p:stCondLst>
                            <p:childTnLst>
                              <p:par>
                                <p:cTn id="31" presetID="18" presetClass="entr" presetSubtype="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Right)">
                                      <p:cBhvr>
                                        <p:cTn id="3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279825" y="2294924"/>
            <a:ext cx="1555115" cy="368300"/>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8" name="TextBox 23"/>
          <p:cNvSpPr txBox="1"/>
          <p:nvPr/>
        </p:nvSpPr>
        <p:spPr>
          <a:xfrm>
            <a:off x="1201085" y="2663224"/>
            <a:ext cx="4553247" cy="854080"/>
          </a:xfrm>
          <a:prstGeom prst="rect">
            <a:avLst/>
          </a:prstGeom>
          <a:noFill/>
        </p:spPr>
        <p:txBody>
          <a:bodyPr wrap="square" rtlCol="0">
            <a:spAutoFit/>
          </a:bodyPr>
          <a:lstStyle/>
          <a:p>
            <a:pPr algn="l">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欧美风商务</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xxx-xxx</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坚持创新请输入文字内容欧美风商务</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xxx-xxx</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坚持创新请输入文字内容欧美风商务</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xxx-xxx</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坚持创新请输入文字内容欧美风商务</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xxx-xxx</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坚持创新请输入文内容</a:t>
            </a:r>
            <a:endPar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TextBox 24"/>
          <p:cNvSpPr txBox="1"/>
          <p:nvPr/>
        </p:nvSpPr>
        <p:spPr>
          <a:xfrm>
            <a:off x="1302814" y="2344105"/>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请在此输入文字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1279825" y="3834164"/>
            <a:ext cx="1555115" cy="368300"/>
          </a:xfrm>
          <a:prstGeom prst="rect">
            <a:avLst/>
          </a:prstGeom>
          <a:solidFill>
            <a:srgbClr val="7AB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1" name="TextBox 23"/>
          <p:cNvSpPr txBox="1"/>
          <p:nvPr/>
        </p:nvSpPr>
        <p:spPr>
          <a:xfrm>
            <a:off x="1201085" y="4202464"/>
            <a:ext cx="4553247" cy="1107996"/>
          </a:xfrm>
          <a:prstGeom prst="rect">
            <a:avLst/>
          </a:prstGeom>
          <a:noFill/>
        </p:spPr>
        <p:txBody>
          <a:bodyPr wrap="square" rtlCol="0">
            <a:spAutoFit/>
          </a:bodyPr>
          <a:lstStyle/>
          <a:p>
            <a:pPr algn="l">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欧美风商务</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xxx-xxx</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坚持创新请输入文字内容欧美风商务</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xxx-xxx</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坚持创新请输入文字内容欧美风商务</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xxx-xxx</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坚持创新请输入文字内容欧美风商务</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xxx-xxx</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坚持创新请输入文内容</a:t>
            </a:r>
            <a:endPar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gn="l">
              <a:lnSpc>
                <a:spcPct val="150000"/>
              </a:lnSpc>
            </a:pPr>
            <a:endPar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TextBox 24"/>
          <p:cNvSpPr txBox="1"/>
          <p:nvPr/>
        </p:nvSpPr>
        <p:spPr>
          <a:xfrm>
            <a:off x="1302814" y="3883345"/>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请在此输入文字</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976840" y="1611996"/>
            <a:ext cx="4977425" cy="3902228"/>
            <a:chOff x="4970463" y="1117600"/>
            <a:chExt cx="4068762" cy="3481388"/>
          </a:xfrm>
        </p:grpSpPr>
        <p:sp>
          <p:nvSpPr>
            <p:cNvPr id="24" name="矩形 23" descr="library"/>
            <p:cNvSpPr/>
            <p:nvPr/>
          </p:nvSpPr>
          <p:spPr>
            <a:xfrm>
              <a:off x="4970463" y="1117600"/>
              <a:ext cx="2017713" cy="2170113"/>
            </a:xfrm>
            <a:prstGeom prst="rect">
              <a:avLst/>
            </a:prstGeom>
            <a:blipFill dpi="0" rotWithShape="1">
              <a:blip r:embed="rId1" cstate="email"/>
              <a:srcRect/>
              <a:tile tx="0" ty="0" sx="28000" sy="28000" flip="none" algn="ctr"/>
            </a:blipFill>
            <a:ln w="9525">
              <a:noFill/>
              <a:miter/>
            </a:ln>
            <a:effectLst/>
          </p:spPr>
          <p:txBody>
            <a:bodyPr/>
            <a:lstStyle/>
            <a:p>
              <a:pPr fontAlgn="base"/>
              <a:endParaRPr lang="zh-CN" altLang="en-US" sz="2000" strike="noStrike" noProof="1">
                <a:latin typeface="微软雅黑" panose="020B0503020204020204" pitchFamily="34" charset="-122"/>
                <a:ea typeface="微软雅黑" panose="020B0503020204020204" pitchFamily="34" charset="-122"/>
              </a:endParaRPr>
            </a:p>
          </p:txBody>
        </p:sp>
        <p:sp>
          <p:nvSpPr>
            <p:cNvPr id="25" name="矩形 29711"/>
            <p:cNvSpPr/>
            <p:nvPr/>
          </p:nvSpPr>
          <p:spPr>
            <a:xfrm>
              <a:off x="4970463" y="3351213"/>
              <a:ext cx="2017712" cy="1247775"/>
            </a:xfrm>
            <a:prstGeom prst="rect">
              <a:avLst/>
            </a:prstGeom>
            <a:solidFill>
              <a:srgbClr val="EB666A"/>
            </a:solidFill>
            <a:ln w="9525">
              <a:noFill/>
            </a:ln>
          </p:spPr>
          <p:txBody>
            <a:bodyPr/>
            <a:lstStyle/>
            <a:p>
              <a:pPr lvl="0"/>
              <a:endParaRPr lang="zh-CN" altLang="en-US" sz="2000" dirty="0">
                <a:latin typeface="微软雅黑" panose="020B0503020204020204" pitchFamily="34" charset="-122"/>
                <a:ea typeface="微软雅黑" panose="020B0503020204020204" pitchFamily="34" charset="-122"/>
              </a:endParaRPr>
            </a:p>
          </p:txBody>
        </p:sp>
        <p:sp>
          <p:nvSpPr>
            <p:cNvPr id="26" name="矩形 29712"/>
            <p:cNvSpPr/>
            <p:nvPr/>
          </p:nvSpPr>
          <p:spPr>
            <a:xfrm>
              <a:off x="7051675" y="1130300"/>
              <a:ext cx="1987550" cy="1260475"/>
            </a:xfrm>
            <a:prstGeom prst="rect">
              <a:avLst/>
            </a:prstGeom>
            <a:solidFill>
              <a:srgbClr val="7AB9AE"/>
            </a:solidFill>
            <a:ln w="9525">
              <a:noFill/>
            </a:ln>
          </p:spPr>
          <p:txBody>
            <a:bodyPr/>
            <a:lstStyle/>
            <a:p>
              <a:pPr lvl="0"/>
              <a:endParaRPr lang="zh-CN" altLang="en-US" sz="2000" dirty="0">
                <a:latin typeface="微软雅黑" panose="020B0503020204020204" pitchFamily="34" charset="-122"/>
                <a:ea typeface="微软雅黑" panose="020B0503020204020204" pitchFamily="34" charset="-122"/>
              </a:endParaRPr>
            </a:p>
          </p:txBody>
        </p:sp>
        <p:sp>
          <p:nvSpPr>
            <p:cNvPr id="27" name="矩形 26" descr="Dreamy_Images_21"/>
            <p:cNvSpPr/>
            <p:nvPr/>
          </p:nvSpPr>
          <p:spPr>
            <a:xfrm>
              <a:off x="7050088" y="2446338"/>
              <a:ext cx="1987550" cy="2152650"/>
            </a:xfrm>
            <a:prstGeom prst="rect">
              <a:avLst/>
            </a:prstGeom>
            <a:blipFill rotWithShape="1">
              <a:blip r:embed="rId2" cstate="hqprint"/>
              <a:srcRect/>
              <a:stretch>
                <a:fillRect/>
              </a:stretch>
            </a:blipFill>
            <a:ln w="9525">
              <a:noFill/>
              <a:miter/>
            </a:ln>
            <a:effectLst/>
          </p:spPr>
          <p:txBody>
            <a:bodyPr/>
            <a:lstStyle/>
            <a:p>
              <a:pPr fontAlgn="base"/>
              <a:endParaRPr lang="zh-CN" altLang="en-US" sz="2000" strike="noStrike" noProof="1">
                <a:latin typeface="微软雅黑" panose="020B0503020204020204" pitchFamily="34" charset="-122"/>
                <a:ea typeface="微软雅黑" panose="020B0503020204020204" pitchFamily="34" charset="-122"/>
              </a:endParaRPr>
            </a:p>
          </p:txBody>
        </p:sp>
        <p:sp>
          <p:nvSpPr>
            <p:cNvPr id="28" name="矩形 29714"/>
            <p:cNvSpPr/>
            <p:nvPr/>
          </p:nvSpPr>
          <p:spPr>
            <a:xfrm>
              <a:off x="7229475" y="1255713"/>
              <a:ext cx="1655763" cy="1026944"/>
            </a:xfrm>
            <a:prstGeom prst="rect">
              <a:avLst/>
            </a:prstGeom>
            <a:noFill/>
            <a:ln w="9525">
              <a:noFill/>
            </a:ln>
          </p:spPr>
          <p:txBody>
            <a:bodyPr lIns="0" tIns="0" rIns="0" bIns="0">
              <a:spAutoFit/>
            </a:bodyPr>
            <a:lstStyle/>
            <a:p>
              <a:pPr lvl="0"/>
              <a:r>
                <a:rPr lang="zh-CN" altLang="en-US" sz="2800" b="1" dirty="0">
                  <a:solidFill>
                    <a:schemeClr val="bg1"/>
                  </a:solidFill>
                  <a:latin typeface="微软雅黑" panose="020B0503020204020204" pitchFamily="34" charset="-122"/>
                  <a:ea typeface="微软雅黑" panose="020B0503020204020204" pitchFamily="34" charset="-122"/>
                </a:rPr>
                <a:t>01</a:t>
              </a:r>
              <a:r>
                <a:rPr lang="zh-CN" altLang="en-US" sz="900" b="1"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加入标题描述</a:t>
              </a:r>
              <a:endParaRPr lang="zh-CN" altLang="en-US" sz="5400" b="1"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29" name="矩形 29715"/>
            <p:cNvSpPr/>
            <p:nvPr/>
          </p:nvSpPr>
          <p:spPr>
            <a:xfrm>
              <a:off x="5159375" y="3490913"/>
              <a:ext cx="1655763" cy="1026944"/>
            </a:xfrm>
            <a:prstGeom prst="rect">
              <a:avLst/>
            </a:prstGeom>
            <a:noFill/>
            <a:ln w="9525">
              <a:noFill/>
            </a:ln>
          </p:spPr>
          <p:txBody>
            <a:bodyPr lIns="0" tIns="0" rIns="0" bIns="0">
              <a:spAutoFit/>
            </a:bodyPr>
            <a:lstStyle/>
            <a:p>
              <a:pPr lvl="0"/>
              <a:r>
                <a:rPr lang="zh-CN" altLang="en-US" sz="2800" b="1" dirty="0">
                  <a:solidFill>
                    <a:srgbClr val="FFFFFF"/>
                  </a:solidFill>
                  <a:latin typeface="微软雅黑" panose="020B0503020204020204" pitchFamily="34" charset="-122"/>
                  <a:ea typeface="微软雅黑" panose="020B0503020204020204" pitchFamily="34" charset="-122"/>
                </a:rPr>
                <a:t>0</a:t>
              </a:r>
              <a:r>
                <a:rPr lang="en-US" altLang="zh-CN" sz="2800" b="1" dirty="0">
                  <a:solidFill>
                    <a:srgbClr val="FFFFFF"/>
                  </a:solidFill>
                  <a:latin typeface="微软雅黑" panose="020B0503020204020204" pitchFamily="34" charset="-122"/>
                  <a:ea typeface="微软雅黑" panose="020B0503020204020204" pitchFamily="34" charset="-122"/>
                </a:rPr>
                <a:t>2</a:t>
              </a:r>
              <a:r>
                <a:rPr lang="zh-CN" altLang="en-US" sz="900" b="1" dirty="0">
                  <a:solidFill>
                    <a:srgbClr val="FFFFFF"/>
                  </a:solidFill>
                  <a:latin typeface="微软雅黑" panose="020B0503020204020204" pitchFamily="34" charset="-122"/>
                  <a:ea typeface="微软雅黑" panose="020B0503020204020204" pitchFamily="34" charset="-122"/>
                </a:rPr>
                <a:t> </a:t>
              </a:r>
              <a:r>
                <a:rPr lang="zh-CN" altLang="en-US" sz="1600" b="1" dirty="0">
                  <a:solidFill>
                    <a:srgbClr val="FFFFFF"/>
                  </a:solidFill>
                  <a:latin typeface="微软雅黑" panose="020B0503020204020204" pitchFamily="34" charset="-122"/>
                  <a:ea typeface="微软雅黑" panose="020B0503020204020204" pitchFamily="34" charset="-122"/>
                </a:rPr>
                <a:t>加入标题描述</a:t>
              </a:r>
              <a:endParaRPr lang="zh-CN" altLang="en-US" sz="5400" b="1" dirty="0">
                <a:solidFill>
                  <a:srgbClr val="FFFFFF"/>
                </a:solidFill>
                <a:latin typeface="微软雅黑" panose="020B0503020204020204" pitchFamily="34" charset="-122"/>
                <a:ea typeface="微软雅黑" panose="020B0503020204020204" pitchFamily="34" charset="-122"/>
              </a:endParaRPr>
            </a:p>
            <a:p>
              <a:pPr lvl="0" algn="just">
                <a:lnSpc>
                  <a:spcPct val="130000"/>
                </a:lnSpc>
              </a:pPr>
              <a:r>
                <a:rPr lang="zh-CN" altLang="en-US" sz="9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9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50" fill="hold"/>
                                        <p:tgtEl>
                                          <p:spTgt spid="17"/>
                                        </p:tgtEl>
                                        <p:attrNameLst>
                                          <p:attrName>ppt_x</p:attrName>
                                        </p:attrNameLst>
                                      </p:cBhvr>
                                      <p:tavLst>
                                        <p:tav tm="0">
                                          <p:val>
                                            <p:strVal val="#ppt_x"/>
                                          </p:val>
                                        </p:tav>
                                        <p:tav tm="100000">
                                          <p:val>
                                            <p:strVal val="#ppt_x"/>
                                          </p:val>
                                        </p:tav>
                                      </p:tavLst>
                                    </p:anim>
                                    <p:anim calcmode="lin" valueType="num">
                                      <p:cBhvr additive="base">
                                        <p:cTn id="13" dur="25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250" fill="hold"/>
                                        <p:tgtEl>
                                          <p:spTgt spid="18"/>
                                        </p:tgtEl>
                                        <p:attrNameLst>
                                          <p:attrName>ppt_x</p:attrName>
                                        </p:attrNameLst>
                                      </p:cBhvr>
                                      <p:tavLst>
                                        <p:tav tm="0">
                                          <p:val>
                                            <p:strVal val="#ppt_x"/>
                                          </p:val>
                                        </p:tav>
                                        <p:tav tm="100000">
                                          <p:val>
                                            <p:strVal val="#ppt_x"/>
                                          </p:val>
                                        </p:tav>
                                      </p:tavLst>
                                    </p:anim>
                                    <p:anim calcmode="lin" valueType="num">
                                      <p:cBhvr additive="base">
                                        <p:cTn id="18" dur="25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250" fill="hold"/>
                                        <p:tgtEl>
                                          <p:spTgt spid="19"/>
                                        </p:tgtEl>
                                        <p:attrNameLst>
                                          <p:attrName>ppt_x</p:attrName>
                                        </p:attrNameLst>
                                      </p:cBhvr>
                                      <p:tavLst>
                                        <p:tav tm="0">
                                          <p:val>
                                            <p:strVal val="#ppt_x"/>
                                          </p:val>
                                        </p:tav>
                                        <p:tav tm="100000">
                                          <p:val>
                                            <p:strVal val="#ppt_x"/>
                                          </p:val>
                                        </p:tav>
                                      </p:tavLst>
                                    </p:anim>
                                    <p:anim calcmode="lin" valueType="num">
                                      <p:cBhvr additive="base">
                                        <p:cTn id="23" dur="25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250" fill="hold"/>
                                        <p:tgtEl>
                                          <p:spTgt spid="20"/>
                                        </p:tgtEl>
                                        <p:attrNameLst>
                                          <p:attrName>ppt_x</p:attrName>
                                        </p:attrNameLst>
                                      </p:cBhvr>
                                      <p:tavLst>
                                        <p:tav tm="0">
                                          <p:val>
                                            <p:strVal val="#ppt_x"/>
                                          </p:val>
                                        </p:tav>
                                        <p:tav tm="100000">
                                          <p:val>
                                            <p:strVal val="#ppt_x"/>
                                          </p:val>
                                        </p:tav>
                                      </p:tavLst>
                                    </p:anim>
                                    <p:anim calcmode="lin" valueType="num">
                                      <p:cBhvr additive="base">
                                        <p:cTn id="28" dur="25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250" fill="hold"/>
                                        <p:tgtEl>
                                          <p:spTgt spid="21"/>
                                        </p:tgtEl>
                                        <p:attrNameLst>
                                          <p:attrName>ppt_x</p:attrName>
                                        </p:attrNameLst>
                                      </p:cBhvr>
                                      <p:tavLst>
                                        <p:tav tm="0">
                                          <p:val>
                                            <p:strVal val="#ppt_x"/>
                                          </p:val>
                                        </p:tav>
                                        <p:tav tm="100000">
                                          <p:val>
                                            <p:strVal val="#ppt_x"/>
                                          </p:val>
                                        </p:tav>
                                      </p:tavLst>
                                    </p:anim>
                                    <p:anim calcmode="lin" valueType="num">
                                      <p:cBhvr additive="base">
                                        <p:cTn id="33" dur="250" fill="hold"/>
                                        <p:tgtEl>
                                          <p:spTgt spid="2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250" fill="hold"/>
                                        <p:tgtEl>
                                          <p:spTgt spid="22"/>
                                        </p:tgtEl>
                                        <p:attrNameLst>
                                          <p:attrName>ppt_x</p:attrName>
                                        </p:attrNameLst>
                                      </p:cBhvr>
                                      <p:tavLst>
                                        <p:tav tm="0">
                                          <p:val>
                                            <p:strVal val="#ppt_x"/>
                                          </p:val>
                                        </p:tav>
                                        <p:tav tm="100000">
                                          <p:val>
                                            <p:strVal val="#ppt_x"/>
                                          </p:val>
                                        </p:tav>
                                      </p:tavLst>
                                    </p:anim>
                                    <p:anim calcmode="lin" valueType="num">
                                      <p:cBhvr additive="base">
                                        <p:cTn id="38" dur="250" fill="hold"/>
                                        <p:tgtEl>
                                          <p:spTgt spid="2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750" fill="hold"/>
                                        <p:tgtEl>
                                          <p:spTgt spid="23"/>
                                        </p:tgtEl>
                                        <p:attrNameLst>
                                          <p:attrName>ppt_x</p:attrName>
                                        </p:attrNameLst>
                                      </p:cBhvr>
                                      <p:tavLst>
                                        <p:tav tm="0">
                                          <p:val>
                                            <p:strVal val="0-#ppt_w/2"/>
                                          </p:val>
                                        </p:tav>
                                        <p:tav tm="100000">
                                          <p:val>
                                            <p:strVal val="#ppt_x"/>
                                          </p:val>
                                        </p:tav>
                                      </p:tavLst>
                                    </p:anim>
                                    <p:anim calcmode="lin" valueType="num">
                                      <p:cBhvr additive="base">
                                        <p:cTn id="43"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任意多边形 8"/>
          <p:cNvSpPr/>
          <p:nvPr/>
        </p:nvSpPr>
        <p:spPr>
          <a:xfrm>
            <a:off x="1597382" y="4079244"/>
            <a:ext cx="9133367" cy="0"/>
          </a:xfrm>
          <a:custGeom>
            <a:avLst/>
            <a:gdLst>
              <a:gd name="connsiteX0" fmla="*/ 0 w 9133367"/>
              <a:gd name="connsiteY0" fmla="*/ 0 h 0"/>
              <a:gd name="connsiteX1" fmla="*/ 9133367 w 9133367"/>
              <a:gd name="connsiteY1" fmla="*/ 0 h 0"/>
            </a:gdLst>
            <a:ahLst/>
            <a:cxnLst>
              <a:cxn ang="0">
                <a:pos x="connsiteX0" y="connsiteY0"/>
              </a:cxn>
              <a:cxn ang="0">
                <a:pos x="connsiteX1" y="connsiteY1"/>
              </a:cxn>
            </a:cxnLst>
            <a:rect l="l" t="t" r="r" b="b"/>
            <a:pathLst>
              <a:path w="9133367">
                <a:moveTo>
                  <a:pt x="0" y="0"/>
                </a:moveTo>
                <a:lnTo>
                  <a:pt x="9133367" y="0"/>
                </a:lnTo>
              </a:path>
            </a:pathLst>
          </a:custGeom>
          <a:noFill/>
          <a:ln>
            <a:solidFill>
              <a:schemeClr val="bg1">
                <a:lumMod val="85000"/>
              </a:schemeClr>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nvGrpSpPr>
          <p:cNvPr id="6" name="组合 5"/>
          <p:cNvGrpSpPr/>
          <p:nvPr/>
        </p:nvGrpSpPr>
        <p:grpSpPr>
          <a:xfrm>
            <a:off x="1411142" y="2040934"/>
            <a:ext cx="1524805" cy="1840604"/>
            <a:chOff x="1317265" y="2097755"/>
            <a:chExt cx="1524805" cy="1840604"/>
          </a:xfrm>
          <a:solidFill>
            <a:srgbClr val="EB666A"/>
          </a:solidFill>
        </p:grpSpPr>
        <p:sp>
          <p:nvSpPr>
            <p:cNvPr id="8" name="任意多边形 14"/>
            <p:cNvSpPr/>
            <p:nvPr/>
          </p:nvSpPr>
          <p:spPr>
            <a:xfrm>
              <a:off x="1317265" y="2097755"/>
              <a:ext cx="1524805" cy="1840604"/>
            </a:xfrm>
            <a:custGeom>
              <a:avLst/>
              <a:gdLst>
                <a:gd name="connsiteX0" fmla="*/ 762402 w 1524805"/>
                <a:gd name="connsiteY0" fmla="*/ 0 h 1840604"/>
                <a:gd name="connsiteX1" fmla="*/ 1301502 w 1524805"/>
                <a:gd name="connsiteY1" fmla="*/ 223303 h 1840604"/>
                <a:gd name="connsiteX2" fmla="*/ 1301502 w 1524805"/>
                <a:gd name="connsiteY2" fmla="*/ 1301503 h 1840604"/>
                <a:gd name="connsiteX3" fmla="*/ 762402 w 1524805"/>
                <a:gd name="connsiteY3" fmla="*/ 1840604 h 1840604"/>
                <a:gd name="connsiteX4" fmla="*/ 223302 w 1524805"/>
                <a:gd name="connsiteY4" fmla="*/ 1301503 h 1840604"/>
                <a:gd name="connsiteX5" fmla="*/ 223302 w 1524805"/>
                <a:gd name="connsiteY5" fmla="*/ 223303 h 1840604"/>
                <a:gd name="connsiteX6" fmla="*/ 762402 w 1524805"/>
                <a:gd name="connsiteY6" fmla="*/ 0 h 1840604"/>
                <a:gd name="connsiteX7" fmla="*/ 762402 w 1524805"/>
                <a:gd name="connsiteY7" fmla="*/ 130768 h 1840604"/>
                <a:gd name="connsiteX8" fmla="*/ 130767 w 1524805"/>
                <a:gd name="connsiteY8" fmla="*/ 762403 h 1840604"/>
                <a:gd name="connsiteX9" fmla="*/ 762402 w 1524805"/>
                <a:gd name="connsiteY9" fmla="*/ 1394038 h 1840604"/>
                <a:gd name="connsiteX10" fmla="*/ 1394037 w 1524805"/>
                <a:gd name="connsiteY10" fmla="*/ 762403 h 1840604"/>
                <a:gd name="connsiteX11" fmla="*/ 762402 w 1524805"/>
                <a:gd name="connsiteY11" fmla="*/ 130768 h 18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805" h="1840604">
                  <a:moveTo>
                    <a:pt x="762402" y="0"/>
                  </a:moveTo>
                  <a:cubicBezTo>
                    <a:pt x="957518" y="0"/>
                    <a:pt x="1152634" y="74434"/>
                    <a:pt x="1301502" y="223303"/>
                  </a:cubicBezTo>
                  <a:cubicBezTo>
                    <a:pt x="1599240" y="521040"/>
                    <a:pt x="1599240" y="1003766"/>
                    <a:pt x="1301502" y="1301503"/>
                  </a:cubicBezTo>
                  <a:lnTo>
                    <a:pt x="762402" y="1840604"/>
                  </a:lnTo>
                  <a:lnTo>
                    <a:pt x="223302" y="1301503"/>
                  </a:lnTo>
                  <a:cubicBezTo>
                    <a:pt x="-74435" y="1003766"/>
                    <a:pt x="-74435" y="521040"/>
                    <a:pt x="223302" y="223303"/>
                  </a:cubicBezTo>
                  <a:cubicBezTo>
                    <a:pt x="372171" y="74434"/>
                    <a:pt x="567286" y="0"/>
                    <a:pt x="762402" y="0"/>
                  </a:cubicBezTo>
                  <a:close/>
                  <a:moveTo>
                    <a:pt x="762402" y="130768"/>
                  </a:moveTo>
                  <a:cubicBezTo>
                    <a:pt x="413560" y="130768"/>
                    <a:pt x="130767" y="413561"/>
                    <a:pt x="130767" y="762403"/>
                  </a:cubicBezTo>
                  <a:cubicBezTo>
                    <a:pt x="130767" y="1111245"/>
                    <a:pt x="413560" y="1394038"/>
                    <a:pt x="762402" y="1394038"/>
                  </a:cubicBezTo>
                  <a:cubicBezTo>
                    <a:pt x="1111244" y="1394038"/>
                    <a:pt x="1394037" y="1111245"/>
                    <a:pt x="1394037" y="762403"/>
                  </a:cubicBezTo>
                  <a:cubicBezTo>
                    <a:pt x="1394037" y="413561"/>
                    <a:pt x="1111244" y="130768"/>
                    <a:pt x="762402" y="1307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a:off x="1526774" y="2307265"/>
              <a:ext cx="1105786" cy="11057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 name="组合 9"/>
          <p:cNvGrpSpPr/>
          <p:nvPr/>
        </p:nvGrpSpPr>
        <p:grpSpPr>
          <a:xfrm>
            <a:off x="4106282" y="2040934"/>
            <a:ext cx="1524805" cy="1840604"/>
            <a:chOff x="1317265" y="2097755"/>
            <a:chExt cx="1524805" cy="1840604"/>
          </a:xfrm>
          <a:solidFill>
            <a:srgbClr val="7AB9AE"/>
          </a:solidFill>
        </p:grpSpPr>
        <p:sp>
          <p:nvSpPr>
            <p:cNvPr id="11" name="任意多边形 17"/>
            <p:cNvSpPr/>
            <p:nvPr/>
          </p:nvSpPr>
          <p:spPr>
            <a:xfrm>
              <a:off x="1317265" y="2097755"/>
              <a:ext cx="1524805" cy="1840604"/>
            </a:xfrm>
            <a:custGeom>
              <a:avLst/>
              <a:gdLst>
                <a:gd name="connsiteX0" fmla="*/ 762402 w 1524805"/>
                <a:gd name="connsiteY0" fmla="*/ 0 h 1840604"/>
                <a:gd name="connsiteX1" fmla="*/ 1301502 w 1524805"/>
                <a:gd name="connsiteY1" fmla="*/ 223303 h 1840604"/>
                <a:gd name="connsiteX2" fmla="*/ 1301502 w 1524805"/>
                <a:gd name="connsiteY2" fmla="*/ 1301503 h 1840604"/>
                <a:gd name="connsiteX3" fmla="*/ 762402 w 1524805"/>
                <a:gd name="connsiteY3" fmla="*/ 1840604 h 1840604"/>
                <a:gd name="connsiteX4" fmla="*/ 223302 w 1524805"/>
                <a:gd name="connsiteY4" fmla="*/ 1301503 h 1840604"/>
                <a:gd name="connsiteX5" fmla="*/ 223302 w 1524805"/>
                <a:gd name="connsiteY5" fmla="*/ 223303 h 1840604"/>
                <a:gd name="connsiteX6" fmla="*/ 762402 w 1524805"/>
                <a:gd name="connsiteY6" fmla="*/ 0 h 1840604"/>
                <a:gd name="connsiteX7" fmla="*/ 762402 w 1524805"/>
                <a:gd name="connsiteY7" fmla="*/ 130768 h 1840604"/>
                <a:gd name="connsiteX8" fmla="*/ 130767 w 1524805"/>
                <a:gd name="connsiteY8" fmla="*/ 762403 h 1840604"/>
                <a:gd name="connsiteX9" fmla="*/ 762402 w 1524805"/>
                <a:gd name="connsiteY9" fmla="*/ 1394038 h 1840604"/>
                <a:gd name="connsiteX10" fmla="*/ 1394037 w 1524805"/>
                <a:gd name="connsiteY10" fmla="*/ 762403 h 1840604"/>
                <a:gd name="connsiteX11" fmla="*/ 762402 w 1524805"/>
                <a:gd name="connsiteY11" fmla="*/ 130768 h 18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805" h="1840604">
                  <a:moveTo>
                    <a:pt x="762402" y="0"/>
                  </a:moveTo>
                  <a:cubicBezTo>
                    <a:pt x="957518" y="0"/>
                    <a:pt x="1152634" y="74434"/>
                    <a:pt x="1301502" y="223303"/>
                  </a:cubicBezTo>
                  <a:cubicBezTo>
                    <a:pt x="1599240" y="521040"/>
                    <a:pt x="1599240" y="1003766"/>
                    <a:pt x="1301502" y="1301503"/>
                  </a:cubicBezTo>
                  <a:lnTo>
                    <a:pt x="762402" y="1840604"/>
                  </a:lnTo>
                  <a:lnTo>
                    <a:pt x="223302" y="1301503"/>
                  </a:lnTo>
                  <a:cubicBezTo>
                    <a:pt x="-74435" y="1003766"/>
                    <a:pt x="-74435" y="521040"/>
                    <a:pt x="223302" y="223303"/>
                  </a:cubicBezTo>
                  <a:cubicBezTo>
                    <a:pt x="372171" y="74434"/>
                    <a:pt x="567286" y="0"/>
                    <a:pt x="762402" y="0"/>
                  </a:cubicBezTo>
                  <a:close/>
                  <a:moveTo>
                    <a:pt x="762402" y="130768"/>
                  </a:moveTo>
                  <a:cubicBezTo>
                    <a:pt x="413560" y="130768"/>
                    <a:pt x="130767" y="413561"/>
                    <a:pt x="130767" y="762403"/>
                  </a:cubicBezTo>
                  <a:cubicBezTo>
                    <a:pt x="130767" y="1111245"/>
                    <a:pt x="413560" y="1394038"/>
                    <a:pt x="762402" y="1394038"/>
                  </a:cubicBezTo>
                  <a:cubicBezTo>
                    <a:pt x="1111244" y="1394038"/>
                    <a:pt x="1394037" y="1111245"/>
                    <a:pt x="1394037" y="762403"/>
                  </a:cubicBezTo>
                  <a:cubicBezTo>
                    <a:pt x="1394037" y="413561"/>
                    <a:pt x="1111244" y="130768"/>
                    <a:pt x="762402" y="1307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1526774" y="2307265"/>
              <a:ext cx="1105786" cy="11057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 name="组合 12"/>
          <p:cNvGrpSpPr/>
          <p:nvPr/>
        </p:nvGrpSpPr>
        <p:grpSpPr>
          <a:xfrm>
            <a:off x="6801422" y="2040934"/>
            <a:ext cx="1524805" cy="1840604"/>
            <a:chOff x="1317265" y="2097755"/>
            <a:chExt cx="1524805" cy="1840604"/>
          </a:xfrm>
          <a:solidFill>
            <a:srgbClr val="EB666A"/>
          </a:solidFill>
        </p:grpSpPr>
        <p:sp>
          <p:nvSpPr>
            <p:cNvPr id="14" name="任意多边形 20"/>
            <p:cNvSpPr/>
            <p:nvPr/>
          </p:nvSpPr>
          <p:spPr>
            <a:xfrm>
              <a:off x="1317265" y="2097755"/>
              <a:ext cx="1524805" cy="1840604"/>
            </a:xfrm>
            <a:custGeom>
              <a:avLst/>
              <a:gdLst>
                <a:gd name="connsiteX0" fmla="*/ 762402 w 1524805"/>
                <a:gd name="connsiteY0" fmla="*/ 0 h 1840604"/>
                <a:gd name="connsiteX1" fmla="*/ 1301502 w 1524805"/>
                <a:gd name="connsiteY1" fmla="*/ 223303 h 1840604"/>
                <a:gd name="connsiteX2" fmla="*/ 1301502 w 1524805"/>
                <a:gd name="connsiteY2" fmla="*/ 1301503 h 1840604"/>
                <a:gd name="connsiteX3" fmla="*/ 762402 w 1524805"/>
                <a:gd name="connsiteY3" fmla="*/ 1840604 h 1840604"/>
                <a:gd name="connsiteX4" fmla="*/ 223302 w 1524805"/>
                <a:gd name="connsiteY4" fmla="*/ 1301503 h 1840604"/>
                <a:gd name="connsiteX5" fmla="*/ 223302 w 1524805"/>
                <a:gd name="connsiteY5" fmla="*/ 223303 h 1840604"/>
                <a:gd name="connsiteX6" fmla="*/ 762402 w 1524805"/>
                <a:gd name="connsiteY6" fmla="*/ 0 h 1840604"/>
                <a:gd name="connsiteX7" fmla="*/ 762402 w 1524805"/>
                <a:gd name="connsiteY7" fmla="*/ 130768 h 1840604"/>
                <a:gd name="connsiteX8" fmla="*/ 130767 w 1524805"/>
                <a:gd name="connsiteY8" fmla="*/ 762403 h 1840604"/>
                <a:gd name="connsiteX9" fmla="*/ 762402 w 1524805"/>
                <a:gd name="connsiteY9" fmla="*/ 1394038 h 1840604"/>
                <a:gd name="connsiteX10" fmla="*/ 1394037 w 1524805"/>
                <a:gd name="connsiteY10" fmla="*/ 762403 h 1840604"/>
                <a:gd name="connsiteX11" fmla="*/ 762402 w 1524805"/>
                <a:gd name="connsiteY11" fmla="*/ 130768 h 18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805" h="1840604">
                  <a:moveTo>
                    <a:pt x="762402" y="0"/>
                  </a:moveTo>
                  <a:cubicBezTo>
                    <a:pt x="957518" y="0"/>
                    <a:pt x="1152634" y="74434"/>
                    <a:pt x="1301502" y="223303"/>
                  </a:cubicBezTo>
                  <a:cubicBezTo>
                    <a:pt x="1599240" y="521040"/>
                    <a:pt x="1599240" y="1003766"/>
                    <a:pt x="1301502" y="1301503"/>
                  </a:cubicBezTo>
                  <a:lnTo>
                    <a:pt x="762402" y="1840604"/>
                  </a:lnTo>
                  <a:lnTo>
                    <a:pt x="223302" y="1301503"/>
                  </a:lnTo>
                  <a:cubicBezTo>
                    <a:pt x="-74435" y="1003766"/>
                    <a:pt x="-74435" y="521040"/>
                    <a:pt x="223302" y="223303"/>
                  </a:cubicBezTo>
                  <a:cubicBezTo>
                    <a:pt x="372171" y="74434"/>
                    <a:pt x="567286" y="0"/>
                    <a:pt x="762402" y="0"/>
                  </a:cubicBezTo>
                  <a:close/>
                  <a:moveTo>
                    <a:pt x="762402" y="130768"/>
                  </a:moveTo>
                  <a:cubicBezTo>
                    <a:pt x="413560" y="130768"/>
                    <a:pt x="130767" y="413561"/>
                    <a:pt x="130767" y="762403"/>
                  </a:cubicBezTo>
                  <a:cubicBezTo>
                    <a:pt x="130767" y="1111245"/>
                    <a:pt x="413560" y="1394038"/>
                    <a:pt x="762402" y="1394038"/>
                  </a:cubicBezTo>
                  <a:cubicBezTo>
                    <a:pt x="1111244" y="1394038"/>
                    <a:pt x="1394037" y="1111245"/>
                    <a:pt x="1394037" y="762403"/>
                  </a:cubicBezTo>
                  <a:cubicBezTo>
                    <a:pt x="1394037" y="413561"/>
                    <a:pt x="1111244" y="130768"/>
                    <a:pt x="762402" y="1307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1526774" y="2307265"/>
              <a:ext cx="1105786" cy="11057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6" name="组合 15"/>
          <p:cNvGrpSpPr/>
          <p:nvPr/>
        </p:nvGrpSpPr>
        <p:grpSpPr>
          <a:xfrm>
            <a:off x="9496561" y="2040934"/>
            <a:ext cx="1524805" cy="1840604"/>
            <a:chOff x="1317265" y="2097755"/>
            <a:chExt cx="1524805" cy="1840604"/>
          </a:xfrm>
          <a:solidFill>
            <a:srgbClr val="7AB9AE"/>
          </a:solidFill>
        </p:grpSpPr>
        <p:sp>
          <p:nvSpPr>
            <p:cNvPr id="17" name="任意多边形 23"/>
            <p:cNvSpPr/>
            <p:nvPr/>
          </p:nvSpPr>
          <p:spPr>
            <a:xfrm>
              <a:off x="1317265" y="2097755"/>
              <a:ext cx="1524805" cy="1840604"/>
            </a:xfrm>
            <a:custGeom>
              <a:avLst/>
              <a:gdLst>
                <a:gd name="connsiteX0" fmla="*/ 762402 w 1524805"/>
                <a:gd name="connsiteY0" fmla="*/ 0 h 1840604"/>
                <a:gd name="connsiteX1" fmla="*/ 1301502 w 1524805"/>
                <a:gd name="connsiteY1" fmla="*/ 223303 h 1840604"/>
                <a:gd name="connsiteX2" fmla="*/ 1301502 w 1524805"/>
                <a:gd name="connsiteY2" fmla="*/ 1301503 h 1840604"/>
                <a:gd name="connsiteX3" fmla="*/ 762402 w 1524805"/>
                <a:gd name="connsiteY3" fmla="*/ 1840604 h 1840604"/>
                <a:gd name="connsiteX4" fmla="*/ 223302 w 1524805"/>
                <a:gd name="connsiteY4" fmla="*/ 1301503 h 1840604"/>
                <a:gd name="connsiteX5" fmla="*/ 223302 w 1524805"/>
                <a:gd name="connsiteY5" fmla="*/ 223303 h 1840604"/>
                <a:gd name="connsiteX6" fmla="*/ 762402 w 1524805"/>
                <a:gd name="connsiteY6" fmla="*/ 0 h 1840604"/>
                <a:gd name="connsiteX7" fmla="*/ 762402 w 1524805"/>
                <a:gd name="connsiteY7" fmla="*/ 130768 h 1840604"/>
                <a:gd name="connsiteX8" fmla="*/ 130767 w 1524805"/>
                <a:gd name="connsiteY8" fmla="*/ 762403 h 1840604"/>
                <a:gd name="connsiteX9" fmla="*/ 762402 w 1524805"/>
                <a:gd name="connsiteY9" fmla="*/ 1394038 h 1840604"/>
                <a:gd name="connsiteX10" fmla="*/ 1394037 w 1524805"/>
                <a:gd name="connsiteY10" fmla="*/ 762403 h 1840604"/>
                <a:gd name="connsiteX11" fmla="*/ 762402 w 1524805"/>
                <a:gd name="connsiteY11" fmla="*/ 130768 h 18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805" h="1840604">
                  <a:moveTo>
                    <a:pt x="762402" y="0"/>
                  </a:moveTo>
                  <a:cubicBezTo>
                    <a:pt x="957518" y="0"/>
                    <a:pt x="1152634" y="74434"/>
                    <a:pt x="1301502" y="223303"/>
                  </a:cubicBezTo>
                  <a:cubicBezTo>
                    <a:pt x="1599240" y="521040"/>
                    <a:pt x="1599240" y="1003766"/>
                    <a:pt x="1301502" y="1301503"/>
                  </a:cubicBezTo>
                  <a:lnTo>
                    <a:pt x="762402" y="1840604"/>
                  </a:lnTo>
                  <a:lnTo>
                    <a:pt x="223302" y="1301503"/>
                  </a:lnTo>
                  <a:cubicBezTo>
                    <a:pt x="-74435" y="1003766"/>
                    <a:pt x="-74435" y="521040"/>
                    <a:pt x="223302" y="223303"/>
                  </a:cubicBezTo>
                  <a:cubicBezTo>
                    <a:pt x="372171" y="74434"/>
                    <a:pt x="567286" y="0"/>
                    <a:pt x="762402" y="0"/>
                  </a:cubicBezTo>
                  <a:close/>
                  <a:moveTo>
                    <a:pt x="762402" y="130768"/>
                  </a:moveTo>
                  <a:cubicBezTo>
                    <a:pt x="413560" y="130768"/>
                    <a:pt x="130767" y="413561"/>
                    <a:pt x="130767" y="762403"/>
                  </a:cubicBezTo>
                  <a:cubicBezTo>
                    <a:pt x="130767" y="1111245"/>
                    <a:pt x="413560" y="1394038"/>
                    <a:pt x="762402" y="1394038"/>
                  </a:cubicBezTo>
                  <a:cubicBezTo>
                    <a:pt x="1111244" y="1394038"/>
                    <a:pt x="1394037" y="1111245"/>
                    <a:pt x="1394037" y="762403"/>
                  </a:cubicBezTo>
                  <a:cubicBezTo>
                    <a:pt x="1394037" y="413561"/>
                    <a:pt x="1111244" y="130768"/>
                    <a:pt x="762402" y="1307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1526774" y="2307265"/>
              <a:ext cx="1105786" cy="11057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 name="组合 18"/>
          <p:cNvGrpSpPr/>
          <p:nvPr/>
        </p:nvGrpSpPr>
        <p:grpSpPr>
          <a:xfrm>
            <a:off x="1195461" y="4457322"/>
            <a:ext cx="1956169" cy="1336970"/>
            <a:chOff x="8548025" y="1459078"/>
            <a:chExt cx="1956169" cy="1336970"/>
          </a:xfrm>
        </p:grpSpPr>
        <p:sp>
          <p:nvSpPr>
            <p:cNvPr id="20" name="矩形 19"/>
            <p:cNvSpPr/>
            <p:nvPr/>
          </p:nvSpPr>
          <p:spPr>
            <a:xfrm>
              <a:off x="8548025" y="1766855"/>
              <a:ext cx="1956169" cy="1029193"/>
            </a:xfrm>
            <a:prstGeom prst="rect">
              <a:avLst/>
            </a:prstGeom>
          </p:spPr>
          <p:txBody>
            <a:bodyPr wrap="square">
              <a:spAutoFit/>
            </a:bodyPr>
            <a:lstStyle/>
            <a:p>
              <a:pPr algn="just">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8890490" y="1459078"/>
              <a:ext cx="1356208" cy="307777"/>
            </a:xfrm>
            <a:prstGeom prst="rect">
              <a:avLst/>
            </a:prstGeom>
          </p:spPr>
          <p:txBody>
            <a:bodyPr wrap="square">
              <a:spAutoFit/>
            </a:bodyPr>
            <a:lstStyle/>
            <a:p>
              <a:r>
                <a:rPr lang="zh-CN" altLang="en-US" sz="1400" b="1" dirty="0">
                  <a:solidFill>
                    <a:schemeClr val="bg1">
                      <a:lumMod val="50000"/>
                    </a:schemeClr>
                  </a:solidFill>
                  <a:latin typeface="Agency FB" panose="020B0503020202020204" pitchFamily="34" charset="0"/>
                  <a:ea typeface="Dotum" panose="020B0600000101010101" pitchFamily="34" charset="-127"/>
                  <a:cs typeface="Segoe UI Semilight" panose="020B0402040204020203" pitchFamily="34" charset="0"/>
                </a:rPr>
                <a:t>加入标题描述</a:t>
              </a:r>
              <a:endParaRPr lang="zh-CN" altLang="en-US" sz="1400" b="1" dirty="0">
                <a:solidFill>
                  <a:schemeClr val="bg1">
                    <a:lumMod val="50000"/>
                  </a:schemeClr>
                </a:solidFill>
                <a:latin typeface="Agency FB" panose="020B0503020202020204" pitchFamily="34" charset="0"/>
                <a:ea typeface="Dotum" panose="020B0600000101010101" pitchFamily="34" charset="-127"/>
                <a:cs typeface="Segoe UI Semilight" panose="020B0402040204020203" pitchFamily="34" charset="0"/>
              </a:endParaRPr>
            </a:p>
          </p:txBody>
        </p:sp>
      </p:grpSp>
      <p:grpSp>
        <p:nvGrpSpPr>
          <p:cNvPr id="22" name="组合 21"/>
          <p:cNvGrpSpPr/>
          <p:nvPr/>
        </p:nvGrpSpPr>
        <p:grpSpPr>
          <a:xfrm>
            <a:off x="3876439" y="4457322"/>
            <a:ext cx="1956169" cy="1336970"/>
            <a:chOff x="8548025" y="1459078"/>
            <a:chExt cx="1956169" cy="1336970"/>
          </a:xfrm>
        </p:grpSpPr>
        <p:sp>
          <p:nvSpPr>
            <p:cNvPr id="23" name="矩形 22"/>
            <p:cNvSpPr/>
            <p:nvPr/>
          </p:nvSpPr>
          <p:spPr>
            <a:xfrm>
              <a:off x="8548025" y="1766855"/>
              <a:ext cx="1956169" cy="1029193"/>
            </a:xfrm>
            <a:prstGeom prst="rect">
              <a:avLst/>
            </a:prstGeom>
          </p:spPr>
          <p:txBody>
            <a:bodyPr wrap="square">
              <a:spAutoFit/>
            </a:bodyPr>
            <a:lstStyle/>
            <a:p>
              <a:pPr algn="just">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890490" y="1459078"/>
              <a:ext cx="1356208" cy="307777"/>
            </a:xfrm>
            <a:prstGeom prst="rect">
              <a:avLst/>
            </a:prstGeom>
          </p:spPr>
          <p:txBody>
            <a:bodyPr wrap="square">
              <a:spAutoFit/>
            </a:bodyPr>
            <a:lstStyle/>
            <a:p>
              <a:r>
                <a:rPr lang="zh-CN" altLang="en-US" sz="1400" b="1" dirty="0">
                  <a:solidFill>
                    <a:schemeClr val="bg1">
                      <a:lumMod val="50000"/>
                    </a:schemeClr>
                  </a:solidFill>
                  <a:latin typeface="Agency FB" panose="020B0503020202020204" pitchFamily="34" charset="0"/>
                  <a:ea typeface="Dotum" panose="020B0600000101010101" pitchFamily="34" charset="-127"/>
                  <a:cs typeface="Segoe UI Semilight" panose="020B0402040204020203" pitchFamily="34" charset="0"/>
                </a:rPr>
                <a:t>加入标题描述</a:t>
              </a:r>
              <a:endParaRPr lang="zh-CN" altLang="en-US" sz="1400" b="1" dirty="0">
                <a:solidFill>
                  <a:schemeClr val="bg1">
                    <a:lumMod val="50000"/>
                  </a:schemeClr>
                </a:solidFill>
                <a:latin typeface="Agency FB" panose="020B0503020202020204" pitchFamily="34" charset="0"/>
                <a:ea typeface="Dotum" panose="020B0600000101010101" pitchFamily="34" charset="-127"/>
                <a:cs typeface="Segoe UI Semilight" panose="020B0402040204020203" pitchFamily="34" charset="0"/>
              </a:endParaRPr>
            </a:p>
          </p:txBody>
        </p:sp>
      </p:grpSp>
      <p:grpSp>
        <p:nvGrpSpPr>
          <p:cNvPr id="25" name="组合 24"/>
          <p:cNvGrpSpPr/>
          <p:nvPr/>
        </p:nvGrpSpPr>
        <p:grpSpPr>
          <a:xfrm>
            <a:off x="6557417" y="4457322"/>
            <a:ext cx="1956169" cy="1360373"/>
            <a:chOff x="8548025" y="1459078"/>
            <a:chExt cx="1956169" cy="1360373"/>
          </a:xfrm>
        </p:grpSpPr>
        <p:sp>
          <p:nvSpPr>
            <p:cNvPr id="26" name="矩形 25"/>
            <p:cNvSpPr/>
            <p:nvPr/>
          </p:nvSpPr>
          <p:spPr>
            <a:xfrm>
              <a:off x="8548025" y="1766855"/>
              <a:ext cx="1956169" cy="1052596"/>
            </a:xfrm>
            <a:prstGeom prst="rect">
              <a:avLst/>
            </a:prstGeom>
          </p:spPr>
          <p:txBody>
            <a:bodyPr wrap="square">
              <a:spAutoFit/>
            </a:bodyPr>
            <a:lstStyle/>
            <a:p>
              <a:pPr algn="just">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8890490" y="1459078"/>
              <a:ext cx="1356208" cy="307777"/>
            </a:xfrm>
            <a:prstGeom prst="rect">
              <a:avLst/>
            </a:prstGeom>
          </p:spPr>
          <p:txBody>
            <a:bodyPr wrap="square">
              <a:spAutoFit/>
            </a:bodyPr>
            <a:lstStyle/>
            <a:p>
              <a:r>
                <a:rPr lang="zh-CN" altLang="en-US" sz="1400" b="1" dirty="0">
                  <a:solidFill>
                    <a:schemeClr val="bg1">
                      <a:lumMod val="50000"/>
                    </a:schemeClr>
                  </a:solidFill>
                  <a:latin typeface="Agency FB" panose="020B0503020202020204" pitchFamily="34" charset="0"/>
                  <a:ea typeface="Dotum" panose="020B0600000101010101" pitchFamily="34" charset="-127"/>
                  <a:cs typeface="Segoe UI Semilight" panose="020B0402040204020203" pitchFamily="34" charset="0"/>
                </a:rPr>
                <a:t>加入标题描述</a:t>
              </a:r>
              <a:endParaRPr lang="zh-CN" altLang="en-US" sz="1400" b="1" dirty="0">
                <a:solidFill>
                  <a:schemeClr val="bg1">
                    <a:lumMod val="50000"/>
                  </a:schemeClr>
                </a:solidFill>
                <a:latin typeface="Agency FB" panose="020B0503020202020204" pitchFamily="34" charset="0"/>
                <a:ea typeface="Dotum" panose="020B0600000101010101" pitchFamily="34" charset="-127"/>
                <a:cs typeface="Segoe UI Semilight" panose="020B0402040204020203" pitchFamily="34" charset="0"/>
              </a:endParaRPr>
            </a:p>
          </p:txBody>
        </p:sp>
      </p:grpSp>
      <p:grpSp>
        <p:nvGrpSpPr>
          <p:cNvPr id="28" name="组合 27"/>
          <p:cNvGrpSpPr/>
          <p:nvPr/>
        </p:nvGrpSpPr>
        <p:grpSpPr>
          <a:xfrm>
            <a:off x="9238395" y="4457322"/>
            <a:ext cx="1956169" cy="1336970"/>
            <a:chOff x="8548025" y="1459078"/>
            <a:chExt cx="1956169" cy="1336970"/>
          </a:xfrm>
        </p:grpSpPr>
        <p:sp>
          <p:nvSpPr>
            <p:cNvPr id="29" name="矩形 28"/>
            <p:cNvSpPr/>
            <p:nvPr/>
          </p:nvSpPr>
          <p:spPr>
            <a:xfrm>
              <a:off x="8548025" y="1766855"/>
              <a:ext cx="1956169" cy="1029193"/>
            </a:xfrm>
            <a:prstGeom prst="rect">
              <a:avLst/>
            </a:prstGeom>
          </p:spPr>
          <p:txBody>
            <a:bodyPr wrap="square">
              <a:spAutoFit/>
            </a:bodyPr>
            <a:lstStyle/>
            <a:p>
              <a:pPr algn="just">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8890490" y="1459078"/>
              <a:ext cx="1356208" cy="307777"/>
            </a:xfrm>
            <a:prstGeom prst="rect">
              <a:avLst/>
            </a:prstGeom>
          </p:spPr>
          <p:txBody>
            <a:bodyPr wrap="square">
              <a:spAutoFit/>
            </a:bodyPr>
            <a:lstStyle/>
            <a:p>
              <a:r>
                <a:rPr lang="zh-CN" altLang="en-US" sz="1400" b="1" dirty="0">
                  <a:solidFill>
                    <a:schemeClr val="bg1">
                      <a:lumMod val="50000"/>
                    </a:schemeClr>
                  </a:solidFill>
                  <a:latin typeface="Agency FB" panose="020B0503020202020204" pitchFamily="34" charset="0"/>
                  <a:ea typeface="Dotum" panose="020B0600000101010101" pitchFamily="34" charset="-127"/>
                  <a:cs typeface="Segoe UI Semilight" panose="020B0402040204020203" pitchFamily="34" charset="0"/>
                </a:rPr>
                <a:t>加入标题描述</a:t>
              </a:r>
              <a:endParaRPr lang="zh-CN" altLang="en-US" sz="1400" b="1" dirty="0">
                <a:solidFill>
                  <a:schemeClr val="bg1">
                    <a:lumMod val="50000"/>
                  </a:schemeClr>
                </a:solidFill>
                <a:latin typeface="Agency FB" panose="020B0503020202020204" pitchFamily="34" charset="0"/>
                <a:ea typeface="Dotum" panose="020B0600000101010101" pitchFamily="34" charset="-127"/>
                <a:cs typeface="Segoe UI Semilight" panose="020B0402040204020203" pitchFamily="34" charset="0"/>
              </a:endParaRPr>
            </a:p>
          </p:txBody>
        </p:sp>
      </p:grpSp>
      <p:sp>
        <p:nvSpPr>
          <p:cNvPr id="31" name="矩形 30"/>
          <p:cNvSpPr/>
          <p:nvPr/>
        </p:nvSpPr>
        <p:spPr>
          <a:xfrm>
            <a:off x="1787282" y="2489099"/>
            <a:ext cx="758771" cy="584775"/>
          </a:xfrm>
          <a:prstGeom prst="rect">
            <a:avLst/>
          </a:prstGeom>
        </p:spPr>
        <p:txBody>
          <a:bodyPr wrap="square">
            <a:spAutoFit/>
          </a:bodyPr>
          <a:lstStyle/>
          <a:p>
            <a:pPr algn="ctr"/>
            <a:r>
              <a:rPr lang="en-US" altLang="zh-CN" sz="3200" b="1" dirty="0">
                <a:solidFill>
                  <a:prstClr val="white"/>
                </a:solidFill>
                <a:latin typeface="Dotum" panose="020B0600000101010101" pitchFamily="34" charset="-127"/>
                <a:ea typeface="Dotum" panose="020B0600000101010101" pitchFamily="34" charset="-127"/>
              </a:rPr>
              <a:t>01</a:t>
            </a:r>
            <a:endParaRPr lang="zh-CN" altLang="en-US" sz="3200" b="1" dirty="0">
              <a:solidFill>
                <a:prstClr val="white"/>
              </a:solidFill>
              <a:latin typeface="Dotum" panose="020B0600000101010101" pitchFamily="34" charset="-127"/>
              <a:ea typeface="Dotum" panose="020B0600000101010101" pitchFamily="34" charset="-127"/>
            </a:endParaRPr>
          </a:p>
        </p:txBody>
      </p:sp>
      <p:sp>
        <p:nvSpPr>
          <p:cNvPr id="32" name="矩形 31"/>
          <p:cNvSpPr/>
          <p:nvPr/>
        </p:nvSpPr>
        <p:spPr>
          <a:xfrm>
            <a:off x="4475137" y="2476781"/>
            <a:ext cx="758771" cy="584775"/>
          </a:xfrm>
          <a:prstGeom prst="rect">
            <a:avLst/>
          </a:prstGeom>
        </p:spPr>
        <p:txBody>
          <a:bodyPr wrap="square">
            <a:spAutoFit/>
          </a:bodyPr>
          <a:lstStyle/>
          <a:p>
            <a:pPr algn="ctr"/>
            <a:r>
              <a:rPr lang="en-US" altLang="zh-CN" sz="3200" b="1" dirty="0">
                <a:solidFill>
                  <a:prstClr val="white"/>
                </a:solidFill>
                <a:latin typeface="Dotum" panose="020B0600000101010101" pitchFamily="34" charset="-127"/>
                <a:ea typeface="Dotum" panose="020B0600000101010101" pitchFamily="34" charset="-127"/>
              </a:rPr>
              <a:t>02</a:t>
            </a:r>
            <a:endParaRPr lang="zh-CN" altLang="en-US" sz="3200" b="1" dirty="0">
              <a:solidFill>
                <a:prstClr val="white"/>
              </a:solidFill>
              <a:latin typeface="Dotum" panose="020B0600000101010101" pitchFamily="34" charset="-127"/>
              <a:ea typeface="Dotum" panose="020B0600000101010101" pitchFamily="34" charset="-127"/>
            </a:endParaRPr>
          </a:p>
        </p:txBody>
      </p:sp>
      <p:sp>
        <p:nvSpPr>
          <p:cNvPr id="33" name="矩形 32"/>
          <p:cNvSpPr/>
          <p:nvPr/>
        </p:nvSpPr>
        <p:spPr>
          <a:xfrm>
            <a:off x="7156115" y="2510949"/>
            <a:ext cx="758771" cy="584775"/>
          </a:xfrm>
          <a:prstGeom prst="rect">
            <a:avLst/>
          </a:prstGeom>
        </p:spPr>
        <p:txBody>
          <a:bodyPr wrap="square">
            <a:spAutoFit/>
          </a:bodyPr>
          <a:lstStyle/>
          <a:p>
            <a:pPr algn="ctr"/>
            <a:r>
              <a:rPr lang="en-US" altLang="zh-CN" sz="3200" b="1" dirty="0">
                <a:solidFill>
                  <a:prstClr val="white"/>
                </a:solidFill>
                <a:latin typeface="Dotum" panose="020B0600000101010101" pitchFamily="34" charset="-127"/>
                <a:ea typeface="Dotum" panose="020B0600000101010101" pitchFamily="34" charset="-127"/>
              </a:rPr>
              <a:t>03</a:t>
            </a:r>
            <a:endParaRPr lang="zh-CN" altLang="en-US" sz="3200" b="1" dirty="0">
              <a:solidFill>
                <a:prstClr val="white"/>
              </a:solidFill>
              <a:latin typeface="Dotum" panose="020B0600000101010101" pitchFamily="34" charset="-127"/>
              <a:ea typeface="Dotum" panose="020B0600000101010101" pitchFamily="34" charset="-127"/>
            </a:endParaRPr>
          </a:p>
        </p:txBody>
      </p:sp>
      <p:sp>
        <p:nvSpPr>
          <p:cNvPr id="34" name="矩形 33"/>
          <p:cNvSpPr/>
          <p:nvPr/>
        </p:nvSpPr>
        <p:spPr>
          <a:xfrm>
            <a:off x="9837093" y="2510948"/>
            <a:ext cx="758771" cy="584775"/>
          </a:xfrm>
          <a:prstGeom prst="rect">
            <a:avLst/>
          </a:prstGeom>
        </p:spPr>
        <p:txBody>
          <a:bodyPr wrap="square">
            <a:spAutoFit/>
          </a:bodyPr>
          <a:lstStyle/>
          <a:p>
            <a:pPr algn="ctr"/>
            <a:r>
              <a:rPr lang="en-US" altLang="zh-CN" sz="3200" b="1" dirty="0">
                <a:solidFill>
                  <a:prstClr val="white"/>
                </a:solidFill>
                <a:latin typeface="Dotum" panose="020B0600000101010101" pitchFamily="34" charset="-127"/>
                <a:ea typeface="Dotum" panose="020B0600000101010101" pitchFamily="34" charset="-127"/>
              </a:rPr>
              <a:t>04</a:t>
            </a:r>
            <a:endParaRPr lang="zh-CN" altLang="en-US" sz="3200" b="1" dirty="0">
              <a:solidFill>
                <a:prstClr val="white"/>
              </a:solidFill>
              <a:latin typeface="Dotum" panose="020B0600000101010101" pitchFamily="34" charset="-127"/>
              <a:ea typeface="Dotum" panose="020B0600000101010101" pitchFamily="34" charset="-127"/>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0-#ppt_w/2"/>
                                          </p:val>
                                        </p:tav>
                                        <p:tav tm="100000">
                                          <p:val>
                                            <p:strVal val="#ppt_x"/>
                                          </p:val>
                                        </p:tav>
                                      </p:tavLst>
                                    </p:anim>
                                    <p:anim calcmode="lin" valueType="num">
                                      <p:cBhvr additive="base">
                                        <p:cTn id="13" dur="2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0-#ppt_w/2"/>
                                          </p:val>
                                        </p:tav>
                                        <p:tav tm="100000">
                                          <p:val>
                                            <p:strVal val="#ppt_x"/>
                                          </p:val>
                                        </p:tav>
                                      </p:tavLst>
                                    </p:anim>
                                    <p:anim calcmode="lin" valueType="num">
                                      <p:cBhvr additive="base">
                                        <p:cTn id="23" dur="25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50" fill="hold"/>
                                        <p:tgtEl>
                                          <p:spTgt spid="13"/>
                                        </p:tgtEl>
                                        <p:attrNameLst>
                                          <p:attrName>ppt_x</p:attrName>
                                        </p:attrNameLst>
                                      </p:cBhvr>
                                      <p:tavLst>
                                        <p:tav tm="0">
                                          <p:val>
                                            <p:strVal val="0-#ppt_w/2"/>
                                          </p:val>
                                        </p:tav>
                                        <p:tav tm="100000">
                                          <p:val>
                                            <p:strVal val="#ppt_x"/>
                                          </p:val>
                                        </p:tav>
                                      </p:tavLst>
                                    </p:anim>
                                    <p:anim calcmode="lin" valueType="num">
                                      <p:cBhvr additive="base">
                                        <p:cTn id="28" dur="2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250" fill="hold"/>
                                        <p:tgtEl>
                                          <p:spTgt spid="16"/>
                                        </p:tgtEl>
                                        <p:attrNameLst>
                                          <p:attrName>ppt_x</p:attrName>
                                        </p:attrNameLst>
                                      </p:cBhvr>
                                      <p:tavLst>
                                        <p:tav tm="0">
                                          <p:val>
                                            <p:strVal val="0-#ppt_w/2"/>
                                          </p:val>
                                        </p:tav>
                                        <p:tav tm="100000">
                                          <p:val>
                                            <p:strVal val="#ppt_x"/>
                                          </p:val>
                                        </p:tav>
                                      </p:tavLst>
                                    </p:anim>
                                    <p:anim calcmode="lin" valueType="num">
                                      <p:cBhvr additive="base">
                                        <p:cTn id="33" dur="25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250" fill="hold"/>
                                        <p:tgtEl>
                                          <p:spTgt spid="19"/>
                                        </p:tgtEl>
                                        <p:attrNameLst>
                                          <p:attrName>ppt_x</p:attrName>
                                        </p:attrNameLst>
                                      </p:cBhvr>
                                      <p:tavLst>
                                        <p:tav tm="0">
                                          <p:val>
                                            <p:strVal val="0-#ppt_w/2"/>
                                          </p:val>
                                        </p:tav>
                                        <p:tav tm="100000">
                                          <p:val>
                                            <p:strVal val="#ppt_x"/>
                                          </p:val>
                                        </p:tav>
                                      </p:tavLst>
                                    </p:anim>
                                    <p:anim calcmode="lin" valueType="num">
                                      <p:cBhvr additive="base">
                                        <p:cTn id="38" dur="250" fill="hold"/>
                                        <p:tgtEl>
                                          <p:spTgt spid="1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250" fill="hold"/>
                                        <p:tgtEl>
                                          <p:spTgt spid="22"/>
                                        </p:tgtEl>
                                        <p:attrNameLst>
                                          <p:attrName>ppt_x</p:attrName>
                                        </p:attrNameLst>
                                      </p:cBhvr>
                                      <p:tavLst>
                                        <p:tav tm="0">
                                          <p:val>
                                            <p:strVal val="0-#ppt_w/2"/>
                                          </p:val>
                                        </p:tav>
                                        <p:tav tm="100000">
                                          <p:val>
                                            <p:strVal val="#ppt_x"/>
                                          </p:val>
                                        </p:tav>
                                      </p:tavLst>
                                    </p:anim>
                                    <p:anim calcmode="lin" valueType="num">
                                      <p:cBhvr additive="base">
                                        <p:cTn id="43" dur="25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250" fill="hold"/>
                                        <p:tgtEl>
                                          <p:spTgt spid="25"/>
                                        </p:tgtEl>
                                        <p:attrNameLst>
                                          <p:attrName>ppt_x</p:attrName>
                                        </p:attrNameLst>
                                      </p:cBhvr>
                                      <p:tavLst>
                                        <p:tav tm="0">
                                          <p:val>
                                            <p:strVal val="0-#ppt_w/2"/>
                                          </p:val>
                                        </p:tav>
                                        <p:tav tm="100000">
                                          <p:val>
                                            <p:strVal val="#ppt_x"/>
                                          </p:val>
                                        </p:tav>
                                      </p:tavLst>
                                    </p:anim>
                                    <p:anim calcmode="lin" valueType="num">
                                      <p:cBhvr additive="base">
                                        <p:cTn id="48" dur="250" fill="hold"/>
                                        <p:tgtEl>
                                          <p:spTgt spid="2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250" fill="hold"/>
                                        <p:tgtEl>
                                          <p:spTgt spid="28"/>
                                        </p:tgtEl>
                                        <p:attrNameLst>
                                          <p:attrName>ppt_x</p:attrName>
                                        </p:attrNameLst>
                                      </p:cBhvr>
                                      <p:tavLst>
                                        <p:tav tm="0">
                                          <p:val>
                                            <p:strVal val="0-#ppt_w/2"/>
                                          </p:val>
                                        </p:tav>
                                        <p:tav tm="100000">
                                          <p:val>
                                            <p:strVal val="#ppt_x"/>
                                          </p:val>
                                        </p:tav>
                                      </p:tavLst>
                                    </p:anim>
                                    <p:anim calcmode="lin" valueType="num">
                                      <p:cBhvr additive="base">
                                        <p:cTn id="53" dur="25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250" fill="hold"/>
                                        <p:tgtEl>
                                          <p:spTgt spid="31"/>
                                        </p:tgtEl>
                                        <p:attrNameLst>
                                          <p:attrName>ppt_x</p:attrName>
                                        </p:attrNameLst>
                                      </p:cBhvr>
                                      <p:tavLst>
                                        <p:tav tm="0">
                                          <p:val>
                                            <p:strVal val="0-#ppt_w/2"/>
                                          </p:val>
                                        </p:tav>
                                        <p:tav tm="100000">
                                          <p:val>
                                            <p:strVal val="#ppt_x"/>
                                          </p:val>
                                        </p:tav>
                                      </p:tavLst>
                                    </p:anim>
                                    <p:anim calcmode="lin" valueType="num">
                                      <p:cBhvr additive="base">
                                        <p:cTn id="58" dur="250" fill="hold"/>
                                        <p:tgtEl>
                                          <p:spTgt spid="31"/>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250" fill="hold"/>
                                        <p:tgtEl>
                                          <p:spTgt spid="32"/>
                                        </p:tgtEl>
                                        <p:attrNameLst>
                                          <p:attrName>ppt_x</p:attrName>
                                        </p:attrNameLst>
                                      </p:cBhvr>
                                      <p:tavLst>
                                        <p:tav tm="0">
                                          <p:val>
                                            <p:strVal val="0-#ppt_w/2"/>
                                          </p:val>
                                        </p:tav>
                                        <p:tav tm="100000">
                                          <p:val>
                                            <p:strVal val="#ppt_x"/>
                                          </p:val>
                                        </p:tav>
                                      </p:tavLst>
                                    </p:anim>
                                    <p:anim calcmode="lin" valueType="num">
                                      <p:cBhvr additive="base">
                                        <p:cTn id="63" dur="250" fill="hold"/>
                                        <p:tgtEl>
                                          <p:spTgt spid="32"/>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250" fill="hold"/>
                                        <p:tgtEl>
                                          <p:spTgt spid="33"/>
                                        </p:tgtEl>
                                        <p:attrNameLst>
                                          <p:attrName>ppt_x</p:attrName>
                                        </p:attrNameLst>
                                      </p:cBhvr>
                                      <p:tavLst>
                                        <p:tav tm="0">
                                          <p:val>
                                            <p:strVal val="0-#ppt_w/2"/>
                                          </p:val>
                                        </p:tav>
                                        <p:tav tm="100000">
                                          <p:val>
                                            <p:strVal val="#ppt_x"/>
                                          </p:val>
                                        </p:tav>
                                      </p:tavLst>
                                    </p:anim>
                                    <p:anim calcmode="lin" valueType="num">
                                      <p:cBhvr additive="base">
                                        <p:cTn id="68" dur="250" fill="hold"/>
                                        <p:tgtEl>
                                          <p:spTgt spid="3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250" fill="hold"/>
                                        <p:tgtEl>
                                          <p:spTgt spid="34"/>
                                        </p:tgtEl>
                                        <p:attrNameLst>
                                          <p:attrName>ppt_x</p:attrName>
                                        </p:attrNameLst>
                                      </p:cBhvr>
                                      <p:tavLst>
                                        <p:tav tm="0">
                                          <p:val>
                                            <p:strVal val="0-#ppt_w/2"/>
                                          </p:val>
                                        </p:tav>
                                        <p:tav tm="100000">
                                          <p:val>
                                            <p:strVal val="#ppt_x"/>
                                          </p:val>
                                        </p:tav>
                                      </p:tavLst>
                                    </p:anim>
                                    <p:anim calcmode="lin" valueType="num">
                                      <p:cBhvr additive="base">
                                        <p:cTn id="73" dur="25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cstate="email"/>
          <a:stretch>
            <a:fillRect/>
          </a:stretch>
        </p:blipFill>
        <p:spPr>
          <a:xfrm>
            <a:off x="0" y="1240"/>
            <a:ext cx="12190413" cy="6857107"/>
          </a:xfrm>
          <a:prstGeom prst="rect">
            <a:avLst/>
          </a:prstGeom>
        </p:spPr>
      </p:pic>
      <p:pic>
        <p:nvPicPr>
          <p:cNvPr id="30" name="图片 29"/>
          <p:cNvPicPr>
            <a:picLocks noChangeAspect="1"/>
          </p:cNvPicPr>
          <p:nvPr/>
        </p:nvPicPr>
        <p:blipFill>
          <a:blip r:embed="rId2" cstate="email"/>
          <a:stretch>
            <a:fillRect/>
          </a:stretch>
        </p:blipFill>
        <p:spPr>
          <a:xfrm>
            <a:off x="0" y="3306429"/>
            <a:ext cx="5467350" cy="3551917"/>
          </a:xfrm>
          <a:prstGeom prst="rect">
            <a:avLst/>
          </a:prstGeom>
        </p:spPr>
      </p:pic>
      <p:pic>
        <p:nvPicPr>
          <p:cNvPr id="31" name="图片 30"/>
          <p:cNvPicPr>
            <a:picLocks noChangeAspect="1"/>
          </p:cNvPicPr>
          <p:nvPr/>
        </p:nvPicPr>
        <p:blipFill>
          <a:blip r:embed="rId3" cstate="email"/>
          <a:stretch>
            <a:fillRect/>
          </a:stretch>
        </p:blipFill>
        <p:spPr>
          <a:xfrm>
            <a:off x="6749143" y="2246657"/>
            <a:ext cx="5441271" cy="4612932"/>
          </a:xfrm>
          <a:prstGeom prst="rect">
            <a:avLst/>
          </a:prstGeom>
        </p:spPr>
      </p:pic>
      <p:sp>
        <p:nvSpPr>
          <p:cNvPr id="32" name="矩形 31"/>
          <p:cNvSpPr/>
          <p:nvPr/>
        </p:nvSpPr>
        <p:spPr>
          <a:xfrm>
            <a:off x="2977357" y="1483427"/>
            <a:ext cx="181412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800" dirty="0">
                <a:solidFill>
                  <a:srgbClr val="EB666A"/>
                </a:solidFill>
                <a:latin typeface="华康海报体W12(P)" panose="040B0C00000000000000" pitchFamily="82" charset="-122"/>
                <a:ea typeface="华康海报体W12(P)" panose="040B0C00000000000000" pitchFamily="82" charset="-122"/>
              </a:rPr>
              <a:t>目录</a:t>
            </a:r>
            <a:r>
              <a:rPr kumimoji="1" lang="en-US" altLang="zh-CN" sz="4000" dirty="0">
                <a:solidFill>
                  <a:srgbClr val="EB666A"/>
                </a:solidFill>
                <a:latin typeface="华康海报体W12(P)" panose="040B0C00000000000000" pitchFamily="82" charset="-122"/>
                <a:ea typeface="华康海报体W12(P)" panose="040B0C00000000000000" pitchFamily="82" charset="-122"/>
              </a:rPr>
              <a:t>/</a:t>
            </a:r>
            <a:endParaRPr kumimoji="1" lang="en-US" altLang="zh-CN" sz="4000" dirty="0">
              <a:solidFill>
                <a:srgbClr val="EB666A"/>
              </a:solidFill>
              <a:latin typeface="华康海报体W12(P)" panose="040B0C00000000000000" pitchFamily="82" charset="-122"/>
              <a:ea typeface="华康海报体W12(P)" panose="040B0C00000000000000" pitchFamily="82" charset="-122"/>
            </a:endParaRPr>
          </a:p>
          <a:p>
            <a:pPr algn="ctr"/>
            <a:r>
              <a:rPr lang="en-US" altLang="zh-CN" sz="2000" dirty="0">
                <a:solidFill>
                  <a:srgbClr val="EB666A"/>
                </a:solidFill>
                <a:latin typeface="华康海报体W12(P)" panose="040B0C00000000000000" pitchFamily="82" charset="-122"/>
                <a:ea typeface="华康海报体W12(P)" panose="040B0C00000000000000" pitchFamily="82" charset="-122"/>
              </a:rPr>
              <a:t>DIRECTORY</a:t>
            </a:r>
            <a:endParaRPr lang="zh-CN" altLang="en-US" sz="2000" dirty="0">
              <a:solidFill>
                <a:srgbClr val="EB666A"/>
              </a:solidFill>
              <a:latin typeface="华康海报体W12(P)" panose="040B0C00000000000000" pitchFamily="82" charset="-122"/>
              <a:ea typeface="华康海报体W12(P)" panose="040B0C00000000000000" pitchFamily="82" charset="-122"/>
            </a:endParaRPr>
          </a:p>
        </p:txBody>
      </p:sp>
      <p:sp>
        <p:nvSpPr>
          <p:cNvPr id="33" name="文本框 3"/>
          <p:cNvSpPr txBox="1"/>
          <p:nvPr/>
        </p:nvSpPr>
        <p:spPr>
          <a:xfrm>
            <a:off x="5464642" y="1031318"/>
            <a:ext cx="3368522" cy="523220"/>
          </a:xfrm>
          <a:prstGeom prst="rect">
            <a:avLst/>
          </a:prstGeom>
          <a:solidFill>
            <a:srgbClr val="EB666A"/>
          </a:solidFill>
          <a:ln w="38100">
            <a:noFill/>
          </a:ln>
        </p:spPr>
        <p:txBody>
          <a:bodyPr wrap="square" rtlCol="0">
            <a:spAutoFit/>
          </a:bodyPr>
          <a:lstStyle/>
          <a:p>
            <a:pPr algn="ctr"/>
            <a:r>
              <a:rPr kumimoji="1" lang="en-US" altLang="zh-CN" sz="2800" dirty="0">
                <a:solidFill>
                  <a:schemeClr val="bg1"/>
                </a:solidFill>
                <a:latin typeface="华康海报体W12(P)" panose="040B0C00000000000000" pitchFamily="82" charset="-122"/>
                <a:ea typeface="华康海报体W12(P)" panose="040B0C00000000000000" pitchFamily="82" charset="-122"/>
              </a:rPr>
              <a:t>ONE</a:t>
            </a:r>
            <a:r>
              <a:rPr kumimoji="1" lang="zh-CN" altLang="en-US" sz="2800" dirty="0">
                <a:solidFill>
                  <a:schemeClr val="bg1"/>
                </a:solidFill>
                <a:latin typeface="华康海报体W12(P)" panose="040B0C00000000000000" pitchFamily="82" charset="-122"/>
                <a:ea typeface="华康海报体W12(P)" panose="040B0C00000000000000" pitchFamily="82" charset="-122"/>
              </a:rPr>
              <a:t>  加入标题</a:t>
            </a:r>
            <a:endParaRPr kumimoji="1" lang="zh-CN" altLang="en-US" sz="2800" dirty="0">
              <a:solidFill>
                <a:schemeClr val="bg1"/>
              </a:solidFill>
              <a:latin typeface="华康海报体W12(P)" panose="040B0C00000000000000" pitchFamily="82" charset="-122"/>
              <a:ea typeface="华康海报体W12(P)" panose="040B0C00000000000000" pitchFamily="82" charset="-122"/>
            </a:endParaRPr>
          </a:p>
        </p:txBody>
      </p:sp>
      <p:sp>
        <p:nvSpPr>
          <p:cNvPr id="34" name="文本框 4"/>
          <p:cNvSpPr txBox="1"/>
          <p:nvPr/>
        </p:nvSpPr>
        <p:spPr>
          <a:xfrm>
            <a:off x="5464640" y="1878920"/>
            <a:ext cx="3368523" cy="523220"/>
          </a:xfrm>
          <a:prstGeom prst="rect">
            <a:avLst/>
          </a:prstGeom>
          <a:solidFill>
            <a:srgbClr val="7AB9AE"/>
          </a:solidFill>
          <a:ln w="38100">
            <a:noFill/>
          </a:ln>
        </p:spPr>
        <p:txBody>
          <a:bodyPr wrap="square" rtlCol="0">
            <a:spAutoFit/>
          </a:bodyPr>
          <a:lstStyle/>
          <a:p>
            <a:pPr algn="ctr"/>
            <a:r>
              <a:rPr kumimoji="1" lang="en-US" altLang="zh-CN" sz="2800" dirty="0">
                <a:solidFill>
                  <a:schemeClr val="bg1"/>
                </a:solidFill>
                <a:latin typeface="华康海报体W12(P)" panose="040B0C00000000000000" pitchFamily="82" charset="-122"/>
                <a:ea typeface="华康海报体W12(P)" panose="040B0C00000000000000" pitchFamily="82" charset="-122"/>
              </a:rPr>
              <a:t>TWO </a:t>
            </a:r>
            <a:r>
              <a:rPr kumimoji="1" lang="zh-CN" altLang="en-US" sz="2800" dirty="0">
                <a:solidFill>
                  <a:schemeClr val="bg1"/>
                </a:solidFill>
                <a:latin typeface="华康海报体W12(P)" panose="040B0C00000000000000" pitchFamily="82" charset="-122"/>
                <a:ea typeface="华康海报体W12(P)" panose="040B0C00000000000000" pitchFamily="82" charset="-122"/>
              </a:rPr>
              <a:t>加入标题</a:t>
            </a:r>
            <a:endParaRPr kumimoji="1" lang="zh-CN" altLang="en-US" sz="2800" dirty="0">
              <a:solidFill>
                <a:schemeClr val="bg1"/>
              </a:solidFill>
              <a:latin typeface="华康海报体W12(P)" panose="040B0C00000000000000" pitchFamily="82" charset="-122"/>
              <a:ea typeface="华康海报体W12(P)" panose="040B0C00000000000000" pitchFamily="82" charset="-122"/>
            </a:endParaRPr>
          </a:p>
        </p:txBody>
      </p:sp>
      <p:sp>
        <p:nvSpPr>
          <p:cNvPr id="35" name="文本框 7"/>
          <p:cNvSpPr txBox="1"/>
          <p:nvPr/>
        </p:nvSpPr>
        <p:spPr>
          <a:xfrm>
            <a:off x="5464641" y="2726522"/>
            <a:ext cx="3368523" cy="523220"/>
          </a:xfrm>
          <a:prstGeom prst="rect">
            <a:avLst/>
          </a:prstGeom>
          <a:solidFill>
            <a:srgbClr val="EB666A"/>
          </a:solidFill>
          <a:ln w="38100">
            <a:noFill/>
          </a:ln>
        </p:spPr>
        <p:txBody>
          <a:bodyPr wrap="square" rtlCol="0">
            <a:spAutoFit/>
          </a:bodyPr>
          <a:lstStyle/>
          <a:p>
            <a:pPr algn="ctr"/>
            <a:r>
              <a:rPr kumimoji="1" lang="en-US" altLang="zh-CN" sz="2800" dirty="0">
                <a:solidFill>
                  <a:schemeClr val="bg1"/>
                </a:solidFill>
                <a:latin typeface="华康海报体W12(P)" panose="040B0C00000000000000" pitchFamily="82" charset="-122"/>
                <a:ea typeface="华康海报体W12(P)" panose="040B0C00000000000000" pitchFamily="82" charset="-122"/>
              </a:rPr>
              <a:t>THREE </a:t>
            </a:r>
            <a:r>
              <a:rPr kumimoji="1" lang="zh-CN" altLang="en-US" sz="2800" dirty="0">
                <a:solidFill>
                  <a:schemeClr val="bg1"/>
                </a:solidFill>
                <a:latin typeface="华康海报体W12(P)" panose="040B0C00000000000000" pitchFamily="82" charset="-122"/>
                <a:ea typeface="华康海报体W12(P)" panose="040B0C00000000000000" pitchFamily="82" charset="-122"/>
              </a:rPr>
              <a:t>加入标题</a:t>
            </a:r>
            <a:endParaRPr kumimoji="1" lang="zh-CN" altLang="en-US" sz="2800" dirty="0">
              <a:solidFill>
                <a:schemeClr val="bg1"/>
              </a:solidFill>
              <a:latin typeface="华康海报体W12(P)" panose="040B0C00000000000000" pitchFamily="82" charset="-122"/>
              <a:ea typeface="华康海报体W12(P)" panose="040B0C00000000000000" pitchFamily="82" charset="-122"/>
            </a:endParaRPr>
          </a:p>
        </p:txBody>
      </p:sp>
      <p:sp>
        <p:nvSpPr>
          <p:cNvPr id="36" name="文本框 8"/>
          <p:cNvSpPr txBox="1"/>
          <p:nvPr/>
        </p:nvSpPr>
        <p:spPr>
          <a:xfrm>
            <a:off x="5464641" y="3574123"/>
            <a:ext cx="3368523" cy="523220"/>
          </a:xfrm>
          <a:prstGeom prst="rect">
            <a:avLst/>
          </a:prstGeom>
          <a:solidFill>
            <a:srgbClr val="7AB9AE"/>
          </a:solidFill>
          <a:ln w="38100">
            <a:noFill/>
          </a:ln>
        </p:spPr>
        <p:txBody>
          <a:bodyPr wrap="square" rtlCol="0">
            <a:spAutoFit/>
          </a:bodyPr>
          <a:lstStyle/>
          <a:p>
            <a:pPr algn="ctr"/>
            <a:r>
              <a:rPr kumimoji="1" lang="en-US" altLang="zh-CN" sz="2800" dirty="0">
                <a:solidFill>
                  <a:schemeClr val="bg1"/>
                </a:solidFill>
                <a:latin typeface="华康海报体W12(P)" panose="040B0C00000000000000" pitchFamily="82" charset="-122"/>
                <a:ea typeface="华康海报体W12(P)" panose="040B0C00000000000000" pitchFamily="82" charset="-122"/>
              </a:rPr>
              <a:t>FOUR  </a:t>
            </a:r>
            <a:r>
              <a:rPr kumimoji="1" lang="zh-CN" altLang="en-US" sz="2800" dirty="0">
                <a:solidFill>
                  <a:schemeClr val="bg1"/>
                </a:solidFill>
                <a:latin typeface="华康海报体W12(P)" panose="040B0C00000000000000" pitchFamily="82" charset="-122"/>
                <a:ea typeface="华康海报体W12(P)" panose="040B0C00000000000000" pitchFamily="82" charset="-122"/>
              </a:rPr>
              <a:t>加入标题</a:t>
            </a:r>
            <a:endParaRPr kumimoji="1" lang="zh-CN" altLang="en-US" sz="2800" dirty="0">
              <a:solidFill>
                <a:schemeClr val="bg1"/>
              </a:solidFill>
              <a:latin typeface="华康海报体W12(P)" panose="040B0C00000000000000" pitchFamily="82" charset="-122"/>
              <a:ea typeface="华康海报体W12(P)" panose="040B0C00000000000000" pitchFamily="82"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750"/>
                                        <p:tgtEl>
                                          <p:spTgt spid="29"/>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250" fill="hold"/>
                                        <p:tgtEl>
                                          <p:spTgt spid="31"/>
                                        </p:tgtEl>
                                        <p:attrNameLst>
                                          <p:attrName>ppt_x</p:attrName>
                                        </p:attrNameLst>
                                      </p:cBhvr>
                                      <p:tavLst>
                                        <p:tav tm="0">
                                          <p:val>
                                            <p:strVal val="1+#ppt_w/2"/>
                                          </p:val>
                                        </p:tav>
                                        <p:tav tm="100000">
                                          <p:val>
                                            <p:strVal val="#ppt_x"/>
                                          </p:val>
                                        </p:tav>
                                      </p:tavLst>
                                    </p:anim>
                                    <p:anim calcmode="lin" valueType="num">
                                      <p:cBhvr additive="base">
                                        <p:cTn id="12" dur="1250" fill="hold"/>
                                        <p:tgtEl>
                                          <p:spTgt spid="3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750"/>
                                        <p:tgtEl>
                                          <p:spTgt spid="32"/>
                                        </p:tgtEl>
                                      </p:cBhvr>
                                    </p:animEffect>
                                    <p:anim calcmode="lin" valueType="num">
                                      <p:cBhvr>
                                        <p:cTn id="22" dur="750" fill="hold"/>
                                        <p:tgtEl>
                                          <p:spTgt spid="32"/>
                                        </p:tgtEl>
                                        <p:attrNameLst>
                                          <p:attrName>ppt_x</p:attrName>
                                        </p:attrNameLst>
                                      </p:cBhvr>
                                      <p:tavLst>
                                        <p:tav tm="0">
                                          <p:val>
                                            <p:strVal val="#ppt_x"/>
                                          </p:val>
                                        </p:tav>
                                        <p:tav tm="100000">
                                          <p:val>
                                            <p:strVal val="#ppt_x"/>
                                          </p:val>
                                        </p:tav>
                                      </p:tavLst>
                                    </p:anim>
                                    <p:anim calcmode="lin" valueType="num">
                                      <p:cBhvr>
                                        <p:cTn id="23" dur="75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250"/>
                                        <p:tgtEl>
                                          <p:spTgt spid="33"/>
                                        </p:tgtEl>
                                      </p:cBhvr>
                                    </p:animEffect>
                                    <p:anim calcmode="lin" valueType="num">
                                      <p:cBhvr>
                                        <p:cTn id="28" dur="250" fill="hold"/>
                                        <p:tgtEl>
                                          <p:spTgt spid="33"/>
                                        </p:tgtEl>
                                        <p:attrNameLst>
                                          <p:attrName>ppt_x</p:attrName>
                                        </p:attrNameLst>
                                      </p:cBhvr>
                                      <p:tavLst>
                                        <p:tav tm="0">
                                          <p:val>
                                            <p:strVal val="#ppt_x"/>
                                          </p:val>
                                        </p:tav>
                                        <p:tav tm="100000">
                                          <p:val>
                                            <p:strVal val="#ppt_x"/>
                                          </p:val>
                                        </p:tav>
                                      </p:tavLst>
                                    </p:anim>
                                    <p:anim calcmode="lin" valueType="num">
                                      <p:cBhvr>
                                        <p:cTn id="29" dur="250" fill="hold"/>
                                        <p:tgtEl>
                                          <p:spTgt spid="3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250"/>
                                        <p:tgtEl>
                                          <p:spTgt spid="34"/>
                                        </p:tgtEl>
                                      </p:cBhvr>
                                    </p:animEffect>
                                    <p:anim calcmode="lin" valueType="num">
                                      <p:cBhvr>
                                        <p:cTn id="34" dur="250" fill="hold"/>
                                        <p:tgtEl>
                                          <p:spTgt spid="34"/>
                                        </p:tgtEl>
                                        <p:attrNameLst>
                                          <p:attrName>ppt_x</p:attrName>
                                        </p:attrNameLst>
                                      </p:cBhvr>
                                      <p:tavLst>
                                        <p:tav tm="0">
                                          <p:val>
                                            <p:strVal val="#ppt_x"/>
                                          </p:val>
                                        </p:tav>
                                        <p:tav tm="100000">
                                          <p:val>
                                            <p:strVal val="#ppt_x"/>
                                          </p:val>
                                        </p:tav>
                                      </p:tavLst>
                                    </p:anim>
                                    <p:anim calcmode="lin" valueType="num">
                                      <p:cBhvr>
                                        <p:cTn id="35" dur="250" fill="hold"/>
                                        <p:tgtEl>
                                          <p:spTgt spid="3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250"/>
                                        <p:tgtEl>
                                          <p:spTgt spid="35"/>
                                        </p:tgtEl>
                                      </p:cBhvr>
                                    </p:animEffect>
                                    <p:anim calcmode="lin" valueType="num">
                                      <p:cBhvr>
                                        <p:cTn id="40" dur="250" fill="hold"/>
                                        <p:tgtEl>
                                          <p:spTgt spid="35"/>
                                        </p:tgtEl>
                                        <p:attrNameLst>
                                          <p:attrName>ppt_x</p:attrName>
                                        </p:attrNameLst>
                                      </p:cBhvr>
                                      <p:tavLst>
                                        <p:tav tm="0">
                                          <p:val>
                                            <p:strVal val="#ppt_x"/>
                                          </p:val>
                                        </p:tav>
                                        <p:tav tm="100000">
                                          <p:val>
                                            <p:strVal val="#ppt_x"/>
                                          </p:val>
                                        </p:tav>
                                      </p:tavLst>
                                    </p:anim>
                                    <p:anim calcmode="lin" valueType="num">
                                      <p:cBhvr>
                                        <p:cTn id="41" dur="250" fill="hold"/>
                                        <p:tgtEl>
                                          <p:spTgt spid="35"/>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250"/>
                                        <p:tgtEl>
                                          <p:spTgt spid="36"/>
                                        </p:tgtEl>
                                      </p:cBhvr>
                                    </p:animEffect>
                                    <p:anim calcmode="lin" valueType="num">
                                      <p:cBhvr>
                                        <p:cTn id="46" dur="250" fill="hold"/>
                                        <p:tgtEl>
                                          <p:spTgt spid="36"/>
                                        </p:tgtEl>
                                        <p:attrNameLst>
                                          <p:attrName>ppt_x</p:attrName>
                                        </p:attrNameLst>
                                      </p:cBhvr>
                                      <p:tavLst>
                                        <p:tav tm="0">
                                          <p:val>
                                            <p:strVal val="#ppt_x"/>
                                          </p:val>
                                        </p:tav>
                                        <p:tav tm="100000">
                                          <p:val>
                                            <p:strVal val="#ppt_x"/>
                                          </p:val>
                                        </p:tav>
                                      </p:tavLst>
                                    </p:anim>
                                    <p:anim calcmode="lin" valueType="num">
                                      <p:cBhvr>
                                        <p:cTn id="47"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email"/>
          <a:stretch>
            <a:fillRect/>
          </a:stretch>
        </p:blipFill>
        <p:spPr>
          <a:xfrm>
            <a:off x="0" y="1240"/>
            <a:ext cx="12190413" cy="6857107"/>
          </a:xfrm>
          <a:prstGeom prst="rect">
            <a:avLst/>
          </a:prstGeom>
        </p:spPr>
      </p:pic>
      <p:pic>
        <p:nvPicPr>
          <p:cNvPr id="9" name="图片 8"/>
          <p:cNvPicPr>
            <a:picLocks noChangeAspect="1"/>
          </p:cNvPicPr>
          <p:nvPr/>
        </p:nvPicPr>
        <p:blipFill>
          <a:blip r:embed="rId2" cstate="email"/>
          <a:stretch>
            <a:fillRect/>
          </a:stretch>
        </p:blipFill>
        <p:spPr>
          <a:xfrm>
            <a:off x="0" y="3306429"/>
            <a:ext cx="5467350" cy="3551917"/>
          </a:xfrm>
          <a:prstGeom prst="rect">
            <a:avLst/>
          </a:prstGeom>
        </p:spPr>
      </p:pic>
      <p:pic>
        <p:nvPicPr>
          <p:cNvPr id="10" name="图片 9"/>
          <p:cNvPicPr>
            <a:picLocks noChangeAspect="1"/>
          </p:cNvPicPr>
          <p:nvPr/>
        </p:nvPicPr>
        <p:blipFill>
          <a:blip r:embed="rId3" cstate="email"/>
          <a:stretch>
            <a:fillRect/>
          </a:stretch>
        </p:blipFill>
        <p:spPr>
          <a:xfrm>
            <a:off x="6749143" y="2246657"/>
            <a:ext cx="5441271" cy="4612932"/>
          </a:xfrm>
          <a:prstGeom prst="rect">
            <a:avLst/>
          </a:prstGeom>
        </p:spPr>
      </p:pic>
      <p:sp>
        <p:nvSpPr>
          <p:cNvPr id="11" name="梯形 10"/>
          <p:cNvSpPr/>
          <p:nvPr/>
        </p:nvSpPr>
        <p:spPr>
          <a:xfrm rot="10800000">
            <a:off x="3593301" y="1738676"/>
            <a:ext cx="2065914" cy="1540640"/>
          </a:xfrm>
          <a:prstGeom prst="trapezoid">
            <a:avLst>
              <a:gd name="adj" fmla="val 0"/>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华康海报体W12(P)" panose="040B0C00000000000000" pitchFamily="82" charset="-122"/>
              <a:ea typeface="华康海报体W12(P)" panose="040B0C00000000000000" pitchFamily="82" charset="-122"/>
            </a:endParaRPr>
          </a:p>
        </p:txBody>
      </p:sp>
      <p:sp>
        <p:nvSpPr>
          <p:cNvPr id="12" name="矩形 11"/>
          <p:cNvSpPr/>
          <p:nvPr/>
        </p:nvSpPr>
        <p:spPr>
          <a:xfrm>
            <a:off x="3584951" y="2000506"/>
            <a:ext cx="2074264" cy="93327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dirty="0">
                <a:solidFill>
                  <a:schemeClr val="bg1"/>
                </a:solidFill>
                <a:latin typeface="华康海报体W12(P)" panose="040B0C00000000000000" pitchFamily="82" charset="-122"/>
                <a:ea typeface="华康海报体W12(P)" panose="040B0C00000000000000" pitchFamily="82" charset="-122"/>
              </a:rPr>
              <a:t>FOUR</a:t>
            </a:r>
            <a:endParaRPr lang="zh-CN" altLang="en-US" sz="4000" dirty="0">
              <a:solidFill>
                <a:schemeClr val="bg1"/>
              </a:solidFill>
              <a:latin typeface="华康海报体W12(P)" panose="040B0C00000000000000" pitchFamily="82" charset="-122"/>
              <a:ea typeface="华康海报体W12(P)" panose="040B0C00000000000000" pitchFamily="82" charset="-122"/>
            </a:endParaRPr>
          </a:p>
        </p:txBody>
      </p:sp>
      <p:grpSp>
        <p:nvGrpSpPr>
          <p:cNvPr id="15" name="组合 14"/>
          <p:cNvGrpSpPr/>
          <p:nvPr/>
        </p:nvGrpSpPr>
        <p:grpSpPr>
          <a:xfrm>
            <a:off x="5885028" y="1738676"/>
            <a:ext cx="3877985" cy="1531099"/>
            <a:chOff x="4714071" y="2684973"/>
            <a:chExt cx="4938624" cy="1949857"/>
          </a:xfrm>
        </p:grpSpPr>
        <p:sp>
          <p:nvSpPr>
            <p:cNvPr id="20" name="矩形 19"/>
            <p:cNvSpPr/>
            <p:nvPr/>
          </p:nvSpPr>
          <p:spPr>
            <a:xfrm>
              <a:off x="4714071" y="2684973"/>
              <a:ext cx="4938624" cy="1058276"/>
            </a:xfrm>
            <a:prstGeom prst="rect">
              <a:avLst/>
            </a:prstGeom>
          </p:spPr>
          <p:txBody>
            <a:bodyPr wrap="none">
              <a:spAutoFit/>
            </a:bodyPr>
            <a:lstStyle/>
            <a:p>
              <a:r>
                <a:rPr kumimoji="1" lang="zh-CN" altLang="en-US" sz="4800" dirty="0">
                  <a:solidFill>
                    <a:srgbClr val="7AB9AE"/>
                  </a:solidFill>
                  <a:latin typeface="华康海报体W12(P)" panose="040B0C00000000000000" pitchFamily="82" charset="-122"/>
                  <a:ea typeface="华康海报体W12(P)" panose="040B0C00000000000000" pitchFamily="82" charset="-122"/>
                </a:rPr>
                <a:t>加入标题描述</a:t>
              </a:r>
              <a:endParaRPr kumimoji="1" lang="zh-CN" altLang="en-US" sz="4800" dirty="0">
                <a:solidFill>
                  <a:srgbClr val="7AB9AE"/>
                </a:solidFill>
                <a:latin typeface="华康海报体W12(P)" panose="040B0C00000000000000" pitchFamily="82" charset="-122"/>
                <a:ea typeface="华康海报体W12(P)" panose="040B0C00000000000000" pitchFamily="82" charset="-122"/>
              </a:endParaRPr>
            </a:p>
          </p:txBody>
        </p:sp>
        <p:sp>
          <p:nvSpPr>
            <p:cNvPr id="21" name="矩形 20"/>
            <p:cNvSpPr/>
            <p:nvPr/>
          </p:nvSpPr>
          <p:spPr>
            <a:xfrm>
              <a:off x="4748965" y="3676502"/>
              <a:ext cx="4500572" cy="958328"/>
            </a:xfrm>
            <a:prstGeom prst="rect">
              <a:avLst/>
            </a:prstGeom>
          </p:spPr>
          <p:txBody>
            <a:bodyPr wrap="square">
              <a:spAutoFit/>
            </a:bodyPr>
            <a:lstStyle/>
            <a:p>
              <a:pPr>
                <a:lnSpc>
                  <a:spcPct val="130000"/>
                </a:lnSpc>
              </a:pPr>
              <a:r>
                <a:rPr lang="zh-CN" altLang="en-US" sz="1100" dirty="0">
                  <a:solidFill>
                    <a:schemeClr val="bg1">
                      <a:lumMod val="65000"/>
                    </a:schemeClr>
                  </a:solidFill>
                  <a:latin typeface="华康海报体W12(P)" panose="040B0C00000000000000" pitchFamily="82" charset="-122"/>
                  <a:ea typeface="华康海报体W12(P)" panose="040B0C00000000000000" pitchFamily="82" charset="-122"/>
                </a:rPr>
                <a:t>点击此处添加文本内容，如关键词、部分简单介绍等。点击此处添加文本内容，如关键词、部分简单介绍等。点击此处添加文本内容，如关键词、部分简单介绍等。</a:t>
              </a:r>
              <a:endParaRPr lang="en-US" altLang="zh-CN" sz="1100" dirty="0">
                <a:solidFill>
                  <a:schemeClr val="bg1">
                    <a:lumMod val="65000"/>
                  </a:schemeClr>
                </a:solidFill>
                <a:latin typeface="华康海报体W12(P)" panose="040B0C00000000000000" pitchFamily="82" charset="-122"/>
                <a:ea typeface="华康海报体W12(P)" panose="040B0C00000000000000" pitchFamily="82"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1+#ppt_w/2"/>
                                          </p:val>
                                        </p:tav>
                                        <p:tav tm="100000">
                                          <p:val>
                                            <p:strVal val="#ppt_x"/>
                                          </p:val>
                                        </p:tav>
                                      </p:tavLst>
                                    </p:anim>
                                    <p:anim calcmode="lin" valueType="num">
                                      <p:cBhvr additive="base">
                                        <p:cTn id="12" dur="1250" fill="hold"/>
                                        <p:tgtEl>
                                          <p:spTgt spid="10"/>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6133597" y="1476685"/>
            <a:ext cx="4665329" cy="4313608"/>
            <a:chOff x="5664899" y="-1464316"/>
            <a:chExt cx="5909833" cy="5347522"/>
          </a:xfrm>
        </p:grpSpPr>
        <p:sp>
          <p:nvSpPr>
            <p:cNvPr id="6" name="Rectangle 12"/>
            <p:cNvSpPr>
              <a:spLocks noChangeArrowheads="1"/>
            </p:cNvSpPr>
            <p:nvPr/>
          </p:nvSpPr>
          <p:spPr bwMode="auto">
            <a:xfrm>
              <a:off x="5676126" y="2521405"/>
              <a:ext cx="5898606" cy="1361801"/>
            </a:xfrm>
            <a:prstGeom prst="rect">
              <a:avLst/>
            </a:prstGeom>
            <a:solidFill>
              <a:srgbClr val="7AB9AE"/>
            </a:solidFill>
            <a:ln>
              <a:noFill/>
            </a:ln>
          </p:spPr>
          <p:txBody>
            <a:bodyPr lIns="45720" rIns="45720" anchor="b"/>
            <a:lstStyle/>
            <a:p>
              <a:pPr algn="ct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5"/>
            <p:cNvSpPr>
              <a:spLocks noChangeArrowheads="1"/>
            </p:cNvSpPr>
            <p:nvPr/>
          </p:nvSpPr>
          <p:spPr bwMode="auto">
            <a:xfrm>
              <a:off x="5664899" y="-1464316"/>
              <a:ext cx="5898606" cy="3907704"/>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dirty="0">
                <a:solidFill>
                  <a:schemeClr val="lt1"/>
                </a:solidFill>
                <a:sym typeface="Arial" panose="020B0604020202020204" pitchFamily="34" charset="0"/>
              </a:endParaRPr>
            </a:p>
          </p:txBody>
        </p:sp>
        <p:sp>
          <p:nvSpPr>
            <p:cNvPr id="9" name="TextBox 6"/>
            <p:cNvSpPr txBox="1"/>
            <p:nvPr/>
          </p:nvSpPr>
          <p:spPr>
            <a:xfrm>
              <a:off x="5909573" y="2634568"/>
              <a:ext cx="5425019" cy="1015868"/>
            </a:xfrm>
            <a:prstGeom prst="rect">
              <a:avLst/>
            </a:prstGeom>
            <a:noFill/>
          </p:spPr>
          <p:txBody>
            <a:bodyPr wrap="square" rtlCol="0">
              <a:spAutoFit/>
            </a:bodyPr>
            <a:lstStyle/>
            <a:p>
              <a:pPr>
                <a:lnSpc>
                  <a:spcPct val="150000"/>
                </a:lnSpc>
              </a:pPr>
              <a:r>
                <a:rPr lang="en-US" altLang="zh-CN" sz="1050" dirty="0">
                  <a:solidFill>
                    <a:schemeClr val="bg1"/>
                  </a:solidFill>
                  <a:latin typeface="微软雅黑" panose="020B0503020204020204" pitchFamily="34" charset="-122"/>
                  <a:ea typeface="微软雅黑" panose="020B0503020204020204" pitchFamily="34" charset="-122"/>
                </a:rPr>
                <a:t>       </a:t>
              </a:r>
              <a:r>
                <a:rPr lang="zh-CN" altLang="zh-CN" sz="1050" dirty="0">
                  <a:solidFill>
                    <a:schemeClr val="bg1"/>
                  </a:solidFill>
                  <a:latin typeface="微软雅黑" panose="020B0503020204020204" pitchFamily="34" charset="-122"/>
                  <a:ea typeface="微软雅黑" panose="020B0503020204020204" pitchFamily="34" charset="-122"/>
                </a:rPr>
                <a:t>回首过去，激情满怀，展望未来，任重道远。站在新的历史起点上，我们必须清醒地看到前进中的困难与挑战，正视自身存在的差距与不足，以更加坚定的信念、更加饱满的热情、更加务实的作风</a:t>
              </a:r>
              <a:r>
                <a:rPr lang="en-US" altLang="zh-CN" sz="1050" dirty="0">
                  <a:solidFill>
                    <a:schemeClr val="bg1"/>
                  </a:solidFill>
                  <a:latin typeface="微软雅黑" panose="020B0503020204020204" pitchFamily="34" charset="-122"/>
                  <a:ea typeface="微软雅黑" panose="020B0503020204020204" pitchFamily="34" charset="-122"/>
                </a:rPr>
                <a:t>.</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p:nvSpPr>
        <p:spPr>
          <a:xfrm flipH="1">
            <a:off x="1387426" y="1476685"/>
            <a:ext cx="4565462" cy="4313608"/>
          </a:xfrm>
          <a:prstGeom prst="rect">
            <a:avLst/>
          </a:prstGeom>
          <a:noFill/>
          <a:ln>
            <a:solidFill>
              <a:srgbClr val="EB66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endParaRPr>
          </a:p>
        </p:txBody>
      </p:sp>
      <p:sp>
        <p:nvSpPr>
          <p:cNvPr id="11" name="矩形 7"/>
          <p:cNvSpPr>
            <a:spLocks noChangeArrowheads="1"/>
          </p:cNvSpPr>
          <p:nvPr/>
        </p:nvSpPr>
        <p:spPr bwMode="auto">
          <a:xfrm flipH="1">
            <a:off x="1532568" y="2985591"/>
            <a:ext cx="4237482"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  </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矩形 8"/>
          <p:cNvSpPr>
            <a:spLocks noChangeArrowheads="1"/>
          </p:cNvSpPr>
          <p:nvPr/>
        </p:nvSpPr>
        <p:spPr bwMode="auto">
          <a:xfrm flipH="1">
            <a:off x="1693107" y="1955280"/>
            <a:ext cx="4259781"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50"/>
                                        <p:tgtEl>
                                          <p:spTgt spid="10"/>
                                        </p:tgtEl>
                                      </p:cBhvr>
                                    </p:animEffect>
                                    <p:anim calcmode="lin" valueType="num">
                                      <p:cBhvr>
                                        <p:cTn id="19" dur="250" fill="hold"/>
                                        <p:tgtEl>
                                          <p:spTgt spid="10"/>
                                        </p:tgtEl>
                                        <p:attrNameLst>
                                          <p:attrName>ppt_x</p:attrName>
                                        </p:attrNameLst>
                                      </p:cBhvr>
                                      <p:tavLst>
                                        <p:tav tm="0">
                                          <p:val>
                                            <p:strVal val="#ppt_x"/>
                                          </p:val>
                                        </p:tav>
                                        <p:tav tm="100000">
                                          <p:val>
                                            <p:strVal val="#ppt_x"/>
                                          </p:val>
                                        </p:tav>
                                      </p:tavLst>
                                    </p:anim>
                                    <p:anim calcmode="lin" valueType="num">
                                      <p:cBhvr>
                                        <p:cTn id="20" dur="25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anim calcmode="lin" valueType="num">
                                      <p:cBhvr>
                                        <p:cTn id="25" dur="250" fill="hold"/>
                                        <p:tgtEl>
                                          <p:spTgt spid="11"/>
                                        </p:tgtEl>
                                        <p:attrNameLst>
                                          <p:attrName>ppt_x</p:attrName>
                                        </p:attrNameLst>
                                      </p:cBhvr>
                                      <p:tavLst>
                                        <p:tav tm="0">
                                          <p:val>
                                            <p:strVal val="#ppt_x"/>
                                          </p:val>
                                        </p:tav>
                                        <p:tav tm="100000">
                                          <p:val>
                                            <p:strVal val="#ppt_x"/>
                                          </p:val>
                                        </p:tav>
                                      </p:tavLst>
                                    </p:anim>
                                    <p:anim calcmode="lin" valueType="num">
                                      <p:cBhvr>
                                        <p:cTn id="26" dur="25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50"/>
                                        <p:tgtEl>
                                          <p:spTgt spid="12"/>
                                        </p:tgtEl>
                                      </p:cBhvr>
                                    </p:animEffect>
                                    <p:anim calcmode="lin" valueType="num">
                                      <p:cBhvr>
                                        <p:cTn id="31" dur="250" fill="hold"/>
                                        <p:tgtEl>
                                          <p:spTgt spid="12"/>
                                        </p:tgtEl>
                                        <p:attrNameLst>
                                          <p:attrName>ppt_x</p:attrName>
                                        </p:attrNameLst>
                                      </p:cBhvr>
                                      <p:tavLst>
                                        <p:tav tm="0">
                                          <p:val>
                                            <p:strVal val="#ppt_x"/>
                                          </p:val>
                                        </p:tav>
                                        <p:tav tm="100000">
                                          <p:val>
                                            <p:strVal val="#ppt_x"/>
                                          </p:val>
                                        </p:tav>
                                      </p:tavLst>
                                    </p:anim>
                                    <p:anim calcmode="lin" valueType="num">
                                      <p:cBhvr>
                                        <p:cTn id="32"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Line 5"/>
          <p:cNvSpPr>
            <a:spLocks noChangeShapeType="1"/>
          </p:cNvSpPr>
          <p:nvPr/>
        </p:nvSpPr>
        <p:spPr bwMode="auto">
          <a:xfrm flipV="1">
            <a:off x="5501202" y="4841233"/>
            <a:ext cx="5582522" cy="0"/>
          </a:xfrm>
          <a:prstGeom prst="line">
            <a:avLst/>
          </a:prstGeom>
          <a:noFill/>
          <a:ln w="38100">
            <a:solidFill>
              <a:schemeClr val="bg1">
                <a:lumMod val="65000"/>
              </a:schemeClr>
            </a:solidFill>
            <a:prstDash val="dash"/>
            <a:round/>
            <a:headEnd type="diamond" w="med" len="med"/>
            <a:tailEnd type="diamond" w="med" len="med"/>
          </a:ln>
          <a:extLst>
            <a:ext uri="{909E8E84-426E-40DD-AFC4-6F175D3DCCD1}">
              <a14:hiddenFill xmlns:a14="http://schemas.microsoft.com/office/drawing/2010/main">
                <a:noFill/>
              </a14:hiddenFill>
            </a:ext>
          </a:extLst>
        </p:spPr>
        <p:txBody>
          <a:bodyPr lIns="0" tIns="0" rIns="0" bIns="0" anchor="ctr"/>
          <a:lstStyle/>
          <a:p>
            <a:pPr algn="ctr"/>
            <a:endParaRPr lang="zh-CN" altLang="en-US" sz="9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AutoShape 6"/>
          <p:cNvSpPr/>
          <p:nvPr/>
        </p:nvSpPr>
        <p:spPr bwMode="auto">
          <a:xfrm>
            <a:off x="6675604" y="2053703"/>
            <a:ext cx="447676" cy="323820"/>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AutoShape 7"/>
          <p:cNvSpPr/>
          <p:nvPr/>
        </p:nvSpPr>
        <p:spPr bwMode="auto">
          <a:xfrm>
            <a:off x="5934701" y="2802815"/>
            <a:ext cx="446931" cy="323820"/>
          </a:xfrm>
          <a:custGeom>
            <a:avLst/>
            <a:gdLst>
              <a:gd name="T0" fmla="*/ 475457 w 21600"/>
              <a:gd name="T1" fmla="*/ 344488 h 21600"/>
              <a:gd name="T2" fmla="*/ 475457 w 21600"/>
              <a:gd name="T3" fmla="*/ 344488 h 21600"/>
              <a:gd name="T4" fmla="*/ 475457 w 21600"/>
              <a:gd name="T5" fmla="*/ 344488 h 21600"/>
              <a:gd name="T6" fmla="*/ 475457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AutoShape 8"/>
          <p:cNvSpPr/>
          <p:nvPr/>
        </p:nvSpPr>
        <p:spPr bwMode="auto">
          <a:xfrm>
            <a:off x="7417256" y="3261684"/>
            <a:ext cx="447676" cy="323820"/>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25%</a:t>
            </a:r>
            <a:endPar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AutoShape 9"/>
          <p:cNvSpPr/>
          <p:nvPr/>
        </p:nvSpPr>
        <p:spPr bwMode="auto">
          <a:xfrm>
            <a:off x="8214865" y="2402145"/>
            <a:ext cx="447676" cy="324565"/>
          </a:xfrm>
          <a:custGeom>
            <a:avLst/>
            <a:gdLst>
              <a:gd name="T0" fmla="*/ 476250 w 21600"/>
              <a:gd name="T1" fmla="*/ 345281 h 21600"/>
              <a:gd name="T2" fmla="*/ 476250 w 21600"/>
              <a:gd name="T3" fmla="*/ 345281 h 21600"/>
              <a:gd name="T4" fmla="*/ 476250 w 21600"/>
              <a:gd name="T5" fmla="*/ 345281 h 21600"/>
              <a:gd name="T6" fmla="*/ 476250 w 21600"/>
              <a:gd name="T7" fmla="*/ 3452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AutoShape 10"/>
          <p:cNvSpPr/>
          <p:nvPr/>
        </p:nvSpPr>
        <p:spPr bwMode="auto">
          <a:xfrm>
            <a:off x="8899809" y="2862505"/>
            <a:ext cx="447676" cy="323820"/>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35%</a:t>
            </a:r>
            <a:endPar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AutoShape 11"/>
          <p:cNvSpPr/>
          <p:nvPr/>
        </p:nvSpPr>
        <p:spPr bwMode="auto">
          <a:xfrm>
            <a:off x="6473102" y="5125452"/>
            <a:ext cx="839254" cy="179932"/>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AutoShape 12"/>
          <p:cNvSpPr/>
          <p:nvPr/>
        </p:nvSpPr>
        <p:spPr bwMode="auto">
          <a:xfrm>
            <a:off x="5743389" y="5125452"/>
            <a:ext cx="839254" cy="179932"/>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utoShape 13"/>
          <p:cNvSpPr/>
          <p:nvPr/>
        </p:nvSpPr>
        <p:spPr bwMode="auto">
          <a:xfrm>
            <a:off x="7214006" y="5125452"/>
            <a:ext cx="839254" cy="179932"/>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4"/>
          <p:cNvSpPr/>
          <p:nvPr/>
        </p:nvSpPr>
        <p:spPr bwMode="auto">
          <a:xfrm>
            <a:off x="7951925" y="5125452"/>
            <a:ext cx="839254" cy="179932"/>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AutoShape 15"/>
          <p:cNvSpPr/>
          <p:nvPr/>
        </p:nvSpPr>
        <p:spPr bwMode="auto">
          <a:xfrm>
            <a:off x="8697306" y="5125452"/>
            <a:ext cx="839254" cy="179932"/>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AutoShape 16"/>
          <p:cNvSpPr/>
          <p:nvPr/>
        </p:nvSpPr>
        <p:spPr bwMode="auto">
          <a:xfrm>
            <a:off x="9602661" y="2399161"/>
            <a:ext cx="447676" cy="323820"/>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AutoShape 17"/>
          <p:cNvSpPr/>
          <p:nvPr/>
        </p:nvSpPr>
        <p:spPr bwMode="auto">
          <a:xfrm>
            <a:off x="9422666" y="5121721"/>
            <a:ext cx="838259" cy="179932"/>
          </a:xfrm>
          <a:custGeom>
            <a:avLst/>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AutoShape 18"/>
          <p:cNvSpPr/>
          <p:nvPr/>
        </p:nvSpPr>
        <p:spPr bwMode="auto">
          <a:xfrm>
            <a:off x="5963055" y="3224378"/>
            <a:ext cx="387241" cy="1757128"/>
          </a:xfrm>
          <a:prstGeom prst="roundRect">
            <a:avLst>
              <a:gd name="adj" fmla="val 50000"/>
            </a:avLst>
          </a:prstGeom>
          <a:solidFill>
            <a:srgbClr val="EB666A"/>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19"/>
          <p:cNvSpPr/>
          <p:nvPr/>
        </p:nvSpPr>
        <p:spPr bwMode="auto">
          <a:xfrm>
            <a:off x="6704704" y="2373046"/>
            <a:ext cx="387241" cy="2608459"/>
          </a:xfrm>
          <a:prstGeom prst="roundRect">
            <a:avLst>
              <a:gd name="adj" fmla="val 50000"/>
            </a:avLst>
          </a:prstGeom>
          <a:solidFill>
            <a:srgbClr val="7AB9AE"/>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20"/>
          <p:cNvSpPr/>
          <p:nvPr/>
        </p:nvSpPr>
        <p:spPr bwMode="auto">
          <a:xfrm>
            <a:off x="7446354" y="3682500"/>
            <a:ext cx="387241" cy="1299007"/>
          </a:xfrm>
          <a:prstGeom prst="roundRect">
            <a:avLst>
              <a:gd name="adj" fmla="val 50000"/>
            </a:avLst>
          </a:prstGeom>
          <a:solidFill>
            <a:srgbClr val="EB666A"/>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21"/>
          <p:cNvSpPr/>
          <p:nvPr/>
        </p:nvSpPr>
        <p:spPr bwMode="auto">
          <a:xfrm>
            <a:off x="8188003" y="2798339"/>
            <a:ext cx="387241" cy="2183168"/>
          </a:xfrm>
          <a:prstGeom prst="roundRect">
            <a:avLst>
              <a:gd name="adj" fmla="val 50000"/>
            </a:avLst>
          </a:prstGeom>
          <a:solidFill>
            <a:srgbClr val="7AB9AE"/>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22"/>
          <p:cNvSpPr/>
          <p:nvPr/>
        </p:nvSpPr>
        <p:spPr bwMode="auto">
          <a:xfrm>
            <a:off x="8930402" y="3224378"/>
            <a:ext cx="386494" cy="1757128"/>
          </a:xfrm>
          <a:prstGeom prst="roundRect">
            <a:avLst>
              <a:gd name="adj" fmla="val 50000"/>
            </a:avLst>
          </a:prstGeom>
          <a:solidFill>
            <a:srgbClr val="EB666A"/>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AutoShape 23"/>
          <p:cNvSpPr/>
          <p:nvPr/>
        </p:nvSpPr>
        <p:spPr bwMode="auto">
          <a:xfrm>
            <a:off x="9634745" y="2787148"/>
            <a:ext cx="386494" cy="2183168"/>
          </a:xfrm>
          <a:prstGeom prst="roundRect">
            <a:avLst>
              <a:gd name="adj" fmla="val 50000"/>
            </a:avLst>
          </a:prstGeom>
          <a:solidFill>
            <a:srgbClr val="7AB9AE"/>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AutoShape 24"/>
          <p:cNvSpPr/>
          <p:nvPr/>
        </p:nvSpPr>
        <p:spPr bwMode="auto">
          <a:xfrm>
            <a:off x="10447277" y="3224378"/>
            <a:ext cx="386494" cy="1757128"/>
          </a:xfrm>
          <a:prstGeom prst="roundRect">
            <a:avLst>
              <a:gd name="adj" fmla="val 50000"/>
            </a:avLst>
          </a:prstGeom>
          <a:solidFill>
            <a:srgbClr val="EB666A"/>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AutoShape 25"/>
          <p:cNvSpPr/>
          <p:nvPr/>
        </p:nvSpPr>
        <p:spPr bwMode="auto">
          <a:xfrm>
            <a:off x="10415939" y="2862505"/>
            <a:ext cx="447676" cy="323820"/>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35%</a:t>
            </a:r>
            <a:endParaRPr lang="es-ES" altLang="zh-CN"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AutoShape 26"/>
          <p:cNvSpPr/>
          <p:nvPr/>
        </p:nvSpPr>
        <p:spPr bwMode="auto">
          <a:xfrm>
            <a:off x="10234452" y="5121721"/>
            <a:ext cx="838259" cy="179932"/>
          </a:xfrm>
          <a:custGeom>
            <a:avLst/>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20000"/>
              </a:lnSpc>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s-E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文本框 49"/>
          <p:cNvSpPr txBox="1"/>
          <p:nvPr/>
        </p:nvSpPr>
        <p:spPr>
          <a:xfrm>
            <a:off x="1437185" y="2607542"/>
            <a:ext cx="3666635" cy="2677656"/>
          </a:xfrm>
          <a:prstGeom prst="rect">
            <a:avLst/>
          </a:prstGeom>
          <a:noFill/>
          <a:effectLst/>
        </p:spPr>
        <p:txBody>
          <a:bodyPr wrap="square" rtlCol="0">
            <a:spAutoFit/>
          </a:bodyPr>
          <a:lstStyle/>
          <a:p>
            <a:pPr algn="ct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  </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圆角矩形 6"/>
          <p:cNvSpPr>
            <a:spLocks noChangeArrowheads="1"/>
          </p:cNvSpPr>
          <p:nvPr/>
        </p:nvSpPr>
        <p:spPr bwMode="auto">
          <a:xfrm>
            <a:off x="1542777" y="1827227"/>
            <a:ext cx="2471738" cy="461963"/>
          </a:xfrm>
          <a:prstGeom prst="roundRect">
            <a:avLst>
              <a:gd name="adj" fmla="val 16667"/>
            </a:avLst>
          </a:prstGeom>
          <a:solidFill>
            <a:srgbClr val="EB666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 name="文本框 29"/>
          <p:cNvSpPr txBox="1">
            <a:spLocks noChangeArrowheads="1"/>
          </p:cNvSpPr>
          <p:nvPr/>
        </p:nvSpPr>
        <p:spPr bwMode="auto">
          <a:xfrm>
            <a:off x="1747842" y="1874852"/>
            <a:ext cx="206002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50"/>
                                        <p:tgtEl>
                                          <p:spTgt spid="28"/>
                                        </p:tgtEl>
                                      </p:cBhvr>
                                    </p:animEffect>
                                    <p:anim calcmode="lin" valueType="num">
                                      <p:cBhvr>
                                        <p:cTn id="13" dur="250" fill="hold"/>
                                        <p:tgtEl>
                                          <p:spTgt spid="28"/>
                                        </p:tgtEl>
                                        <p:attrNameLst>
                                          <p:attrName>ppt_x</p:attrName>
                                        </p:attrNameLst>
                                      </p:cBhvr>
                                      <p:tavLst>
                                        <p:tav tm="0">
                                          <p:val>
                                            <p:strVal val="#ppt_x"/>
                                          </p:val>
                                        </p:tav>
                                        <p:tav tm="100000">
                                          <p:val>
                                            <p:strVal val="#ppt_x"/>
                                          </p:val>
                                        </p:tav>
                                      </p:tavLst>
                                    </p:anim>
                                    <p:anim calcmode="lin" valueType="num">
                                      <p:cBhvr>
                                        <p:cTn id="14" dur="25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250"/>
                                        <p:tgtEl>
                                          <p:spTgt spid="29"/>
                                        </p:tgtEl>
                                      </p:cBhvr>
                                    </p:animEffect>
                                    <p:anim calcmode="lin" valueType="num">
                                      <p:cBhvr>
                                        <p:cTn id="19" dur="250" fill="hold"/>
                                        <p:tgtEl>
                                          <p:spTgt spid="29"/>
                                        </p:tgtEl>
                                        <p:attrNameLst>
                                          <p:attrName>ppt_x</p:attrName>
                                        </p:attrNameLst>
                                      </p:cBhvr>
                                      <p:tavLst>
                                        <p:tav tm="0">
                                          <p:val>
                                            <p:strVal val="#ppt_x"/>
                                          </p:val>
                                        </p:tav>
                                        <p:tav tm="100000">
                                          <p:val>
                                            <p:strVal val="#ppt_x"/>
                                          </p:val>
                                        </p:tav>
                                      </p:tavLst>
                                    </p:anim>
                                    <p:anim calcmode="lin" valueType="num">
                                      <p:cBhvr>
                                        <p:cTn id="20" dur="250" fill="hold"/>
                                        <p:tgtEl>
                                          <p:spTgt spid="2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250"/>
                                        <p:tgtEl>
                                          <p:spTgt spid="30"/>
                                        </p:tgtEl>
                                      </p:cBhvr>
                                    </p:animEffect>
                                    <p:anim calcmode="lin" valueType="num">
                                      <p:cBhvr>
                                        <p:cTn id="25" dur="250" fill="hold"/>
                                        <p:tgtEl>
                                          <p:spTgt spid="30"/>
                                        </p:tgtEl>
                                        <p:attrNameLst>
                                          <p:attrName>ppt_x</p:attrName>
                                        </p:attrNameLst>
                                      </p:cBhvr>
                                      <p:tavLst>
                                        <p:tav tm="0">
                                          <p:val>
                                            <p:strVal val="#ppt_x"/>
                                          </p:val>
                                        </p:tav>
                                        <p:tav tm="100000">
                                          <p:val>
                                            <p:strVal val="#ppt_x"/>
                                          </p:val>
                                        </p:tav>
                                      </p:tavLst>
                                    </p:anim>
                                    <p:anim calcmode="lin" valueType="num">
                                      <p:cBhvr>
                                        <p:cTn id="26" dur="250" fill="hold"/>
                                        <p:tgtEl>
                                          <p:spTgt spid="3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250"/>
                                        <p:tgtEl>
                                          <p:spTgt spid="19"/>
                                        </p:tgtEl>
                                      </p:cBhvr>
                                    </p:animEffect>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250"/>
                                        <p:tgtEl>
                                          <p:spTgt spid="20"/>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250"/>
                                        <p:tgtEl>
                                          <p:spTgt spid="22"/>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250"/>
                                        <p:tgtEl>
                                          <p:spTgt spid="23"/>
                                        </p:tgtEl>
                                      </p:cBhvr>
                                    </p:animEffect>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250"/>
                                        <p:tgtEl>
                                          <p:spTgt spid="24"/>
                                        </p:tgtEl>
                                      </p:cBhvr>
                                    </p:animEffect>
                                  </p:childTnLst>
                                </p:cTn>
                              </p:par>
                            </p:childTnLst>
                          </p:cTn>
                        </p:par>
                        <p:par>
                          <p:cTn id="47" fill="hold">
                            <p:stCondLst>
                              <p:cond delay="4500"/>
                            </p:stCondLst>
                            <p:childTnLst>
                              <p:par>
                                <p:cTn id="48" presetID="22" presetClass="entr" presetSubtype="4"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250"/>
                                        <p:tgtEl>
                                          <p:spTgt spid="25"/>
                                        </p:tgtEl>
                                      </p:cBhvr>
                                    </p:animEffect>
                                  </p:childTnLst>
                                </p:cTn>
                              </p:par>
                            </p:childTnLst>
                          </p:cTn>
                        </p:par>
                        <p:par>
                          <p:cTn id="51" fill="hold">
                            <p:stCondLst>
                              <p:cond delay="5000"/>
                            </p:stCondLst>
                            <p:childTnLst>
                              <p:par>
                                <p:cTn id="52" presetID="9"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250"/>
                                        <p:tgtEl>
                                          <p:spTgt spid="21"/>
                                        </p:tgtEl>
                                      </p:cBhvr>
                                    </p:animEffect>
                                  </p:childTnLst>
                                </p:cTn>
                              </p:par>
                            </p:childTnLst>
                          </p:cTn>
                        </p:par>
                        <p:par>
                          <p:cTn id="55" fill="hold">
                            <p:stCondLst>
                              <p:cond delay="5500"/>
                            </p:stCondLst>
                            <p:childTnLst>
                              <p:par>
                                <p:cTn id="56" presetID="9"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dissolve">
                                      <p:cBhvr>
                                        <p:cTn id="58" dur="250"/>
                                        <p:tgtEl>
                                          <p:spTgt spid="5"/>
                                        </p:tgtEl>
                                      </p:cBhvr>
                                    </p:animEffect>
                                  </p:childTnLst>
                                </p:cTn>
                              </p:par>
                            </p:childTnLst>
                          </p:cTn>
                        </p:par>
                        <p:par>
                          <p:cTn id="59" fill="hold">
                            <p:stCondLst>
                              <p:cond delay="6000"/>
                            </p:stCondLst>
                            <p:childTnLst>
                              <p:par>
                                <p:cTn id="60" presetID="9"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dissolve">
                                      <p:cBhvr>
                                        <p:cTn id="62" dur="250"/>
                                        <p:tgtEl>
                                          <p:spTgt spid="12"/>
                                        </p:tgtEl>
                                      </p:cBhvr>
                                    </p:animEffect>
                                  </p:childTnLst>
                                </p:cTn>
                              </p:par>
                            </p:childTnLst>
                          </p:cTn>
                        </p:par>
                        <p:par>
                          <p:cTn id="63" fill="hold">
                            <p:stCondLst>
                              <p:cond delay="6500"/>
                            </p:stCondLst>
                            <p:childTnLst>
                              <p:par>
                                <p:cTn id="64" presetID="9"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dissolve">
                                      <p:cBhvr>
                                        <p:cTn id="66" dur="250"/>
                                        <p:tgtEl>
                                          <p:spTgt spid="13"/>
                                        </p:tgtEl>
                                      </p:cBhvr>
                                    </p:animEffect>
                                  </p:childTnLst>
                                </p:cTn>
                              </p:par>
                            </p:childTnLst>
                          </p:cTn>
                        </p:par>
                        <p:par>
                          <p:cTn id="67" fill="hold">
                            <p:stCondLst>
                              <p:cond delay="7000"/>
                            </p:stCondLst>
                            <p:childTnLst>
                              <p:par>
                                <p:cTn id="68" presetID="9"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dissolve">
                                      <p:cBhvr>
                                        <p:cTn id="70" dur="250"/>
                                        <p:tgtEl>
                                          <p:spTgt spid="14"/>
                                        </p:tgtEl>
                                      </p:cBhvr>
                                    </p:animEffect>
                                  </p:childTnLst>
                                </p:cTn>
                              </p:par>
                            </p:childTnLst>
                          </p:cTn>
                        </p:par>
                        <p:par>
                          <p:cTn id="71" fill="hold">
                            <p:stCondLst>
                              <p:cond delay="7500"/>
                            </p:stCondLst>
                            <p:childTnLst>
                              <p:par>
                                <p:cTn id="72" presetID="9"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dissolve">
                                      <p:cBhvr>
                                        <p:cTn id="74" dur="250"/>
                                        <p:tgtEl>
                                          <p:spTgt spid="15"/>
                                        </p:tgtEl>
                                      </p:cBhvr>
                                    </p:animEffect>
                                  </p:childTnLst>
                                </p:cTn>
                              </p:par>
                            </p:childTnLst>
                          </p:cTn>
                        </p:par>
                        <p:par>
                          <p:cTn id="75" fill="hold">
                            <p:stCondLst>
                              <p:cond delay="8000"/>
                            </p:stCondLst>
                            <p:childTnLst>
                              <p:par>
                                <p:cTn id="76" presetID="9"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dissolve">
                                      <p:cBhvr>
                                        <p:cTn id="78" dur="250"/>
                                        <p:tgtEl>
                                          <p:spTgt spid="16"/>
                                        </p:tgtEl>
                                      </p:cBhvr>
                                    </p:animEffect>
                                  </p:childTnLst>
                                </p:cTn>
                              </p:par>
                            </p:childTnLst>
                          </p:cTn>
                        </p:par>
                        <p:par>
                          <p:cTn id="79" fill="hold">
                            <p:stCondLst>
                              <p:cond delay="8500"/>
                            </p:stCondLst>
                            <p:childTnLst>
                              <p:par>
                                <p:cTn id="80" presetID="9" presetClass="entr" presetSubtype="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dissolve">
                                      <p:cBhvr>
                                        <p:cTn id="82" dur="250"/>
                                        <p:tgtEl>
                                          <p:spTgt spid="18"/>
                                        </p:tgtEl>
                                      </p:cBhvr>
                                    </p:animEffect>
                                  </p:childTnLst>
                                </p:cTn>
                              </p:par>
                            </p:childTnLst>
                          </p:cTn>
                        </p:par>
                        <p:par>
                          <p:cTn id="83" fill="hold">
                            <p:stCondLst>
                              <p:cond delay="9000"/>
                            </p:stCondLst>
                            <p:childTnLst>
                              <p:par>
                                <p:cTn id="84" presetID="9"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dissolve">
                                      <p:cBhvr>
                                        <p:cTn id="86" dur="250"/>
                                        <p:tgtEl>
                                          <p:spTgt spid="27"/>
                                        </p:tgtEl>
                                      </p:cBhvr>
                                    </p:animEffect>
                                  </p:childTnLst>
                                </p:cTn>
                              </p:par>
                            </p:childTnLst>
                          </p:cTn>
                        </p:par>
                        <p:par>
                          <p:cTn id="87" fill="hold">
                            <p:stCondLst>
                              <p:cond delay="9500"/>
                            </p:stCondLst>
                            <p:childTnLst>
                              <p:par>
                                <p:cTn id="88" presetID="9" presetClass="entr" presetSubtype="0" fill="hold" grpId="0" nodeType="after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dissolve">
                                      <p:cBhvr>
                                        <p:cTn id="90" dur="250"/>
                                        <p:tgtEl>
                                          <p:spTgt spid="6"/>
                                        </p:tgtEl>
                                      </p:cBhvr>
                                    </p:animEffect>
                                  </p:childTnLst>
                                </p:cTn>
                              </p:par>
                            </p:childTnLst>
                          </p:cTn>
                        </p:par>
                        <p:par>
                          <p:cTn id="91" fill="hold">
                            <p:stCondLst>
                              <p:cond delay="10000"/>
                            </p:stCondLst>
                            <p:childTnLst>
                              <p:par>
                                <p:cTn id="92" presetID="9" presetClass="entr" presetSubtype="0" fill="hold" grpId="0"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dissolve">
                                      <p:cBhvr>
                                        <p:cTn id="94" dur="250"/>
                                        <p:tgtEl>
                                          <p:spTgt spid="8"/>
                                        </p:tgtEl>
                                      </p:cBhvr>
                                    </p:animEffect>
                                  </p:childTnLst>
                                </p:cTn>
                              </p:par>
                            </p:childTnLst>
                          </p:cTn>
                        </p:par>
                        <p:par>
                          <p:cTn id="95" fill="hold">
                            <p:stCondLst>
                              <p:cond delay="10500"/>
                            </p:stCondLst>
                            <p:childTnLst>
                              <p:par>
                                <p:cTn id="96" presetID="9" presetClass="entr" presetSubtype="0" fill="hold" grpId="0" nodeType="after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dissolve">
                                      <p:cBhvr>
                                        <p:cTn id="98" dur="250"/>
                                        <p:tgtEl>
                                          <p:spTgt spid="9"/>
                                        </p:tgtEl>
                                      </p:cBhvr>
                                    </p:animEffect>
                                  </p:childTnLst>
                                </p:cTn>
                              </p:par>
                            </p:childTnLst>
                          </p:cTn>
                        </p:par>
                        <p:par>
                          <p:cTn id="99" fill="hold">
                            <p:stCondLst>
                              <p:cond delay="11000"/>
                            </p:stCondLst>
                            <p:childTnLst>
                              <p:par>
                                <p:cTn id="100" presetID="9" presetClass="entr" presetSubtype="0"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dissolve">
                                      <p:cBhvr>
                                        <p:cTn id="102" dur="250"/>
                                        <p:tgtEl>
                                          <p:spTgt spid="10"/>
                                        </p:tgtEl>
                                      </p:cBhvr>
                                    </p:animEffect>
                                  </p:childTnLst>
                                </p:cTn>
                              </p:par>
                            </p:childTnLst>
                          </p:cTn>
                        </p:par>
                        <p:par>
                          <p:cTn id="103" fill="hold">
                            <p:stCondLst>
                              <p:cond delay="11500"/>
                            </p:stCondLst>
                            <p:childTnLst>
                              <p:par>
                                <p:cTn id="104" presetID="9"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dissolve">
                                      <p:cBhvr>
                                        <p:cTn id="106" dur="250"/>
                                        <p:tgtEl>
                                          <p:spTgt spid="11"/>
                                        </p:tgtEl>
                                      </p:cBhvr>
                                    </p:animEffect>
                                  </p:childTnLst>
                                </p:cTn>
                              </p:par>
                            </p:childTnLst>
                          </p:cTn>
                        </p:par>
                        <p:par>
                          <p:cTn id="107" fill="hold">
                            <p:stCondLst>
                              <p:cond delay="12000"/>
                            </p:stCondLst>
                            <p:childTnLst>
                              <p:par>
                                <p:cTn id="108" presetID="9" presetClass="entr" presetSubtype="0" fill="hold" grpId="0" nodeType="after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dissolve">
                                      <p:cBhvr>
                                        <p:cTn id="110" dur="250"/>
                                        <p:tgtEl>
                                          <p:spTgt spid="17"/>
                                        </p:tgtEl>
                                      </p:cBhvr>
                                    </p:animEffect>
                                  </p:childTnLst>
                                </p:cTn>
                              </p:par>
                            </p:childTnLst>
                          </p:cTn>
                        </p:par>
                        <p:par>
                          <p:cTn id="111" fill="hold">
                            <p:stCondLst>
                              <p:cond delay="12500"/>
                            </p:stCondLst>
                            <p:childTnLst>
                              <p:par>
                                <p:cTn id="112" presetID="9" presetClass="entr" presetSubtype="0"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dissolve">
                                      <p:cBhvr>
                                        <p:cTn id="114"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nimBg="1" autoUpdateAnimBg="0"/>
      <p:bldP spid="20" grpId="0" animBg="1" autoUpdateAnimBg="0"/>
      <p:bldP spid="21" grpId="0" animBg="1" autoUpdateAnimBg="0"/>
      <p:bldP spid="22" grpId="0" animBg="1" autoUpdateAnimBg="0"/>
      <p:bldP spid="23" grpId="0" animBg="1" autoUpdateAnimBg="0"/>
      <p:bldP spid="24" grpId="0" animBg="1" autoUpdateAnimBg="0"/>
      <p:bldP spid="25" grpId="0" animBg="1" autoUpdateAnimBg="0"/>
      <p:bldP spid="26" grpId="0" autoUpdateAnimBg="0"/>
      <p:bldP spid="27" grpId="0" autoUpdateAnimBg="0"/>
      <p:bldP spid="28" grpId="0"/>
      <p:bldP spid="29"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397101" y="1777937"/>
            <a:ext cx="4602685" cy="3642215"/>
            <a:chOff x="6408665" y="1809469"/>
            <a:chExt cx="2672855" cy="3427744"/>
          </a:xfrm>
        </p:grpSpPr>
        <p:sp>
          <p:nvSpPr>
            <p:cNvPr id="6" name="矩形 5"/>
            <p:cNvSpPr/>
            <p:nvPr/>
          </p:nvSpPr>
          <p:spPr>
            <a:xfrm>
              <a:off x="6408665" y="1809469"/>
              <a:ext cx="2672855" cy="2158862"/>
            </a:xfrm>
            <a:prstGeom prst="rect">
              <a:avLst/>
            </a:prstGeom>
            <a:blipFill dpi="0" rotWithShape="1">
              <a:blip r:embed="rId1" cstate="hqprint"/>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latin typeface="Calibri" panose="020F0502020204030204"/>
                <a:ea typeface="宋体" panose="02010600030101010101" pitchFamily="2" charset="-122"/>
              </a:endParaRPr>
            </a:p>
          </p:txBody>
        </p:sp>
        <p:sp>
          <p:nvSpPr>
            <p:cNvPr id="8" name="矩形 7"/>
            <p:cNvSpPr/>
            <p:nvPr/>
          </p:nvSpPr>
          <p:spPr>
            <a:xfrm>
              <a:off x="6408665" y="3965646"/>
              <a:ext cx="2672855" cy="336229"/>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文本框 4"/>
            <p:cNvSpPr txBox="1"/>
            <p:nvPr/>
          </p:nvSpPr>
          <p:spPr>
            <a:xfrm>
              <a:off x="6714937" y="3944803"/>
              <a:ext cx="1942228" cy="322648"/>
            </a:xfrm>
            <a:prstGeom prst="rect">
              <a:avLst/>
            </a:prstGeom>
            <a:noFill/>
          </p:spPr>
          <p:txBody>
            <a:bodyPr wrap="square" lIns="91424" tIns="45712" rIns="91424" bIns="45712" rtlCol="0">
              <a:spAutoFit/>
            </a:bodyPr>
            <a:lstStyle/>
            <a:p>
              <a:pPr algn="ctr" defTabSz="456565">
                <a:lnSpc>
                  <a:spcPct val="130000"/>
                </a:lnSpc>
              </a:pPr>
              <a:r>
                <a:rPr lang="zh-CN" altLang="en-US" sz="1400" dirty="0">
                  <a:solidFill>
                    <a:schemeClr val="bg1"/>
                  </a:solidFill>
                  <a:latin typeface="Century Gothic" panose="020B0502020202020204"/>
                  <a:ea typeface="微软雅黑" panose="020B0503020204020204" pitchFamily="34" charset="-122"/>
                </a:rPr>
                <a:t>添加标题</a:t>
              </a:r>
              <a:endParaRPr lang="en-US" altLang="zh-CN" sz="1400" dirty="0">
                <a:solidFill>
                  <a:schemeClr val="bg1"/>
                </a:solidFill>
                <a:latin typeface="Century Gothic" panose="020B0502020202020204"/>
                <a:ea typeface="微软雅黑" panose="020B0503020204020204" pitchFamily="34" charset="-122"/>
              </a:endParaRPr>
            </a:p>
          </p:txBody>
        </p:sp>
        <p:grpSp>
          <p:nvGrpSpPr>
            <p:cNvPr id="10" name="组合 9"/>
            <p:cNvGrpSpPr/>
            <p:nvPr/>
          </p:nvGrpSpPr>
          <p:grpSpPr>
            <a:xfrm>
              <a:off x="6432500" y="4470046"/>
              <a:ext cx="2193621" cy="767167"/>
              <a:chOff x="1784300" y="4700356"/>
              <a:chExt cx="2193621" cy="767167"/>
            </a:xfrm>
          </p:grpSpPr>
          <p:sp>
            <p:nvSpPr>
              <p:cNvPr id="12" name="出品 26"/>
              <p:cNvSpPr txBox="1"/>
              <p:nvPr>
                <p:custDataLst>
                  <p:tags r:id="rId2"/>
                </p:custDataLst>
              </p:nvPr>
            </p:nvSpPr>
            <p:spPr>
              <a:xfrm>
                <a:off x="1784300" y="4700356"/>
                <a:ext cx="822162" cy="318618"/>
              </a:xfrm>
              <a:prstGeom prst="rect">
                <a:avLst/>
              </a:prstGeom>
              <a:noFill/>
            </p:spPr>
            <p:txBody>
              <a:bodyPr wrap="non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加入标题描述</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品 15"/>
              <p:cNvSpPr txBox="1"/>
              <p:nvPr>
                <p:custDataLst>
                  <p:tags r:id="rId3"/>
                </p:custDataLst>
              </p:nvPr>
            </p:nvSpPr>
            <p:spPr>
              <a:xfrm>
                <a:off x="1784302" y="4971733"/>
                <a:ext cx="2193619" cy="495790"/>
              </a:xfrm>
              <a:prstGeom prst="rect">
                <a:avLst/>
              </a:prstGeom>
              <a:noFill/>
            </p:spPr>
            <p:txBody>
              <a:bodyPr wrap="square" rtlCol="0">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这里输入简单的文字概述这里输入简单字概述这里输入简单简单的文字概述这里输这里输入简单的文字概述这里输入简单字概述</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4" name="组合 13"/>
          <p:cNvGrpSpPr/>
          <p:nvPr/>
        </p:nvGrpSpPr>
        <p:grpSpPr>
          <a:xfrm>
            <a:off x="6216051" y="1777937"/>
            <a:ext cx="4605175" cy="3642215"/>
            <a:chOff x="6407219" y="1809469"/>
            <a:chExt cx="2674301" cy="3427744"/>
          </a:xfrm>
        </p:grpSpPr>
        <p:sp>
          <p:nvSpPr>
            <p:cNvPr id="15" name="矩形 14"/>
            <p:cNvSpPr/>
            <p:nvPr/>
          </p:nvSpPr>
          <p:spPr>
            <a:xfrm>
              <a:off x="6408665" y="1809469"/>
              <a:ext cx="2672855" cy="2158862"/>
            </a:xfrm>
            <a:prstGeom prst="rect">
              <a:avLst/>
            </a:prstGeom>
            <a:blipFill dpi="0" rotWithShape="1">
              <a:blip r:embed="rId4" cstate="email"/>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latin typeface="Calibri" panose="020F0502020204030204"/>
                <a:ea typeface="宋体" panose="02010600030101010101" pitchFamily="2" charset="-122"/>
              </a:endParaRPr>
            </a:p>
          </p:txBody>
        </p:sp>
        <p:sp>
          <p:nvSpPr>
            <p:cNvPr id="16" name="矩形 15"/>
            <p:cNvSpPr/>
            <p:nvPr/>
          </p:nvSpPr>
          <p:spPr>
            <a:xfrm>
              <a:off x="6408665" y="3965646"/>
              <a:ext cx="2672855" cy="336229"/>
            </a:xfrm>
            <a:prstGeom prst="rect">
              <a:avLst/>
            </a:prstGeom>
            <a:solidFill>
              <a:srgbClr val="7AB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文本框 4"/>
            <p:cNvSpPr txBox="1"/>
            <p:nvPr/>
          </p:nvSpPr>
          <p:spPr>
            <a:xfrm>
              <a:off x="6714937" y="3944803"/>
              <a:ext cx="1942228" cy="322648"/>
            </a:xfrm>
            <a:prstGeom prst="rect">
              <a:avLst/>
            </a:prstGeom>
            <a:noFill/>
          </p:spPr>
          <p:txBody>
            <a:bodyPr wrap="square" lIns="91424" tIns="45712" rIns="91424" bIns="45712" rtlCol="0">
              <a:spAutoFit/>
            </a:bodyPr>
            <a:lstStyle/>
            <a:p>
              <a:pPr algn="ctr" defTabSz="456565">
                <a:lnSpc>
                  <a:spcPct val="130000"/>
                </a:lnSpc>
              </a:pPr>
              <a:r>
                <a:rPr lang="zh-CN" altLang="en-US" sz="1400" dirty="0">
                  <a:solidFill>
                    <a:schemeClr val="bg1"/>
                  </a:solidFill>
                  <a:latin typeface="Century Gothic" panose="020B0502020202020204"/>
                  <a:ea typeface="微软雅黑" panose="020B0503020204020204" pitchFamily="34" charset="-122"/>
                </a:rPr>
                <a:t>添加标题</a:t>
              </a:r>
              <a:endParaRPr lang="en-US" altLang="zh-CN" sz="1400" dirty="0">
                <a:solidFill>
                  <a:schemeClr val="bg1"/>
                </a:solidFill>
                <a:latin typeface="Century Gothic" panose="020B0502020202020204"/>
                <a:ea typeface="微软雅黑" panose="020B0503020204020204" pitchFamily="34" charset="-122"/>
              </a:endParaRPr>
            </a:p>
          </p:txBody>
        </p:sp>
        <p:grpSp>
          <p:nvGrpSpPr>
            <p:cNvPr id="18" name="组合 17"/>
            <p:cNvGrpSpPr/>
            <p:nvPr/>
          </p:nvGrpSpPr>
          <p:grpSpPr>
            <a:xfrm>
              <a:off x="6407219" y="4470046"/>
              <a:ext cx="2193619" cy="767167"/>
              <a:chOff x="1759019" y="4700356"/>
              <a:chExt cx="2193619" cy="767167"/>
            </a:xfrm>
          </p:grpSpPr>
          <p:sp>
            <p:nvSpPr>
              <p:cNvPr id="20" name="出品 26"/>
              <p:cNvSpPr txBox="1"/>
              <p:nvPr>
                <p:custDataLst>
                  <p:tags r:id="rId5"/>
                </p:custDataLst>
              </p:nvPr>
            </p:nvSpPr>
            <p:spPr>
              <a:xfrm>
                <a:off x="1759019" y="4700356"/>
                <a:ext cx="822162" cy="318618"/>
              </a:xfrm>
              <a:prstGeom prst="rect">
                <a:avLst/>
              </a:prstGeom>
              <a:noFill/>
            </p:spPr>
            <p:txBody>
              <a:bodyPr wrap="none" rtlCol="0">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加入标题描述</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品 15"/>
              <p:cNvSpPr txBox="1"/>
              <p:nvPr>
                <p:custDataLst>
                  <p:tags r:id="rId6"/>
                </p:custDataLst>
              </p:nvPr>
            </p:nvSpPr>
            <p:spPr>
              <a:xfrm>
                <a:off x="1759019" y="4971733"/>
                <a:ext cx="2193619" cy="495790"/>
              </a:xfrm>
              <a:prstGeom prst="rect">
                <a:avLst/>
              </a:prstGeom>
              <a:noFill/>
            </p:spPr>
            <p:txBody>
              <a:bodyPr wrap="square" rtlCol="0">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这里输入简单的文字概述这里输入简单字概述这里输入简单简单的文字概述这里输这里输入简单的文字概述这里输入简单字概述</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圆角矩形 5"/>
          <p:cNvSpPr/>
          <p:nvPr/>
        </p:nvSpPr>
        <p:spPr>
          <a:xfrm>
            <a:off x="4973797" y="2321281"/>
            <a:ext cx="1257932" cy="1257932"/>
          </a:xfrm>
          <a:prstGeom prst="roundRect">
            <a:avLst/>
          </a:prstGeom>
          <a:solidFill>
            <a:srgbClr val="EB66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标题</a:t>
            </a:r>
            <a:endParaRPr lang="zh-CN" altLang="en-US" sz="3200" dirty="0">
              <a:latin typeface="微软雅黑" panose="020B0503020204020204" pitchFamily="34" charset="-122"/>
              <a:ea typeface="微软雅黑" panose="020B0503020204020204" pitchFamily="34" charset="-122"/>
            </a:endParaRPr>
          </a:p>
        </p:txBody>
      </p:sp>
      <p:sp>
        <p:nvSpPr>
          <p:cNvPr id="33" name="圆角矩形 6"/>
          <p:cNvSpPr/>
          <p:nvPr/>
        </p:nvSpPr>
        <p:spPr>
          <a:xfrm>
            <a:off x="6380161" y="2321281"/>
            <a:ext cx="1257932" cy="1257932"/>
          </a:xfrm>
          <a:prstGeom prst="roundRect">
            <a:avLst/>
          </a:prstGeom>
          <a:solidFill>
            <a:srgbClr val="7AB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标题</a:t>
            </a:r>
            <a:endParaRPr lang="zh-CN" altLang="en-US" sz="3200" dirty="0">
              <a:latin typeface="微软雅黑" panose="020B0503020204020204" pitchFamily="34" charset="-122"/>
              <a:ea typeface="微软雅黑" panose="020B0503020204020204" pitchFamily="34" charset="-122"/>
            </a:endParaRPr>
          </a:p>
        </p:txBody>
      </p:sp>
      <p:sp>
        <p:nvSpPr>
          <p:cNvPr id="34" name="圆角矩形 7"/>
          <p:cNvSpPr/>
          <p:nvPr/>
        </p:nvSpPr>
        <p:spPr>
          <a:xfrm>
            <a:off x="4973797" y="3689433"/>
            <a:ext cx="1257932" cy="1257932"/>
          </a:xfrm>
          <a:prstGeom prst="roundRect">
            <a:avLst/>
          </a:prstGeom>
          <a:solidFill>
            <a:srgbClr val="7AB9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标题</a:t>
            </a:r>
            <a:endParaRPr lang="zh-CN" altLang="en-US" sz="3200" dirty="0">
              <a:latin typeface="微软雅黑" panose="020B0503020204020204" pitchFamily="34" charset="-122"/>
              <a:ea typeface="微软雅黑" panose="020B0503020204020204" pitchFamily="34" charset="-122"/>
            </a:endParaRPr>
          </a:p>
        </p:txBody>
      </p:sp>
      <p:sp>
        <p:nvSpPr>
          <p:cNvPr id="35" name="圆角矩形 8"/>
          <p:cNvSpPr/>
          <p:nvPr/>
        </p:nvSpPr>
        <p:spPr>
          <a:xfrm>
            <a:off x="6380161" y="3689433"/>
            <a:ext cx="1257932" cy="1257932"/>
          </a:xfrm>
          <a:prstGeom prst="roundRect">
            <a:avLst/>
          </a:prstGeom>
          <a:solidFill>
            <a:srgbClr val="EB66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标题</a:t>
            </a:r>
            <a:endParaRPr lang="zh-CN" altLang="en-US" sz="3200" dirty="0">
              <a:latin typeface="微软雅黑" panose="020B0503020204020204" pitchFamily="34" charset="-122"/>
              <a:ea typeface="微软雅黑" panose="020B0503020204020204" pitchFamily="34" charset="-122"/>
            </a:endParaRPr>
          </a:p>
        </p:txBody>
      </p:sp>
      <p:sp>
        <p:nvSpPr>
          <p:cNvPr id="36" name="矩形 35"/>
          <p:cNvSpPr/>
          <p:nvPr/>
        </p:nvSpPr>
        <p:spPr>
          <a:xfrm>
            <a:off x="1949461" y="2396353"/>
            <a:ext cx="1569660" cy="369332"/>
          </a:xfrm>
          <a:prstGeom prst="rect">
            <a:avLst/>
          </a:prstGeom>
        </p:spPr>
        <p:txBody>
          <a:bodyPr wrap="none">
            <a:spAutoFit/>
          </a:bodyPr>
          <a:lstStyle/>
          <a:p>
            <a:pPr algn="ctr"/>
            <a:r>
              <a:rPr lang="zh-CN" altLang="en-US" i="0"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i="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1949669" y="2737759"/>
            <a:ext cx="3024128" cy="481414"/>
          </a:xfrm>
          <a:prstGeom prst="rect">
            <a:avLst/>
          </a:prstGeom>
        </p:spPr>
        <p:txBody>
          <a:bodyPr wrap="square">
            <a:spAutoFit/>
          </a:bodyPr>
          <a:lstStyle/>
          <a:p>
            <a:pPr>
              <a:lnSpc>
                <a:spcPct val="120000"/>
              </a:lnSpc>
              <a:spcBef>
                <a:spcPct val="0"/>
              </a:spcBef>
              <a:buNone/>
            </a:pP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37"/>
          <p:cNvSpPr/>
          <p:nvPr/>
        </p:nvSpPr>
        <p:spPr>
          <a:xfrm>
            <a:off x="7854117" y="2396353"/>
            <a:ext cx="1569660" cy="369332"/>
          </a:xfrm>
          <a:prstGeom prst="rect">
            <a:avLst/>
          </a:prstGeom>
        </p:spPr>
        <p:txBody>
          <a:bodyPr wrap="none">
            <a:spAutoFit/>
          </a:bodyPr>
          <a:lstStyle/>
          <a:p>
            <a:pPr algn="ctr"/>
            <a:r>
              <a:rPr lang="zh-CN" altLang="en-US" i="0"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i="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7854325" y="2737759"/>
            <a:ext cx="3024128" cy="481414"/>
          </a:xfrm>
          <a:prstGeom prst="rect">
            <a:avLst/>
          </a:prstGeom>
        </p:spPr>
        <p:txBody>
          <a:bodyPr wrap="square">
            <a:spAutoFit/>
          </a:bodyPr>
          <a:lstStyle/>
          <a:p>
            <a:pPr>
              <a:lnSpc>
                <a:spcPct val="120000"/>
              </a:lnSpc>
              <a:spcBef>
                <a:spcPct val="0"/>
              </a:spcBef>
              <a:buNone/>
            </a:pP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39"/>
          <p:cNvSpPr/>
          <p:nvPr/>
        </p:nvSpPr>
        <p:spPr>
          <a:xfrm>
            <a:off x="1949461" y="3867245"/>
            <a:ext cx="1569660" cy="369332"/>
          </a:xfrm>
          <a:prstGeom prst="rect">
            <a:avLst/>
          </a:prstGeom>
        </p:spPr>
        <p:txBody>
          <a:bodyPr wrap="none">
            <a:spAutoFit/>
          </a:bodyPr>
          <a:lstStyle/>
          <a:p>
            <a:pPr algn="ctr"/>
            <a:r>
              <a:rPr lang="zh-CN" altLang="en-US" i="0"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i="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1949669" y="4208651"/>
            <a:ext cx="3024128" cy="481414"/>
          </a:xfrm>
          <a:prstGeom prst="rect">
            <a:avLst/>
          </a:prstGeom>
        </p:spPr>
        <p:txBody>
          <a:bodyPr wrap="square">
            <a:spAutoFit/>
          </a:bodyPr>
          <a:lstStyle/>
          <a:p>
            <a:pPr>
              <a:lnSpc>
                <a:spcPct val="120000"/>
              </a:lnSpc>
              <a:spcBef>
                <a:spcPct val="0"/>
              </a:spcBef>
              <a:buNone/>
            </a:pP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7854117" y="3867245"/>
            <a:ext cx="1569660" cy="369332"/>
          </a:xfrm>
          <a:prstGeom prst="rect">
            <a:avLst/>
          </a:prstGeom>
        </p:spPr>
        <p:txBody>
          <a:bodyPr wrap="none">
            <a:spAutoFit/>
          </a:bodyPr>
          <a:lstStyle/>
          <a:p>
            <a:pPr algn="ctr"/>
            <a:r>
              <a:rPr lang="zh-CN" altLang="en-US" i="0"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i="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7854325" y="4208651"/>
            <a:ext cx="3024128" cy="481414"/>
          </a:xfrm>
          <a:prstGeom prst="rect">
            <a:avLst/>
          </a:prstGeom>
        </p:spPr>
        <p:txBody>
          <a:bodyPr wrap="square">
            <a:spAutoFit/>
          </a:bodyPr>
          <a:lstStyle/>
          <a:p>
            <a:pPr>
              <a:lnSpc>
                <a:spcPct val="120000"/>
              </a:lnSpc>
              <a:spcBef>
                <a:spcPct val="0"/>
              </a:spcBef>
              <a:buNone/>
            </a:pP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500"/>
                                        <p:tgtEl>
                                          <p:spTgt spid="36"/>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500"/>
                                        <p:tgtEl>
                                          <p:spTgt spid="37"/>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up)">
                                      <p:cBhvr>
                                        <p:cTn id="36" dur="500"/>
                                        <p:tgtEl>
                                          <p:spTgt spid="38"/>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up)">
                                      <p:cBhvr>
                                        <p:cTn id="40" dur="500"/>
                                        <p:tgtEl>
                                          <p:spTgt spid="39"/>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up)">
                                      <p:cBhvr>
                                        <p:cTn id="44" dur="500"/>
                                        <p:tgtEl>
                                          <p:spTgt spid="40"/>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up)">
                                      <p:cBhvr>
                                        <p:cTn id="48" dur="500"/>
                                        <p:tgtEl>
                                          <p:spTgt spid="41"/>
                                        </p:tgtEl>
                                      </p:cBhvr>
                                    </p:animEffect>
                                  </p:childTnLst>
                                </p:cTn>
                              </p:par>
                            </p:childTnLst>
                          </p:cTn>
                        </p:par>
                        <p:par>
                          <p:cTn id="49" fill="hold">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up)">
                                      <p:cBhvr>
                                        <p:cTn id="52" dur="500"/>
                                        <p:tgtEl>
                                          <p:spTgt spid="42"/>
                                        </p:tgtEl>
                                      </p:cBhvr>
                                    </p:animEffect>
                                  </p:childTnLst>
                                </p:cTn>
                              </p:par>
                            </p:childTnLst>
                          </p:cTn>
                        </p:par>
                        <p:par>
                          <p:cTn id="53" fill="hold">
                            <p:stCondLst>
                              <p:cond delay="6000"/>
                            </p:stCondLst>
                            <p:childTnLst>
                              <p:par>
                                <p:cTn id="54" presetID="22" presetClass="entr" presetSubtype="1"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up)">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p:bldP spid="37" grpId="0"/>
      <p:bldP spid="38" grpId="0"/>
      <p:bldP spid="39" grpId="0"/>
      <p:bldP spid="40" grpId="0"/>
      <p:bldP spid="41" grpId="0"/>
      <p:bldP spid="42"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email"/>
          <a:stretch>
            <a:fillRect/>
          </a:stretch>
        </p:blipFill>
        <p:spPr>
          <a:xfrm>
            <a:off x="0" y="1240"/>
            <a:ext cx="12190413" cy="6857107"/>
          </a:xfrm>
          <a:prstGeom prst="rect">
            <a:avLst/>
          </a:prstGeom>
        </p:spPr>
      </p:pic>
      <p:pic>
        <p:nvPicPr>
          <p:cNvPr id="9" name="图片 8"/>
          <p:cNvPicPr>
            <a:picLocks noChangeAspect="1"/>
          </p:cNvPicPr>
          <p:nvPr/>
        </p:nvPicPr>
        <p:blipFill>
          <a:blip r:embed="rId2" cstate="email"/>
          <a:stretch>
            <a:fillRect/>
          </a:stretch>
        </p:blipFill>
        <p:spPr>
          <a:xfrm>
            <a:off x="0" y="3306429"/>
            <a:ext cx="5467350" cy="3551917"/>
          </a:xfrm>
          <a:prstGeom prst="rect">
            <a:avLst/>
          </a:prstGeom>
        </p:spPr>
      </p:pic>
      <p:pic>
        <p:nvPicPr>
          <p:cNvPr id="10" name="图片 9"/>
          <p:cNvPicPr>
            <a:picLocks noChangeAspect="1"/>
          </p:cNvPicPr>
          <p:nvPr/>
        </p:nvPicPr>
        <p:blipFill>
          <a:blip r:embed="rId3" cstate="email"/>
          <a:stretch>
            <a:fillRect/>
          </a:stretch>
        </p:blipFill>
        <p:spPr>
          <a:xfrm>
            <a:off x="6749143" y="2246657"/>
            <a:ext cx="5441271" cy="4612932"/>
          </a:xfrm>
          <a:prstGeom prst="rect">
            <a:avLst/>
          </a:prstGeom>
        </p:spPr>
      </p:pic>
      <p:sp>
        <p:nvSpPr>
          <p:cNvPr id="17" name="TextBox 4"/>
          <p:cNvSpPr txBox="1"/>
          <p:nvPr/>
        </p:nvSpPr>
        <p:spPr>
          <a:xfrm>
            <a:off x="3667683" y="1326114"/>
            <a:ext cx="5006499" cy="1446550"/>
          </a:xfrm>
          <a:prstGeom prst="rect">
            <a:avLst/>
          </a:prstGeom>
          <a:noFill/>
        </p:spPr>
        <p:txBody>
          <a:bodyPr wrap="none" rtlCol="0">
            <a:spAutoFit/>
          </a:bodyPr>
          <a:lstStyle/>
          <a:p>
            <a:pPr algn="ctr"/>
            <a:r>
              <a:rPr lang="zh-CN" altLang="en-US" sz="8800" spc="600" dirty="0">
                <a:solidFill>
                  <a:srgbClr val="EB666A"/>
                </a:solidFill>
                <a:latin typeface="华文琥珀" panose="02010800040101010101" pitchFamily="2" charset="-122"/>
                <a:ea typeface="华文琥珀" panose="02010800040101010101" pitchFamily="2" charset="-122"/>
              </a:rPr>
              <a:t>谢谢观看</a:t>
            </a:r>
            <a:endParaRPr lang="en-US" altLang="zh-CN" sz="8800" spc="600" dirty="0">
              <a:solidFill>
                <a:srgbClr val="EB666A"/>
              </a:solidFill>
              <a:latin typeface="华文琥珀" panose="02010800040101010101" pitchFamily="2" charset="-122"/>
              <a:ea typeface="华文琥珀" panose="02010800040101010101" pitchFamily="2" charset="-122"/>
            </a:endParaRPr>
          </a:p>
        </p:txBody>
      </p:sp>
      <p:grpSp>
        <p:nvGrpSpPr>
          <p:cNvPr id="18" name="组合 17"/>
          <p:cNvGrpSpPr/>
          <p:nvPr/>
        </p:nvGrpSpPr>
        <p:grpSpPr>
          <a:xfrm>
            <a:off x="3116629" y="2838082"/>
            <a:ext cx="6034266" cy="769441"/>
            <a:chOff x="4070198" y="3483443"/>
            <a:chExt cx="4741080" cy="604545"/>
          </a:xfrm>
          <a:solidFill>
            <a:srgbClr val="7AB9AE"/>
          </a:solidFill>
        </p:grpSpPr>
        <p:sp>
          <p:nvSpPr>
            <p:cNvPr id="19" name="矩形 18"/>
            <p:cNvSpPr/>
            <p:nvPr/>
          </p:nvSpPr>
          <p:spPr>
            <a:xfrm>
              <a:off x="4070198" y="3929741"/>
              <a:ext cx="11446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7AB9AE"/>
                </a:solidFill>
                <a:latin typeface="华康海报体W12(P)" panose="040B0C00000000000000" pitchFamily="82" charset="-122"/>
                <a:ea typeface="华康海报体W12(P)" panose="040B0C00000000000000" pitchFamily="82" charset="-122"/>
              </a:endParaRPr>
            </a:p>
          </p:txBody>
        </p:sp>
        <p:sp>
          <p:nvSpPr>
            <p:cNvPr id="20" name="矩形 19"/>
            <p:cNvSpPr/>
            <p:nvPr/>
          </p:nvSpPr>
          <p:spPr>
            <a:xfrm>
              <a:off x="7666651" y="3929741"/>
              <a:ext cx="11446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7AB9AE"/>
                </a:solidFill>
                <a:latin typeface="华康海报体W12(P)" panose="040B0C00000000000000" pitchFamily="82" charset="-122"/>
                <a:ea typeface="华康海报体W12(P)" panose="040B0C00000000000000" pitchFamily="82" charset="-122"/>
              </a:endParaRPr>
            </a:p>
          </p:txBody>
        </p:sp>
        <p:sp>
          <p:nvSpPr>
            <p:cNvPr id="21" name="TextBox 4"/>
            <p:cNvSpPr txBox="1"/>
            <p:nvPr/>
          </p:nvSpPr>
          <p:spPr>
            <a:xfrm>
              <a:off x="5205520" y="3483443"/>
              <a:ext cx="2511632" cy="604545"/>
            </a:xfrm>
            <a:prstGeom prst="rect">
              <a:avLst/>
            </a:prstGeom>
            <a:grpFill/>
          </p:spPr>
          <p:txBody>
            <a:bodyPr wrap="none" rtlCol="0">
              <a:spAutoFit/>
            </a:bodyPr>
            <a:lstStyle/>
            <a:p>
              <a:pPr algn="ctr"/>
              <a:r>
                <a:rPr lang="en-US" altLang="zh-CN" sz="4400" spc="600" dirty="0">
                  <a:solidFill>
                    <a:schemeClr val="bg1"/>
                  </a:solidFill>
                  <a:latin typeface="华康海报体W12(P)" panose="040B0C00000000000000" pitchFamily="82" charset="-122"/>
                  <a:ea typeface="华康海报体W12(P)" panose="040B0C00000000000000" pitchFamily="82" charset="-122"/>
                </a:rPr>
                <a:t>SUMMER</a:t>
              </a:r>
              <a:endParaRPr lang="en-US" altLang="zh-CN" sz="4400" spc="600" dirty="0">
                <a:solidFill>
                  <a:schemeClr val="bg1"/>
                </a:solidFill>
                <a:latin typeface="华康海报体W12(P)" panose="040B0C00000000000000" pitchFamily="82" charset="-122"/>
                <a:ea typeface="华康海报体W12(P)" panose="040B0C00000000000000" pitchFamily="82"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1+#ppt_w/2"/>
                                          </p:val>
                                        </p:tav>
                                        <p:tav tm="100000">
                                          <p:val>
                                            <p:strVal val="#ppt_x"/>
                                          </p:val>
                                        </p:tav>
                                      </p:tavLst>
                                    </p:anim>
                                    <p:anim calcmode="lin" valueType="num">
                                      <p:cBhvr additive="base">
                                        <p:cTn id="12" dur="1250" fill="hold"/>
                                        <p:tgtEl>
                                          <p:spTgt spid="10"/>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 presetClass="entr" presetSubtype="1"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ppt_x"/>
                                          </p:val>
                                        </p:tav>
                                        <p:tav tm="100000">
                                          <p:val>
                                            <p:strVal val="#ppt_x"/>
                                          </p:val>
                                        </p:tav>
                                      </p:tavLst>
                                    </p:anim>
                                    <p:anim calcmode="lin" valueType="num">
                                      <p:cBhvr additive="base">
                                        <p:cTn id="22" dur="750" fill="hold"/>
                                        <p:tgtEl>
                                          <p:spTgt spid="17"/>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42"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750"/>
                                        <p:tgtEl>
                                          <p:spTgt spid="18"/>
                                        </p:tgtEl>
                                      </p:cBhvr>
                                    </p:animEffect>
                                    <p:anim calcmode="lin" valueType="num">
                                      <p:cBhvr>
                                        <p:cTn id="27" dur="750" fill="hold"/>
                                        <p:tgtEl>
                                          <p:spTgt spid="18"/>
                                        </p:tgtEl>
                                        <p:attrNameLst>
                                          <p:attrName>ppt_x</p:attrName>
                                        </p:attrNameLst>
                                      </p:cBhvr>
                                      <p:tavLst>
                                        <p:tav tm="0">
                                          <p:val>
                                            <p:strVal val="#ppt_x"/>
                                          </p:val>
                                        </p:tav>
                                        <p:tav tm="100000">
                                          <p:val>
                                            <p:strVal val="#ppt_x"/>
                                          </p:val>
                                        </p:tav>
                                      </p:tavLst>
                                    </p:anim>
                                    <p:anim calcmode="lin" valueType="num">
                                      <p:cBhvr>
                                        <p:cTn id="28"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89" y="-34128"/>
            <a:ext cx="12177439" cy="6891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2" y="2587974"/>
            <a:ext cx="12186325" cy="12371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2711" y="1401650"/>
            <a:ext cx="2504040" cy="761685"/>
          </a:xfrm>
          <a:prstGeom prst="rect">
            <a:avLst/>
          </a:prstGeom>
        </p:spPr>
      </p:pic>
      <p:sp>
        <p:nvSpPr>
          <p:cNvPr id="5" name="文本框 4"/>
          <p:cNvSpPr txBox="1"/>
          <p:nvPr/>
        </p:nvSpPr>
        <p:spPr>
          <a:xfrm>
            <a:off x="4200356" y="4134830"/>
            <a:ext cx="3798904"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email"/>
          <a:stretch>
            <a:fillRect/>
          </a:stretch>
        </p:blipFill>
        <p:spPr>
          <a:xfrm>
            <a:off x="0" y="1240"/>
            <a:ext cx="12190413" cy="6857107"/>
          </a:xfrm>
          <a:prstGeom prst="rect">
            <a:avLst/>
          </a:prstGeom>
        </p:spPr>
      </p:pic>
      <p:pic>
        <p:nvPicPr>
          <p:cNvPr id="9" name="图片 8"/>
          <p:cNvPicPr>
            <a:picLocks noChangeAspect="1"/>
          </p:cNvPicPr>
          <p:nvPr/>
        </p:nvPicPr>
        <p:blipFill>
          <a:blip r:embed="rId2" cstate="email"/>
          <a:stretch>
            <a:fillRect/>
          </a:stretch>
        </p:blipFill>
        <p:spPr>
          <a:xfrm>
            <a:off x="0" y="3306429"/>
            <a:ext cx="5467350" cy="3551917"/>
          </a:xfrm>
          <a:prstGeom prst="rect">
            <a:avLst/>
          </a:prstGeom>
        </p:spPr>
      </p:pic>
      <p:pic>
        <p:nvPicPr>
          <p:cNvPr id="10" name="图片 9"/>
          <p:cNvPicPr>
            <a:picLocks noChangeAspect="1"/>
          </p:cNvPicPr>
          <p:nvPr/>
        </p:nvPicPr>
        <p:blipFill>
          <a:blip r:embed="rId3" cstate="email"/>
          <a:stretch>
            <a:fillRect/>
          </a:stretch>
        </p:blipFill>
        <p:spPr>
          <a:xfrm>
            <a:off x="6749143" y="2246657"/>
            <a:ext cx="5441271" cy="4612932"/>
          </a:xfrm>
          <a:prstGeom prst="rect">
            <a:avLst/>
          </a:prstGeom>
        </p:spPr>
      </p:pic>
      <p:sp>
        <p:nvSpPr>
          <p:cNvPr id="11" name="梯形 10"/>
          <p:cNvSpPr/>
          <p:nvPr/>
        </p:nvSpPr>
        <p:spPr>
          <a:xfrm rot="10800000">
            <a:off x="3593301" y="1738676"/>
            <a:ext cx="2065914" cy="1540640"/>
          </a:xfrm>
          <a:prstGeom prst="trapezoid">
            <a:avLst>
              <a:gd name="adj" fmla="val 0"/>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华康海报体W12(P)" panose="040B0C00000000000000" pitchFamily="82" charset="-122"/>
              <a:ea typeface="华康海报体W12(P)" panose="040B0C00000000000000" pitchFamily="82" charset="-122"/>
            </a:endParaRPr>
          </a:p>
        </p:txBody>
      </p:sp>
      <p:sp>
        <p:nvSpPr>
          <p:cNvPr id="12" name="矩形 11"/>
          <p:cNvSpPr/>
          <p:nvPr/>
        </p:nvSpPr>
        <p:spPr>
          <a:xfrm>
            <a:off x="3584951" y="2000506"/>
            <a:ext cx="2074264" cy="93327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dirty="0">
                <a:solidFill>
                  <a:schemeClr val="bg1"/>
                </a:solidFill>
                <a:latin typeface="华康海报体W12(P)" panose="040B0C00000000000000" pitchFamily="82" charset="-122"/>
                <a:ea typeface="华康海报体W12(P)" panose="040B0C00000000000000" pitchFamily="82" charset="-122"/>
              </a:rPr>
              <a:t>ONE</a:t>
            </a:r>
            <a:endParaRPr lang="zh-CN" altLang="en-US" sz="4000" dirty="0">
              <a:solidFill>
                <a:schemeClr val="bg1"/>
              </a:solidFill>
              <a:latin typeface="华康海报体W12(P)" panose="040B0C00000000000000" pitchFamily="82" charset="-122"/>
              <a:ea typeface="华康海报体W12(P)" panose="040B0C00000000000000" pitchFamily="82" charset="-122"/>
            </a:endParaRPr>
          </a:p>
        </p:txBody>
      </p:sp>
      <p:grpSp>
        <p:nvGrpSpPr>
          <p:cNvPr id="15" name="组合 14"/>
          <p:cNvGrpSpPr/>
          <p:nvPr/>
        </p:nvGrpSpPr>
        <p:grpSpPr>
          <a:xfrm>
            <a:off x="5885028" y="1738676"/>
            <a:ext cx="3877985" cy="1531099"/>
            <a:chOff x="4714071" y="2684973"/>
            <a:chExt cx="4938624" cy="1949857"/>
          </a:xfrm>
        </p:grpSpPr>
        <p:sp>
          <p:nvSpPr>
            <p:cNvPr id="20" name="矩形 19"/>
            <p:cNvSpPr/>
            <p:nvPr/>
          </p:nvSpPr>
          <p:spPr>
            <a:xfrm>
              <a:off x="4714071" y="2684973"/>
              <a:ext cx="4938624" cy="1058276"/>
            </a:xfrm>
            <a:prstGeom prst="rect">
              <a:avLst/>
            </a:prstGeom>
          </p:spPr>
          <p:txBody>
            <a:bodyPr wrap="none">
              <a:spAutoFit/>
            </a:bodyPr>
            <a:lstStyle/>
            <a:p>
              <a:r>
                <a:rPr kumimoji="1" lang="zh-CN" altLang="en-US" sz="4800" dirty="0">
                  <a:solidFill>
                    <a:srgbClr val="7AB9AE"/>
                  </a:solidFill>
                  <a:latin typeface="华康海报体W12(P)" panose="040B0C00000000000000" pitchFamily="82" charset="-122"/>
                  <a:ea typeface="华康海报体W12(P)" panose="040B0C00000000000000" pitchFamily="82" charset="-122"/>
                </a:rPr>
                <a:t>加入标题描述</a:t>
              </a:r>
              <a:endParaRPr kumimoji="1" lang="zh-CN" altLang="en-US" sz="4800" dirty="0">
                <a:solidFill>
                  <a:srgbClr val="7AB9AE"/>
                </a:solidFill>
                <a:latin typeface="华康海报体W12(P)" panose="040B0C00000000000000" pitchFamily="82" charset="-122"/>
                <a:ea typeface="华康海报体W12(P)" panose="040B0C00000000000000" pitchFamily="82" charset="-122"/>
              </a:endParaRPr>
            </a:p>
          </p:txBody>
        </p:sp>
        <p:sp>
          <p:nvSpPr>
            <p:cNvPr id="21" name="矩形 20"/>
            <p:cNvSpPr/>
            <p:nvPr/>
          </p:nvSpPr>
          <p:spPr>
            <a:xfrm>
              <a:off x="4748965" y="3676502"/>
              <a:ext cx="4500572" cy="958328"/>
            </a:xfrm>
            <a:prstGeom prst="rect">
              <a:avLst/>
            </a:prstGeom>
          </p:spPr>
          <p:txBody>
            <a:bodyPr wrap="square">
              <a:spAutoFit/>
            </a:bodyPr>
            <a:lstStyle/>
            <a:p>
              <a:pPr>
                <a:lnSpc>
                  <a:spcPct val="130000"/>
                </a:lnSpc>
              </a:pPr>
              <a:r>
                <a:rPr lang="zh-CN" altLang="en-US" sz="1100" dirty="0">
                  <a:solidFill>
                    <a:schemeClr val="bg1">
                      <a:lumMod val="65000"/>
                    </a:schemeClr>
                  </a:solidFill>
                  <a:latin typeface="华康海报体W12(P)" panose="040B0C00000000000000" pitchFamily="82" charset="-122"/>
                  <a:ea typeface="华康海报体W12(P)" panose="040B0C00000000000000" pitchFamily="82" charset="-122"/>
                </a:rPr>
                <a:t>点击此处添加文本内容，如关键词、部分简单介绍等。点击此处添加文本内容，如关键词、部分简单介绍等。点击此处添加文本内容，如关键词、部分简单介绍等。</a:t>
              </a:r>
              <a:endParaRPr lang="en-US" altLang="zh-CN" sz="1100" dirty="0">
                <a:solidFill>
                  <a:schemeClr val="bg1">
                    <a:lumMod val="65000"/>
                  </a:schemeClr>
                </a:solidFill>
                <a:latin typeface="华康海报体W12(P)" panose="040B0C00000000000000" pitchFamily="82" charset="-122"/>
                <a:ea typeface="华康海报体W12(P)" panose="040B0C00000000000000" pitchFamily="82"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1+#ppt_w/2"/>
                                          </p:val>
                                        </p:tav>
                                        <p:tav tm="100000">
                                          <p:val>
                                            <p:strVal val="#ppt_x"/>
                                          </p:val>
                                        </p:tav>
                                      </p:tavLst>
                                    </p:anim>
                                    <p:anim calcmode="lin" valueType="num">
                                      <p:cBhvr additive="base">
                                        <p:cTn id="12" dur="1250" fill="hold"/>
                                        <p:tgtEl>
                                          <p:spTgt spid="10"/>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0"/>
          <p:cNvSpPr>
            <a:spLocks noChangeArrowheads="1"/>
          </p:cNvSpPr>
          <p:nvPr/>
        </p:nvSpPr>
        <p:spPr bwMode="auto">
          <a:xfrm>
            <a:off x="1047563" y="1686688"/>
            <a:ext cx="4575546" cy="3503326"/>
          </a:xfrm>
          <a:prstGeom prst="rect">
            <a:avLst/>
          </a:prstGeom>
          <a:blipFill dpi="0" rotWithShape="1">
            <a:blip r:embed="rId1" cstate="email"/>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nvGrpSpPr>
          <p:cNvPr id="14" name="Group 7"/>
          <p:cNvGrpSpPr/>
          <p:nvPr/>
        </p:nvGrpSpPr>
        <p:grpSpPr>
          <a:xfrm>
            <a:off x="6038347" y="1686688"/>
            <a:ext cx="5156611" cy="3503325"/>
            <a:chOff x="7845714" y="1736884"/>
            <a:chExt cx="3501814" cy="1942035"/>
          </a:xfrm>
        </p:grpSpPr>
        <p:grpSp>
          <p:nvGrpSpPr>
            <p:cNvPr id="15" name="Group 35"/>
            <p:cNvGrpSpPr/>
            <p:nvPr/>
          </p:nvGrpSpPr>
          <p:grpSpPr>
            <a:xfrm>
              <a:off x="7845714" y="1736884"/>
              <a:ext cx="3501814" cy="1942035"/>
              <a:chOff x="7541909" y="1631854"/>
              <a:chExt cx="4046955" cy="1942035"/>
            </a:xfrm>
          </p:grpSpPr>
          <p:sp>
            <p:nvSpPr>
              <p:cNvPr id="17" name="Rectangle 29"/>
              <p:cNvSpPr/>
              <p:nvPr/>
            </p:nvSpPr>
            <p:spPr>
              <a:xfrm>
                <a:off x="7541909" y="1726473"/>
                <a:ext cx="4046955" cy="1847416"/>
              </a:xfrm>
              <a:prstGeom prst="rect">
                <a:avLst/>
              </a:prstGeom>
              <a:solidFill>
                <a:srgbClr val="7AB9AE"/>
              </a:solidFill>
              <a:ln w="28575">
                <a:solidFill>
                  <a:srgbClr val="7AB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Rectangle 33"/>
              <p:cNvSpPr/>
              <p:nvPr/>
            </p:nvSpPr>
            <p:spPr>
              <a:xfrm>
                <a:off x="7541909" y="1631854"/>
                <a:ext cx="4046955" cy="435299"/>
              </a:xfrm>
              <a:prstGeom prst="rect">
                <a:avLst/>
              </a:prstGeom>
              <a:solidFill>
                <a:schemeClr val="accent2"/>
              </a:solidFill>
              <a:ln>
                <a:solidFill>
                  <a:srgbClr val="EB6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加入标题描述</a:t>
                </a:r>
                <a:endParaRPr lang="en-GB"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 name="Rectangle 34"/>
            <p:cNvSpPr/>
            <p:nvPr/>
          </p:nvSpPr>
          <p:spPr>
            <a:xfrm>
              <a:off x="8030005" y="2302039"/>
              <a:ext cx="3133230" cy="1317985"/>
            </a:xfrm>
            <a:prstGeom prst="rect">
              <a:avLst/>
            </a:prstGeom>
          </p:spPr>
          <p:txBody>
            <a:bodyPr wrap="square">
              <a:spAutoFit/>
            </a:bodyPr>
            <a:lstStyle/>
            <a:p>
              <a:pPr>
                <a:lnSpc>
                  <a:spcPct val="150000"/>
                </a:lnSpc>
                <a:spcBef>
                  <a:spcPct val="0"/>
                </a:spcBef>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这里输入简单字概述这里输入简单的文字概述这里输入简单字概述这里输入简单简单的文字概述这里输入简单的文字概述简单的文字概述这里输入简单的文字概述这里输入这里输入简单字概述</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0"/>
                </a:spcBef>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这里输入简单的文字概述这里输入简单字概述这里输入简单简单的文字概述这里输入简单的文字概述简单的文字概述这里输入简单的文字概述这里输入这里输入简单字概述</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spcBef>
                  <a:spcPct val="0"/>
                </a:spcBef>
              </a:pP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50"/>
                                        <p:tgtEl>
                                          <p:spTgt spid="13"/>
                                        </p:tgtEl>
                                      </p:cBhvr>
                                    </p:animEffect>
                                    <p:anim calcmode="lin" valueType="num">
                                      <p:cBhvr>
                                        <p:cTn id="13" dur="250" fill="hold"/>
                                        <p:tgtEl>
                                          <p:spTgt spid="13"/>
                                        </p:tgtEl>
                                        <p:attrNameLst>
                                          <p:attrName>ppt_x</p:attrName>
                                        </p:attrNameLst>
                                      </p:cBhvr>
                                      <p:tavLst>
                                        <p:tav tm="0">
                                          <p:val>
                                            <p:strVal val="#ppt_x"/>
                                          </p:val>
                                        </p:tav>
                                        <p:tav tm="100000">
                                          <p:val>
                                            <p:strVal val="#ppt_x"/>
                                          </p:val>
                                        </p:tav>
                                      </p:tavLst>
                                    </p:anim>
                                    <p:anim calcmode="lin" valueType="num">
                                      <p:cBhvr>
                                        <p:cTn id="14" dur="25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779310" y="1634884"/>
            <a:ext cx="8708574" cy="3900214"/>
            <a:chOff x="363531" y="1994443"/>
            <a:chExt cx="11412158" cy="4213682"/>
          </a:xfrm>
        </p:grpSpPr>
        <p:sp>
          <p:nvSpPr>
            <p:cNvPr id="6" name="矩形 5"/>
            <p:cNvSpPr/>
            <p:nvPr/>
          </p:nvSpPr>
          <p:spPr>
            <a:xfrm>
              <a:off x="8337289" y="4564276"/>
              <a:ext cx="3438400" cy="1643849"/>
            </a:xfrm>
            <a:prstGeom prst="rect">
              <a:avLst/>
            </a:prstGeom>
            <a:blipFill dpi="0" rotWithShape="1">
              <a:blip r:embed="rId1" cstate="hq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品 2"/>
            <p:cNvSpPr>
              <a:spLocks noChangeArrowheads="1"/>
            </p:cNvSpPr>
            <p:nvPr/>
          </p:nvSpPr>
          <p:spPr bwMode="auto">
            <a:xfrm>
              <a:off x="3943073" y="1996840"/>
              <a:ext cx="4253074" cy="2405320"/>
            </a:xfrm>
            <a:prstGeom prst="rect">
              <a:avLst/>
            </a:prstGeom>
            <a:solidFill>
              <a:srgbClr val="EB666A"/>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bg1"/>
                </a:solidFill>
                <a:latin typeface="宋体" panose="02010600030101010101" pitchFamily="2" charset="-122"/>
                <a:sym typeface="宋体" panose="02010600030101010101" pitchFamily="2" charset="-122"/>
              </a:endParaRPr>
            </a:p>
          </p:txBody>
        </p:sp>
        <p:sp>
          <p:nvSpPr>
            <p:cNvPr id="9" name="15"/>
            <p:cNvSpPr>
              <a:spLocks noChangeArrowheads="1"/>
            </p:cNvSpPr>
            <p:nvPr>
              <p:custDataLst>
                <p:tags r:id="rId2"/>
              </p:custDataLst>
            </p:nvPr>
          </p:nvSpPr>
          <p:spPr bwMode="auto">
            <a:xfrm>
              <a:off x="4112933" y="2729343"/>
              <a:ext cx="39057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这里输入简单的文字概述这里输入简单字概述这里输入简单简单的文字概述这里输入简单的文字概述简单的文字概述这里输入简单的文字概述这里输入这里输入简单字概述</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9"/>
            <p:cNvSpPr>
              <a:spLocks noChangeArrowheads="1"/>
            </p:cNvSpPr>
            <p:nvPr/>
          </p:nvSpPr>
          <p:spPr bwMode="auto">
            <a:xfrm>
              <a:off x="3943073" y="4564276"/>
              <a:ext cx="4253074" cy="1643849"/>
            </a:xfrm>
            <a:prstGeom prst="rect">
              <a:avLst/>
            </a:prstGeom>
            <a:solidFill>
              <a:srgbClr val="7AB9AE"/>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宋体" panose="02010600030101010101" pitchFamily="2" charset="-122"/>
                <a:sym typeface="宋体" panose="02010600030101010101" pitchFamily="2" charset="-122"/>
              </a:endParaRPr>
            </a:p>
          </p:txBody>
        </p:sp>
        <p:sp>
          <p:nvSpPr>
            <p:cNvPr id="11" name="15"/>
            <p:cNvSpPr>
              <a:spLocks noChangeArrowheads="1"/>
            </p:cNvSpPr>
            <p:nvPr>
              <p:custDataLst>
                <p:tags r:id="rId3"/>
              </p:custDataLst>
            </p:nvPr>
          </p:nvSpPr>
          <p:spPr bwMode="auto">
            <a:xfrm>
              <a:off x="4112934" y="5344760"/>
              <a:ext cx="3905733"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这里输入简单的文字概述这里输入简单字概述这里输入简单简单简单的文字概述简单的</a:t>
              </a:r>
              <a:endParaRPr lang="zh-CN" altLang="en-US" sz="1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12"/>
            <p:cNvSpPr>
              <a:spLocks noChangeArrowheads="1"/>
            </p:cNvSpPr>
            <p:nvPr>
              <p:custDataLst>
                <p:tags r:id="rId4"/>
              </p:custDataLst>
            </p:nvPr>
          </p:nvSpPr>
          <p:spPr bwMode="auto">
            <a:xfrm>
              <a:off x="4112933" y="2259414"/>
              <a:ext cx="39436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800" b="1" dirty="0">
                <a:solidFill>
                  <a:schemeClr val="bg1"/>
                </a:solidFill>
                <a:sym typeface="宋体" panose="02010600030101010101" pitchFamily="2" charset="-122"/>
              </a:endParaRPr>
            </a:p>
          </p:txBody>
        </p:sp>
        <p:sp>
          <p:nvSpPr>
            <p:cNvPr id="13" name="13"/>
            <p:cNvSpPr>
              <a:spLocks noChangeArrowheads="1"/>
            </p:cNvSpPr>
            <p:nvPr>
              <p:custDataLst>
                <p:tags r:id="rId5"/>
              </p:custDataLst>
            </p:nvPr>
          </p:nvSpPr>
          <p:spPr bwMode="auto">
            <a:xfrm>
              <a:off x="4223233" y="4891050"/>
              <a:ext cx="37518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800" b="1" dirty="0">
                <a:solidFill>
                  <a:schemeClr val="bg1"/>
                </a:solidFill>
                <a:sym typeface="宋体" panose="02010600030101010101" pitchFamily="2" charset="-122"/>
              </a:endParaRPr>
            </a:p>
          </p:txBody>
        </p:sp>
        <p:sp>
          <p:nvSpPr>
            <p:cNvPr id="14" name="矩形 13"/>
            <p:cNvSpPr/>
            <p:nvPr/>
          </p:nvSpPr>
          <p:spPr>
            <a:xfrm>
              <a:off x="8347591" y="1994443"/>
              <a:ext cx="3428098" cy="2407716"/>
            </a:xfrm>
            <a:prstGeom prst="rect">
              <a:avLst/>
            </a:prstGeom>
            <a:blipFill dpi="0" rotWithShape="1">
              <a:blip r:embed="rId6" cstate="hq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 name="矩形 14"/>
            <p:cNvSpPr/>
            <p:nvPr/>
          </p:nvSpPr>
          <p:spPr>
            <a:xfrm>
              <a:off x="363531" y="4564276"/>
              <a:ext cx="3438401" cy="1643849"/>
            </a:xfrm>
            <a:prstGeom prst="rect">
              <a:avLst/>
            </a:prstGeom>
            <a:blipFill dpi="0" rotWithShape="1">
              <a:blip r:embed="rId7" cstate="hq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6" name="矩形 15"/>
            <p:cNvSpPr/>
            <p:nvPr/>
          </p:nvSpPr>
          <p:spPr>
            <a:xfrm>
              <a:off x="373834" y="1994443"/>
              <a:ext cx="3428098" cy="2407716"/>
            </a:xfrm>
            <a:prstGeom prst="rect">
              <a:avLst/>
            </a:prstGeom>
            <a:blipFill dpi="0" rotWithShape="1">
              <a:blip r:embed="rId8" cstate="hq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6651641" y="1717203"/>
            <a:ext cx="4727560" cy="3715705"/>
            <a:chOff x="5627591" y="1896342"/>
            <a:chExt cx="5559244" cy="3904996"/>
          </a:xfrm>
        </p:grpSpPr>
        <p:sp>
          <p:nvSpPr>
            <p:cNvPr id="6" name="矩形 5"/>
            <p:cNvSpPr/>
            <p:nvPr/>
          </p:nvSpPr>
          <p:spPr>
            <a:xfrm>
              <a:off x="5701891" y="3339176"/>
              <a:ext cx="5471208" cy="853619"/>
            </a:xfrm>
            <a:prstGeom prst="rect">
              <a:avLst/>
            </a:prstGeom>
            <a:solidFill>
              <a:srgbClr val="EB666A"/>
            </a:solidFill>
            <a:ln w="9525" cap="flat" cmpd="sng" algn="ctr">
              <a:noFill/>
              <a:prstDash val="solid"/>
            </a:ln>
            <a:effectLst/>
          </p:spPr>
          <p:txBody>
            <a:bodyPr lIns="91438" tIns="45719" rIns="91438" bIns="45719"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1" lang="zh-CN" altLang="en-US" sz="1600" b="0" i="0" u="none" strike="noStrike" kern="0" cap="none" spc="0" normalizeH="0" baseline="0" noProof="0">
                <a:ln>
                  <a:noFill/>
                </a:ln>
                <a:solidFill>
                  <a:srgbClr val="FFFFFF"/>
                </a:solidFill>
                <a:effectLst/>
                <a:uLnTx/>
                <a:uFillTx/>
                <a:latin typeface="Century Gothic" panose="020B0502020202020204"/>
                <a:ea typeface="微软雅黑" panose="020B0503020204020204" pitchFamily="34" charset="-122"/>
              </a:endParaRPr>
            </a:p>
          </p:txBody>
        </p:sp>
        <p:sp>
          <p:nvSpPr>
            <p:cNvPr id="8" name="文本框 4"/>
            <p:cNvSpPr txBox="1"/>
            <p:nvPr/>
          </p:nvSpPr>
          <p:spPr>
            <a:xfrm>
              <a:off x="5627591" y="1896342"/>
              <a:ext cx="5429393" cy="830995"/>
            </a:xfrm>
            <a:prstGeom prst="rect">
              <a:avLst/>
            </a:prstGeom>
            <a:noFill/>
          </p:spPr>
          <p:txBody>
            <a:bodyPr wrap="square" lIns="91438" tIns="45719" rIns="91438" bIns="45719" rtlCol="0">
              <a:spAutoFit/>
            </a:bodyPr>
            <a:lstStyle/>
            <a:p>
              <a:pPr defTabSz="456565"/>
              <a:r>
                <a:rPr kumimoji="1" lang="en-US" altLang="zh-CN" sz="2400" b="1" dirty="0">
                  <a:solidFill>
                    <a:schemeClr val="bg1">
                      <a:lumMod val="50000"/>
                    </a:schemeClr>
                  </a:solidFill>
                  <a:latin typeface="Century Gothic" panose="020B0502020202020204"/>
                  <a:ea typeface="微软雅黑" panose="020B0503020204020204" pitchFamily="34" charset="-122"/>
                </a:rPr>
                <a:t>ADD YOUR TITLE</a:t>
              </a:r>
              <a:endParaRPr kumimoji="1" lang="en-US" altLang="zh-CN" sz="2400" b="1" dirty="0">
                <a:solidFill>
                  <a:schemeClr val="bg1">
                    <a:lumMod val="50000"/>
                  </a:schemeClr>
                </a:solidFill>
                <a:latin typeface="Century Gothic" panose="020B0502020202020204"/>
                <a:ea typeface="微软雅黑" panose="020B0503020204020204" pitchFamily="34" charset="-122"/>
              </a:endParaRPr>
            </a:p>
            <a:p>
              <a:pPr defTabSz="456565"/>
              <a:r>
                <a:rPr kumimoji="1" lang="en-US" altLang="zh-CN" sz="2400" b="1" dirty="0">
                  <a:solidFill>
                    <a:schemeClr val="bg1">
                      <a:lumMod val="50000"/>
                    </a:schemeClr>
                  </a:solidFill>
                  <a:latin typeface="Century Gothic" panose="020B0502020202020204"/>
                  <a:ea typeface="微软雅黑" panose="020B0503020204020204" pitchFamily="34" charset="-122"/>
                </a:rPr>
                <a:t>ADD </a:t>
              </a:r>
              <a:r>
                <a:rPr kumimoji="1" lang="en-US" altLang="zh-CN" sz="2400" b="1" dirty="0" err="1">
                  <a:solidFill>
                    <a:schemeClr val="bg1">
                      <a:lumMod val="50000"/>
                    </a:schemeClr>
                  </a:solidFill>
                  <a:latin typeface="Century Gothic" panose="020B0502020202020204"/>
                  <a:ea typeface="微软雅黑" panose="020B0503020204020204" pitchFamily="34" charset="-122"/>
                </a:rPr>
                <a:t>ADD</a:t>
              </a:r>
              <a:r>
                <a:rPr kumimoji="1" lang="en-US" altLang="zh-CN" sz="2400" b="1" dirty="0">
                  <a:solidFill>
                    <a:schemeClr val="bg1">
                      <a:lumMod val="50000"/>
                    </a:schemeClr>
                  </a:solidFill>
                  <a:latin typeface="Century Gothic" panose="020B0502020202020204"/>
                  <a:ea typeface="微软雅黑" panose="020B0503020204020204" pitchFamily="34" charset="-122"/>
                </a:rPr>
                <a:t> </a:t>
              </a:r>
              <a:r>
                <a:rPr kumimoji="1" lang="en-US" altLang="zh-CN" sz="2400" b="1" dirty="0" err="1">
                  <a:solidFill>
                    <a:schemeClr val="bg1">
                      <a:lumMod val="50000"/>
                    </a:schemeClr>
                  </a:solidFill>
                  <a:latin typeface="Century Gothic" panose="020B0502020202020204"/>
                  <a:ea typeface="微软雅黑" panose="020B0503020204020204" pitchFamily="34" charset="-122"/>
                </a:rPr>
                <a:t>ADD</a:t>
              </a:r>
              <a:r>
                <a:rPr kumimoji="1" lang="en-US" altLang="zh-CN" sz="2400" b="1" dirty="0">
                  <a:solidFill>
                    <a:schemeClr val="bg1">
                      <a:lumMod val="50000"/>
                    </a:schemeClr>
                  </a:solidFill>
                  <a:latin typeface="Century Gothic" panose="020B0502020202020204"/>
                  <a:ea typeface="微软雅黑" panose="020B0503020204020204" pitchFamily="34" charset="-122"/>
                </a:rPr>
                <a:t> </a:t>
              </a:r>
              <a:r>
                <a:rPr kumimoji="1" lang="zh-CN" altLang="en-US" sz="2400" b="1" dirty="0">
                  <a:solidFill>
                    <a:schemeClr val="bg1">
                      <a:lumMod val="50000"/>
                    </a:schemeClr>
                  </a:solidFill>
                  <a:latin typeface="Century Gothic" panose="020B0502020202020204"/>
                  <a:ea typeface="微软雅黑" panose="020B0503020204020204" pitchFamily="34" charset="-122"/>
                </a:rPr>
                <a:t>添加副标题</a:t>
              </a:r>
              <a:endParaRPr kumimoji="1" lang="zh-CN" altLang="en-US" sz="2400" b="1" dirty="0">
                <a:solidFill>
                  <a:schemeClr val="bg1">
                    <a:lumMod val="50000"/>
                  </a:schemeClr>
                </a:solidFill>
                <a:latin typeface="Century Gothic" panose="020B0502020202020204"/>
                <a:ea typeface="微软雅黑" panose="020B0503020204020204" pitchFamily="34" charset="-122"/>
              </a:endParaRPr>
            </a:p>
          </p:txBody>
        </p:sp>
        <p:sp>
          <p:nvSpPr>
            <p:cNvPr id="9" name="文本框 5"/>
            <p:cNvSpPr txBox="1"/>
            <p:nvPr/>
          </p:nvSpPr>
          <p:spPr>
            <a:xfrm>
              <a:off x="5641327" y="4532531"/>
              <a:ext cx="5545508" cy="1268807"/>
            </a:xfrm>
            <a:prstGeom prst="rect">
              <a:avLst/>
            </a:prstGeom>
            <a:noFill/>
          </p:spPr>
          <p:txBody>
            <a:bodyPr wrap="square" lIns="91438" tIns="45719" rIns="91438" bIns="45719" rtlCol="0">
              <a:spAutoFit/>
            </a:bodyPr>
            <a:lstStyle/>
            <a:p>
              <a:pPr defTabSz="456565">
                <a:lnSpc>
                  <a:spcPct val="130000"/>
                </a:lnSpc>
              </a:pPr>
              <a:r>
                <a:rPr lang="zh-CN" altLang="en-US" sz="1200" dirty="0">
                  <a:solidFill>
                    <a:schemeClr val="bg1">
                      <a:lumMod val="50000"/>
                    </a:schemeClr>
                  </a:solidFill>
                  <a:latin typeface="Century Gothic" panose="020B0502020202020204"/>
                  <a:ea typeface="微软雅黑" panose="020B0503020204020204" pitchFamily="34" charset="-122"/>
                </a:rPr>
                <a:t>点击此处添加文本</a:t>
              </a:r>
              <a:endParaRPr lang="en-US" altLang="zh-CN" sz="1200" dirty="0">
                <a:solidFill>
                  <a:schemeClr val="bg1">
                    <a:lumMod val="50000"/>
                  </a:schemeClr>
                </a:solidFill>
                <a:latin typeface="Century Gothic" panose="020B0502020202020204"/>
                <a:ea typeface="微软雅黑" panose="020B0503020204020204" pitchFamily="34" charset="-122"/>
              </a:endParaRPr>
            </a:p>
            <a:p>
              <a:pPr defTabSz="456565">
                <a:lnSpc>
                  <a:spcPct val="130000"/>
                </a:lnSpc>
              </a:pPr>
              <a:endParaRPr lang="en-US" altLang="zh-CN" sz="1200" dirty="0">
                <a:solidFill>
                  <a:schemeClr val="bg1">
                    <a:lumMod val="50000"/>
                  </a:schemeClr>
                </a:solidFill>
                <a:latin typeface="Century Gothic" panose="020B0502020202020204"/>
                <a:ea typeface="微软雅黑" panose="020B0503020204020204" pitchFamily="34" charset="-122"/>
              </a:endParaRPr>
            </a:p>
            <a:p>
              <a:pPr defTabSz="456565">
                <a:lnSpc>
                  <a:spcPct val="130000"/>
                </a:lnSpc>
              </a:pPr>
              <a:r>
                <a:rPr lang="zh-CN" altLang="en-US" sz="1200" dirty="0">
                  <a:solidFill>
                    <a:schemeClr val="bg1">
                      <a:lumMod val="50000"/>
                    </a:schemeClr>
                  </a:solidFill>
                  <a:latin typeface="Century Gothic" panose="020B0502020202020204"/>
                  <a:ea typeface="微软雅黑" panose="020B0503020204020204" pitchFamily="34" charset="-122"/>
                </a:rPr>
                <a:t>标题数字等都可以通过点击和重新输入进行更改，顶部“开始”面板中可以对字体、字号、颜色、行距等进行修改。，</a:t>
              </a:r>
              <a:r>
                <a:rPr lang="en-US" altLang="zh-CN" sz="1200" dirty="0">
                  <a:solidFill>
                    <a:schemeClr val="bg1">
                      <a:lumMod val="50000"/>
                    </a:schemeClr>
                  </a:solidFill>
                  <a:latin typeface="Century Gothic" panose="020B0502020202020204"/>
                  <a:ea typeface="微软雅黑" panose="020B0503020204020204" pitchFamily="34" charset="-122"/>
                </a:rPr>
                <a:t>1.3</a:t>
              </a:r>
              <a:r>
                <a:rPr lang="zh-CN" altLang="en-US" sz="1200" dirty="0">
                  <a:solidFill>
                    <a:schemeClr val="bg1">
                      <a:lumMod val="50000"/>
                    </a:schemeClr>
                  </a:solidFill>
                  <a:latin typeface="Century Gothic" panose="020B0502020202020204"/>
                  <a:ea typeface="微软雅黑" panose="020B0503020204020204" pitchFamily="34" charset="-122"/>
                </a:rPr>
                <a:t>倍字间距。标题字等都可以通过点击和重新输入进行更改</a:t>
              </a:r>
              <a:r>
                <a:rPr lang="en-US" altLang="zh-CN" sz="1200" dirty="0">
                  <a:solidFill>
                    <a:schemeClr val="bg1">
                      <a:lumMod val="50000"/>
                    </a:schemeClr>
                  </a:solidFill>
                  <a:latin typeface="Century Gothic" panose="020B0502020202020204"/>
                  <a:ea typeface="微软雅黑" panose="020B0503020204020204" pitchFamily="34" charset="-122"/>
                </a:rPr>
                <a:t>.</a:t>
              </a:r>
              <a:endParaRPr lang="zh-CN" altLang="en-US" sz="1200" dirty="0">
                <a:solidFill>
                  <a:schemeClr val="bg1">
                    <a:lumMod val="50000"/>
                  </a:schemeClr>
                </a:solidFill>
                <a:latin typeface="Century Gothic" panose="020B0502020202020204"/>
                <a:ea typeface="微软雅黑" panose="020B0503020204020204" pitchFamily="34" charset="-122"/>
              </a:endParaRPr>
            </a:p>
          </p:txBody>
        </p:sp>
        <p:sp>
          <p:nvSpPr>
            <p:cNvPr id="10" name="文本框 6"/>
            <p:cNvSpPr txBox="1"/>
            <p:nvPr/>
          </p:nvSpPr>
          <p:spPr>
            <a:xfrm>
              <a:off x="5781657" y="3479944"/>
              <a:ext cx="5275326" cy="510459"/>
            </a:xfrm>
            <a:prstGeom prst="rect">
              <a:avLst/>
            </a:prstGeom>
            <a:noFill/>
          </p:spPr>
          <p:txBody>
            <a:bodyPr wrap="square" lIns="91438" tIns="45719" rIns="91438" bIns="45719" rtlCol="0">
              <a:spAutoFit/>
            </a:bodyPr>
            <a:lstStyle/>
            <a:p>
              <a:pPr defTabSz="456565">
                <a:lnSpc>
                  <a:spcPct val="130000"/>
                </a:lnSpc>
              </a:pPr>
              <a:r>
                <a:rPr lang="zh-CN" altLang="en-US" sz="1100" b="1" dirty="0">
                  <a:solidFill>
                    <a:srgbClr val="FFFFFF"/>
                  </a:solidFill>
                  <a:latin typeface="Century Gothic" panose="020B0502020202020204"/>
                  <a:ea typeface="微软雅黑" panose="020B0503020204020204" pitchFamily="34" charset="-122"/>
                </a:rPr>
                <a:t>标题数字等都可以通过点击和重新输入进行更改，顶部“开始”面板中可以对字体、。建议正文</a:t>
              </a:r>
              <a:r>
                <a:rPr lang="en-US" altLang="zh-CN" sz="1100" b="1" dirty="0">
                  <a:solidFill>
                    <a:srgbClr val="FFFFFF"/>
                  </a:solidFill>
                  <a:latin typeface="Century Gothic" panose="020B0502020202020204"/>
                  <a:ea typeface="微软雅黑" panose="020B0503020204020204" pitchFamily="34" charset="-122"/>
                </a:rPr>
                <a:t>12</a:t>
              </a:r>
              <a:r>
                <a:rPr lang="zh-CN" altLang="en-US" sz="1100" b="1" dirty="0">
                  <a:solidFill>
                    <a:srgbClr val="FFFFFF"/>
                  </a:solidFill>
                  <a:latin typeface="Century Gothic" panose="020B0502020202020204"/>
                  <a:ea typeface="微软雅黑" panose="020B0503020204020204" pitchFamily="34" charset="-122"/>
                </a:rPr>
                <a:t>号字，</a:t>
              </a:r>
              <a:r>
                <a:rPr lang="en-US" altLang="zh-CN" sz="1100" b="1" dirty="0">
                  <a:solidFill>
                    <a:srgbClr val="FFFFFF"/>
                  </a:solidFill>
                  <a:latin typeface="Century Gothic" panose="020B0502020202020204"/>
                  <a:ea typeface="微软雅黑" panose="020B0503020204020204" pitchFamily="34" charset="-122"/>
                </a:rPr>
                <a:t>1.3</a:t>
              </a:r>
              <a:r>
                <a:rPr lang="zh-CN" altLang="en-US" sz="1100" b="1" dirty="0">
                  <a:solidFill>
                    <a:srgbClr val="FFFFFF"/>
                  </a:solidFill>
                  <a:latin typeface="Century Gothic" panose="020B0502020202020204"/>
                  <a:ea typeface="微软雅黑" panose="020B0503020204020204" pitchFamily="34" charset="-122"/>
                </a:rPr>
                <a:t>倍字间距。</a:t>
              </a:r>
              <a:endParaRPr lang="zh-CN" altLang="en-US" sz="1100" b="1" dirty="0">
                <a:solidFill>
                  <a:srgbClr val="FFFFFF"/>
                </a:solidFill>
                <a:latin typeface="Century Gothic" panose="020B0502020202020204"/>
                <a:ea typeface="微软雅黑" panose="020B0503020204020204" pitchFamily="34" charset="-122"/>
              </a:endParaRPr>
            </a:p>
          </p:txBody>
        </p:sp>
      </p:grpSp>
      <p:grpSp>
        <p:nvGrpSpPr>
          <p:cNvPr id="11" name="组合 10"/>
          <p:cNvGrpSpPr/>
          <p:nvPr/>
        </p:nvGrpSpPr>
        <p:grpSpPr>
          <a:xfrm>
            <a:off x="888605" y="1684459"/>
            <a:ext cx="5481094" cy="3679968"/>
            <a:chOff x="1301084" y="2595063"/>
            <a:chExt cx="4249738" cy="2853245"/>
          </a:xfrm>
        </p:grpSpPr>
        <p:sp>
          <p:nvSpPr>
            <p:cNvPr id="12" name="Freeform 5"/>
            <p:cNvSpPr>
              <a:spLocks noChangeArrowheads="1"/>
            </p:cNvSpPr>
            <p:nvPr/>
          </p:nvSpPr>
          <p:spPr bwMode="auto">
            <a:xfrm>
              <a:off x="2921922" y="3720600"/>
              <a:ext cx="976312" cy="1370013"/>
            </a:xfrm>
            <a:custGeom>
              <a:avLst/>
              <a:gdLst>
                <a:gd name="T0" fmla="*/ 487362 w 615"/>
                <a:gd name="T1" fmla="*/ 0 h 863"/>
                <a:gd name="T2" fmla="*/ 731837 w 615"/>
                <a:gd name="T3" fmla="*/ 690563 h 863"/>
                <a:gd name="T4" fmla="*/ 976312 w 615"/>
                <a:gd name="T5" fmla="*/ 1370013 h 863"/>
                <a:gd name="T6" fmla="*/ 487362 w 615"/>
                <a:gd name="T7" fmla="*/ 1370013 h 863"/>
                <a:gd name="T8" fmla="*/ 0 w 615"/>
                <a:gd name="T9" fmla="*/ 1370013 h 863"/>
                <a:gd name="T10" fmla="*/ 244475 w 615"/>
                <a:gd name="T11" fmla="*/ 690563 h 863"/>
                <a:gd name="T12" fmla="*/ 487362 w 615"/>
                <a:gd name="T13" fmla="*/ 0 h 863"/>
                <a:gd name="T14" fmla="*/ 0 60000 65536"/>
                <a:gd name="T15" fmla="*/ 0 60000 65536"/>
                <a:gd name="T16" fmla="*/ 0 60000 65536"/>
                <a:gd name="T17" fmla="*/ 0 60000 65536"/>
                <a:gd name="T18" fmla="*/ 0 60000 65536"/>
                <a:gd name="T19" fmla="*/ 0 60000 65536"/>
                <a:gd name="T20" fmla="*/ 0 60000 65536"/>
                <a:gd name="T21" fmla="*/ 0 w 615"/>
                <a:gd name="T22" fmla="*/ 0 h 863"/>
                <a:gd name="T23" fmla="*/ 615 w 615"/>
                <a:gd name="T24" fmla="*/ 863 h 8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863">
                  <a:moveTo>
                    <a:pt x="307" y="0"/>
                  </a:moveTo>
                  <a:lnTo>
                    <a:pt x="461" y="435"/>
                  </a:lnTo>
                  <a:lnTo>
                    <a:pt x="615" y="863"/>
                  </a:lnTo>
                  <a:lnTo>
                    <a:pt x="307" y="863"/>
                  </a:lnTo>
                  <a:lnTo>
                    <a:pt x="0" y="863"/>
                  </a:lnTo>
                  <a:lnTo>
                    <a:pt x="154" y="435"/>
                  </a:lnTo>
                  <a:lnTo>
                    <a:pt x="307" y="0"/>
                  </a:lnTo>
                  <a:close/>
                </a:path>
              </a:pathLst>
            </a:custGeom>
            <a:solidFill>
              <a:srgbClr val="EB666A"/>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Freeform 6"/>
            <p:cNvSpPr>
              <a:spLocks noChangeArrowheads="1"/>
            </p:cNvSpPr>
            <p:nvPr/>
          </p:nvSpPr>
          <p:spPr bwMode="auto">
            <a:xfrm>
              <a:off x="2094834" y="4442913"/>
              <a:ext cx="976313" cy="647700"/>
            </a:xfrm>
            <a:custGeom>
              <a:avLst/>
              <a:gdLst>
                <a:gd name="T0" fmla="*/ 488950 w 615"/>
                <a:gd name="T1" fmla="*/ 0 h 408"/>
                <a:gd name="T2" fmla="*/ 731838 w 615"/>
                <a:gd name="T3" fmla="*/ 319088 h 408"/>
                <a:gd name="T4" fmla="*/ 976313 w 615"/>
                <a:gd name="T5" fmla="*/ 647700 h 408"/>
                <a:gd name="T6" fmla="*/ 488950 w 615"/>
                <a:gd name="T7" fmla="*/ 647700 h 408"/>
                <a:gd name="T8" fmla="*/ 0 w 615"/>
                <a:gd name="T9" fmla="*/ 647700 h 408"/>
                <a:gd name="T10" fmla="*/ 244475 w 615"/>
                <a:gd name="T11" fmla="*/ 319088 h 408"/>
                <a:gd name="T12" fmla="*/ 488950 w 615"/>
                <a:gd name="T13" fmla="*/ 0 h 408"/>
                <a:gd name="T14" fmla="*/ 0 60000 65536"/>
                <a:gd name="T15" fmla="*/ 0 60000 65536"/>
                <a:gd name="T16" fmla="*/ 0 60000 65536"/>
                <a:gd name="T17" fmla="*/ 0 60000 65536"/>
                <a:gd name="T18" fmla="*/ 0 60000 65536"/>
                <a:gd name="T19" fmla="*/ 0 60000 65536"/>
                <a:gd name="T20" fmla="*/ 0 60000 65536"/>
                <a:gd name="T21" fmla="*/ 0 w 615"/>
                <a:gd name="T22" fmla="*/ 0 h 408"/>
                <a:gd name="T23" fmla="*/ 615 w 615"/>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408">
                  <a:moveTo>
                    <a:pt x="308" y="0"/>
                  </a:moveTo>
                  <a:lnTo>
                    <a:pt x="461" y="201"/>
                  </a:lnTo>
                  <a:lnTo>
                    <a:pt x="615" y="408"/>
                  </a:lnTo>
                  <a:lnTo>
                    <a:pt x="308" y="408"/>
                  </a:lnTo>
                  <a:lnTo>
                    <a:pt x="0" y="408"/>
                  </a:lnTo>
                  <a:lnTo>
                    <a:pt x="154" y="201"/>
                  </a:lnTo>
                  <a:lnTo>
                    <a:pt x="308" y="0"/>
                  </a:lnTo>
                  <a:close/>
                </a:path>
              </a:pathLst>
            </a:custGeom>
            <a:solidFill>
              <a:srgbClr val="7AB9AE"/>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Freeform 7"/>
            <p:cNvSpPr>
              <a:spLocks noChangeArrowheads="1"/>
            </p:cNvSpPr>
            <p:nvPr/>
          </p:nvSpPr>
          <p:spPr bwMode="auto">
            <a:xfrm>
              <a:off x="1301084" y="4920750"/>
              <a:ext cx="974725" cy="169863"/>
            </a:xfrm>
            <a:custGeom>
              <a:avLst/>
              <a:gdLst>
                <a:gd name="T0" fmla="*/ 487363 w 614"/>
                <a:gd name="T1" fmla="*/ 0 h 107"/>
                <a:gd name="T2" fmla="*/ 730250 w 614"/>
                <a:gd name="T3" fmla="*/ 84138 h 107"/>
                <a:gd name="T4" fmla="*/ 974725 w 614"/>
                <a:gd name="T5" fmla="*/ 169863 h 107"/>
                <a:gd name="T6" fmla="*/ 487363 w 614"/>
                <a:gd name="T7" fmla="*/ 169863 h 107"/>
                <a:gd name="T8" fmla="*/ 0 w 614"/>
                <a:gd name="T9" fmla="*/ 169863 h 107"/>
                <a:gd name="T10" fmla="*/ 242888 w 614"/>
                <a:gd name="T11" fmla="*/ 84138 h 107"/>
                <a:gd name="T12" fmla="*/ 487363 w 614"/>
                <a:gd name="T13" fmla="*/ 0 h 107"/>
                <a:gd name="T14" fmla="*/ 0 60000 65536"/>
                <a:gd name="T15" fmla="*/ 0 60000 65536"/>
                <a:gd name="T16" fmla="*/ 0 60000 65536"/>
                <a:gd name="T17" fmla="*/ 0 60000 65536"/>
                <a:gd name="T18" fmla="*/ 0 60000 65536"/>
                <a:gd name="T19" fmla="*/ 0 60000 65536"/>
                <a:gd name="T20" fmla="*/ 0 60000 65536"/>
                <a:gd name="T21" fmla="*/ 0 w 614"/>
                <a:gd name="T22" fmla="*/ 0 h 107"/>
                <a:gd name="T23" fmla="*/ 614 w 61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07">
                  <a:moveTo>
                    <a:pt x="307" y="0"/>
                  </a:moveTo>
                  <a:lnTo>
                    <a:pt x="460" y="53"/>
                  </a:lnTo>
                  <a:lnTo>
                    <a:pt x="614" y="107"/>
                  </a:lnTo>
                  <a:lnTo>
                    <a:pt x="307" y="107"/>
                  </a:lnTo>
                  <a:lnTo>
                    <a:pt x="0" y="107"/>
                  </a:lnTo>
                  <a:lnTo>
                    <a:pt x="153" y="53"/>
                  </a:lnTo>
                  <a:lnTo>
                    <a:pt x="307" y="0"/>
                  </a:lnTo>
                  <a:close/>
                </a:path>
              </a:pathLst>
            </a:custGeom>
            <a:solidFill>
              <a:srgbClr val="EB666A"/>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Freeform 8"/>
            <p:cNvSpPr>
              <a:spLocks noChangeArrowheads="1"/>
            </p:cNvSpPr>
            <p:nvPr/>
          </p:nvSpPr>
          <p:spPr bwMode="auto">
            <a:xfrm>
              <a:off x="3749009" y="2923675"/>
              <a:ext cx="974725" cy="2166938"/>
            </a:xfrm>
            <a:custGeom>
              <a:avLst/>
              <a:gdLst>
                <a:gd name="T0" fmla="*/ 487363 w 614"/>
                <a:gd name="T1" fmla="*/ 0 h 1365"/>
                <a:gd name="T2" fmla="*/ 731838 w 614"/>
                <a:gd name="T3" fmla="*/ 1082675 h 1365"/>
                <a:gd name="T4" fmla="*/ 974725 w 614"/>
                <a:gd name="T5" fmla="*/ 2166938 h 1365"/>
                <a:gd name="T6" fmla="*/ 487363 w 614"/>
                <a:gd name="T7" fmla="*/ 2166938 h 1365"/>
                <a:gd name="T8" fmla="*/ 0 w 614"/>
                <a:gd name="T9" fmla="*/ 2166938 h 1365"/>
                <a:gd name="T10" fmla="*/ 244475 w 614"/>
                <a:gd name="T11" fmla="*/ 1082675 h 1365"/>
                <a:gd name="T12" fmla="*/ 487363 w 614"/>
                <a:gd name="T13" fmla="*/ 0 h 1365"/>
                <a:gd name="T14" fmla="*/ 0 60000 65536"/>
                <a:gd name="T15" fmla="*/ 0 60000 65536"/>
                <a:gd name="T16" fmla="*/ 0 60000 65536"/>
                <a:gd name="T17" fmla="*/ 0 60000 65536"/>
                <a:gd name="T18" fmla="*/ 0 60000 65536"/>
                <a:gd name="T19" fmla="*/ 0 60000 65536"/>
                <a:gd name="T20" fmla="*/ 0 60000 65536"/>
                <a:gd name="T21" fmla="*/ 0 w 614"/>
                <a:gd name="T22" fmla="*/ 0 h 1365"/>
                <a:gd name="T23" fmla="*/ 614 w 614"/>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365">
                  <a:moveTo>
                    <a:pt x="307" y="0"/>
                  </a:moveTo>
                  <a:lnTo>
                    <a:pt x="461" y="682"/>
                  </a:lnTo>
                  <a:lnTo>
                    <a:pt x="614" y="1365"/>
                  </a:lnTo>
                  <a:lnTo>
                    <a:pt x="307" y="1365"/>
                  </a:lnTo>
                  <a:lnTo>
                    <a:pt x="0" y="1365"/>
                  </a:lnTo>
                  <a:lnTo>
                    <a:pt x="154" y="682"/>
                  </a:lnTo>
                  <a:lnTo>
                    <a:pt x="307" y="0"/>
                  </a:lnTo>
                  <a:close/>
                </a:path>
              </a:pathLst>
            </a:custGeom>
            <a:solidFill>
              <a:srgbClr val="7AB9AE"/>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Freeform 9"/>
            <p:cNvSpPr>
              <a:spLocks noChangeArrowheads="1"/>
            </p:cNvSpPr>
            <p:nvPr/>
          </p:nvSpPr>
          <p:spPr bwMode="auto">
            <a:xfrm>
              <a:off x="4576097" y="4080963"/>
              <a:ext cx="974725" cy="1009650"/>
            </a:xfrm>
            <a:custGeom>
              <a:avLst/>
              <a:gdLst>
                <a:gd name="T0" fmla="*/ 487363 w 614"/>
                <a:gd name="T1" fmla="*/ 0 h 636"/>
                <a:gd name="T2" fmla="*/ 731838 w 614"/>
                <a:gd name="T3" fmla="*/ 509588 h 636"/>
                <a:gd name="T4" fmla="*/ 974725 w 614"/>
                <a:gd name="T5" fmla="*/ 1009650 h 636"/>
                <a:gd name="T6" fmla="*/ 487363 w 614"/>
                <a:gd name="T7" fmla="*/ 1009650 h 636"/>
                <a:gd name="T8" fmla="*/ 0 w 614"/>
                <a:gd name="T9" fmla="*/ 1009650 h 636"/>
                <a:gd name="T10" fmla="*/ 244475 w 614"/>
                <a:gd name="T11" fmla="*/ 509588 h 636"/>
                <a:gd name="T12" fmla="*/ 487363 w 614"/>
                <a:gd name="T13" fmla="*/ 0 h 636"/>
                <a:gd name="T14" fmla="*/ 0 60000 65536"/>
                <a:gd name="T15" fmla="*/ 0 60000 65536"/>
                <a:gd name="T16" fmla="*/ 0 60000 65536"/>
                <a:gd name="T17" fmla="*/ 0 60000 65536"/>
                <a:gd name="T18" fmla="*/ 0 60000 65536"/>
                <a:gd name="T19" fmla="*/ 0 60000 65536"/>
                <a:gd name="T20" fmla="*/ 0 60000 65536"/>
                <a:gd name="T21" fmla="*/ 0 w 614"/>
                <a:gd name="T22" fmla="*/ 0 h 636"/>
                <a:gd name="T23" fmla="*/ 614 w 6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636">
                  <a:moveTo>
                    <a:pt x="307" y="0"/>
                  </a:moveTo>
                  <a:lnTo>
                    <a:pt x="461" y="321"/>
                  </a:lnTo>
                  <a:lnTo>
                    <a:pt x="614" y="636"/>
                  </a:lnTo>
                  <a:lnTo>
                    <a:pt x="307" y="636"/>
                  </a:lnTo>
                  <a:lnTo>
                    <a:pt x="0" y="636"/>
                  </a:lnTo>
                  <a:lnTo>
                    <a:pt x="154" y="321"/>
                  </a:lnTo>
                  <a:lnTo>
                    <a:pt x="307" y="0"/>
                  </a:lnTo>
                  <a:close/>
                </a:path>
              </a:pathLst>
            </a:custGeom>
            <a:solidFill>
              <a:srgbClr val="EB666A"/>
            </a:solidFill>
            <a:ln>
              <a:noFill/>
            </a:ln>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TextBox 282"/>
            <p:cNvSpPr>
              <a:spLocks noChangeArrowheads="1"/>
            </p:cNvSpPr>
            <p:nvPr/>
          </p:nvSpPr>
          <p:spPr bwMode="auto">
            <a:xfrm>
              <a:off x="1561434" y="4539750"/>
              <a:ext cx="329612" cy="2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18</a:t>
              </a:r>
              <a:endParaRPr lang="zh-CN" altLang="en-US"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TextBox 283"/>
            <p:cNvSpPr>
              <a:spLocks noChangeArrowheads="1"/>
            </p:cNvSpPr>
            <p:nvPr/>
          </p:nvSpPr>
          <p:spPr bwMode="auto">
            <a:xfrm>
              <a:off x="1560985" y="5209675"/>
              <a:ext cx="421585" cy="2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TextBox 285"/>
            <p:cNvSpPr>
              <a:spLocks noChangeArrowheads="1"/>
            </p:cNvSpPr>
            <p:nvPr/>
          </p:nvSpPr>
          <p:spPr bwMode="auto">
            <a:xfrm>
              <a:off x="2330129" y="5209675"/>
              <a:ext cx="421585" cy="2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TextBox 286"/>
            <p:cNvSpPr>
              <a:spLocks noChangeArrowheads="1"/>
            </p:cNvSpPr>
            <p:nvPr/>
          </p:nvSpPr>
          <p:spPr bwMode="auto">
            <a:xfrm>
              <a:off x="3044159" y="5209675"/>
              <a:ext cx="421585" cy="2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TextBox 287"/>
            <p:cNvSpPr>
              <a:spLocks noChangeArrowheads="1"/>
            </p:cNvSpPr>
            <p:nvPr/>
          </p:nvSpPr>
          <p:spPr bwMode="auto">
            <a:xfrm>
              <a:off x="3985098" y="5209675"/>
              <a:ext cx="421585" cy="2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TextBox 288"/>
            <p:cNvSpPr>
              <a:spLocks noChangeArrowheads="1"/>
            </p:cNvSpPr>
            <p:nvPr/>
          </p:nvSpPr>
          <p:spPr bwMode="auto">
            <a:xfrm>
              <a:off x="4841554" y="5209675"/>
              <a:ext cx="421585" cy="2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endParaRPr lang="zh-CN" altLang="en-US">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TextBox 289"/>
            <p:cNvSpPr>
              <a:spLocks noChangeArrowheads="1"/>
            </p:cNvSpPr>
            <p:nvPr/>
          </p:nvSpPr>
          <p:spPr bwMode="auto">
            <a:xfrm>
              <a:off x="2345659" y="4107950"/>
              <a:ext cx="329612" cy="2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38</a:t>
              </a:r>
              <a:endParaRPr lang="zh-CN" altLang="en-US"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TextBox 290"/>
            <p:cNvSpPr>
              <a:spLocks noChangeArrowheads="1"/>
            </p:cNvSpPr>
            <p:nvPr/>
          </p:nvSpPr>
          <p:spPr bwMode="auto">
            <a:xfrm>
              <a:off x="3158459" y="3314200"/>
              <a:ext cx="329612" cy="2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97</a:t>
              </a:r>
              <a:endPar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TextBox 291"/>
            <p:cNvSpPr>
              <a:spLocks noChangeArrowheads="1"/>
            </p:cNvSpPr>
            <p:nvPr/>
          </p:nvSpPr>
          <p:spPr bwMode="auto">
            <a:xfrm>
              <a:off x="3999834" y="2595063"/>
              <a:ext cx="422828" cy="2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125</a:t>
              </a:r>
              <a:endParaRPr lang="zh-CN" altLang="en-US"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TextBox 292"/>
            <p:cNvSpPr>
              <a:spLocks noChangeArrowheads="1"/>
            </p:cNvSpPr>
            <p:nvPr/>
          </p:nvSpPr>
          <p:spPr bwMode="auto">
            <a:xfrm>
              <a:off x="4841209" y="3726950"/>
              <a:ext cx="329612" cy="26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55</a:t>
              </a:r>
              <a:endParaRPr lang="zh-CN" altLang="en-US" sz="1600">
                <a:solidFill>
                  <a:schemeClr val="bg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448897" y="1718253"/>
            <a:ext cx="9369400" cy="3744014"/>
            <a:chOff x="513606" y="985506"/>
            <a:chExt cx="8107165" cy="3239627"/>
          </a:xfrm>
        </p:grpSpPr>
        <p:sp>
          <p:nvSpPr>
            <p:cNvPr id="6" name="椭圆 5"/>
            <p:cNvSpPr/>
            <p:nvPr/>
          </p:nvSpPr>
          <p:spPr>
            <a:xfrm>
              <a:off x="3483743" y="985506"/>
              <a:ext cx="2174002" cy="2174000"/>
            </a:xfrm>
            <a:prstGeom prst="ellipse">
              <a:avLst/>
            </a:prstGeom>
            <a:blipFill>
              <a:blip r:embed="rId1" cstate="email"/>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8" name="椭圆 7"/>
            <p:cNvSpPr/>
            <p:nvPr/>
          </p:nvSpPr>
          <p:spPr>
            <a:xfrm>
              <a:off x="6204133" y="996388"/>
              <a:ext cx="2174002" cy="2174000"/>
            </a:xfrm>
            <a:prstGeom prst="ellipse">
              <a:avLst/>
            </a:prstGeom>
            <a:blipFill>
              <a:blip r:embed="rId2" cstate="email"/>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9" name="椭圆 8"/>
            <p:cNvSpPr/>
            <p:nvPr/>
          </p:nvSpPr>
          <p:spPr>
            <a:xfrm>
              <a:off x="763354" y="1007270"/>
              <a:ext cx="2174002" cy="2174000"/>
            </a:xfrm>
            <a:prstGeom prst="ellipse">
              <a:avLst/>
            </a:prstGeom>
            <a:blipFill>
              <a:blip r:embed="rId3" cstate="email"/>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10" name="TextBox 9"/>
            <p:cNvSpPr txBox="1"/>
            <p:nvPr/>
          </p:nvSpPr>
          <p:spPr>
            <a:xfrm>
              <a:off x="513606" y="3861061"/>
              <a:ext cx="2567396" cy="364072"/>
            </a:xfrm>
            <a:prstGeom prst="rect">
              <a:avLst/>
            </a:prstGeom>
            <a:noFill/>
          </p:spPr>
          <p:txBody>
            <a:bodyPr wrap="square" rtlCol="0">
              <a:spAutoFit/>
            </a:bodyPr>
            <a:lstStyle/>
            <a:p>
              <a:pPr algn="ctr">
                <a:lnSpc>
                  <a:spcPct val="97000"/>
                </a:lnSpc>
              </a:pPr>
              <a:r>
                <a:rPr lang="en-US" altLang="zh-CN" sz="1100" kern="1600" dirty="0" err="1">
                  <a:solidFill>
                    <a:schemeClr val="bg1">
                      <a:lumMod val="65000"/>
                    </a:schemeClr>
                  </a:solidFill>
                </a:rPr>
                <a:t>Donec</a:t>
              </a:r>
              <a:r>
                <a:rPr lang="en-US" altLang="zh-CN" sz="1100" kern="1600" dirty="0">
                  <a:solidFill>
                    <a:schemeClr val="bg1">
                      <a:lumMod val="65000"/>
                    </a:schemeClr>
                  </a:solidFill>
                </a:rPr>
                <a:t> id </a:t>
              </a:r>
              <a:r>
                <a:rPr lang="en-US" altLang="zh-CN" sz="1100" kern="1600" dirty="0" err="1">
                  <a:solidFill>
                    <a:schemeClr val="bg1">
                      <a:lumMod val="65000"/>
                    </a:schemeClr>
                  </a:solidFill>
                </a:rPr>
                <a:t>elit</a:t>
              </a:r>
              <a:r>
                <a:rPr lang="en-US" altLang="zh-CN" sz="1100" kern="1600" dirty="0">
                  <a:solidFill>
                    <a:schemeClr val="bg1">
                      <a:lumMod val="65000"/>
                    </a:schemeClr>
                  </a:solidFill>
                </a:rPr>
                <a:t> non mi </a:t>
              </a:r>
              <a:r>
                <a:rPr lang="en-US" altLang="zh-CN" sz="1100" kern="1600" dirty="0" err="1">
                  <a:solidFill>
                    <a:schemeClr val="bg1">
                      <a:lumMod val="65000"/>
                    </a:schemeClr>
                  </a:solidFill>
                </a:rPr>
                <a:t>porta</a:t>
              </a:r>
              <a:r>
                <a:rPr lang="en-US" altLang="zh-CN" sz="1100" kern="1600" dirty="0">
                  <a:solidFill>
                    <a:schemeClr val="bg1">
                      <a:lumMod val="65000"/>
                    </a:schemeClr>
                  </a:solidFill>
                </a:rPr>
                <a:t> </a:t>
              </a:r>
              <a:r>
                <a:rPr lang="en-US" altLang="zh-CN" sz="1100" kern="1600" dirty="0" err="1">
                  <a:solidFill>
                    <a:schemeClr val="bg1">
                      <a:lumMod val="65000"/>
                    </a:schemeClr>
                  </a:solidFill>
                </a:rPr>
                <a:t>gravida</a:t>
              </a:r>
              <a:r>
                <a:rPr lang="en-US" altLang="zh-CN" sz="1100" kern="1600" dirty="0">
                  <a:solidFill>
                    <a:schemeClr val="bg1">
                      <a:lumMod val="65000"/>
                    </a:schemeClr>
                  </a:solidFill>
                </a:rPr>
                <a:t> at </a:t>
              </a:r>
              <a:r>
                <a:rPr lang="en-US" altLang="zh-CN" sz="1100" kern="1600" dirty="0" err="1">
                  <a:solidFill>
                    <a:schemeClr val="bg1">
                      <a:lumMod val="65000"/>
                    </a:schemeClr>
                  </a:solidFill>
                </a:rPr>
                <a:t>eget</a:t>
              </a:r>
              <a:r>
                <a:rPr lang="en-US" altLang="zh-CN" sz="1100" kern="1600" dirty="0">
                  <a:solidFill>
                    <a:schemeClr val="bg1">
                      <a:lumMod val="65000"/>
                    </a:schemeClr>
                  </a:solidFill>
                </a:rPr>
                <a:t> </a:t>
              </a:r>
              <a:r>
                <a:rPr lang="en-US" altLang="zh-CN" sz="1100" dirty="0" err="1">
                  <a:solidFill>
                    <a:schemeClr val="bg1">
                      <a:lumMod val="65000"/>
                    </a:schemeClr>
                  </a:solidFill>
                </a:rPr>
                <a:t>metus</a:t>
              </a:r>
              <a:r>
                <a:rPr lang="en-US" altLang="zh-CN" sz="1100" dirty="0">
                  <a:solidFill>
                    <a:schemeClr val="bg1">
                      <a:lumMod val="65000"/>
                    </a:schemeClr>
                  </a:solidFill>
                </a:rPr>
                <a:t>. </a:t>
              </a:r>
              <a:r>
                <a:rPr lang="en-US" altLang="zh-CN" sz="1100" dirty="0" err="1">
                  <a:solidFill>
                    <a:schemeClr val="bg1">
                      <a:lumMod val="65000"/>
                    </a:schemeClr>
                  </a:solidFill>
                </a:rPr>
                <a:t>Fusce</a:t>
              </a:r>
              <a:r>
                <a:rPr lang="en-US" altLang="zh-CN" sz="1100" dirty="0">
                  <a:solidFill>
                    <a:schemeClr val="bg1">
                      <a:lumMod val="65000"/>
                    </a:schemeClr>
                  </a:solidFill>
                </a:rPr>
                <a:t> </a:t>
              </a:r>
              <a:r>
                <a:rPr lang="en-US" altLang="zh-CN" sz="1100" dirty="0" err="1">
                  <a:solidFill>
                    <a:schemeClr val="bg1">
                      <a:lumMod val="65000"/>
                    </a:schemeClr>
                  </a:solidFill>
                </a:rPr>
                <a:t>dapibus</a:t>
              </a:r>
              <a:r>
                <a:rPr lang="en-US" altLang="zh-CN" sz="1100" dirty="0">
                  <a:solidFill>
                    <a:schemeClr val="bg1">
                      <a:lumMod val="65000"/>
                    </a:schemeClr>
                  </a:solidFill>
                </a:rPr>
                <a:t>, </a:t>
              </a:r>
              <a:r>
                <a:rPr lang="en-US" altLang="zh-CN" sz="1100" dirty="0" err="1">
                  <a:solidFill>
                    <a:schemeClr val="bg1">
                      <a:lumMod val="65000"/>
                    </a:schemeClr>
                  </a:solidFill>
                </a:rPr>
                <a:t>tellus</a:t>
              </a:r>
              <a:r>
                <a:rPr lang="en-US" altLang="zh-CN" sz="1100" dirty="0">
                  <a:solidFill>
                    <a:schemeClr val="bg1">
                      <a:lumMod val="65000"/>
                    </a:schemeClr>
                  </a:solidFill>
                </a:rPr>
                <a:t> ac </a:t>
              </a:r>
              <a:r>
                <a:rPr lang="en-US" altLang="zh-CN" sz="1100" dirty="0" err="1">
                  <a:solidFill>
                    <a:schemeClr val="bg1">
                      <a:lumMod val="65000"/>
                    </a:schemeClr>
                  </a:solidFill>
                </a:rPr>
                <a:t>cursus</a:t>
              </a:r>
              <a:r>
                <a:rPr lang="en-US" altLang="zh-CN" sz="1100" dirty="0">
                  <a:solidFill>
                    <a:schemeClr val="bg1">
                      <a:lumMod val="65000"/>
                    </a:schemeClr>
                  </a:solidFill>
                </a:rPr>
                <a:t> </a:t>
              </a:r>
              <a:endParaRPr lang="en-US" altLang="zh-CN" sz="1100" dirty="0">
                <a:solidFill>
                  <a:schemeClr val="bg1">
                    <a:lumMod val="65000"/>
                  </a:schemeClr>
                </a:solidFill>
              </a:endParaRPr>
            </a:p>
          </p:txBody>
        </p:sp>
        <p:sp>
          <p:nvSpPr>
            <p:cNvPr id="11" name="TextBox 10"/>
            <p:cNvSpPr txBox="1"/>
            <p:nvPr/>
          </p:nvSpPr>
          <p:spPr>
            <a:xfrm>
              <a:off x="887508" y="3275264"/>
              <a:ext cx="1819588" cy="452733"/>
            </a:xfrm>
            <a:prstGeom prst="rect">
              <a:avLst/>
            </a:prstGeom>
            <a:noFill/>
          </p:spPr>
          <p:txBody>
            <a:bodyPr wrap="square" rtlCol="0">
              <a:spAutoFit/>
            </a:bodyPr>
            <a:lstStyle/>
            <a:p>
              <a:pPr algn="ctr"/>
              <a:r>
                <a:rPr lang="zh-CN" altLang="en-US" sz="2800" dirty="0">
                  <a:solidFill>
                    <a:schemeClr val="bg1">
                      <a:lumMod val="65000"/>
                    </a:schemeClr>
                  </a:solidFill>
                  <a:latin typeface="微软雅黑" panose="020B0503020204020204" pitchFamily="34" charset="-122"/>
                  <a:ea typeface="微软雅黑" panose="020B0503020204020204" pitchFamily="34" charset="-122"/>
                </a:rPr>
                <a:t>加入标题</a:t>
              </a:r>
              <a:endParaRPr lang="zh-CN" altLang="en-US" sz="28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49567" y="3797802"/>
              <a:ext cx="1895475" cy="0"/>
            </a:xfrm>
            <a:prstGeom prst="line">
              <a:avLst/>
            </a:prstGeom>
            <a:ln w="38100">
              <a:solidFill>
                <a:srgbClr val="EB666A"/>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6325" y="3860114"/>
              <a:ext cx="2462781" cy="364072"/>
            </a:xfrm>
            <a:prstGeom prst="rect">
              <a:avLst/>
            </a:prstGeom>
            <a:noFill/>
          </p:spPr>
          <p:txBody>
            <a:bodyPr wrap="square" rtlCol="0">
              <a:spAutoFit/>
            </a:bodyPr>
            <a:lstStyle/>
            <a:p>
              <a:pPr algn="ctr">
                <a:lnSpc>
                  <a:spcPct val="97000"/>
                </a:lnSpc>
              </a:pPr>
              <a:r>
                <a:rPr lang="en-US" altLang="zh-CN" sz="1100" kern="1600" dirty="0" err="1">
                  <a:solidFill>
                    <a:schemeClr val="bg1">
                      <a:lumMod val="65000"/>
                    </a:schemeClr>
                  </a:solidFill>
                </a:rPr>
                <a:t>Donec</a:t>
              </a:r>
              <a:r>
                <a:rPr lang="en-US" altLang="zh-CN" sz="1100" kern="1600" dirty="0">
                  <a:solidFill>
                    <a:schemeClr val="bg1">
                      <a:lumMod val="65000"/>
                    </a:schemeClr>
                  </a:solidFill>
                </a:rPr>
                <a:t> id </a:t>
              </a:r>
              <a:r>
                <a:rPr lang="en-US" altLang="zh-CN" sz="1100" kern="1600" dirty="0" err="1">
                  <a:solidFill>
                    <a:schemeClr val="bg1">
                      <a:lumMod val="65000"/>
                    </a:schemeClr>
                  </a:solidFill>
                </a:rPr>
                <a:t>elit</a:t>
              </a:r>
              <a:r>
                <a:rPr lang="en-US" altLang="zh-CN" sz="1100" kern="1600" dirty="0">
                  <a:solidFill>
                    <a:schemeClr val="bg1">
                      <a:lumMod val="65000"/>
                    </a:schemeClr>
                  </a:solidFill>
                </a:rPr>
                <a:t> non mi </a:t>
              </a:r>
              <a:r>
                <a:rPr lang="en-US" altLang="zh-CN" sz="1100" kern="1600" dirty="0" err="1">
                  <a:solidFill>
                    <a:schemeClr val="bg1">
                      <a:lumMod val="65000"/>
                    </a:schemeClr>
                  </a:solidFill>
                </a:rPr>
                <a:t>porta</a:t>
              </a:r>
              <a:r>
                <a:rPr lang="en-US" altLang="zh-CN" sz="1100" kern="1600" dirty="0">
                  <a:solidFill>
                    <a:schemeClr val="bg1">
                      <a:lumMod val="65000"/>
                    </a:schemeClr>
                  </a:solidFill>
                </a:rPr>
                <a:t> </a:t>
              </a:r>
              <a:r>
                <a:rPr lang="en-US" altLang="zh-CN" sz="1100" kern="1600" dirty="0" err="1">
                  <a:solidFill>
                    <a:schemeClr val="bg1">
                      <a:lumMod val="65000"/>
                    </a:schemeClr>
                  </a:solidFill>
                </a:rPr>
                <a:t>gravida</a:t>
              </a:r>
              <a:r>
                <a:rPr lang="en-US" altLang="zh-CN" sz="1100" kern="1600" dirty="0">
                  <a:solidFill>
                    <a:schemeClr val="bg1">
                      <a:lumMod val="65000"/>
                    </a:schemeClr>
                  </a:solidFill>
                </a:rPr>
                <a:t> at </a:t>
              </a:r>
              <a:r>
                <a:rPr lang="en-US" altLang="zh-CN" sz="1100" kern="1600" dirty="0" err="1">
                  <a:solidFill>
                    <a:schemeClr val="bg1">
                      <a:lumMod val="65000"/>
                    </a:schemeClr>
                  </a:solidFill>
                </a:rPr>
                <a:t>eget</a:t>
              </a:r>
              <a:r>
                <a:rPr lang="en-US" altLang="zh-CN" sz="1100" kern="1600" dirty="0">
                  <a:solidFill>
                    <a:schemeClr val="bg1">
                      <a:lumMod val="65000"/>
                    </a:schemeClr>
                  </a:solidFill>
                </a:rPr>
                <a:t> </a:t>
              </a:r>
              <a:r>
                <a:rPr lang="en-US" altLang="zh-CN" sz="1100" dirty="0" err="1">
                  <a:solidFill>
                    <a:schemeClr val="bg1">
                      <a:lumMod val="65000"/>
                    </a:schemeClr>
                  </a:solidFill>
                </a:rPr>
                <a:t>metus</a:t>
              </a:r>
              <a:r>
                <a:rPr lang="en-US" altLang="zh-CN" sz="1100" dirty="0">
                  <a:solidFill>
                    <a:schemeClr val="bg1">
                      <a:lumMod val="65000"/>
                    </a:schemeClr>
                  </a:solidFill>
                </a:rPr>
                <a:t>. </a:t>
              </a:r>
              <a:r>
                <a:rPr lang="en-US" altLang="zh-CN" sz="1100" dirty="0" err="1">
                  <a:solidFill>
                    <a:schemeClr val="bg1">
                      <a:lumMod val="65000"/>
                    </a:schemeClr>
                  </a:solidFill>
                </a:rPr>
                <a:t>Fusce</a:t>
              </a:r>
              <a:r>
                <a:rPr lang="en-US" altLang="zh-CN" sz="1100" dirty="0">
                  <a:solidFill>
                    <a:schemeClr val="bg1">
                      <a:lumMod val="65000"/>
                    </a:schemeClr>
                  </a:solidFill>
                </a:rPr>
                <a:t> </a:t>
              </a:r>
              <a:r>
                <a:rPr lang="en-US" altLang="zh-CN" sz="1100" dirty="0" err="1">
                  <a:solidFill>
                    <a:schemeClr val="bg1">
                      <a:lumMod val="65000"/>
                    </a:schemeClr>
                  </a:solidFill>
                </a:rPr>
                <a:t>dapibus</a:t>
              </a:r>
              <a:r>
                <a:rPr lang="en-US" altLang="zh-CN" sz="1100" dirty="0">
                  <a:solidFill>
                    <a:schemeClr val="bg1">
                      <a:lumMod val="65000"/>
                    </a:schemeClr>
                  </a:solidFill>
                </a:rPr>
                <a:t>, </a:t>
              </a:r>
              <a:r>
                <a:rPr lang="en-US" altLang="zh-CN" sz="1100" dirty="0" err="1">
                  <a:solidFill>
                    <a:schemeClr val="bg1">
                      <a:lumMod val="65000"/>
                    </a:schemeClr>
                  </a:solidFill>
                </a:rPr>
                <a:t>tellus</a:t>
              </a:r>
              <a:r>
                <a:rPr lang="en-US" altLang="zh-CN" sz="1100" dirty="0">
                  <a:solidFill>
                    <a:schemeClr val="bg1">
                      <a:lumMod val="65000"/>
                    </a:schemeClr>
                  </a:solidFill>
                </a:rPr>
                <a:t> ac </a:t>
              </a:r>
              <a:r>
                <a:rPr lang="en-US" altLang="zh-CN" sz="1100" dirty="0" err="1">
                  <a:solidFill>
                    <a:schemeClr val="bg1">
                      <a:lumMod val="65000"/>
                    </a:schemeClr>
                  </a:solidFill>
                </a:rPr>
                <a:t>cursus</a:t>
              </a:r>
              <a:r>
                <a:rPr lang="en-US" altLang="zh-CN" sz="1100" dirty="0">
                  <a:solidFill>
                    <a:schemeClr val="bg1">
                      <a:lumMod val="65000"/>
                    </a:schemeClr>
                  </a:solidFill>
                </a:rPr>
                <a:t> </a:t>
              </a:r>
              <a:endParaRPr lang="en-US" altLang="zh-CN" sz="1100" dirty="0">
                <a:solidFill>
                  <a:schemeClr val="bg1">
                    <a:lumMod val="65000"/>
                  </a:schemeClr>
                </a:solidFill>
              </a:endParaRPr>
            </a:p>
          </p:txBody>
        </p:sp>
        <p:sp>
          <p:nvSpPr>
            <p:cNvPr id="14" name="TextBox 13"/>
            <p:cNvSpPr txBox="1"/>
            <p:nvPr/>
          </p:nvSpPr>
          <p:spPr>
            <a:xfrm>
              <a:off x="3560285" y="3274316"/>
              <a:ext cx="1894861" cy="452733"/>
            </a:xfrm>
            <a:prstGeom prst="rect">
              <a:avLst/>
            </a:prstGeom>
            <a:noFill/>
          </p:spPr>
          <p:txBody>
            <a:bodyPr wrap="square" rtlCol="0">
              <a:spAutoFit/>
            </a:bodyPr>
            <a:lstStyle/>
            <a:p>
              <a:pPr algn="ctr"/>
              <a:r>
                <a:rPr lang="zh-CN" altLang="en-US" sz="2800" dirty="0">
                  <a:solidFill>
                    <a:schemeClr val="bg1">
                      <a:lumMod val="65000"/>
                    </a:schemeClr>
                  </a:solidFill>
                  <a:latin typeface="微软雅黑" panose="020B0503020204020204" pitchFamily="34" charset="-122"/>
                  <a:ea typeface="微软雅黑" panose="020B0503020204020204" pitchFamily="34" charset="-122"/>
                </a:rPr>
                <a:t>加入标题</a:t>
              </a:r>
              <a:endParaRPr lang="zh-CN" altLang="en-US" sz="28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559975" y="3796855"/>
              <a:ext cx="1895475" cy="0"/>
            </a:xfrm>
            <a:prstGeom prst="line">
              <a:avLst/>
            </a:prstGeom>
            <a:ln w="38100">
              <a:solidFill>
                <a:srgbClr val="7AB9AE"/>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53375" y="3861061"/>
              <a:ext cx="2567396" cy="364072"/>
            </a:xfrm>
            <a:prstGeom prst="rect">
              <a:avLst/>
            </a:prstGeom>
            <a:noFill/>
          </p:spPr>
          <p:txBody>
            <a:bodyPr wrap="square" rtlCol="0">
              <a:spAutoFit/>
            </a:bodyPr>
            <a:lstStyle/>
            <a:p>
              <a:pPr algn="ctr">
                <a:lnSpc>
                  <a:spcPct val="97000"/>
                </a:lnSpc>
              </a:pPr>
              <a:r>
                <a:rPr lang="en-US" altLang="zh-CN" sz="1100" kern="1600" dirty="0" err="1">
                  <a:solidFill>
                    <a:schemeClr val="bg1">
                      <a:lumMod val="65000"/>
                    </a:schemeClr>
                  </a:solidFill>
                </a:rPr>
                <a:t>Donec</a:t>
              </a:r>
              <a:r>
                <a:rPr lang="en-US" altLang="zh-CN" sz="1100" kern="1600" dirty="0">
                  <a:solidFill>
                    <a:schemeClr val="bg1">
                      <a:lumMod val="65000"/>
                    </a:schemeClr>
                  </a:solidFill>
                </a:rPr>
                <a:t> id </a:t>
              </a:r>
              <a:r>
                <a:rPr lang="en-US" altLang="zh-CN" sz="1100" kern="1600" dirty="0" err="1">
                  <a:solidFill>
                    <a:schemeClr val="bg1">
                      <a:lumMod val="65000"/>
                    </a:schemeClr>
                  </a:solidFill>
                </a:rPr>
                <a:t>elit</a:t>
              </a:r>
              <a:r>
                <a:rPr lang="en-US" altLang="zh-CN" sz="1100" kern="1600" dirty="0">
                  <a:solidFill>
                    <a:schemeClr val="bg1">
                      <a:lumMod val="65000"/>
                    </a:schemeClr>
                  </a:solidFill>
                </a:rPr>
                <a:t> non mi </a:t>
              </a:r>
              <a:r>
                <a:rPr lang="en-US" altLang="zh-CN" sz="1100" kern="1600" dirty="0" err="1">
                  <a:solidFill>
                    <a:schemeClr val="bg1">
                      <a:lumMod val="65000"/>
                    </a:schemeClr>
                  </a:solidFill>
                </a:rPr>
                <a:t>porta</a:t>
              </a:r>
              <a:r>
                <a:rPr lang="en-US" altLang="zh-CN" sz="1100" kern="1600" dirty="0">
                  <a:solidFill>
                    <a:schemeClr val="bg1">
                      <a:lumMod val="65000"/>
                    </a:schemeClr>
                  </a:solidFill>
                </a:rPr>
                <a:t> </a:t>
              </a:r>
              <a:r>
                <a:rPr lang="en-US" altLang="zh-CN" sz="1100" kern="1600" dirty="0" err="1">
                  <a:solidFill>
                    <a:schemeClr val="bg1">
                      <a:lumMod val="65000"/>
                    </a:schemeClr>
                  </a:solidFill>
                </a:rPr>
                <a:t>gravida</a:t>
              </a:r>
              <a:r>
                <a:rPr lang="en-US" altLang="zh-CN" sz="1100" kern="1600" dirty="0">
                  <a:solidFill>
                    <a:schemeClr val="bg1">
                      <a:lumMod val="65000"/>
                    </a:schemeClr>
                  </a:solidFill>
                </a:rPr>
                <a:t> at </a:t>
              </a:r>
              <a:r>
                <a:rPr lang="en-US" altLang="zh-CN" sz="1100" kern="1600" dirty="0" err="1">
                  <a:solidFill>
                    <a:schemeClr val="bg1">
                      <a:lumMod val="65000"/>
                    </a:schemeClr>
                  </a:solidFill>
                </a:rPr>
                <a:t>eget</a:t>
              </a:r>
              <a:r>
                <a:rPr lang="en-US" altLang="zh-CN" sz="1100" kern="1600" dirty="0">
                  <a:solidFill>
                    <a:schemeClr val="bg1">
                      <a:lumMod val="65000"/>
                    </a:schemeClr>
                  </a:solidFill>
                </a:rPr>
                <a:t> </a:t>
              </a:r>
              <a:r>
                <a:rPr lang="en-US" altLang="zh-CN" sz="1100" dirty="0" err="1">
                  <a:solidFill>
                    <a:schemeClr val="bg1">
                      <a:lumMod val="65000"/>
                    </a:schemeClr>
                  </a:solidFill>
                </a:rPr>
                <a:t>metus</a:t>
              </a:r>
              <a:r>
                <a:rPr lang="en-US" altLang="zh-CN" sz="1100" dirty="0">
                  <a:solidFill>
                    <a:schemeClr val="bg1">
                      <a:lumMod val="65000"/>
                    </a:schemeClr>
                  </a:solidFill>
                </a:rPr>
                <a:t>. </a:t>
              </a:r>
              <a:r>
                <a:rPr lang="en-US" altLang="zh-CN" sz="1100" dirty="0" err="1">
                  <a:solidFill>
                    <a:schemeClr val="bg1">
                      <a:lumMod val="65000"/>
                    </a:schemeClr>
                  </a:solidFill>
                </a:rPr>
                <a:t>Fusce</a:t>
              </a:r>
              <a:r>
                <a:rPr lang="en-US" altLang="zh-CN" sz="1100" dirty="0">
                  <a:solidFill>
                    <a:schemeClr val="bg1">
                      <a:lumMod val="65000"/>
                    </a:schemeClr>
                  </a:solidFill>
                </a:rPr>
                <a:t> </a:t>
              </a:r>
              <a:r>
                <a:rPr lang="en-US" altLang="zh-CN" sz="1100" dirty="0" err="1">
                  <a:solidFill>
                    <a:schemeClr val="bg1">
                      <a:lumMod val="65000"/>
                    </a:schemeClr>
                  </a:solidFill>
                </a:rPr>
                <a:t>dapibus</a:t>
              </a:r>
              <a:r>
                <a:rPr lang="en-US" altLang="zh-CN" sz="1100" dirty="0">
                  <a:solidFill>
                    <a:schemeClr val="bg1">
                      <a:lumMod val="65000"/>
                    </a:schemeClr>
                  </a:solidFill>
                </a:rPr>
                <a:t>, </a:t>
              </a:r>
              <a:r>
                <a:rPr lang="en-US" altLang="zh-CN" sz="1100" dirty="0" err="1">
                  <a:solidFill>
                    <a:schemeClr val="bg1">
                      <a:lumMod val="65000"/>
                    </a:schemeClr>
                  </a:solidFill>
                </a:rPr>
                <a:t>tellus</a:t>
              </a:r>
              <a:r>
                <a:rPr lang="en-US" altLang="zh-CN" sz="1100" dirty="0">
                  <a:solidFill>
                    <a:schemeClr val="bg1">
                      <a:lumMod val="65000"/>
                    </a:schemeClr>
                  </a:solidFill>
                </a:rPr>
                <a:t> ac </a:t>
              </a:r>
              <a:r>
                <a:rPr lang="en-US" altLang="zh-CN" sz="1100" dirty="0" err="1">
                  <a:solidFill>
                    <a:schemeClr val="bg1">
                      <a:lumMod val="65000"/>
                    </a:schemeClr>
                  </a:solidFill>
                </a:rPr>
                <a:t>cursus</a:t>
              </a:r>
              <a:r>
                <a:rPr lang="en-US" altLang="zh-CN" sz="1100" dirty="0">
                  <a:solidFill>
                    <a:schemeClr val="bg1">
                      <a:lumMod val="65000"/>
                    </a:schemeClr>
                  </a:solidFill>
                </a:rPr>
                <a:t> </a:t>
              </a:r>
              <a:endParaRPr lang="en-US" altLang="zh-CN" sz="1100" dirty="0">
                <a:solidFill>
                  <a:schemeClr val="bg1">
                    <a:lumMod val="65000"/>
                  </a:schemeClr>
                </a:solidFill>
              </a:endParaRPr>
            </a:p>
          </p:txBody>
        </p:sp>
        <p:sp>
          <p:nvSpPr>
            <p:cNvPr id="17" name="TextBox 16"/>
            <p:cNvSpPr txBox="1"/>
            <p:nvPr/>
          </p:nvSpPr>
          <p:spPr>
            <a:xfrm>
              <a:off x="6389650" y="3275264"/>
              <a:ext cx="1894861" cy="452733"/>
            </a:xfrm>
            <a:prstGeom prst="rect">
              <a:avLst/>
            </a:prstGeom>
            <a:noFill/>
          </p:spPr>
          <p:txBody>
            <a:bodyPr wrap="square" rtlCol="0">
              <a:spAutoFit/>
            </a:bodyPr>
            <a:lstStyle/>
            <a:p>
              <a:pPr algn="ctr"/>
              <a:r>
                <a:rPr lang="zh-CN" altLang="en-US" sz="2800" dirty="0">
                  <a:solidFill>
                    <a:schemeClr val="bg1">
                      <a:lumMod val="65000"/>
                    </a:schemeClr>
                  </a:solidFill>
                  <a:latin typeface="微软雅黑" panose="020B0503020204020204" pitchFamily="34" charset="-122"/>
                  <a:ea typeface="微软雅黑" panose="020B0503020204020204" pitchFamily="34" charset="-122"/>
                </a:rPr>
                <a:t>加入标题</a:t>
              </a:r>
              <a:endParaRPr lang="zh-CN" altLang="en-US" sz="28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389341" y="3797802"/>
              <a:ext cx="1895475" cy="0"/>
            </a:xfrm>
            <a:prstGeom prst="line">
              <a:avLst/>
            </a:prstGeom>
            <a:ln w="38100">
              <a:solidFill>
                <a:srgbClr val="EB666A"/>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319222" y="290901"/>
            <a:ext cx="2814375" cy="432859"/>
            <a:chOff x="3728797" y="270929"/>
            <a:chExt cx="2814375" cy="432859"/>
          </a:xfrm>
        </p:grpSpPr>
        <p:sp>
          <p:nvSpPr>
            <p:cNvPr id="4" name="TextBox 20"/>
            <p:cNvSpPr txBox="1"/>
            <p:nvPr/>
          </p:nvSpPr>
          <p:spPr>
            <a:xfrm>
              <a:off x="3728797" y="270929"/>
              <a:ext cx="2814375" cy="430887"/>
            </a:xfrm>
            <a:prstGeom prst="rect">
              <a:avLst/>
            </a:prstGeom>
            <a:noFill/>
          </p:spPr>
          <p:txBody>
            <a:bodyPr wrap="square" rtlCol="0">
              <a:spAutoFit/>
            </a:bodyPr>
            <a:lstStyle/>
            <a:p>
              <a:pPr algn="ct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输入你的标题描述</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75074" y="276225"/>
              <a:ext cx="130175" cy="427563"/>
            </a:xfrm>
            <a:prstGeom prst="rect">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Shape 6914"/>
          <p:cNvSpPr/>
          <p:nvPr/>
        </p:nvSpPr>
        <p:spPr>
          <a:xfrm>
            <a:off x="6951497" y="1758425"/>
            <a:ext cx="1940279" cy="1763365"/>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7AB9AE"/>
          </a:solidFill>
          <a:ln w="50800">
            <a:noFill/>
            <a:round/>
          </a:ln>
          <a:effectLst/>
        </p:spPr>
        <p:txBody>
          <a:bodyPr lIns="0" tIns="0" rIns="0" bIns="0"/>
          <a:lstStyle/>
          <a:p>
            <a:pPr defTabSz="575945">
              <a:defRPr sz="1200">
                <a:uFillTx/>
                <a:latin typeface="Helvetica" panose="020B0604020202020204"/>
                <a:ea typeface="Helvetica" panose="020B0604020202020204"/>
                <a:cs typeface="Helvetica" panose="020B0604020202020204"/>
                <a:sym typeface="Helvetica" panose="020B0604020202020204"/>
              </a:defRPr>
            </a:pPr>
            <a:endParaRPr sz="1600">
              <a:latin typeface="微软雅黑" panose="020B0503020204020204" pitchFamily="34" charset="-122"/>
              <a:ea typeface="微软雅黑" panose="020B0503020204020204" pitchFamily="34" charset="-122"/>
            </a:endParaRPr>
          </a:p>
        </p:txBody>
      </p:sp>
      <p:sp>
        <p:nvSpPr>
          <p:cNvPr id="32" name="Shape 6915"/>
          <p:cNvSpPr/>
          <p:nvPr/>
        </p:nvSpPr>
        <p:spPr>
          <a:xfrm>
            <a:off x="8847322" y="1758422"/>
            <a:ext cx="1759429" cy="1956803"/>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EB666A"/>
          </a:solidFill>
          <a:ln w="50800">
            <a:noFill/>
            <a:round/>
          </a:ln>
          <a:effectLst/>
        </p:spPr>
        <p:txBody>
          <a:bodyPr lIns="0" tIns="0" rIns="0" bIns="0"/>
          <a:lstStyle/>
          <a:p>
            <a:pPr defTabSz="575945">
              <a:defRPr sz="1200">
                <a:uFillTx/>
                <a:latin typeface="Helvetica" panose="020B0604020202020204"/>
                <a:ea typeface="Helvetica" panose="020B0604020202020204"/>
                <a:cs typeface="Helvetica" panose="020B0604020202020204"/>
                <a:sym typeface="Helvetica" panose="020B0604020202020204"/>
              </a:defRPr>
            </a:pPr>
            <a:endParaRPr sz="1600">
              <a:latin typeface="微软雅黑" panose="020B0503020204020204" pitchFamily="34" charset="-122"/>
              <a:ea typeface="微软雅黑" panose="020B0503020204020204" pitchFamily="34" charset="-122"/>
            </a:endParaRPr>
          </a:p>
        </p:txBody>
      </p:sp>
      <p:sp>
        <p:nvSpPr>
          <p:cNvPr id="33" name="Shape 6916"/>
          <p:cNvSpPr/>
          <p:nvPr/>
        </p:nvSpPr>
        <p:spPr>
          <a:xfrm>
            <a:off x="6951498" y="3459977"/>
            <a:ext cx="1746811" cy="19413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EB666A"/>
          </a:solidFill>
          <a:ln w="50800">
            <a:noFill/>
            <a:round/>
          </a:ln>
          <a:effectLst/>
        </p:spPr>
        <p:txBody>
          <a:bodyPr lIns="0" tIns="0" rIns="0" bIns="0"/>
          <a:lstStyle/>
          <a:p>
            <a:pPr defTabSz="575945">
              <a:defRPr sz="1200">
                <a:uFillTx/>
                <a:latin typeface="Helvetica" panose="020B0604020202020204"/>
                <a:ea typeface="Helvetica" panose="020B0604020202020204"/>
                <a:cs typeface="Helvetica" panose="020B0604020202020204"/>
                <a:sym typeface="Helvetica" panose="020B0604020202020204"/>
              </a:defRPr>
            </a:pPr>
            <a:endParaRPr sz="1600">
              <a:latin typeface="微软雅黑" panose="020B0503020204020204" pitchFamily="34" charset="-122"/>
              <a:ea typeface="微软雅黑" panose="020B0503020204020204" pitchFamily="34" charset="-122"/>
            </a:endParaRPr>
          </a:p>
        </p:txBody>
      </p:sp>
      <p:sp>
        <p:nvSpPr>
          <p:cNvPr id="34" name="Shape 6917"/>
          <p:cNvSpPr/>
          <p:nvPr/>
        </p:nvSpPr>
        <p:spPr>
          <a:xfrm>
            <a:off x="8654989" y="3650023"/>
            <a:ext cx="1952896" cy="1750751"/>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7AB9AE"/>
          </a:solidFill>
          <a:ln w="50800">
            <a:noFill/>
            <a:round/>
          </a:ln>
          <a:effectLst/>
        </p:spPr>
        <p:txBody>
          <a:bodyPr lIns="0" tIns="0" rIns="0" bIns="0"/>
          <a:lstStyle/>
          <a:p>
            <a:pPr defTabSz="575945">
              <a:defRPr sz="1200">
                <a:uFillTx/>
                <a:latin typeface="Helvetica" panose="020B0604020202020204"/>
                <a:ea typeface="Helvetica" panose="020B0604020202020204"/>
                <a:cs typeface="Helvetica" panose="020B0604020202020204"/>
                <a:sym typeface="Helvetica" panose="020B0604020202020204"/>
              </a:defRPr>
            </a:pPr>
            <a:endParaRPr sz="1600">
              <a:latin typeface="微软雅黑" panose="020B0503020204020204" pitchFamily="34" charset="-122"/>
              <a:ea typeface="微软雅黑" panose="020B0503020204020204" pitchFamily="34" charset="-122"/>
            </a:endParaRPr>
          </a:p>
        </p:txBody>
      </p:sp>
      <p:sp>
        <p:nvSpPr>
          <p:cNvPr id="35" name="Freeform 41"/>
          <p:cNvSpPr>
            <a:spLocks noEditPoints="1"/>
          </p:cNvSpPr>
          <p:nvPr/>
        </p:nvSpPr>
        <p:spPr bwMode="auto">
          <a:xfrm>
            <a:off x="8303629" y="3097105"/>
            <a:ext cx="960107" cy="8733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rgbClr val="EB666A"/>
          </a:solid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747994" y="2070566"/>
            <a:ext cx="5029375" cy="3028284"/>
            <a:chOff x="2102222" y="2409423"/>
            <a:chExt cx="3931016" cy="2366942"/>
          </a:xfrm>
        </p:grpSpPr>
        <p:grpSp>
          <p:nvGrpSpPr>
            <p:cNvPr id="37" name="Group 22"/>
            <p:cNvGrpSpPr/>
            <p:nvPr/>
          </p:nvGrpSpPr>
          <p:grpSpPr bwMode="auto">
            <a:xfrm>
              <a:off x="2102222" y="2479328"/>
              <a:ext cx="979227" cy="434756"/>
              <a:chOff x="0" y="0"/>
              <a:chExt cx="1131895" cy="504056"/>
            </a:xfrm>
            <a:solidFill>
              <a:schemeClr val="accent3"/>
            </a:solidFill>
          </p:grpSpPr>
          <p:sp>
            <p:nvSpPr>
              <p:cNvPr id="51" name="矩形 46"/>
              <p:cNvSpPr>
                <a:spLocks noChangeArrowheads="1"/>
              </p:cNvSpPr>
              <p:nvPr/>
            </p:nvSpPr>
            <p:spPr bwMode="auto">
              <a:xfrm>
                <a:off x="0" y="0"/>
                <a:ext cx="1080120" cy="504056"/>
              </a:xfrm>
              <a:prstGeom prst="rect">
                <a:avLst/>
              </a:prstGeom>
              <a:solidFill>
                <a:srgbClr val="EB666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2" name="文本框 47"/>
              <p:cNvSpPr>
                <a:spLocks noChangeArrowheads="1"/>
              </p:cNvSpPr>
              <p:nvPr/>
            </p:nvSpPr>
            <p:spPr bwMode="auto">
              <a:xfrm>
                <a:off x="51774" y="41772"/>
                <a:ext cx="1080121" cy="3625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标题一</a:t>
                </a:r>
                <a:endParaRPr lang="zh-CN" altLang="en-US" sz="20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p:txBody>
          </p:sp>
        </p:grpSp>
        <p:sp>
          <p:nvSpPr>
            <p:cNvPr id="38" name="矩形 60"/>
            <p:cNvSpPr>
              <a:spLocks noChangeArrowheads="1"/>
            </p:cNvSpPr>
            <p:nvPr/>
          </p:nvSpPr>
          <p:spPr bwMode="auto">
            <a:xfrm>
              <a:off x="3150844" y="2409423"/>
              <a:ext cx="2882394" cy="5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9" name="Group 22"/>
            <p:cNvGrpSpPr/>
            <p:nvPr/>
          </p:nvGrpSpPr>
          <p:grpSpPr bwMode="auto">
            <a:xfrm>
              <a:off x="2102222" y="3081266"/>
              <a:ext cx="979227" cy="434756"/>
              <a:chOff x="0" y="0"/>
              <a:chExt cx="1131895" cy="504056"/>
            </a:xfrm>
            <a:solidFill>
              <a:schemeClr val="accent2"/>
            </a:solidFill>
          </p:grpSpPr>
          <p:sp>
            <p:nvSpPr>
              <p:cNvPr id="49" name="矩形 46"/>
              <p:cNvSpPr>
                <a:spLocks noChangeArrowheads="1"/>
              </p:cNvSpPr>
              <p:nvPr/>
            </p:nvSpPr>
            <p:spPr bwMode="auto">
              <a:xfrm>
                <a:off x="0" y="0"/>
                <a:ext cx="1080120" cy="504056"/>
              </a:xfrm>
              <a:prstGeom prst="rect">
                <a:avLst/>
              </a:prstGeom>
              <a:solidFill>
                <a:srgbClr val="7AB9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0" name="文本框 47"/>
              <p:cNvSpPr>
                <a:spLocks noChangeArrowheads="1"/>
              </p:cNvSpPr>
              <p:nvPr/>
            </p:nvSpPr>
            <p:spPr bwMode="auto">
              <a:xfrm>
                <a:off x="51774" y="41772"/>
                <a:ext cx="1080121" cy="3625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标题二</a:t>
                </a:r>
                <a:endParaRPr lang="zh-CN" altLang="en-US" sz="20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p:txBody>
          </p:sp>
        </p:grpSp>
        <p:sp>
          <p:nvSpPr>
            <p:cNvPr id="40" name="矩形 60"/>
            <p:cNvSpPr>
              <a:spLocks noChangeArrowheads="1"/>
            </p:cNvSpPr>
            <p:nvPr/>
          </p:nvSpPr>
          <p:spPr bwMode="auto">
            <a:xfrm>
              <a:off x="3150844" y="3011362"/>
              <a:ext cx="2882394" cy="5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1" name="Group 22"/>
            <p:cNvGrpSpPr/>
            <p:nvPr/>
          </p:nvGrpSpPr>
          <p:grpSpPr bwMode="auto">
            <a:xfrm>
              <a:off x="2102222" y="3684212"/>
              <a:ext cx="979227" cy="434756"/>
              <a:chOff x="0" y="0"/>
              <a:chExt cx="1131895" cy="504056"/>
            </a:xfrm>
            <a:solidFill>
              <a:schemeClr val="accent1"/>
            </a:solidFill>
          </p:grpSpPr>
          <p:sp>
            <p:nvSpPr>
              <p:cNvPr id="47" name="矩形 46"/>
              <p:cNvSpPr>
                <a:spLocks noChangeArrowheads="1"/>
              </p:cNvSpPr>
              <p:nvPr/>
            </p:nvSpPr>
            <p:spPr bwMode="auto">
              <a:xfrm>
                <a:off x="0" y="0"/>
                <a:ext cx="1080120" cy="504056"/>
              </a:xfrm>
              <a:prstGeom prst="rect">
                <a:avLst/>
              </a:prstGeom>
              <a:solidFill>
                <a:srgbClr val="EB666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8" name="文本框 47"/>
              <p:cNvSpPr>
                <a:spLocks noChangeArrowheads="1"/>
              </p:cNvSpPr>
              <p:nvPr/>
            </p:nvSpPr>
            <p:spPr bwMode="auto">
              <a:xfrm>
                <a:off x="51774" y="41772"/>
                <a:ext cx="1080121" cy="3625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标题三</a:t>
                </a:r>
                <a:endParaRPr lang="zh-CN" altLang="en-US" sz="20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p:txBody>
          </p:sp>
        </p:grpSp>
        <p:sp>
          <p:nvSpPr>
            <p:cNvPr id="42" name="矩形 60"/>
            <p:cNvSpPr>
              <a:spLocks noChangeArrowheads="1"/>
            </p:cNvSpPr>
            <p:nvPr/>
          </p:nvSpPr>
          <p:spPr bwMode="auto">
            <a:xfrm>
              <a:off x="3150844" y="3614307"/>
              <a:ext cx="2882394" cy="5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3" name="Group 22"/>
            <p:cNvGrpSpPr/>
            <p:nvPr/>
          </p:nvGrpSpPr>
          <p:grpSpPr bwMode="auto">
            <a:xfrm>
              <a:off x="2102222" y="4291774"/>
              <a:ext cx="979227" cy="434756"/>
              <a:chOff x="0" y="0"/>
              <a:chExt cx="1131895" cy="504056"/>
            </a:xfrm>
            <a:solidFill>
              <a:schemeClr val="accent3"/>
            </a:solidFill>
          </p:grpSpPr>
          <p:sp>
            <p:nvSpPr>
              <p:cNvPr id="45" name="矩形 46"/>
              <p:cNvSpPr>
                <a:spLocks noChangeArrowheads="1"/>
              </p:cNvSpPr>
              <p:nvPr/>
            </p:nvSpPr>
            <p:spPr bwMode="auto">
              <a:xfrm>
                <a:off x="0" y="0"/>
                <a:ext cx="1080120" cy="504056"/>
              </a:xfrm>
              <a:prstGeom prst="rect">
                <a:avLst/>
              </a:prstGeom>
              <a:solidFill>
                <a:srgbClr val="7AB9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文本框 47"/>
              <p:cNvSpPr>
                <a:spLocks noChangeArrowheads="1"/>
              </p:cNvSpPr>
              <p:nvPr/>
            </p:nvSpPr>
            <p:spPr bwMode="auto">
              <a:xfrm>
                <a:off x="51774" y="41772"/>
                <a:ext cx="1080121" cy="3625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标题四</a:t>
                </a:r>
                <a:endParaRPr lang="zh-CN" altLang="en-US" sz="20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p:txBody>
          </p:sp>
        </p:grpSp>
        <p:sp>
          <p:nvSpPr>
            <p:cNvPr id="44" name="矩形 60"/>
            <p:cNvSpPr>
              <a:spLocks noChangeArrowheads="1"/>
            </p:cNvSpPr>
            <p:nvPr/>
          </p:nvSpPr>
          <p:spPr bwMode="auto">
            <a:xfrm>
              <a:off x="3150844" y="4221870"/>
              <a:ext cx="2882394" cy="5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anim calcmode="lin" valueType="num">
                                      <p:cBhvr>
                                        <p:cTn id="13" dur="2000" fill="hold"/>
                                        <p:tgtEl>
                                          <p:spTgt spid="35"/>
                                        </p:tgtEl>
                                        <p:attrNameLst>
                                          <p:attrName>ppt_w</p:attrName>
                                        </p:attrNameLst>
                                      </p:cBhvr>
                                      <p:tavLst>
                                        <p:tav tm="0" fmla="#ppt_w*sin(2.5*pi*$)">
                                          <p:val>
                                            <p:fltVal val="0"/>
                                          </p:val>
                                        </p:tav>
                                        <p:tav tm="100000">
                                          <p:val>
                                            <p:fltVal val="1"/>
                                          </p:val>
                                        </p:tav>
                                      </p:tavLst>
                                    </p:anim>
                                    <p:anim calcmode="lin" valueType="num">
                                      <p:cBhvr>
                                        <p:cTn id="14" dur="2000" fill="hold"/>
                                        <p:tgtEl>
                                          <p:spTgt spid="35"/>
                                        </p:tgtEl>
                                        <p:attrNameLst>
                                          <p:attrName>ppt_h</p:attrName>
                                        </p:attrNameLst>
                                      </p:cBhvr>
                                      <p:tavLst>
                                        <p:tav tm="0">
                                          <p:val>
                                            <p:strVal val="#ppt_h"/>
                                          </p:val>
                                        </p:tav>
                                        <p:tav tm="100000">
                                          <p:val>
                                            <p:strVal val="#ppt_h"/>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par>
                                <p:cTn id="18" presetID="22" presetClass="entr" presetSubtype="1" fill="hold" grpId="0" nodeType="withEffect">
                                  <p:stCondLst>
                                    <p:cond delay="50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par>
                                <p:cTn id="21" presetID="22" presetClass="entr" presetSubtype="2" fill="hold" grpId="0" nodeType="withEffect">
                                  <p:stCondLst>
                                    <p:cond delay="100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par>
                                <p:cTn id="24" presetID="22" presetClass="entr" presetSubtype="4" fill="hold" grpId="0" nodeType="withEffect">
                                  <p:stCondLst>
                                    <p:cond delay="150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email"/>
          <a:stretch>
            <a:fillRect/>
          </a:stretch>
        </p:blipFill>
        <p:spPr>
          <a:xfrm>
            <a:off x="0" y="1240"/>
            <a:ext cx="12190413" cy="6857107"/>
          </a:xfrm>
          <a:prstGeom prst="rect">
            <a:avLst/>
          </a:prstGeom>
        </p:spPr>
      </p:pic>
      <p:pic>
        <p:nvPicPr>
          <p:cNvPr id="9" name="图片 8"/>
          <p:cNvPicPr>
            <a:picLocks noChangeAspect="1"/>
          </p:cNvPicPr>
          <p:nvPr/>
        </p:nvPicPr>
        <p:blipFill>
          <a:blip r:embed="rId2" cstate="email"/>
          <a:stretch>
            <a:fillRect/>
          </a:stretch>
        </p:blipFill>
        <p:spPr>
          <a:xfrm>
            <a:off x="0" y="3306429"/>
            <a:ext cx="5467350" cy="3551917"/>
          </a:xfrm>
          <a:prstGeom prst="rect">
            <a:avLst/>
          </a:prstGeom>
        </p:spPr>
      </p:pic>
      <p:pic>
        <p:nvPicPr>
          <p:cNvPr id="10" name="图片 9"/>
          <p:cNvPicPr>
            <a:picLocks noChangeAspect="1"/>
          </p:cNvPicPr>
          <p:nvPr/>
        </p:nvPicPr>
        <p:blipFill>
          <a:blip r:embed="rId3" cstate="email"/>
          <a:stretch>
            <a:fillRect/>
          </a:stretch>
        </p:blipFill>
        <p:spPr>
          <a:xfrm>
            <a:off x="6749143" y="2246657"/>
            <a:ext cx="5441271" cy="4612932"/>
          </a:xfrm>
          <a:prstGeom prst="rect">
            <a:avLst/>
          </a:prstGeom>
        </p:spPr>
      </p:pic>
      <p:sp>
        <p:nvSpPr>
          <p:cNvPr id="11" name="梯形 10"/>
          <p:cNvSpPr/>
          <p:nvPr/>
        </p:nvSpPr>
        <p:spPr>
          <a:xfrm rot="10800000">
            <a:off x="3593301" y="1738676"/>
            <a:ext cx="2065914" cy="1540640"/>
          </a:xfrm>
          <a:prstGeom prst="trapezoid">
            <a:avLst>
              <a:gd name="adj" fmla="val 0"/>
            </a:avLst>
          </a:prstGeom>
          <a:solidFill>
            <a:srgbClr val="EB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华康海报体W12(P)" panose="040B0C00000000000000" pitchFamily="82" charset="-122"/>
              <a:ea typeface="华康海报体W12(P)" panose="040B0C00000000000000" pitchFamily="82" charset="-122"/>
            </a:endParaRPr>
          </a:p>
        </p:txBody>
      </p:sp>
      <p:sp>
        <p:nvSpPr>
          <p:cNvPr id="12" name="矩形 11"/>
          <p:cNvSpPr/>
          <p:nvPr/>
        </p:nvSpPr>
        <p:spPr>
          <a:xfrm>
            <a:off x="3584951" y="2000506"/>
            <a:ext cx="2074264" cy="93327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dirty="0">
                <a:solidFill>
                  <a:schemeClr val="bg1"/>
                </a:solidFill>
                <a:latin typeface="华康海报体W12(P)" panose="040B0C00000000000000" pitchFamily="82" charset="-122"/>
                <a:ea typeface="华康海报体W12(P)" panose="040B0C00000000000000" pitchFamily="82" charset="-122"/>
              </a:rPr>
              <a:t>TWO</a:t>
            </a:r>
            <a:endParaRPr lang="zh-CN" altLang="en-US" sz="4000" dirty="0">
              <a:solidFill>
                <a:schemeClr val="bg1"/>
              </a:solidFill>
              <a:latin typeface="华康海报体W12(P)" panose="040B0C00000000000000" pitchFamily="82" charset="-122"/>
              <a:ea typeface="华康海报体W12(P)" panose="040B0C00000000000000" pitchFamily="82" charset="-122"/>
            </a:endParaRPr>
          </a:p>
        </p:txBody>
      </p:sp>
      <p:grpSp>
        <p:nvGrpSpPr>
          <p:cNvPr id="15" name="组合 14"/>
          <p:cNvGrpSpPr/>
          <p:nvPr/>
        </p:nvGrpSpPr>
        <p:grpSpPr>
          <a:xfrm>
            <a:off x="5885028" y="1738676"/>
            <a:ext cx="3877985" cy="1531099"/>
            <a:chOff x="4714071" y="2684973"/>
            <a:chExt cx="4938624" cy="1949857"/>
          </a:xfrm>
        </p:grpSpPr>
        <p:sp>
          <p:nvSpPr>
            <p:cNvPr id="20" name="矩形 19"/>
            <p:cNvSpPr/>
            <p:nvPr/>
          </p:nvSpPr>
          <p:spPr>
            <a:xfrm>
              <a:off x="4714071" y="2684973"/>
              <a:ext cx="4938624" cy="1058276"/>
            </a:xfrm>
            <a:prstGeom prst="rect">
              <a:avLst/>
            </a:prstGeom>
          </p:spPr>
          <p:txBody>
            <a:bodyPr wrap="none">
              <a:spAutoFit/>
            </a:bodyPr>
            <a:lstStyle/>
            <a:p>
              <a:r>
                <a:rPr kumimoji="1" lang="zh-CN" altLang="en-US" sz="4800" dirty="0">
                  <a:solidFill>
                    <a:srgbClr val="7AB9AE"/>
                  </a:solidFill>
                  <a:latin typeface="华康海报体W12(P)" panose="040B0C00000000000000" pitchFamily="82" charset="-122"/>
                  <a:ea typeface="华康海报体W12(P)" panose="040B0C00000000000000" pitchFamily="82" charset="-122"/>
                </a:rPr>
                <a:t>加入标题描述</a:t>
              </a:r>
              <a:endParaRPr kumimoji="1" lang="zh-CN" altLang="en-US" sz="4800" dirty="0">
                <a:solidFill>
                  <a:srgbClr val="7AB9AE"/>
                </a:solidFill>
                <a:latin typeface="华康海报体W12(P)" panose="040B0C00000000000000" pitchFamily="82" charset="-122"/>
                <a:ea typeface="华康海报体W12(P)" panose="040B0C00000000000000" pitchFamily="82" charset="-122"/>
              </a:endParaRPr>
            </a:p>
          </p:txBody>
        </p:sp>
        <p:sp>
          <p:nvSpPr>
            <p:cNvPr id="21" name="矩形 20"/>
            <p:cNvSpPr/>
            <p:nvPr/>
          </p:nvSpPr>
          <p:spPr>
            <a:xfrm>
              <a:off x="4748965" y="3676502"/>
              <a:ext cx="4500572" cy="958328"/>
            </a:xfrm>
            <a:prstGeom prst="rect">
              <a:avLst/>
            </a:prstGeom>
          </p:spPr>
          <p:txBody>
            <a:bodyPr wrap="square">
              <a:spAutoFit/>
            </a:bodyPr>
            <a:lstStyle/>
            <a:p>
              <a:pPr>
                <a:lnSpc>
                  <a:spcPct val="130000"/>
                </a:lnSpc>
              </a:pPr>
              <a:r>
                <a:rPr lang="zh-CN" altLang="en-US" sz="1100" dirty="0">
                  <a:solidFill>
                    <a:schemeClr val="bg1">
                      <a:lumMod val="65000"/>
                    </a:schemeClr>
                  </a:solidFill>
                  <a:latin typeface="华康海报体W12(P)" panose="040B0C00000000000000" pitchFamily="82" charset="-122"/>
                  <a:ea typeface="华康海报体W12(P)" panose="040B0C00000000000000" pitchFamily="82" charset="-122"/>
                </a:rPr>
                <a:t>点击此处添加文本内容，如关键词、部分简单介绍等。点击此处添加文本内容，如关键词、部分简单介绍等。点击此处添加文本内容，如关键词、部分简单介绍等。</a:t>
              </a:r>
              <a:endParaRPr lang="en-US" altLang="zh-CN" sz="1100" dirty="0">
                <a:solidFill>
                  <a:schemeClr val="bg1">
                    <a:lumMod val="65000"/>
                  </a:schemeClr>
                </a:solidFill>
                <a:latin typeface="华康海报体W12(P)" panose="040B0C00000000000000" pitchFamily="82" charset="-122"/>
                <a:ea typeface="华康海报体W12(P)" panose="040B0C00000000000000" pitchFamily="82" charset="-122"/>
              </a:endParaRPr>
            </a:p>
          </p:txBody>
        </p: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1+#ppt_w/2"/>
                                          </p:val>
                                        </p:tav>
                                        <p:tav tm="100000">
                                          <p:val>
                                            <p:strVal val="#ppt_x"/>
                                          </p:val>
                                        </p:tav>
                                      </p:tavLst>
                                    </p:anim>
                                    <p:anim calcmode="lin" valueType="num">
                                      <p:cBhvr additive="base">
                                        <p:cTn id="12" dur="1250" fill="hold"/>
                                        <p:tgtEl>
                                          <p:spTgt spid="10"/>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4349</Words>
  <Application>WPS 演示</Application>
  <PresentationFormat>自定义</PresentationFormat>
  <Paragraphs>380</Paragraphs>
  <Slides>26</Slides>
  <Notes>25</Notes>
  <HiddenSlides>0</HiddenSlides>
  <MMClips>1</MMClips>
  <ScaleCrop>false</ScaleCrop>
  <HeadingPairs>
    <vt:vector size="6" baseType="variant">
      <vt:variant>
        <vt:lpstr>已用的字体</vt:lpstr>
      </vt:variant>
      <vt:variant>
        <vt:i4>30</vt:i4>
      </vt:variant>
      <vt:variant>
        <vt:lpstr>主题</vt:lpstr>
      </vt:variant>
      <vt:variant>
        <vt:i4>10</vt:i4>
      </vt:variant>
      <vt:variant>
        <vt:lpstr>幻灯片标题</vt:lpstr>
      </vt:variant>
      <vt:variant>
        <vt:i4>26</vt:i4>
      </vt:variant>
    </vt:vector>
  </HeadingPairs>
  <TitlesOfParts>
    <vt:vector size="66" baseType="lpstr">
      <vt:lpstr>Arial</vt:lpstr>
      <vt:lpstr>宋体</vt:lpstr>
      <vt:lpstr>Wingdings</vt:lpstr>
      <vt:lpstr>Calibri</vt:lpstr>
      <vt:lpstr>Impact</vt:lpstr>
      <vt:lpstr>Signika</vt:lpstr>
      <vt:lpstr>Segoe Print</vt:lpstr>
      <vt:lpstr>Open Sans Extrabold</vt:lpstr>
      <vt:lpstr>LiHei Pro</vt:lpstr>
      <vt:lpstr>迷你简汉真广标</vt:lpstr>
      <vt:lpstr>ITC Avant Garde Std Bk</vt:lpstr>
      <vt:lpstr>NumberOnly</vt:lpstr>
      <vt:lpstr>华文琥珀</vt:lpstr>
      <vt:lpstr>华康海报体W12(P)</vt:lpstr>
      <vt:lpstr>微软雅黑</vt:lpstr>
      <vt:lpstr>Calibri</vt:lpstr>
      <vt:lpstr>Century Gothic</vt:lpstr>
      <vt:lpstr>Helvetica</vt:lpstr>
      <vt:lpstr>方正兰亭细黑_GBK</vt:lpstr>
      <vt:lpstr>Arial Unicode MS</vt:lpstr>
      <vt:lpstr>等线</vt:lpstr>
      <vt:lpstr>Arial</vt:lpstr>
      <vt:lpstr>Impact MT Std</vt:lpstr>
      <vt:lpstr>思源黑体 CN Medium</vt:lpstr>
      <vt:lpstr>黑体</vt:lpstr>
      <vt:lpstr>方正兰亭纤黑_GBK</vt:lpstr>
      <vt:lpstr>Agency FB</vt:lpstr>
      <vt:lpstr>Dotum</vt:lpstr>
      <vt:lpstr>Segoe UI Semilight</vt:lpstr>
      <vt:lpstr>等线 Light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2426</cp:revision>
  <dcterms:created xsi:type="dcterms:W3CDTF">2015-12-01T09:06:00Z</dcterms:created>
  <dcterms:modified xsi:type="dcterms:W3CDTF">2024-06-05T16:18:42Z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069029C67D72467395C1D097CD35C719_13</vt:lpwstr>
  </property>
</Properties>
</file>