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5" r:id="rId3"/>
    <p:sldId id="259" r:id="rId5"/>
    <p:sldId id="262" r:id="rId6"/>
    <p:sldId id="271" r:id="rId7"/>
    <p:sldId id="276" r:id="rId8"/>
    <p:sldId id="278" r:id="rId9"/>
    <p:sldId id="282" r:id="rId10"/>
    <p:sldId id="266" r:id="rId11"/>
    <p:sldId id="258" r:id="rId12"/>
    <p:sldId id="269" r:id="rId13"/>
    <p:sldId id="260" r:id="rId14"/>
    <p:sldId id="279" r:id="rId15"/>
    <p:sldId id="280" r:id="rId16"/>
    <p:sldId id="265" r:id="rId17"/>
    <p:sldId id="272" r:id="rId18"/>
    <p:sldId id="275" r:id="rId19"/>
    <p:sldId id="277" r:id="rId20"/>
    <p:sldId id="284" r:id="rId21"/>
    <p:sldId id="264" r:id="rId22"/>
    <p:sldId id="261" r:id="rId23"/>
    <p:sldId id="283" r:id="rId24"/>
    <p:sldId id="273" r:id="rId25"/>
    <p:sldId id="270" r:id="rId26"/>
    <p:sldId id="281" r:id="rId27"/>
    <p:sldId id="268" r:id="rId28"/>
    <p:sldId id="310" r:id="rId29"/>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9E6"/>
    <a:srgbClr val="5678A2"/>
    <a:srgbClr val="02305D"/>
    <a:srgbClr val="3A5F8B"/>
    <a:srgbClr val="0026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125" autoAdjust="0"/>
    <p:restoredTop sz="94660"/>
  </p:normalViewPr>
  <p:slideViewPr>
    <p:cSldViewPr snapToGrid="0">
      <p:cViewPr varScale="1">
        <p:scale>
          <a:sx n="108" d="100"/>
          <a:sy n="108" d="100"/>
        </p:scale>
        <p:origin x="822" y="102"/>
      </p:cViewPr>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3" Type="http://schemas.openxmlformats.org/officeDocument/2006/relationships/tags" Target="tags/tag9.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AE463-830F-4985-88A1-17CCB763DDB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738E95-D60F-4DA9-AC67-9FED94E55F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738E95-D60F-4DA9-AC67-9FED94E55F1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4876800" y="2374900"/>
            <a:ext cx="2514600" cy="2514600"/>
          </a:xfrm>
          <a:custGeom>
            <a:avLst/>
            <a:gdLst>
              <a:gd name="connsiteX0" fmla="*/ 1257300 w 2514600"/>
              <a:gd name="connsiteY0" fmla="*/ 0 h 2514600"/>
              <a:gd name="connsiteX1" fmla="*/ 2514600 w 2514600"/>
              <a:gd name="connsiteY1" fmla="*/ 1257300 h 2514600"/>
              <a:gd name="connsiteX2" fmla="*/ 1257300 w 2514600"/>
              <a:gd name="connsiteY2" fmla="*/ 2514600 h 2514600"/>
              <a:gd name="connsiteX3" fmla="*/ 0 w 2514600"/>
              <a:gd name="connsiteY3" fmla="*/ 1257300 h 2514600"/>
              <a:gd name="connsiteX4" fmla="*/ 1257300 w 2514600"/>
              <a:gd name="connsiteY4" fmla="*/ 0 h 2514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2514600">
                <a:moveTo>
                  <a:pt x="1257300" y="0"/>
                </a:moveTo>
                <a:cubicBezTo>
                  <a:pt x="1951688" y="0"/>
                  <a:pt x="2514600" y="562912"/>
                  <a:pt x="2514600" y="1257300"/>
                </a:cubicBezTo>
                <a:cubicBezTo>
                  <a:pt x="2514600" y="1951688"/>
                  <a:pt x="1951688" y="2514600"/>
                  <a:pt x="1257300" y="2514600"/>
                </a:cubicBezTo>
                <a:cubicBezTo>
                  <a:pt x="562912" y="2514600"/>
                  <a:pt x="0" y="1951688"/>
                  <a:pt x="0" y="1257300"/>
                </a:cubicBezTo>
                <a:cubicBezTo>
                  <a:pt x="0" y="562912"/>
                  <a:pt x="562912" y="0"/>
                  <a:pt x="1257300" y="0"/>
                </a:cubicBezTo>
                <a:close/>
              </a:path>
            </a:pathLst>
          </a:custGeom>
        </p:spPr>
        <p:txBody>
          <a:bodyPr wrap="square">
            <a:noAutofit/>
          </a:body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225673" y="2135764"/>
            <a:ext cx="1653600" cy="1653600"/>
          </a:xfrm>
          <a:custGeom>
            <a:avLst/>
            <a:gdLst>
              <a:gd name="connsiteX0" fmla="*/ 826800 w 1653600"/>
              <a:gd name="connsiteY0" fmla="*/ 0 h 1653600"/>
              <a:gd name="connsiteX1" fmla="*/ 1653600 w 1653600"/>
              <a:gd name="connsiteY1" fmla="*/ 826800 h 1653600"/>
              <a:gd name="connsiteX2" fmla="*/ 826800 w 1653600"/>
              <a:gd name="connsiteY2" fmla="*/ 1653600 h 1653600"/>
              <a:gd name="connsiteX3" fmla="*/ 0 w 1653600"/>
              <a:gd name="connsiteY3" fmla="*/ 826800 h 1653600"/>
              <a:gd name="connsiteX4" fmla="*/ 826800 w 1653600"/>
              <a:gd name="connsiteY4" fmla="*/ 0 h 16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600" h="1653600">
                <a:moveTo>
                  <a:pt x="826800" y="0"/>
                </a:moveTo>
                <a:cubicBezTo>
                  <a:pt x="1283429" y="0"/>
                  <a:pt x="1653600" y="370171"/>
                  <a:pt x="1653600" y="826800"/>
                </a:cubicBezTo>
                <a:cubicBezTo>
                  <a:pt x="1653600" y="1283429"/>
                  <a:pt x="1283429" y="1653600"/>
                  <a:pt x="826800" y="1653600"/>
                </a:cubicBezTo>
                <a:cubicBezTo>
                  <a:pt x="370171" y="1653600"/>
                  <a:pt x="0" y="1283429"/>
                  <a:pt x="0" y="826800"/>
                </a:cubicBezTo>
                <a:cubicBezTo>
                  <a:pt x="0" y="370171"/>
                  <a:pt x="370171" y="0"/>
                  <a:pt x="826800" y="0"/>
                </a:cubicBezTo>
                <a:close/>
              </a:path>
            </a:pathLst>
          </a:custGeom>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5281900" y="2135764"/>
            <a:ext cx="1653600" cy="1653600"/>
          </a:xfrm>
          <a:custGeom>
            <a:avLst/>
            <a:gdLst>
              <a:gd name="connsiteX0" fmla="*/ 826800 w 1653600"/>
              <a:gd name="connsiteY0" fmla="*/ 0 h 1653600"/>
              <a:gd name="connsiteX1" fmla="*/ 1653600 w 1653600"/>
              <a:gd name="connsiteY1" fmla="*/ 826800 h 1653600"/>
              <a:gd name="connsiteX2" fmla="*/ 826800 w 1653600"/>
              <a:gd name="connsiteY2" fmla="*/ 1653600 h 1653600"/>
              <a:gd name="connsiteX3" fmla="*/ 0 w 1653600"/>
              <a:gd name="connsiteY3" fmla="*/ 826800 h 1653600"/>
              <a:gd name="connsiteX4" fmla="*/ 826800 w 1653600"/>
              <a:gd name="connsiteY4" fmla="*/ 0 h 16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600" h="1653600">
                <a:moveTo>
                  <a:pt x="826800" y="0"/>
                </a:moveTo>
                <a:cubicBezTo>
                  <a:pt x="1283429" y="0"/>
                  <a:pt x="1653600" y="370171"/>
                  <a:pt x="1653600" y="826800"/>
                </a:cubicBezTo>
                <a:cubicBezTo>
                  <a:pt x="1653600" y="1283429"/>
                  <a:pt x="1283429" y="1653600"/>
                  <a:pt x="826800" y="1653600"/>
                </a:cubicBezTo>
                <a:cubicBezTo>
                  <a:pt x="370171" y="1653600"/>
                  <a:pt x="0" y="1283429"/>
                  <a:pt x="0" y="826800"/>
                </a:cubicBezTo>
                <a:cubicBezTo>
                  <a:pt x="0" y="370171"/>
                  <a:pt x="370171" y="0"/>
                  <a:pt x="826800" y="0"/>
                </a:cubicBezTo>
                <a:close/>
              </a:path>
            </a:pathLst>
          </a:custGeom>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8338127" y="2135764"/>
            <a:ext cx="1653600" cy="1653600"/>
          </a:xfrm>
          <a:custGeom>
            <a:avLst/>
            <a:gdLst>
              <a:gd name="connsiteX0" fmla="*/ 826800 w 1653600"/>
              <a:gd name="connsiteY0" fmla="*/ 0 h 1653600"/>
              <a:gd name="connsiteX1" fmla="*/ 1653600 w 1653600"/>
              <a:gd name="connsiteY1" fmla="*/ 826800 h 1653600"/>
              <a:gd name="connsiteX2" fmla="*/ 826800 w 1653600"/>
              <a:gd name="connsiteY2" fmla="*/ 1653600 h 1653600"/>
              <a:gd name="connsiteX3" fmla="*/ 0 w 1653600"/>
              <a:gd name="connsiteY3" fmla="*/ 826800 h 1653600"/>
              <a:gd name="connsiteX4" fmla="*/ 826800 w 1653600"/>
              <a:gd name="connsiteY4" fmla="*/ 0 h 165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600" h="1653600">
                <a:moveTo>
                  <a:pt x="826800" y="0"/>
                </a:moveTo>
                <a:cubicBezTo>
                  <a:pt x="1283429" y="0"/>
                  <a:pt x="1653600" y="370171"/>
                  <a:pt x="1653600" y="826800"/>
                </a:cubicBezTo>
                <a:cubicBezTo>
                  <a:pt x="1653600" y="1283429"/>
                  <a:pt x="1283429" y="1653600"/>
                  <a:pt x="826800" y="1653600"/>
                </a:cubicBezTo>
                <a:cubicBezTo>
                  <a:pt x="370171" y="1653600"/>
                  <a:pt x="0" y="1283429"/>
                  <a:pt x="0" y="826800"/>
                </a:cubicBezTo>
                <a:cubicBezTo>
                  <a:pt x="0" y="370171"/>
                  <a:pt x="370171" y="0"/>
                  <a:pt x="826800" y="0"/>
                </a:cubicBezTo>
                <a:close/>
              </a:path>
            </a:pathLst>
          </a:custGeom>
          <a:ln w="19050">
            <a:solidFill>
              <a:schemeClr val="bg1"/>
            </a:solidFill>
          </a:ln>
        </p:spPr>
        <p:txBody>
          <a:bodyPr wrap="square">
            <a:noAutofit/>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2743200" y="1596970"/>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19" name="图片占位符 18"/>
          <p:cNvSpPr>
            <a:spLocks noGrp="1"/>
          </p:cNvSpPr>
          <p:nvPr>
            <p:ph type="pic" sz="quarter" idx="11"/>
          </p:nvPr>
        </p:nvSpPr>
        <p:spPr>
          <a:xfrm>
            <a:off x="2743200" y="3615037"/>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17" name="图片占位符 16"/>
          <p:cNvSpPr>
            <a:spLocks noGrp="1"/>
          </p:cNvSpPr>
          <p:nvPr>
            <p:ph type="pic" sz="quarter" idx="12"/>
          </p:nvPr>
        </p:nvSpPr>
        <p:spPr>
          <a:xfrm>
            <a:off x="5605854" y="1596970"/>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dirty="0"/>
          </a:p>
        </p:txBody>
      </p:sp>
      <p:sp>
        <p:nvSpPr>
          <p:cNvPr id="20" name="图片占位符 19"/>
          <p:cNvSpPr>
            <a:spLocks noGrp="1"/>
          </p:cNvSpPr>
          <p:nvPr>
            <p:ph type="pic" sz="quarter" idx="13"/>
          </p:nvPr>
        </p:nvSpPr>
        <p:spPr>
          <a:xfrm>
            <a:off x="5605854" y="3615037"/>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18" name="图片占位符 17"/>
          <p:cNvSpPr>
            <a:spLocks noGrp="1"/>
          </p:cNvSpPr>
          <p:nvPr>
            <p:ph type="pic" sz="quarter" idx="14"/>
          </p:nvPr>
        </p:nvSpPr>
        <p:spPr>
          <a:xfrm>
            <a:off x="8468507" y="1596970"/>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
        <p:nvSpPr>
          <p:cNvPr id="21" name="图片占位符 20"/>
          <p:cNvSpPr>
            <a:spLocks noGrp="1"/>
          </p:cNvSpPr>
          <p:nvPr>
            <p:ph type="pic" sz="quarter" idx="15"/>
          </p:nvPr>
        </p:nvSpPr>
        <p:spPr>
          <a:xfrm>
            <a:off x="8468507" y="3615037"/>
            <a:ext cx="967594" cy="967594"/>
          </a:xfrm>
          <a:custGeom>
            <a:avLst/>
            <a:gdLst>
              <a:gd name="connsiteX0" fmla="*/ 483797 w 967594"/>
              <a:gd name="connsiteY0" fmla="*/ 0 h 967594"/>
              <a:gd name="connsiteX1" fmla="*/ 967594 w 967594"/>
              <a:gd name="connsiteY1" fmla="*/ 483797 h 967594"/>
              <a:gd name="connsiteX2" fmla="*/ 483797 w 967594"/>
              <a:gd name="connsiteY2" fmla="*/ 967594 h 967594"/>
              <a:gd name="connsiteX3" fmla="*/ 0 w 967594"/>
              <a:gd name="connsiteY3" fmla="*/ 483797 h 967594"/>
              <a:gd name="connsiteX4" fmla="*/ 483797 w 967594"/>
              <a:gd name="connsiteY4" fmla="*/ 0 h 967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7594" h="967594">
                <a:moveTo>
                  <a:pt x="483797" y="0"/>
                </a:moveTo>
                <a:cubicBezTo>
                  <a:pt x="750991" y="0"/>
                  <a:pt x="967594" y="216603"/>
                  <a:pt x="967594" y="483797"/>
                </a:cubicBezTo>
                <a:cubicBezTo>
                  <a:pt x="967594" y="750991"/>
                  <a:pt x="750991" y="967594"/>
                  <a:pt x="483797" y="967594"/>
                </a:cubicBezTo>
                <a:cubicBezTo>
                  <a:pt x="216603" y="967594"/>
                  <a:pt x="0" y="750991"/>
                  <a:pt x="0" y="483797"/>
                </a:cubicBezTo>
                <a:cubicBezTo>
                  <a:pt x="0" y="216603"/>
                  <a:pt x="216603" y="0"/>
                  <a:pt x="483797" y="0"/>
                </a:cubicBezTo>
                <a:close/>
              </a:path>
            </a:pathLst>
          </a:custGeom>
          <a:ln w="22225">
            <a:solidFill>
              <a:schemeClr val="bg1"/>
            </a:solidFill>
          </a:ln>
        </p:spPr>
        <p:txBody>
          <a:bodyPr wrap="square">
            <a:noAutofit/>
          </a:bodyPr>
          <a:lstStyle/>
          <a:p>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1346200" y="1747391"/>
            <a:ext cx="3239258" cy="1764669"/>
          </a:xfrm>
          <a:custGeom>
            <a:avLst/>
            <a:gdLst>
              <a:gd name="connsiteX0" fmla="*/ 0 w 3239258"/>
              <a:gd name="connsiteY0" fmla="*/ 0 h 1764669"/>
              <a:gd name="connsiteX1" fmla="*/ 3239258 w 3239258"/>
              <a:gd name="connsiteY1" fmla="*/ 0 h 1764669"/>
              <a:gd name="connsiteX2" fmla="*/ 3239258 w 3239258"/>
              <a:gd name="connsiteY2" fmla="*/ 1764669 h 1764669"/>
              <a:gd name="connsiteX3" fmla="*/ 0 w 3239258"/>
              <a:gd name="connsiteY3" fmla="*/ 1764669 h 1764669"/>
            </a:gdLst>
            <a:ahLst/>
            <a:cxnLst>
              <a:cxn ang="0">
                <a:pos x="connsiteX0" y="connsiteY0"/>
              </a:cxn>
              <a:cxn ang="0">
                <a:pos x="connsiteX1" y="connsiteY1"/>
              </a:cxn>
              <a:cxn ang="0">
                <a:pos x="connsiteX2" y="connsiteY2"/>
              </a:cxn>
              <a:cxn ang="0">
                <a:pos x="connsiteX3" y="connsiteY3"/>
              </a:cxn>
            </a:cxnLst>
            <a:rect l="l" t="t" r="r" b="b"/>
            <a:pathLst>
              <a:path w="3239258" h="1764669">
                <a:moveTo>
                  <a:pt x="0" y="0"/>
                </a:moveTo>
                <a:lnTo>
                  <a:pt x="3239258" y="0"/>
                </a:lnTo>
                <a:lnTo>
                  <a:pt x="3239258" y="1764669"/>
                </a:lnTo>
                <a:lnTo>
                  <a:pt x="0" y="1764669"/>
                </a:lnTo>
                <a:close/>
              </a:path>
            </a:pathLst>
          </a:custGeom>
          <a:ln w="22225">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827194" y="1747390"/>
            <a:ext cx="3239258" cy="3799782"/>
          </a:xfrm>
          <a:custGeom>
            <a:avLst/>
            <a:gdLst>
              <a:gd name="connsiteX0" fmla="*/ 0 w 3239258"/>
              <a:gd name="connsiteY0" fmla="*/ 0 h 3799782"/>
              <a:gd name="connsiteX1" fmla="*/ 3239258 w 3239258"/>
              <a:gd name="connsiteY1" fmla="*/ 0 h 3799782"/>
              <a:gd name="connsiteX2" fmla="*/ 3239258 w 3239258"/>
              <a:gd name="connsiteY2" fmla="*/ 3799782 h 3799782"/>
              <a:gd name="connsiteX3" fmla="*/ 0 w 3239258"/>
              <a:gd name="connsiteY3" fmla="*/ 3799782 h 3799782"/>
            </a:gdLst>
            <a:ahLst/>
            <a:cxnLst>
              <a:cxn ang="0">
                <a:pos x="connsiteX0" y="connsiteY0"/>
              </a:cxn>
              <a:cxn ang="0">
                <a:pos x="connsiteX1" y="connsiteY1"/>
              </a:cxn>
              <a:cxn ang="0">
                <a:pos x="connsiteX2" y="connsiteY2"/>
              </a:cxn>
              <a:cxn ang="0">
                <a:pos x="connsiteX3" y="connsiteY3"/>
              </a:cxn>
            </a:cxnLst>
            <a:rect l="l" t="t" r="r" b="b"/>
            <a:pathLst>
              <a:path w="3239258" h="3799782">
                <a:moveTo>
                  <a:pt x="0" y="0"/>
                </a:moveTo>
                <a:lnTo>
                  <a:pt x="3239258" y="0"/>
                </a:lnTo>
                <a:lnTo>
                  <a:pt x="3239258" y="3799782"/>
                </a:lnTo>
                <a:lnTo>
                  <a:pt x="0" y="3799782"/>
                </a:lnTo>
                <a:close/>
              </a:path>
            </a:pathLst>
          </a:custGeom>
          <a:ln w="22225">
            <a:solidFill>
              <a:schemeClr val="bg1"/>
            </a:solidFill>
          </a:ln>
        </p:spPr>
        <p:txBody>
          <a:bodyPr wrap="square">
            <a:noAutofit/>
          </a:bodyPr>
          <a:lstStyle/>
          <a:p>
            <a:endParaRPr lang="zh-CN" altLang="en-US" dirty="0"/>
          </a:p>
        </p:txBody>
      </p:sp>
      <p:sp>
        <p:nvSpPr>
          <p:cNvPr id="12" name="图片占位符 11"/>
          <p:cNvSpPr>
            <a:spLocks noGrp="1"/>
          </p:cNvSpPr>
          <p:nvPr>
            <p:ph type="pic" sz="quarter" idx="12"/>
          </p:nvPr>
        </p:nvSpPr>
        <p:spPr>
          <a:xfrm>
            <a:off x="8308188" y="1747390"/>
            <a:ext cx="2550312" cy="3799782"/>
          </a:xfrm>
          <a:custGeom>
            <a:avLst/>
            <a:gdLst>
              <a:gd name="connsiteX0" fmla="*/ 0 w 2550312"/>
              <a:gd name="connsiteY0" fmla="*/ 0 h 3799782"/>
              <a:gd name="connsiteX1" fmla="*/ 2550312 w 2550312"/>
              <a:gd name="connsiteY1" fmla="*/ 0 h 3799782"/>
              <a:gd name="connsiteX2" fmla="*/ 2550312 w 2550312"/>
              <a:gd name="connsiteY2" fmla="*/ 3799782 h 3799782"/>
              <a:gd name="connsiteX3" fmla="*/ 0 w 2550312"/>
              <a:gd name="connsiteY3" fmla="*/ 3799782 h 3799782"/>
            </a:gdLst>
            <a:ahLst/>
            <a:cxnLst>
              <a:cxn ang="0">
                <a:pos x="connsiteX0" y="connsiteY0"/>
              </a:cxn>
              <a:cxn ang="0">
                <a:pos x="connsiteX1" y="connsiteY1"/>
              </a:cxn>
              <a:cxn ang="0">
                <a:pos x="connsiteX2" y="connsiteY2"/>
              </a:cxn>
              <a:cxn ang="0">
                <a:pos x="connsiteX3" y="connsiteY3"/>
              </a:cxn>
            </a:cxnLst>
            <a:rect l="l" t="t" r="r" b="b"/>
            <a:pathLst>
              <a:path w="2550312" h="3799782">
                <a:moveTo>
                  <a:pt x="0" y="0"/>
                </a:moveTo>
                <a:lnTo>
                  <a:pt x="2550312" y="0"/>
                </a:lnTo>
                <a:lnTo>
                  <a:pt x="2550312" y="3799782"/>
                </a:lnTo>
                <a:lnTo>
                  <a:pt x="0" y="3799782"/>
                </a:lnTo>
                <a:close/>
              </a:path>
            </a:pathLst>
          </a:custGeom>
          <a:ln w="22225">
            <a:solidFill>
              <a:schemeClr val="bg1"/>
            </a:solidFill>
          </a:ln>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9" name="图片占位符 8"/>
          <p:cNvSpPr>
            <a:spLocks noGrp="1"/>
          </p:cNvSpPr>
          <p:nvPr>
            <p:ph type="pic" sz="quarter" idx="10"/>
          </p:nvPr>
        </p:nvSpPr>
        <p:spPr>
          <a:xfrm>
            <a:off x="3528484" y="2578101"/>
            <a:ext cx="2389340" cy="2422524"/>
          </a:xfrm>
          <a:custGeom>
            <a:avLst/>
            <a:gdLst>
              <a:gd name="connsiteX0" fmla="*/ 929188 w 2389340"/>
              <a:gd name="connsiteY0" fmla="*/ 0 h 2422524"/>
              <a:gd name="connsiteX1" fmla="*/ 1504399 w 2389340"/>
              <a:gd name="connsiteY1" fmla="*/ 55309 h 2422524"/>
              <a:gd name="connsiteX2" fmla="*/ 1924746 w 2389340"/>
              <a:gd name="connsiteY2" fmla="*/ 276544 h 2422524"/>
              <a:gd name="connsiteX3" fmla="*/ 2223414 w 2389340"/>
              <a:gd name="connsiteY3" fmla="*/ 630520 h 2422524"/>
              <a:gd name="connsiteX4" fmla="*/ 2389340 w 2389340"/>
              <a:gd name="connsiteY4" fmla="*/ 1017681 h 2422524"/>
              <a:gd name="connsiteX5" fmla="*/ 2356155 w 2389340"/>
              <a:gd name="connsiteY5" fmla="*/ 1581831 h 2422524"/>
              <a:gd name="connsiteX6" fmla="*/ 2168105 w 2389340"/>
              <a:gd name="connsiteY6" fmla="*/ 1991116 h 2422524"/>
              <a:gd name="connsiteX7" fmla="*/ 1769882 w 2389340"/>
              <a:gd name="connsiteY7" fmla="*/ 2300845 h 2422524"/>
              <a:gd name="connsiteX8" fmla="*/ 1305288 w 2389340"/>
              <a:gd name="connsiteY8" fmla="*/ 2422524 h 2422524"/>
              <a:gd name="connsiteX9" fmla="*/ 685829 w 2389340"/>
              <a:gd name="connsiteY9" fmla="*/ 2300845 h 2422524"/>
              <a:gd name="connsiteX10" fmla="*/ 276544 w 2389340"/>
              <a:gd name="connsiteY10" fmla="*/ 2024301 h 2422524"/>
              <a:gd name="connsiteX11" fmla="*/ 55309 w 2389340"/>
              <a:gd name="connsiteY11" fmla="*/ 1559707 h 2422524"/>
              <a:gd name="connsiteX12" fmla="*/ 0 w 2389340"/>
              <a:gd name="connsiteY12" fmla="*/ 1006620 h 2422524"/>
              <a:gd name="connsiteX13" fmla="*/ 199112 w 2389340"/>
              <a:gd name="connsiteY13" fmla="*/ 575211 h 2422524"/>
              <a:gd name="connsiteX14" fmla="*/ 442471 w 2389340"/>
              <a:gd name="connsiteY14" fmla="*/ 254420 h 24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340" h="2422524">
                <a:moveTo>
                  <a:pt x="929188" y="0"/>
                </a:moveTo>
                <a:lnTo>
                  <a:pt x="1504399" y="55309"/>
                </a:lnTo>
                <a:lnTo>
                  <a:pt x="1924746" y="276544"/>
                </a:lnTo>
                <a:lnTo>
                  <a:pt x="2223414" y="630520"/>
                </a:lnTo>
                <a:lnTo>
                  <a:pt x="2389340" y="1017681"/>
                </a:lnTo>
                <a:lnTo>
                  <a:pt x="2356155" y="1581831"/>
                </a:lnTo>
                <a:lnTo>
                  <a:pt x="2168105" y="1991116"/>
                </a:lnTo>
                <a:lnTo>
                  <a:pt x="1769882" y="2300845"/>
                </a:lnTo>
                <a:lnTo>
                  <a:pt x="1305288" y="2422524"/>
                </a:lnTo>
                <a:lnTo>
                  <a:pt x="685829" y="2300845"/>
                </a:lnTo>
                <a:lnTo>
                  <a:pt x="276544" y="2024301"/>
                </a:lnTo>
                <a:lnTo>
                  <a:pt x="55309" y="1559707"/>
                </a:lnTo>
                <a:lnTo>
                  <a:pt x="0" y="1006620"/>
                </a:lnTo>
                <a:lnTo>
                  <a:pt x="199112" y="575211"/>
                </a:lnTo>
                <a:lnTo>
                  <a:pt x="442471" y="254420"/>
                </a:lnTo>
                <a:close/>
              </a:path>
            </a:pathLst>
          </a:custGeom>
          <a:ln w="22225">
            <a:solidFill>
              <a:schemeClr val="bg1"/>
            </a:solidFill>
          </a:ln>
        </p:spPr>
        <p:txBody>
          <a:bodyPr wrap="square">
            <a:noAutofit/>
          </a:bodyPr>
          <a:lstStyle/>
          <a:p>
            <a:endParaRPr lang="zh-CN" altLang="en-US"/>
          </a:p>
        </p:txBody>
      </p:sp>
      <p:sp>
        <p:nvSpPr>
          <p:cNvPr id="10" name="图片占位符 9"/>
          <p:cNvSpPr>
            <a:spLocks noGrp="1"/>
          </p:cNvSpPr>
          <p:nvPr>
            <p:ph type="pic" sz="quarter" idx="11"/>
          </p:nvPr>
        </p:nvSpPr>
        <p:spPr>
          <a:xfrm>
            <a:off x="6274176" y="2578101"/>
            <a:ext cx="2389340" cy="2422524"/>
          </a:xfrm>
          <a:custGeom>
            <a:avLst/>
            <a:gdLst>
              <a:gd name="connsiteX0" fmla="*/ 929188 w 2389340"/>
              <a:gd name="connsiteY0" fmla="*/ 0 h 2422524"/>
              <a:gd name="connsiteX1" fmla="*/ 1504399 w 2389340"/>
              <a:gd name="connsiteY1" fmla="*/ 55309 h 2422524"/>
              <a:gd name="connsiteX2" fmla="*/ 1924746 w 2389340"/>
              <a:gd name="connsiteY2" fmla="*/ 276544 h 2422524"/>
              <a:gd name="connsiteX3" fmla="*/ 2223414 w 2389340"/>
              <a:gd name="connsiteY3" fmla="*/ 630520 h 2422524"/>
              <a:gd name="connsiteX4" fmla="*/ 2389340 w 2389340"/>
              <a:gd name="connsiteY4" fmla="*/ 1017681 h 2422524"/>
              <a:gd name="connsiteX5" fmla="*/ 2356155 w 2389340"/>
              <a:gd name="connsiteY5" fmla="*/ 1581831 h 2422524"/>
              <a:gd name="connsiteX6" fmla="*/ 2168105 w 2389340"/>
              <a:gd name="connsiteY6" fmla="*/ 1991116 h 2422524"/>
              <a:gd name="connsiteX7" fmla="*/ 1769882 w 2389340"/>
              <a:gd name="connsiteY7" fmla="*/ 2300845 h 2422524"/>
              <a:gd name="connsiteX8" fmla="*/ 1305288 w 2389340"/>
              <a:gd name="connsiteY8" fmla="*/ 2422524 h 2422524"/>
              <a:gd name="connsiteX9" fmla="*/ 685829 w 2389340"/>
              <a:gd name="connsiteY9" fmla="*/ 2300845 h 2422524"/>
              <a:gd name="connsiteX10" fmla="*/ 276544 w 2389340"/>
              <a:gd name="connsiteY10" fmla="*/ 2024301 h 2422524"/>
              <a:gd name="connsiteX11" fmla="*/ 55309 w 2389340"/>
              <a:gd name="connsiteY11" fmla="*/ 1559707 h 2422524"/>
              <a:gd name="connsiteX12" fmla="*/ 0 w 2389340"/>
              <a:gd name="connsiteY12" fmla="*/ 1006620 h 2422524"/>
              <a:gd name="connsiteX13" fmla="*/ 199112 w 2389340"/>
              <a:gd name="connsiteY13" fmla="*/ 575211 h 2422524"/>
              <a:gd name="connsiteX14" fmla="*/ 442471 w 2389340"/>
              <a:gd name="connsiteY14" fmla="*/ 254420 h 2422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340" h="2422524">
                <a:moveTo>
                  <a:pt x="929188" y="0"/>
                </a:moveTo>
                <a:lnTo>
                  <a:pt x="1504399" y="55309"/>
                </a:lnTo>
                <a:lnTo>
                  <a:pt x="1924746" y="276544"/>
                </a:lnTo>
                <a:lnTo>
                  <a:pt x="2223414" y="630520"/>
                </a:lnTo>
                <a:lnTo>
                  <a:pt x="2389340" y="1017681"/>
                </a:lnTo>
                <a:lnTo>
                  <a:pt x="2356155" y="1581831"/>
                </a:lnTo>
                <a:lnTo>
                  <a:pt x="2168105" y="1991116"/>
                </a:lnTo>
                <a:lnTo>
                  <a:pt x="1769882" y="2300845"/>
                </a:lnTo>
                <a:lnTo>
                  <a:pt x="1305288" y="2422524"/>
                </a:lnTo>
                <a:lnTo>
                  <a:pt x="685829" y="2300845"/>
                </a:lnTo>
                <a:lnTo>
                  <a:pt x="276544" y="2024301"/>
                </a:lnTo>
                <a:lnTo>
                  <a:pt x="55309" y="1559707"/>
                </a:lnTo>
                <a:lnTo>
                  <a:pt x="0" y="1006620"/>
                </a:lnTo>
                <a:lnTo>
                  <a:pt x="199112" y="575211"/>
                </a:lnTo>
                <a:lnTo>
                  <a:pt x="442471" y="254420"/>
                </a:lnTo>
                <a:close/>
              </a:path>
            </a:pathLst>
          </a:custGeom>
          <a:ln w="22225">
            <a:solidFill>
              <a:schemeClr val="bg1"/>
            </a:solidFill>
          </a:ln>
        </p:spPr>
        <p:txBody>
          <a:bodyPr wrap="square">
            <a:noAutofit/>
          </a:bodyPr>
          <a:lstStyle/>
          <a:p>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1_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a:off x="0" y="1582685"/>
            <a:ext cx="12192000" cy="5275315"/>
          </a:xfrm>
          <a:custGeom>
            <a:avLst/>
            <a:gdLst>
              <a:gd name="connsiteX0" fmla="*/ 2276475 w 12192000"/>
              <a:gd name="connsiteY0" fmla="*/ 1617707 h 5275315"/>
              <a:gd name="connsiteX1" fmla="*/ 2276475 w 12192000"/>
              <a:gd name="connsiteY1" fmla="*/ 3351265 h 5275315"/>
              <a:gd name="connsiteX2" fmla="*/ 4714875 w 12192000"/>
              <a:gd name="connsiteY2" fmla="*/ 3351265 h 5275315"/>
              <a:gd name="connsiteX3" fmla="*/ 4714875 w 12192000"/>
              <a:gd name="connsiteY3" fmla="*/ 1617707 h 5275315"/>
              <a:gd name="connsiteX4" fmla="*/ 0 w 12192000"/>
              <a:gd name="connsiteY4" fmla="*/ 0 h 5275315"/>
              <a:gd name="connsiteX5" fmla="*/ 12192000 w 12192000"/>
              <a:gd name="connsiteY5" fmla="*/ 0 h 5275315"/>
              <a:gd name="connsiteX6" fmla="*/ 12192000 w 12192000"/>
              <a:gd name="connsiteY6" fmla="*/ 5275315 h 5275315"/>
              <a:gd name="connsiteX7" fmla="*/ 0 w 12192000"/>
              <a:gd name="connsiteY7" fmla="*/ 5275315 h 52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75315">
                <a:moveTo>
                  <a:pt x="2276475" y="1617707"/>
                </a:moveTo>
                <a:lnTo>
                  <a:pt x="2276475" y="3351265"/>
                </a:lnTo>
                <a:lnTo>
                  <a:pt x="4714875" y="3351265"/>
                </a:lnTo>
                <a:lnTo>
                  <a:pt x="4714875" y="1617707"/>
                </a:lnTo>
                <a:close/>
                <a:moveTo>
                  <a:pt x="0" y="0"/>
                </a:moveTo>
                <a:lnTo>
                  <a:pt x="12192000" y="0"/>
                </a:lnTo>
                <a:lnTo>
                  <a:pt x="12192000" y="5275315"/>
                </a:lnTo>
                <a:lnTo>
                  <a:pt x="0" y="5275315"/>
                </a:lnTo>
                <a:close/>
              </a:path>
            </a:pathLst>
          </a:cu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email"/>
          <a:srcRect/>
          <a:stretch>
            <a:fillRect/>
          </a:stretch>
        </p:blipFill>
        <p:spPr>
          <a:xfrm flipH="1">
            <a:off x="0" y="1582685"/>
            <a:ext cx="12192000" cy="5275315"/>
          </a:xfrm>
          <a:custGeom>
            <a:avLst/>
            <a:gdLst>
              <a:gd name="connsiteX0" fmla="*/ 2276475 w 12192000"/>
              <a:gd name="connsiteY0" fmla="*/ 1617707 h 5275315"/>
              <a:gd name="connsiteX1" fmla="*/ 2276475 w 12192000"/>
              <a:gd name="connsiteY1" fmla="*/ 3351265 h 5275315"/>
              <a:gd name="connsiteX2" fmla="*/ 4714875 w 12192000"/>
              <a:gd name="connsiteY2" fmla="*/ 3351265 h 5275315"/>
              <a:gd name="connsiteX3" fmla="*/ 4714875 w 12192000"/>
              <a:gd name="connsiteY3" fmla="*/ 1617707 h 5275315"/>
              <a:gd name="connsiteX4" fmla="*/ 0 w 12192000"/>
              <a:gd name="connsiteY4" fmla="*/ 0 h 5275315"/>
              <a:gd name="connsiteX5" fmla="*/ 12192000 w 12192000"/>
              <a:gd name="connsiteY5" fmla="*/ 0 h 5275315"/>
              <a:gd name="connsiteX6" fmla="*/ 12192000 w 12192000"/>
              <a:gd name="connsiteY6" fmla="*/ 5275315 h 5275315"/>
              <a:gd name="connsiteX7" fmla="*/ 0 w 12192000"/>
              <a:gd name="connsiteY7" fmla="*/ 5275315 h 527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5275315">
                <a:moveTo>
                  <a:pt x="2276475" y="1617707"/>
                </a:moveTo>
                <a:lnTo>
                  <a:pt x="2276475" y="3351265"/>
                </a:lnTo>
                <a:lnTo>
                  <a:pt x="4714875" y="3351265"/>
                </a:lnTo>
                <a:lnTo>
                  <a:pt x="4714875" y="1617707"/>
                </a:lnTo>
                <a:close/>
                <a:moveTo>
                  <a:pt x="0" y="0"/>
                </a:moveTo>
                <a:lnTo>
                  <a:pt x="12192000" y="0"/>
                </a:lnTo>
                <a:lnTo>
                  <a:pt x="12192000" y="5275315"/>
                </a:lnTo>
                <a:lnTo>
                  <a:pt x="0" y="5275315"/>
                </a:lnTo>
                <a:close/>
              </a:path>
            </a:pathLst>
          </a:cu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654"/>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10" cstate="email"/>
          <a:srcRect/>
          <a:stretch>
            <a:fillRect/>
          </a:stretch>
        </p:blipFill>
        <p:spPr>
          <a:xfrm flipH="1" flipV="1">
            <a:off x="0" y="11112"/>
            <a:ext cx="1925989" cy="1157287"/>
          </a:xfrm>
          <a:prstGeom prst="rect">
            <a:avLst/>
          </a:prstGeom>
        </p:spPr>
      </p:pic>
      <p:pic>
        <p:nvPicPr>
          <p:cNvPr id="3" name="图片 2"/>
          <p:cNvPicPr>
            <a:picLocks noChangeAspect="1"/>
          </p:cNvPicPr>
          <p:nvPr userDrawn="1"/>
        </p:nvPicPr>
        <p:blipFill rotWithShape="1">
          <a:blip r:embed="rId11" cstate="email"/>
          <a:srcRect/>
          <a:stretch>
            <a:fillRect/>
          </a:stretch>
        </p:blipFill>
        <p:spPr>
          <a:xfrm flipH="1">
            <a:off x="7175499" y="5810748"/>
            <a:ext cx="5016499" cy="104725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9.xml"/><Relationship Id="rId2" Type="http://schemas.openxmlformats.org/officeDocument/2006/relationships/image" Target="../media/image18.png"/><Relationship Id="rId1"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9.xml"/><Relationship Id="rId2" Type="http://schemas.openxmlformats.org/officeDocument/2006/relationships/image" Target="../media/image18.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9.xml"/><Relationship Id="rId1" Type="http://schemas.openxmlformats.org/officeDocument/2006/relationships/image" Target="../media/image20.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9.xml"/><Relationship Id="rId2" Type="http://schemas.openxmlformats.org/officeDocument/2006/relationships/image" Target="../media/image22.png"/><Relationship Id="rId1" Type="http://schemas.openxmlformats.org/officeDocument/2006/relationships/image" Target="../media/image21.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0" Type="http://schemas.openxmlformats.org/officeDocument/2006/relationships/notesSlide" Target="../notesSlides/notesSlide17.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image" Target="../media/image23.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6.xml"/><Relationship Id="rId2" Type="http://schemas.openxmlformats.org/officeDocument/2006/relationships/image" Target="../media/image27.jpeg"/><Relationship Id="rId1" Type="http://schemas.openxmlformats.org/officeDocument/2006/relationships/image" Target="../media/image26.jpeg"/></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image" Target="../media/image31.jpeg"/><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5.xml"/><Relationship Id="rId4" Type="http://schemas.openxmlformats.org/officeDocument/2006/relationships/image" Target="../media/image15.pn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image" Target="../media/image3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8.xml"/><Relationship Id="rId1" Type="http://schemas.openxmlformats.org/officeDocument/2006/relationships/image" Target="../media/image4.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9.xml"/><Relationship Id="rId2" Type="http://schemas.openxmlformats.org/officeDocument/2006/relationships/hyperlink" Target="https://www.pptying.com" TargetMode="External"/><Relationship Id="rId1" Type="http://schemas.openxmlformats.org/officeDocument/2006/relationships/image" Target="../media/image41.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9.xml"/><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9.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9.xml"/><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xml"/><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08113" y="3344169"/>
            <a:ext cx="1800860" cy="360000"/>
            <a:chOff x="1113571" y="4889500"/>
            <a:chExt cx="1800860" cy="360000"/>
          </a:xfrm>
        </p:grpSpPr>
        <p:sp>
          <p:nvSpPr>
            <p:cNvPr id="4" name="圆角矩形 3"/>
            <p:cNvSpPr/>
            <p:nvPr/>
          </p:nvSpPr>
          <p:spPr>
            <a:xfrm>
              <a:off x="1113571" y="4889500"/>
              <a:ext cx="1800860" cy="360000"/>
            </a:xfrm>
            <a:prstGeom prst="roundRect">
              <a:avLst>
                <a:gd name="adj" fmla="val 0"/>
              </a:avLst>
            </a:prstGeom>
            <a:blipFill dpi="0" rotWithShape="1">
              <a:blip r:embed="rId1" cstate="email"/>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1203523" y="4898123"/>
              <a:ext cx="1005403" cy="338554"/>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44546A">
                      <a:lumMod val="75000"/>
                    </a:srgbClr>
                  </a:solidFill>
                  <a:effectLst/>
                  <a:uLnTx/>
                  <a:uFillTx/>
                  <a:latin typeface="Arial" panose="020B0604020202020204"/>
                  <a:ea typeface="微软雅黑" panose="020B0503020204020204" charset="-122"/>
                  <a:cs typeface="+mn-cs"/>
                </a:rPr>
                <a:t>汇报人：</a:t>
              </a:r>
              <a:endParaRPr kumimoji="0" lang="zh-CN" altLang="en-US" sz="1600" b="0" i="0" u="none" strike="noStrike" kern="1200" cap="none" spc="0" normalizeH="0" baseline="0" noProof="0" dirty="0">
                <a:ln>
                  <a:noFill/>
                </a:ln>
                <a:solidFill>
                  <a:srgbClr val="44546A">
                    <a:lumMod val="75000"/>
                  </a:srgbClr>
                </a:solidFill>
                <a:effectLst/>
                <a:uLnTx/>
                <a:uFillTx/>
                <a:latin typeface="Arial" panose="020B0604020202020204"/>
                <a:ea typeface="微软雅黑" panose="020B0503020204020204" charset="-122"/>
                <a:cs typeface="+mn-cs"/>
              </a:endParaRPr>
            </a:p>
          </p:txBody>
        </p:sp>
      </p:grpSp>
      <p:sp>
        <p:nvSpPr>
          <p:cNvPr id="7" name="文本框 6"/>
          <p:cNvSpPr txBox="1"/>
          <p:nvPr/>
        </p:nvSpPr>
        <p:spPr>
          <a:xfrm>
            <a:off x="1311216" y="1798585"/>
            <a:ext cx="5983882" cy="707886"/>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1"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LOW POLY</a:t>
            </a:r>
            <a:r>
              <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商务通用模板</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1334077" y="2540494"/>
            <a:ext cx="6120823" cy="523220"/>
          </a:xfrm>
          <a:prstGeom prst="rect">
            <a:avLst/>
          </a:prstGeom>
          <a:noFill/>
        </p:spPr>
        <p:txBody>
          <a:bodyPr wrap="squar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4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endParaRPr kumimoji="0" lang="en-US" altLang="zh-CN" sz="14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400" advTm="0">
        <p14:ripple/>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990247" y="2150223"/>
            <a:ext cx="773584" cy="654877"/>
          </a:xfrm>
          <a:prstGeom prst="rect">
            <a:avLst/>
          </a:prstGeom>
        </p:spPr>
      </p:pic>
      <p:pic>
        <p:nvPicPr>
          <p:cNvPr id="5" name="图片 4"/>
          <p:cNvPicPr>
            <a:picLocks noChangeAspect="1"/>
          </p:cNvPicPr>
          <p:nvPr/>
        </p:nvPicPr>
        <p:blipFill rotWithShape="1">
          <a:blip r:embed="rId1" cstate="email"/>
          <a:srcRect/>
          <a:stretch>
            <a:fillRect/>
          </a:stretch>
        </p:blipFill>
        <p:spPr>
          <a:xfrm>
            <a:off x="990247" y="3461924"/>
            <a:ext cx="773584" cy="654877"/>
          </a:xfrm>
          <a:prstGeom prst="rect">
            <a:avLst/>
          </a:prstGeom>
        </p:spPr>
      </p:pic>
      <p:pic>
        <p:nvPicPr>
          <p:cNvPr id="6" name="图片 5"/>
          <p:cNvPicPr>
            <a:picLocks noChangeAspect="1"/>
          </p:cNvPicPr>
          <p:nvPr/>
        </p:nvPicPr>
        <p:blipFill rotWithShape="1">
          <a:blip r:embed="rId1" cstate="email"/>
          <a:srcRect/>
          <a:stretch>
            <a:fillRect/>
          </a:stretch>
        </p:blipFill>
        <p:spPr>
          <a:xfrm>
            <a:off x="990247" y="4773626"/>
            <a:ext cx="773584" cy="654877"/>
          </a:xfrm>
          <a:prstGeom prst="rect">
            <a:avLst/>
          </a:prstGeom>
        </p:spPr>
      </p:pic>
      <p:pic>
        <p:nvPicPr>
          <p:cNvPr id="7" name="图片 6"/>
          <p:cNvPicPr>
            <a:picLocks noChangeAspect="1"/>
          </p:cNvPicPr>
          <p:nvPr/>
        </p:nvPicPr>
        <p:blipFill rotWithShape="1">
          <a:blip r:embed="rId1" cstate="email"/>
          <a:srcRect/>
          <a:stretch>
            <a:fillRect/>
          </a:stretch>
        </p:blipFill>
        <p:spPr>
          <a:xfrm>
            <a:off x="6141567" y="2150223"/>
            <a:ext cx="773584" cy="654877"/>
          </a:xfrm>
          <a:prstGeom prst="rect">
            <a:avLst/>
          </a:prstGeom>
        </p:spPr>
      </p:pic>
      <p:pic>
        <p:nvPicPr>
          <p:cNvPr id="8" name="图片 7"/>
          <p:cNvPicPr>
            <a:picLocks noChangeAspect="1"/>
          </p:cNvPicPr>
          <p:nvPr/>
        </p:nvPicPr>
        <p:blipFill rotWithShape="1">
          <a:blip r:embed="rId1" cstate="email"/>
          <a:srcRect/>
          <a:stretch>
            <a:fillRect/>
          </a:stretch>
        </p:blipFill>
        <p:spPr>
          <a:xfrm>
            <a:off x="6141567" y="3461924"/>
            <a:ext cx="773584" cy="654877"/>
          </a:xfrm>
          <a:prstGeom prst="rect">
            <a:avLst/>
          </a:prstGeom>
        </p:spPr>
      </p:pic>
      <p:pic>
        <p:nvPicPr>
          <p:cNvPr id="9" name="图片 8"/>
          <p:cNvPicPr>
            <a:picLocks noChangeAspect="1"/>
          </p:cNvPicPr>
          <p:nvPr/>
        </p:nvPicPr>
        <p:blipFill rotWithShape="1">
          <a:blip r:embed="rId1" cstate="email"/>
          <a:srcRect/>
          <a:stretch>
            <a:fillRect/>
          </a:stretch>
        </p:blipFill>
        <p:spPr>
          <a:xfrm>
            <a:off x="6141567" y="4773626"/>
            <a:ext cx="773584" cy="654877"/>
          </a:xfrm>
          <a:prstGeom prst="rect">
            <a:avLst/>
          </a:prstGeom>
        </p:spPr>
      </p:pic>
      <p:grpSp>
        <p:nvGrpSpPr>
          <p:cNvPr id="11" name="组合 10"/>
          <p:cNvGrpSpPr/>
          <p:nvPr/>
        </p:nvGrpSpPr>
        <p:grpSpPr>
          <a:xfrm>
            <a:off x="1702088" y="475531"/>
            <a:ext cx="4977823" cy="692869"/>
            <a:chOff x="6727733" y="1599947"/>
            <a:chExt cx="4977823" cy="692869"/>
          </a:xfrm>
        </p:grpSpPr>
        <p:sp>
          <p:nvSpPr>
            <p:cNvPr id="12" name="文本框 11"/>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3" name="文本框 12"/>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14" name="组合 13"/>
          <p:cNvGrpSpPr/>
          <p:nvPr/>
        </p:nvGrpSpPr>
        <p:grpSpPr>
          <a:xfrm>
            <a:off x="1763831" y="2034663"/>
            <a:ext cx="4049578" cy="885995"/>
            <a:chOff x="2677264" y="1996356"/>
            <a:chExt cx="4049578" cy="885995"/>
          </a:xfrm>
        </p:grpSpPr>
        <p:sp>
          <p:nvSpPr>
            <p:cNvPr id="15" name="矩形 14"/>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6" name="矩形 1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7" name="组合 16"/>
          <p:cNvGrpSpPr/>
          <p:nvPr/>
        </p:nvGrpSpPr>
        <p:grpSpPr>
          <a:xfrm>
            <a:off x="1763831" y="3346365"/>
            <a:ext cx="4049578" cy="885995"/>
            <a:chOff x="2677264" y="1996356"/>
            <a:chExt cx="4049578" cy="885995"/>
          </a:xfrm>
        </p:grpSpPr>
        <p:sp>
          <p:nvSpPr>
            <p:cNvPr id="18" name="矩形 17"/>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0" name="组合 19"/>
          <p:cNvGrpSpPr/>
          <p:nvPr/>
        </p:nvGrpSpPr>
        <p:grpSpPr>
          <a:xfrm>
            <a:off x="1763831" y="4658067"/>
            <a:ext cx="4049578" cy="885995"/>
            <a:chOff x="2677264" y="1996356"/>
            <a:chExt cx="4049578" cy="885995"/>
          </a:xfrm>
        </p:grpSpPr>
        <p:sp>
          <p:nvSpPr>
            <p:cNvPr id="21" name="矩形 20"/>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3" name="组合 22"/>
          <p:cNvGrpSpPr/>
          <p:nvPr/>
        </p:nvGrpSpPr>
        <p:grpSpPr>
          <a:xfrm>
            <a:off x="7010535" y="2034663"/>
            <a:ext cx="4049578" cy="885995"/>
            <a:chOff x="2677264" y="1996356"/>
            <a:chExt cx="4049578" cy="885995"/>
          </a:xfrm>
        </p:grpSpPr>
        <p:sp>
          <p:nvSpPr>
            <p:cNvPr id="24" name="矩形 23"/>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5" name="矩形 2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6" name="组合 25"/>
          <p:cNvGrpSpPr/>
          <p:nvPr/>
        </p:nvGrpSpPr>
        <p:grpSpPr>
          <a:xfrm>
            <a:off x="7010535" y="3346365"/>
            <a:ext cx="4049578" cy="885995"/>
            <a:chOff x="2677264" y="1996356"/>
            <a:chExt cx="4049578" cy="885995"/>
          </a:xfrm>
        </p:grpSpPr>
        <p:sp>
          <p:nvSpPr>
            <p:cNvPr id="27" name="矩形 26"/>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8" name="矩形 2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9" name="组合 28"/>
          <p:cNvGrpSpPr/>
          <p:nvPr/>
        </p:nvGrpSpPr>
        <p:grpSpPr>
          <a:xfrm>
            <a:off x="7010535" y="4658067"/>
            <a:ext cx="4049578" cy="885995"/>
            <a:chOff x="2677264" y="1996356"/>
            <a:chExt cx="4049578" cy="885995"/>
          </a:xfrm>
        </p:grpSpPr>
        <p:sp>
          <p:nvSpPr>
            <p:cNvPr id="30" name="矩形 29"/>
            <p:cNvSpPr/>
            <p:nvPr/>
          </p:nvSpPr>
          <p:spPr>
            <a:xfrm>
              <a:off x="2677264" y="2346820"/>
              <a:ext cx="404957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31" name="矩形 3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500"/>
                            </p:stCondLst>
                            <p:childTnLst>
                              <p:par>
                                <p:cTn id="36" presetID="12" presetClass="entr" presetSubtype="8"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p:tgtEl>
                                          <p:spTgt spid="14"/>
                                        </p:tgtEl>
                                        <p:attrNameLst>
                                          <p:attrName>ppt_x</p:attrName>
                                        </p:attrNameLst>
                                      </p:cBhvr>
                                      <p:tavLst>
                                        <p:tav tm="0">
                                          <p:val>
                                            <p:strVal val="#ppt_x-#ppt_w*1.125000"/>
                                          </p:val>
                                        </p:tav>
                                        <p:tav tm="100000">
                                          <p:val>
                                            <p:strVal val="#ppt_x"/>
                                          </p:val>
                                        </p:tav>
                                      </p:tavLst>
                                    </p:anim>
                                    <p:animEffect transition="in" filter="wipe(right)">
                                      <p:cBhvr>
                                        <p:cTn id="39" dur="500"/>
                                        <p:tgtEl>
                                          <p:spTgt spid="14"/>
                                        </p:tgtEl>
                                      </p:cBhvr>
                                    </p:animEffect>
                                  </p:childTnLst>
                                </p:cTn>
                              </p:par>
                              <p:par>
                                <p:cTn id="40" presetID="1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p:tgtEl>
                                          <p:spTgt spid="17"/>
                                        </p:tgtEl>
                                        <p:attrNameLst>
                                          <p:attrName>ppt_x</p:attrName>
                                        </p:attrNameLst>
                                      </p:cBhvr>
                                      <p:tavLst>
                                        <p:tav tm="0">
                                          <p:val>
                                            <p:strVal val="#ppt_x-#ppt_w*1.125000"/>
                                          </p:val>
                                        </p:tav>
                                        <p:tav tm="100000">
                                          <p:val>
                                            <p:strVal val="#ppt_x"/>
                                          </p:val>
                                        </p:tav>
                                      </p:tavLst>
                                    </p:anim>
                                    <p:animEffect transition="in" filter="wipe(right)">
                                      <p:cBhvr>
                                        <p:cTn id="43" dur="500"/>
                                        <p:tgtEl>
                                          <p:spTgt spid="17"/>
                                        </p:tgtEl>
                                      </p:cBhvr>
                                    </p:animEffect>
                                  </p:childTnLst>
                                </p:cTn>
                              </p:par>
                              <p:par>
                                <p:cTn id="44" presetID="12" presetClass="entr" presetSubtype="8"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p:tgtEl>
                                          <p:spTgt spid="20"/>
                                        </p:tgtEl>
                                        <p:attrNameLst>
                                          <p:attrName>ppt_x</p:attrName>
                                        </p:attrNameLst>
                                      </p:cBhvr>
                                      <p:tavLst>
                                        <p:tav tm="0">
                                          <p:val>
                                            <p:strVal val="#ppt_x-#ppt_w*1.125000"/>
                                          </p:val>
                                        </p:tav>
                                        <p:tav tm="100000">
                                          <p:val>
                                            <p:strVal val="#ppt_x"/>
                                          </p:val>
                                        </p:tav>
                                      </p:tavLst>
                                    </p:anim>
                                    <p:animEffect transition="in" filter="wipe(right)">
                                      <p:cBhvr>
                                        <p:cTn id="47" dur="500"/>
                                        <p:tgtEl>
                                          <p:spTgt spid="20"/>
                                        </p:tgtEl>
                                      </p:cBhvr>
                                    </p:animEffect>
                                  </p:childTnLst>
                                </p:cTn>
                              </p:par>
                              <p:par>
                                <p:cTn id="48" presetID="12" presetClass="entr" presetSubtype="8"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p:tgtEl>
                                          <p:spTgt spid="23"/>
                                        </p:tgtEl>
                                        <p:attrNameLst>
                                          <p:attrName>ppt_x</p:attrName>
                                        </p:attrNameLst>
                                      </p:cBhvr>
                                      <p:tavLst>
                                        <p:tav tm="0">
                                          <p:val>
                                            <p:strVal val="#ppt_x-#ppt_w*1.125000"/>
                                          </p:val>
                                        </p:tav>
                                        <p:tav tm="100000">
                                          <p:val>
                                            <p:strVal val="#ppt_x"/>
                                          </p:val>
                                        </p:tav>
                                      </p:tavLst>
                                    </p:anim>
                                    <p:animEffect transition="in" filter="wipe(right)">
                                      <p:cBhvr>
                                        <p:cTn id="51" dur="500"/>
                                        <p:tgtEl>
                                          <p:spTgt spid="23"/>
                                        </p:tgtEl>
                                      </p:cBhvr>
                                    </p:animEffect>
                                  </p:childTnLst>
                                </p:cTn>
                              </p:par>
                              <p:par>
                                <p:cTn id="52" presetID="12" presetClass="entr" presetSubtype="8"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additive="base">
                                        <p:cTn id="54" dur="500"/>
                                        <p:tgtEl>
                                          <p:spTgt spid="26"/>
                                        </p:tgtEl>
                                        <p:attrNameLst>
                                          <p:attrName>ppt_x</p:attrName>
                                        </p:attrNameLst>
                                      </p:cBhvr>
                                      <p:tavLst>
                                        <p:tav tm="0">
                                          <p:val>
                                            <p:strVal val="#ppt_x-#ppt_w*1.125000"/>
                                          </p:val>
                                        </p:tav>
                                        <p:tav tm="100000">
                                          <p:val>
                                            <p:strVal val="#ppt_x"/>
                                          </p:val>
                                        </p:tav>
                                      </p:tavLst>
                                    </p:anim>
                                    <p:animEffect transition="in" filter="wipe(right)">
                                      <p:cBhvr>
                                        <p:cTn id="55" dur="500"/>
                                        <p:tgtEl>
                                          <p:spTgt spid="26"/>
                                        </p:tgtEl>
                                      </p:cBhvr>
                                    </p:animEffect>
                                  </p:childTnLst>
                                </p:cTn>
                              </p:par>
                              <p:par>
                                <p:cTn id="56" presetID="12" presetClass="entr" presetSubtype="8"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additive="base">
                                        <p:cTn id="58" dur="500"/>
                                        <p:tgtEl>
                                          <p:spTgt spid="29"/>
                                        </p:tgtEl>
                                        <p:attrNameLst>
                                          <p:attrName>ppt_x</p:attrName>
                                        </p:attrNameLst>
                                      </p:cBhvr>
                                      <p:tavLst>
                                        <p:tav tm="0">
                                          <p:val>
                                            <p:strVal val="#ppt_x-#ppt_w*1.125000"/>
                                          </p:val>
                                        </p:tav>
                                        <p:tav tm="100000">
                                          <p:val>
                                            <p:strVal val="#ppt_x"/>
                                          </p:val>
                                        </p:tav>
                                      </p:tavLst>
                                    </p:anim>
                                    <p:animEffect transition="in" filter="wipe(right)">
                                      <p:cBhvr>
                                        <p:cTn id="5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702088" y="475531"/>
            <a:ext cx="4977823" cy="692869"/>
            <a:chOff x="6727733" y="1599947"/>
            <a:chExt cx="4977823" cy="692869"/>
          </a:xfrm>
        </p:grpSpPr>
        <p:sp>
          <p:nvSpPr>
            <p:cNvPr id="5" name="文本框 4"/>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6" name="文本框 5"/>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11" name="组合 10"/>
          <p:cNvGrpSpPr/>
          <p:nvPr/>
        </p:nvGrpSpPr>
        <p:grpSpPr>
          <a:xfrm>
            <a:off x="2513089" y="2252663"/>
            <a:ext cx="7165821" cy="2616200"/>
            <a:chOff x="1702088" y="2222500"/>
            <a:chExt cx="5816312" cy="2959100"/>
          </a:xfrm>
        </p:grpSpPr>
        <p:sp>
          <p:nvSpPr>
            <p:cNvPr id="7" name="矩形 6"/>
            <p:cNvSpPr/>
            <p:nvPr/>
          </p:nvSpPr>
          <p:spPr>
            <a:xfrm>
              <a:off x="1702088" y="2222500"/>
              <a:ext cx="4736812" cy="520700"/>
            </a:xfrm>
            <a:prstGeom prst="rect">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702088" y="3035300"/>
              <a:ext cx="3057247" cy="520700"/>
            </a:xfrm>
            <a:prstGeom prst="rect">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702088" y="3848100"/>
              <a:ext cx="4076412" cy="520700"/>
            </a:xfrm>
            <a:prstGeom prst="rect">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1702088" y="4660900"/>
              <a:ext cx="5816312" cy="520700"/>
            </a:xfrm>
            <a:prstGeom prst="rect">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p:nvCxnSpPr>
        <p:spPr>
          <a:xfrm>
            <a:off x="2513089" y="1839912"/>
            <a:ext cx="0" cy="3525837"/>
          </a:xfrm>
          <a:prstGeom prst="line">
            <a:avLst/>
          </a:prstGeom>
          <a:blipFill dpi="0" rotWithShape="1">
            <a:blip r:embed="rId2"/>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5" name="文本框 14"/>
          <p:cNvSpPr txBox="1"/>
          <p:nvPr/>
        </p:nvSpPr>
        <p:spPr>
          <a:xfrm>
            <a:off x="8450542" y="2190455"/>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75%</a:t>
            </a:r>
            <a:endParaRPr lang="zh-CN" altLang="en-US" sz="3200" b="1" i="1" dirty="0">
              <a:solidFill>
                <a:schemeClr val="bg1"/>
              </a:solidFill>
              <a:latin typeface="Century Gothic" panose="020B0502020202020204" pitchFamily="34" charset="0"/>
            </a:endParaRPr>
          </a:p>
        </p:txBody>
      </p:sp>
      <p:sp>
        <p:nvSpPr>
          <p:cNvPr id="16" name="文本框 15"/>
          <p:cNvSpPr txBox="1"/>
          <p:nvPr/>
        </p:nvSpPr>
        <p:spPr>
          <a:xfrm>
            <a:off x="6371437" y="2909068"/>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58%</a:t>
            </a:r>
            <a:endParaRPr lang="zh-CN" altLang="en-US" sz="3200" b="1" i="1" dirty="0">
              <a:solidFill>
                <a:schemeClr val="bg1"/>
              </a:solidFill>
              <a:latin typeface="Century Gothic" panose="020B0502020202020204" pitchFamily="34" charset="0"/>
            </a:endParaRPr>
          </a:p>
        </p:txBody>
      </p:sp>
      <p:sp>
        <p:nvSpPr>
          <p:cNvPr id="17" name="文本框 16"/>
          <p:cNvSpPr txBox="1"/>
          <p:nvPr/>
        </p:nvSpPr>
        <p:spPr>
          <a:xfrm>
            <a:off x="7649616" y="3628231"/>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72%</a:t>
            </a:r>
            <a:endParaRPr lang="zh-CN" altLang="en-US" sz="3200" b="1" i="1" dirty="0">
              <a:solidFill>
                <a:schemeClr val="bg1"/>
              </a:solidFill>
              <a:latin typeface="Century Gothic" panose="020B0502020202020204" pitchFamily="34" charset="0"/>
            </a:endParaRPr>
          </a:p>
        </p:txBody>
      </p:sp>
      <p:sp>
        <p:nvSpPr>
          <p:cNvPr id="18" name="文本框 17"/>
          <p:cNvSpPr txBox="1"/>
          <p:nvPr/>
        </p:nvSpPr>
        <p:spPr>
          <a:xfrm>
            <a:off x="9767810" y="4346294"/>
            <a:ext cx="995785" cy="584775"/>
          </a:xfrm>
          <a:prstGeom prst="rect">
            <a:avLst/>
          </a:prstGeom>
          <a:noFill/>
        </p:spPr>
        <p:txBody>
          <a:bodyPr wrap="none" rtlCol="0">
            <a:spAutoFit/>
            <a:scene3d>
              <a:camera prst="orthographicFront"/>
              <a:lightRig rig="threePt" dir="t"/>
            </a:scene3d>
            <a:sp3d contourW="12700"/>
          </a:bodyPr>
          <a:lstStyle/>
          <a:p>
            <a:r>
              <a:rPr lang="en-US" altLang="zh-CN" sz="3200" b="1" i="1" dirty="0">
                <a:solidFill>
                  <a:schemeClr val="bg1"/>
                </a:solidFill>
                <a:latin typeface="Century Gothic" panose="020B0502020202020204" pitchFamily="34" charset="0"/>
              </a:rPr>
              <a:t>86%</a:t>
            </a:r>
            <a:endParaRPr lang="zh-CN" altLang="en-US" sz="3200" b="1" i="1" dirty="0">
              <a:solidFill>
                <a:schemeClr val="bg1"/>
              </a:solidFill>
              <a:latin typeface="Century Gothic" panose="020B0502020202020204" pitchFamily="34" charset="0"/>
            </a:endParaRPr>
          </a:p>
        </p:txBody>
      </p:sp>
      <p:sp>
        <p:nvSpPr>
          <p:cNvPr id="19" name="文本框 18"/>
          <p:cNvSpPr txBox="1"/>
          <p:nvPr/>
        </p:nvSpPr>
        <p:spPr>
          <a:xfrm>
            <a:off x="1332431" y="2313567"/>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endParaRPr lang="zh-CN" altLang="en-US" b="1" dirty="0">
              <a:solidFill>
                <a:schemeClr val="bg1"/>
              </a:solidFill>
              <a:latin typeface="+mn-ea"/>
            </a:endParaRPr>
          </a:p>
        </p:txBody>
      </p:sp>
      <p:sp>
        <p:nvSpPr>
          <p:cNvPr id="20" name="文本框 19"/>
          <p:cNvSpPr txBox="1"/>
          <p:nvPr/>
        </p:nvSpPr>
        <p:spPr>
          <a:xfrm>
            <a:off x="1332431" y="3016789"/>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endParaRPr lang="zh-CN" altLang="en-US" b="1" dirty="0">
              <a:solidFill>
                <a:schemeClr val="bg1"/>
              </a:solidFill>
              <a:latin typeface="+mn-ea"/>
            </a:endParaRPr>
          </a:p>
        </p:txBody>
      </p:sp>
      <p:sp>
        <p:nvSpPr>
          <p:cNvPr id="21" name="文本框 20"/>
          <p:cNvSpPr txBox="1"/>
          <p:nvPr/>
        </p:nvSpPr>
        <p:spPr>
          <a:xfrm>
            <a:off x="1332431" y="3735403"/>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endParaRPr lang="zh-CN" altLang="en-US" b="1" dirty="0">
              <a:solidFill>
                <a:schemeClr val="bg1"/>
              </a:solidFill>
              <a:latin typeface="+mn-ea"/>
            </a:endParaRPr>
          </a:p>
        </p:txBody>
      </p:sp>
      <p:sp>
        <p:nvSpPr>
          <p:cNvPr id="22" name="文本框 21"/>
          <p:cNvSpPr txBox="1"/>
          <p:nvPr/>
        </p:nvSpPr>
        <p:spPr>
          <a:xfrm>
            <a:off x="1332431" y="4445532"/>
            <a:ext cx="1107996" cy="369332"/>
          </a:xfrm>
          <a:prstGeom prst="rect">
            <a:avLst/>
          </a:prstGeom>
          <a:noFill/>
        </p:spPr>
        <p:txBody>
          <a:bodyPr wrap="none" rtlCol="0">
            <a:spAutoFit/>
            <a:scene3d>
              <a:camera prst="orthographicFront"/>
              <a:lightRig rig="threePt" dir="t"/>
            </a:scene3d>
            <a:sp3d contourW="12700"/>
          </a:bodyPr>
          <a:lstStyle/>
          <a:p>
            <a:pPr algn="r"/>
            <a:r>
              <a:rPr lang="zh-CN" altLang="en-US" b="1" dirty="0">
                <a:solidFill>
                  <a:schemeClr val="bg1"/>
                </a:solidFill>
                <a:latin typeface="+mn-ea"/>
              </a:rPr>
              <a:t>文字添加</a:t>
            </a:r>
            <a:endParaRPr lang="zh-CN" altLang="en-US" b="1" dirty="0">
              <a:solidFill>
                <a:schemeClr val="bg1"/>
              </a:solidFill>
              <a:latin typeface="+mn-ea"/>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371600" y="3322554"/>
            <a:ext cx="9448800" cy="627456"/>
            <a:chOff x="1371600" y="3322554"/>
            <a:chExt cx="9448800" cy="627456"/>
          </a:xfrm>
        </p:grpSpPr>
        <p:cxnSp>
          <p:nvCxnSpPr>
            <p:cNvPr id="4" name="直接箭头连接符 3"/>
            <p:cNvCxnSpPr/>
            <p:nvPr/>
          </p:nvCxnSpPr>
          <p:spPr>
            <a:xfrm>
              <a:off x="1371600" y="3636282"/>
              <a:ext cx="9448800" cy="0"/>
            </a:xfrm>
            <a:prstGeom prst="straightConnector1">
              <a:avLst/>
            </a:prstGeom>
            <a:ln w="19050">
              <a:solidFill>
                <a:srgbClr val="D1D9E6"/>
              </a:solidFill>
              <a:tailEnd type="arrow"/>
            </a:ln>
          </p:spPr>
          <p:style>
            <a:lnRef idx="1">
              <a:schemeClr val="accent1"/>
            </a:lnRef>
            <a:fillRef idx="0">
              <a:schemeClr val="accent1"/>
            </a:fillRef>
            <a:effectRef idx="0">
              <a:schemeClr val="accent1"/>
            </a:effectRef>
            <a:fontRef idx="minor">
              <a:schemeClr val="tx1"/>
            </a:fontRef>
          </p:style>
        </p:cxnSp>
        <p:grpSp>
          <p:nvGrpSpPr>
            <p:cNvPr id="9" name="组合 8"/>
            <p:cNvGrpSpPr/>
            <p:nvPr/>
          </p:nvGrpSpPr>
          <p:grpSpPr>
            <a:xfrm>
              <a:off x="2571750" y="3322554"/>
              <a:ext cx="7048500" cy="627456"/>
              <a:chOff x="2663825" y="3060552"/>
              <a:chExt cx="6565899" cy="584496"/>
            </a:xfrm>
          </p:grpSpPr>
          <p:pic>
            <p:nvPicPr>
              <p:cNvPr id="5" name="图片 4"/>
              <p:cNvPicPr>
                <a:picLocks noChangeAspect="1"/>
              </p:cNvPicPr>
              <p:nvPr/>
            </p:nvPicPr>
            <p:blipFill rotWithShape="1">
              <a:blip r:embed="rId1" cstate="email"/>
              <a:srcRect/>
              <a:stretch>
                <a:fillRect/>
              </a:stretch>
            </p:blipFill>
            <p:spPr>
              <a:xfrm>
                <a:off x="2663825" y="3060552"/>
                <a:ext cx="546100" cy="584496"/>
              </a:xfrm>
              <a:prstGeom prst="rect">
                <a:avLst/>
              </a:prstGeom>
            </p:spPr>
          </p:pic>
          <p:pic>
            <p:nvPicPr>
              <p:cNvPr id="6" name="图片 5"/>
              <p:cNvPicPr>
                <a:picLocks noChangeAspect="1"/>
              </p:cNvPicPr>
              <p:nvPr/>
            </p:nvPicPr>
            <p:blipFill rotWithShape="1">
              <a:blip r:embed="rId1" cstate="email"/>
              <a:srcRect/>
              <a:stretch>
                <a:fillRect/>
              </a:stretch>
            </p:blipFill>
            <p:spPr>
              <a:xfrm>
                <a:off x="4670425" y="3060552"/>
                <a:ext cx="546100" cy="584496"/>
              </a:xfrm>
              <a:prstGeom prst="rect">
                <a:avLst/>
              </a:prstGeom>
            </p:spPr>
          </p:pic>
          <p:pic>
            <p:nvPicPr>
              <p:cNvPr id="7" name="图片 6"/>
              <p:cNvPicPr>
                <a:picLocks noChangeAspect="1"/>
              </p:cNvPicPr>
              <p:nvPr/>
            </p:nvPicPr>
            <p:blipFill rotWithShape="1">
              <a:blip r:embed="rId1" cstate="email"/>
              <a:srcRect/>
              <a:stretch>
                <a:fillRect/>
              </a:stretch>
            </p:blipFill>
            <p:spPr>
              <a:xfrm>
                <a:off x="6677025" y="3060552"/>
                <a:ext cx="546100" cy="584496"/>
              </a:xfrm>
              <a:prstGeom prst="rect">
                <a:avLst/>
              </a:prstGeom>
            </p:spPr>
          </p:pic>
          <p:pic>
            <p:nvPicPr>
              <p:cNvPr id="8" name="图片 7"/>
              <p:cNvPicPr>
                <a:picLocks noChangeAspect="1"/>
              </p:cNvPicPr>
              <p:nvPr/>
            </p:nvPicPr>
            <p:blipFill rotWithShape="1">
              <a:blip r:embed="rId1" cstate="email"/>
              <a:srcRect/>
              <a:stretch>
                <a:fillRect/>
              </a:stretch>
            </p:blipFill>
            <p:spPr>
              <a:xfrm>
                <a:off x="8683624" y="3060552"/>
                <a:ext cx="546100" cy="584496"/>
              </a:xfrm>
              <a:prstGeom prst="rect">
                <a:avLst/>
              </a:prstGeom>
            </p:spPr>
          </p:pic>
        </p:grpSp>
      </p:grpSp>
      <p:grpSp>
        <p:nvGrpSpPr>
          <p:cNvPr id="10" name="组合 9"/>
          <p:cNvGrpSpPr/>
          <p:nvPr/>
        </p:nvGrpSpPr>
        <p:grpSpPr>
          <a:xfrm>
            <a:off x="1702088" y="475531"/>
            <a:ext cx="4977823" cy="692869"/>
            <a:chOff x="6727733" y="1599947"/>
            <a:chExt cx="4977823" cy="692869"/>
          </a:xfrm>
        </p:grpSpPr>
        <p:sp>
          <p:nvSpPr>
            <p:cNvPr id="11" name="文本框 10"/>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2" name="文本框 11"/>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13" name="组合 12"/>
          <p:cNvGrpSpPr/>
          <p:nvPr/>
        </p:nvGrpSpPr>
        <p:grpSpPr>
          <a:xfrm>
            <a:off x="2571750" y="4263738"/>
            <a:ext cx="3886200" cy="885995"/>
            <a:chOff x="2677264" y="1996356"/>
            <a:chExt cx="3886200" cy="885995"/>
          </a:xfrm>
        </p:grpSpPr>
        <p:sp>
          <p:nvSpPr>
            <p:cNvPr id="14" name="矩形 13"/>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6" name="组合 15"/>
          <p:cNvGrpSpPr/>
          <p:nvPr/>
        </p:nvGrpSpPr>
        <p:grpSpPr>
          <a:xfrm>
            <a:off x="6934200" y="4263738"/>
            <a:ext cx="3886200" cy="885995"/>
            <a:chOff x="2677264" y="1996356"/>
            <a:chExt cx="3886200" cy="885995"/>
          </a:xfrm>
        </p:grpSpPr>
        <p:sp>
          <p:nvSpPr>
            <p:cNvPr id="17" name="矩形 16"/>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8" name="矩形 1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9" name="组合 18"/>
          <p:cNvGrpSpPr/>
          <p:nvPr/>
        </p:nvGrpSpPr>
        <p:grpSpPr>
          <a:xfrm>
            <a:off x="5700261" y="2150426"/>
            <a:ext cx="3886200" cy="885995"/>
            <a:chOff x="2677264" y="1996356"/>
            <a:chExt cx="3886200" cy="885995"/>
          </a:xfrm>
        </p:grpSpPr>
        <p:sp>
          <p:nvSpPr>
            <p:cNvPr id="20" name="矩形 19"/>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1" name="矩形 20"/>
            <p:cNvSpPr/>
            <p:nvPr/>
          </p:nvSpPr>
          <p:spPr>
            <a:xfrm>
              <a:off x="447907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2" name="组合 21"/>
          <p:cNvGrpSpPr/>
          <p:nvPr/>
        </p:nvGrpSpPr>
        <p:grpSpPr>
          <a:xfrm>
            <a:off x="1371600" y="2150426"/>
            <a:ext cx="3886200" cy="885995"/>
            <a:chOff x="2677264" y="1996356"/>
            <a:chExt cx="3886200" cy="885995"/>
          </a:xfrm>
        </p:grpSpPr>
        <p:sp>
          <p:nvSpPr>
            <p:cNvPr id="23" name="矩形 22"/>
            <p:cNvSpPr/>
            <p:nvPr/>
          </p:nvSpPr>
          <p:spPr>
            <a:xfrm>
              <a:off x="2677264" y="2346820"/>
              <a:ext cx="3886200"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4" name="矩形 23"/>
            <p:cNvSpPr/>
            <p:nvPr/>
          </p:nvSpPr>
          <p:spPr>
            <a:xfrm>
              <a:off x="447907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0-#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2" presetClass="entr" presetSubtype="8" fill="hold"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p:tgtEl>
                                          <p:spTgt spid="13"/>
                                        </p:tgtEl>
                                        <p:attrNameLst>
                                          <p:attrName>ppt_x</p:attrName>
                                        </p:attrNameLst>
                                      </p:cBhvr>
                                      <p:tavLst>
                                        <p:tav tm="0">
                                          <p:val>
                                            <p:strVal val="#ppt_x-#ppt_w*1.125000"/>
                                          </p:val>
                                        </p:tav>
                                        <p:tav tm="100000">
                                          <p:val>
                                            <p:strVal val="#ppt_x"/>
                                          </p:val>
                                        </p:tav>
                                      </p:tavLst>
                                    </p:anim>
                                    <p:animEffect transition="in" filter="wipe(right)">
                                      <p:cBhvr>
                                        <p:cTn id="13" dur="500"/>
                                        <p:tgtEl>
                                          <p:spTgt spid="13"/>
                                        </p:tgtEl>
                                      </p:cBhvr>
                                    </p:animEffect>
                                  </p:childTnLst>
                                </p:cTn>
                              </p:par>
                            </p:childTnLst>
                          </p:cTn>
                        </p:par>
                        <p:par>
                          <p:cTn id="14" fill="hold">
                            <p:stCondLst>
                              <p:cond delay="1500"/>
                            </p:stCondLst>
                            <p:childTnLst>
                              <p:par>
                                <p:cTn id="15" presetID="12" presetClass="entr" presetSubtype="2"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additive="base">
                                        <p:cTn id="17" dur="500"/>
                                        <p:tgtEl>
                                          <p:spTgt spid="22"/>
                                        </p:tgtEl>
                                        <p:attrNameLst>
                                          <p:attrName>ppt_x</p:attrName>
                                        </p:attrNameLst>
                                      </p:cBhvr>
                                      <p:tavLst>
                                        <p:tav tm="0">
                                          <p:val>
                                            <p:strVal val="#ppt_x+#ppt_w*1.125000"/>
                                          </p:val>
                                        </p:tav>
                                        <p:tav tm="100000">
                                          <p:val>
                                            <p:strVal val="#ppt_x"/>
                                          </p:val>
                                        </p:tav>
                                      </p:tavLst>
                                    </p:anim>
                                    <p:animEffect transition="in" filter="wipe(left)">
                                      <p:cBhvr>
                                        <p:cTn id="18" dur="500"/>
                                        <p:tgtEl>
                                          <p:spTgt spid="22"/>
                                        </p:tgtEl>
                                      </p:cBhvr>
                                    </p:animEffect>
                                  </p:childTnLst>
                                </p:cTn>
                              </p:par>
                            </p:childTnLst>
                          </p:cTn>
                        </p:par>
                        <p:par>
                          <p:cTn id="19" fill="hold">
                            <p:stCondLst>
                              <p:cond delay="2000"/>
                            </p:stCondLst>
                            <p:childTnLst>
                              <p:par>
                                <p:cTn id="20" presetID="12" presetClass="entr" presetSubtype="8"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p:tgtEl>
                                          <p:spTgt spid="16"/>
                                        </p:tgtEl>
                                        <p:attrNameLst>
                                          <p:attrName>ppt_x</p:attrName>
                                        </p:attrNameLst>
                                      </p:cBhvr>
                                      <p:tavLst>
                                        <p:tav tm="0">
                                          <p:val>
                                            <p:strVal val="#ppt_x-#ppt_w*1.125000"/>
                                          </p:val>
                                        </p:tav>
                                        <p:tav tm="100000">
                                          <p:val>
                                            <p:strVal val="#ppt_x"/>
                                          </p:val>
                                        </p:tav>
                                      </p:tavLst>
                                    </p:anim>
                                    <p:animEffect transition="in" filter="wipe(right)">
                                      <p:cBhvr>
                                        <p:cTn id="23" dur="500"/>
                                        <p:tgtEl>
                                          <p:spTgt spid="16"/>
                                        </p:tgtEl>
                                      </p:cBhvr>
                                    </p:animEffect>
                                  </p:childTnLst>
                                </p:cTn>
                              </p:par>
                            </p:childTnLst>
                          </p:cTn>
                        </p:par>
                        <p:par>
                          <p:cTn id="24" fill="hold">
                            <p:stCondLst>
                              <p:cond delay="2500"/>
                            </p:stCondLst>
                            <p:childTnLst>
                              <p:par>
                                <p:cTn id="25" presetID="12" presetClass="entr" presetSubtype="2"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ppt_x</p:attrName>
                                        </p:attrNameLst>
                                      </p:cBhvr>
                                      <p:tavLst>
                                        <p:tav tm="0">
                                          <p:val>
                                            <p:strVal val="#ppt_x+#ppt_w*1.125000"/>
                                          </p:val>
                                        </p:tav>
                                        <p:tav tm="100000">
                                          <p:val>
                                            <p:strVal val="#ppt_x"/>
                                          </p:val>
                                        </p:tav>
                                      </p:tavLst>
                                    </p:anim>
                                    <p:animEffect transition="in" filter="wipe(left)">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1112121" y="2285226"/>
            <a:ext cx="5069604" cy="3124420"/>
            <a:chOff x="1112121" y="2285226"/>
            <a:chExt cx="5069604" cy="3124420"/>
          </a:xfrm>
        </p:grpSpPr>
        <p:grpSp>
          <p:nvGrpSpPr>
            <p:cNvPr id="8" name="组合 7"/>
            <p:cNvGrpSpPr/>
            <p:nvPr/>
          </p:nvGrpSpPr>
          <p:grpSpPr>
            <a:xfrm>
              <a:off x="1522489" y="2285226"/>
              <a:ext cx="4344911" cy="2786157"/>
              <a:chOff x="1522489" y="2004918"/>
              <a:chExt cx="4344911" cy="2786157"/>
            </a:xfrm>
          </p:grpSpPr>
          <p:sp>
            <p:nvSpPr>
              <p:cNvPr id="2" name="等腰三角形 1"/>
              <p:cNvSpPr/>
              <p:nvPr/>
            </p:nvSpPr>
            <p:spPr>
              <a:xfrm>
                <a:off x="1522489" y="2805018"/>
                <a:ext cx="794030" cy="1986057"/>
              </a:xfrm>
              <a:prstGeom prst="triangle">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等腰三角形 2"/>
              <p:cNvSpPr/>
              <p:nvPr/>
            </p:nvSpPr>
            <p:spPr>
              <a:xfrm>
                <a:off x="2410209" y="3309843"/>
                <a:ext cx="794030" cy="1481232"/>
              </a:xfrm>
              <a:prstGeom prst="triangle">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3297929" y="2557368"/>
                <a:ext cx="794030" cy="2233707"/>
              </a:xfrm>
              <a:prstGeom prst="triangle">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p:cNvSpPr/>
              <p:nvPr/>
            </p:nvSpPr>
            <p:spPr>
              <a:xfrm>
                <a:off x="4185650" y="3557493"/>
                <a:ext cx="794030" cy="1233582"/>
              </a:xfrm>
              <a:prstGeom prst="triangle">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5073370" y="2004918"/>
                <a:ext cx="794030" cy="2786157"/>
              </a:xfrm>
              <a:prstGeom prst="triangle">
                <a:avLst/>
              </a:prstGeom>
              <a:blipFill dpi="0" rotWithShape="1">
                <a:blip r:embed="rId1" cstate="email"/>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p:nvCxnSpPr>
          <p:spPr>
            <a:xfrm flipH="1">
              <a:off x="1112121" y="5071383"/>
              <a:ext cx="5069604" cy="0"/>
            </a:xfrm>
            <a:prstGeom prst="line">
              <a:avLst/>
            </a:prstGeom>
            <a:blipFill dpi="0" rotWithShape="1">
              <a:blip r:embed="rId2"/>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cxnSp>
        <p:sp>
          <p:nvSpPr>
            <p:cNvPr id="12" name="文本框 11"/>
            <p:cNvSpPr txBox="1"/>
            <p:nvPr/>
          </p:nvSpPr>
          <p:spPr>
            <a:xfrm>
              <a:off x="1537496"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endParaRPr lang="zh-CN" altLang="en-US" sz="1100" dirty="0">
                <a:solidFill>
                  <a:schemeClr val="bg1"/>
                </a:solidFill>
                <a:latin typeface="+mn-ea"/>
              </a:endParaRPr>
            </a:p>
          </p:txBody>
        </p:sp>
        <p:sp>
          <p:nvSpPr>
            <p:cNvPr id="13" name="文本框 12"/>
            <p:cNvSpPr txBox="1"/>
            <p:nvPr/>
          </p:nvSpPr>
          <p:spPr>
            <a:xfrm>
              <a:off x="2427405"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endParaRPr lang="zh-CN" altLang="en-US" sz="1100" dirty="0">
                <a:solidFill>
                  <a:schemeClr val="bg1"/>
                </a:solidFill>
                <a:latin typeface="+mn-ea"/>
              </a:endParaRPr>
            </a:p>
          </p:txBody>
        </p:sp>
        <p:sp>
          <p:nvSpPr>
            <p:cNvPr id="14" name="文本框 13"/>
            <p:cNvSpPr txBox="1"/>
            <p:nvPr/>
          </p:nvSpPr>
          <p:spPr>
            <a:xfrm>
              <a:off x="3317314"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endParaRPr lang="zh-CN" altLang="en-US" sz="1100" dirty="0">
                <a:solidFill>
                  <a:schemeClr val="bg1"/>
                </a:solidFill>
                <a:latin typeface="+mn-ea"/>
              </a:endParaRPr>
            </a:p>
          </p:txBody>
        </p:sp>
        <p:sp>
          <p:nvSpPr>
            <p:cNvPr id="15" name="文本框 14"/>
            <p:cNvSpPr txBox="1"/>
            <p:nvPr/>
          </p:nvSpPr>
          <p:spPr>
            <a:xfrm>
              <a:off x="4207223"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endParaRPr lang="zh-CN" altLang="en-US" sz="1100" dirty="0">
                <a:solidFill>
                  <a:schemeClr val="bg1"/>
                </a:solidFill>
                <a:latin typeface="+mn-ea"/>
              </a:endParaRPr>
            </a:p>
          </p:txBody>
        </p:sp>
        <p:sp>
          <p:nvSpPr>
            <p:cNvPr id="16" name="文本框 15"/>
            <p:cNvSpPr txBox="1"/>
            <p:nvPr/>
          </p:nvSpPr>
          <p:spPr>
            <a:xfrm>
              <a:off x="5097133" y="5148036"/>
              <a:ext cx="748923" cy="261610"/>
            </a:xfrm>
            <a:prstGeom prst="rect">
              <a:avLst/>
            </a:prstGeom>
            <a:noFill/>
          </p:spPr>
          <p:txBody>
            <a:bodyPr wrap="none" rtlCol="0">
              <a:spAutoFit/>
              <a:scene3d>
                <a:camera prst="orthographicFront"/>
                <a:lightRig rig="threePt" dir="t"/>
              </a:scene3d>
              <a:sp3d contourW="12700"/>
            </a:bodyPr>
            <a:lstStyle/>
            <a:p>
              <a:pPr algn="ctr"/>
              <a:r>
                <a:rPr lang="zh-CN" altLang="en-US" sz="1100" dirty="0">
                  <a:solidFill>
                    <a:schemeClr val="bg1"/>
                  </a:solidFill>
                  <a:latin typeface="+mn-ea"/>
                </a:rPr>
                <a:t>文字添加</a:t>
              </a:r>
              <a:endParaRPr lang="zh-CN" altLang="en-US" sz="1100" dirty="0">
                <a:solidFill>
                  <a:schemeClr val="bg1"/>
                </a:solidFill>
                <a:latin typeface="+mn-ea"/>
              </a:endParaRPr>
            </a:p>
          </p:txBody>
        </p:sp>
      </p:grpSp>
      <p:grpSp>
        <p:nvGrpSpPr>
          <p:cNvPr id="17" name="组合 16"/>
          <p:cNvGrpSpPr/>
          <p:nvPr/>
        </p:nvGrpSpPr>
        <p:grpSpPr>
          <a:xfrm>
            <a:off x="1702088" y="475531"/>
            <a:ext cx="4977823" cy="692869"/>
            <a:chOff x="6727733" y="1599947"/>
            <a:chExt cx="4977823" cy="692869"/>
          </a:xfrm>
        </p:grpSpPr>
        <p:sp>
          <p:nvSpPr>
            <p:cNvPr id="18" name="文本框 17"/>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9" name="文本框 18"/>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20" name="组合 19"/>
          <p:cNvGrpSpPr/>
          <p:nvPr/>
        </p:nvGrpSpPr>
        <p:grpSpPr>
          <a:xfrm>
            <a:off x="6554922" y="1832703"/>
            <a:ext cx="4513128" cy="885995"/>
            <a:chOff x="2677264" y="1996356"/>
            <a:chExt cx="4513128" cy="885995"/>
          </a:xfrm>
        </p:grpSpPr>
        <p:sp>
          <p:nvSpPr>
            <p:cNvPr id="21" name="矩形 20"/>
            <p:cNvSpPr/>
            <p:nvPr/>
          </p:nvSpPr>
          <p:spPr>
            <a:xfrm>
              <a:off x="2677264" y="2346820"/>
              <a:ext cx="45131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3" name="组合 22"/>
          <p:cNvGrpSpPr/>
          <p:nvPr/>
        </p:nvGrpSpPr>
        <p:grpSpPr>
          <a:xfrm>
            <a:off x="6554922" y="3145806"/>
            <a:ext cx="4513128" cy="885995"/>
            <a:chOff x="2677264" y="1996356"/>
            <a:chExt cx="4513128" cy="885995"/>
          </a:xfrm>
        </p:grpSpPr>
        <p:sp>
          <p:nvSpPr>
            <p:cNvPr id="24" name="矩形 23"/>
            <p:cNvSpPr/>
            <p:nvPr/>
          </p:nvSpPr>
          <p:spPr>
            <a:xfrm>
              <a:off x="2677264" y="2346820"/>
              <a:ext cx="45131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5" name="矩形 2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6" name="组合 25"/>
          <p:cNvGrpSpPr/>
          <p:nvPr/>
        </p:nvGrpSpPr>
        <p:grpSpPr>
          <a:xfrm>
            <a:off x="6554922" y="4458909"/>
            <a:ext cx="4513128" cy="885995"/>
            <a:chOff x="2677264" y="1996356"/>
            <a:chExt cx="4513128" cy="885995"/>
          </a:xfrm>
        </p:grpSpPr>
        <p:sp>
          <p:nvSpPr>
            <p:cNvPr id="27" name="矩形 26"/>
            <p:cNvSpPr/>
            <p:nvPr/>
          </p:nvSpPr>
          <p:spPr>
            <a:xfrm>
              <a:off x="2677264" y="2346820"/>
              <a:ext cx="4513128"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8" name="矩形 27"/>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1+#ppt_w/2"/>
                                          </p:val>
                                        </p:tav>
                                        <p:tav tm="100000">
                                          <p:val>
                                            <p:strVal val="#ppt_x"/>
                                          </p:val>
                                        </p:tav>
                                      </p:tavLst>
                                    </p:anim>
                                    <p:anim calcmode="lin" valueType="num">
                                      <p:cBhvr additive="base">
                                        <p:cTn id="17" dur="5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2"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3"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22225">
                  <a:solidFill>
                    <a:prstClr val="white">
                      <a:lumMod val="85000"/>
                    </a:prstClr>
                  </a:solidFill>
                </a:ln>
                <a:blipFill dpi="0" rotWithShape="1">
                  <a:blip r:embed="rId4"/>
                  <a:srcRect/>
                  <a:stretch>
                    <a:fillRect/>
                  </a:stretch>
                </a:blipFill>
                <a:effectLst/>
                <a:uLnTx/>
                <a:uFillTx/>
                <a:latin typeface="Arial" panose="020B0604020202020204"/>
                <a:ea typeface="微软雅黑" panose="020B0503020204020204" charset="-122"/>
                <a:cs typeface="+mn-cs"/>
              </a:rPr>
              <a:t>03</a:t>
            </a:r>
            <a:endParaRPr kumimoji="0" lang="zh-CN" altLang="en-US" sz="13800" b="1" i="0" u="none" strike="noStrike" kern="1200" cap="none" spc="0" normalizeH="0" baseline="0" noProof="0" dirty="0">
              <a:ln w="22225">
                <a:solidFill>
                  <a:prstClr val="white">
                    <a:lumMod val="85000"/>
                  </a:prstClr>
                </a:solidFill>
              </a:ln>
              <a:blipFill dpi="0" rotWithShape="1">
                <a:blip r:embed="rId4"/>
                <a:srcRect/>
                <a:stretch>
                  <a:fillRect/>
                </a:stretch>
              </a:blipFill>
              <a:effectLst/>
              <a:uLnTx/>
              <a:uFillTx/>
              <a:latin typeface="Arial" panose="020B0604020202020204"/>
              <a:ea typeface="微软雅黑" panose="020B0503020204020204" charset="-122"/>
              <a:cs typeface="+mn-cs"/>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endPar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七边形 1"/>
          <p:cNvSpPr/>
          <p:nvPr/>
        </p:nvSpPr>
        <p:spPr>
          <a:xfrm>
            <a:off x="1103088" y="1886857"/>
            <a:ext cx="1088571" cy="1088571"/>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七边形 2"/>
          <p:cNvSpPr/>
          <p:nvPr/>
        </p:nvSpPr>
        <p:spPr>
          <a:xfrm>
            <a:off x="1103088" y="3963535"/>
            <a:ext cx="1088571" cy="1088571"/>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七边形 3"/>
          <p:cNvSpPr/>
          <p:nvPr/>
        </p:nvSpPr>
        <p:spPr>
          <a:xfrm>
            <a:off x="6226628" y="1886857"/>
            <a:ext cx="1088571" cy="1088571"/>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七边形 4"/>
          <p:cNvSpPr/>
          <p:nvPr/>
        </p:nvSpPr>
        <p:spPr>
          <a:xfrm>
            <a:off x="6226628" y="3963535"/>
            <a:ext cx="1088571" cy="1088571"/>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1702088" y="475531"/>
            <a:ext cx="4977823" cy="692869"/>
            <a:chOff x="6727733" y="1599947"/>
            <a:chExt cx="4977823" cy="692869"/>
          </a:xfrm>
        </p:grpSpPr>
        <p:sp>
          <p:nvSpPr>
            <p:cNvPr id="9" name="文本框 8"/>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0" name="文本框 9"/>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sp>
        <p:nvSpPr>
          <p:cNvPr id="15" name="椭圆 10"/>
          <p:cNvSpPr/>
          <p:nvPr/>
        </p:nvSpPr>
        <p:spPr>
          <a:xfrm>
            <a:off x="1462297" y="2240190"/>
            <a:ext cx="370152" cy="381904"/>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7" name="椭圆 11"/>
          <p:cNvSpPr/>
          <p:nvPr/>
        </p:nvSpPr>
        <p:spPr>
          <a:xfrm>
            <a:off x="1456421" y="4324611"/>
            <a:ext cx="381904" cy="366418"/>
          </a:xfrm>
          <a:custGeom>
            <a:avLst/>
            <a:gdLst>
              <a:gd name="connsiteX0" fmla="*/ 427522 w 607356"/>
              <a:gd name="connsiteY0" fmla="*/ 464667 h 582729"/>
              <a:gd name="connsiteX1" fmla="*/ 427522 w 607356"/>
              <a:gd name="connsiteY1" fmla="*/ 557525 h 582729"/>
              <a:gd name="connsiteX2" fmla="*/ 463773 w 607356"/>
              <a:gd name="connsiteY2" fmla="*/ 557525 h 582729"/>
              <a:gd name="connsiteX3" fmla="*/ 463773 w 607356"/>
              <a:gd name="connsiteY3" fmla="*/ 464667 h 582729"/>
              <a:gd name="connsiteX4" fmla="*/ 318672 w 607356"/>
              <a:gd name="connsiteY4" fmla="*/ 407910 h 582729"/>
              <a:gd name="connsiteX5" fmla="*/ 318672 w 607356"/>
              <a:gd name="connsiteY5" fmla="*/ 557525 h 582729"/>
              <a:gd name="connsiteX6" fmla="*/ 354924 w 607356"/>
              <a:gd name="connsiteY6" fmla="*/ 557525 h 582729"/>
              <a:gd name="connsiteX7" fmla="*/ 354924 w 607356"/>
              <a:gd name="connsiteY7" fmla="*/ 407910 h 582729"/>
              <a:gd name="connsiteX8" fmla="*/ 200428 w 607356"/>
              <a:gd name="connsiteY8" fmla="*/ 346511 h 582729"/>
              <a:gd name="connsiteX9" fmla="*/ 200428 w 607356"/>
              <a:gd name="connsiteY9" fmla="*/ 557525 h 582729"/>
              <a:gd name="connsiteX10" fmla="*/ 236584 w 607356"/>
              <a:gd name="connsiteY10" fmla="*/ 557525 h 582729"/>
              <a:gd name="connsiteX11" fmla="*/ 236584 w 607356"/>
              <a:gd name="connsiteY11" fmla="*/ 346511 h 582729"/>
              <a:gd name="connsiteX12" fmla="*/ 82088 w 607356"/>
              <a:gd name="connsiteY12" fmla="*/ 247305 h 582729"/>
              <a:gd name="connsiteX13" fmla="*/ 82088 w 607356"/>
              <a:gd name="connsiteY13" fmla="*/ 557525 h 582729"/>
              <a:gd name="connsiteX14" fmla="*/ 118340 w 607356"/>
              <a:gd name="connsiteY14" fmla="*/ 557525 h 582729"/>
              <a:gd name="connsiteX15" fmla="*/ 118340 w 607356"/>
              <a:gd name="connsiteY15" fmla="*/ 247305 h 582729"/>
              <a:gd name="connsiteX16" fmla="*/ 126248 w 607356"/>
              <a:gd name="connsiteY16" fmla="*/ 108462 h 582729"/>
              <a:gd name="connsiteX17" fmla="*/ 135809 w 607356"/>
              <a:gd name="connsiteY17" fmla="*/ 110203 h 582729"/>
              <a:gd name="connsiteX18" fmla="*/ 466717 w 607356"/>
              <a:gd name="connsiteY18" fmla="*/ 325367 h 582729"/>
              <a:gd name="connsiteX19" fmla="*/ 463111 w 607356"/>
              <a:gd name="connsiteY19" fmla="*/ 306324 h 582729"/>
              <a:gd name="connsiteX20" fmla="*/ 473265 w 607356"/>
              <a:gd name="connsiteY20" fmla="*/ 291638 h 582729"/>
              <a:gd name="connsiteX21" fmla="*/ 487974 w 607356"/>
              <a:gd name="connsiteY21" fmla="*/ 301681 h 582729"/>
              <a:gd name="connsiteX22" fmla="*/ 496894 w 607356"/>
              <a:gd name="connsiteY22" fmla="*/ 349148 h 582729"/>
              <a:gd name="connsiteX23" fmla="*/ 497274 w 607356"/>
              <a:gd name="connsiteY23" fmla="*/ 351232 h 582729"/>
              <a:gd name="connsiteX24" fmla="*/ 497274 w 607356"/>
              <a:gd name="connsiteY24" fmla="*/ 351327 h 582729"/>
              <a:gd name="connsiteX25" fmla="*/ 497274 w 607356"/>
              <a:gd name="connsiteY25" fmla="*/ 352180 h 582729"/>
              <a:gd name="connsiteX26" fmla="*/ 497274 w 607356"/>
              <a:gd name="connsiteY26" fmla="*/ 353033 h 582729"/>
              <a:gd name="connsiteX27" fmla="*/ 497274 w 607356"/>
              <a:gd name="connsiteY27" fmla="*/ 353127 h 582729"/>
              <a:gd name="connsiteX28" fmla="*/ 487025 w 607356"/>
              <a:gd name="connsiteY28" fmla="*/ 364686 h 582729"/>
              <a:gd name="connsiteX29" fmla="*/ 437299 w 607356"/>
              <a:gd name="connsiteY29" fmla="*/ 374161 h 582729"/>
              <a:gd name="connsiteX30" fmla="*/ 434926 w 607356"/>
              <a:gd name="connsiteY30" fmla="*/ 374350 h 582729"/>
              <a:gd name="connsiteX31" fmla="*/ 422495 w 607356"/>
              <a:gd name="connsiteY31" fmla="*/ 364118 h 582729"/>
              <a:gd name="connsiteX32" fmla="*/ 432554 w 607356"/>
              <a:gd name="connsiteY32" fmla="*/ 349338 h 582729"/>
              <a:gd name="connsiteX33" fmla="*/ 451628 w 607356"/>
              <a:gd name="connsiteY33" fmla="*/ 345737 h 582729"/>
              <a:gd name="connsiteX34" fmla="*/ 121954 w 607356"/>
              <a:gd name="connsiteY34" fmla="*/ 131426 h 582729"/>
              <a:gd name="connsiteX35" fmla="*/ 118253 w 607356"/>
              <a:gd name="connsiteY35" fmla="*/ 113898 h 582729"/>
              <a:gd name="connsiteX36" fmla="*/ 126248 w 607356"/>
              <a:gd name="connsiteY36" fmla="*/ 108462 h 582729"/>
              <a:gd name="connsiteX37" fmla="*/ 12622 w 607356"/>
              <a:gd name="connsiteY37" fmla="*/ 0 h 582729"/>
              <a:gd name="connsiteX38" fmla="*/ 25338 w 607356"/>
              <a:gd name="connsiteY38" fmla="*/ 12602 h 582729"/>
              <a:gd name="connsiteX39" fmla="*/ 25338 w 607356"/>
              <a:gd name="connsiteY39" fmla="*/ 557525 h 582729"/>
              <a:gd name="connsiteX40" fmla="*/ 56750 w 607356"/>
              <a:gd name="connsiteY40" fmla="*/ 557525 h 582729"/>
              <a:gd name="connsiteX41" fmla="*/ 56750 w 607356"/>
              <a:gd name="connsiteY41" fmla="*/ 234702 h 582729"/>
              <a:gd name="connsiteX42" fmla="*/ 69466 w 607356"/>
              <a:gd name="connsiteY42" fmla="*/ 222006 h 582729"/>
              <a:gd name="connsiteX43" fmla="*/ 130961 w 607356"/>
              <a:gd name="connsiteY43" fmla="*/ 222006 h 582729"/>
              <a:gd name="connsiteX44" fmla="*/ 143583 w 607356"/>
              <a:gd name="connsiteY44" fmla="*/ 234702 h 582729"/>
              <a:gd name="connsiteX45" fmla="*/ 143583 w 607356"/>
              <a:gd name="connsiteY45" fmla="*/ 557525 h 582729"/>
              <a:gd name="connsiteX46" fmla="*/ 175089 w 607356"/>
              <a:gd name="connsiteY46" fmla="*/ 557525 h 582729"/>
              <a:gd name="connsiteX47" fmla="*/ 175089 w 607356"/>
              <a:gd name="connsiteY47" fmla="*/ 333908 h 582729"/>
              <a:gd name="connsiteX48" fmla="*/ 187711 w 607356"/>
              <a:gd name="connsiteY48" fmla="*/ 321212 h 582729"/>
              <a:gd name="connsiteX49" fmla="*/ 249301 w 607356"/>
              <a:gd name="connsiteY49" fmla="*/ 321212 h 582729"/>
              <a:gd name="connsiteX50" fmla="*/ 261922 w 607356"/>
              <a:gd name="connsiteY50" fmla="*/ 333908 h 582729"/>
              <a:gd name="connsiteX51" fmla="*/ 261922 w 607356"/>
              <a:gd name="connsiteY51" fmla="*/ 557525 h 582729"/>
              <a:gd name="connsiteX52" fmla="*/ 293429 w 607356"/>
              <a:gd name="connsiteY52" fmla="*/ 557525 h 582729"/>
              <a:gd name="connsiteX53" fmla="*/ 293429 w 607356"/>
              <a:gd name="connsiteY53" fmla="*/ 395308 h 582729"/>
              <a:gd name="connsiteX54" fmla="*/ 306051 w 607356"/>
              <a:gd name="connsiteY54" fmla="*/ 382706 h 582729"/>
              <a:gd name="connsiteX55" fmla="*/ 367545 w 607356"/>
              <a:gd name="connsiteY55" fmla="*/ 382706 h 582729"/>
              <a:gd name="connsiteX56" fmla="*/ 380262 w 607356"/>
              <a:gd name="connsiteY56" fmla="*/ 395308 h 582729"/>
              <a:gd name="connsiteX57" fmla="*/ 380262 w 607356"/>
              <a:gd name="connsiteY57" fmla="*/ 557525 h 582729"/>
              <a:gd name="connsiteX58" fmla="*/ 402184 w 607356"/>
              <a:gd name="connsiteY58" fmla="*/ 557525 h 582729"/>
              <a:gd name="connsiteX59" fmla="*/ 402184 w 607356"/>
              <a:gd name="connsiteY59" fmla="*/ 451970 h 582729"/>
              <a:gd name="connsiteX60" fmla="*/ 414900 w 607356"/>
              <a:gd name="connsiteY60" fmla="*/ 439368 h 582729"/>
              <a:gd name="connsiteX61" fmla="*/ 476395 w 607356"/>
              <a:gd name="connsiteY61" fmla="*/ 439368 h 582729"/>
              <a:gd name="connsiteX62" fmla="*/ 489016 w 607356"/>
              <a:gd name="connsiteY62" fmla="*/ 451970 h 582729"/>
              <a:gd name="connsiteX63" fmla="*/ 489016 w 607356"/>
              <a:gd name="connsiteY63" fmla="*/ 557525 h 582729"/>
              <a:gd name="connsiteX64" fmla="*/ 594734 w 607356"/>
              <a:gd name="connsiteY64" fmla="*/ 557525 h 582729"/>
              <a:gd name="connsiteX65" fmla="*/ 607356 w 607356"/>
              <a:gd name="connsiteY65" fmla="*/ 570127 h 582729"/>
              <a:gd name="connsiteX66" fmla="*/ 594734 w 607356"/>
              <a:gd name="connsiteY66" fmla="*/ 582729 h 582729"/>
              <a:gd name="connsiteX67" fmla="*/ 476395 w 607356"/>
              <a:gd name="connsiteY67" fmla="*/ 582729 h 582729"/>
              <a:gd name="connsiteX68" fmla="*/ 414900 w 607356"/>
              <a:gd name="connsiteY68" fmla="*/ 582729 h 582729"/>
              <a:gd name="connsiteX69" fmla="*/ 367545 w 607356"/>
              <a:gd name="connsiteY69" fmla="*/ 582729 h 582729"/>
              <a:gd name="connsiteX70" fmla="*/ 306051 w 607356"/>
              <a:gd name="connsiteY70" fmla="*/ 582729 h 582729"/>
              <a:gd name="connsiteX71" fmla="*/ 249301 w 607356"/>
              <a:gd name="connsiteY71" fmla="*/ 582729 h 582729"/>
              <a:gd name="connsiteX72" fmla="*/ 187711 w 607356"/>
              <a:gd name="connsiteY72" fmla="*/ 582729 h 582729"/>
              <a:gd name="connsiteX73" fmla="*/ 130961 w 607356"/>
              <a:gd name="connsiteY73" fmla="*/ 582729 h 582729"/>
              <a:gd name="connsiteX74" fmla="*/ 69466 w 607356"/>
              <a:gd name="connsiteY74" fmla="*/ 582729 h 582729"/>
              <a:gd name="connsiteX75" fmla="*/ 12622 w 607356"/>
              <a:gd name="connsiteY75" fmla="*/ 582729 h 582729"/>
              <a:gd name="connsiteX76" fmla="*/ 0 w 607356"/>
              <a:gd name="connsiteY76" fmla="*/ 570127 h 582729"/>
              <a:gd name="connsiteX77" fmla="*/ 0 w 607356"/>
              <a:gd name="connsiteY77" fmla="*/ 12602 h 582729"/>
              <a:gd name="connsiteX78" fmla="*/ 12622 w 607356"/>
              <a:gd name="connsiteY78" fmla="*/ 0 h 58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607356" h="582729">
                <a:moveTo>
                  <a:pt x="427522" y="464667"/>
                </a:moveTo>
                <a:lnTo>
                  <a:pt x="427522" y="557525"/>
                </a:lnTo>
                <a:lnTo>
                  <a:pt x="463773" y="557525"/>
                </a:lnTo>
                <a:lnTo>
                  <a:pt x="463773" y="464667"/>
                </a:lnTo>
                <a:close/>
                <a:moveTo>
                  <a:pt x="318672" y="407910"/>
                </a:moveTo>
                <a:lnTo>
                  <a:pt x="318672" y="557525"/>
                </a:lnTo>
                <a:lnTo>
                  <a:pt x="354924" y="557525"/>
                </a:lnTo>
                <a:lnTo>
                  <a:pt x="354924" y="407910"/>
                </a:lnTo>
                <a:close/>
                <a:moveTo>
                  <a:pt x="200428" y="346511"/>
                </a:moveTo>
                <a:lnTo>
                  <a:pt x="200428" y="557525"/>
                </a:lnTo>
                <a:lnTo>
                  <a:pt x="236584" y="557525"/>
                </a:lnTo>
                <a:lnTo>
                  <a:pt x="236584" y="346511"/>
                </a:lnTo>
                <a:close/>
                <a:moveTo>
                  <a:pt x="82088" y="247305"/>
                </a:moveTo>
                <a:lnTo>
                  <a:pt x="82088" y="557525"/>
                </a:lnTo>
                <a:lnTo>
                  <a:pt x="118340" y="557525"/>
                </a:lnTo>
                <a:lnTo>
                  <a:pt x="118340" y="247305"/>
                </a:lnTo>
                <a:close/>
                <a:moveTo>
                  <a:pt x="126248" y="108462"/>
                </a:moveTo>
                <a:cubicBezTo>
                  <a:pt x="129427" y="107787"/>
                  <a:pt x="132867" y="108308"/>
                  <a:pt x="135809" y="110203"/>
                </a:cubicBezTo>
                <a:lnTo>
                  <a:pt x="466717" y="325367"/>
                </a:lnTo>
                <a:lnTo>
                  <a:pt x="463111" y="306324"/>
                </a:lnTo>
                <a:cubicBezTo>
                  <a:pt x="461877" y="299502"/>
                  <a:pt x="466337" y="292870"/>
                  <a:pt x="473265" y="291638"/>
                </a:cubicBezTo>
                <a:cubicBezTo>
                  <a:pt x="480098" y="290312"/>
                  <a:pt x="486740" y="294860"/>
                  <a:pt x="487974" y="301681"/>
                </a:cubicBezTo>
                <a:lnTo>
                  <a:pt x="496894" y="349148"/>
                </a:lnTo>
                <a:cubicBezTo>
                  <a:pt x="497084" y="349811"/>
                  <a:pt x="497179" y="350474"/>
                  <a:pt x="497274" y="351232"/>
                </a:cubicBezTo>
                <a:cubicBezTo>
                  <a:pt x="497274" y="351232"/>
                  <a:pt x="497274" y="351232"/>
                  <a:pt x="497274" y="351327"/>
                </a:cubicBezTo>
                <a:cubicBezTo>
                  <a:pt x="497274" y="351611"/>
                  <a:pt x="497274" y="351896"/>
                  <a:pt x="497274" y="352180"/>
                </a:cubicBezTo>
                <a:cubicBezTo>
                  <a:pt x="497274" y="352464"/>
                  <a:pt x="497274" y="352748"/>
                  <a:pt x="497274" y="353033"/>
                </a:cubicBezTo>
                <a:cubicBezTo>
                  <a:pt x="497274" y="353127"/>
                  <a:pt x="497274" y="353127"/>
                  <a:pt x="497274" y="353127"/>
                </a:cubicBezTo>
                <a:cubicBezTo>
                  <a:pt x="496800" y="358717"/>
                  <a:pt x="492719" y="363549"/>
                  <a:pt x="487025" y="364686"/>
                </a:cubicBezTo>
                <a:lnTo>
                  <a:pt x="437299" y="374161"/>
                </a:lnTo>
                <a:cubicBezTo>
                  <a:pt x="436445" y="374350"/>
                  <a:pt x="435685" y="374350"/>
                  <a:pt x="434926" y="374350"/>
                </a:cubicBezTo>
                <a:cubicBezTo>
                  <a:pt x="428948" y="374350"/>
                  <a:pt x="423633" y="370181"/>
                  <a:pt x="422495" y="364118"/>
                </a:cubicBezTo>
                <a:cubicBezTo>
                  <a:pt x="421166" y="357296"/>
                  <a:pt x="425626" y="350664"/>
                  <a:pt x="432554" y="349338"/>
                </a:cubicBezTo>
                <a:lnTo>
                  <a:pt x="451628" y="345737"/>
                </a:lnTo>
                <a:lnTo>
                  <a:pt x="121954" y="131426"/>
                </a:lnTo>
                <a:cubicBezTo>
                  <a:pt x="116070" y="127636"/>
                  <a:pt x="114457" y="119772"/>
                  <a:pt x="118253" y="113898"/>
                </a:cubicBezTo>
                <a:cubicBezTo>
                  <a:pt x="120151" y="111008"/>
                  <a:pt x="123069" y="109137"/>
                  <a:pt x="126248" y="108462"/>
                </a:cubicBezTo>
                <a:close/>
                <a:moveTo>
                  <a:pt x="12622" y="0"/>
                </a:moveTo>
                <a:cubicBezTo>
                  <a:pt x="19644" y="0"/>
                  <a:pt x="25338" y="5590"/>
                  <a:pt x="25338" y="12602"/>
                </a:cubicBezTo>
                <a:lnTo>
                  <a:pt x="25338" y="557525"/>
                </a:lnTo>
                <a:lnTo>
                  <a:pt x="56750" y="557525"/>
                </a:lnTo>
                <a:lnTo>
                  <a:pt x="56750" y="234702"/>
                </a:lnTo>
                <a:cubicBezTo>
                  <a:pt x="56750" y="227691"/>
                  <a:pt x="62444" y="222006"/>
                  <a:pt x="69466" y="222006"/>
                </a:cubicBezTo>
                <a:lnTo>
                  <a:pt x="130961" y="222006"/>
                </a:lnTo>
                <a:cubicBezTo>
                  <a:pt x="137984" y="222006"/>
                  <a:pt x="143583" y="227691"/>
                  <a:pt x="143583" y="234702"/>
                </a:cubicBezTo>
                <a:lnTo>
                  <a:pt x="143583" y="557525"/>
                </a:lnTo>
                <a:lnTo>
                  <a:pt x="175089" y="557525"/>
                </a:lnTo>
                <a:lnTo>
                  <a:pt x="175089" y="333908"/>
                </a:lnTo>
                <a:cubicBezTo>
                  <a:pt x="175089" y="326897"/>
                  <a:pt x="180783" y="321212"/>
                  <a:pt x="187711" y="321212"/>
                </a:cubicBezTo>
                <a:lnTo>
                  <a:pt x="249301" y="321212"/>
                </a:lnTo>
                <a:cubicBezTo>
                  <a:pt x="256228" y="321212"/>
                  <a:pt x="261922" y="326897"/>
                  <a:pt x="261922" y="333908"/>
                </a:cubicBezTo>
                <a:lnTo>
                  <a:pt x="261922" y="557525"/>
                </a:lnTo>
                <a:lnTo>
                  <a:pt x="293429" y="557525"/>
                </a:lnTo>
                <a:lnTo>
                  <a:pt x="293429" y="395308"/>
                </a:lnTo>
                <a:cubicBezTo>
                  <a:pt x="293429" y="388297"/>
                  <a:pt x="299028" y="382706"/>
                  <a:pt x="306051" y="382706"/>
                </a:cubicBezTo>
                <a:lnTo>
                  <a:pt x="367545" y="382706"/>
                </a:lnTo>
                <a:cubicBezTo>
                  <a:pt x="374568" y="382706"/>
                  <a:pt x="380262" y="388297"/>
                  <a:pt x="380262" y="395308"/>
                </a:cubicBezTo>
                <a:lnTo>
                  <a:pt x="380262" y="557525"/>
                </a:lnTo>
                <a:lnTo>
                  <a:pt x="402184" y="557525"/>
                </a:lnTo>
                <a:lnTo>
                  <a:pt x="402184" y="451970"/>
                </a:lnTo>
                <a:cubicBezTo>
                  <a:pt x="402184" y="445053"/>
                  <a:pt x="407878" y="439368"/>
                  <a:pt x="414900" y="439368"/>
                </a:cubicBezTo>
                <a:lnTo>
                  <a:pt x="476395" y="439368"/>
                </a:lnTo>
                <a:cubicBezTo>
                  <a:pt x="483417" y="439368"/>
                  <a:pt x="489016" y="445053"/>
                  <a:pt x="489016" y="451970"/>
                </a:cubicBezTo>
                <a:lnTo>
                  <a:pt x="489016" y="557525"/>
                </a:lnTo>
                <a:lnTo>
                  <a:pt x="594734" y="557525"/>
                </a:lnTo>
                <a:cubicBezTo>
                  <a:pt x="601662" y="557525"/>
                  <a:pt x="607356" y="563115"/>
                  <a:pt x="607356" y="570127"/>
                </a:cubicBezTo>
                <a:cubicBezTo>
                  <a:pt x="607356" y="577139"/>
                  <a:pt x="601662" y="582729"/>
                  <a:pt x="594734" y="582729"/>
                </a:cubicBezTo>
                <a:lnTo>
                  <a:pt x="476395" y="582729"/>
                </a:lnTo>
                <a:lnTo>
                  <a:pt x="414900" y="582729"/>
                </a:lnTo>
                <a:lnTo>
                  <a:pt x="367545" y="582729"/>
                </a:lnTo>
                <a:lnTo>
                  <a:pt x="306051" y="582729"/>
                </a:lnTo>
                <a:lnTo>
                  <a:pt x="249301" y="582729"/>
                </a:lnTo>
                <a:lnTo>
                  <a:pt x="187711" y="582729"/>
                </a:lnTo>
                <a:lnTo>
                  <a:pt x="130961" y="582729"/>
                </a:lnTo>
                <a:lnTo>
                  <a:pt x="69466" y="582729"/>
                </a:lnTo>
                <a:lnTo>
                  <a:pt x="12622" y="582729"/>
                </a:lnTo>
                <a:cubicBezTo>
                  <a:pt x="5694" y="582729"/>
                  <a:pt x="0" y="577139"/>
                  <a:pt x="0" y="570127"/>
                </a:cubicBezTo>
                <a:lnTo>
                  <a:pt x="0" y="12602"/>
                </a:lnTo>
                <a:cubicBezTo>
                  <a:pt x="0" y="5590"/>
                  <a:pt x="5694" y="0"/>
                  <a:pt x="126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2"/>
          <p:cNvSpPr/>
          <p:nvPr/>
        </p:nvSpPr>
        <p:spPr>
          <a:xfrm>
            <a:off x="6590396" y="2255025"/>
            <a:ext cx="381904" cy="352233"/>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8" name="椭圆 13"/>
          <p:cNvSpPr/>
          <p:nvPr/>
        </p:nvSpPr>
        <p:spPr>
          <a:xfrm>
            <a:off x="6590396" y="4317119"/>
            <a:ext cx="381904" cy="38140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9" name="组合 18"/>
          <p:cNvGrpSpPr/>
          <p:nvPr/>
        </p:nvGrpSpPr>
        <p:grpSpPr>
          <a:xfrm>
            <a:off x="2387509" y="2313990"/>
            <a:ext cx="3051266" cy="1107594"/>
            <a:chOff x="2677264" y="1996356"/>
            <a:chExt cx="3051266" cy="1107594"/>
          </a:xfrm>
        </p:grpSpPr>
        <p:sp>
          <p:nvSpPr>
            <p:cNvPr id="20" name="矩形 19"/>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1" name="矩形 20"/>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2" name="组合 21"/>
          <p:cNvGrpSpPr/>
          <p:nvPr/>
        </p:nvGrpSpPr>
        <p:grpSpPr>
          <a:xfrm>
            <a:off x="2387509" y="4399965"/>
            <a:ext cx="3051266" cy="1107594"/>
            <a:chOff x="2677264" y="1996356"/>
            <a:chExt cx="3051266" cy="1107594"/>
          </a:xfrm>
        </p:grpSpPr>
        <p:sp>
          <p:nvSpPr>
            <p:cNvPr id="23" name="矩形 22"/>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5" name="组合 24"/>
          <p:cNvGrpSpPr/>
          <p:nvPr/>
        </p:nvGrpSpPr>
        <p:grpSpPr>
          <a:xfrm>
            <a:off x="7678967" y="2313990"/>
            <a:ext cx="3051266" cy="1107594"/>
            <a:chOff x="2677264" y="1996356"/>
            <a:chExt cx="3051266" cy="1107594"/>
          </a:xfrm>
        </p:grpSpPr>
        <p:sp>
          <p:nvSpPr>
            <p:cNvPr id="26" name="矩形 25"/>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8" name="组合 27"/>
          <p:cNvGrpSpPr/>
          <p:nvPr/>
        </p:nvGrpSpPr>
        <p:grpSpPr>
          <a:xfrm>
            <a:off x="7678967" y="4399965"/>
            <a:ext cx="3051266" cy="1107594"/>
            <a:chOff x="2677264" y="1996356"/>
            <a:chExt cx="3051266" cy="1107594"/>
          </a:xfrm>
        </p:grpSpPr>
        <p:sp>
          <p:nvSpPr>
            <p:cNvPr id="29" name="矩形 28"/>
            <p:cNvSpPr/>
            <p:nvPr/>
          </p:nvSpPr>
          <p:spPr>
            <a:xfrm>
              <a:off x="2677264" y="2346820"/>
              <a:ext cx="3051266"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0-#ppt_w/2"/>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0-#ppt_w/2"/>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0-#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0-#ppt_w/2"/>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000" fill="hold"/>
                                        <p:tgtEl>
                                          <p:spTgt spid="5"/>
                                        </p:tgtEl>
                                        <p:attrNameLst>
                                          <p:attrName>ppt_x</p:attrName>
                                        </p:attrNameLst>
                                      </p:cBhvr>
                                      <p:tavLst>
                                        <p:tav tm="0">
                                          <p:val>
                                            <p:strVal val="0-#ppt_w/2"/>
                                          </p:val>
                                        </p:tav>
                                        <p:tav tm="100000">
                                          <p:val>
                                            <p:strVal val="#ppt_x"/>
                                          </p:val>
                                        </p:tav>
                                      </p:tavLst>
                                    </p:anim>
                                    <p:anim calcmode="lin" valueType="num">
                                      <p:cBhvr additive="base">
                                        <p:cTn id="32" dur="10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0-#ppt_w/2"/>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2" fill="hold" nodeType="after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additive="base">
                                        <p:cTn id="40" dur="500" fill="hold"/>
                                        <p:tgtEl>
                                          <p:spTgt spid="19"/>
                                        </p:tgtEl>
                                        <p:attrNameLst>
                                          <p:attrName>ppt_x</p:attrName>
                                        </p:attrNameLst>
                                      </p:cBhvr>
                                      <p:tavLst>
                                        <p:tav tm="0">
                                          <p:val>
                                            <p:strVal val="1+#ppt_w/2"/>
                                          </p:val>
                                        </p:tav>
                                        <p:tav tm="100000">
                                          <p:val>
                                            <p:strVal val="#ppt_x"/>
                                          </p:val>
                                        </p:tav>
                                      </p:tavLst>
                                    </p:anim>
                                    <p:anim calcmode="lin" valueType="num">
                                      <p:cBhvr additive="base">
                                        <p:cTn id="41" dur="500" fill="hold"/>
                                        <p:tgtEl>
                                          <p:spTgt spid="19"/>
                                        </p:tgtEl>
                                        <p:attrNameLst>
                                          <p:attrName>ppt_y</p:attrName>
                                        </p:attrNameLst>
                                      </p:cBhvr>
                                      <p:tavLst>
                                        <p:tav tm="0">
                                          <p:val>
                                            <p:strVal val="#ppt_y"/>
                                          </p:val>
                                        </p:tav>
                                        <p:tav tm="100000">
                                          <p:val>
                                            <p:strVal val="#ppt_y"/>
                                          </p:val>
                                        </p:tav>
                                      </p:tavLst>
                                    </p:anim>
                                  </p:childTnLst>
                                </p:cTn>
                              </p:par>
                            </p:childTnLst>
                          </p:cTn>
                        </p:par>
                        <p:par>
                          <p:cTn id="42" fill="hold">
                            <p:stCondLst>
                              <p:cond delay="1500"/>
                            </p:stCondLst>
                            <p:childTnLst>
                              <p:par>
                                <p:cTn id="43" presetID="2" presetClass="entr" presetSubtype="2"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additive="base">
                                        <p:cTn id="45" dur="500" fill="hold"/>
                                        <p:tgtEl>
                                          <p:spTgt spid="22"/>
                                        </p:tgtEl>
                                        <p:attrNameLst>
                                          <p:attrName>ppt_x</p:attrName>
                                        </p:attrNameLst>
                                      </p:cBhvr>
                                      <p:tavLst>
                                        <p:tav tm="0">
                                          <p:val>
                                            <p:strVal val="1+#ppt_w/2"/>
                                          </p:val>
                                        </p:tav>
                                        <p:tav tm="100000">
                                          <p:val>
                                            <p:strVal val="#ppt_x"/>
                                          </p:val>
                                        </p:tav>
                                      </p:tavLst>
                                    </p:anim>
                                    <p:anim calcmode="lin" valueType="num">
                                      <p:cBhvr additive="base">
                                        <p:cTn id="46" dur="500" fill="hold"/>
                                        <p:tgtEl>
                                          <p:spTgt spid="22"/>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2" fill="hold"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additive="base">
                                        <p:cTn id="50" dur="500" fill="hold"/>
                                        <p:tgtEl>
                                          <p:spTgt spid="25"/>
                                        </p:tgtEl>
                                        <p:attrNameLst>
                                          <p:attrName>ppt_x</p:attrName>
                                        </p:attrNameLst>
                                      </p:cBhvr>
                                      <p:tavLst>
                                        <p:tav tm="0">
                                          <p:val>
                                            <p:strVal val="1+#ppt_w/2"/>
                                          </p:val>
                                        </p:tav>
                                        <p:tav tm="100000">
                                          <p:val>
                                            <p:strVal val="#ppt_x"/>
                                          </p:val>
                                        </p:tav>
                                      </p:tavLst>
                                    </p:anim>
                                    <p:anim calcmode="lin" valueType="num">
                                      <p:cBhvr additive="base">
                                        <p:cTn id="51" dur="500" fill="hold"/>
                                        <p:tgtEl>
                                          <p:spTgt spid="25"/>
                                        </p:tgtEl>
                                        <p:attrNameLst>
                                          <p:attrName>ppt_y</p:attrName>
                                        </p:attrNameLst>
                                      </p:cBhvr>
                                      <p:tavLst>
                                        <p:tav tm="0">
                                          <p:val>
                                            <p:strVal val="#ppt_y"/>
                                          </p:val>
                                        </p:tav>
                                        <p:tav tm="100000">
                                          <p:val>
                                            <p:strVal val="#ppt_y"/>
                                          </p:val>
                                        </p:tav>
                                      </p:tavLst>
                                    </p:anim>
                                  </p:childTnLst>
                                </p:cTn>
                              </p:par>
                            </p:childTnLst>
                          </p:cTn>
                        </p:par>
                        <p:par>
                          <p:cTn id="52" fill="hold">
                            <p:stCondLst>
                              <p:cond delay="2500"/>
                            </p:stCondLst>
                            <p:childTnLst>
                              <p:par>
                                <p:cTn id="53" presetID="2" presetClass="entr" presetSubtype="2"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1+#ppt_w/2"/>
                                          </p:val>
                                        </p:tav>
                                        <p:tav tm="100000">
                                          <p:val>
                                            <p:strVal val="#ppt_x"/>
                                          </p:val>
                                        </p:tav>
                                      </p:tavLst>
                                    </p:anim>
                                    <p:anim calcmode="lin" valueType="num">
                                      <p:cBhvr additive="base">
                                        <p:cTn id="56"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5" grpId="0" animBg="1"/>
      <p:bldP spid="17" grpId="0" animBg="1"/>
      <p:bldP spid="16"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688536" y="2311772"/>
            <a:ext cx="2832010" cy="2497982"/>
            <a:chOff x="4688536" y="2311772"/>
            <a:chExt cx="2832010" cy="2497982"/>
          </a:xfrm>
        </p:grpSpPr>
        <p:pic>
          <p:nvPicPr>
            <p:cNvPr id="2" name="图片 1"/>
            <p:cNvPicPr>
              <a:picLocks noChangeAspect="1"/>
            </p:cNvPicPr>
            <p:nvPr/>
          </p:nvPicPr>
          <p:blipFill rotWithShape="1">
            <a:blip r:embed="rId1" cstate="email"/>
            <a:srcRect/>
            <a:stretch>
              <a:fillRect/>
            </a:stretch>
          </p:blipFill>
          <p:spPr>
            <a:xfrm>
              <a:off x="4947072" y="2570308"/>
              <a:ext cx="2297856" cy="1980910"/>
            </a:xfrm>
            <a:custGeom>
              <a:avLst/>
              <a:gdLst>
                <a:gd name="connsiteX0" fmla="*/ 473604 w 2197522"/>
                <a:gd name="connsiteY0" fmla="*/ 0 h 1894416"/>
                <a:gd name="connsiteX1" fmla="*/ 1723918 w 2197522"/>
                <a:gd name="connsiteY1" fmla="*/ 0 h 1894416"/>
                <a:gd name="connsiteX2" fmla="*/ 2197522 w 2197522"/>
                <a:gd name="connsiteY2" fmla="*/ 947208 h 1894416"/>
                <a:gd name="connsiteX3" fmla="*/ 1723918 w 2197522"/>
                <a:gd name="connsiteY3" fmla="*/ 1894416 h 1894416"/>
                <a:gd name="connsiteX4" fmla="*/ 473604 w 2197522"/>
                <a:gd name="connsiteY4" fmla="*/ 1894416 h 1894416"/>
                <a:gd name="connsiteX5" fmla="*/ 0 w 2197522"/>
                <a:gd name="connsiteY5" fmla="*/ 947208 h 1894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7522" h="1894416">
                  <a:moveTo>
                    <a:pt x="473604" y="0"/>
                  </a:moveTo>
                  <a:lnTo>
                    <a:pt x="1723918" y="0"/>
                  </a:lnTo>
                  <a:lnTo>
                    <a:pt x="2197522" y="947208"/>
                  </a:lnTo>
                  <a:lnTo>
                    <a:pt x="1723918" y="1894416"/>
                  </a:lnTo>
                  <a:lnTo>
                    <a:pt x="473604" y="1894416"/>
                  </a:lnTo>
                  <a:lnTo>
                    <a:pt x="0" y="947208"/>
                  </a:lnTo>
                  <a:close/>
                </a:path>
              </a:pathLst>
            </a:custGeom>
          </p:spPr>
        </p:pic>
        <p:sp>
          <p:nvSpPr>
            <p:cNvPr id="3" name="七边形 2"/>
            <p:cNvSpPr/>
            <p:nvPr/>
          </p:nvSpPr>
          <p:spPr>
            <a:xfrm>
              <a:off x="5177147" y="2311772"/>
              <a:ext cx="517072" cy="517072"/>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七边形 3"/>
            <p:cNvSpPr/>
            <p:nvPr/>
          </p:nvSpPr>
          <p:spPr>
            <a:xfrm>
              <a:off x="6486402" y="2311772"/>
              <a:ext cx="517072" cy="517072"/>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七边形 4"/>
            <p:cNvSpPr/>
            <p:nvPr/>
          </p:nvSpPr>
          <p:spPr>
            <a:xfrm>
              <a:off x="5177147" y="4292682"/>
              <a:ext cx="517072" cy="517072"/>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七边形 5"/>
            <p:cNvSpPr/>
            <p:nvPr/>
          </p:nvSpPr>
          <p:spPr>
            <a:xfrm>
              <a:off x="6486402" y="4292682"/>
              <a:ext cx="517072" cy="517072"/>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七边形 6"/>
            <p:cNvSpPr/>
            <p:nvPr/>
          </p:nvSpPr>
          <p:spPr>
            <a:xfrm>
              <a:off x="7003474" y="3302227"/>
              <a:ext cx="517072" cy="517072"/>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七边形 7"/>
            <p:cNvSpPr/>
            <p:nvPr/>
          </p:nvSpPr>
          <p:spPr>
            <a:xfrm>
              <a:off x="4688536" y="3302227"/>
              <a:ext cx="517072" cy="517072"/>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1702088" y="475531"/>
            <a:ext cx="4977823" cy="692869"/>
            <a:chOff x="6727733" y="1599947"/>
            <a:chExt cx="4977823" cy="692869"/>
          </a:xfrm>
        </p:grpSpPr>
        <p:sp>
          <p:nvSpPr>
            <p:cNvPr id="10" name="文本框 9"/>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1" name="文本框 10"/>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sp>
        <p:nvSpPr>
          <p:cNvPr id="13" name="矩形 12"/>
          <p:cNvSpPr/>
          <p:nvPr/>
        </p:nvSpPr>
        <p:spPr>
          <a:xfrm>
            <a:off x="7109610" y="2191741"/>
            <a:ext cx="3339315"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bg1"/>
                </a:solidFill>
              </a:rPr>
              <a:t>用户可以在投影仪或者计算机上进行演示也可以将演示文稿打印出来制作成胶片以便应用领域中</a:t>
            </a:r>
            <a:endParaRPr lang="zh-CN" altLang="en-US" sz="1100" dirty="0">
              <a:solidFill>
                <a:schemeClr val="bg1"/>
              </a:solidFill>
            </a:endParaRPr>
          </a:p>
        </p:txBody>
      </p:sp>
      <p:sp>
        <p:nvSpPr>
          <p:cNvPr id="15" name="矩形 14"/>
          <p:cNvSpPr/>
          <p:nvPr/>
        </p:nvSpPr>
        <p:spPr>
          <a:xfrm>
            <a:off x="7109610" y="4418579"/>
            <a:ext cx="3339315"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bg1"/>
                </a:solidFill>
              </a:rPr>
              <a:t>用户可以在投影仪或者计算机上进行演示也可以将演示文稿打印出来制作成胶片以便应用领域中</a:t>
            </a:r>
            <a:endParaRPr lang="zh-CN" altLang="en-US" sz="1100" dirty="0">
              <a:solidFill>
                <a:schemeClr val="bg1"/>
              </a:solidFill>
            </a:endParaRPr>
          </a:p>
        </p:txBody>
      </p:sp>
      <p:sp>
        <p:nvSpPr>
          <p:cNvPr id="16" name="矩形 15"/>
          <p:cNvSpPr/>
          <p:nvPr/>
        </p:nvSpPr>
        <p:spPr>
          <a:xfrm>
            <a:off x="7648754" y="3305160"/>
            <a:ext cx="3339315" cy="498598"/>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100" dirty="0">
                <a:solidFill>
                  <a:schemeClr val="bg1"/>
                </a:solidFill>
              </a:rPr>
              <a:t>用户可以在投影仪或者计算机上进行演示也可以将演示文稿打印出来制作成胶片以便应用领域中</a:t>
            </a:r>
            <a:endParaRPr lang="zh-CN" altLang="en-US" sz="1100" dirty="0">
              <a:solidFill>
                <a:schemeClr val="bg1"/>
              </a:solidFill>
            </a:endParaRPr>
          </a:p>
        </p:txBody>
      </p:sp>
      <p:sp>
        <p:nvSpPr>
          <p:cNvPr id="17" name="矩形 16"/>
          <p:cNvSpPr/>
          <p:nvPr/>
        </p:nvSpPr>
        <p:spPr>
          <a:xfrm>
            <a:off x="1678514" y="2191741"/>
            <a:ext cx="3339315"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bg1"/>
                </a:solidFill>
              </a:rPr>
              <a:t>用户可以在投影仪或者计算机上进行演示也可以将演示文稿打印出来制作成胶片以便应用领域中</a:t>
            </a:r>
            <a:endParaRPr lang="zh-CN" altLang="en-US" sz="1100" dirty="0">
              <a:solidFill>
                <a:schemeClr val="bg1"/>
              </a:solidFill>
            </a:endParaRPr>
          </a:p>
        </p:txBody>
      </p:sp>
      <p:sp>
        <p:nvSpPr>
          <p:cNvPr id="18" name="矩形 17"/>
          <p:cNvSpPr/>
          <p:nvPr/>
        </p:nvSpPr>
        <p:spPr>
          <a:xfrm>
            <a:off x="1678514" y="4418579"/>
            <a:ext cx="3339315"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bg1"/>
                </a:solidFill>
              </a:rPr>
              <a:t>用户可以在投影仪或者计算机上进行演示也可以将演示文稿打印出来制作成胶片以便应用领域中</a:t>
            </a:r>
            <a:endParaRPr lang="zh-CN" altLang="en-US" sz="1100" dirty="0">
              <a:solidFill>
                <a:schemeClr val="bg1"/>
              </a:solidFill>
            </a:endParaRPr>
          </a:p>
        </p:txBody>
      </p:sp>
      <p:sp>
        <p:nvSpPr>
          <p:cNvPr id="19" name="矩形 18"/>
          <p:cNvSpPr/>
          <p:nvPr/>
        </p:nvSpPr>
        <p:spPr>
          <a:xfrm>
            <a:off x="1264872" y="3305160"/>
            <a:ext cx="3339315" cy="49859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100" dirty="0">
                <a:solidFill>
                  <a:schemeClr val="bg1"/>
                </a:solidFill>
              </a:rPr>
              <a:t>用户可以在投影仪或者计算机上进行演示也可以将演示文稿打印出来制作成胶片以便应用领域中</a:t>
            </a:r>
            <a:endParaRPr lang="zh-CN" altLang="en-US" sz="11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000" fill="hold"/>
                                        <p:tgtEl>
                                          <p:spTgt spid="20"/>
                                        </p:tgtEl>
                                        <p:attrNameLst>
                                          <p:attrName>ppt_w</p:attrName>
                                        </p:attrNameLst>
                                      </p:cBhvr>
                                      <p:tavLst>
                                        <p:tav tm="0">
                                          <p:val>
                                            <p:fltVal val="0"/>
                                          </p:val>
                                        </p:tav>
                                        <p:tav tm="100000">
                                          <p:val>
                                            <p:strVal val="#ppt_w"/>
                                          </p:val>
                                        </p:tav>
                                      </p:tavLst>
                                    </p:anim>
                                    <p:anim calcmode="lin" valueType="num">
                                      <p:cBhvr>
                                        <p:cTn id="8" dur="1000" fill="hold"/>
                                        <p:tgtEl>
                                          <p:spTgt spid="20"/>
                                        </p:tgtEl>
                                        <p:attrNameLst>
                                          <p:attrName>ppt_h</p:attrName>
                                        </p:attrNameLst>
                                      </p:cBhvr>
                                      <p:tavLst>
                                        <p:tav tm="0">
                                          <p:val>
                                            <p:fltVal val="0"/>
                                          </p:val>
                                        </p:tav>
                                        <p:tav tm="100000">
                                          <p:val>
                                            <p:strVal val="#ppt_h"/>
                                          </p:val>
                                        </p:tav>
                                      </p:tavLst>
                                    </p:anim>
                                    <p:anim calcmode="lin" valueType="num">
                                      <p:cBhvr>
                                        <p:cTn id="9" dur="1000" fill="hold"/>
                                        <p:tgtEl>
                                          <p:spTgt spid="20"/>
                                        </p:tgtEl>
                                        <p:attrNameLst>
                                          <p:attrName>style.rotation</p:attrName>
                                        </p:attrNameLst>
                                      </p:cBhvr>
                                      <p:tavLst>
                                        <p:tav tm="0">
                                          <p:val>
                                            <p:fltVal val="90"/>
                                          </p:val>
                                        </p:tav>
                                        <p:tav tm="100000">
                                          <p:val>
                                            <p:fltVal val="0"/>
                                          </p:val>
                                        </p:tav>
                                      </p:tavLst>
                                    </p:anim>
                                    <p:animEffect transition="in" filter="fade">
                                      <p:cBhvr>
                                        <p:cTn id="10" dur="1000"/>
                                        <p:tgtEl>
                                          <p:spTgt spid="20"/>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0-#ppt_w/2"/>
                                          </p:val>
                                        </p:tav>
                                        <p:tav tm="100000">
                                          <p:val>
                                            <p:strVal val="#ppt_x"/>
                                          </p:val>
                                        </p:tav>
                                      </p:tavLst>
                                    </p:anim>
                                    <p:anim calcmode="lin" valueType="num">
                                      <p:cBhvr additive="base">
                                        <p:cTn id="23" dur="500" fill="hold"/>
                                        <p:tgtEl>
                                          <p:spTgt spid="18"/>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1+#ppt_w/2"/>
                                          </p:val>
                                        </p:tav>
                                        <p:tav tm="100000">
                                          <p:val>
                                            <p:strVal val="#ppt_x"/>
                                          </p:val>
                                        </p:tav>
                                      </p:tavLst>
                                    </p:anim>
                                    <p:anim calcmode="lin" valueType="num">
                                      <p:cBhvr additive="base">
                                        <p:cTn id="31" dur="500" fill="hold"/>
                                        <p:tgtEl>
                                          <p:spTgt spid="16"/>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1+#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P spid="18" grpId="0"/>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702088" y="475531"/>
            <a:ext cx="4977823" cy="692869"/>
            <a:chOff x="6727733" y="1599947"/>
            <a:chExt cx="4977823" cy="692869"/>
          </a:xfrm>
        </p:grpSpPr>
        <p:sp>
          <p:nvSpPr>
            <p:cNvPr id="37" name="文本框 36"/>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38" name="文本框 37"/>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56" name="组合 55"/>
          <p:cNvGrpSpPr/>
          <p:nvPr/>
        </p:nvGrpSpPr>
        <p:grpSpPr>
          <a:xfrm>
            <a:off x="4425327" y="2115827"/>
            <a:ext cx="3347074" cy="3347072"/>
            <a:chOff x="4425327" y="2115827"/>
            <a:chExt cx="3347074" cy="3347072"/>
          </a:xfrm>
        </p:grpSpPr>
        <p:grpSp>
          <p:nvGrpSpPr>
            <p:cNvPr id="35" name="组合 34"/>
            <p:cNvGrpSpPr/>
            <p:nvPr/>
          </p:nvGrpSpPr>
          <p:grpSpPr>
            <a:xfrm>
              <a:off x="4425327" y="2115827"/>
              <a:ext cx="3347074" cy="3347072"/>
              <a:chOff x="3936988" y="1627487"/>
              <a:chExt cx="4323751" cy="4323751"/>
            </a:xfrm>
          </p:grpSpPr>
          <p:grpSp>
            <p:nvGrpSpPr>
              <p:cNvPr id="19" name="组合 18"/>
              <p:cNvGrpSpPr/>
              <p:nvPr/>
            </p:nvGrpSpPr>
            <p:grpSpPr>
              <a:xfrm>
                <a:off x="3936988" y="3108324"/>
                <a:ext cx="4323751" cy="1362077"/>
                <a:chOff x="3936988" y="3108324"/>
                <a:chExt cx="4323751" cy="1362077"/>
              </a:xfrm>
            </p:grpSpPr>
            <p:grpSp>
              <p:nvGrpSpPr>
                <p:cNvPr id="11" name="组合 10"/>
                <p:cNvGrpSpPr/>
                <p:nvPr/>
              </p:nvGrpSpPr>
              <p:grpSpPr>
                <a:xfrm>
                  <a:off x="3936988" y="3108324"/>
                  <a:ext cx="1939700" cy="1362077"/>
                  <a:chOff x="2489188" y="4228465"/>
                  <a:chExt cx="1939700" cy="1362077"/>
                </a:xfrm>
              </p:grpSpPr>
              <p:sp>
                <p:nvSpPr>
                  <p:cNvPr id="2" name="MH_Other_5"/>
                  <p:cNvSpPr/>
                  <p:nvPr>
                    <p:custDataLst>
                      <p:tags r:id="rId1"/>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3" name="MH_Other_6"/>
                  <p:cNvSpPr/>
                  <p:nvPr>
                    <p:custDataLst>
                      <p:tags r:id="rId2"/>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5" name="等腰三角形 4"/>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flipH="1">
                  <a:off x="6321039" y="3108324"/>
                  <a:ext cx="1939700" cy="1362077"/>
                  <a:chOff x="2489188" y="4228465"/>
                  <a:chExt cx="1939700" cy="1362077"/>
                </a:xfrm>
              </p:grpSpPr>
              <p:sp>
                <p:nvSpPr>
                  <p:cNvPr id="13" name="MH_Other_5"/>
                  <p:cNvSpPr/>
                  <p:nvPr>
                    <p:custDataLst>
                      <p:tags r:id="rId3"/>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14" name="MH_Other_6"/>
                  <p:cNvSpPr/>
                  <p:nvPr>
                    <p:custDataLst>
                      <p:tags r:id="rId4"/>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15" name="等腰三角形 14"/>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0" name="组合 19"/>
              <p:cNvGrpSpPr/>
              <p:nvPr/>
            </p:nvGrpSpPr>
            <p:grpSpPr>
              <a:xfrm rot="5400000">
                <a:off x="3936988" y="3108324"/>
                <a:ext cx="4323751" cy="1362077"/>
                <a:chOff x="3936988" y="3108324"/>
                <a:chExt cx="4323751" cy="1362077"/>
              </a:xfrm>
            </p:grpSpPr>
            <p:grpSp>
              <p:nvGrpSpPr>
                <p:cNvPr id="21" name="组合 20"/>
                <p:cNvGrpSpPr/>
                <p:nvPr/>
              </p:nvGrpSpPr>
              <p:grpSpPr>
                <a:xfrm>
                  <a:off x="3936988" y="3108324"/>
                  <a:ext cx="1939700" cy="1362077"/>
                  <a:chOff x="2489188" y="4228465"/>
                  <a:chExt cx="1939700" cy="1362077"/>
                </a:xfrm>
              </p:grpSpPr>
              <p:sp>
                <p:nvSpPr>
                  <p:cNvPr id="29" name="MH_Other_5"/>
                  <p:cNvSpPr/>
                  <p:nvPr>
                    <p:custDataLst>
                      <p:tags r:id="rId5"/>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30" name="MH_Other_6"/>
                  <p:cNvSpPr/>
                  <p:nvPr>
                    <p:custDataLst>
                      <p:tags r:id="rId6"/>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31" name="等腰三角形 30"/>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6321039" y="3108324"/>
                  <a:ext cx="1939700" cy="1362077"/>
                  <a:chOff x="2489188" y="4228465"/>
                  <a:chExt cx="1939700" cy="1362077"/>
                </a:xfrm>
              </p:grpSpPr>
              <p:sp>
                <p:nvSpPr>
                  <p:cNvPr id="23" name="MH_Other_5"/>
                  <p:cNvSpPr/>
                  <p:nvPr>
                    <p:custDataLst>
                      <p:tags r:id="rId7"/>
                    </p:custDataLst>
                  </p:nvPr>
                </p:nvSpPr>
                <p:spPr bwMode="auto">
                  <a:xfrm>
                    <a:off x="2610485" y="4909505"/>
                    <a:ext cx="1722438" cy="681037"/>
                  </a:xfrm>
                  <a:custGeom>
                    <a:avLst/>
                    <a:gdLst>
                      <a:gd name="T0" fmla="*/ 477 w 1299"/>
                      <a:gd name="T1" fmla="*/ 514 h 514"/>
                      <a:gd name="T2" fmla="*/ 786 w 1299"/>
                      <a:gd name="T3" fmla="*/ 514 h 514"/>
                      <a:gd name="T4" fmla="*/ 1299 w 1299"/>
                      <a:gd name="T5" fmla="*/ 0 h 514"/>
                      <a:gd name="T6" fmla="*/ 0 w 1299"/>
                      <a:gd name="T7" fmla="*/ 0 h 514"/>
                      <a:gd name="T8" fmla="*/ 477 w 1299"/>
                      <a:gd name="T9" fmla="*/ 514 h 514"/>
                    </a:gdLst>
                    <a:ahLst/>
                    <a:cxnLst>
                      <a:cxn ang="0">
                        <a:pos x="T0" y="T1"/>
                      </a:cxn>
                      <a:cxn ang="0">
                        <a:pos x="T2" y="T3"/>
                      </a:cxn>
                      <a:cxn ang="0">
                        <a:pos x="T4" y="T5"/>
                      </a:cxn>
                      <a:cxn ang="0">
                        <a:pos x="T6" y="T7"/>
                      </a:cxn>
                      <a:cxn ang="0">
                        <a:pos x="T8" y="T9"/>
                      </a:cxn>
                    </a:cxnLst>
                    <a:rect l="0" t="0" r="r" b="b"/>
                    <a:pathLst>
                      <a:path w="1299" h="514">
                        <a:moveTo>
                          <a:pt x="477" y="514"/>
                        </a:moveTo>
                        <a:lnTo>
                          <a:pt x="786" y="514"/>
                        </a:lnTo>
                        <a:lnTo>
                          <a:pt x="1299" y="0"/>
                        </a:lnTo>
                        <a:lnTo>
                          <a:pt x="0" y="0"/>
                        </a:lnTo>
                        <a:lnTo>
                          <a:pt x="477" y="514"/>
                        </a:lnTo>
                        <a:close/>
                      </a:path>
                    </a:pathLst>
                  </a:custGeom>
                  <a:solidFill>
                    <a:srgbClr val="02305D"/>
                  </a:solidFill>
                  <a:ln>
                    <a:noFill/>
                  </a:ln>
                </p:spPr>
                <p:txBody>
                  <a:bodyPr lIns="68580" tIns="34290" rIns="68580" bIns="34290"/>
                  <a:lstStyle/>
                  <a:p>
                    <a:pPr>
                      <a:defRPr/>
                    </a:pPr>
                    <a:endParaRPr lang="zh-CN" altLang="en-US" kern="0">
                      <a:solidFill>
                        <a:prstClr val="black"/>
                      </a:solidFill>
                    </a:endParaRPr>
                  </a:p>
                </p:txBody>
              </p:sp>
              <p:sp>
                <p:nvSpPr>
                  <p:cNvPr id="24" name="MH_Other_6"/>
                  <p:cNvSpPr/>
                  <p:nvPr>
                    <p:custDataLst>
                      <p:tags r:id="rId8"/>
                    </p:custDataLst>
                  </p:nvPr>
                </p:nvSpPr>
                <p:spPr bwMode="auto">
                  <a:xfrm>
                    <a:off x="2610485" y="4228465"/>
                    <a:ext cx="1722438" cy="681038"/>
                  </a:xfrm>
                  <a:custGeom>
                    <a:avLst/>
                    <a:gdLst>
                      <a:gd name="T0" fmla="*/ 477 w 1299"/>
                      <a:gd name="T1" fmla="*/ 0 h 514"/>
                      <a:gd name="T2" fmla="*/ 786 w 1299"/>
                      <a:gd name="T3" fmla="*/ 0 h 514"/>
                      <a:gd name="T4" fmla="*/ 1299 w 1299"/>
                      <a:gd name="T5" fmla="*/ 514 h 514"/>
                      <a:gd name="T6" fmla="*/ 0 w 1299"/>
                      <a:gd name="T7" fmla="*/ 514 h 514"/>
                      <a:gd name="T8" fmla="*/ 477 w 1299"/>
                      <a:gd name="T9" fmla="*/ 0 h 514"/>
                    </a:gdLst>
                    <a:ahLst/>
                    <a:cxnLst>
                      <a:cxn ang="0">
                        <a:pos x="T0" y="T1"/>
                      </a:cxn>
                      <a:cxn ang="0">
                        <a:pos x="T2" y="T3"/>
                      </a:cxn>
                      <a:cxn ang="0">
                        <a:pos x="T4" y="T5"/>
                      </a:cxn>
                      <a:cxn ang="0">
                        <a:pos x="T6" y="T7"/>
                      </a:cxn>
                      <a:cxn ang="0">
                        <a:pos x="T8" y="T9"/>
                      </a:cxn>
                    </a:cxnLst>
                    <a:rect l="0" t="0" r="r" b="b"/>
                    <a:pathLst>
                      <a:path w="1299" h="514">
                        <a:moveTo>
                          <a:pt x="477" y="0"/>
                        </a:moveTo>
                        <a:lnTo>
                          <a:pt x="786" y="0"/>
                        </a:lnTo>
                        <a:lnTo>
                          <a:pt x="1299" y="514"/>
                        </a:lnTo>
                        <a:lnTo>
                          <a:pt x="0" y="514"/>
                        </a:lnTo>
                        <a:lnTo>
                          <a:pt x="477" y="0"/>
                        </a:lnTo>
                        <a:close/>
                      </a:path>
                    </a:pathLst>
                  </a:custGeom>
                  <a:solidFill>
                    <a:srgbClr val="5678A2"/>
                  </a:solidFill>
                  <a:ln>
                    <a:noFill/>
                  </a:ln>
                </p:spPr>
                <p:txBody>
                  <a:bodyPr lIns="68580" tIns="34290" rIns="68580" bIns="34290"/>
                  <a:lstStyle/>
                  <a:p>
                    <a:pPr>
                      <a:defRPr/>
                    </a:pPr>
                    <a:endParaRPr lang="zh-CN" altLang="en-US" kern="0">
                      <a:solidFill>
                        <a:prstClr val="black"/>
                      </a:solidFill>
                    </a:endParaRPr>
                  </a:p>
                </p:txBody>
              </p:sp>
              <p:sp>
                <p:nvSpPr>
                  <p:cNvPr id="25" name="等腰三角形 24"/>
                  <p:cNvSpPr/>
                  <p:nvPr/>
                </p:nvSpPr>
                <p:spPr>
                  <a:xfrm rot="16200000">
                    <a:off x="2265839" y="4610260"/>
                    <a:ext cx="1287780" cy="598488"/>
                  </a:xfrm>
                  <a:prstGeom prst="triangle">
                    <a:avLst/>
                  </a:pr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6"/>
                  <p:cNvSpPr/>
                  <p:nvPr/>
                </p:nvSpPr>
                <p:spPr>
                  <a:xfrm rot="20407837" flipH="1">
                    <a:off x="2489188" y="4296020"/>
                    <a:ext cx="1226926" cy="422316"/>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26926"/>
                      <a:gd name="connsiteY0-10" fmla="*/ 140438 h 422316"/>
                      <a:gd name="connsiteX1-11" fmla="*/ 384614 w 1226926"/>
                      <a:gd name="connsiteY1-12" fmla="*/ 0 h 422316"/>
                      <a:gd name="connsiteX2-13" fmla="*/ 1226926 w 1226926"/>
                      <a:gd name="connsiteY2-14" fmla="*/ 422316 h 422316"/>
                      <a:gd name="connsiteX3-15" fmla="*/ 0 w 1226926"/>
                      <a:gd name="connsiteY3-16" fmla="*/ 140438 h 422316"/>
                    </a:gdLst>
                    <a:ahLst/>
                    <a:cxnLst>
                      <a:cxn ang="0">
                        <a:pos x="connsiteX0-1" y="connsiteY0-2"/>
                      </a:cxn>
                      <a:cxn ang="0">
                        <a:pos x="connsiteX1-3" y="connsiteY1-4"/>
                      </a:cxn>
                      <a:cxn ang="0">
                        <a:pos x="connsiteX2-5" y="connsiteY2-6"/>
                      </a:cxn>
                      <a:cxn ang="0">
                        <a:pos x="connsiteX3-7" y="connsiteY3-8"/>
                      </a:cxn>
                    </a:cxnLst>
                    <a:rect l="l" t="t" r="r" b="b"/>
                    <a:pathLst>
                      <a:path w="1226926" h="422316">
                        <a:moveTo>
                          <a:pt x="0" y="140438"/>
                        </a:moveTo>
                        <a:lnTo>
                          <a:pt x="384614" y="0"/>
                        </a:lnTo>
                        <a:lnTo>
                          <a:pt x="1226926" y="422316"/>
                        </a:lnTo>
                        <a:lnTo>
                          <a:pt x="0" y="140438"/>
                        </a:lnTo>
                        <a:close/>
                      </a:path>
                    </a:pathLst>
                  </a:custGeom>
                  <a:solidFill>
                    <a:srgbClr val="D1D9E6">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任意多边形 26"/>
                  <p:cNvSpPr/>
                  <p:nvPr/>
                </p:nvSpPr>
                <p:spPr>
                  <a:xfrm flipH="1">
                    <a:off x="3214687" y="4265613"/>
                    <a:ext cx="1116807" cy="1287780"/>
                  </a:xfrm>
                  <a:custGeom>
                    <a:avLst/>
                    <a:gdLst>
                      <a:gd name="connsiteX0" fmla="*/ 638970 w 1116807"/>
                      <a:gd name="connsiteY0" fmla="*/ 0 h 1287780"/>
                      <a:gd name="connsiteX1" fmla="*/ 638566 w 1116807"/>
                      <a:gd name="connsiteY1" fmla="*/ 408 h 1287780"/>
                      <a:gd name="connsiteX2" fmla="*/ 638414 w 1116807"/>
                      <a:gd name="connsiteY2" fmla="*/ 0 h 1287780"/>
                      <a:gd name="connsiteX3" fmla="*/ 638411 w 1116807"/>
                      <a:gd name="connsiteY3" fmla="*/ 564 h 1287780"/>
                      <a:gd name="connsiteX4" fmla="*/ 0 w 1116807"/>
                      <a:gd name="connsiteY4" fmla="*/ 643890 h 1287780"/>
                      <a:gd name="connsiteX5" fmla="*/ 638970 w 1116807"/>
                      <a:gd name="connsiteY5" fmla="*/ 1287780 h 1287780"/>
                      <a:gd name="connsiteX6" fmla="*/ 638970 w 1116807"/>
                      <a:gd name="connsiteY6" fmla="*/ 1237457 h 1287780"/>
                      <a:gd name="connsiteX7" fmla="*/ 1116807 w 1116807"/>
                      <a:gd name="connsiteY7" fmla="*/ 1286670 h 1287780"/>
                      <a:gd name="connsiteX8" fmla="*/ 638970 w 1116807"/>
                      <a:gd name="connsiteY8" fmla="*/ 1496 h 1287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6807" h="1287780">
                        <a:moveTo>
                          <a:pt x="638970" y="0"/>
                        </a:moveTo>
                        <a:lnTo>
                          <a:pt x="638566" y="408"/>
                        </a:lnTo>
                        <a:lnTo>
                          <a:pt x="638414" y="0"/>
                        </a:lnTo>
                        <a:lnTo>
                          <a:pt x="638411" y="564"/>
                        </a:lnTo>
                        <a:lnTo>
                          <a:pt x="0" y="643890"/>
                        </a:lnTo>
                        <a:lnTo>
                          <a:pt x="638970" y="1287780"/>
                        </a:lnTo>
                        <a:lnTo>
                          <a:pt x="638970" y="1237457"/>
                        </a:lnTo>
                        <a:lnTo>
                          <a:pt x="1116807" y="1286670"/>
                        </a:lnTo>
                        <a:lnTo>
                          <a:pt x="638970" y="1496"/>
                        </a:lnTo>
                        <a:close/>
                      </a:path>
                    </a:pathLst>
                  </a:custGeom>
                  <a:solidFill>
                    <a:srgbClr val="D1D9E6">
                      <a:alpha val="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6"/>
                  <p:cNvSpPr/>
                  <p:nvPr/>
                </p:nvSpPr>
                <p:spPr>
                  <a:xfrm rot="20407837" flipV="1">
                    <a:off x="3183425" y="5111330"/>
                    <a:ext cx="1245463" cy="410120"/>
                  </a:xfrm>
                  <a:custGeom>
                    <a:avLst/>
                    <a:gdLst>
                      <a:gd name="connsiteX0" fmla="*/ 0 w 1684624"/>
                      <a:gd name="connsiteY0" fmla="*/ 422316 h 422316"/>
                      <a:gd name="connsiteX1" fmla="*/ 842312 w 1684624"/>
                      <a:gd name="connsiteY1" fmla="*/ 0 h 422316"/>
                      <a:gd name="connsiteX2" fmla="*/ 1684624 w 1684624"/>
                      <a:gd name="connsiteY2" fmla="*/ 422316 h 422316"/>
                      <a:gd name="connsiteX3" fmla="*/ 0 w 1684624"/>
                      <a:gd name="connsiteY3" fmla="*/ 422316 h 422316"/>
                      <a:gd name="connsiteX0-1" fmla="*/ 0 w 1239742"/>
                      <a:gd name="connsiteY0-2" fmla="*/ 140005 h 422316"/>
                      <a:gd name="connsiteX1-3" fmla="*/ 397430 w 1239742"/>
                      <a:gd name="connsiteY1-4" fmla="*/ 0 h 422316"/>
                      <a:gd name="connsiteX2-5" fmla="*/ 1239742 w 1239742"/>
                      <a:gd name="connsiteY2-6" fmla="*/ 422316 h 422316"/>
                      <a:gd name="connsiteX3-7" fmla="*/ 0 w 1239742"/>
                      <a:gd name="connsiteY3-8" fmla="*/ 140005 h 422316"/>
                      <a:gd name="connsiteX0-9" fmla="*/ 0 w 1245463"/>
                      <a:gd name="connsiteY0-10" fmla="*/ 140005 h 410120"/>
                      <a:gd name="connsiteX1-11" fmla="*/ 397430 w 1245463"/>
                      <a:gd name="connsiteY1-12" fmla="*/ 0 h 410120"/>
                      <a:gd name="connsiteX2-13" fmla="*/ 1245463 w 1245463"/>
                      <a:gd name="connsiteY2-14" fmla="*/ 410120 h 410120"/>
                      <a:gd name="connsiteX3-15" fmla="*/ 0 w 1245463"/>
                      <a:gd name="connsiteY3-16" fmla="*/ 140005 h 410120"/>
                    </a:gdLst>
                    <a:ahLst/>
                    <a:cxnLst>
                      <a:cxn ang="0">
                        <a:pos x="connsiteX0-1" y="connsiteY0-2"/>
                      </a:cxn>
                      <a:cxn ang="0">
                        <a:pos x="connsiteX1-3" y="connsiteY1-4"/>
                      </a:cxn>
                      <a:cxn ang="0">
                        <a:pos x="connsiteX2-5" y="connsiteY2-6"/>
                      </a:cxn>
                      <a:cxn ang="0">
                        <a:pos x="connsiteX3-7" y="connsiteY3-8"/>
                      </a:cxn>
                    </a:cxnLst>
                    <a:rect l="l" t="t" r="r" b="b"/>
                    <a:pathLst>
                      <a:path w="1245463" h="410120">
                        <a:moveTo>
                          <a:pt x="0" y="140005"/>
                        </a:moveTo>
                        <a:lnTo>
                          <a:pt x="397430" y="0"/>
                        </a:lnTo>
                        <a:lnTo>
                          <a:pt x="1245463" y="410120"/>
                        </a:lnTo>
                        <a:lnTo>
                          <a:pt x="0" y="140005"/>
                        </a:lnTo>
                        <a:close/>
                      </a:path>
                    </a:pathLst>
                  </a:custGeom>
                  <a:solidFill>
                    <a:srgbClr val="5678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39" name="文本框 38"/>
            <p:cNvSpPr txBox="1"/>
            <p:nvPr/>
          </p:nvSpPr>
          <p:spPr>
            <a:xfrm>
              <a:off x="5832923" y="2638694"/>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01</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40" name="文本框 39"/>
            <p:cNvSpPr txBox="1"/>
            <p:nvPr/>
          </p:nvSpPr>
          <p:spPr>
            <a:xfrm>
              <a:off x="5832923" y="4523285"/>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03</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41" name="文本框 40"/>
            <p:cNvSpPr txBox="1"/>
            <p:nvPr/>
          </p:nvSpPr>
          <p:spPr>
            <a:xfrm>
              <a:off x="6728585" y="355853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02</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42" name="文本框 41"/>
            <p:cNvSpPr txBox="1"/>
            <p:nvPr/>
          </p:nvSpPr>
          <p:spPr>
            <a:xfrm>
              <a:off x="4907107" y="355853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04</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grpSp>
      <p:grpSp>
        <p:nvGrpSpPr>
          <p:cNvPr id="44" name="组合 43"/>
          <p:cNvGrpSpPr/>
          <p:nvPr/>
        </p:nvGrpSpPr>
        <p:grpSpPr>
          <a:xfrm>
            <a:off x="1688451" y="1887576"/>
            <a:ext cx="2936587" cy="1107594"/>
            <a:chOff x="2677264" y="1996356"/>
            <a:chExt cx="2936587" cy="1107594"/>
          </a:xfrm>
        </p:grpSpPr>
        <p:sp>
          <p:nvSpPr>
            <p:cNvPr id="45" name="矩形 44"/>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46" name="矩形 45"/>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47" name="组合 46"/>
          <p:cNvGrpSpPr/>
          <p:nvPr/>
        </p:nvGrpSpPr>
        <p:grpSpPr>
          <a:xfrm>
            <a:off x="1688451" y="4226280"/>
            <a:ext cx="2936587" cy="1107594"/>
            <a:chOff x="2677264" y="1996356"/>
            <a:chExt cx="2936587" cy="1107594"/>
          </a:xfrm>
        </p:grpSpPr>
        <p:sp>
          <p:nvSpPr>
            <p:cNvPr id="48" name="矩形 47"/>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49" name="矩形 4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50" name="组合 49"/>
          <p:cNvGrpSpPr/>
          <p:nvPr/>
        </p:nvGrpSpPr>
        <p:grpSpPr>
          <a:xfrm>
            <a:off x="7753701" y="1887576"/>
            <a:ext cx="2936587" cy="1107594"/>
            <a:chOff x="2677264" y="1996356"/>
            <a:chExt cx="2936587" cy="1107594"/>
          </a:xfrm>
        </p:grpSpPr>
        <p:sp>
          <p:nvSpPr>
            <p:cNvPr id="51" name="矩形 50"/>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52" name="矩形 5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53" name="组合 52"/>
          <p:cNvGrpSpPr/>
          <p:nvPr/>
        </p:nvGrpSpPr>
        <p:grpSpPr>
          <a:xfrm>
            <a:off x="7753701" y="4226280"/>
            <a:ext cx="2936587" cy="1107594"/>
            <a:chOff x="2677264" y="1996356"/>
            <a:chExt cx="2936587" cy="1107594"/>
          </a:xfrm>
        </p:grpSpPr>
        <p:sp>
          <p:nvSpPr>
            <p:cNvPr id="54" name="矩形 53"/>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55" name="矩形 5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p:cTn id="7" dur="500" fill="hold"/>
                                        <p:tgtEl>
                                          <p:spTgt spid="56"/>
                                        </p:tgtEl>
                                        <p:attrNameLst>
                                          <p:attrName>ppt_w</p:attrName>
                                        </p:attrNameLst>
                                      </p:cBhvr>
                                      <p:tavLst>
                                        <p:tav tm="0">
                                          <p:val>
                                            <p:fltVal val="0"/>
                                          </p:val>
                                        </p:tav>
                                        <p:tav tm="100000">
                                          <p:val>
                                            <p:strVal val="#ppt_w"/>
                                          </p:val>
                                        </p:tav>
                                      </p:tavLst>
                                    </p:anim>
                                    <p:anim calcmode="lin" valueType="num">
                                      <p:cBhvr>
                                        <p:cTn id="8" dur="500" fill="hold"/>
                                        <p:tgtEl>
                                          <p:spTgt spid="56"/>
                                        </p:tgtEl>
                                        <p:attrNameLst>
                                          <p:attrName>ppt_h</p:attrName>
                                        </p:attrNameLst>
                                      </p:cBhvr>
                                      <p:tavLst>
                                        <p:tav tm="0">
                                          <p:val>
                                            <p:fltVal val="0"/>
                                          </p:val>
                                        </p:tav>
                                        <p:tav tm="100000">
                                          <p:val>
                                            <p:strVal val="#ppt_h"/>
                                          </p:val>
                                        </p:tav>
                                      </p:tavLst>
                                    </p:anim>
                                    <p:animEffect transition="in" filter="fade">
                                      <p:cBhvr>
                                        <p:cTn id="9" dur="500"/>
                                        <p:tgtEl>
                                          <p:spTgt spid="56"/>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0-#ppt_w/2"/>
                                          </p:val>
                                        </p:tav>
                                        <p:tav tm="100000">
                                          <p:val>
                                            <p:strVal val="#ppt_x"/>
                                          </p:val>
                                        </p:tav>
                                      </p:tavLst>
                                    </p:anim>
                                    <p:anim calcmode="lin" valueType="num">
                                      <p:cBhvr additive="base">
                                        <p:cTn id="14" dur="500" fill="hold"/>
                                        <p:tgtEl>
                                          <p:spTgt spid="4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500" fill="hold"/>
                                        <p:tgtEl>
                                          <p:spTgt spid="47"/>
                                        </p:tgtEl>
                                        <p:attrNameLst>
                                          <p:attrName>ppt_x</p:attrName>
                                        </p:attrNameLst>
                                      </p:cBhvr>
                                      <p:tavLst>
                                        <p:tav tm="0">
                                          <p:val>
                                            <p:strVal val="0-#ppt_w/2"/>
                                          </p:val>
                                        </p:tav>
                                        <p:tav tm="100000">
                                          <p:val>
                                            <p:strVal val="#ppt_x"/>
                                          </p:val>
                                        </p:tav>
                                      </p:tavLst>
                                    </p:anim>
                                    <p:anim calcmode="lin" valueType="num">
                                      <p:cBhvr additive="base">
                                        <p:cTn id="18" dur="500" fill="hold"/>
                                        <p:tgtEl>
                                          <p:spTgt spid="47"/>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500" fill="hold"/>
                                        <p:tgtEl>
                                          <p:spTgt spid="50"/>
                                        </p:tgtEl>
                                        <p:attrNameLst>
                                          <p:attrName>ppt_x</p:attrName>
                                        </p:attrNameLst>
                                      </p:cBhvr>
                                      <p:tavLst>
                                        <p:tav tm="0">
                                          <p:val>
                                            <p:strVal val="1+#ppt_w/2"/>
                                          </p:val>
                                        </p:tav>
                                        <p:tav tm="100000">
                                          <p:val>
                                            <p:strVal val="#ppt_x"/>
                                          </p:val>
                                        </p:tav>
                                      </p:tavLst>
                                    </p:anim>
                                    <p:anim calcmode="lin" valueType="num">
                                      <p:cBhvr additive="base">
                                        <p:cTn id="22" dur="500" fill="hold"/>
                                        <p:tgtEl>
                                          <p:spTgt spid="50"/>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 calcmode="lin" valueType="num">
                                      <p:cBhvr additive="base">
                                        <p:cTn id="25" dur="500" fill="hold"/>
                                        <p:tgtEl>
                                          <p:spTgt spid="53"/>
                                        </p:tgtEl>
                                        <p:attrNameLst>
                                          <p:attrName>ppt_x</p:attrName>
                                        </p:attrNameLst>
                                      </p:cBhvr>
                                      <p:tavLst>
                                        <p:tav tm="0">
                                          <p:val>
                                            <p:strVal val="1+#ppt_w/2"/>
                                          </p:val>
                                        </p:tav>
                                        <p:tav tm="100000">
                                          <p:val>
                                            <p:strVal val="#ppt_x"/>
                                          </p:val>
                                        </p:tav>
                                      </p:tavLst>
                                    </p:anim>
                                    <p:anim calcmode="lin" valueType="num">
                                      <p:cBhvr additive="base">
                                        <p:cTn id="26" dur="5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33" name="组合 32"/>
          <p:cNvGrpSpPr/>
          <p:nvPr/>
        </p:nvGrpSpPr>
        <p:grpSpPr>
          <a:xfrm>
            <a:off x="5181600" y="2091340"/>
            <a:ext cx="1828800" cy="3310923"/>
            <a:chOff x="5181600" y="2091340"/>
            <a:chExt cx="1828800" cy="3310923"/>
          </a:xfrm>
        </p:grpSpPr>
        <p:grpSp>
          <p:nvGrpSpPr>
            <p:cNvPr id="8" name="组合 7"/>
            <p:cNvGrpSpPr/>
            <p:nvPr/>
          </p:nvGrpSpPr>
          <p:grpSpPr>
            <a:xfrm>
              <a:off x="5181600" y="2091340"/>
              <a:ext cx="1828800" cy="754446"/>
              <a:chOff x="3514735" y="2544763"/>
              <a:chExt cx="6033894" cy="2489200"/>
            </a:xfrm>
          </p:grpSpPr>
          <p:sp>
            <p:nvSpPr>
              <p:cNvPr id="6" name="七边形 5"/>
              <p:cNvSpPr/>
              <p:nvPr/>
            </p:nvSpPr>
            <p:spPr>
              <a:xfrm>
                <a:off x="3514735" y="2544763"/>
                <a:ext cx="2489200" cy="2489200"/>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七边形 6"/>
              <p:cNvSpPr/>
              <p:nvPr/>
            </p:nvSpPr>
            <p:spPr>
              <a:xfrm>
                <a:off x="7059428" y="2544763"/>
                <a:ext cx="2489201" cy="2489200"/>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5181600" y="3369579"/>
              <a:ext cx="1828800" cy="754446"/>
              <a:chOff x="3514735" y="2544763"/>
              <a:chExt cx="6033894" cy="2489200"/>
            </a:xfrm>
          </p:grpSpPr>
          <p:sp>
            <p:nvSpPr>
              <p:cNvPr id="10" name="七边形 9"/>
              <p:cNvSpPr/>
              <p:nvPr/>
            </p:nvSpPr>
            <p:spPr>
              <a:xfrm>
                <a:off x="3514735" y="2544763"/>
                <a:ext cx="2489200" cy="2489200"/>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七边形 10"/>
              <p:cNvSpPr/>
              <p:nvPr/>
            </p:nvSpPr>
            <p:spPr>
              <a:xfrm>
                <a:off x="7059428" y="2544763"/>
                <a:ext cx="2489201" cy="2489200"/>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5181600" y="4647817"/>
              <a:ext cx="1828800" cy="754446"/>
              <a:chOff x="3514735" y="2544763"/>
              <a:chExt cx="6033894" cy="2489200"/>
            </a:xfrm>
          </p:grpSpPr>
          <p:sp>
            <p:nvSpPr>
              <p:cNvPr id="13" name="七边形 12"/>
              <p:cNvSpPr/>
              <p:nvPr/>
            </p:nvSpPr>
            <p:spPr>
              <a:xfrm>
                <a:off x="3514735" y="2544763"/>
                <a:ext cx="2489200" cy="2489200"/>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七边形 13"/>
              <p:cNvSpPr/>
              <p:nvPr/>
            </p:nvSpPr>
            <p:spPr>
              <a:xfrm>
                <a:off x="7059428" y="2544763"/>
                <a:ext cx="2489201" cy="2489200"/>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椭圆 14"/>
            <p:cNvSpPr/>
            <p:nvPr/>
          </p:nvSpPr>
          <p:spPr>
            <a:xfrm>
              <a:off x="5415145" y="2320323"/>
              <a:ext cx="287357" cy="296480"/>
            </a:xfrm>
            <a:custGeom>
              <a:avLst/>
              <a:gdLst>
                <a:gd name="T0" fmla="*/ 614 w 834"/>
                <a:gd name="T1" fmla="*/ 393 h 862"/>
                <a:gd name="T2" fmla="*/ 548 w 834"/>
                <a:gd name="T3" fmla="*/ 370 h 862"/>
                <a:gd name="T4" fmla="*/ 551 w 834"/>
                <a:gd name="T5" fmla="*/ 312 h 862"/>
                <a:gd name="T6" fmla="*/ 627 w 834"/>
                <a:gd name="T7" fmla="*/ 313 h 862"/>
                <a:gd name="T8" fmla="*/ 615 w 834"/>
                <a:gd name="T9" fmla="*/ 345 h 862"/>
                <a:gd name="T10" fmla="*/ 587 w 834"/>
                <a:gd name="T11" fmla="*/ 324 h 862"/>
                <a:gd name="T12" fmla="*/ 563 w 834"/>
                <a:gd name="T13" fmla="*/ 342 h 862"/>
                <a:gd name="T14" fmla="*/ 596 w 834"/>
                <a:gd name="T15" fmla="*/ 359 h 862"/>
                <a:gd name="T16" fmla="*/ 646 w 834"/>
                <a:gd name="T17" fmla="*/ 402 h 862"/>
                <a:gd name="T18" fmla="*/ 590 w 834"/>
                <a:gd name="T19" fmla="*/ 444 h 862"/>
                <a:gd name="T20" fmla="*/ 534 w 834"/>
                <a:gd name="T21" fmla="*/ 398 h 862"/>
                <a:gd name="T22" fmla="*/ 570 w 834"/>
                <a:gd name="T23" fmla="*/ 415 h 862"/>
                <a:gd name="T24" fmla="*/ 612 w 834"/>
                <a:gd name="T25" fmla="*/ 416 h 862"/>
                <a:gd name="T26" fmla="*/ 403 w 834"/>
                <a:gd name="T27" fmla="*/ 440 h 862"/>
                <a:gd name="T28" fmla="*/ 437 w 834"/>
                <a:gd name="T29" fmla="*/ 333 h 862"/>
                <a:gd name="T30" fmla="*/ 473 w 834"/>
                <a:gd name="T31" fmla="*/ 440 h 862"/>
                <a:gd name="T32" fmla="*/ 524 w 834"/>
                <a:gd name="T33" fmla="*/ 304 h 862"/>
                <a:gd name="T34" fmla="*/ 496 w 834"/>
                <a:gd name="T35" fmla="*/ 304 h 862"/>
                <a:gd name="T36" fmla="*/ 473 w 834"/>
                <a:gd name="T37" fmla="*/ 403 h 862"/>
                <a:gd name="T38" fmla="*/ 438 w 834"/>
                <a:gd name="T39" fmla="*/ 304 h 862"/>
                <a:gd name="T40" fmla="*/ 404 w 834"/>
                <a:gd name="T41" fmla="*/ 404 h 862"/>
                <a:gd name="T42" fmla="*/ 366 w 834"/>
                <a:gd name="T43" fmla="*/ 304 h 862"/>
                <a:gd name="T44" fmla="*/ 389 w 834"/>
                <a:gd name="T45" fmla="*/ 440 h 862"/>
                <a:gd name="T46" fmla="*/ 340 w 834"/>
                <a:gd name="T47" fmla="*/ 428 h 862"/>
                <a:gd name="T48" fmla="*/ 265 w 834"/>
                <a:gd name="T49" fmla="*/ 416 h 862"/>
                <a:gd name="T50" fmla="*/ 331 w 834"/>
                <a:gd name="T51" fmla="*/ 381 h 862"/>
                <a:gd name="T52" fmla="*/ 331 w 834"/>
                <a:gd name="T53" fmla="*/ 357 h 862"/>
                <a:gd name="T54" fmla="*/ 265 w 834"/>
                <a:gd name="T55" fmla="*/ 328 h 862"/>
                <a:gd name="T56" fmla="*/ 336 w 834"/>
                <a:gd name="T57" fmla="*/ 316 h 862"/>
                <a:gd name="T58" fmla="*/ 236 w 834"/>
                <a:gd name="T59" fmla="*/ 304 h 862"/>
                <a:gd name="T60" fmla="*/ 340 w 834"/>
                <a:gd name="T61" fmla="*/ 440 h 862"/>
                <a:gd name="T62" fmla="*/ 340 w 834"/>
                <a:gd name="T63" fmla="*/ 428 h 862"/>
                <a:gd name="T64" fmla="*/ 98 w 834"/>
                <a:gd name="T65" fmla="*/ 440 h 862"/>
                <a:gd name="T66" fmla="*/ 125 w 834"/>
                <a:gd name="T67" fmla="*/ 440 h 862"/>
                <a:gd name="T68" fmla="*/ 181 w 834"/>
                <a:gd name="T69" fmla="*/ 440 h 862"/>
                <a:gd name="T70" fmla="*/ 209 w 834"/>
                <a:gd name="T71" fmla="*/ 440 h 862"/>
                <a:gd name="T72" fmla="*/ 196 w 834"/>
                <a:gd name="T73" fmla="*/ 304 h 862"/>
                <a:gd name="T74" fmla="*/ 182 w 834"/>
                <a:gd name="T75" fmla="*/ 400 h 862"/>
                <a:gd name="T76" fmla="*/ 113 w 834"/>
                <a:gd name="T77" fmla="*/ 304 h 862"/>
                <a:gd name="T78" fmla="*/ 834 w 834"/>
                <a:gd name="T79" fmla="*/ 0 h 862"/>
                <a:gd name="T80" fmla="*/ 743 w 834"/>
                <a:gd name="T81" fmla="*/ 555 h 862"/>
                <a:gd name="T82" fmla="*/ 551 w 834"/>
                <a:gd name="T83" fmla="*/ 643 h 862"/>
                <a:gd name="T84" fmla="*/ 420 w 834"/>
                <a:gd name="T85" fmla="*/ 772 h 862"/>
                <a:gd name="T86" fmla="*/ 329 w 834"/>
                <a:gd name="T87" fmla="*/ 643 h 862"/>
                <a:gd name="T88" fmla="*/ 0 w 834"/>
                <a:gd name="T89" fmla="*/ 88 h 862"/>
                <a:gd name="T90" fmla="*/ 91 w 834"/>
                <a:gd name="T91" fmla="*/ 0 h 862"/>
                <a:gd name="T92" fmla="*/ 707 w 834"/>
                <a:gd name="T93" fmla="*/ 125 h 862"/>
                <a:gd name="T94" fmla="*/ 109 w 834"/>
                <a:gd name="T95" fmla="*/ 125 h 862"/>
                <a:gd name="T96" fmla="*/ 37 w 834"/>
                <a:gd name="T97" fmla="*/ 125 h 862"/>
                <a:gd name="T98" fmla="*/ 366 w 834"/>
                <a:gd name="T99" fmla="*/ 606 h 862"/>
                <a:gd name="T100" fmla="*/ 420 w 834"/>
                <a:gd name="T101" fmla="*/ 720 h 862"/>
                <a:gd name="T102" fmla="*/ 456 w 834"/>
                <a:gd name="T103" fmla="*/ 683 h 862"/>
                <a:gd name="T104" fmla="*/ 536 w 834"/>
                <a:gd name="T105" fmla="*/ 606 h 862"/>
                <a:gd name="T106" fmla="*/ 587 w 834"/>
                <a:gd name="T107" fmla="*/ 606 h 862"/>
                <a:gd name="T108" fmla="*/ 707 w 834"/>
                <a:gd name="T109" fmla="*/ 554 h 862"/>
                <a:gd name="T110" fmla="*/ 707 w 834"/>
                <a:gd name="T111" fmla="*/ 518 h 862"/>
                <a:gd name="T112" fmla="*/ 707 w 834"/>
                <a:gd name="T113" fmla="*/ 125 h 862"/>
                <a:gd name="T114" fmla="*/ 127 w 834"/>
                <a:gd name="T115" fmla="*/ 37 h 862"/>
                <a:gd name="T116" fmla="*/ 743 w 834"/>
                <a:gd name="T117" fmla="*/ 88 h 862"/>
                <a:gd name="T118" fmla="*/ 798 w 834"/>
                <a:gd name="T119" fmla="*/ 518 h 862"/>
                <a:gd name="T120" fmla="*/ 798 w 834"/>
                <a:gd name="T121" fmla="*/ 3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34" h="862">
                  <a:moveTo>
                    <a:pt x="619" y="404"/>
                  </a:moveTo>
                  <a:cubicBezTo>
                    <a:pt x="619" y="399"/>
                    <a:pt x="617" y="395"/>
                    <a:pt x="614" y="393"/>
                  </a:cubicBezTo>
                  <a:cubicBezTo>
                    <a:pt x="610" y="390"/>
                    <a:pt x="603" y="388"/>
                    <a:pt x="591" y="385"/>
                  </a:cubicBezTo>
                  <a:cubicBezTo>
                    <a:pt x="569" y="380"/>
                    <a:pt x="555" y="375"/>
                    <a:pt x="548" y="370"/>
                  </a:cubicBezTo>
                  <a:cubicBezTo>
                    <a:pt x="540" y="364"/>
                    <a:pt x="537" y="355"/>
                    <a:pt x="537" y="344"/>
                  </a:cubicBezTo>
                  <a:cubicBezTo>
                    <a:pt x="537" y="330"/>
                    <a:pt x="541" y="320"/>
                    <a:pt x="551" y="312"/>
                  </a:cubicBezTo>
                  <a:cubicBezTo>
                    <a:pt x="561" y="304"/>
                    <a:pt x="573" y="300"/>
                    <a:pt x="590" y="300"/>
                  </a:cubicBezTo>
                  <a:cubicBezTo>
                    <a:pt x="605" y="300"/>
                    <a:pt x="617" y="305"/>
                    <a:pt x="627" y="313"/>
                  </a:cubicBezTo>
                  <a:cubicBezTo>
                    <a:pt x="637" y="321"/>
                    <a:pt x="642" y="331"/>
                    <a:pt x="643" y="345"/>
                  </a:cubicBezTo>
                  <a:lnTo>
                    <a:pt x="615" y="345"/>
                  </a:lnTo>
                  <a:cubicBezTo>
                    <a:pt x="615" y="339"/>
                    <a:pt x="612" y="333"/>
                    <a:pt x="607" y="330"/>
                  </a:cubicBezTo>
                  <a:cubicBezTo>
                    <a:pt x="601" y="326"/>
                    <a:pt x="595" y="324"/>
                    <a:pt x="587" y="324"/>
                  </a:cubicBezTo>
                  <a:cubicBezTo>
                    <a:pt x="579" y="324"/>
                    <a:pt x="574" y="325"/>
                    <a:pt x="570" y="329"/>
                  </a:cubicBezTo>
                  <a:cubicBezTo>
                    <a:pt x="565" y="332"/>
                    <a:pt x="563" y="336"/>
                    <a:pt x="563" y="342"/>
                  </a:cubicBezTo>
                  <a:cubicBezTo>
                    <a:pt x="563" y="346"/>
                    <a:pt x="566" y="349"/>
                    <a:pt x="570" y="351"/>
                  </a:cubicBezTo>
                  <a:cubicBezTo>
                    <a:pt x="574" y="354"/>
                    <a:pt x="583" y="356"/>
                    <a:pt x="596" y="359"/>
                  </a:cubicBezTo>
                  <a:cubicBezTo>
                    <a:pt x="616" y="364"/>
                    <a:pt x="630" y="369"/>
                    <a:pt x="636" y="375"/>
                  </a:cubicBezTo>
                  <a:cubicBezTo>
                    <a:pt x="643" y="380"/>
                    <a:pt x="646" y="390"/>
                    <a:pt x="646" y="402"/>
                  </a:cubicBezTo>
                  <a:cubicBezTo>
                    <a:pt x="646" y="415"/>
                    <a:pt x="641" y="425"/>
                    <a:pt x="631" y="433"/>
                  </a:cubicBezTo>
                  <a:cubicBezTo>
                    <a:pt x="621" y="440"/>
                    <a:pt x="607" y="444"/>
                    <a:pt x="590" y="444"/>
                  </a:cubicBezTo>
                  <a:cubicBezTo>
                    <a:pt x="573" y="444"/>
                    <a:pt x="560" y="440"/>
                    <a:pt x="550" y="432"/>
                  </a:cubicBezTo>
                  <a:cubicBezTo>
                    <a:pt x="540" y="424"/>
                    <a:pt x="535" y="413"/>
                    <a:pt x="534" y="398"/>
                  </a:cubicBezTo>
                  <a:lnTo>
                    <a:pt x="562" y="398"/>
                  </a:lnTo>
                  <a:cubicBezTo>
                    <a:pt x="562" y="405"/>
                    <a:pt x="565" y="411"/>
                    <a:pt x="570" y="415"/>
                  </a:cubicBezTo>
                  <a:cubicBezTo>
                    <a:pt x="575" y="419"/>
                    <a:pt x="581" y="421"/>
                    <a:pt x="590" y="421"/>
                  </a:cubicBezTo>
                  <a:cubicBezTo>
                    <a:pt x="599" y="421"/>
                    <a:pt x="606" y="419"/>
                    <a:pt x="612" y="416"/>
                  </a:cubicBezTo>
                  <a:cubicBezTo>
                    <a:pt x="617" y="413"/>
                    <a:pt x="619" y="409"/>
                    <a:pt x="619" y="404"/>
                  </a:cubicBezTo>
                  <a:close/>
                  <a:moveTo>
                    <a:pt x="403" y="440"/>
                  </a:moveTo>
                  <a:lnTo>
                    <a:pt x="416" y="440"/>
                  </a:lnTo>
                  <a:lnTo>
                    <a:pt x="437" y="333"/>
                  </a:lnTo>
                  <a:lnTo>
                    <a:pt x="459" y="440"/>
                  </a:lnTo>
                  <a:lnTo>
                    <a:pt x="473" y="440"/>
                  </a:lnTo>
                  <a:lnTo>
                    <a:pt x="487" y="440"/>
                  </a:lnTo>
                  <a:lnTo>
                    <a:pt x="524" y="304"/>
                  </a:lnTo>
                  <a:lnTo>
                    <a:pt x="510" y="304"/>
                  </a:lnTo>
                  <a:lnTo>
                    <a:pt x="496" y="304"/>
                  </a:lnTo>
                  <a:lnTo>
                    <a:pt x="473" y="403"/>
                  </a:lnTo>
                  <a:lnTo>
                    <a:pt x="473" y="403"/>
                  </a:lnTo>
                  <a:lnTo>
                    <a:pt x="453" y="304"/>
                  </a:lnTo>
                  <a:lnTo>
                    <a:pt x="438" y="304"/>
                  </a:lnTo>
                  <a:lnTo>
                    <a:pt x="423" y="304"/>
                  </a:lnTo>
                  <a:lnTo>
                    <a:pt x="404" y="404"/>
                  </a:lnTo>
                  <a:lnTo>
                    <a:pt x="381" y="304"/>
                  </a:lnTo>
                  <a:lnTo>
                    <a:pt x="366" y="304"/>
                  </a:lnTo>
                  <a:lnTo>
                    <a:pt x="351" y="304"/>
                  </a:lnTo>
                  <a:lnTo>
                    <a:pt x="389" y="440"/>
                  </a:lnTo>
                  <a:lnTo>
                    <a:pt x="403" y="440"/>
                  </a:lnTo>
                  <a:close/>
                  <a:moveTo>
                    <a:pt x="340" y="428"/>
                  </a:moveTo>
                  <a:lnTo>
                    <a:pt x="340" y="416"/>
                  </a:lnTo>
                  <a:lnTo>
                    <a:pt x="265" y="416"/>
                  </a:lnTo>
                  <a:lnTo>
                    <a:pt x="265" y="381"/>
                  </a:lnTo>
                  <a:lnTo>
                    <a:pt x="331" y="381"/>
                  </a:lnTo>
                  <a:lnTo>
                    <a:pt x="331" y="369"/>
                  </a:lnTo>
                  <a:lnTo>
                    <a:pt x="331" y="357"/>
                  </a:lnTo>
                  <a:lnTo>
                    <a:pt x="265" y="357"/>
                  </a:lnTo>
                  <a:lnTo>
                    <a:pt x="265" y="328"/>
                  </a:lnTo>
                  <a:lnTo>
                    <a:pt x="336" y="328"/>
                  </a:lnTo>
                  <a:lnTo>
                    <a:pt x="336" y="316"/>
                  </a:lnTo>
                  <a:lnTo>
                    <a:pt x="336" y="304"/>
                  </a:lnTo>
                  <a:lnTo>
                    <a:pt x="236" y="304"/>
                  </a:lnTo>
                  <a:lnTo>
                    <a:pt x="236" y="440"/>
                  </a:lnTo>
                  <a:lnTo>
                    <a:pt x="340" y="440"/>
                  </a:lnTo>
                  <a:lnTo>
                    <a:pt x="340" y="428"/>
                  </a:lnTo>
                  <a:lnTo>
                    <a:pt x="340" y="428"/>
                  </a:lnTo>
                  <a:close/>
                  <a:moveTo>
                    <a:pt x="98" y="304"/>
                  </a:moveTo>
                  <a:lnTo>
                    <a:pt x="98" y="440"/>
                  </a:lnTo>
                  <a:lnTo>
                    <a:pt x="111" y="440"/>
                  </a:lnTo>
                  <a:lnTo>
                    <a:pt x="125" y="440"/>
                  </a:lnTo>
                  <a:lnTo>
                    <a:pt x="125" y="342"/>
                  </a:lnTo>
                  <a:lnTo>
                    <a:pt x="181" y="440"/>
                  </a:lnTo>
                  <a:lnTo>
                    <a:pt x="195" y="440"/>
                  </a:lnTo>
                  <a:lnTo>
                    <a:pt x="209" y="440"/>
                  </a:lnTo>
                  <a:lnTo>
                    <a:pt x="209" y="304"/>
                  </a:lnTo>
                  <a:lnTo>
                    <a:pt x="196" y="304"/>
                  </a:lnTo>
                  <a:lnTo>
                    <a:pt x="182" y="304"/>
                  </a:lnTo>
                  <a:lnTo>
                    <a:pt x="182" y="400"/>
                  </a:lnTo>
                  <a:lnTo>
                    <a:pt x="128" y="304"/>
                  </a:lnTo>
                  <a:lnTo>
                    <a:pt x="113" y="304"/>
                  </a:lnTo>
                  <a:lnTo>
                    <a:pt x="98" y="304"/>
                  </a:lnTo>
                  <a:close/>
                  <a:moveTo>
                    <a:pt x="834" y="0"/>
                  </a:moveTo>
                  <a:lnTo>
                    <a:pt x="834" y="555"/>
                  </a:lnTo>
                  <a:lnTo>
                    <a:pt x="743" y="555"/>
                  </a:lnTo>
                  <a:lnTo>
                    <a:pt x="743" y="643"/>
                  </a:lnTo>
                  <a:lnTo>
                    <a:pt x="551" y="643"/>
                  </a:lnTo>
                  <a:lnTo>
                    <a:pt x="420" y="774"/>
                  </a:lnTo>
                  <a:lnTo>
                    <a:pt x="420" y="772"/>
                  </a:lnTo>
                  <a:lnTo>
                    <a:pt x="329" y="862"/>
                  </a:lnTo>
                  <a:lnTo>
                    <a:pt x="329" y="643"/>
                  </a:lnTo>
                  <a:lnTo>
                    <a:pt x="0" y="643"/>
                  </a:lnTo>
                  <a:lnTo>
                    <a:pt x="0" y="88"/>
                  </a:lnTo>
                  <a:lnTo>
                    <a:pt x="91" y="88"/>
                  </a:lnTo>
                  <a:lnTo>
                    <a:pt x="91" y="0"/>
                  </a:lnTo>
                  <a:lnTo>
                    <a:pt x="834" y="0"/>
                  </a:lnTo>
                  <a:close/>
                  <a:moveTo>
                    <a:pt x="707" y="125"/>
                  </a:moveTo>
                  <a:lnTo>
                    <a:pt x="127" y="125"/>
                  </a:lnTo>
                  <a:lnTo>
                    <a:pt x="109" y="125"/>
                  </a:lnTo>
                  <a:lnTo>
                    <a:pt x="91" y="125"/>
                  </a:lnTo>
                  <a:lnTo>
                    <a:pt x="37" y="125"/>
                  </a:lnTo>
                  <a:lnTo>
                    <a:pt x="37" y="606"/>
                  </a:lnTo>
                  <a:lnTo>
                    <a:pt x="366" y="606"/>
                  </a:lnTo>
                  <a:lnTo>
                    <a:pt x="366" y="774"/>
                  </a:lnTo>
                  <a:lnTo>
                    <a:pt x="420" y="720"/>
                  </a:lnTo>
                  <a:lnTo>
                    <a:pt x="438" y="702"/>
                  </a:lnTo>
                  <a:lnTo>
                    <a:pt x="456" y="683"/>
                  </a:lnTo>
                  <a:lnTo>
                    <a:pt x="533" y="606"/>
                  </a:lnTo>
                  <a:lnTo>
                    <a:pt x="536" y="606"/>
                  </a:lnTo>
                  <a:lnTo>
                    <a:pt x="561" y="606"/>
                  </a:lnTo>
                  <a:lnTo>
                    <a:pt x="587" y="606"/>
                  </a:lnTo>
                  <a:lnTo>
                    <a:pt x="707" y="606"/>
                  </a:lnTo>
                  <a:lnTo>
                    <a:pt x="707" y="554"/>
                  </a:lnTo>
                  <a:lnTo>
                    <a:pt x="707" y="536"/>
                  </a:lnTo>
                  <a:lnTo>
                    <a:pt x="707" y="518"/>
                  </a:lnTo>
                  <a:lnTo>
                    <a:pt x="707" y="125"/>
                  </a:lnTo>
                  <a:lnTo>
                    <a:pt x="707" y="125"/>
                  </a:lnTo>
                  <a:close/>
                  <a:moveTo>
                    <a:pt x="798" y="37"/>
                  </a:moveTo>
                  <a:lnTo>
                    <a:pt x="127" y="37"/>
                  </a:lnTo>
                  <a:lnTo>
                    <a:pt x="127" y="88"/>
                  </a:lnTo>
                  <a:lnTo>
                    <a:pt x="743" y="88"/>
                  </a:lnTo>
                  <a:lnTo>
                    <a:pt x="743" y="518"/>
                  </a:lnTo>
                  <a:lnTo>
                    <a:pt x="798" y="518"/>
                  </a:lnTo>
                  <a:lnTo>
                    <a:pt x="798" y="37"/>
                  </a:lnTo>
                  <a:lnTo>
                    <a:pt x="798" y="3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15"/>
            <p:cNvSpPr/>
            <p:nvPr/>
          </p:nvSpPr>
          <p:spPr>
            <a:xfrm>
              <a:off x="5410583" y="3598757"/>
              <a:ext cx="296480" cy="296090"/>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16"/>
            <p:cNvSpPr/>
            <p:nvPr/>
          </p:nvSpPr>
          <p:spPr>
            <a:xfrm>
              <a:off x="5410583" y="4878139"/>
              <a:ext cx="296480" cy="293803"/>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 name="connsiteX86" fmla="*/ 373273 h 605239"/>
                <a:gd name="connsiteY86" fmla="*/ 373273 h 605239"/>
                <a:gd name="connsiteX87" fmla="*/ 373273 h 605239"/>
                <a:gd name="connsiteY87" fmla="*/ 373273 h 605239"/>
                <a:gd name="connsiteX88" fmla="*/ 373273 h 605239"/>
                <a:gd name="connsiteY88" fmla="*/ 373273 h 605239"/>
                <a:gd name="connsiteX89" fmla="*/ 373273 h 605239"/>
                <a:gd name="connsiteY89" fmla="*/ 373273 h 605239"/>
                <a:gd name="connsiteX90" fmla="*/ 373273 h 605239"/>
                <a:gd name="connsiteY90" fmla="*/ 373273 h 605239"/>
                <a:gd name="connsiteX91" fmla="*/ 373273 h 605239"/>
                <a:gd name="connsiteY91" fmla="*/ 373273 h 605239"/>
                <a:gd name="connsiteX92" fmla="*/ 373273 h 605239"/>
                <a:gd name="connsiteY92"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8425" h="573203">
                  <a:moveTo>
                    <a:pt x="35688" y="330987"/>
                  </a:moveTo>
                  <a:cubicBezTo>
                    <a:pt x="32039" y="330987"/>
                    <a:pt x="29102" y="334008"/>
                    <a:pt x="29102" y="337651"/>
                  </a:cubicBezTo>
                  <a:lnTo>
                    <a:pt x="29102" y="484438"/>
                  </a:lnTo>
                  <a:cubicBezTo>
                    <a:pt x="29102" y="488081"/>
                    <a:pt x="32039" y="491102"/>
                    <a:pt x="35688" y="491102"/>
                  </a:cubicBezTo>
                  <a:lnTo>
                    <a:pt x="240293" y="491102"/>
                  </a:lnTo>
                  <a:cubicBezTo>
                    <a:pt x="243942" y="491102"/>
                    <a:pt x="246968" y="488081"/>
                    <a:pt x="246968" y="484438"/>
                  </a:cubicBezTo>
                  <a:lnTo>
                    <a:pt x="246968" y="337651"/>
                  </a:lnTo>
                  <a:cubicBezTo>
                    <a:pt x="246968" y="334008"/>
                    <a:pt x="243942" y="330987"/>
                    <a:pt x="240293" y="330987"/>
                  </a:cubicBezTo>
                  <a:close/>
                  <a:moveTo>
                    <a:pt x="440550" y="305700"/>
                  </a:moveTo>
                  <a:cubicBezTo>
                    <a:pt x="444243" y="305700"/>
                    <a:pt x="447936" y="307122"/>
                    <a:pt x="450784" y="309967"/>
                  </a:cubicBezTo>
                  <a:lnTo>
                    <a:pt x="487627" y="346765"/>
                  </a:lnTo>
                  <a:cubicBezTo>
                    <a:pt x="493323" y="352454"/>
                    <a:pt x="493323" y="361520"/>
                    <a:pt x="487627" y="367209"/>
                  </a:cubicBezTo>
                  <a:cubicBezTo>
                    <a:pt x="484780" y="370053"/>
                    <a:pt x="481042" y="371475"/>
                    <a:pt x="477304" y="371475"/>
                  </a:cubicBezTo>
                  <a:cubicBezTo>
                    <a:pt x="473477" y="371475"/>
                    <a:pt x="469829" y="370053"/>
                    <a:pt x="466981" y="367209"/>
                  </a:cubicBezTo>
                  <a:lnTo>
                    <a:pt x="454967" y="355298"/>
                  </a:lnTo>
                  <a:lnTo>
                    <a:pt x="454967" y="470137"/>
                  </a:lnTo>
                  <a:cubicBezTo>
                    <a:pt x="454967" y="478137"/>
                    <a:pt x="448470" y="484714"/>
                    <a:pt x="440372" y="484714"/>
                  </a:cubicBezTo>
                  <a:lnTo>
                    <a:pt x="328329" y="484714"/>
                  </a:lnTo>
                  <a:cubicBezTo>
                    <a:pt x="320320" y="484714"/>
                    <a:pt x="313734" y="478137"/>
                    <a:pt x="313734" y="470137"/>
                  </a:cubicBezTo>
                  <a:cubicBezTo>
                    <a:pt x="313734" y="462049"/>
                    <a:pt x="320320" y="455560"/>
                    <a:pt x="328329" y="455560"/>
                  </a:cubicBezTo>
                  <a:lnTo>
                    <a:pt x="328329" y="455649"/>
                  </a:lnTo>
                  <a:lnTo>
                    <a:pt x="426044" y="455649"/>
                  </a:lnTo>
                  <a:lnTo>
                    <a:pt x="426044" y="355298"/>
                  </a:lnTo>
                  <a:lnTo>
                    <a:pt x="414030" y="367209"/>
                  </a:lnTo>
                  <a:cubicBezTo>
                    <a:pt x="408334" y="372897"/>
                    <a:pt x="399168" y="372897"/>
                    <a:pt x="393472" y="367209"/>
                  </a:cubicBezTo>
                  <a:cubicBezTo>
                    <a:pt x="387777" y="361520"/>
                    <a:pt x="387777" y="352454"/>
                    <a:pt x="393472" y="346765"/>
                  </a:cubicBezTo>
                  <a:lnTo>
                    <a:pt x="430316" y="309967"/>
                  </a:lnTo>
                  <a:cubicBezTo>
                    <a:pt x="433163" y="307122"/>
                    <a:pt x="436856" y="305700"/>
                    <a:pt x="440550" y="305700"/>
                  </a:cubicBezTo>
                  <a:close/>
                  <a:moveTo>
                    <a:pt x="35688" y="302020"/>
                  </a:moveTo>
                  <a:lnTo>
                    <a:pt x="240293" y="302020"/>
                  </a:lnTo>
                  <a:cubicBezTo>
                    <a:pt x="259961" y="302020"/>
                    <a:pt x="275981" y="318014"/>
                    <a:pt x="275981" y="337651"/>
                  </a:cubicBezTo>
                  <a:lnTo>
                    <a:pt x="275981" y="484438"/>
                  </a:lnTo>
                  <a:cubicBezTo>
                    <a:pt x="275981" y="504075"/>
                    <a:pt x="259961" y="520068"/>
                    <a:pt x="240293" y="520068"/>
                  </a:cubicBezTo>
                  <a:lnTo>
                    <a:pt x="152631" y="520068"/>
                  </a:lnTo>
                  <a:lnTo>
                    <a:pt x="152631" y="544059"/>
                  </a:lnTo>
                  <a:lnTo>
                    <a:pt x="179152" y="544059"/>
                  </a:lnTo>
                  <a:cubicBezTo>
                    <a:pt x="187251" y="544059"/>
                    <a:pt x="193747" y="550545"/>
                    <a:pt x="193747" y="558631"/>
                  </a:cubicBezTo>
                  <a:cubicBezTo>
                    <a:pt x="193747" y="566628"/>
                    <a:pt x="187251" y="573203"/>
                    <a:pt x="179152" y="573203"/>
                  </a:cubicBezTo>
                  <a:lnTo>
                    <a:pt x="96829" y="573203"/>
                  </a:lnTo>
                  <a:cubicBezTo>
                    <a:pt x="88730" y="573203"/>
                    <a:pt x="82234" y="566628"/>
                    <a:pt x="82234" y="558631"/>
                  </a:cubicBezTo>
                  <a:cubicBezTo>
                    <a:pt x="82234" y="550545"/>
                    <a:pt x="88730" y="544059"/>
                    <a:pt x="96829" y="544059"/>
                  </a:cubicBezTo>
                  <a:lnTo>
                    <a:pt x="123439" y="544059"/>
                  </a:lnTo>
                  <a:lnTo>
                    <a:pt x="123439" y="520068"/>
                  </a:lnTo>
                  <a:lnTo>
                    <a:pt x="35688" y="520068"/>
                  </a:lnTo>
                  <a:cubicBezTo>
                    <a:pt x="16020" y="520068"/>
                    <a:pt x="0" y="504075"/>
                    <a:pt x="0" y="484438"/>
                  </a:cubicBezTo>
                  <a:lnTo>
                    <a:pt x="0" y="337651"/>
                  </a:lnTo>
                  <a:cubicBezTo>
                    <a:pt x="0" y="318014"/>
                    <a:pt x="16020" y="302020"/>
                    <a:pt x="35688" y="302020"/>
                  </a:cubicBezTo>
                  <a:close/>
                  <a:moveTo>
                    <a:pt x="138020" y="94487"/>
                  </a:moveTo>
                  <a:lnTo>
                    <a:pt x="250020" y="94487"/>
                  </a:lnTo>
                  <a:cubicBezTo>
                    <a:pt x="258122" y="94487"/>
                    <a:pt x="264621" y="100974"/>
                    <a:pt x="264621" y="109060"/>
                  </a:cubicBezTo>
                  <a:cubicBezTo>
                    <a:pt x="264621" y="117147"/>
                    <a:pt x="258122" y="123634"/>
                    <a:pt x="250020" y="123634"/>
                  </a:cubicBezTo>
                  <a:lnTo>
                    <a:pt x="250020" y="123545"/>
                  </a:lnTo>
                  <a:lnTo>
                    <a:pt x="152710" y="123545"/>
                  </a:lnTo>
                  <a:lnTo>
                    <a:pt x="152710" y="223873"/>
                  </a:lnTo>
                  <a:lnTo>
                    <a:pt x="164729" y="211876"/>
                  </a:lnTo>
                  <a:cubicBezTo>
                    <a:pt x="170427" y="206189"/>
                    <a:pt x="179508" y="206189"/>
                    <a:pt x="185206" y="211876"/>
                  </a:cubicBezTo>
                  <a:cubicBezTo>
                    <a:pt x="190904" y="217563"/>
                    <a:pt x="190904" y="226716"/>
                    <a:pt x="185206" y="232404"/>
                  </a:cubicBezTo>
                  <a:lnTo>
                    <a:pt x="148436" y="269104"/>
                  </a:lnTo>
                  <a:cubicBezTo>
                    <a:pt x="145588" y="271948"/>
                    <a:pt x="141759" y="273370"/>
                    <a:pt x="138109" y="273370"/>
                  </a:cubicBezTo>
                  <a:cubicBezTo>
                    <a:pt x="134281" y="273370"/>
                    <a:pt x="130630" y="271948"/>
                    <a:pt x="127781" y="269104"/>
                  </a:cubicBezTo>
                  <a:lnTo>
                    <a:pt x="91012" y="232404"/>
                  </a:lnTo>
                  <a:cubicBezTo>
                    <a:pt x="85314" y="226716"/>
                    <a:pt x="85314" y="217563"/>
                    <a:pt x="91012" y="211876"/>
                  </a:cubicBezTo>
                  <a:cubicBezTo>
                    <a:pt x="96710" y="206189"/>
                    <a:pt x="105791" y="206189"/>
                    <a:pt x="111489" y="211876"/>
                  </a:cubicBezTo>
                  <a:lnTo>
                    <a:pt x="123508" y="223873"/>
                  </a:lnTo>
                  <a:lnTo>
                    <a:pt x="123508" y="109060"/>
                  </a:lnTo>
                  <a:cubicBezTo>
                    <a:pt x="123508" y="100974"/>
                    <a:pt x="129918" y="94487"/>
                    <a:pt x="138020" y="94487"/>
                  </a:cubicBezTo>
                  <a:close/>
                  <a:moveTo>
                    <a:pt x="338148" y="29153"/>
                  </a:moveTo>
                  <a:cubicBezTo>
                    <a:pt x="334410" y="29153"/>
                    <a:pt x="331473" y="32176"/>
                    <a:pt x="331473" y="35820"/>
                  </a:cubicBezTo>
                  <a:lnTo>
                    <a:pt x="331473" y="182566"/>
                  </a:lnTo>
                  <a:cubicBezTo>
                    <a:pt x="331473" y="186210"/>
                    <a:pt x="334410" y="189143"/>
                    <a:pt x="338148" y="189143"/>
                  </a:cubicBezTo>
                  <a:lnTo>
                    <a:pt x="542650" y="189143"/>
                  </a:lnTo>
                  <a:cubicBezTo>
                    <a:pt x="546388" y="189143"/>
                    <a:pt x="549325" y="186210"/>
                    <a:pt x="549325" y="182566"/>
                  </a:cubicBezTo>
                  <a:lnTo>
                    <a:pt x="549325" y="35820"/>
                  </a:lnTo>
                  <a:cubicBezTo>
                    <a:pt x="549325" y="32176"/>
                    <a:pt x="546388" y="29153"/>
                    <a:pt x="542650" y="29153"/>
                  </a:cubicBezTo>
                  <a:close/>
                  <a:moveTo>
                    <a:pt x="338148" y="0"/>
                  </a:moveTo>
                  <a:lnTo>
                    <a:pt x="542650" y="0"/>
                  </a:lnTo>
                  <a:cubicBezTo>
                    <a:pt x="562407" y="0"/>
                    <a:pt x="578425" y="16177"/>
                    <a:pt x="578425" y="35820"/>
                  </a:cubicBezTo>
                  <a:lnTo>
                    <a:pt x="578425" y="182388"/>
                  </a:lnTo>
                  <a:cubicBezTo>
                    <a:pt x="578425" y="202120"/>
                    <a:pt x="562407" y="218119"/>
                    <a:pt x="542650" y="218119"/>
                  </a:cubicBezTo>
                  <a:lnTo>
                    <a:pt x="454994" y="218119"/>
                  </a:lnTo>
                  <a:lnTo>
                    <a:pt x="454994" y="242029"/>
                  </a:lnTo>
                  <a:lnTo>
                    <a:pt x="481602" y="242029"/>
                  </a:lnTo>
                  <a:cubicBezTo>
                    <a:pt x="489611" y="242029"/>
                    <a:pt x="496197" y="248518"/>
                    <a:pt x="496197" y="256606"/>
                  </a:cubicBezTo>
                  <a:cubicBezTo>
                    <a:pt x="496197" y="264694"/>
                    <a:pt x="489611" y="271183"/>
                    <a:pt x="481602" y="271183"/>
                  </a:cubicBezTo>
                  <a:lnTo>
                    <a:pt x="399196" y="271183"/>
                  </a:lnTo>
                  <a:cubicBezTo>
                    <a:pt x="391187" y="271183"/>
                    <a:pt x="384601" y="264694"/>
                    <a:pt x="384601" y="256606"/>
                  </a:cubicBezTo>
                  <a:cubicBezTo>
                    <a:pt x="384601" y="248518"/>
                    <a:pt x="391187" y="242029"/>
                    <a:pt x="399196" y="242029"/>
                  </a:cubicBezTo>
                  <a:lnTo>
                    <a:pt x="425804" y="242029"/>
                  </a:lnTo>
                  <a:lnTo>
                    <a:pt x="425804" y="218119"/>
                  </a:lnTo>
                  <a:lnTo>
                    <a:pt x="338148" y="218119"/>
                  </a:lnTo>
                  <a:cubicBezTo>
                    <a:pt x="318391" y="218119"/>
                    <a:pt x="302373" y="202120"/>
                    <a:pt x="302373" y="182388"/>
                  </a:cubicBezTo>
                  <a:lnTo>
                    <a:pt x="302373" y="35731"/>
                  </a:lnTo>
                  <a:cubicBezTo>
                    <a:pt x="302373" y="15999"/>
                    <a:pt x="318391" y="0"/>
                    <a:pt x="33814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2" name="椭圆 17"/>
            <p:cNvSpPr/>
            <p:nvPr/>
          </p:nvSpPr>
          <p:spPr>
            <a:xfrm>
              <a:off x="6493571" y="2331840"/>
              <a:ext cx="296480" cy="273446"/>
            </a:xfrm>
            <a:custGeom>
              <a:avLst/>
              <a:gdLst>
                <a:gd name="connsiteX0" fmla="*/ 176147 w 578111"/>
                <a:gd name="connsiteY0" fmla="*/ 221031 h 533197"/>
                <a:gd name="connsiteX1" fmla="*/ 212154 w 578111"/>
                <a:gd name="connsiteY1" fmla="*/ 256947 h 533197"/>
                <a:gd name="connsiteX2" fmla="*/ 212154 w 578111"/>
                <a:gd name="connsiteY2" fmla="*/ 348118 h 533197"/>
                <a:gd name="connsiteX3" fmla="*/ 176147 w 578111"/>
                <a:gd name="connsiteY3" fmla="*/ 384955 h 533197"/>
                <a:gd name="connsiteX4" fmla="*/ 139217 w 578111"/>
                <a:gd name="connsiteY4" fmla="*/ 348118 h 533197"/>
                <a:gd name="connsiteX5" fmla="*/ 139217 w 578111"/>
                <a:gd name="connsiteY5" fmla="*/ 256947 h 533197"/>
                <a:gd name="connsiteX6" fmla="*/ 176147 w 578111"/>
                <a:gd name="connsiteY6" fmla="*/ 221031 h 533197"/>
                <a:gd name="connsiteX7" fmla="*/ 267503 w 578111"/>
                <a:gd name="connsiteY7" fmla="*/ 184193 h 533197"/>
                <a:gd name="connsiteX8" fmla="*/ 303437 w 578111"/>
                <a:gd name="connsiteY8" fmla="*/ 221030 h 533197"/>
                <a:gd name="connsiteX9" fmla="*/ 303437 w 578111"/>
                <a:gd name="connsiteY9" fmla="*/ 348119 h 533197"/>
                <a:gd name="connsiteX10" fmla="*/ 267503 w 578111"/>
                <a:gd name="connsiteY10" fmla="*/ 384956 h 533197"/>
                <a:gd name="connsiteX11" fmla="*/ 230648 w 578111"/>
                <a:gd name="connsiteY11" fmla="*/ 348119 h 533197"/>
                <a:gd name="connsiteX12" fmla="*/ 230648 w 578111"/>
                <a:gd name="connsiteY12" fmla="*/ 221030 h 533197"/>
                <a:gd name="connsiteX13" fmla="*/ 267503 w 578111"/>
                <a:gd name="connsiteY13" fmla="*/ 184193 h 533197"/>
                <a:gd name="connsiteX14" fmla="*/ 357937 w 578111"/>
                <a:gd name="connsiteY14" fmla="*/ 148390 h 533197"/>
                <a:gd name="connsiteX15" fmla="*/ 394867 w 578111"/>
                <a:gd name="connsiteY15" fmla="*/ 184289 h 533197"/>
                <a:gd name="connsiteX16" fmla="*/ 394867 w 578111"/>
                <a:gd name="connsiteY16" fmla="*/ 348136 h 533197"/>
                <a:gd name="connsiteX17" fmla="*/ 357937 w 578111"/>
                <a:gd name="connsiteY17" fmla="*/ 384955 h 533197"/>
                <a:gd name="connsiteX18" fmla="*/ 321930 w 578111"/>
                <a:gd name="connsiteY18" fmla="*/ 348136 h 533197"/>
                <a:gd name="connsiteX19" fmla="*/ 321930 w 578111"/>
                <a:gd name="connsiteY19" fmla="*/ 184289 h 533197"/>
                <a:gd name="connsiteX20" fmla="*/ 357937 w 578111"/>
                <a:gd name="connsiteY20" fmla="*/ 148390 h 533197"/>
                <a:gd name="connsiteX21" fmla="*/ 267469 w 578111"/>
                <a:gd name="connsiteY21" fmla="*/ 0 h 533197"/>
                <a:gd name="connsiteX22" fmla="*/ 529404 w 578111"/>
                <a:gd name="connsiteY22" fmla="*/ 218252 h 533197"/>
                <a:gd name="connsiteX23" fmla="*/ 566296 w 578111"/>
                <a:gd name="connsiteY23" fmla="*/ 218252 h 533197"/>
                <a:gd name="connsiteX24" fmla="*/ 576441 w 578111"/>
                <a:gd name="connsiteY24" fmla="*/ 224698 h 533197"/>
                <a:gd name="connsiteX25" fmla="*/ 575519 w 578111"/>
                <a:gd name="connsiteY25" fmla="*/ 237590 h 533197"/>
                <a:gd name="connsiteX26" fmla="*/ 514647 w 578111"/>
                <a:gd name="connsiteY26" fmla="*/ 310341 h 533197"/>
                <a:gd name="connsiteX27" fmla="*/ 505424 w 578111"/>
                <a:gd name="connsiteY27" fmla="*/ 314945 h 533197"/>
                <a:gd name="connsiteX28" fmla="*/ 496201 w 578111"/>
                <a:gd name="connsiteY28" fmla="*/ 310341 h 533197"/>
                <a:gd name="connsiteX29" fmla="*/ 435328 w 578111"/>
                <a:gd name="connsiteY29" fmla="*/ 237590 h 533197"/>
                <a:gd name="connsiteX30" fmla="*/ 433484 w 578111"/>
                <a:gd name="connsiteY30" fmla="*/ 224698 h 533197"/>
                <a:gd name="connsiteX31" fmla="*/ 444551 w 578111"/>
                <a:gd name="connsiteY31" fmla="*/ 218252 h 533197"/>
                <a:gd name="connsiteX32" fmla="*/ 480521 w 578111"/>
                <a:gd name="connsiteY32" fmla="*/ 218252 h 533197"/>
                <a:gd name="connsiteX33" fmla="*/ 267469 w 578111"/>
                <a:gd name="connsiteY33" fmla="*/ 47886 h 533197"/>
                <a:gd name="connsiteX34" fmla="*/ 48882 w 578111"/>
                <a:gd name="connsiteY34" fmla="*/ 266138 h 533197"/>
                <a:gd name="connsiteX35" fmla="*/ 267469 w 578111"/>
                <a:gd name="connsiteY35" fmla="*/ 484390 h 533197"/>
                <a:gd name="connsiteX36" fmla="*/ 456541 w 578111"/>
                <a:gd name="connsiteY36" fmla="*/ 375724 h 533197"/>
                <a:gd name="connsiteX37" fmla="*/ 489744 w 578111"/>
                <a:gd name="connsiteY37" fmla="*/ 366515 h 533197"/>
                <a:gd name="connsiteX38" fmla="*/ 498967 w 578111"/>
                <a:gd name="connsiteY38" fmla="*/ 399668 h 533197"/>
                <a:gd name="connsiteX39" fmla="*/ 267469 w 578111"/>
                <a:gd name="connsiteY39" fmla="*/ 533197 h 533197"/>
                <a:gd name="connsiteX40" fmla="*/ 0 w 578111"/>
                <a:gd name="connsiteY40" fmla="*/ 266138 h 533197"/>
                <a:gd name="connsiteX41" fmla="*/ 267469 w 578111"/>
                <a:gd name="connsiteY41" fmla="*/ 0 h 533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578111" h="533197">
                  <a:moveTo>
                    <a:pt x="176147" y="221031"/>
                  </a:moveTo>
                  <a:cubicBezTo>
                    <a:pt x="196459" y="221031"/>
                    <a:pt x="212154" y="237608"/>
                    <a:pt x="212154" y="256947"/>
                  </a:cubicBezTo>
                  <a:lnTo>
                    <a:pt x="212154" y="348118"/>
                  </a:lnTo>
                  <a:cubicBezTo>
                    <a:pt x="212154" y="368378"/>
                    <a:pt x="196459" y="384955"/>
                    <a:pt x="176147" y="384955"/>
                  </a:cubicBezTo>
                  <a:cubicBezTo>
                    <a:pt x="155836" y="384955"/>
                    <a:pt x="139217" y="368378"/>
                    <a:pt x="139217" y="348118"/>
                  </a:cubicBezTo>
                  <a:lnTo>
                    <a:pt x="139217" y="256947"/>
                  </a:lnTo>
                  <a:cubicBezTo>
                    <a:pt x="139217" y="237608"/>
                    <a:pt x="155836" y="221031"/>
                    <a:pt x="176147" y="221031"/>
                  </a:cubicBezTo>
                  <a:close/>
                  <a:moveTo>
                    <a:pt x="267503" y="184193"/>
                  </a:moveTo>
                  <a:cubicBezTo>
                    <a:pt x="286852" y="184193"/>
                    <a:pt x="303437" y="200770"/>
                    <a:pt x="303437" y="221030"/>
                  </a:cubicBezTo>
                  <a:lnTo>
                    <a:pt x="303437" y="348119"/>
                  </a:lnTo>
                  <a:cubicBezTo>
                    <a:pt x="303437" y="368379"/>
                    <a:pt x="287774" y="384956"/>
                    <a:pt x="267503" y="384956"/>
                  </a:cubicBezTo>
                  <a:cubicBezTo>
                    <a:pt x="247233" y="384956"/>
                    <a:pt x="230648" y="368379"/>
                    <a:pt x="230648" y="348119"/>
                  </a:cubicBezTo>
                  <a:lnTo>
                    <a:pt x="230648" y="221030"/>
                  </a:lnTo>
                  <a:cubicBezTo>
                    <a:pt x="230648" y="200770"/>
                    <a:pt x="247233" y="184193"/>
                    <a:pt x="267503" y="184193"/>
                  </a:cubicBezTo>
                  <a:close/>
                  <a:moveTo>
                    <a:pt x="357937" y="148390"/>
                  </a:moveTo>
                  <a:cubicBezTo>
                    <a:pt x="378249" y="148390"/>
                    <a:pt x="394867" y="164959"/>
                    <a:pt x="394867" y="184289"/>
                  </a:cubicBezTo>
                  <a:lnTo>
                    <a:pt x="394867" y="348136"/>
                  </a:lnTo>
                  <a:cubicBezTo>
                    <a:pt x="394867" y="368386"/>
                    <a:pt x="378249" y="384955"/>
                    <a:pt x="357937" y="384955"/>
                  </a:cubicBezTo>
                  <a:cubicBezTo>
                    <a:pt x="338549" y="384955"/>
                    <a:pt x="321930" y="368386"/>
                    <a:pt x="321930" y="348136"/>
                  </a:cubicBezTo>
                  <a:lnTo>
                    <a:pt x="321930" y="184289"/>
                  </a:lnTo>
                  <a:cubicBezTo>
                    <a:pt x="321930" y="164959"/>
                    <a:pt x="338549" y="148390"/>
                    <a:pt x="357937" y="148390"/>
                  </a:cubicBezTo>
                  <a:close/>
                  <a:moveTo>
                    <a:pt x="267469" y="0"/>
                  </a:moveTo>
                  <a:cubicBezTo>
                    <a:pt x="397514" y="0"/>
                    <a:pt x="507268" y="93931"/>
                    <a:pt x="529404" y="218252"/>
                  </a:cubicBezTo>
                  <a:lnTo>
                    <a:pt x="566296" y="218252"/>
                  </a:lnTo>
                  <a:cubicBezTo>
                    <a:pt x="570907" y="218252"/>
                    <a:pt x="574597" y="221014"/>
                    <a:pt x="576441" y="224698"/>
                  </a:cubicBezTo>
                  <a:cubicBezTo>
                    <a:pt x="579208" y="229302"/>
                    <a:pt x="578286" y="233907"/>
                    <a:pt x="575519" y="237590"/>
                  </a:cubicBezTo>
                  <a:lnTo>
                    <a:pt x="514647" y="310341"/>
                  </a:lnTo>
                  <a:cubicBezTo>
                    <a:pt x="511880" y="313104"/>
                    <a:pt x="509113" y="314945"/>
                    <a:pt x="505424" y="314945"/>
                  </a:cubicBezTo>
                  <a:cubicBezTo>
                    <a:pt x="501734" y="314945"/>
                    <a:pt x="498045" y="313104"/>
                    <a:pt x="496201" y="310341"/>
                  </a:cubicBezTo>
                  <a:lnTo>
                    <a:pt x="435328" y="237590"/>
                  </a:lnTo>
                  <a:cubicBezTo>
                    <a:pt x="431639" y="233907"/>
                    <a:pt x="431639" y="229302"/>
                    <a:pt x="433484" y="224698"/>
                  </a:cubicBezTo>
                  <a:cubicBezTo>
                    <a:pt x="435328" y="221014"/>
                    <a:pt x="439940" y="218252"/>
                    <a:pt x="444551" y="218252"/>
                  </a:cubicBezTo>
                  <a:lnTo>
                    <a:pt x="480521" y="218252"/>
                  </a:lnTo>
                  <a:cubicBezTo>
                    <a:pt x="458386" y="120637"/>
                    <a:pt x="370767" y="47886"/>
                    <a:pt x="267469" y="47886"/>
                  </a:cubicBezTo>
                  <a:cubicBezTo>
                    <a:pt x="146647" y="47886"/>
                    <a:pt x="48882" y="146422"/>
                    <a:pt x="48882" y="266138"/>
                  </a:cubicBezTo>
                  <a:cubicBezTo>
                    <a:pt x="48882" y="386775"/>
                    <a:pt x="146647" y="484390"/>
                    <a:pt x="267469" y="484390"/>
                  </a:cubicBezTo>
                  <a:cubicBezTo>
                    <a:pt x="344942" y="484390"/>
                    <a:pt x="417805" y="442949"/>
                    <a:pt x="456541" y="375724"/>
                  </a:cubicBezTo>
                  <a:cubicBezTo>
                    <a:pt x="462998" y="363753"/>
                    <a:pt x="477754" y="360069"/>
                    <a:pt x="489744" y="366515"/>
                  </a:cubicBezTo>
                  <a:cubicBezTo>
                    <a:pt x="501734" y="373883"/>
                    <a:pt x="505424" y="388617"/>
                    <a:pt x="498967" y="399668"/>
                  </a:cubicBezTo>
                  <a:cubicBezTo>
                    <a:pt x="451008" y="482548"/>
                    <a:pt x="362466" y="533197"/>
                    <a:pt x="267469" y="533197"/>
                  </a:cubicBezTo>
                  <a:cubicBezTo>
                    <a:pt x="119900" y="533197"/>
                    <a:pt x="0" y="413481"/>
                    <a:pt x="0" y="266138"/>
                  </a:cubicBezTo>
                  <a:cubicBezTo>
                    <a:pt x="0" y="119716"/>
                    <a:pt x="119900" y="0"/>
                    <a:pt x="2674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3" name="椭圆 18"/>
            <p:cNvSpPr/>
            <p:nvPr/>
          </p:nvSpPr>
          <p:spPr>
            <a:xfrm>
              <a:off x="6493571" y="3626816"/>
              <a:ext cx="296480" cy="239973"/>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19"/>
            <p:cNvSpPr/>
            <p:nvPr/>
          </p:nvSpPr>
          <p:spPr>
            <a:xfrm>
              <a:off x="6513057" y="4876800"/>
              <a:ext cx="257508" cy="296480"/>
            </a:xfrm>
            <a:custGeom>
              <a:avLst/>
              <a:gdLst>
                <a:gd name="T0" fmla="*/ 5699 w 5931"/>
                <a:gd name="T1" fmla="*/ 3199 h 6838"/>
                <a:gd name="T2" fmla="*/ 5298 w 5931"/>
                <a:gd name="T3" fmla="*/ 3024 h 6838"/>
                <a:gd name="T4" fmla="*/ 5130 w 5931"/>
                <a:gd name="T5" fmla="*/ 2630 h 6838"/>
                <a:gd name="T6" fmla="*/ 4787 w 5931"/>
                <a:gd name="T7" fmla="*/ 2457 h 6838"/>
                <a:gd name="T8" fmla="*/ 4727 w 5931"/>
                <a:gd name="T9" fmla="*/ 2453 h 6838"/>
                <a:gd name="T10" fmla="*/ 4726 w 5931"/>
                <a:gd name="T11" fmla="*/ 2400 h 6838"/>
                <a:gd name="T12" fmla="*/ 4561 w 5931"/>
                <a:gd name="T13" fmla="*/ 2061 h 6838"/>
                <a:gd name="T14" fmla="*/ 4311 w 5931"/>
                <a:gd name="T15" fmla="*/ 1910 h 6838"/>
                <a:gd name="T16" fmla="*/ 5358 w 5931"/>
                <a:gd name="T17" fmla="*/ 866 h 6838"/>
                <a:gd name="T18" fmla="*/ 5301 w 5931"/>
                <a:gd name="T19" fmla="*/ 182 h 6838"/>
                <a:gd name="T20" fmla="*/ 4960 w 5931"/>
                <a:gd name="T21" fmla="*/ 14 h 6838"/>
                <a:gd name="T22" fmla="*/ 4617 w 5931"/>
                <a:gd name="T23" fmla="*/ 125 h 6838"/>
                <a:gd name="T24" fmla="*/ 3098 w 5931"/>
                <a:gd name="T25" fmla="*/ 1641 h 6838"/>
                <a:gd name="T26" fmla="*/ 2601 w 5931"/>
                <a:gd name="T27" fmla="*/ 1014 h 6838"/>
                <a:gd name="T28" fmla="*/ 2518 w 5931"/>
                <a:gd name="T29" fmla="*/ 956 h 6838"/>
                <a:gd name="T30" fmla="*/ 835 w 5931"/>
                <a:gd name="T31" fmla="*/ 2640 h 6838"/>
                <a:gd name="T32" fmla="*/ 0 w 5931"/>
                <a:gd name="T33" fmla="*/ 4786 h 6838"/>
                <a:gd name="T34" fmla="*/ 2052 w 5931"/>
                <a:gd name="T35" fmla="*/ 6838 h 6838"/>
                <a:gd name="T36" fmla="*/ 3175 w 5931"/>
                <a:gd name="T37" fmla="*/ 6463 h 6838"/>
                <a:gd name="T38" fmla="*/ 5760 w 5931"/>
                <a:gd name="T39" fmla="*/ 3878 h 6838"/>
                <a:gd name="T40" fmla="*/ 5699 w 5931"/>
                <a:gd name="T41" fmla="*/ 3199 h 6838"/>
                <a:gd name="T42" fmla="*/ 5589 w 5931"/>
                <a:gd name="T43" fmla="*/ 3707 h 6838"/>
                <a:gd name="T44" fmla="*/ 3044 w 5931"/>
                <a:gd name="T45" fmla="*/ 6252 h 6838"/>
                <a:gd name="T46" fmla="*/ 2118 w 5931"/>
                <a:gd name="T47" fmla="*/ 6561 h 6838"/>
                <a:gd name="T48" fmla="*/ 283 w 5931"/>
                <a:gd name="T49" fmla="*/ 4726 h 6838"/>
                <a:gd name="T50" fmla="*/ 1042 w 5931"/>
                <a:gd name="T51" fmla="*/ 2775 h 6838"/>
                <a:gd name="T52" fmla="*/ 2543 w 5931"/>
                <a:gd name="T53" fmla="*/ 1274 h 6838"/>
                <a:gd name="T54" fmla="*/ 2869 w 5931"/>
                <a:gd name="T55" fmla="*/ 1739 h 6838"/>
                <a:gd name="T56" fmla="*/ 2788 w 5931"/>
                <a:gd name="T57" fmla="*/ 1939 h 6838"/>
                <a:gd name="T58" fmla="*/ 2110 w 5931"/>
                <a:gd name="T59" fmla="*/ 2627 h 6838"/>
                <a:gd name="T60" fmla="*/ 2281 w 5931"/>
                <a:gd name="T61" fmla="*/ 2798 h 6838"/>
                <a:gd name="T62" fmla="*/ 4789 w 5931"/>
                <a:gd name="T63" fmla="*/ 297 h 6838"/>
                <a:gd name="T64" fmla="*/ 4934 w 5931"/>
                <a:gd name="T65" fmla="*/ 255 h 6838"/>
                <a:gd name="T66" fmla="*/ 5130 w 5931"/>
                <a:gd name="T67" fmla="*/ 354 h 6838"/>
                <a:gd name="T68" fmla="*/ 5187 w 5931"/>
                <a:gd name="T69" fmla="*/ 694 h 6838"/>
                <a:gd name="T70" fmla="*/ 3477 w 5931"/>
                <a:gd name="T71" fmla="*/ 2400 h 6838"/>
                <a:gd name="T72" fmla="*/ 3648 w 5931"/>
                <a:gd name="T73" fmla="*/ 2571 h 6838"/>
                <a:gd name="T74" fmla="*/ 4049 w 5931"/>
                <a:gd name="T75" fmla="*/ 2175 h 6838"/>
                <a:gd name="T76" fmla="*/ 4194 w 5931"/>
                <a:gd name="T77" fmla="*/ 2133 h 6838"/>
                <a:gd name="T78" fmla="*/ 4390 w 5931"/>
                <a:gd name="T79" fmla="*/ 2232 h 6838"/>
                <a:gd name="T80" fmla="*/ 4484 w 5931"/>
                <a:gd name="T81" fmla="*/ 2421 h 6838"/>
                <a:gd name="T82" fmla="*/ 4439 w 5931"/>
                <a:gd name="T83" fmla="*/ 2565 h 6838"/>
                <a:gd name="T84" fmla="*/ 3983 w 5931"/>
                <a:gd name="T85" fmla="*/ 3020 h 6838"/>
                <a:gd name="T86" fmla="*/ 4155 w 5931"/>
                <a:gd name="T87" fmla="*/ 3191 h 6838"/>
                <a:gd name="T88" fmla="*/ 4610 w 5931"/>
                <a:gd name="T89" fmla="*/ 2736 h 6838"/>
                <a:gd name="T90" fmla="*/ 4757 w 5931"/>
                <a:gd name="T91" fmla="*/ 2697 h 6838"/>
                <a:gd name="T92" fmla="*/ 4959 w 5931"/>
                <a:gd name="T93" fmla="*/ 2801 h 6838"/>
                <a:gd name="T94" fmla="*/ 5008 w 5931"/>
                <a:gd name="T95" fmla="*/ 3133 h 6838"/>
                <a:gd name="T96" fmla="*/ 5008 w 5931"/>
                <a:gd name="T97" fmla="*/ 3133 h 6838"/>
                <a:gd name="T98" fmla="*/ 4552 w 5931"/>
                <a:gd name="T99" fmla="*/ 3589 h 6838"/>
                <a:gd name="T100" fmla="*/ 4724 w 5931"/>
                <a:gd name="T101" fmla="*/ 3760 h 6838"/>
                <a:gd name="T102" fmla="*/ 5179 w 5931"/>
                <a:gd name="T103" fmla="*/ 3305 h 6838"/>
                <a:gd name="T104" fmla="*/ 5528 w 5931"/>
                <a:gd name="T105" fmla="*/ 3370 h 6838"/>
                <a:gd name="T106" fmla="*/ 5589 w 5931"/>
                <a:gd name="T107" fmla="*/ 3707 h 6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1" h="6838">
                  <a:moveTo>
                    <a:pt x="5699" y="3199"/>
                  </a:moveTo>
                  <a:cubicBezTo>
                    <a:pt x="5585" y="3085"/>
                    <a:pt x="5436" y="3025"/>
                    <a:pt x="5298" y="3024"/>
                  </a:cubicBezTo>
                  <a:cubicBezTo>
                    <a:pt x="5301" y="2888"/>
                    <a:pt x="5245" y="2744"/>
                    <a:pt x="5130" y="2630"/>
                  </a:cubicBezTo>
                  <a:cubicBezTo>
                    <a:pt x="5035" y="2534"/>
                    <a:pt x="4913" y="2473"/>
                    <a:pt x="4787" y="2457"/>
                  </a:cubicBezTo>
                  <a:cubicBezTo>
                    <a:pt x="4767" y="2455"/>
                    <a:pt x="4747" y="2453"/>
                    <a:pt x="4727" y="2453"/>
                  </a:cubicBezTo>
                  <a:cubicBezTo>
                    <a:pt x="4728" y="2436"/>
                    <a:pt x="4727" y="2418"/>
                    <a:pt x="4726" y="2400"/>
                  </a:cubicBezTo>
                  <a:cubicBezTo>
                    <a:pt x="4715" y="2276"/>
                    <a:pt x="4656" y="2156"/>
                    <a:pt x="4561" y="2061"/>
                  </a:cubicBezTo>
                  <a:cubicBezTo>
                    <a:pt x="4489" y="1989"/>
                    <a:pt x="4403" y="1937"/>
                    <a:pt x="4311" y="1910"/>
                  </a:cubicBezTo>
                  <a:lnTo>
                    <a:pt x="5358" y="866"/>
                  </a:lnTo>
                  <a:cubicBezTo>
                    <a:pt x="5530" y="693"/>
                    <a:pt x="5505" y="386"/>
                    <a:pt x="5301" y="182"/>
                  </a:cubicBezTo>
                  <a:cubicBezTo>
                    <a:pt x="5206" y="87"/>
                    <a:pt x="5085" y="27"/>
                    <a:pt x="4960" y="14"/>
                  </a:cubicBezTo>
                  <a:cubicBezTo>
                    <a:pt x="4827" y="0"/>
                    <a:pt x="4703" y="40"/>
                    <a:pt x="4617" y="125"/>
                  </a:cubicBezTo>
                  <a:lnTo>
                    <a:pt x="3098" y="1641"/>
                  </a:lnTo>
                  <a:cubicBezTo>
                    <a:pt x="3019" y="1312"/>
                    <a:pt x="2647" y="1045"/>
                    <a:pt x="2601" y="1014"/>
                  </a:cubicBezTo>
                  <a:lnTo>
                    <a:pt x="2518" y="956"/>
                  </a:lnTo>
                  <a:lnTo>
                    <a:pt x="835" y="2640"/>
                  </a:lnTo>
                  <a:lnTo>
                    <a:pt x="0" y="4786"/>
                  </a:lnTo>
                  <a:lnTo>
                    <a:pt x="2052" y="6838"/>
                  </a:lnTo>
                  <a:lnTo>
                    <a:pt x="3175" y="6463"/>
                  </a:lnTo>
                  <a:lnTo>
                    <a:pt x="5760" y="3878"/>
                  </a:lnTo>
                  <a:cubicBezTo>
                    <a:pt x="5931" y="3708"/>
                    <a:pt x="5903" y="3403"/>
                    <a:pt x="5699" y="3199"/>
                  </a:cubicBezTo>
                  <a:close/>
                  <a:moveTo>
                    <a:pt x="5589" y="3707"/>
                  </a:moveTo>
                  <a:lnTo>
                    <a:pt x="3044" y="6252"/>
                  </a:lnTo>
                  <a:lnTo>
                    <a:pt x="2118" y="6561"/>
                  </a:lnTo>
                  <a:lnTo>
                    <a:pt x="283" y="4726"/>
                  </a:lnTo>
                  <a:lnTo>
                    <a:pt x="1042" y="2775"/>
                  </a:lnTo>
                  <a:lnTo>
                    <a:pt x="2543" y="1274"/>
                  </a:lnTo>
                  <a:cubicBezTo>
                    <a:pt x="2670" y="1380"/>
                    <a:pt x="2854" y="1568"/>
                    <a:pt x="2869" y="1739"/>
                  </a:cubicBezTo>
                  <a:cubicBezTo>
                    <a:pt x="2876" y="1813"/>
                    <a:pt x="2850" y="1876"/>
                    <a:pt x="2788" y="1939"/>
                  </a:cubicBezTo>
                  <a:lnTo>
                    <a:pt x="2110" y="2627"/>
                  </a:lnTo>
                  <a:lnTo>
                    <a:pt x="2281" y="2798"/>
                  </a:lnTo>
                  <a:lnTo>
                    <a:pt x="4789" y="297"/>
                  </a:lnTo>
                  <a:cubicBezTo>
                    <a:pt x="4822" y="263"/>
                    <a:pt x="4874" y="248"/>
                    <a:pt x="4934" y="255"/>
                  </a:cubicBezTo>
                  <a:cubicBezTo>
                    <a:pt x="5003" y="262"/>
                    <a:pt x="5074" y="298"/>
                    <a:pt x="5130" y="354"/>
                  </a:cubicBezTo>
                  <a:cubicBezTo>
                    <a:pt x="5236" y="459"/>
                    <a:pt x="5262" y="619"/>
                    <a:pt x="5187" y="694"/>
                  </a:cubicBezTo>
                  <a:lnTo>
                    <a:pt x="3477" y="2400"/>
                  </a:lnTo>
                  <a:lnTo>
                    <a:pt x="3648" y="2571"/>
                  </a:lnTo>
                  <a:lnTo>
                    <a:pt x="4049" y="2175"/>
                  </a:lnTo>
                  <a:cubicBezTo>
                    <a:pt x="4082" y="2141"/>
                    <a:pt x="4134" y="2126"/>
                    <a:pt x="4194" y="2133"/>
                  </a:cubicBezTo>
                  <a:cubicBezTo>
                    <a:pt x="4263" y="2140"/>
                    <a:pt x="4334" y="2176"/>
                    <a:pt x="4390" y="2232"/>
                  </a:cubicBezTo>
                  <a:cubicBezTo>
                    <a:pt x="4445" y="2287"/>
                    <a:pt x="4479" y="2354"/>
                    <a:pt x="4484" y="2421"/>
                  </a:cubicBezTo>
                  <a:cubicBezTo>
                    <a:pt x="4490" y="2479"/>
                    <a:pt x="4473" y="2530"/>
                    <a:pt x="4439" y="2565"/>
                  </a:cubicBezTo>
                  <a:lnTo>
                    <a:pt x="3983" y="3020"/>
                  </a:lnTo>
                  <a:lnTo>
                    <a:pt x="4155" y="3191"/>
                  </a:lnTo>
                  <a:lnTo>
                    <a:pt x="4610" y="2736"/>
                  </a:lnTo>
                  <a:cubicBezTo>
                    <a:pt x="4642" y="2704"/>
                    <a:pt x="4695" y="2690"/>
                    <a:pt x="4757" y="2697"/>
                  </a:cubicBezTo>
                  <a:cubicBezTo>
                    <a:pt x="4829" y="2707"/>
                    <a:pt x="4902" y="2744"/>
                    <a:pt x="4959" y="2801"/>
                  </a:cubicBezTo>
                  <a:cubicBezTo>
                    <a:pt x="5064" y="2906"/>
                    <a:pt x="5086" y="3055"/>
                    <a:pt x="5008" y="3133"/>
                  </a:cubicBezTo>
                  <a:lnTo>
                    <a:pt x="5008" y="3133"/>
                  </a:lnTo>
                  <a:lnTo>
                    <a:pt x="4552" y="3589"/>
                  </a:lnTo>
                  <a:lnTo>
                    <a:pt x="4724" y="3760"/>
                  </a:lnTo>
                  <a:lnTo>
                    <a:pt x="5179" y="3305"/>
                  </a:lnTo>
                  <a:cubicBezTo>
                    <a:pt x="5246" y="3238"/>
                    <a:pt x="5410" y="3252"/>
                    <a:pt x="5528" y="3370"/>
                  </a:cubicBezTo>
                  <a:cubicBezTo>
                    <a:pt x="5636" y="3478"/>
                    <a:pt x="5664" y="3632"/>
                    <a:pt x="5589" y="37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27" name="矩形 26"/>
          <p:cNvSpPr/>
          <p:nvPr/>
        </p:nvSpPr>
        <p:spPr>
          <a:xfrm>
            <a:off x="7243113" y="2232162"/>
            <a:ext cx="394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endParaRPr lang="zh-CN" altLang="en-US" sz="1200" dirty="0">
              <a:solidFill>
                <a:schemeClr val="bg1"/>
              </a:solidFill>
            </a:endParaRPr>
          </a:p>
        </p:txBody>
      </p:sp>
      <p:sp>
        <p:nvSpPr>
          <p:cNvPr id="28" name="矩形 27"/>
          <p:cNvSpPr/>
          <p:nvPr/>
        </p:nvSpPr>
        <p:spPr>
          <a:xfrm>
            <a:off x="7243113" y="3480719"/>
            <a:ext cx="394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endParaRPr lang="zh-CN" altLang="en-US" sz="1200" dirty="0">
              <a:solidFill>
                <a:schemeClr val="bg1"/>
              </a:solidFill>
            </a:endParaRPr>
          </a:p>
        </p:txBody>
      </p:sp>
      <p:sp>
        <p:nvSpPr>
          <p:cNvPr id="29" name="矩形 28"/>
          <p:cNvSpPr/>
          <p:nvPr/>
        </p:nvSpPr>
        <p:spPr>
          <a:xfrm>
            <a:off x="7243113" y="4685220"/>
            <a:ext cx="3945587"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a:t>
            </a:r>
            <a:endParaRPr lang="zh-CN" altLang="en-US" sz="1200" dirty="0">
              <a:solidFill>
                <a:schemeClr val="bg1"/>
              </a:solidFill>
            </a:endParaRPr>
          </a:p>
        </p:txBody>
      </p:sp>
      <p:sp>
        <p:nvSpPr>
          <p:cNvPr id="30" name="矩形 29"/>
          <p:cNvSpPr/>
          <p:nvPr/>
        </p:nvSpPr>
        <p:spPr>
          <a:xfrm>
            <a:off x="1001713" y="2232162"/>
            <a:ext cx="394558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a:t>
            </a:r>
            <a:endParaRPr lang="zh-CN" altLang="en-US" sz="1200" dirty="0">
              <a:solidFill>
                <a:schemeClr val="bg1"/>
              </a:solidFill>
            </a:endParaRPr>
          </a:p>
        </p:txBody>
      </p:sp>
      <p:sp>
        <p:nvSpPr>
          <p:cNvPr id="31" name="矩形 30"/>
          <p:cNvSpPr/>
          <p:nvPr/>
        </p:nvSpPr>
        <p:spPr>
          <a:xfrm>
            <a:off x="1001713" y="3480719"/>
            <a:ext cx="394558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a:t>
            </a:r>
            <a:endParaRPr lang="zh-CN" altLang="en-US" sz="1200" dirty="0">
              <a:solidFill>
                <a:schemeClr val="bg1"/>
              </a:solidFill>
            </a:endParaRPr>
          </a:p>
        </p:txBody>
      </p:sp>
      <p:sp>
        <p:nvSpPr>
          <p:cNvPr id="32" name="矩形 31"/>
          <p:cNvSpPr/>
          <p:nvPr/>
        </p:nvSpPr>
        <p:spPr>
          <a:xfrm>
            <a:off x="1001713" y="4685220"/>
            <a:ext cx="3945587" cy="53553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用户可以在投影仪或者计算机上进行演示，也可以将演示文稿打印出来，制作成胶片</a:t>
            </a:r>
            <a:endParaRPr lang="zh-CN" altLang="en-US" sz="12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500" fill="hold"/>
                                        <p:tgtEl>
                                          <p:spTgt spid="30"/>
                                        </p:tgtEl>
                                        <p:attrNameLst>
                                          <p:attrName>ppt_x</p:attrName>
                                        </p:attrNameLst>
                                      </p:cBhvr>
                                      <p:tavLst>
                                        <p:tav tm="0">
                                          <p:val>
                                            <p:strVal val="0-#ppt_w/2"/>
                                          </p:val>
                                        </p:tav>
                                        <p:tav tm="100000">
                                          <p:val>
                                            <p:strVal val="#ppt_x"/>
                                          </p:val>
                                        </p:tav>
                                      </p:tavLst>
                                    </p:anim>
                                    <p:anim calcmode="lin" valueType="num">
                                      <p:cBhvr additive="base">
                                        <p:cTn id="14" dur="500" fill="hold"/>
                                        <p:tgtEl>
                                          <p:spTgt spid="3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0-#ppt_w/2"/>
                                          </p:val>
                                        </p:tav>
                                        <p:tav tm="100000">
                                          <p:val>
                                            <p:strVal val="#ppt_x"/>
                                          </p:val>
                                        </p:tav>
                                      </p:tavLst>
                                    </p:anim>
                                    <p:anim calcmode="lin" valueType="num">
                                      <p:cBhvr additive="base">
                                        <p:cTn id="18" dur="500" fill="hold"/>
                                        <p:tgtEl>
                                          <p:spTgt spid="31"/>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0-#ppt_w/2"/>
                                          </p:val>
                                        </p:tav>
                                        <p:tav tm="100000">
                                          <p:val>
                                            <p:strVal val="#ppt_x"/>
                                          </p:val>
                                        </p:tav>
                                      </p:tavLst>
                                    </p:anim>
                                    <p:anim calcmode="lin" valueType="num">
                                      <p:cBhvr additive="base">
                                        <p:cTn id="22" dur="500" fill="hold"/>
                                        <p:tgtEl>
                                          <p:spTgt spid="3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1+#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1+#ppt_w/2"/>
                                          </p:val>
                                        </p:tav>
                                        <p:tav tm="100000">
                                          <p:val>
                                            <p:strVal val="#ppt_x"/>
                                          </p:val>
                                        </p:tav>
                                      </p:tavLst>
                                    </p:anim>
                                    <p:anim calcmode="lin" valueType="num">
                                      <p:cBhvr additive="base">
                                        <p:cTn id="34"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2"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3"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22225">
                  <a:solidFill>
                    <a:prstClr val="white">
                      <a:lumMod val="85000"/>
                    </a:prstClr>
                  </a:solidFill>
                </a:ln>
                <a:blipFill dpi="0" rotWithShape="1">
                  <a:blip r:embed="rId4"/>
                  <a:srcRect/>
                  <a:stretch>
                    <a:fillRect/>
                  </a:stretch>
                </a:blipFill>
                <a:effectLst/>
                <a:uLnTx/>
                <a:uFillTx/>
                <a:latin typeface="Arial" panose="020B0604020202020204"/>
                <a:ea typeface="微软雅黑" panose="020B0503020204020204" charset="-122"/>
                <a:cs typeface="+mn-cs"/>
              </a:rPr>
              <a:t>04</a:t>
            </a:r>
            <a:endParaRPr kumimoji="0" lang="zh-CN" altLang="en-US" sz="13800" b="1" i="0" u="none" strike="noStrike" kern="1200" cap="none" spc="0" normalizeH="0" baseline="0" noProof="0" dirty="0">
              <a:ln w="22225">
                <a:solidFill>
                  <a:prstClr val="white">
                    <a:lumMod val="85000"/>
                  </a:prstClr>
                </a:solidFill>
              </a:ln>
              <a:blipFill dpi="0" rotWithShape="1">
                <a:blip r:embed="rId4"/>
                <a:srcRect/>
                <a:stretch>
                  <a:fillRect/>
                </a:stretch>
              </a:blipFill>
              <a:effectLst/>
              <a:uLnTx/>
              <a:uFillTx/>
              <a:latin typeface="Arial" panose="020B0604020202020204"/>
              <a:ea typeface="微软雅黑" panose="020B0503020204020204" charset="-122"/>
              <a:cs typeface="+mn-cs"/>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endPar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1335138" y="1295400"/>
            <a:ext cx="3986880" cy="4267200"/>
          </a:xfrm>
          <a:prstGeom prst="rect">
            <a:avLst/>
          </a:prstGeom>
        </p:spPr>
      </p:pic>
      <p:grpSp>
        <p:nvGrpSpPr>
          <p:cNvPr id="3" name="组合 2"/>
          <p:cNvGrpSpPr/>
          <p:nvPr/>
        </p:nvGrpSpPr>
        <p:grpSpPr>
          <a:xfrm>
            <a:off x="6339465" y="1602879"/>
            <a:ext cx="4977823" cy="641211"/>
            <a:chOff x="6727733" y="1598116"/>
            <a:chExt cx="4977823" cy="641211"/>
          </a:xfrm>
        </p:grpSpPr>
        <p:sp>
          <p:nvSpPr>
            <p:cNvPr id="4" name="文本框 3"/>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endParaRPr lang="zh-CN" altLang="en-US" sz="2400" dirty="0">
                <a:solidFill>
                  <a:schemeClr val="bg1"/>
                </a:solidFill>
                <a:latin typeface="+mn-ea"/>
              </a:endParaRPr>
            </a:p>
          </p:txBody>
        </p:sp>
        <p:sp>
          <p:nvSpPr>
            <p:cNvPr id="5" name="文本框 4"/>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endParaRPr lang="en-US" altLang="zh-CN" sz="1050" i="1" dirty="0">
                <a:solidFill>
                  <a:schemeClr val="bg1"/>
                </a:solidFill>
                <a:latin typeface="Century Gothic" panose="020B0502020202020204" pitchFamily="34" charset="0"/>
              </a:endParaRPr>
            </a:p>
          </p:txBody>
        </p:sp>
      </p:grpSp>
      <p:grpSp>
        <p:nvGrpSpPr>
          <p:cNvPr id="6" name="组合 5"/>
          <p:cNvGrpSpPr/>
          <p:nvPr/>
        </p:nvGrpSpPr>
        <p:grpSpPr>
          <a:xfrm>
            <a:off x="6339465" y="2620995"/>
            <a:ext cx="4977823" cy="641211"/>
            <a:chOff x="6727733" y="1598116"/>
            <a:chExt cx="4977823" cy="641211"/>
          </a:xfrm>
        </p:grpSpPr>
        <p:sp>
          <p:nvSpPr>
            <p:cNvPr id="7" name="文本框 6"/>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endParaRPr lang="zh-CN" altLang="en-US" sz="2400" dirty="0">
                <a:solidFill>
                  <a:schemeClr val="bg1"/>
                </a:solidFill>
                <a:latin typeface="+mn-ea"/>
              </a:endParaRPr>
            </a:p>
          </p:txBody>
        </p:sp>
        <p:sp>
          <p:nvSpPr>
            <p:cNvPr id="8" name="文本框 7"/>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endParaRPr lang="en-US" altLang="zh-CN" sz="1050" i="1" dirty="0">
                <a:solidFill>
                  <a:schemeClr val="bg1"/>
                </a:solidFill>
                <a:latin typeface="Century Gothic" panose="020B0502020202020204" pitchFamily="34" charset="0"/>
              </a:endParaRPr>
            </a:p>
          </p:txBody>
        </p:sp>
      </p:grpSp>
      <p:grpSp>
        <p:nvGrpSpPr>
          <p:cNvPr id="9" name="组合 8"/>
          <p:cNvGrpSpPr/>
          <p:nvPr/>
        </p:nvGrpSpPr>
        <p:grpSpPr>
          <a:xfrm>
            <a:off x="6339465" y="3639112"/>
            <a:ext cx="4977823" cy="641211"/>
            <a:chOff x="6727733" y="1598116"/>
            <a:chExt cx="4977823" cy="641211"/>
          </a:xfrm>
        </p:grpSpPr>
        <p:sp>
          <p:nvSpPr>
            <p:cNvPr id="10" name="文本框 9"/>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endParaRPr lang="zh-CN" altLang="en-US" sz="2400" dirty="0">
                <a:solidFill>
                  <a:schemeClr val="bg1"/>
                </a:solidFill>
                <a:latin typeface="+mn-ea"/>
              </a:endParaRPr>
            </a:p>
          </p:txBody>
        </p:sp>
        <p:sp>
          <p:nvSpPr>
            <p:cNvPr id="11" name="文本框 10"/>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endParaRPr lang="en-US" altLang="zh-CN" sz="1050" i="1" dirty="0">
                <a:solidFill>
                  <a:schemeClr val="bg1"/>
                </a:solidFill>
                <a:latin typeface="Century Gothic" panose="020B0502020202020204" pitchFamily="34" charset="0"/>
              </a:endParaRPr>
            </a:p>
          </p:txBody>
        </p:sp>
      </p:grpSp>
      <p:grpSp>
        <p:nvGrpSpPr>
          <p:cNvPr id="12" name="组合 11"/>
          <p:cNvGrpSpPr/>
          <p:nvPr/>
        </p:nvGrpSpPr>
        <p:grpSpPr>
          <a:xfrm>
            <a:off x="6339465" y="4657228"/>
            <a:ext cx="4977823" cy="641211"/>
            <a:chOff x="6727733" y="1598116"/>
            <a:chExt cx="4977823" cy="641211"/>
          </a:xfrm>
        </p:grpSpPr>
        <p:sp>
          <p:nvSpPr>
            <p:cNvPr id="13" name="文本框 12"/>
            <p:cNvSpPr txBox="1"/>
            <p:nvPr/>
          </p:nvSpPr>
          <p:spPr>
            <a:xfrm>
              <a:off x="6727733" y="1598116"/>
              <a:ext cx="2646878" cy="461665"/>
            </a:xfrm>
            <a:prstGeom prst="rect">
              <a:avLst/>
            </a:prstGeom>
            <a:noFill/>
          </p:spPr>
          <p:txBody>
            <a:bodyPr wrap="none" rtlCol="0">
              <a:spAutoFit/>
              <a:scene3d>
                <a:camera prst="orthographicFront"/>
                <a:lightRig rig="threePt" dir="t"/>
              </a:scene3d>
              <a:sp3d contourW="12700"/>
            </a:bodyPr>
            <a:lstStyle/>
            <a:p>
              <a:r>
                <a:rPr lang="zh-CN" altLang="en-US" sz="2400" dirty="0">
                  <a:solidFill>
                    <a:schemeClr val="bg1"/>
                  </a:solidFill>
                  <a:latin typeface="+mn-ea"/>
                </a:rPr>
                <a:t>标题文字添加此处</a:t>
              </a:r>
              <a:endParaRPr lang="zh-CN" altLang="en-US" sz="2400" dirty="0">
                <a:solidFill>
                  <a:schemeClr val="bg1"/>
                </a:solidFill>
                <a:latin typeface="+mn-ea"/>
              </a:endParaRPr>
            </a:p>
          </p:txBody>
        </p:sp>
        <p:sp>
          <p:nvSpPr>
            <p:cNvPr id="14" name="文本框 13"/>
            <p:cNvSpPr txBox="1"/>
            <p:nvPr/>
          </p:nvSpPr>
          <p:spPr>
            <a:xfrm>
              <a:off x="6727733" y="1977717"/>
              <a:ext cx="4977823" cy="261610"/>
            </a:xfrm>
            <a:prstGeom prst="rect">
              <a:avLst/>
            </a:prstGeom>
            <a:noFill/>
          </p:spPr>
          <p:txBody>
            <a:bodyPr wrap="square" rtlCol="0">
              <a:spAutoFit/>
              <a:scene3d>
                <a:camera prst="orthographicFront"/>
                <a:lightRig rig="threePt" dir="t"/>
              </a:scene3d>
              <a:sp3d contourW="12700"/>
            </a:bodyPr>
            <a:lstStyle/>
            <a:p>
              <a:r>
                <a:rPr lang="en-US" altLang="zh-CN" sz="1050" i="1" dirty="0">
                  <a:solidFill>
                    <a:schemeClr val="bg1"/>
                  </a:solidFill>
                  <a:latin typeface="Century Gothic" panose="020B0502020202020204" pitchFamily="34" charset="0"/>
                </a:rPr>
                <a:t>The user can demonstrate on a projector or computer</a:t>
              </a:r>
              <a:endParaRPr lang="en-US" altLang="zh-CN" sz="1050" i="1" dirty="0">
                <a:solidFill>
                  <a:schemeClr val="bg1"/>
                </a:solidFill>
                <a:latin typeface="Century Gothic" panose="020B0502020202020204" pitchFamily="34" charset="0"/>
              </a:endParaRPr>
            </a:p>
          </p:txBody>
        </p:sp>
      </p:grpSp>
      <p:sp>
        <p:nvSpPr>
          <p:cNvPr id="17" name="文本框 16"/>
          <p:cNvSpPr txBox="1"/>
          <p:nvPr/>
        </p:nvSpPr>
        <p:spPr>
          <a:xfrm>
            <a:off x="2190264" y="3061060"/>
            <a:ext cx="2518638" cy="707886"/>
          </a:xfrm>
          <a:prstGeom prst="rect">
            <a:avLst/>
          </a:prstGeom>
          <a:noFill/>
        </p:spPr>
        <p:txBody>
          <a:bodyPr wrap="none" rtlCol="0">
            <a:spAutoFit/>
            <a:scene3d>
              <a:camera prst="orthographicFront"/>
              <a:lightRig rig="threePt" dir="t"/>
            </a:scene3d>
            <a:sp3d contourW="12700"/>
          </a:bodyPr>
          <a:lstStyle/>
          <a:p>
            <a:pPr algn="ctr"/>
            <a:r>
              <a:rPr lang="en-US" altLang="zh-CN" sz="4000" b="1" i="1" dirty="0">
                <a:solidFill>
                  <a:schemeClr val="bg1"/>
                </a:solidFill>
                <a:effectLst>
                  <a:outerShdw blurRad="241300" dist="38100" dir="2700000" algn="tl">
                    <a:srgbClr val="000000">
                      <a:alpha val="60000"/>
                    </a:srgbClr>
                  </a:outerShdw>
                </a:effectLst>
                <a:latin typeface="Century Gothic" panose="020B0502020202020204" pitchFamily="34" charset="0"/>
              </a:rPr>
              <a:t>CONTENT</a:t>
            </a:r>
            <a:endParaRPr lang="zh-CN" altLang="en-US" sz="4000" b="1" i="1" dirty="0">
              <a:solidFill>
                <a:schemeClr val="bg1"/>
              </a:solidFill>
              <a:effectLst>
                <a:outerShdw blurRad="241300" dist="38100" dir="2700000" algn="tl">
                  <a:srgbClr val="000000">
                    <a:alpha val="60000"/>
                  </a:srgbClr>
                </a:outerShdw>
              </a:effectLst>
              <a:latin typeface="Century Gothic" panose="020B0502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Tm="0">
        <p15:prstTrans prst="crush"/>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1500"/>
                            </p:stCondLst>
                            <p:childTnLst>
                              <p:par>
                                <p:cTn id="18" presetID="12" presetClass="entr" presetSubtype="8"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right)">
                                      <p:cBhvr>
                                        <p:cTn id="21" dur="500"/>
                                        <p:tgtEl>
                                          <p:spTgt spid="3"/>
                                        </p:tgtEl>
                                      </p:cBhvr>
                                    </p:animEffect>
                                  </p:childTnLst>
                                </p:cTn>
                              </p:par>
                            </p:childTnLst>
                          </p:cTn>
                        </p:par>
                        <p:par>
                          <p:cTn id="22" fill="hold">
                            <p:stCondLst>
                              <p:cond delay="2000"/>
                            </p:stCondLst>
                            <p:childTnLst>
                              <p:par>
                                <p:cTn id="23" presetID="12" presetClass="entr" presetSubtype="8"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ppt_x</p:attrName>
                                        </p:attrNameLst>
                                      </p:cBhvr>
                                      <p:tavLst>
                                        <p:tav tm="0">
                                          <p:val>
                                            <p:strVal val="#ppt_x-#ppt_w*1.125000"/>
                                          </p:val>
                                        </p:tav>
                                        <p:tav tm="100000">
                                          <p:val>
                                            <p:strVal val="#ppt_x"/>
                                          </p:val>
                                        </p:tav>
                                      </p:tavLst>
                                    </p:anim>
                                    <p:animEffect transition="in" filter="wipe(right)">
                                      <p:cBhvr>
                                        <p:cTn id="26" dur="500"/>
                                        <p:tgtEl>
                                          <p:spTgt spid="6"/>
                                        </p:tgtEl>
                                      </p:cBhvr>
                                    </p:animEffect>
                                  </p:childTnLst>
                                </p:cTn>
                              </p:par>
                            </p:childTnLst>
                          </p:cTn>
                        </p:par>
                        <p:par>
                          <p:cTn id="27" fill="hold">
                            <p:stCondLst>
                              <p:cond delay="2500"/>
                            </p:stCondLst>
                            <p:childTnLst>
                              <p:par>
                                <p:cTn id="28" presetID="1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p:tgtEl>
                                          <p:spTgt spid="9"/>
                                        </p:tgtEl>
                                        <p:attrNameLst>
                                          <p:attrName>ppt_x</p:attrName>
                                        </p:attrNameLst>
                                      </p:cBhvr>
                                      <p:tavLst>
                                        <p:tav tm="0">
                                          <p:val>
                                            <p:strVal val="#ppt_x-#ppt_w*1.125000"/>
                                          </p:val>
                                        </p:tav>
                                        <p:tav tm="100000">
                                          <p:val>
                                            <p:strVal val="#ppt_x"/>
                                          </p:val>
                                        </p:tav>
                                      </p:tavLst>
                                    </p:anim>
                                    <p:animEffect transition="in" filter="wipe(right)">
                                      <p:cBhvr>
                                        <p:cTn id="31" dur="500"/>
                                        <p:tgtEl>
                                          <p:spTgt spid="9"/>
                                        </p:tgtEl>
                                      </p:cBhvr>
                                    </p:animEffect>
                                  </p:childTnLst>
                                </p:cTn>
                              </p:par>
                            </p:childTnLst>
                          </p:cTn>
                        </p:par>
                        <p:par>
                          <p:cTn id="32" fill="hold">
                            <p:stCondLst>
                              <p:cond delay="3000"/>
                            </p:stCondLst>
                            <p:childTnLst>
                              <p:par>
                                <p:cTn id="33" presetID="12" presetClass="entr" presetSubtype="8"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ppt_x</p:attrName>
                                        </p:attrNameLst>
                                      </p:cBhvr>
                                      <p:tavLst>
                                        <p:tav tm="0">
                                          <p:val>
                                            <p:strVal val="#ppt_x-#ppt_w*1.125000"/>
                                          </p:val>
                                        </p:tav>
                                        <p:tav tm="100000">
                                          <p:val>
                                            <p:strVal val="#ppt_x"/>
                                          </p:val>
                                        </p:tav>
                                      </p:tavLst>
                                    </p:anim>
                                    <p:animEffect transition="in" filter="wipe(right)">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占位符 20"/>
          <p:cNvPicPr>
            <a:picLocks noGrp="1" noChangeAspect="1"/>
          </p:cNvPicPr>
          <p:nvPr>
            <p:ph type="pic" sz="quarter" idx="10"/>
          </p:nvPr>
        </p:nvPicPr>
        <p:blipFill>
          <a:blip r:embed="rId1" cstate="email"/>
          <a:srcRect/>
          <a:stretch>
            <a:fillRect/>
          </a:stretch>
        </p:blipFill>
        <p:spPr/>
      </p:pic>
      <p:pic>
        <p:nvPicPr>
          <p:cNvPr id="3" name="图片 2"/>
          <p:cNvPicPr>
            <a:picLocks noChangeAspect="1"/>
          </p:cNvPicPr>
          <p:nvPr/>
        </p:nvPicPr>
        <p:blipFill rotWithShape="1">
          <a:blip r:embed="rId2" cstate="email"/>
          <a:srcRect/>
          <a:stretch>
            <a:fillRect/>
          </a:stretch>
        </p:blipFill>
        <p:spPr>
          <a:xfrm>
            <a:off x="4546600" y="1985790"/>
            <a:ext cx="3098800" cy="3175346"/>
          </a:xfrm>
          <a:prstGeom prst="rect">
            <a:avLst/>
          </a:prstGeom>
        </p:spPr>
      </p:pic>
      <p:grpSp>
        <p:nvGrpSpPr>
          <p:cNvPr id="5" name="组合 4"/>
          <p:cNvGrpSpPr/>
          <p:nvPr/>
        </p:nvGrpSpPr>
        <p:grpSpPr>
          <a:xfrm>
            <a:off x="1702088" y="475531"/>
            <a:ext cx="4977823" cy="692869"/>
            <a:chOff x="6727733" y="1599947"/>
            <a:chExt cx="4977823" cy="692869"/>
          </a:xfrm>
        </p:grpSpPr>
        <p:sp>
          <p:nvSpPr>
            <p:cNvPr id="6" name="文本框 5"/>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7" name="文本框 6"/>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9" name="组合 8"/>
          <p:cNvGrpSpPr/>
          <p:nvPr/>
        </p:nvGrpSpPr>
        <p:grpSpPr>
          <a:xfrm>
            <a:off x="1447568" y="2145558"/>
            <a:ext cx="2794232" cy="1107594"/>
            <a:chOff x="5354323" y="1996356"/>
            <a:chExt cx="2794232" cy="1107594"/>
          </a:xfrm>
        </p:grpSpPr>
        <p:sp>
          <p:nvSpPr>
            <p:cNvPr id="10" name="矩形 9"/>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1" name="矩形 10"/>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2" name="组合 11"/>
          <p:cNvGrpSpPr/>
          <p:nvPr/>
        </p:nvGrpSpPr>
        <p:grpSpPr>
          <a:xfrm>
            <a:off x="1447568" y="4177558"/>
            <a:ext cx="2794232" cy="1107594"/>
            <a:chOff x="5354323" y="1996356"/>
            <a:chExt cx="2794232" cy="1107594"/>
          </a:xfrm>
        </p:grpSpPr>
        <p:sp>
          <p:nvSpPr>
            <p:cNvPr id="13" name="矩形 12"/>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4" name="矩形 13"/>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5" name="组合 14"/>
          <p:cNvGrpSpPr/>
          <p:nvPr/>
        </p:nvGrpSpPr>
        <p:grpSpPr>
          <a:xfrm>
            <a:off x="7822968" y="2145558"/>
            <a:ext cx="2794232" cy="1107594"/>
            <a:chOff x="5354323" y="1996356"/>
            <a:chExt cx="2794232" cy="1107594"/>
          </a:xfrm>
        </p:grpSpPr>
        <p:sp>
          <p:nvSpPr>
            <p:cNvPr id="16" name="矩形 15"/>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7" name="矩形 16"/>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8" name="组合 17"/>
          <p:cNvGrpSpPr/>
          <p:nvPr/>
        </p:nvGrpSpPr>
        <p:grpSpPr>
          <a:xfrm>
            <a:off x="7822968" y="4177558"/>
            <a:ext cx="2794232" cy="1107594"/>
            <a:chOff x="5354323" y="1996356"/>
            <a:chExt cx="2794232" cy="1107594"/>
          </a:xfrm>
        </p:grpSpPr>
        <p:sp>
          <p:nvSpPr>
            <p:cNvPr id="19" name="矩形 18"/>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0" name="矩形 19"/>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par>
                                <p:cTn id="11" presetID="3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par>
                                <p:cTn id="28" presetID="53" presetClass="entr" presetSubtype="16"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500" fill="hold"/>
                                        <p:tgtEl>
                                          <p:spTgt spid="15"/>
                                        </p:tgtEl>
                                        <p:attrNameLst>
                                          <p:attrName>ppt_w</p:attrName>
                                        </p:attrNameLst>
                                      </p:cBhvr>
                                      <p:tavLst>
                                        <p:tav tm="0">
                                          <p:val>
                                            <p:fltVal val="0"/>
                                          </p:val>
                                        </p:tav>
                                        <p:tav tm="100000">
                                          <p:val>
                                            <p:strVal val="#ppt_w"/>
                                          </p:val>
                                        </p:tav>
                                      </p:tavLst>
                                    </p:anim>
                                    <p:anim calcmode="lin" valueType="num">
                                      <p:cBhvr>
                                        <p:cTn id="31" dur="500" fill="hold"/>
                                        <p:tgtEl>
                                          <p:spTgt spid="15"/>
                                        </p:tgtEl>
                                        <p:attrNameLst>
                                          <p:attrName>ppt_h</p:attrName>
                                        </p:attrNameLst>
                                      </p:cBhvr>
                                      <p:tavLst>
                                        <p:tav tm="0">
                                          <p:val>
                                            <p:fltVal val="0"/>
                                          </p:val>
                                        </p:tav>
                                        <p:tav tm="100000">
                                          <p:val>
                                            <p:strVal val="#ppt_h"/>
                                          </p:val>
                                        </p:tav>
                                      </p:tavLst>
                                    </p:anim>
                                    <p:animEffect transition="in" filter="fade">
                                      <p:cBhvr>
                                        <p:cTn id="32" dur="500"/>
                                        <p:tgtEl>
                                          <p:spTgt spid="15"/>
                                        </p:tgtEl>
                                      </p:cBhvr>
                                    </p:animEffect>
                                  </p:childTnLst>
                                </p:cTn>
                              </p:par>
                              <p:par>
                                <p:cTn id="33" presetID="53" presetClass="entr" presetSubtype="16"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pic>
        <p:nvPicPr>
          <p:cNvPr id="23" name="图片占位符 22"/>
          <p:cNvPicPr>
            <a:picLocks noGrp="1" noChangeAspect="1"/>
          </p:cNvPicPr>
          <p:nvPr>
            <p:ph type="pic" sz="quarter" idx="10"/>
          </p:nvPr>
        </p:nvPicPr>
        <p:blipFill>
          <a:blip r:embed="rId1" cstate="email"/>
          <a:srcRect/>
          <a:stretch>
            <a:fillRect/>
          </a:stretch>
        </p:blipFill>
        <p:spPr/>
      </p:pic>
      <p:grpSp>
        <p:nvGrpSpPr>
          <p:cNvPr id="11" name="组合 10"/>
          <p:cNvGrpSpPr/>
          <p:nvPr/>
        </p:nvGrpSpPr>
        <p:grpSpPr>
          <a:xfrm>
            <a:off x="907522" y="2041434"/>
            <a:ext cx="2283660" cy="1107594"/>
            <a:chOff x="2677264" y="1996356"/>
            <a:chExt cx="2283660" cy="1107594"/>
          </a:xfrm>
        </p:grpSpPr>
        <p:sp>
          <p:nvSpPr>
            <p:cNvPr id="12" name="矩形 11"/>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13" name="矩形 12"/>
            <p:cNvSpPr/>
            <p:nvPr/>
          </p:nvSpPr>
          <p:spPr>
            <a:xfrm>
              <a:off x="287653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4" name="组合 13"/>
          <p:cNvGrpSpPr/>
          <p:nvPr/>
        </p:nvGrpSpPr>
        <p:grpSpPr>
          <a:xfrm>
            <a:off x="907522" y="4155984"/>
            <a:ext cx="2283660" cy="1107594"/>
            <a:chOff x="2677264" y="1996356"/>
            <a:chExt cx="2283660" cy="1107594"/>
          </a:xfrm>
        </p:grpSpPr>
        <p:sp>
          <p:nvSpPr>
            <p:cNvPr id="15" name="矩形 14"/>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16" name="矩形 15"/>
            <p:cNvSpPr/>
            <p:nvPr/>
          </p:nvSpPr>
          <p:spPr>
            <a:xfrm>
              <a:off x="2876537" y="1996356"/>
              <a:ext cx="2084387" cy="429861"/>
            </a:xfrm>
            <a:prstGeom prst="rect">
              <a:avLst/>
            </a:prstGeom>
          </p:spPr>
          <p:txBody>
            <a:bodyPr wrap="square">
              <a:spAutoFit/>
              <a:scene3d>
                <a:camera prst="orthographicFront"/>
                <a:lightRig rig="threePt" dir="t"/>
              </a:scene3d>
              <a:sp3d contourW="12700"/>
            </a:bodyPr>
            <a:lstStyle/>
            <a:p>
              <a:pPr algn="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7" name="组合 16"/>
          <p:cNvGrpSpPr/>
          <p:nvPr/>
        </p:nvGrpSpPr>
        <p:grpSpPr>
          <a:xfrm>
            <a:off x="8867468" y="2041434"/>
            <a:ext cx="2283660" cy="1107594"/>
            <a:chOff x="2677264" y="1996356"/>
            <a:chExt cx="2283660" cy="1107594"/>
          </a:xfrm>
        </p:grpSpPr>
        <p:sp>
          <p:nvSpPr>
            <p:cNvPr id="18" name="矩形 17"/>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0" name="组合 19"/>
          <p:cNvGrpSpPr/>
          <p:nvPr/>
        </p:nvGrpSpPr>
        <p:grpSpPr>
          <a:xfrm>
            <a:off x="8867468" y="4155984"/>
            <a:ext cx="2283660" cy="1107594"/>
            <a:chOff x="2677264" y="1996356"/>
            <a:chExt cx="2283660" cy="1107594"/>
          </a:xfrm>
        </p:grpSpPr>
        <p:sp>
          <p:nvSpPr>
            <p:cNvPr id="21" name="矩形 20"/>
            <p:cNvSpPr/>
            <p:nvPr/>
          </p:nvSpPr>
          <p:spPr>
            <a:xfrm>
              <a:off x="2677264" y="2346820"/>
              <a:ext cx="2283660"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pic>
        <p:nvPicPr>
          <p:cNvPr id="26" name="图片占位符 25"/>
          <p:cNvPicPr>
            <a:picLocks noGrp="1" noChangeAspect="1"/>
          </p:cNvPicPr>
          <p:nvPr>
            <p:ph type="pic" sz="quarter" idx="11"/>
          </p:nvPr>
        </p:nvPicPr>
        <p:blipFill>
          <a:blip r:embed="rId2" cstate="email"/>
          <a:srcRect/>
          <a:stretch>
            <a:fillRect/>
          </a:stretch>
        </p:blipFill>
        <p:spPr/>
      </p:pic>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par>
                                <p:cTn id="11" presetID="3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1000" fill="hold"/>
                                        <p:tgtEl>
                                          <p:spTgt spid="26"/>
                                        </p:tgtEl>
                                        <p:attrNameLst>
                                          <p:attrName>ppt_w</p:attrName>
                                        </p:attrNameLst>
                                      </p:cBhvr>
                                      <p:tavLst>
                                        <p:tav tm="0">
                                          <p:val>
                                            <p:fltVal val="0"/>
                                          </p:val>
                                        </p:tav>
                                        <p:tav tm="100000">
                                          <p:val>
                                            <p:strVal val="#ppt_w"/>
                                          </p:val>
                                        </p:tav>
                                      </p:tavLst>
                                    </p:anim>
                                    <p:anim calcmode="lin" valueType="num">
                                      <p:cBhvr>
                                        <p:cTn id="14" dur="1000" fill="hold"/>
                                        <p:tgtEl>
                                          <p:spTgt spid="26"/>
                                        </p:tgtEl>
                                        <p:attrNameLst>
                                          <p:attrName>ppt_h</p:attrName>
                                        </p:attrNameLst>
                                      </p:cBhvr>
                                      <p:tavLst>
                                        <p:tav tm="0">
                                          <p:val>
                                            <p:fltVal val="0"/>
                                          </p:val>
                                        </p:tav>
                                        <p:tav tm="100000">
                                          <p:val>
                                            <p:strVal val="#ppt_h"/>
                                          </p:val>
                                        </p:tav>
                                      </p:tavLst>
                                    </p:anim>
                                    <p:anim calcmode="lin" valueType="num">
                                      <p:cBhvr>
                                        <p:cTn id="15" dur="1000" fill="hold"/>
                                        <p:tgtEl>
                                          <p:spTgt spid="26"/>
                                        </p:tgtEl>
                                        <p:attrNameLst>
                                          <p:attrName>style.rotation</p:attrName>
                                        </p:attrNameLst>
                                      </p:cBhvr>
                                      <p:tavLst>
                                        <p:tav tm="0">
                                          <p:val>
                                            <p:fltVal val="90"/>
                                          </p:val>
                                        </p:tav>
                                        <p:tav tm="100000">
                                          <p:val>
                                            <p:fltVal val="0"/>
                                          </p:val>
                                        </p:tav>
                                      </p:tavLst>
                                    </p:anim>
                                    <p:animEffect transition="in" filter="fade">
                                      <p:cBhvr>
                                        <p:cTn id="16" dur="1000"/>
                                        <p:tgtEl>
                                          <p:spTgt spid="26"/>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0-#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500" fill="hold"/>
                                        <p:tgtEl>
                                          <p:spTgt spid="20"/>
                                        </p:tgtEl>
                                        <p:attrNameLst>
                                          <p:attrName>ppt_x</p:attrName>
                                        </p:attrNameLst>
                                      </p:cBhvr>
                                      <p:tavLst>
                                        <p:tav tm="0">
                                          <p:val>
                                            <p:strVal val="1+#ppt_w/2"/>
                                          </p:val>
                                        </p:tav>
                                        <p:tav tm="100000">
                                          <p:val>
                                            <p:strVal val="#ppt_x"/>
                                          </p:val>
                                        </p:tav>
                                      </p:tavLst>
                                    </p:anim>
                                    <p:anim calcmode="lin" valueType="num">
                                      <p:cBhvr additive="base">
                                        <p:cTn id="33"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email"/>
          <a:srcRect/>
          <a:stretch>
            <a:fillRect/>
          </a:stretch>
        </p:blipFill>
        <p:spPr>
          <a:xfrm>
            <a:off x="4231336" y="2619663"/>
            <a:ext cx="685800" cy="685800"/>
          </a:xfrm>
          <a:custGeom>
            <a:avLst/>
            <a:gdLst>
              <a:gd name="connsiteX0" fmla="*/ 0 w 1062038"/>
              <a:gd name="connsiteY0" fmla="*/ 0 h 1062038"/>
              <a:gd name="connsiteX1" fmla="*/ 531019 w 1062038"/>
              <a:gd name="connsiteY1" fmla="*/ 0 h 1062038"/>
              <a:gd name="connsiteX2" fmla="*/ 1062038 w 1062038"/>
              <a:gd name="connsiteY2" fmla="*/ 531019 h 1062038"/>
              <a:gd name="connsiteX3" fmla="*/ 531019 w 1062038"/>
              <a:gd name="connsiteY3" fmla="*/ 1062038 h 1062038"/>
              <a:gd name="connsiteX4" fmla="*/ 0 w 1062038"/>
              <a:gd name="connsiteY4" fmla="*/ 1062038 h 1062038"/>
              <a:gd name="connsiteX5" fmla="*/ 531019 w 1062038"/>
              <a:gd name="connsiteY5" fmla="*/ 531019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038" h="1062038">
                <a:moveTo>
                  <a:pt x="0" y="0"/>
                </a:moveTo>
                <a:lnTo>
                  <a:pt x="531019" y="0"/>
                </a:lnTo>
                <a:lnTo>
                  <a:pt x="1062038" y="531019"/>
                </a:lnTo>
                <a:lnTo>
                  <a:pt x="531019" y="1062038"/>
                </a:lnTo>
                <a:lnTo>
                  <a:pt x="0" y="1062038"/>
                </a:lnTo>
                <a:lnTo>
                  <a:pt x="531019" y="531019"/>
                </a:lnTo>
                <a:close/>
              </a:path>
            </a:pathLst>
          </a:custGeom>
        </p:spPr>
      </p:pic>
      <p:pic>
        <p:nvPicPr>
          <p:cNvPr id="12" name="图片 11"/>
          <p:cNvPicPr>
            <a:picLocks noChangeAspect="1"/>
          </p:cNvPicPr>
          <p:nvPr/>
        </p:nvPicPr>
        <p:blipFill>
          <a:blip r:embed="rId1" cstate="email"/>
          <a:srcRect/>
          <a:stretch>
            <a:fillRect/>
          </a:stretch>
        </p:blipFill>
        <p:spPr>
          <a:xfrm>
            <a:off x="7300263" y="2619663"/>
            <a:ext cx="685800" cy="685800"/>
          </a:xfrm>
          <a:custGeom>
            <a:avLst/>
            <a:gdLst>
              <a:gd name="connsiteX0" fmla="*/ 0 w 1062038"/>
              <a:gd name="connsiteY0" fmla="*/ 0 h 1062038"/>
              <a:gd name="connsiteX1" fmla="*/ 531019 w 1062038"/>
              <a:gd name="connsiteY1" fmla="*/ 0 h 1062038"/>
              <a:gd name="connsiteX2" fmla="*/ 1062038 w 1062038"/>
              <a:gd name="connsiteY2" fmla="*/ 531019 h 1062038"/>
              <a:gd name="connsiteX3" fmla="*/ 531019 w 1062038"/>
              <a:gd name="connsiteY3" fmla="*/ 1062038 h 1062038"/>
              <a:gd name="connsiteX4" fmla="*/ 0 w 1062038"/>
              <a:gd name="connsiteY4" fmla="*/ 1062038 h 1062038"/>
              <a:gd name="connsiteX5" fmla="*/ 531019 w 1062038"/>
              <a:gd name="connsiteY5" fmla="*/ 531019 h 106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2038" h="1062038">
                <a:moveTo>
                  <a:pt x="0" y="0"/>
                </a:moveTo>
                <a:lnTo>
                  <a:pt x="531019" y="0"/>
                </a:lnTo>
                <a:lnTo>
                  <a:pt x="1062038" y="531019"/>
                </a:lnTo>
                <a:lnTo>
                  <a:pt x="531019" y="1062038"/>
                </a:lnTo>
                <a:lnTo>
                  <a:pt x="0" y="1062038"/>
                </a:lnTo>
                <a:lnTo>
                  <a:pt x="531019" y="531019"/>
                </a:lnTo>
                <a:close/>
              </a:path>
            </a:pathLst>
          </a:custGeom>
        </p:spPr>
      </p:pic>
      <p:grpSp>
        <p:nvGrpSpPr>
          <p:cNvPr id="13" name="组合 12"/>
          <p:cNvGrpSpPr/>
          <p:nvPr/>
        </p:nvGrpSpPr>
        <p:grpSpPr>
          <a:xfrm>
            <a:off x="1702088" y="475531"/>
            <a:ext cx="4977823" cy="692869"/>
            <a:chOff x="6727733" y="1599947"/>
            <a:chExt cx="4977823" cy="692869"/>
          </a:xfrm>
        </p:grpSpPr>
        <p:sp>
          <p:nvSpPr>
            <p:cNvPr id="14" name="文本框 13"/>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5" name="文本框 14"/>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pic>
        <p:nvPicPr>
          <p:cNvPr id="31" name="图片占位符 30"/>
          <p:cNvPicPr>
            <a:picLocks noGrp="1" noChangeAspect="1"/>
          </p:cNvPicPr>
          <p:nvPr>
            <p:ph type="pic" sz="quarter" idx="10"/>
          </p:nvPr>
        </p:nvPicPr>
        <p:blipFill>
          <a:blip r:embed="rId2" cstate="email"/>
          <a:srcRect/>
          <a:stretch>
            <a:fillRect/>
          </a:stretch>
        </p:blipFill>
        <p:spPr/>
      </p:pic>
      <p:pic>
        <p:nvPicPr>
          <p:cNvPr id="32" name="图片占位符 31"/>
          <p:cNvPicPr>
            <a:picLocks noGrp="1" noChangeAspect="1"/>
          </p:cNvPicPr>
          <p:nvPr>
            <p:ph type="pic" sz="quarter" idx="11"/>
          </p:nvPr>
        </p:nvPicPr>
        <p:blipFill>
          <a:blip r:embed="rId3" cstate="email"/>
          <a:srcRect/>
          <a:stretch>
            <a:fillRect/>
          </a:stretch>
        </p:blipFill>
        <p:spPr/>
      </p:pic>
      <p:pic>
        <p:nvPicPr>
          <p:cNvPr id="33" name="图片占位符 32"/>
          <p:cNvPicPr>
            <a:picLocks noGrp="1" noChangeAspect="1"/>
          </p:cNvPicPr>
          <p:nvPr>
            <p:ph type="pic" sz="quarter" idx="12"/>
          </p:nvPr>
        </p:nvPicPr>
        <p:blipFill>
          <a:blip r:embed="rId4" cstate="email"/>
          <a:srcRect/>
          <a:stretch>
            <a:fillRect/>
          </a:stretch>
        </p:blipFill>
        <p:spPr/>
      </p:pic>
      <p:grpSp>
        <p:nvGrpSpPr>
          <p:cNvPr id="22" name="组合 21"/>
          <p:cNvGrpSpPr/>
          <p:nvPr/>
        </p:nvGrpSpPr>
        <p:grpSpPr>
          <a:xfrm>
            <a:off x="2010279" y="4072526"/>
            <a:ext cx="2084388" cy="1107594"/>
            <a:chOff x="2807439" y="1996356"/>
            <a:chExt cx="2084388" cy="1107594"/>
          </a:xfrm>
        </p:grpSpPr>
        <p:sp>
          <p:nvSpPr>
            <p:cNvPr id="23" name="矩形 22"/>
            <p:cNvSpPr/>
            <p:nvPr/>
          </p:nvSpPr>
          <p:spPr>
            <a:xfrm>
              <a:off x="2807439" y="2346820"/>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用户可以在投影仪或者计算机上进行演的示也可以将演示文稿打印出来制作成胶片</a:t>
              </a:r>
              <a:endParaRPr lang="zh-CN" altLang="en-US" sz="1200" dirty="0">
                <a:solidFill>
                  <a:schemeClr val="bg1"/>
                </a:solidFill>
              </a:endParaRPr>
            </a:p>
          </p:txBody>
        </p:sp>
        <p:sp>
          <p:nvSpPr>
            <p:cNvPr id="24" name="矩形 23"/>
            <p:cNvSpPr/>
            <p:nvPr/>
          </p:nvSpPr>
          <p:spPr>
            <a:xfrm>
              <a:off x="2807440"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5" name="组合 24"/>
          <p:cNvGrpSpPr/>
          <p:nvPr/>
        </p:nvGrpSpPr>
        <p:grpSpPr>
          <a:xfrm>
            <a:off x="5066506" y="4072526"/>
            <a:ext cx="2084388" cy="1107594"/>
            <a:chOff x="2807439" y="1996356"/>
            <a:chExt cx="2084388" cy="1107594"/>
          </a:xfrm>
        </p:grpSpPr>
        <p:sp>
          <p:nvSpPr>
            <p:cNvPr id="26" name="矩形 25"/>
            <p:cNvSpPr/>
            <p:nvPr/>
          </p:nvSpPr>
          <p:spPr>
            <a:xfrm>
              <a:off x="2807439" y="2346820"/>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用户可以在投影仪或者计算机上进行演的示也可以将演示文稿打印出来制作成胶片</a:t>
              </a:r>
              <a:endParaRPr lang="zh-CN" altLang="en-US" sz="1200" dirty="0">
                <a:solidFill>
                  <a:schemeClr val="bg1"/>
                </a:solidFill>
              </a:endParaRPr>
            </a:p>
          </p:txBody>
        </p:sp>
        <p:sp>
          <p:nvSpPr>
            <p:cNvPr id="27" name="矩形 26"/>
            <p:cNvSpPr/>
            <p:nvPr/>
          </p:nvSpPr>
          <p:spPr>
            <a:xfrm>
              <a:off x="2807440"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8" name="组合 27"/>
          <p:cNvGrpSpPr/>
          <p:nvPr/>
        </p:nvGrpSpPr>
        <p:grpSpPr>
          <a:xfrm>
            <a:off x="8122733" y="4072526"/>
            <a:ext cx="2084388" cy="1107594"/>
            <a:chOff x="2807439" y="1996356"/>
            <a:chExt cx="2084388" cy="1107594"/>
          </a:xfrm>
        </p:grpSpPr>
        <p:sp>
          <p:nvSpPr>
            <p:cNvPr id="29" name="矩形 28"/>
            <p:cNvSpPr/>
            <p:nvPr/>
          </p:nvSpPr>
          <p:spPr>
            <a:xfrm>
              <a:off x="2807439" y="2346820"/>
              <a:ext cx="2084388"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用户可以在投影仪或者计算机上进行演的示也可以将演示文稿打印出来制作成胶片</a:t>
              </a:r>
              <a:endParaRPr lang="zh-CN" altLang="en-US" sz="1200" dirty="0">
                <a:solidFill>
                  <a:schemeClr val="bg1"/>
                </a:solidFill>
              </a:endParaRPr>
            </a:p>
          </p:txBody>
        </p:sp>
        <p:sp>
          <p:nvSpPr>
            <p:cNvPr id="30" name="矩形 29"/>
            <p:cNvSpPr/>
            <p:nvPr/>
          </p:nvSpPr>
          <p:spPr>
            <a:xfrm>
              <a:off x="2807440"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500"/>
                            </p:stCondLst>
                            <p:childTnLst>
                              <p:par>
                                <p:cTn id="31" presetID="42"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42" presetClass="entr" presetSubtype="0"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1000"/>
                                        <p:tgtEl>
                                          <p:spTgt spid="28"/>
                                        </p:tgtEl>
                                      </p:cBhvr>
                                    </p:animEffect>
                                    <p:anim calcmode="lin" valueType="num">
                                      <p:cBhvr>
                                        <p:cTn id="46" dur="1000" fill="hold"/>
                                        <p:tgtEl>
                                          <p:spTgt spid="28"/>
                                        </p:tgtEl>
                                        <p:attrNameLst>
                                          <p:attrName>ppt_x</p:attrName>
                                        </p:attrNameLst>
                                      </p:cBhvr>
                                      <p:tavLst>
                                        <p:tav tm="0">
                                          <p:val>
                                            <p:strVal val="#ppt_x"/>
                                          </p:val>
                                        </p:tav>
                                        <p:tav tm="100000">
                                          <p:val>
                                            <p:strVal val="#ppt_x"/>
                                          </p:val>
                                        </p:tav>
                                      </p:tavLst>
                                    </p:anim>
                                    <p:anim calcmode="lin" valueType="num">
                                      <p:cBhvr>
                                        <p:cTn id="4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702088" y="475531"/>
            <a:ext cx="4977823" cy="692869"/>
            <a:chOff x="6727733" y="1599947"/>
            <a:chExt cx="4977823" cy="692869"/>
          </a:xfrm>
        </p:grpSpPr>
        <p:sp>
          <p:nvSpPr>
            <p:cNvPr id="8" name="文本框 7"/>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9" name="文本框 8"/>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pic>
        <p:nvPicPr>
          <p:cNvPr id="16" name="图片占位符 15"/>
          <p:cNvPicPr>
            <a:picLocks noGrp="1" noChangeAspect="1"/>
          </p:cNvPicPr>
          <p:nvPr>
            <p:ph type="pic" sz="quarter" idx="10"/>
          </p:nvPr>
        </p:nvPicPr>
        <p:blipFill>
          <a:blip r:embed="rId1" cstate="email"/>
          <a:srcRect/>
          <a:stretch>
            <a:fillRect/>
          </a:stretch>
        </p:blipFill>
        <p:spPr/>
      </p:pic>
      <p:pic>
        <p:nvPicPr>
          <p:cNvPr id="17" name="图片占位符 16"/>
          <p:cNvPicPr>
            <a:picLocks noGrp="1" noChangeAspect="1"/>
          </p:cNvPicPr>
          <p:nvPr>
            <p:ph type="pic" sz="quarter" idx="11"/>
          </p:nvPr>
        </p:nvPicPr>
        <p:blipFill>
          <a:blip r:embed="rId2" cstate="email"/>
          <a:srcRect/>
          <a:stretch>
            <a:fillRect/>
          </a:stretch>
        </p:blipFill>
        <p:spPr/>
      </p:pic>
      <p:pic>
        <p:nvPicPr>
          <p:cNvPr id="18" name="图片占位符 17"/>
          <p:cNvPicPr>
            <a:picLocks noGrp="1" noChangeAspect="1"/>
          </p:cNvPicPr>
          <p:nvPr>
            <p:ph type="pic" sz="quarter" idx="12"/>
          </p:nvPr>
        </p:nvPicPr>
        <p:blipFill>
          <a:blip r:embed="rId3" cstate="email"/>
          <a:srcRect/>
          <a:stretch>
            <a:fillRect/>
          </a:stretch>
        </p:blipFill>
        <p:spPr/>
      </p:pic>
      <p:grpSp>
        <p:nvGrpSpPr>
          <p:cNvPr id="19" name="组合 18"/>
          <p:cNvGrpSpPr/>
          <p:nvPr/>
        </p:nvGrpSpPr>
        <p:grpSpPr>
          <a:xfrm>
            <a:off x="1346200" y="3782503"/>
            <a:ext cx="3239258" cy="1764669"/>
            <a:chOff x="1346200" y="3782503"/>
            <a:chExt cx="3239258" cy="1764669"/>
          </a:xfrm>
        </p:grpSpPr>
        <p:sp>
          <p:nvSpPr>
            <p:cNvPr id="3" name="矩形 2"/>
            <p:cNvSpPr/>
            <p:nvPr/>
          </p:nvSpPr>
          <p:spPr>
            <a:xfrm>
              <a:off x="1346200" y="3782503"/>
              <a:ext cx="3239258" cy="1764669"/>
            </a:xfrm>
            <a:prstGeom prst="rect">
              <a:avLst/>
            </a:prstGeom>
            <a:blipFill dpi="0" rotWithShape="1">
              <a:blip r:embed="rId4" cstate="email">
                <a:alphaModFix amt="3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525722" y="4091050"/>
              <a:ext cx="2865303" cy="1107594"/>
              <a:chOff x="2677264" y="1996356"/>
              <a:chExt cx="2865303" cy="1107594"/>
            </a:xfrm>
          </p:grpSpPr>
          <p:sp>
            <p:nvSpPr>
              <p:cNvPr id="14" name="矩形 13"/>
              <p:cNvSpPr/>
              <p:nvPr/>
            </p:nvSpPr>
            <p:spPr>
              <a:xfrm>
                <a:off x="2677264" y="2346820"/>
                <a:ext cx="2865303"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5" name="矩形 1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4" presetClass="entr" presetSubtype="1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randombar(horizontal)">
                                      <p:cBhvr>
                                        <p:cTn id="18" dur="500"/>
                                        <p:tgtEl>
                                          <p:spTgt spid="17"/>
                                        </p:tgtEl>
                                      </p:cBhvr>
                                    </p:animEffect>
                                  </p:childTnLst>
                                </p:cTn>
                              </p:par>
                              <p:par>
                                <p:cTn id="19" presetID="14" presetClass="entr" presetSubtype="1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randombar(horizont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pic>
        <p:nvPicPr>
          <p:cNvPr id="24" name="图片占位符 23"/>
          <p:cNvPicPr>
            <a:picLocks noGrp="1" noChangeAspect="1"/>
          </p:cNvPicPr>
          <p:nvPr>
            <p:ph type="pic" sz="quarter" idx="10"/>
          </p:nvPr>
        </p:nvPicPr>
        <p:blipFill>
          <a:blip r:embed="rId1" cstate="email"/>
          <a:srcRect/>
          <a:stretch>
            <a:fillRect/>
          </a:stretch>
        </p:blipFill>
        <p:spPr/>
      </p:pic>
      <p:pic>
        <p:nvPicPr>
          <p:cNvPr id="29" name="图片占位符 28"/>
          <p:cNvPicPr>
            <a:picLocks noGrp="1" noChangeAspect="1"/>
          </p:cNvPicPr>
          <p:nvPr>
            <p:ph type="pic" sz="quarter" idx="11"/>
          </p:nvPr>
        </p:nvPicPr>
        <p:blipFill>
          <a:blip r:embed="rId2" cstate="email"/>
          <a:srcRect/>
          <a:stretch>
            <a:fillRect/>
          </a:stretch>
        </p:blipFill>
        <p:spPr/>
      </p:pic>
      <p:pic>
        <p:nvPicPr>
          <p:cNvPr id="25" name="图片占位符 24"/>
          <p:cNvPicPr>
            <a:picLocks noGrp="1" noChangeAspect="1"/>
          </p:cNvPicPr>
          <p:nvPr>
            <p:ph type="pic" sz="quarter" idx="12"/>
          </p:nvPr>
        </p:nvPicPr>
        <p:blipFill>
          <a:blip r:embed="rId3" cstate="email"/>
          <a:srcRect/>
          <a:stretch>
            <a:fillRect/>
          </a:stretch>
        </p:blipFill>
        <p:spPr/>
      </p:pic>
      <p:pic>
        <p:nvPicPr>
          <p:cNvPr id="28" name="图片占位符 27"/>
          <p:cNvPicPr>
            <a:picLocks noGrp="1" noChangeAspect="1"/>
          </p:cNvPicPr>
          <p:nvPr>
            <p:ph type="pic" sz="quarter" idx="13"/>
          </p:nvPr>
        </p:nvPicPr>
        <p:blipFill>
          <a:blip r:embed="rId4" cstate="email"/>
          <a:srcRect/>
          <a:stretch>
            <a:fillRect/>
          </a:stretch>
        </p:blipFill>
        <p:spPr/>
      </p:pic>
      <p:pic>
        <p:nvPicPr>
          <p:cNvPr id="26" name="图片占位符 25"/>
          <p:cNvPicPr>
            <a:picLocks noGrp="1" noChangeAspect="1"/>
          </p:cNvPicPr>
          <p:nvPr>
            <p:ph type="pic" sz="quarter" idx="14"/>
          </p:nvPr>
        </p:nvPicPr>
        <p:blipFill>
          <a:blip r:embed="rId5" cstate="email"/>
          <a:srcRect/>
          <a:stretch>
            <a:fillRect/>
          </a:stretch>
        </p:blipFill>
        <p:spPr/>
      </p:pic>
      <p:pic>
        <p:nvPicPr>
          <p:cNvPr id="27" name="图片占位符 26"/>
          <p:cNvPicPr>
            <a:picLocks noGrp="1" noChangeAspect="1"/>
          </p:cNvPicPr>
          <p:nvPr>
            <p:ph type="pic" sz="quarter" idx="15"/>
          </p:nvPr>
        </p:nvPicPr>
        <p:blipFill>
          <a:blip r:embed="rId6" cstate="email"/>
          <a:srcRect/>
          <a:stretch>
            <a:fillRect/>
          </a:stretch>
        </p:blipFill>
        <p:spPr/>
      </p:pic>
      <p:sp>
        <p:nvSpPr>
          <p:cNvPr id="18" name="矩形 17"/>
          <p:cNvSpPr/>
          <p:nvPr/>
        </p:nvSpPr>
        <p:spPr>
          <a:xfrm>
            <a:off x="1885331" y="274383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19" name="矩形 18"/>
          <p:cNvSpPr/>
          <p:nvPr/>
        </p:nvSpPr>
        <p:spPr>
          <a:xfrm>
            <a:off x="1885331" y="4817868"/>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20" name="矩形 19"/>
          <p:cNvSpPr/>
          <p:nvPr/>
        </p:nvSpPr>
        <p:spPr>
          <a:xfrm>
            <a:off x="4754334" y="274383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21" name="矩形 20"/>
          <p:cNvSpPr/>
          <p:nvPr/>
        </p:nvSpPr>
        <p:spPr>
          <a:xfrm>
            <a:off x="4754334" y="4817868"/>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22" name="矩形 21"/>
          <p:cNvSpPr/>
          <p:nvPr/>
        </p:nvSpPr>
        <p:spPr>
          <a:xfrm>
            <a:off x="7623337" y="274383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
        <p:nvSpPr>
          <p:cNvPr id="23" name="矩形 22"/>
          <p:cNvSpPr/>
          <p:nvPr/>
        </p:nvSpPr>
        <p:spPr>
          <a:xfrm>
            <a:off x="7623337" y="4817868"/>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childTnLst>
                          </p:cTn>
                        </p:par>
                        <p:par>
                          <p:cTn id="35" fill="hold">
                            <p:stCondLst>
                              <p:cond delay="500"/>
                            </p:stCondLst>
                            <p:childTnLst>
                              <p:par>
                                <p:cTn id="36" presetID="14" presetClass="entr" presetSubtype="1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randombar(horizontal)">
                                      <p:cBhvr>
                                        <p:cTn id="38" dur="500"/>
                                        <p:tgtEl>
                                          <p:spTgt spid="18"/>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randombar(horizontal)">
                                      <p:cBhvr>
                                        <p:cTn id="41" dur="500"/>
                                        <p:tgtEl>
                                          <p:spTgt spid="20"/>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randombar(horizontal)">
                                      <p:cBhvr>
                                        <p:cTn id="44" dur="500"/>
                                        <p:tgtEl>
                                          <p:spTgt spid="22"/>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randombar(horizontal)">
                                      <p:cBhvr>
                                        <p:cTn id="47" dur="500"/>
                                        <p:tgtEl>
                                          <p:spTgt spid="23"/>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randombar(horizontal)">
                                      <p:cBhvr>
                                        <p:cTn id="50" dur="500"/>
                                        <p:tgtEl>
                                          <p:spTgt spid="21"/>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019540" y="3344169"/>
            <a:ext cx="1800860" cy="360000"/>
            <a:chOff x="1113571" y="4889500"/>
            <a:chExt cx="1800860" cy="360000"/>
          </a:xfrm>
        </p:grpSpPr>
        <p:sp>
          <p:nvSpPr>
            <p:cNvPr id="4" name="圆角矩形 3"/>
            <p:cNvSpPr/>
            <p:nvPr/>
          </p:nvSpPr>
          <p:spPr>
            <a:xfrm>
              <a:off x="1113571" y="4889500"/>
              <a:ext cx="1800860" cy="360000"/>
            </a:xfrm>
            <a:prstGeom prst="roundRect">
              <a:avLst>
                <a:gd name="adj" fmla="val 0"/>
              </a:avLst>
            </a:prstGeom>
            <a:blipFill dpi="0" rotWithShape="1">
              <a:blip r:embed="rId1" cstate="email"/>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sp>
          <p:nvSpPr>
            <p:cNvPr id="5" name="文本框 4"/>
            <p:cNvSpPr txBox="1"/>
            <p:nvPr/>
          </p:nvSpPr>
          <p:spPr>
            <a:xfrm>
              <a:off x="1819077" y="4898123"/>
              <a:ext cx="1005403" cy="338554"/>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dirty="0">
                  <a:ln>
                    <a:noFill/>
                  </a:ln>
                  <a:solidFill>
                    <a:srgbClr val="44546A">
                      <a:lumMod val="75000"/>
                    </a:srgbClr>
                  </a:solidFill>
                  <a:effectLst/>
                  <a:uLnTx/>
                  <a:uFillTx/>
                  <a:latin typeface="Arial" panose="020B0604020202020204"/>
                  <a:ea typeface="微软雅黑" panose="020B0503020204020204" charset="-122"/>
                  <a:cs typeface="+mn-cs"/>
                </a:rPr>
                <a:t>汇报人：</a:t>
              </a:r>
              <a:endParaRPr kumimoji="0" lang="zh-CN" altLang="en-US" sz="1600" b="0" i="0" u="none" strike="noStrike" kern="1200" cap="none" spc="0" normalizeH="0" baseline="0" noProof="0" dirty="0">
                <a:ln>
                  <a:noFill/>
                </a:ln>
                <a:solidFill>
                  <a:srgbClr val="44546A">
                    <a:lumMod val="75000"/>
                  </a:srgbClr>
                </a:solidFill>
                <a:effectLst/>
                <a:uLnTx/>
                <a:uFillTx/>
                <a:latin typeface="Arial" panose="020B0604020202020204"/>
                <a:ea typeface="微软雅黑" panose="020B0503020204020204" charset="-122"/>
                <a:cs typeface="+mn-cs"/>
              </a:endParaRPr>
            </a:p>
          </p:txBody>
        </p:sp>
      </p:grpSp>
      <p:sp>
        <p:nvSpPr>
          <p:cNvPr id="7" name="文本框 6"/>
          <p:cNvSpPr txBox="1"/>
          <p:nvPr/>
        </p:nvSpPr>
        <p:spPr>
          <a:xfrm>
            <a:off x="6620946" y="1798585"/>
            <a:ext cx="4288354" cy="707886"/>
          </a:xfrm>
          <a:prstGeom prst="rect">
            <a:avLst/>
          </a:prstGeom>
          <a:noFill/>
        </p:spPr>
        <p:txBody>
          <a:bodyPr wrap="non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4000" b="1" i="1" noProof="0" dirty="0">
                <a:solidFill>
                  <a:prstClr val="white"/>
                </a:solidFill>
                <a:latin typeface="Century Gothic" panose="020B0502020202020204" pitchFamily="34" charset="0"/>
                <a:ea typeface="微软雅黑" panose="020B0503020204020204" charset="-122"/>
              </a:rPr>
              <a:t>感谢您的观看指导</a:t>
            </a:r>
            <a:endParaRPr kumimoji="0" lang="zh-CN" altLang="en-US" sz="40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4788477" y="2540494"/>
            <a:ext cx="6120823" cy="523220"/>
          </a:xfrm>
          <a:prstGeom prst="rect">
            <a:avLst/>
          </a:prstGeom>
          <a:noFill/>
        </p:spPr>
        <p:txBody>
          <a:bodyPr wrap="square" rtlCol="0">
            <a:spAutoFit/>
            <a:scene3d>
              <a:camera prst="orthographicFront"/>
              <a:lightRig rig="threePt" dir="t"/>
            </a:scene3d>
            <a:sp3d contourW="12700"/>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US" altLang="zh-CN" sz="14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endParaRPr kumimoji="0" lang="en-US" altLang="zh-CN" sz="14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900" advTm="0">
        <p14:warp dir="i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ppt_x</p:attrName>
                                        </p:attrNameLst>
                                      </p:cBhvr>
                                      <p:tavLst>
                                        <p:tav tm="0">
                                          <p:val>
                                            <p:strVal val="#ppt_x-#ppt_w*1.125000"/>
                                          </p:val>
                                        </p:tav>
                                        <p:tav tm="100000">
                                          <p:val>
                                            <p:strVal val="#ppt_x"/>
                                          </p:val>
                                        </p:tav>
                                      </p:tavLst>
                                    </p:anim>
                                    <p:animEffect transition="in" filter="wipe(right)">
                                      <p:cBhvr>
                                        <p:cTn id="8" dur="500"/>
                                        <p:tgtEl>
                                          <p:spTgt spid="7"/>
                                        </p:tgtEl>
                                      </p:cBhvr>
                                    </p:animEffect>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11091" y="-35304"/>
            <a:ext cx="12179342" cy="68924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2203" y="2587208"/>
            <a:ext cx="12188229" cy="123729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mn-cs"/>
            </a:endParaRPr>
          </a:p>
        </p:txBody>
      </p:sp>
      <p:pic>
        <p:nvPicPr>
          <p:cNvPr id="4" name="图片 3" descr="logo"/>
          <p:cNvPicPr>
            <a:picLocks noChangeAspect="1"/>
          </p:cNvPicPr>
          <p:nvPr/>
        </p:nvPicPr>
        <p:blipFill>
          <a:blip r:embed="rId1"/>
          <a:stretch>
            <a:fillRect/>
          </a:stretch>
        </p:blipFill>
        <p:spPr>
          <a:xfrm>
            <a:off x="4843467" y="1400698"/>
            <a:ext cx="2504431" cy="761804"/>
          </a:xfrm>
          <a:prstGeom prst="rect">
            <a:avLst/>
          </a:prstGeom>
        </p:spPr>
      </p:pic>
      <p:sp>
        <p:nvSpPr>
          <p:cNvPr id="5" name="文本框 4"/>
          <p:cNvSpPr txBox="1"/>
          <p:nvPr/>
        </p:nvSpPr>
        <p:spPr>
          <a:xfrm>
            <a:off x="4201012" y="4134306"/>
            <a:ext cx="3799497"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2"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3"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algn="ctr"/>
            <a:r>
              <a:rPr lang="en-US" altLang="zh-CN" sz="13800" b="1" dirty="0">
                <a:ln w="22225">
                  <a:solidFill>
                    <a:schemeClr val="bg1">
                      <a:lumMod val="85000"/>
                    </a:schemeClr>
                  </a:solidFill>
                </a:ln>
                <a:blipFill dpi="0" rotWithShape="1">
                  <a:blip r:embed="rId4"/>
                  <a:srcRect/>
                  <a:stretch>
                    <a:fillRect/>
                  </a:stretch>
                </a:blipFill>
              </a:rPr>
              <a:t>01</a:t>
            </a:r>
            <a:endParaRPr lang="zh-CN" altLang="en-US" sz="13800" b="1" dirty="0">
              <a:ln w="22225">
                <a:solidFill>
                  <a:schemeClr val="bg1">
                    <a:lumMod val="85000"/>
                  </a:schemeClr>
                </a:solidFill>
              </a:ln>
              <a:blipFill dpi="0" rotWithShape="1">
                <a:blip r:embed="rId4"/>
                <a:srcRect/>
                <a:stretch>
                  <a:fillRect/>
                </a:stretch>
              </a:blipFill>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algn="ctr"/>
            <a:r>
              <a:rPr lang="zh-CN" altLang="en-US" sz="3200" b="1" dirty="0">
                <a:solidFill>
                  <a:schemeClr val="bg1"/>
                </a:solidFill>
                <a:latin typeface="+mn-ea"/>
              </a:rPr>
              <a:t>标题文字添加此处</a:t>
            </a:r>
            <a:endParaRPr lang="zh-CN" altLang="en-US" sz="3200" b="1" dirty="0">
              <a:solidFill>
                <a:schemeClr val="bg1"/>
              </a:solidFill>
              <a:latin typeface="+mn-ea"/>
            </a:endParaRP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algn="ctr"/>
            <a:r>
              <a:rPr lang="en-US" altLang="zh-CN" sz="1600" i="1" dirty="0">
                <a:solidFill>
                  <a:schemeClr val="bg1"/>
                </a:solidFill>
                <a:latin typeface="Century Gothic" panose="020B0502020202020204" pitchFamily="34" charset="0"/>
              </a:rPr>
              <a:t>The user can demonstrate on a projector or computer, or print the presentation and make it into a film to be used in a wider field</a:t>
            </a:r>
            <a:endParaRPr lang="en-US" altLang="zh-CN" sz="1600" i="1" dirty="0">
              <a:solidFill>
                <a:schemeClr val="bg1"/>
              </a:solidFill>
              <a:latin typeface="Century Gothic" panose="020B0502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4601029" y="1802044"/>
            <a:ext cx="2989942" cy="3200166"/>
          </a:xfrm>
          <a:prstGeom prst="rect">
            <a:avLst/>
          </a:prstGeom>
        </p:spPr>
      </p:pic>
      <p:pic>
        <p:nvPicPr>
          <p:cNvPr id="3" name="图片 2"/>
          <p:cNvPicPr>
            <a:picLocks noChangeAspect="1"/>
          </p:cNvPicPr>
          <p:nvPr/>
        </p:nvPicPr>
        <p:blipFill rotWithShape="1">
          <a:blip r:embed="rId2" cstate="email"/>
          <a:srcRect/>
          <a:stretch>
            <a:fillRect/>
          </a:stretch>
        </p:blipFill>
        <p:spPr>
          <a:xfrm>
            <a:off x="2530517" y="2481944"/>
            <a:ext cx="1339766" cy="1433966"/>
          </a:xfrm>
          <a:prstGeom prst="rect">
            <a:avLst/>
          </a:prstGeom>
        </p:spPr>
      </p:pic>
      <p:pic>
        <p:nvPicPr>
          <p:cNvPr id="4" name="图片 3"/>
          <p:cNvPicPr>
            <a:picLocks noChangeAspect="1"/>
          </p:cNvPicPr>
          <p:nvPr/>
        </p:nvPicPr>
        <p:blipFill rotWithShape="1">
          <a:blip r:embed="rId2" cstate="email"/>
          <a:srcRect/>
          <a:stretch>
            <a:fillRect/>
          </a:stretch>
        </p:blipFill>
        <p:spPr>
          <a:xfrm>
            <a:off x="8321717" y="2481944"/>
            <a:ext cx="1339766" cy="1433966"/>
          </a:xfrm>
          <a:prstGeom prst="rect">
            <a:avLst/>
          </a:prstGeom>
        </p:spPr>
      </p:pic>
      <p:grpSp>
        <p:nvGrpSpPr>
          <p:cNvPr id="5" name="组合 4"/>
          <p:cNvGrpSpPr/>
          <p:nvPr/>
        </p:nvGrpSpPr>
        <p:grpSpPr>
          <a:xfrm>
            <a:off x="1803284" y="4050558"/>
            <a:ext cx="2794232" cy="1107594"/>
            <a:chOff x="5354323" y="1996356"/>
            <a:chExt cx="2794232" cy="1107594"/>
          </a:xfrm>
        </p:grpSpPr>
        <p:sp>
          <p:nvSpPr>
            <p:cNvPr id="6" name="矩形 5"/>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7" name="矩形 6"/>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8" name="组合 7"/>
          <p:cNvGrpSpPr/>
          <p:nvPr/>
        </p:nvGrpSpPr>
        <p:grpSpPr>
          <a:xfrm>
            <a:off x="7661159" y="4050558"/>
            <a:ext cx="2794232" cy="1107594"/>
            <a:chOff x="5354323" y="1996356"/>
            <a:chExt cx="2794232" cy="1107594"/>
          </a:xfrm>
        </p:grpSpPr>
        <p:sp>
          <p:nvSpPr>
            <p:cNvPr id="9" name="矩形 8"/>
            <p:cNvSpPr/>
            <p:nvPr/>
          </p:nvSpPr>
          <p:spPr>
            <a:xfrm>
              <a:off x="5354323" y="2346820"/>
              <a:ext cx="2794232" cy="757130"/>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0" name="矩形 9"/>
            <p:cNvSpPr/>
            <p:nvPr/>
          </p:nvSpPr>
          <p:spPr>
            <a:xfrm>
              <a:off x="5709246" y="1996356"/>
              <a:ext cx="2084387" cy="39613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11" name="组合 10"/>
          <p:cNvGrpSpPr/>
          <p:nvPr/>
        </p:nvGrpSpPr>
        <p:grpSpPr>
          <a:xfrm>
            <a:off x="1702088" y="475531"/>
            <a:ext cx="4977823" cy="692869"/>
            <a:chOff x="6727733" y="1599947"/>
            <a:chExt cx="4977823" cy="692869"/>
          </a:xfrm>
        </p:grpSpPr>
        <p:sp>
          <p:nvSpPr>
            <p:cNvPr id="12" name="文本框 11"/>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3" name="文本框 12"/>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42"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702088" y="475531"/>
            <a:ext cx="4977823" cy="692869"/>
            <a:chOff x="6727733" y="1599947"/>
            <a:chExt cx="4977823" cy="692869"/>
          </a:xfrm>
        </p:grpSpPr>
        <p:sp>
          <p:nvSpPr>
            <p:cNvPr id="9" name="文本框 8"/>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0" name="文本框 9"/>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26" name="组合 25"/>
          <p:cNvGrpSpPr/>
          <p:nvPr/>
        </p:nvGrpSpPr>
        <p:grpSpPr>
          <a:xfrm>
            <a:off x="4443412" y="2154237"/>
            <a:ext cx="3421063" cy="2928939"/>
            <a:chOff x="4443412" y="2154237"/>
            <a:chExt cx="3421063" cy="2928939"/>
          </a:xfrm>
        </p:grpSpPr>
        <p:sp>
          <p:nvSpPr>
            <p:cNvPr id="4" name="椭圆 3"/>
            <p:cNvSpPr/>
            <p:nvPr/>
          </p:nvSpPr>
          <p:spPr>
            <a:xfrm>
              <a:off x="4556125" y="2336800"/>
              <a:ext cx="2717800" cy="2717800"/>
            </a:xfrm>
            <a:prstGeom prst="ellipse">
              <a:avLst/>
            </a:prstGeom>
            <a:noFill/>
            <a:ln w="19050">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七边形 4"/>
            <p:cNvSpPr/>
            <p:nvPr/>
          </p:nvSpPr>
          <p:spPr>
            <a:xfrm>
              <a:off x="4443412" y="3943350"/>
              <a:ext cx="1139826" cy="1139826"/>
            </a:xfrm>
            <a:prstGeom prst="heptagon">
              <a:avLst/>
            </a:prstGeom>
            <a:blipFill>
              <a:blip r:embed="rId1"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七边形 5"/>
            <p:cNvSpPr/>
            <p:nvPr/>
          </p:nvSpPr>
          <p:spPr>
            <a:xfrm>
              <a:off x="4924425" y="2154237"/>
              <a:ext cx="698500" cy="698500"/>
            </a:xfrm>
            <a:prstGeom prst="heptagon">
              <a:avLst/>
            </a:prstGeom>
            <a:blipFill>
              <a:blip r:embed="rId2"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七边形 6"/>
            <p:cNvSpPr/>
            <p:nvPr/>
          </p:nvSpPr>
          <p:spPr>
            <a:xfrm>
              <a:off x="6581775" y="3054350"/>
              <a:ext cx="1282700" cy="1282700"/>
            </a:xfrm>
            <a:prstGeom prst="heptagon">
              <a:avLst/>
            </a:prstGeom>
            <a:blipFill>
              <a:blip r:embed="rId3" cstate="email"/>
              <a:stretch>
                <a:fillRect/>
              </a:stretch>
            </a:blipFill>
            <a:ln w="222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0"/>
            <p:cNvSpPr/>
            <p:nvPr/>
          </p:nvSpPr>
          <p:spPr>
            <a:xfrm>
              <a:off x="4820854" y="4321087"/>
              <a:ext cx="384942" cy="384352"/>
            </a:xfrm>
            <a:custGeom>
              <a:avLst/>
              <a:gdLst>
                <a:gd name="connsiteX0" fmla="*/ 325000 h 606722"/>
                <a:gd name="connsiteY0" fmla="*/ 325000 h 606722"/>
                <a:gd name="connsiteX1" fmla="*/ 325000 h 606722"/>
                <a:gd name="connsiteY1" fmla="*/ 325000 h 606722"/>
                <a:gd name="connsiteX2" fmla="*/ 325000 h 606722"/>
                <a:gd name="connsiteY2" fmla="*/ 325000 h 606722"/>
                <a:gd name="connsiteX3" fmla="*/ 325000 h 606722"/>
                <a:gd name="connsiteY3" fmla="*/ 325000 h 606722"/>
                <a:gd name="connsiteX4" fmla="*/ 325000 h 606722"/>
                <a:gd name="connsiteY4" fmla="*/ 325000 h 606722"/>
                <a:gd name="connsiteX5" fmla="*/ 325000 h 606722"/>
                <a:gd name="connsiteY5" fmla="*/ 325000 h 606722"/>
                <a:gd name="connsiteX6" fmla="*/ 325000 h 606722"/>
                <a:gd name="connsiteY6" fmla="*/ 325000 h 606722"/>
                <a:gd name="connsiteX7" fmla="*/ 325000 h 606722"/>
                <a:gd name="connsiteY7" fmla="*/ 325000 h 606722"/>
                <a:gd name="connsiteX8" fmla="*/ 325000 h 606722"/>
                <a:gd name="connsiteY8" fmla="*/ 325000 h 606722"/>
                <a:gd name="connsiteX9" fmla="*/ 325000 h 606722"/>
                <a:gd name="connsiteY9" fmla="*/ 325000 h 606722"/>
                <a:gd name="connsiteX10" fmla="*/ 325000 h 606722"/>
                <a:gd name="connsiteY10" fmla="*/ 325000 h 606722"/>
                <a:gd name="connsiteX11" fmla="*/ 325000 h 606722"/>
                <a:gd name="connsiteY11" fmla="*/ 325000 h 606722"/>
                <a:gd name="connsiteX12" fmla="*/ 325000 h 606722"/>
                <a:gd name="connsiteY12" fmla="*/ 325000 h 606722"/>
                <a:gd name="connsiteX13" fmla="*/ 325000 h 606722"/>
                <a:gd name="connsiteY13" fmla="*/ 325000 h 606722"/>
                <a:gd name="connsiteX14" fmla="*/ 325000 h 606722"/>
                <a:gd name="connsiteY14" fmla="*/ 325000 h 606722"/>
                <a:gd name="connsiteX15" fmla="*/ 325000 h 606722"/>
                <a:gd name="connsiteY15" fmla="*/ 325000 h 606722"/>
                <a:gd name="connsiteX16" fmla="*/ 325000 h 606722"/>
                <a:gd name="connsiteY16" fmla="*/ 325000 h 606722"/>
                <a:gd name="connsiteX17" fmla="*/ 325000 h 606722"/>
                <a:gd name="connsiteY17" fmla="*/ 325000 h 606722"/>
                <a:gd name="connsiteX18" fmla="*/ 325000 h 606722"/>
                <a:gd name="connsiteY18" fmla="*/ 325000 h 606722"/>
                <a:gd name="connsiteX19" fmla="*/ 325000 h 606722"/>
                <a:gd name="connsiteY19" fmla="*/ 325000 h 606722"/>
                <a:gd name="connsiteX20" fmla="*/ 325000 h 606722"/>
                <a:gd name="connsiteY20" fmla="*/ 325000 h 606722"/>
                <a:gd name="connsiteX21" fmla="*/ 325000 h 606722"/>
                <a:gd name="connsiteY21" fmla="*/ 325000 h 606722"/>
                <a:gd name="connsiteX22" fmla="*/ 325000 h 606722"/>
                <a:gd name="connsiteY22" fmla="*/ 325000 h 606722"/>
                <a:gd name="connsiteX23" fmla="*/ 325000 h 606722"/>
                <a:gd name="connsiteY23" fmla="*/ 325000 h 606722"/>
                <a:gd name="connsiteX24" fmla="*/ 325000 h 606722"/>
                <a:gd name="connsiteY24" fmla="*/ 325000 h 606722"/>
                <a:gd name="connsiteX25" fmla="*/ 325000 h 606722"/>
                <a:gd name="connsiteY25" fmla="*/ 325000 h 606722"/>
                <a:gd name="connsiteX26" fmla="*/ 325000 h 606722"/>
                <a:gd name="connsiteY26" fmla="*/ 325000 h 606722"/>
                <a:gd name="connsiteX27" fmla="*/ 325000 h 606722"/>
                <a:gd name="connsiteY27" fmla="*/ 325000 h 606722"/>
                <a:gd name="connsiteX28" fmla="*/ 325000 h 606722"/>
                <a:gd name="connsiteY28" fmla="*/ 325000 h 606722"/>
                <a:gd name="connsiteX29" fmla="*/ 325000 h 606722"/>
                <a:gd name="connsiteY29" fmla="*/ 325000 h 606722"/>
                <a:gd name="connsiteX30" fmla="*/ 325000 h 606722"/>
                <a:gd name="connsiteY30" fmla="*/ 325000 h 606722"/>
                <a:gd name="connsiteX31" fmla="*/ 325000 h 606722"/>
                <a:gd name="connsiteY31" fmla="*/ 325000 h 606722"/>
                <a:gd name="connsiteX32" fmla="*/ 325000 h 606722"/>
                <a:gd name="connsiteY32" fmla="*/ 325000 h 606722"/>
                <a:gd name="connsiteX33" fmla="*/ 325000 h 606722"/>
                <a:gd name="connsiteY33" fmla="*/ 325000 h 606722"/>
                <a:gd name="connsiteX34" fmla="*/ 325000 h 606722"/>
                <a:gd name="connsiteY34" fmla="*/ 325000 h 606722"/>
                <a:gd name="connsiteX35" fmla="*/ 325000 h 606722"/>
                <a:gd name="connsiteY35" fmla="*/ 325000 h 606722"/>
                <a:gd name="connsiteX36" fmla="*/ 325000 h 606722"/>
                <a:gd name="connsiteY36" fmla="*/ 325000 h 606722"/>
                <a:gd name="connsiteX37" fmla="*/ 325000 h 606722"/>
                <a:gd name="connsiteY37" fmla="*/ 325000 h 606722"/>
                <a:gd name="connsiteX38" fmla="*/ 325000 h 606722"/>
                <a:gd name="connsiteY38" fmla="*/ 325000 h 606722"/>
                <a:gd name="connsiteX39" fmla="*/ 325000 h 606722"/>
                <a:gd name="connsiteY39" fmla="*/ 325000 h 606722"/>
                <a:gd name="connsiteX40" fmla="*/ 325000 h 606722"/>
                <a:gd name="connsiteY40" fmla="*/ 325000 h 606722"/>
                <a:gd name="connsiteX41" fmla="*/ 325000 h 606722"/>
                <a:gd name="connsiteY41" fmla="*/ 325000 h 606722"/>
                <a:gd name="connsiteX42" fmla="*/ 325000 h 606722"/>
                <a:gd name="connsiteY42" fmla="*/ 325000 h 606722"/>
                <a:gd name="connsiteX43" fmla="*/ 325000 h 606722"/>
                <a:gd name="connsiteY43" fmla="*/ 325000 h 606722"/>
                <a:gd name="connsiteX44" fmla="*/ 325000 h 606722"/>
                <a:gd name="connsiteY44" fmla="*/ 325000 h 606722"/>
                <a:gd name="connsiteX45" fmla="*/ 325000 h 606722"/>
                <a:gd name="connsiteY45" fmla="*/ 325000 h 606722"/>
                <a:gd name="connsiteX46" fmla="*/ 325000 h 606722"/>
                <a:gd name="connsiteY46" fmla="*/ 325000 h 606722"/>
                <a:gd name="connsiteX47" fmla="*/ 325000 h 606722"/>
                <a:gd name="connsiteY47" fmla="*/ 325000 h 606722"/>
                <a:gd name="connsiteX48" fmla="*/ 325000 h 606722"/>
                <a:gd name="connsiteY48" fmla="*/ 325000 h 606722"/>
                <a:gd name="connsiteX49" fmla="*/ 325000 h 606722"/>
                <a:gd name="connsiteY49" fmla="*/ 325000 h 606722"/>
                <a:gd name="connsiteX50" fmla="*/ 325000 h 606722"/>
                <a:gd name="connsiteY50" fmla="*/ 325000 h 606722"/>
                <a:gd name="connsiteX51" fmla="*/ 325000 h 606722"/>
                <a:gd name="connsiteY51" fmla="*/ 325000 h 606722"/>
                <a:gd name="connsiteX52" fmla="*/ 325000 h 606722"/>
                <a:gd name="connsiteY52" fmla="*/ 325000 h 606722"/>
                <a:gd name="connsiteX53" fmla="*/ 325000 h 606722"/>
                <a:gd name="connsiteY53" fmla="*/ 325000 h 606722"/>
                <a:gd name="connsiteX54" fmla="*/ 325000 h 606722"/>
                <a:gd name="connsiteY54" fmla="*/ 325000 h 606722"/>
                <a:gd name="connsiteX55" fmla="*/ 325000 h 606722"/>
                <a:gd name="connsiteY55" fmla="*/ 325000 h 606722"/>
                <a:gd name="connsiteX56" fmla="*/ 325000 h 606722"/>
                <a:gd name="connsiteY56" fmla="*/ 325000 h 606722"/>
                <a:gd name="connsiteX57" fmla="*/ 325000 h 606722"/>
                <a:gd name="connsiteY57" fmla="*/ 325000 h 606722"/>
                <a:gd name="connsiteX58" fmla="*/ 325000 h 606722"/>
                <a:gd name="connsiteY58" fmla="*/ 325000 h 606722"/>
                <a:gd name="connsiteX59" fmla="*/ 325000 h 606722"/>
                <a:gd name="connsiteY59" fmla="*/ 325000 h 606722"/>
                <a:gd name="connsiteX60" fmla="*/ 325000 h 606722"/>
                <a:gd name="connsiteY60" fmla="*/ 325000 h 606722"/>
                <a:gd name="connsiteX61" fmla="*/ 325000 h 606722"/>
                <a:gd name="connsiteY61" fmla="*/ 325000 h 606722"/>
                <a:gd name="connsiteX62" fmla="*/ 325000 h 606722"/>
                <a:gd name="connsiteY62" fmla="*/ 325000 h 606722"/>
                <a:gd name="connsiteX63" fmla="*/ 325000 h 606722"/>
                <a:gd name="connsiteY63" fmla="*/ 325000 h 606722"/>
                <a:gd name="connsiteX64" fmla="*/ 325000 h 606722"/>
                <a:gd name="connsiteY64" fmla="*/ 325000 h 606722"/>
                <a:gd name="connsiteX65" fmla="*/ 325000 h 606722"/>
                <a:gd name="connsiteY65" fmla="*/ 325000 h 606722"/>
                <a:gd name="connsiteX66" fmla="*/ 325000 h 606722"/>
                <a:gd name="connsiteY66" fmla="*/ 325000 h 606722"/>
                <a:gd name="connsiteX67" fmla="*/ 325000 h 606722"/>
                <a:gd name="connsiteY67" fmla="*/ 32500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7535" h="606604">
                  <a:moveTo>
                    <a:pt x="394900" y="353768"/>
                  </a:moveTo>
                  <a:cubicBezTo>
                    <a:pt x="400507" y="353768"/>
                    <a:pt x="405045" y="358301"/>
                    <a:pt x="405045" y="363900"/>
                  </a:cubicBezTo>
                  <a:lnTo>
                    <a:pt x="405045" y="515616"/>
                  </a:lnTo>
                  <a:cubicBezTo>
                    <a:pt x="405045" y="543435"/>
                    <a:pt x="382353" y="566099"/>
                    <a:pt x="354410" y="566099"/>
                  </a:cubicBezTo>
                  <a:lnTo>
                    <a:pt x="212649" y="566099"/>
                  </a:lnTo>
                  <a:cubicBezTo>
                    <a:pt x="207131" y="566099"/>
                    <a:pt x="202593" y="561566"/>
                    <a:pt x="202593" y="556056"/>
                  </a:cubicBezTo>
                  <a:cubicBezTo>
                    <a:pt x="202593" y="550457"/>
                    <a:pt x="207131" y="545924"/>
                    <a:pt x="212649" y="545924"/>
                  </a:cubicBezTo>
                  <a:lnTo>
                    <a:pt x="354410" y="545924"/>
                  </a:lnTo>
                  <a:cubicBezTo>
                    <a:pt x="371140" y="545924"/>
                    <a:pt x="384845" y="532325"/>
                    <a:pt x="384845" y="515616"/>
                  </a:cubicBezTo>
                  <a:lnTo>
                    <a:pt x="384845" y="363900"/>
                  </a:lnTo>
                  <a:cubicBezTo>
                    <a:pt x="384845" y="358301"/>
                    <a:pt x="389294" y="353768"/>
                    <a:pt x="394900" y="353768"/>
                  </a:cubicBezTo>
                  <a:close/>
                  <a:moveTo>
                    <a:pt x="131640" y="262739"/>
                  </a:moveTo>
                  <a:cubicBezTo>
                    <a:pt x="137236" y="262739"/>
                    <a:pt x="141766" y="267271"/>
                    <a:pt x="141766" y="272870"/>
                  </a:cubicBezTo>
                  <a:lnTo>
                    <a:pt x="141766" y="333565"/>
                  </a:lnTo>
                  <a:cubicBezTo>
                    <a:pt x="141766" y="339075"/>
                    <a:pt x="137236" y="343607"/>
                    <a:pt x="131640" y="343607"/>
                  </a:cubicBezTo>
                  <a:cubicBezTo>
                    <a:pt x="126044" y="343607"/>
                    <a:pt x="121514" y="339075"/>
                    <a:pt x="121514" y="333565"/>
                  </a:cubicBezTo>
                  <a:lnTo>
                    <a:pt x="121514" y="272870"/>
                  </a:lnTo>
                  <a:cubicBezTo>
                    <a:pt x="121514" y="267271"/>
                    <a:pt x="126044" y="262739"/>
                    <a:pt x="131640" y="262739"/>
                  </a:cubicBezTo>
                  <a:close/>
                  <a:moveTo>
                    <a:pt x="489057" y="194973"/>
                  </a:moveTo>
                  <a:cubicBezTo>
                    <a:pt x="492973" y="190974"/>
                    <a:pt x="499381" y="190974"/>
                    <a:pt x="503386" y="194973"/>
                  </a:cubicBezTo>
                  <a:lnTo>
                    <a:pt x="604576" y="296095"/>
                  </a:lnTo>
                  <a:cubicBezTo>
                    <a:pt x="605555" y="296983"/>
                    <a:pt x="606267" y="298138"/>
                    <a:pt x="606801" y="299383"/>
                  </a:cubicBezTo>
                  <a:cubicBezTo>
                    <a:pt x="607780" y="301871"/>
                    <a:pt x="607780" y="304625"/>
                    <a:pt x="606801" y="307113"/>
                  </a:cubicBezTo>
                  <a:cubicBezTo>
                    <a:pt x="606267" y="308357"/>
                    <a:pt x="605555" y="309424"/>
                    <a:pt x="604576" y="310401"/>
                  </a:cubicBezTo>
                  <a:lnTo>
                    <a:pt x="503386" y="411434"/>
                  </a:lnTo>
                  <a:cubicBezTo>
                    <a:pt x="501339" y="413478"/>
                    <a:pt x="498758" y="414455"/>
                    <a:pt x="496177" y="414455"/>
                  </a:cubicBezTo>
                  <a:cubicBezTo>
                    <a:pt x="493596" y="414455"/>
                    <a:pt x="491015" y="413478"/>
                    <a:pt x="489057" y="411434"/>
                  </a:cubicBezTo>
                  <a:cubicBezTo>
                    <a:pt x="485052" y="407524"/>
                    <a:pt x="485052" y="401126"/>
                    <a:pt x="489057" y="397217"/>
                  </a:cubicBezTo>
                  <a:lnTo>
                    <a:pt x="572982" y="313333"/>
                  </a:lnTo>
                  <a:lnTo>
                    <a:pt x="232921" y="313333"/>
                  </a:lnTo>
                  <a:cubicBezTo>
                    <a:pt x="227314" y="313333"/>
                    <a:pt x="222775" y="308802"/>
                    <a:pt x="222775" y="303203"/>
                  </a:cubicBezTo>
                  <a:cubicBezTo>
                    <a:pt x="222775" y="297605"/>
                    <a:pt x="227314" y="293074"/>
                    <a:pt x="232921" y="293074"/>
                  </a:cubicBezTo>
                  <a:lnTo>
                    <a:pt x="572982" y="293074"/>
                  </a:lnTo>
                  <a:lnTo>
                    <a:pt x="489057" y="209279"/>
                  </a:lnTo>
                  <a:cubicBezTo>
                    <a:pt x="485052" y="205281"/>
                    <a:pt x="485052" y="198883"/>
                    <a:pt x="489057" y="194973"/>
                  </a:cubicBezTo>
                  <a:close/>
                  <a:moveTo>
                    <a:pt x="211398" y="40317"/>
                  </a:moveTo>
                  <a:lnTo>
                    <a:pt x="354409" y="40317"/>
                  </a:lnTo>
                  <a:cubicBezTo>
                    <a:pt x="382353" y="40317"/>
                    <a:pt x="405046" y="62981"/>
                    <a:pt x="405046" y="90889"/>
                  </a:cubicBezTo>
                  <a:lnTo>
                    <a:pt x="405046" y="242605"/>
                  </a:lnTo>
                  <a:cubicBezTo>
                    <a:pt x="405046" y="248115"/>
                    <a:pt x="400508" y="252648"/>
                    <a:pt x="394901" y="252648"/>
                  </a:cubicBezTo>
                  <a:cubicBezTo>
                    <a:pt x="389295" y="252648"/>
                    <a:pt x="384845" y="248115"/>
                    <a:pt x="384845" y="242605"/>
                  </a:cubicBezTo>
                  <a:lnTo>
                    <a:pt x="384845" y="90889"/>
                  </a:lnTo>
                  <a:cubicBezTo>
                    <a:pt x="384845" y="74180"/>
                    <a:pt x="371140" y="60581"/>
                    <a:pt x="354409" y="60581"/>
                  </a:cubicBezTo>
                  <a:lnTo>
                    <a:pt x="211398" y="60581"/>
                  </a:lnTo>
                  <a:cubicBezTo>
                    <a:pt x="205791" y="60581"/>
                    <a:pt x="201253" y="56048"/>
                    <a:pt x="201253" y="50449"/>
                  </a:cubicBezTo>
                  <a:cubicBezTo>
                    <a:pt x="201253" y="44850"/>
                    <a:pt x="205791" y="40317"/>
                    <a:pt x="211398" y="40317"/>
                  </a:cubicBezTo>
                  <a:close/>
                  <a:moveTo>
                    <a:pt x="147115" y="20146"/>
                  </a:moveTo>
                  <a:cubicBezTo>
                    <a:pt x="144890" y="20146"/>
                    <a:pt x="142576" y="20590"/>
                    <a:pt x="140084" y="21568"/>
                  </a:cubicBezTo>
                  <a:lnTo>
                    <a:pt x="44232" y="59782"/>
                  </a:lnTo>
                  <a:cubicBezTo>
                    <a:pt x="24919" y="66981"/>
                    <a:pt x="20292" y="73024"/>
                    <a:pt x="20292" y="90887"/>
                  </a:cubicBezTo>
                  <a:lnTo>
                    <a:pt x="20292" y="515689"/>
                  </a:lnTo>
                  <a:cubicBezTo>
                    <a:pt x="20292" y="533464"/>
                    <a:pt x="24919" y="539596"/>
                    <a:pt x="44054" y="546616"/>
                  </a:cubicBezTo>
                  <a:lnTo>
                    <a:pt x="140262" y="585098"/>
                  </a:lnTo>
                  <a:cubicBezTo>
                    <a:pt x="142576" y="585897"/>
                    <a:pt x="144890" y="586431"/>
                    <a:pt x="147115" y="586431"/>
                  </a:cubicBezTo>
                  <a:cubicBezTo>
                    <a:pt x="156015" y="586431"/>
                    <a:pt x="161978" y="578254"/>
                    <a:pt x="161978" y="566257"/>
                  </a:cubicBezTo>
                  <a:lnTo>
                    <a:pt x="161978" y="40319"/>
                  </a:lnTo>
                  <a:cubicBezTo>
                    <a:pt x="161978" y="28233"/>
                    <a:pt x="156015" y="20146"/>
                    <a:pt x="147115" y="20146"/>
                  </a:cubicBezTo>
                  <a:close/>
                  <a:moveTo>
                    <a:pt x="151669" y="315"/>
                  </a:moveTo>
                  <a:cubicBezTo>
                    <a:pt x="169354" y="2727"/>
                    <a:pt x="182270" y="18724"/>
                    <a:pt x="182270" y="40319"/>
                  </a:cubicBezTo>
                  <a:lnTo>
                    <a:pt x="182270" y="566257"/>
                  </a:lnTo>
                  <a:cubicBezTo>
                    <a:pt x="182270" y="589630"/>
                    <a:pt x="167496" y="606604"/>
                    <a:pt x="147115" y="606604"/>
                  </a:cubicBezTo>
                  <a:cubicBezTo>
                    <a:pt x="142487" y="606604"/>
                    <a:pt x="137681" y="605716"/>
                    <a:pt x="132964" y="603938"/>
                  </a:cubicBezTo>
                  <a:lnTo>
                    <a:pt x="36756" y="565457"/>
                  </a:lnTo>
                  <a:cubicBezTo>
                    <a:pt x="10057" y="555592"/>
                    <a:pt x="0" y="542084"/>
                    <a:pt x="0" y="515689"/>
                  </a:cubicBezTo>
                  <a:lnTo>
                    <a:pt x="0" y="90887"/>
                  </a:lnTo>
                  <a:cubicBezTo>
                    <a:pt x="0" y="64492"/>
                    <a:pt x="10057" y="50895"/>
                    <a:pt x="37023" y="40942"/>
                  </a:cubicBezTo>
                  <a:lnTo>
                    <a:pt x="132697" y="2727"/>
                  </a:lnTo>
                  <a:cubicBezTo>
                    <a:pt x="139350" y="217"/>
                    <a:pt x="145774" y="-489"/>
                    <a:pt x="151669" y="3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5" name="椭圆 11"/>
            <p:cNvSpPr/>
            <p:nvPr/>
          </p:nvSpPr>
          <p:spPr>
            <a:xfrm>
              <a:off x="6994525" y="3530734"/>
              <a:ext cx="457200" cy="329931"/>
            </a:xfrm>
            <a:custGeom>
              <a:avLst/>
              <a:gdLst>
                <a:gd name="connsiteX0" fmla="*/ 91000 w 605879"/>
                <a:gd name="connsiteY0" fmla="*/ 173662 h 437224"/>
                <a:gd name="connsiteX1" fmla="*/ 331193 w 605879"/>
                <a:gd name="connsiteY1" fmla="*/ 173662 h 437224"/>
                <a:gd name="connsiteX2" fmla="*/ 342454 w 605879"/>
                <a:gd name="connsiteY2" fmla="*/ 184882 h 437224"/>
                <a:gd name="connsiteX3" fmla="*/ 331193 w 605879"/>
                <a:gd name="connsiteY3" fmla="*/ 196102 h 437224"/>
                <a:gd name="connsiteX4" fmla="*/ 91000 w 605879"/>
                <a:gd name="connsiteY4" fmla="*/ 196102 h 437224"/>
                <a:gd name="connsiteX5" fmla="*/ 79739 w 605879"/>
                <a:gd name="connsiteY5" fmla="*/ 184882 h 437224"/>
                <a:gd name="connsiteX6" fmla="*/ 91000 w 605879"/>
                <a:gd name="connsiteY6" fmla="*/ 173662 h 437224"/>
                <a:gd name="connsiteX7" fmla="*/ 421630 w 605879"/>
                <a:gd name="connsiteY7" fmla="*/ 131441 h 437224"/>
                <a:gd name="connsiteX8" fmla="*/ 423552 w 605879"/>
                <a:gd name="connsiteY8" fmla="*/ 152274 h 437224"/>
                <a:gd name="connsiteX9" fmla="*/ 275961 w 605879"/>
                <a:gd name="connsiteY9" fmla="*/ 300986 h 437224"/>
                <a:gd name="connsiteX10" fmla="*/ 408175 w 605879"/>
                <a:gd name="connsiteY10" fmla="*/ 358277 h 437224"/>
                <a:gd name="connsiteX11" fmla="*/ 418060 w 605879"/>
                <a:gd name="connsiteY11" fmla="*/ 365267 h 437224"/>
                <a:gd name="connsiteX12" fmla="*/ 488218 w 605879"/>
                <a:gd name="connsiteY12" fmla="*/ 410360 h 437224"/>
                <a:gd name="connsiteX13" fmla="*/ 474214 w 605879"/>
                <a:gd name="connsiteY13" fmla="*/ 363348 h 437224"/>
                <a:gd name="connsiteX14" fmla="*/ 482039 w 605879"/>
                <a:gd name="connsiteY14" fmla="*/ 349916 h 437224"/>
                <a:gd name="connsiteX15" fmla="*/ 583363 w 605879"/>
                <a:gd name="connsiteY15" fmla="*/ 244928 h 437224"/>
                <a:gd name="connsiteX16" fmla="*/ 421630 w 605879"/>
                <a:gd name="connsiteY16" fmla="*/ 131441 h 437224"/>
                <a:gd name="connsiteX17" fmla="*/ 75898 w 605879"/>
                <a:gd name="connsiteY17" fmla="*/ 120173 h 437224"/>
                <a:gd name="connsiteX18" fmla="*/ 340509 w 605879"/>
                <a:gd name="connsiteY18" fmla="*/ 120173 h 437224"/>
                <a:gd name="connsiteX19" fmla="*/ 351769 w 605879"/>
                <a:gd name="connsiteY19" fmla="*/ 131428 h 437224"/>
                <a:gd name="connsiteX20" fmla="*/ 340509 w 605879"/>
                <a:gd name="connsiteY20" fmla="*/ 142683 h 437224"/>
                <a:gd name="connsiteX21" fmla="*/ 75898 w 605879"/>
                <a:gd name="connsiteY21" fmla="*/ 142683 h 437224"/>
                <a:gd name="connsiteX22" fmla="*/ 64638 w 605879"/>
                <a:gd name="connsiteY22" fmla="*/ 131428 h 437224"/>
                <a:gd name="connsiteX23" fmla="*/ 75898 w 605879"/>
                <a:gd name="connsiteY23" fmla="*/ 120173 h 437224"/>
                <a:gd name="connsiteX24" fmla="*/ 210609 w 605879"/>
                <a:gd name="connsiteY24" fmla="*/ 22478 h 437224"/>
                <a:gd name="connsiteX25" fmla="*/ 22516 w 605879"/>
                <a:gd name="connsiteY25" fmla="*/ 153508 h 437224"/>
                <a:gd name="connsiteX26" fmla="*/ 139216 w 605879"/>
                <a:gd name="connsiteY26" fmla="*/ 274807 h 437224"/>
                <a:gd name="connsiteX27" fmla="*/ 147042 w 605879"/>
                <a:gd name="connsiteY27" fmla="*/ 288102 h 437224"/>
                <a:gd name="connsiteX28" fmla="*/ 130017 w 605879"/>
                <a:gd name="connsiteY28" fmla="*/ 344297 h 437224"/>
                <a:gd name="connsiteX29" fmla="*/ 214041 w 605879"/>
                <a:gd name="connsiteY29" fmla="*/ 291254 h 437224"/>
                <a:gd name="connsiteX30" fmla="*/ 223927 w 605879"/>
                <a:gd name="connsiteY30" fmla="*/ 284264 h 437224"/>
                <a:gd name="connsiteX31" fmla="*/ 398839 w 605879"/>
                <a:gd name="connsiteY31" fmla="*/ 152960 h 437224"/>
                <a:gd name="connsiteX32" fmla="*/ 369596 w 605879"/>
                <a:gd name="connsiteY32" fmla="*/ 80592 h 437224"/>
                <a:gd name="connsiteX33" fmla="*/ 210609 w 605879"/>
                <a:gd name="connsiteY33" fmla="*/ 22478 h 437224"/>
                <a:gd name="connsiteX34" fmla="*/ 210609 w 605879"/>
                <a:gd name="connsiteY34" fmla="*/ 0 h 437224"/>
                <a:gd name="connsiteX35" fmla="*/ 385796 w 605879"/>
                <a:gd name="connsiteY35" fmla="*/ 64967 h 437224"/>
                <a:gd name="connsiteX36" fmla="*/ 414079 w 605879"/>
                <a:gd name="connsiteY36" fmla="*/ 109100 h 437224"/>
                <a:gd name="connsiteX37" fmla="*/ 419845 w 605879"/>
                <a:gd name="connsiteY37" fmla="*/ 108963 h 437224"/>
                <a:gd name="connsiteX38" fmla="*/ 605879 w 605879"/>
                <a:gd name="connsiteY38" fmla="*/ 244928 h 437224"/>
                <a:gd name="connsiteX39" fmla="*/ 498515 w 605879"/>
                <a:gd name="connsiteY39" fmla="*/ 368420 h 437224"/>
                <a:gd name="connsiteX40" fmla="*/ 516088 w 605879"/>
                <a:gd name="connsiteY40" fmla="*/ 414609 h 437224"/>
                <a:gd name="connsiteX41" fmla="*/ 522953 w 605879"/>
                <a:gd name="connsiteY41" fmla="*/ 428178 h 437224"/>
                <a:gd name="connsiteX42" fmla="*/ 510185 w 605879"/>
                <a:gd name="connsiteY42" fmla="*/ 437224 h 437224"/>
                <a:gd name="connsiteX43" fmla="*/ 400487 w 605879"/>
                <a:gd name="connsiteY43" fmla="*/ 380344 h 437224"/>
                <a:gd name="connsiteX44" fmla="*/ 250836 w 605879"/>
                <a:gd name="connsiteY44" fmla="*/ 304275 h 437224"/>
                <a:gd name="connsiteX45" fmla="*/ 231752 w 605879"/>
                <a:gd name="connsiteY45" fmla="*/ 306331 h 437224"/>
                <a:gd name="connsiteX46" fmla="*/ 107639 w 605879"/>
                <a:gd name="connsiteY46" fmla="*/ 371161 h 437224"/>
                <a:gd name="connsiteX47" fmla="*/ 94596 w 605879"/>
                <a:gd name="connsiteY47" fmla="*/ 361978 h 437224"/>
                <a:gd name="connsiteX48" fmla="*/ 102009 w 605879"/>
                <a:gd name="connsiteY48" fmla="*/ 348135 h 437224"/>
                <a:gd name="connsiteX49" fmla="*/ 122741 w 605879"/>
                <a:gd name="connsiteY49" fmla="*/ 293173 h 437224"/>
                <a:gd name="connsiteX50" fmla="*/ 0 w 605879"/>
                <a:gd name="connsiteY50" fmla="*/ 153508 h 437224"/>
                <a:gd name="connsiteX51" fmla="*/ 210609 w 605879"/>
                <a:gd name="connsiteY51" fmla="*/ 0 h 43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879" h="437224">
                  <a:moveTo>
                    <a:pt x="91000" y="173662"/>
                  </a:moveTo>
                  <a:lnTo>
                    <a:pt x="331193" y="173662"/>
                  </a:lnTo>
                  <a:cubicBezTo>
                    <a:pt x="337373" y="173662"/>
                    <a:pt x="342454" y="178725"/>
                    <a:pt x="342454" y="184882"/>
                  </a:cubicBezTo>
                  <a:cubicBezTo>
                    <a:pt x="342454" y="191040"/>
                    <a:pt x="337373" y="196102"/>
                    <a:pt x="331193" y="196102"/>
                  </a:cubicBezTo>
                  <a:lnTo>
                    <a:pt x="91000" y="196102"/>
                  </a:lnTo>
                  <a:cubicBezTo>
                    <a:pt x="84683" y="196102"/>
                    <a:pt x="79739" y="191040"/>
                    <a:pt x="79739" y="184882"/>
                  </a:cubicBezTo>
                  <a:cubicBezTo>
                    <a:pt x="79739" y="178725"/>
                    <a:pt x="84683" y="173662"/>
                    <a:pt x="91000" y="173662"/>
                  </a:cubicBezTo>
                  <a:close/>
                  <a:moveTo>
                    <a:pt x="421630" y="131441"/>
                  </a:moveTo>
                  <a:cubicBezTo>
                    <a:pt x="423003" y="138294"/>
                    <a:pt x="423552" y="145284"/>
                    <a:pt x="423552" y="152274"/>
                  </a:cubicBezTo>
                  <a:cubicBezTo>
                    <a:pt x="423552" y="220668"/>
                    <a:pt x="362456" y="281249"/>
                    <a:pt x="275961" y="300986"/>
                  </a:cubicBezTo>
                  <a:cubicBezTo>
                    <a:pt x="302047" y="334017"/>
                    <a:pt x="350924" y="355536"/>
                    <a:pt x="408175" y="358277"/>
                  </a:cubicBezTo>
                  <a:cubicBezTo>
                    <a:pt x="412569" y="358551"/>
                    <a:pt x="416413" y="361293"/>
                    <a:pt x="418060" y="365267"/>
                  </a:cubicBezTo>
                  <a:cubicBezTo>
                    <a:pt x="427259" y="388019"/>
                    <a:pt x="463505" y="403370"/>
                    <a:pt x="488218" y="410360"/>
                  </a:cubicBezTo>
                  <a:cubicBezTo>
                    <a:pt x="483962" y="399944"/>
                    <a:pt x="479156" y="385004"/>
                    <a:pt x="474214" y="363348"/>
                  </a:cubicBezTo>
                  <a:cubicBezTo>
                    <a:pt x="472841" y="357455"/>
                    <a:pt x="476273" y="351698"/>
                    <a:pt x="482039" y="349916"/>
                  </a:cubicBezTo>
                  <a:cubicBezTo>
                    <a:pt x="543685" y="332236"/>
                    <a:pt x="583500" y="290980"/>
                    <a:pt x="583363" y="244928"/>
                  </a:cubicBezTo>
                  <a:cubicBezTo>
                    <a:pt x="583363" y="182839"/>
                    <a:pt x="511009" y="132126"/>
                    <a:pt x="421630" y="131441"/>
                  </a:cubicBezTo>
                  <a:close/>
                  <a:moveTo>
                    <a:pt x="75898" y="120173"/>
                  </a:moveTo>
                  <a:lnTo>
                    <a:pt x="340509" y="120173"/>
                  </a:lnTo>
                  <a:cubicBezTo>
                    <a:pt x="346826" y="120173"/>
                    <a:pt x="351769" y="125114"/>
                    <a:pt x="351769" y="131428"/>
                  </a:cubicBezTo>
                  <a:cubicBezTo>
                    <a:pt x="351769" y="137604"/>
                    <a:pt x="346826" y="142683"/>
                    <a:pt x="340509" y="142683"/>
                  </a:cubicBezTo>
                  <a:lnTo>
                    <a:pt x="75898" y="142683"/>
                  </a:lnTo>
                  <a:cubicBezTo>
                    <a:pt x="69719" y="142683"/>
                    <a:pt x="64638" y="137604"/>
                    <a:pt x="64638" y="131428"/>
                  </a:cubicBezTo>
                  <a:cubicBezTo>
                    <a:pt x="64638" y="125114"/>
                    <a:pt x="69719" y="120173"/>
                    <a:pt x="75898" y="120173"/>
                  </a:cubicBezTo>
                  <a:close/>
                  <a:moveTo>
                    <a:pt x="210609" y="22478"/>
                  </a:moveTo>
                  <a:cubicBezTo>
                    <a:pt x="106952" y="22478"/>
                    <a:pt x="22516" y="81277"/>
                    <a:pt x="22516" y="153508"/>
                  </a:cubicBezTo>
                  <a:cubicBezTo>
                    <a:pt x="22516" y="206688"/>
                    <a:pt x="68372" y="254385"/>
                    <a:pt x="139216" y="274807"/>
                  </a:cubicBezTo>
                  <a:cubicBezTo>
                    <a:pt x="144983" y="276452"/>
                    <a:pt x="148415" y="282208"/>
                    <a:pt x="147042" y="288102"/>
                  </a:cubicBezTo>
                  <a:cubicBezTo>
                    <a:pt x="140864" y="314966"/>
                    <a:pt x="135097" y="332647"/>
                    <a:pt x="130017" y="344297"/>
                  </a:cubicBezTo>
                  <a:cubicBezTo>
                    <a:pt x="158437" y="336622"/>
                    <a:pt x="203058" y="318667"/>
                    <a:pt x="214041" y="291254"/>
                  </a:cubicBezTo>
                  <a:cubicBezTo>
                    <a:pt x="215689" y="287280"/>
                    <a:pt x="219533" y="284538"/>
                    <a:pt x="223927" y="284264"/>
                  </a:cubicBezTo>
                  <a:cubicBezTo>
                    <a:pt x="320170" y="279604"/>
                    <a:pt x="395407" y="223135"/>
                    <a:pt x="398839" y="152960"/>
                  </a:cubicBezTo>
                  <a:cubicBezTo>
                    <a:pt x="400075" y="126918"/>
                    <a:pt x="389915" y="101836"/>
                    <a:pt x="369596" y="80592"/>
                  </a:cubicBezTo>
                  <a:cubicBezTo>
                    <a:pt x="334860" y="44133"/>
                    <a:pt x="275412" y="22478"/>
                    <a:pt x="210609" y="22478"/>
                  </a:cubicBezTo>
                  <a:close/>
                  <a:moveTo>
                    <a:pt x="210609" y="0"/>
                  </a:moveTo>
                  <a:cubicBezTo>
                    <a:pt x="281453" y="0"/>
                    <a:pt x="346942" y="24260"/>
                    <a:pt x="385796" y="64967"/>
                  </a:cubicBezTo>
                  <a:cubicBezTo>
                    <a:pt x="398702" y="78536"/>
                    <a:pt x="408175" y="93338"/>
                    <a:pt x="414079" y="109100"/>
                  </a:cubicBezTo>
                  <a:cubicBezTo>
                    <a:pt x="416001" y="108963"/>
                    <a:pt x="417923" y="108963"/>
                    <a:pt x="419845" y="108963"/>
                  </a:cubicBezTo>
                  <a:cubicBezTo>
                    <a:pt x="522404" y="108963"/>
                    <a:pt x="606016" y="169955"/>
                    <a:pt x="605879" y="244928"/>
                  </a:cubicBezTo>
                  <a:cubicBezTo>
                    <a:pt x="605879" y="298519"/>
                    <a:pt x="564141" y="346079"/>
                    <a:pt x="498515" y="368420"/>
                  </a:cubicBezTo>
                  <a:cubicBezTo>
                    <a:pt x="506066" y="398025"/>
                    <a:pt x="512931" y="412279"/>
                    <a:pt x="516088" y="414609"/>
                  </a:cubicBezTo>
                  <a:cubicBezTo>
                    <a:pt x="524601" y="418858"/>
                    <a:pt x="523228" y="426671"/>
                    <a:pt x="522953" y="428178"/>
                  </a:cubicBezTo>
                  <a:cubicBezTo>
                    <a:pt x="522541" y="429686"/>
                    <a:pt x="520207" y="437224"/>
                    <a:pt x="510185" y="437224"/>
                  </a:cubicBezTo>
                  <a:cubicBezTo>
                    <a:pt x="497828" y="437224"/>
                    <a:pt x="423689" y="421325"/>
                    <a:pt x="400487" y="380344"/>
                  </a:cubicBezTo>
                  <a:cubicBezTo>
                    <a:pt x="333899" y="375410"/>
                    <a:pt x="277746" y="346764"/>
                    <a:pt x="250836" y="304275"/>
                  </a:cubicBezTo>
                  <a:cubicBezTo>
                    <a:pt x="244521" y="305098"/>
                    <a:pt x="238205" y="305783"/>
                    <a:pt x="231752" y="306331"/>
                  </a:cubicBezTo>
                  <a:cubicBezTo>
                    <a:pt x="206216" y="353069"/>
                    <a:pt x="121643" y="371161"/>
                    <a:pt x="107639" y="371161"/>
                  </a:cubicBezTo>
                  <a:cubicBezTo>
                    <a:pt x="97616" y="371161"/>
                    <a:pt x="95145" y="364171"/>
                    <a:pt x="94596" y="361978"/>
                  </a:cubicBezTo>
                  <a:cubicBezTo>
                    <a:pt x="94184" y="360470"/>
                    <a:pt x="92948" y="352658"/>
                    <a:pt x="102009" y="348135"/>
                  </a:cubicBezTo>
                  <a:cubicBezTo>
                    <a:pt x="105030" y="345942"/>
                    <a:pt x="113130" y="331550"/>
                    <a:pt x="122741" y="293173"/>
                  </a:cubicBezTo>
                  <a:cubicBezTo>
                    <a:pt x="47778" y="268228"/>
                    <a:pt x="0" y="214226"/>
                    <a:pt x="0" y="153508"/>
                  </a:cubicBezTo>
                  <a:cubicBezTo>
                    <a:pt x="0" y="68804"/>
                    <a:pt x="94458" y="0"/>
                    <a:pt x="2106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6" name="椭圆 12"/>
            <p:cNvSpPr/>
            <p:nvPr/>
          </p:nvSpPr>
          <p:spPr>
            <a:xfrm>
              <a:off x="5175250" y="2405207"/>
              <a:ext cx="196850" cy="196559"/>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17" name="组合 16"/>
          <p:cNvGrpSpPr/>
          <p:nvPr/>
        </p:nvGrpSpPr>
        <p:grpSpPr>
          <a:xfrm>
            <a:off x="8066222" y="2658424"/>
            <a:ext cx="2839903" cy="1753284"/>
            <a:chOff x="2677264" y="1996356"/>
            <a:chExt cx="2839903" cy="1753284"/>
          </a:xfrm>
        </p:grpSpPr>
        <p:sp>
          <p:nvSpPr>
            <p:cNvPr id="18" name="矩形 17"/>
            <p:cNvSpPr/>
            <p:nvPr/>
          </p:nvSpPr>
          <p:spPr>
            <a:xfrm>
              <a:off x="2677264" y="2346820"/>
              <a:ext cx="2839903" cy="140282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19" name="矩形 18"/>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0" name="组合 19"/>
          <p:cNvGrpSpPr/>
          <p:nvPr/>
        </p:nvGrpSpPr>
        <p:grpSpPr>
          <a:xfrm>
            <a:off x="1530638" y="2047969"/>
            <a:ext cx="2936587" cy="1107594"/>
            <a:chOff x="2677264" y="1996356"/>
            <a:chExt cx="2936587" cy="1107594"/>
          </a:xfrm>
        </p:grpSpPr>
        <p:sp>
          <p:nvSpPr>
            <p:cNvPr id="21" name="矩形 20"/>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2" name="矩形 21"/>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nvGrpSpPr>
          <p:cNvPr id="23" name="组合 22"/>
          <p:cNvGrpSpPr/>
          <p:nvPr/>
        </p:nvGrpSpPr>
        <p:grpSpPr>
          <a:xfrm>
            <a:off x="1530638" y="4357733"/>
            <a:ext cx="2936587" cy="1107594"/>
            <a:chOff x="2677264" y="1996356"/>
            <a:chExt cx="2936587" cy="1107594"/>
          </a:xfrm>
        </p:grpSpPr>
        <p:sp>
          <p:nvSpPr>
            <p:cNvPr id="24" name="矩形 23"/>
            <p:cNvSpPr/>
            <p:nvPr/>
          </p:nvSpPr>
          <p:spPr>
            <a:xfrm>
              <a:off x="2677264" y="2346820"/>
              <a:ext cx="2936587"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a:t>
              </a:r>
              <a:endParaRPr lang="zh-CN" altLang="en-US" sz="1200" dirty="0">
                <a:solidFill>
                  <a:schemeClr val="bg1"/>
                </a:solidFill>
              </a:endParaRPr>
            </a:p>
          </p:txBody>
        </p:sp>
        <p:sp>
          <p:nvSpPr>
            <p:cNvPr id="25" name="矩形 24"/>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style.rotation</p:attrName>
                                        </p:attrNameLst>
                                      </p:cBhvr>
                                      <p:tavLst>
                                        <p:tav tm="0">
                                          <p:val>
                                            <p:fltVal val="90"/>
                                          </p:val>
                                        </p:tav>
                                        <p:tav tm="100000">
                                          <p:val>
                                            <p:fltVal val="0"/>
                                          </p:val>
                                        </p:tav>
                                      </p:tavLst>
                                    </p:anim>
                                    <p:animEffect transition="in" filter="fade">
                                      <p:cBhvr>
                                        <p:cTn id="10" dur="1000"/>
                                        <p:tgtEl>
                                          <p:spTgt spid="26"/>
                                        </p:tgtEl>
                                      </p:cBhvr>
                                    </p:animEffect>
                                  </p:childTnLst>
                                </p:cTn>
                              </p:par>
                            </p:childTnLst>
                          </p:cTn>
                        </p:par>
                        <p:par>
                          <p:cTn id="11" fill="hold">
                            <p:stCondLst>
                              <p:cond delay="1000"/>
                            </p:stCondLst>
                            <p:childTnLst>
                              <p:par>
                                <p:cTn id="12" presetID="2" presetClass="entr" presetSubtype="8"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0-#ppt_w/2"/>
                                          </p:val>
                                        </p:tav>
                                        <p:tav tm="100000">
                                          <p:val>
                                            <p:strVal val="#ppt_x"/>
                                          </p:val>
                                        </p:tav>
                                      </p:tavLst>
                                    </p:anim>
                                    <p:anim calcmode="lin" valueType="num">
                                      <p:cBhvr additive="base">
                                        <p:cTn id="15" dur="500" fill="hold"/>
                                        <p:tgtEl>
                                          <p:spTgt spid="20"/>
                                        </p:tgtEl>
                                        <p:attrNameLst>
                                          <p:attrName>ppt_y</p:attrName>
                                        </p:attrNameLst>
                                      </p:cBhvr>
                                      <p:tavLst>
                                        <p:tav tm="0">
                                          <p:val>
                                            <p:strVal val="#ppt_y"/>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nvGrpSpPr>
        <p:grpSpPr>
          <a:xfrm>
            <a:off x="1702088" y="475531"/>
            <a:ext cx="4977823" cy="692869"/>
            <a:chOff x="6727733" y="1599947"/>
            <a:chExt cx="4977823" cy="692869"/>
          </a:xfrm>
        </p:grpSpPr>
        <p:sp>
          <p:nvSpPr>
            <p:cNvPr id="22" name="文本框 21"/>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23" name="文本框 22"/>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32" name="组合 31"/>
          <p:cNvGrpSpPr/>
          <p:nvPr/>
        </p:nvGrpSpPr>
        <p:grpSpPr>
          <a:xfrm>
            <a:off x="1993444" y="1939925"/>
            <a:ext cx="2683332" cy="1415838"/>
            <a:chOff x="1993444" y="1939925"/>
            <a:chExt cx="2683332" cy="1415838"/>
          </a:xfrm>
        </p:grpSpPr>
        <p:sp>
          <p:nvSpPr>
            <p:cNvPr id="7" name="任意多边形 6"/>
            <p:cNvSpPr/>
            <p:nvPr/>
          </p:nvSpPr>
          <p:spPr>
            <a:xfrm>
              <a:off x="2512786" y="1939925"/>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文本框 14"/>
            <p:cNvSpPr txBox="1"/>
            <p:nvPr/>
          </p:nvSpPr>
          <p:spPr>
            <a:xfrm>
              <a:off x="3072859" y="2425412"/>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01</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25" name="矩形 24"/>
            <p:cNvSpPr/>
            <p:nvPr/>
          </p:nvSpPr>
          <p:spPr>
            <a:xfrm>
              <a:off x="1993444" y="285716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grpSp>
      <p:grpSp>
        <p:nvGrpSpPr>
          <p:cNvPr id="34" name="组合 33"/>
          <p:cNvGrpSpPr/>
          <p:nvPr/>
        </p:nvGrpSpPr>
        <p:grpSpPr>
          <a:xfrm>
            <a:off x="4752976" y="1939925"/>
            <a:ext cx="2683332" cy="1415838"/>
            <a:chOff x="4752976" y="1939925"/>
            <a:chExt cx="2683332" cy="1415838"/>
          </a:xfrm>
        </p:grpSpPr>
        <p:grpSp>
          <p:nvGrpSpPr>
            <p:cNvPr id="33" name="组合 32"/>
            <p:cNvGrpSpPr/>
            <p:nvPr/>
          </p:nvGrpSpPr>
          <p:grpSpPr>
            <a:xfrm>
              <a:off x="5273675" y="1939925"/>
              <a:ext cx="1644650" cy="947152"/>
              <a:chOff x="5273675" y="1939925"/>
              <a:chExt cx="1644650" cy="947152"/>
            </a:xfrm>
          </p:grpSpPr>
          <p:sp>
            <p:nvSpPr>
              <p:cNvPr id="8" name="任意多边形 7"/>
              <p:cNvSpPr/>
              <p:nvPr/>
            </p:nvSpPr>
            <p:spPr>
              <a:xfrm>
                <a:off x="5273675" y="1939925"/>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文本框 15"/>
              <p:cNvSpPr txBox="1"/>
              <p:nvPr/>
            </p:nvSpPr>
            <p:spPr>
              <a:xfrm>
                <a:off x="5833748" y="2425412"/>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02</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grpSp>
        <p:sp>
          <p:nvSpPr>
            <p:cNvPr id="27" name="矩形 26"/>
            <p:cNvSpPr/>
            <p:nvPr/>
          </p:nvSpPr>
          <p:spPr>
            <a:xfrm>
              <a:off x="4752976" y="285716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grpSp>
      <p:grpSp>
        <p:nvGrpSpPr>
          <p:cNvPr id="35" name="组合 34"/>
          <p:cNvGrpSpPr/>
          <p:nvPr/>
        </p:nvGrpSpPr>
        <p:grpSpPr>
          <a:xfrm>
            <a:off x="7515222" y="1939925"/>
            <a:ext cx="2683332" cy="1415838"/>
            <a:chOff x="7515222" y="1939925"/>
            <a:chExt cx="2683332" cy="1415838"/>
          </a:xfrm>
        </p:grpSpPr>
        <p:sp>
          <p:nvSpPr>
            <p:cNvPr id="9" name="任意多边形 8"/>
            <p:cNvSpPr/>
            <p:nvPr/>
          </p:nvSpPr>
          <p:spPr>
            <a:xfrm>
              <a:off x="8034564" y="1939925"/>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文本框 16"/>
            <p:cNvSpPr txBox="1"/>
            <p:nvPr/>
          </p:nvSpPr>
          <p:spPr>
            <a:xfrm>
              <a:off x="8594637" y="2425412"/>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03</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28" name="矩形 27"/>
            <p:cNvSpPr/>
            <p:nvPr/>
          </p:nvSpPr>
          <p:spPr>
            <a:xfrm>
              <a:off x="7515222" y="2857165"/>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grpSp>
      <p:grpSp>
        <p:nvGrpSpPr>
          <p:cNvPr id="38" name="组合 37"/>
          <p:cNvGrpSpPr/>
          <p:nvPr/>
        </p:nvGrpSpPr>
        <p:grpSpPr>
          <a:xfrm>
            <a:off x="1993444" y="3789363"/>
            <a:ext cx="2683332" cy="1432639"/>
            <a:chOff x="1993444" y="3789363"/>
            <a:chExt cx="2683332" cy="1432639"/>
          </a:xfrm>
        </p:grpSpPr>
        <p:sp>
          <p:nvSpPr>
            <p:cNvPr id="12" name="任意多边形 11"/>
            <p:cNvSpPr/>
            <p:nvPr/>
          </p:nvSpPr>
          <p:spPr>
            <a:xfrm>
              <a:off x="2512786" y="3789363"/>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文本框 17"/>
            <p:cNvSpPr txBox="1"/>
            <p:nvPr/>
          </p:nvSpPr>
          <p:spPr>
            <a:xfrm>
              <a:off x="3072859" y="427485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04</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29" name="矩形 28"/>
            <p:cNvSpPr/>
            <p:nvPr/>
          </p:nvSpPr>
          <p:spPr>
            <a:xfrm>
              <a:off x="1993444" y="4723404"/>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grpSp>
      <p:grpSp>
        <p:nvGrpSpPr>
          <p:cNvPr id="37" name="组合 36"/>
          <p:cNvGrpSpPr/>
          <p:nvPr/>
        </p:nvGrpSpPr>
        <p:grpSpPr>
          <a:xfrm>
            <a:off x="4752976" y="3789363"/>
            <a:ext cx="2683332" cy="1432639"/>
            <a:chOff x="4752976" y="3789363"/>
            <a:chExt cx="2683332" cy="1432639"/>
          </a:xfrm>
        </p:grpSpPr>
        <p:sp>
          <p:nvSpPr>
            <p:cNvPr id="13" name="任意多边形 12"/>
            <p:cNvSpPr/>
            <p:nvPr/>
          </p:nvSpPr>
          <p:spPr>
            <a:xfrm>
              <a:off x="5273675" y="3789363"/>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文本框 18"/>
            <p:cNvSpPr txBox="1"/>
            <p:nvPr/>
          </p:nvSpPr>
          <p:spPr>
            <a:xfrm>
              <a:off x="5833748" y="427485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05</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30" name="矩形 29"/>
            <p:cNvSpPr/>
            <p:nvPr/>
          </p:nvSpPr>
          <p:spPr>
            <a:xfrm>
              <a:off x="4752976" y="4723404"/>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grpSp>
      <p:grpSp>
        <p:nvGrpSpPr>
          <p:cNvPr id="36" name="组合 35"/>
          <p:cNvGrpSpPr/>
          <p:nvPr/>
        </p:nvGrpSpPr>
        <p:grpSpPr>
          <a:xfrm>
            <a:off x="7515222" y="3789363"/>
            <a:ext cx="2683332" cy="1432639"/>
            <a:chOff x="7515222" y="3789363"/>
            <a:chExt cx="2683332" cy="1432639"/>
          </a:xfrm>
        </p:grpSpPr>
        <p:sp>
          <p:nvSpPr>
            <p:cNvPr id="14" name="任意多边形 13"/>
            <p:cNvSpPr/>
            <p:nvPr/>
          </p:nvSpPr>
          <p:spPr>
            <a:xfrm>
              <a:off x="8034564" y="3789363"/>
              <a:ext cx="1644650" cy="711200"/>
            </a:xfrm>
            <a:custGeom>
              <a:avLst/>
              <a:gdLst>
                <a:gd name="connsiteX0" fmla="*/ 0 w 1644650"/>
                <a:gd name="connsiteY0" fmla="*/ 0 h 711200"/>
                <a:gd name="connsiteX1" fmla="*/ 1644650 w 1644650"/>
                <a:gd name="connsiteY1" fmla="*/ 0 h 711200"/>
                <a:gd name="connsiteX2" fmla="*/ 1644650 w 1644650"/>
                <a:gd name="connsiteY2" fmla="*/ 711200 h 711200"/>
                <a:gd name="connsiteX3" fmla="*/ 1212850 w 1644650"/>
                <a:gd name="connsiteY3" fmla="*/ 711200 h 711200"/>
                <a:gd name="connsiteX4" fmla="*/ 1212850 w 1644650"/>
                <a:gd name="connsiteY4" fmla="*/ 699885 h 711200"/>
                <a:gd name="connsiteX5" fmla="*/ 1633335 w 1644650"/>
                <a:gd name="connsiteY5" fmla="*/ 699885 h 711200"/>
                <a:gd name="connsiteX6" fmla="*/ 1633335 w 1644650"/>
                <a:gd name="connsiteY6" fmla="*/ 11315 h 711200"/>
                <a:gd name="connsiteX7" fmla="*/ 11315 w 1644650"/>
                <a:gd name="connsiteY7" fmla="*/ 11315 h 711200"/>
                <a:gd name="connsiteX8" fmla="*/ 11315 w 1644650"/>
                <a:gd name="connsiteY8" fmla="*/ 699885 h 711200"/>
                <a:gd name="connsiteX9" fmla="*/ 431800 w 1644650"/>
                <a:gd name="connsiteY9" fmla="*/ 699885 h 711200"/>
                <a:gd name="connsiteX10" fmla="*/ 431800 w 1644650"/>
                <a:gd name="connsiteY10" fmla="*/ 711200 h 711200"/>
                <a:gd name="connsiteX11" fmla="*/ 0 w 1644650"/>
                <a:gd name="connsiteY11" fmla="*/ 711200 h 71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4650" h="711200">
                  <a:moveTo>
                    <a:pt x="0" y="0"/>
                  </a:moveTo>
                  <a:lnTo>
                    <a:pt x="1644650" y="0"/>
                  </a:lnTo>
                  <a:lnTo>
                    <a:pt x="1644650" y="711200"/>
                  </a:lnTo>
                  <a:lnTo>
                    <a:pt x="1212850" y="711200"/>
                  </a:lnTo>
                  <a:lnTo>
                    <a:pt x="1212850" y="699885"/>
                  </a:lnTo>
                  <a:lnTo>
                    <a:pt x="1633335" y="699885"/>
                  </a:lnTo>
                  <a:lnTo>
                    <a:pt x="1633335" y="11315"/>
                  </a:lnTo>
                  <a:lnTo>
                    <a:pt x="11315" y="11315"/>
                  </a:lnTo>
                  <a:lnTo>
                    <a:pt x="11315" y="699885"/>
                  </a:lnTo>
                  <a:lnTo>
                    <a:pt x="431800" y="699885"/>
                  </a:lnTo>
                  <a:lnTo>
                    <a:pt x="431800" y="711200"/>
                  </a:lnTo>
                  <a:lnTo>
                    <a:pt x="0" y="71120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0" name="文本框 19"/>
            <p:cNvSpPr txBox="1"/>
            <p:nvPr/>
          </p:nvSpPr>
          <p:spPr>
            <a:xfrm>
              <a:off x="8594637" y="4274850"/>
              <a:ext cx="524503" cy="461665"/>
            </a:xfrm>
            <a:prstGeom prst="rect">
              <a:avLst/>
            </a:prstGeom>
            <a:noFill/>
          </p:spPr>
          <p:txBody>
            <a:bodyPr wrap="none" rtlCol="0">
              <a:spAutoFit/>
              <a:scene3d>
                <a:camera prst="orthographicFront"/>
                <a:lightRig rig="threePt" dir="t"/>
              </a:scene3d>
              <a:sp3d contourW="12700"/>
            </a:bodyPr>
            <a:lstStyle/>
            <a:p>
              <a:pPr algn="ctr"/>
              <a:r>
                <a:rPr lang="en-US" altLang="zh-CN" sz="2400" i="1" dirty="0">
                  <a:solidFill>
                    <a:schemeClr val="bg1"/>
                  </a:solidFill>
                  <a:effectLst>
                    <a:outerShdw blurRad="482600" dist="38100" dir="2700000" algn="tl">
                      <a:srgbClr val="000000">
                        <a:alpha val="64000"/>
                      </a:srgbClr>
                    </a:outerShdw>
                  </a:effectLst>
                  <a:latin typeface="Century Gothic" panose="020B0502020202020204" pitchFamily="34" charset="0"/>
                </a:rPr>
                <a:t>06</a:t>
              </a:r>
              <a:endParaRPr lang="zh-CN" altLang="en-US" sz="2400"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31" name="矩形 30"/>
            <p:cNvSpPr/>
            <p:nvPr/>
          </p:nvSpPr>
          <p:spPr>
            <a:xfrm>
              <a:off x="7515222" y="4723404"/>
              <a:ext cx="2683332" cy="49859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100" dirty="0">
                  <a:solidFill>
                    <a:schemeClr val="bg1"/>
                  </a:solidFill>
                </a:rPr>
                <a:t>用户可以在投影仪或者计算机上进行演示也可以将演示文稿打印出来制作</a:t>
              </a:r>
              <a:endParaRPr lang="zh-CN" altLang="en-US" sz="1100"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p:cTn id="25" dur="500" fill="hold"/>
                                        <p:tgtEl>
                                          <p:spTgt spid="38"/>
                                        </p:tgtEl>
                                        <p:attrNameLst>
                                          <p:attrName>ppt_w</p:attrName>
                                        </p:attrNameLst>
                                      </p:cBhvr>
                                      <p:tavLst>
                                        <p:tav tm="0">
                                          <p:val>
                                            <p:fltVal val="0"/>
                                          </p:val>
                                        </p:tav>
                                        <p:tav tm="100000">
                                          <p:val>
                                            <p:strVal val="#ppt_w"/>
                                          </p:val>
                                        </p:tav>
                                      </p:tavLst>
                                    </p:anim>
                                    <p:anim calcmode="lin" valueType="num">
                                      <p:cBhvr>
                                        <p:cTn id="26" dur="500" fill="hold"/>
                                        <p:tgtEl>
                                          <p:spTgt spid="38"/>
                                        </p:tgtEl>
                                        <p:attrNameLst>
                                          <p:attrName>ppt_h</p:attrName>
                                        </p:attrNameLst>
                                      </p:cBhvr>
                                      <p:tavLst>
                                        <p:tav tm="0">
                                          <p:val>
                                            <p:fltVal val="0"/>
                                          </p:val>
                                        </p:tav>
                                        <p:tav tm="100000">
                                          <p:val>
                                            <p:strVal val="#ppt_h"/>
                                          </p:val>
                                        </p:tav>
                                      </p:tavLst>
                                    </p:anim>
                                    <p:animEffect transition="in" filter="fade">
                                      <p:cBhvr>
                                        <p:cTn id="27" dur="500"/>
                                        <p:tgtEl>
                                          <p:spTgt spid="38"/>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702088" y="475531"/>
            <a:ext cx="4977823" cy="692869"/>
            <a:chOff x="6727733" y="1599947"/>
            <a:chExt cx="4977823" cy="692869"/>
          </a:xfrm>
        </p:grpSpPr>
        <p:sp>
          <p:nvSpPr>
            <p:cNvPr id="3" name="文本框 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4" name="文本框 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grpSp>
        <p:nvGrpSpPr>
          <p:cNvPr id="31" name="组合 30"/>
          <p:cNvGrpSpPr/>
          <p:nvPr/>
        </p:nvGrpSpPr>
        <p:grpSpPr>
          <a:xfrm>
            <a:off x="1408189" y="1922463"/>
            <a:ext cx="4559211" cy="1536700"/>
            <a:chOff x="1408189" y="1922463"/>
            <a:chExt cx="4559211" cy="1536700"/>
          </a:xfrm>
        </p:grpSpPr>
        <p:sp>
          <p:nvSpPr>
            <p:cNvPr id="5" name="矩形 4"/>
            <p:cNvSpPr/>
            <p:nvPr/>
          </p:nvSpPr>
          <p:spPr>
            <a:xfrm>
              <a:off x="1408189" y="1922463"/>
              <a:ext cx="4559211" cy="1536700"/>
            </a:xfrm>
            <a:prstGeom prst="rect">
              <a:avLst/>
            </a:prstGeom>
            <a:blipFill dpi="0" rotWithShape="1">
              <a:blip r:embed="rId1"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9"/>
            <p:cNvSpPr/>
            <p:nvPr/>
          </p:nvSpPr>
          <p:spPr>
            <a:xfrm>
              <a:off x="1702088" y="2392085"/>
              <a:ext cx="598338" cy="597455"/>
            </a:xfrm>
            <a:custGeom>
              <a:avLst/>
              <a:gdLst>
                <a:gd name="connsiteX0" fmla="*/ 414666 w 606487"/>
                <a:gd name="connsiteY0" fmla="*/ 244368 h 605592"/>
                <a:gd name="connsiteX1" fmla="*/ 440469 w 606487"/>
                <a:gd name="connsiteY1" fmla="*/ 270042 h 605592"/>
                <a:gd name="connsiteX2" fmla="*/ 440469 w 606487"/>
                <a:gd name="connsiteY2" fmla="*/ 381912 h 605592"/>
                <a:gd name="connsiteX3" fmla="*/ 414666 w 606487"/>
                <a:gd name="connsiteY3" fmla="*/ 407586 h 605592"/>
                <a:gd name="connsiteX4" fmla="*/ 388956 w 606487"/>
                <a:gd name="connsiteY4" fmla="*/ 381912 h 605592"/>
                <a:gd name="connsiteX5" fmla="*/ 388956 w 606487"/>
                <a:gd name="connsiteY5" fmla="*/ 270042 h 605592"/>
                <a:gd name="connsiteX6" fmla="*/ 414666 w 606487"/>
                <a:gd name="connsiteY6" fmla="*/ 244368 h 605592"/>
                <a:gd name="connsiteX7" fmla="*/ 302702 w 606487"/>
                <a:gd name="connsiteY7" fmla="*/ 167240 h 605592"/>
                <a:gd name="connsiteX8" fmla="*/ 328412 w 606487"/>
                <a:gd name="connsiteY8" fmla="*/ 192915 h 605592"/>
                <a:gd name="connsiteX9" fmla="*/ 328412 w 606487"/>
                <a:gd name="connsiteY9" fmla="*/ 381911 h 605592"/>
                <a:gd name="connsiteX10" fmla="*/ 302702 w 606487"/>
                <a:gd name="connsiteY10" fmla="*/ 407586 h 605592"/>
                <a:gd name="connsiteX11" fmla="*/ 276899 w 606487"/>
                <a:gd name="connsiteY11" fmla="*/ 381911 h 605592"/>
                <a:gd name="connsiteX12" fmla="*/ 276899 w 606487"/>
                <a:gd name="connsiteY12" fmla="*/ 192915 h 605592"/>
                <a:gd name="connsiteX13" fmla="*/ 302702 w 606487"/>
                <a:gd name="connsiteY13" fmla="*/ 167240 h 605592"/>
                <a:gd name="connsiteX14" fmla="*/ 190632 w 606487"/>
                <a:gd name="connsiteY14" fmla="*/ 107965 h 605592"/>
                <a:gd name="connsiteX15" fmla="*/ 216353 w 606487"/>
                <a:gd name="connsiteY15" fmla="*/ 133737 h 605592"/>
                <a:gd name="connsiteX16" fmla="*/ 216353 w 606487"/>
                <a:gd name="connsiteY16" fmla="*/ 381907 h 605592"/>
                <a:gd name="connsiteX17" fmla="*/ 190632 w 606487"/>
                <a:gd name="connsiteY17" fmla="*/ 407586 h 605592"/>
                <a:gd name="connsiteX18" fmla="*/ 164911 w 606487"/>
                <a:gd name="connsiteY18" fmla="*/ 381907 h 605592"/>
                <a:gd name="connsiteX19" fmla="*/ 164911 w 606487"/>
                <a:gd name="connsiteY19" fmla="*/ 133737 h 605592"/>
                <a:gd name="connsiteX20" fmla="*/ 190632 w 606487"/>
                <a:gd name="connsiteY20" fmla="*/ 107965 h 605592"/>
                <a:gd name="connsiteX21" fmla="*/ 86256 w 606487"/>
                <a:gd name="connsiteY21" fmla="*/ 51447 h 605592"/>
                <a:gd name="connsiteX22" fmla="*/ 86256 w 606487"/>
                <a:gd name="connsiteY22" fmla="*/ 464229 h 605592"/>
                <a:gd name="connsiteX23" fmla="*/ 517724 w 606487"/>
                <a:gd name="connsiteY23" fmla="*/ 464229 h 605592"/>
                <a:gd name="connsiteX24" fmla="*/ 517724 w 606487"/>
                <a:gd name="connsiteY24" fmla="*/ 51447 h 605592"/>
                <a:gd name="connsiteX25" fmla="*/ 25719 w 606487"/>
                <a:gd name="connsiteY25" fmla="*/ 0 h 605592"/>
                <a:gd name="connsiteX26" fmla="*/ 580861 w 606487"/>
                <a:gd name="connsiteY26" fmla="*/ 0 h 605592"/>
                <a:gd name="connsiteX27" fmla="*/ 606487 w 606487"/>
                <a:gd name="connsiteY27" fmla="*/ 25677 h 605592"/>
                <a:gd name="connsiteX28" fmla="*/ 579468 w 606487"/>
                <a:gd name="connsiteY28" fmla="*/ 51447 h 605592"/>
                <a:gd name="connsiteX29" fmla="*/ 569162 w 606487"/>
                <a:gd name="connsiteY29" fmla="*/ 51447 h 605592"/>
                <a:gd name="connsiteX30" fmla="*/ 569162 w 606487"/>
                <a:gd name="connsiteY30" fmla="*/ 488608 h 605592"/>
                <a:gd name="connsiteX31" fmla="*/ 543443 w 606487"/>
                <a:gd name="connsiteY31" fmla="*/ 514285 h 605592"/>
                <a:gd name="connsiteX32" fmla="*/ 476499 w 606487"/>
                <a:gd name="connsiteY32" fmla="*/ 514285 h 605592"/>
                <a:gd name="connsiteX33" fmla="*/ 476499 w 606487"/>
                <a:gd name="connsiteY33" fmla="*/ 579915 h 605592"/>
                <a:gd name="connsiteX34" fmla="*/ 450687 w 606487"/>
                <a:gd name="connsiteY34" fmla="*/ 605592 h 605592"/>
                <a:gd name="connsiteX35" fmla="*/ 424968 w 606487"/>
                <a:gd name="connsiteY35" fmla="*/ 579915 h 605592"/>
                <a:gd name="connsiteX36" fmla="*/ 424968 w 606487"/>
                <a:gd name="connsiteY36" fmla="*/ 514285 h 605592"/>
                <a:gd name="connsiteX37" fmla="*/ 180219 w 606487"/>
                <a:gd name="connsiteY37" fmla="*/ 514285 h 605592"/>
                <a:gd name="connsiteX38" fmla="*/ 180219 w 606487"/>
                <a:gd name="connsiteY38" fmla="*/ 579915 h 605592"/>
                <a:gd name="connsiteX39" fmla="*/ 154500 w 606487"/>
                <a:gd name="connsiteY39" fmla="*/ 605592 h 605592"/>
                <a:gd name="connsiteX40" fmla="*/ 128688 w 606487"/>
                <a:gd name="connsiteY40" fmla="*/ 579915 h 605592"/>
                <a:gd name="connsiteX41" fmla="*/ 128688 w 606487"/>
                <a:gd name="connsiteY41" fmla="*/ 514285 h 605592"/>
                <a:gd name="connsiteX42" fmla="*/ 61744 w 606487"/>
                <a:gd name="connsiteY42" fmla="*/ 514285 h 605592"/>
                <a:gd name="connsiteX43" fmla="*/ 36025 w 606487"/>
                <a:gd name="connsiteY43" fmla="*/ 488608 h 605592"/>
                <a:gd name="connsiteX44" fmla="*/ 36025 w 606487"/>
                <a:gd name="connsiteY44" fmla="*/ 51447 h 605592"/>
                <a:gd name="connsiteX45" fmla="*/ 25719 w 606487"/>
                <a:gd name="connsiteY45" fmla="*/ 51447 h 605592"/>
                <a:gd name="connsiteX46" fmla="*/ 0 w 606487"/>
                <a:gd name="connsiteY46" fmla="*/ 25677 h 605592"/>
                <a:gd name="connsiteX47" fmla="*/ 25719 w 606487"/>
                <a:gd name="connsiteY47" fmla="*/ 0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6487" h="605592">
                  <a:moveTo>
                    <a:pt x="414666" y="244368"/>
                  </a:moveTo>
                  <a:cubicBezTo>
                    <a:pt x="428774" y="244368"/>
                    <a:pt x="440469" y="255954"/>
                    <a:pt x="440469" y="270042"/>
                  </a:cubicBezTo>
                  <a:lnTo>
                    <a:pt x="440469" y="381912"/>
                  </a:lnTo>
                  <a:cubicBezTo>
                    <a:pt x="439170" y="396000"/>
                    <a:pt x="428774" y="407586"/>
                    <a:pt x="414666" y="407586"/>
                  </a:cubicBezTo>
                  <a:cubicBezTo>
                    <a:pt x="400465" y="407586"/>
                    <a:pt x="388956" y="396000"/>
                    <a:pt x="388956" y="381912"/>
                  </a:cubicBezTo>
                  <a:lnTo>
                    <a:pt x="388956" y="270042"/>
                  </a:lnTo>
                  <a:cubicBezTo>
                    <a:pt x="388956" y="255954"/>
                    <a:pt x="400558" y="244368"/>
                    <a:pt x="414666" y="244368"/>
                  </a:cubicBezTo>
                  <a:close/>
                  <a:moveTo>
                    <a:pt x="302702" y="167240"/>
                  </a:moveTo>
                  <a:cubicBezTo>
                    <a:pt x="316810" y="167240"/>
                    <a:pt x="328412" y="178826"/>
                    <a:pt x="328412" y="192915"/>
                  </a:cubicBezTo>
                  <a:lnTo>
                    <a:pt x="328412" y="381911"/>
                  </a:lnTo>
                  <a:cubicBezTo>
                    <a:pt x="328412" y="396000"/>
                    <a:pt x="316810" y="407586"/>
                    <a:pt x="302702" y="407586"/>
                  </a:cubicBezTo>
                  <a:cubicBezTo>
                    <a:pt x="288408" y="407586"/>
                    <a:pt x="276899" y="396000"/>
                    <a:pt x="276899" y="381911"/>
                  </a:cubicBezTo>
                  <a:lnTo>
                    <a:pt x="276899" y="192915"/>
                  </a:lnTo>
                  <a:cubicBezTo>
                    <a:pt x="276899" y="178826"/>
                    <a:pt x="288594" y="167240"/>
                    <a:pt x="302702" y="167240"/>
                  </a:cubicBezTo>
                  <a:close/>
                  <a:moveTo>
                    <a:pt x="190632" y="107965"/>
                  </a:moveTo>
                  <a:cubicBezTo>
                    <a:pt x="204746" y="107965"/>
                    <a:pt x="216353" y="119646"/>
                    <a:pt x="216353" y="133737"/>
                  </a:cubicBezTo>
                  <a:lnTo>
                    <a:pt x="216353" y="381907"/>
                  </a:lnTo>
                  <a:cubicBezTo>
                    <a:pt x="216353" y="395998"/>
                    <a:pt x="204746" y="407586"/>
                    <a:pt x="190632" y="407586"/>
                  </a:cubicBezTo>
                  <a:cubicBezTo>
                    <a:pt x="176425" y="407586"/>
                    <a:pt x="164911" y="395998"/>
                    <a:pt x="164911" y="381907"/>
                  </a:cubicBezTo>
                  <a:lnTo>
                    <a:pt x="164911" y="133737"/>
                  </a:lnTo>
                  <a:cubicBezTo>
                    <a:pt x="164911" y="119646"/>
                    <a:pt x="176518" y="107965"/>
                    <a:pt x="190632" y="107965"/>
                  </a:cubicBezTo>
                  <a:close/>
                  <a:moveTo>
                    <a:pt x="86256" y="51447"/>
                  </a:moveTo>
                  <a:lnTo>
                    <a:pt x="86256" y="464229"/>
                  </a:lnTo>
                  <a:lnTo>
                    <a:pt x="517724" y="464229"/>
                  </a:lnTo>
                  <a:lnTo>
                    <a:pt x="517724" y="51447"/>
                  </a:lnTo>
                  <a:close/>
                  <a:moveTo>
                    <a:pt x="25719" y="0"/>
                  </a:moveTo>
                  <a:lnTo>
                    <a:pt x="580861" y="0"/>
                  </a:lnTo>
                  <a:cubicBezTo>
                    <a:pt x="594974" y="0"/>
                    <a:pt x="606580" y="11587"/>
                    <a:pt x="606487" y="25677"/>
                  </a:cubicBezTo>
                  <a:cubicBezTo>
                    <a:pt x="606487" y="39767"/>
                    <a:pt x="593581" y="51447"/>
                    <a:pt x="579468" y="51447"/>
                  </a:cubicBezTo>
                  <a:lnTo>
                    <a:pt x="569162" y="51447"/>
                  </a:lnTo>
                  <a:lnTo>
                    <a:pt x="569162" y="488608"/>
                  </a:lnTo>
                  <a:cubicBezTo>
                    <a:pt x="569162" y="503996"/>
                    <a:pt x="557556" y="514285"/>
                    <a:pt x="543443" y="514285"/>
                  </a:cubicBezTo>
                  <a:lnTo>
                    <a:pt x="476499" y="514285"/>
                  </a:lnTo>
                  <a:lnTo>
                    <a:pt x="476499" y="579915"/>
                  </a:lnTo>
                  <a:cubicBezTo>
                    <a:pt x="476499" y="594005"/>
                    <a:pt x="464800" y="605592"/>
                    <a:pt x="450687" y="605592"/>
                  </a:cubicBezTo>
                  <a:cubicBezTo>
                    <a:pt x="436574" y="605592"/>
                    <a:pt x="424968" y="594005"/>
                    <a:pt x="424968" y="579915"/>
                  </a:cubicBezTo>
                  <a:lnTo>
                    <a:pt x="424968" y="514285"/>
                  </a:lnTo>
                  <a:lnTo>
                    <a:pt x="180219" y="514285"/>
                  </a:lnTo>
                  <a:lnTo>
                    <a:pt x="180219" y="579915"/>
                  </a:lnTo>
                  <a:cubicBezTo>
                    <a:pt x="180219" y="594005"/>
                    <a:pt x="168613" y="605592"/>
                    <a:pt x="154500" y="605592"/>
                  </a:cubicBezTo>
                  <a:cubicBezTo>
                    <a:pt x="140387" y="605592"/>
                    <a:pt x="128688" y="594005"/>
                    <a:pt x="128688" y="579915"/>
                  </a:cubicBezTo>
                  <a:lnTo>
                    <a:pt x="128688" y="514285"/>
                  </a:lnTo>
                  <a:lnTo>
                    <a:pt x="61744" y="514285"/>
                  </a:lnTo>
                  <a:cubicBezTo>
                    <a:pt x="47631" y="514285"/>
                    <a:pt x="36025" y="502698"/>
                    <a:pt x="36025" y="488608"/>
                  </a:cubicBezTo>
                  <a:lnTo>
                    <a:pt x="36025" y="51447"/>
                  </a:lnTo>
                  <a:lnTo>
                    <a:pt x="25719" y="51447"/>
                  </a:lnTo>
                  <a:cubicBezTo>
                    <a:pt x="11606" y="51447"/>
                    <a:pt x="0" y="39767"/>
                    <a:pt x="0" y="25677"/>
                  </a:cubicBezTo>
                  <a:cubicBezTo>
                    <a:pt x="0" y="11587"/>
                    <a:pt x="11606" y="0"/>
                    <a:pt x="2571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8" name="组合 17"/>
            <p:cNvGrpSpPr/>
            <p:nvPr/>
          </p:nvGrpSpPr>
          <p:grpSpPr>
            <a:xfrm>
              <a:off x="2503910" y="2250984"/>
              <a:ext cx="3180110" cy="885995"/>
              <a:chOff x="2677264" y="1996356"/>
              <a:chExt cx="3180110" cy="885995"/>
            </a:xfrm>
          </p:grpSpPr>
          <p:sp>
            <p:nvSpPr>
              <p:cNvPr id="19" name="矩形 18"/>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20" name="矩形 1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grpSp>
        <p:nvGrpSpPr>
          <p:cNvPr id="34" name="组合 33"/>
          <p:cNvGrpSpPr/>
          <p:nvPr/>
        </p:nvGrpSpPr>
        <p:grpSpPr>
          <a:xfrm>
            <a:off x="1408189" y="3814763"/>
            <a:ext cx="4559211" cy="1536700"/>
            <a:chOff x="1408189" y="3814763"/>
            <a:chExt cx="4559211" cy="1536700"/>
          </a:xfrm>
        </p:grpSpPr>
        <p:sp>
          <p:nvSpPr>
            <p:cNvPr id="6" name="矩形 5"/>
            <p:cNvSpPr/>
            <p:nvPr/>
          </p:nvSpPr>
          <p:spPr>
            <a:xfrm>
              <a:off x="1408189" y="3814763"/>
              <a:ext cx="4559211" cy="1536700"/>
            </a:xfrm>
            <a:prstGeom prst="rect">
              <a:avLst/>
            </a:prstGeom>
            <a:blipFill dpi="0" rotWithShape="1">
              <a:blip r:embed="rId1"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0"/>
            <p:cNvSpPr/>
            <p:nvPr/>
          </p:nvSpPr>
          <p:spPr>
            <a:xfrm>
              <a:off x="1741413" y="4283944"/>
              <a:ext cx="519688" cy="598338"/>
            </a:xfrm>
            <a:custGeom>
              <a:avLst/>
              <a:gdLst>
                <a:gd name="T0" fmla="*/ 5699 w 5931"/>
                <a:gd name="T1" fmla="*/ 3199 h 6838"/>
                <a:gd name="T2" fmla="*/ 5298 w 5931"/>
                <a:gd name="T3" fmla="*/ 3024 h 6838"/>
                <a:gd name="T4" fmla="*/ 5130 w 5931"/>
                <a:gd name="T5" fmla="*/ 2630 h 6838"/>
                <a:gd name="T6" fmla="*/ 4787 w 5931"/>
                <a:gd name="T7" fmla="*/ 2457 h 6838"/>
                <a:gd name="T8" fmla="*/ 4727 w 5931"/>
                <a:gd name="T9" fmla="*/ 2453 h 6838"/>
                <a:gd name="T10" fmla="*/ 4726 w 5931"/>
                <a:gd name="T11" fmla="*/ 2400 h 6838"/>
                <a:gd name="T12" fmla="*/ 4561 w 5931"/>
                <a:gd name="T13" fmla="*/ 2061 h 6838"/>
                <a:gd name="T14" fmla="*/ 4311 w 5931"/>
                <a:gd name="T15" fmla="*/ 1910 h 6838"/>
                <a:gd name="T16" fmla="*/ 5358 w 5931"/>
                <a:gd name="T17" fmla="*/ 866 h 6838"/>
                <a:gd name="T18" fmla="*/ 5301 w 5931"/>
                <a:gd name="T19" fmla="*/ 182 h 6838"/>
                <a:gd name="T20" fmla="*/ 4960 w 5931"/>
                <a:gd name="T21" fmla="*/ 14 h 6838"/>
                <a:gd name="T22" fmla="*/ 4617 w 5931"/>
                <a:gd name="T23" fmla="*/ 125 h 6838"/>
                <a:gd name="T24" fmla="*/ 3098 w 5931"/>
                <a:gd name="T25" fmla="*/ 1641 h 6838"/>
                <a:gd name="T26" fmla="*/ 2601 w 5931"/>
                <a:gd name="T27" fmla="*/ 1014 h 6838"/>
                <a:gd name="T28" fmla="*/ 2518 w 5931"/>
                <a:gd name="T29" fmla="*/ 956 h 6838"/>
                <a:gd name="T30" fmla="*/ 835 w 5931"/>
                <a:gd name="T31" fmla="*/ 2640 h 6838"/>
                <a:gd name="T32" fmla="*/ 0 w 5931"/>
                <a:gd name="T33" fmla="*/ 4786 h 6838"/>
                <a:gd name="T34" fmla="*/ 2052 w 5931"/>
                <a:gd name="T35" fmla="*/ 6838 h 6838"/>
                <a:gd name="T36" fmla="*/ 3175 w 5931"/>
                <a:gd name="T37" fmla="*/ 6463 h 6838"/>
                <a:gd name="T38" fmla="*/ 5760 w 5931"/>
                <a:gd name="T39" fmla="*/ 3878 h 6838"/>
                <a:gd name="T40" fmla="*/ 5699 w 5931"/>
                <a:gd name="T41" fmla="*/ 3199 h 6838"/>
                <a:gd name="T42" fmla="*/ 5589 w 5931"/>
                <a:gd name="T43" fmla="*/ 3707 h 6838"/>
                <a:gd name="T44" fmla="*/ 3044 w 5931"/>
                <a:gd name="T45" fmla="*/ 6252 h 6838"/>
                <a:gd name="T46" fmla="*/ 2118 w 5931"/>
                <a:gd name="T47" fmla="*/ 6561 h 6838"/>
                <a:gd name="T48" fmla="*/ 283 w 5931"/>
                <a:gd name="T49" fmla="*/ 4726 h 6838"/>
                <a:gd name="T50" fmla="*/ 1042 w 5931"/>
                <a:gd name="T51" fmla="*/ 2775 h 6838"/>
                <a:gd name="T52" fmla="*/ 2543 w 5931"/>
                <a:gd name="T53" fmla="*/ 1274 h 6838"/>
                <a:gd name="T54" fmla="*/ 2869 w 5931"/>
                <a:gd name="T55" fmla="*/ 1739 h 6838"/>
                <a:gd name="T56" fmla="*/ 2788 w 5931"/>
                <a:gd name="T57" fmla="*/ 1939 h 6838"/>
                <a:gd name="T58" fmla="*/ 2110 w 5931"/>
                <a:gd name="T59" fmla="*/ 2627 h 6838"/>
                <a:gd name="T60" fmla="*/ 2281 w 5931"/>
                <a:gd name="T61" fmla="*/ 2798 h 6838"/>
                <a:gd name="T62" fmla="*/ 4789 w 5931"/>
                <a:gd name="T63" fmla="*/ 297 h 6838"/>
                <a:gd name="T64" fmla="*/ 4934 w 5931"/>
                <a:gd name="T65" fmla="*/ 255 h 6838"/>
                <a:gd name="T66" fmla="*/ 5130 w 5931"/>
                <a:gd name="T67" fmla="*/ 354 h 6838"/>
                <a:gd name="T68" fmla="*/ 5187 w 5931"/>
                <a:gd name="T69" fmla="*/ 694 h 6838"/>
                <a:gd name="T70" fmla="*/ 3477 w 5931"/>
                <a:gd name="T71" fmla="*/ 2400 h 6838"/>
                <a:gd name="T72" fmla="*/ 3648 w 5931"/>
                <a:gd name="T73" fmla="*/ 2571 h 6838"/>
                <a:gd name="T74" fmla="*/ 4049 w 5931"/>
                <a:gd name="T75" fmla="*/ 2175 h 6838"/>
                <a:gd name="T76" fmla="*/ 4194 w 5931"/>
                <a:gd name="T77" fmla="*/ 2133 h 6838"/>
                <a:gd name="T78" fmla="*/ 4390 w 5931"/>
                <a:gd name="T79" fmla="*/ 2232 h 6838"/>
                <a:gd name="T80" fmla="*/ 4484 w 5931"/>
                <a:gd name="T81" fmla="*/ 2421 h 6838"/>
                <a:gd name="T82" fmla="*/ 4439 w 5931"/>
                <a:gd name="T83" fmla="*/ 2565 h 6838"/>
                <a:gd name="T84" fmla="*/ 3983 w 5931"/>
                <a:gd name="T85" fmla="*/ 3020 h 6838"/>
                <a:gd name="T86" fmla="*/ 4155 w 5931"/>
                <a:gd name="T87" fmla="*/ 3191 h 6838"/>
                <a:gd name="T88" fmla="*/ 4610 w 5931"/>
                <a:gd name="T89" fmla="*/ 2736 h 6838"/>
                <a:gd name="T90" fmla="*/ 4757 w 5931"/>
                <a:gd name="T91" fmla="*/ 2697 h 6838"/>
                <a:gd name="T92" fmla="*/ 4959 w 5931"/>
                <a:gd name="T93" fmla="*/ 2801 h 6838"/>
                <a:gd name="T94" fmla="*/ 5008 w 5931"/>
                <a:gd name="T95" fmla="*/ 3133 h 6838"/>
                <a:gd name="T96" fmla="*/ 5008 w 5931"/>
                <a:gd name="T97" fmla="*/ 3133 h 6838"/>
                <a:gd name="T98" fmla="*/ 4552 w 5931"/>
                <a:gd name="T99" fmla="*/ 3589 h 6838"/>
                <a:gd name="T100" fmla="*/ 4724 w 5931"/>
                <a:gd name="T101" fmla="*/ 3760 h 6838"/>
                <a:gd name="T102" fmla="*/ 5179 w 5931"/>
                <a:gd name="T103" fmla="*/ 3305 h 6838"/>
                <a:gd name="T104" fmla="*/ 5528 w 5931"/>
                <a:gd name="T105" fmla="*/ 3370 h 6838"/>
                <a:gd name="T106" fmla="*/ 5589 w 5931"/>
                <a:gd name="T107" fmla="*/ 3707 h 6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31" h="6838">
                  <a:moveTo>
                    <a:pt x="5699" y="3199"/>
                  </a:moveTo>
                  <a:cubicBezTo>
                    <a:pt x="5585" y="3085"/>
                    <a:pt x="5436" y="3025"/>
                    <a:pt x="5298" y="3024"/>
                  </a:cubicBezTo>
                  <a:cubicBezTo>
                    <a:pt x="5301" y="2888"/>
                    <a:pt x="5245" y="2744"/>
                    <a:pt x="5130" y="2630"/>
                  </a:cubicBezTo>
                  <a:cubicBezTo>
                    <a:pt x="5035" y="2534"/>
                    <a:pt x="4913" y="2473"/>
                    <a:pt x="4787" y="2457"/>
                  </a:cubicBezTo>
                  <a:cubicBezTo>
                    <a:pt x="4767" y="2455"/>
                    <a:pt x="4747" y="2453"/>
                    <a:pt x="4727" y="2453"/>
                  </a:cubicBezTo>
                  <a:cubicBezTo>
                    <a:pt x="4728" y="2436"/>
                    <a:pt x="4727" y="2418"/>
                    <a:pt x="4726" y="2400"/>
                  </a:cubicBezTo>
                  <a:cubicBezTo>
                    <a:pt x="4715" y="2276"/>
                    <a:pt x="4656" y="2156"/>
                    <a:pt x="4561" y="2061"/>
                  </a:cubicBezTo>
                  <a:cubicBezTo>
                    <a:pt x="4489" y="1989"/>
                    <a:pt x="4403" y="1937"/>
                    <a:pt x="4311" y="1910"/>
                  </a:cubicBezTo>
                  <a:lnTo>
                    <a:pt x="5358" y="866"/>
                  </a:lnTo>
                  <a:cubicBezTo>
                    <a:pt x="5530" y="693"/>
                    <a:pt x="5505" y="386"/>
                    <a:pt x="5301" y="182"/>
                  </a:cubicBezTo>
                  <a:cubicBezTo>
                    <a:pt x="5206" y="87"/>
                    <a:pt x="5085" y="27"/>
                    <a:pt x="4960" y="14"/>
                  </a:cubicBezTo>
                  <a:cubicBezTo>
                    <a:pt x="4827" y="0"/>
                    <a:pt x="4703" y="40"/>
                    <a:pt x="4617" y="125"/>
                  </a:cubicBezTo>
                  <a:lnTo>
                    <a:pt x="3098" y="1641"/>
                  </a:lnTo>
                  <a:cubicBezTo>
                    <a:pt x="3019" y="1312"/>
                    <a:pt x="2647" y="1045"/>
                    <a:pt x="2601" y="1014"/>
                  </a:cubicBezTo>
                  <a:lnTo>
                    <a:pt x="2518" y="956"/>
                  </a:lnTo>
                  <a:lnTo>
                    <a:pt x="835" y="2640"/>
                  </a:lnTo>
                  <a:lnTo>
                    <a:pt x="0" y="4786"/>
                  </a:lnTo>
                  <a:lnTo>
                    <a:pt x="2052" y="6838"/>
                  </a:lnTo>
                  <a:lnTo>
                    <a:pt x="3175" y="6463"/>
                  </a:lnTo>
                  <a:lnTo>
                    <a:pt x="5760" y="3878"/>
                  </a:lnTo>
                  <a:cubicBezTo>
                    <a:pt x="5931" y="3708"/>
                    <a:pt x="5903" y="3403"/>
                    <a:pt x="5699" y="3199"/>
                  </a:cubicBezTo>
                  <a:close/>
                  <a:moveTo>
                    <a:pt x="5589" y="3707"/>
                  </a:moveTo>
                  <a:lnTo>
                    <a:pt x="3044" y="6252"/>
                  </a:lnTo>
                  <a:lnTo>
                    <a:pt x="2118" y="6561"/>
                  </a:lnTo>
                  <a:lnTo>
                    <a:pt x="283" y="4726"/>
                  </a:lnTo>
                  <a:lnTo>
                    <a:pt x="1042" y="2775"/>
                  </a:lnTo>
                  <a:lnTo>
                    <a:pt x="2543" y="1274"/>
                  </a:lnTo>
                  <a:cubicBezTo>
                    <a:pt x="2670" y="1380"/>
                    <a:pt x="2854" y="1568"/>
                    <a:pt x="2869" y="1739"/>
                  </a:cubicBezTo>
                  <a:cubicBezTo>
                    <a:pt x="2876" y="1813"/>
                    <a:pt x="2850" y="1876"/>
                    <a:pt x="2788" y="1939"/>
                  </a:cubicBezTo>
                  <a:lnTo>
                    <a:pt x="2110" y="2627"/>
                  </a:lnTo>
                  <a:lnTo>
                    <a:pt x="2281" y="2798"/>
                  </a:lnTo>
                  <a:lnTo>
                    <a:pt x="4789" y="297"/>
                  </a:lnTo>
                  <a:cubicBezTo>
                    <a:pt x="4822" y="263"/>
                    <a:pt x="4874" y="248"/>
                    <a:pt x="4934" y="255"/>
                  </a:cubicBezTo>
                  <a:cubicBezTo>
                    <a:pt x="5003" y="262"/>
                    <a:pt x="5074" y="298"/>
                    <a:pt x="5130" y="354"/>
                  </a:cubicBezTo>
                  <a:cubicBezTo>
                    <a:pt x="5236" y="459"/>
                    <a:pt x="5262" y="619"/>
                    <a:pt x="5187" y="694"/>
                  </a:cubicBezTo>
                  <a:lnTo>
                    <a:pt x="3477" y="2400"/>
                  </a:lnTo>
                  <a:lnTo>
                    <a:pt x="3648" y="2571"/>
                  </a:lnTo>
                  <a:lnTo>
                    <a:pt x="4049" y="2175"/>
                  </a:lnTo>
                  <a:cubicBezTo>
                    <a:pt x="4082" y="2141"/>
                    <a:pt x="4134" y="2126"/>
                    <a:pt x="4194" y="2133"/>
                  </a:cubicBezTo>
                  <a:cubicBezTo>
                    <a:pt x="4263" y="2140"/>
                    <a:pt x="4334" y="2176"/>
                    <a:pt x="4390" y="2232"/>
                  </a:cubicBezTo>
                  <a:cubicBezTo>
                    <a:pt x="4445" y="2287"/>
                    <a:pt x="4479" y="2354"/>
                    <a:pt x="4484" y="2421"/>
                  </a:cubicBezTo>
                  <a:cubicBezTo>
                    <a:pt x="4490" y="2479"/>
                    <a:pt x="4473" y="2530"/>
                    <a:pt x="4439" y="2565"/>
                  </a:cubicBezTo>
                  <a:lnTo>
                    <a:pt x="3983" y="3020"/>
                  </a:lnTo>
                  <a:lnTo>
                    <a:pt x="4155" y="3191"/>
                  </a:lnTo>
                  <a:lnTo>
                    <a:pt x="4610" y="2736"/>
                  </a:lnTo>
                  <a:cubicBezTo>
                    <a:pt x="4642" y="2704"/>
                    <a:pt x="4695" y="2690"/>
                    <a:pt x="4757" y="2697"/>
                  </a:cubicBezTo>
                  <a:cubicBezTo>
                    <a:pt x="4829" y="2707"/>
                    <a:pt x="4902" y="2744"/>
                    <a:pt x="4959" y="2801"/>
                  </a:cubicBezTo>
                  <a:cubicBezTo>
                    <a:pt x="5064" y="2906"/>
                    <a:pt x="5086" y="3055"/>
                    <a:pt x="5008" y="3133"/>
                  </a:cubicBezTo>
                  <a:lnTo>
                    <a:pt x="5008" y="3133"/>
                  </a:lnTo>
                  <a:lnTo>
                    <a:pt x="4552" y="3589"/>
                  </a:lnTo>
                  <a:lnTo>
                    <a:pt x="4724" y="3760"/>
                  </a:lnTo>
                  <a:lnTo>
                    <a:pt x="5179" y="3305"/>
                  </a:lnTo>
                  <a:cubicBezTo>
                    <a:pt x="5246" y="3238"/>
                    <a:pt x="5410" y="3252"/>
                    <a:pt x="5528" y="3370"/>
                  </a:cubicBezTo>
                  <a:cubicBezTo>
                    <a:pt x="5636" y="3478"/>
                    <a:pt x="5664" y="3632"/>
                    <a:pt x="5589" y="370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2" name="组合 21"/>
            <p:cNvGrpSpPr/>
            <p:nvPr/>
          </p:nvGrpSpPr>
          <p:grpSpPr>
            <a:xfrm>
              <a:off x="2503910" y="4140115"/>
              <a:ext cx="3180110" cy="885995"/>
              <a:chOff x="2677264" y="1996356"/>
              <a:chExt cx="3180110" cy="885995"/>
            </a:xfrm>
          </p:grpSpPr>
          <p:sp>
            <p:nvSpPr>
              <p:cNvPr id="23" name="矩形 22"/>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24" name="矩形 23"/>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grpSp>
        <p:nvGrpSpPr>
          <p:cNvPr id="32" name="组合 31"/>
          <p:cNvGrpSpPr/>
          <p:nvPr/>
        </p:nvGrpSpPr>
        <p:grpSpPr>
          <a:xfrm>
            <a:off x="6261190" y="1922463"/>
            <a:ext cx="4559211" cy="1536700"/>
            <a:chOff x="6261190" y="1922463"/>
            <a:chExt cx="4559211" cy="1536700"/>
          </a:xfrm>
        </p:grpSpPr>
        <p:sp>
          <p:nvSpPr>
            <p:cNvPr id="7" name="矩形 6"/>
            <p:cNvSpPr/>
            <p:nvPr/>
          </p:nvSpPr>
          <p:spPr>
            <a:xfrm>
              <a:off x="6261190" y="1922463"/>
              <a:ext cx="4559211" cy="1536700"/>
            </a:xfrm>
            <a:prstGeom prst="rect">
              <a:avLst/>
            </a:prstGeom>
            <a:blipFill dpi="0" rotWithShape="1">
              <a:blip r:embed="rId1"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1"/>
            <p:cNvSpPr/>
            <p:nvPr/>
          </p:nvSpPr>
          <p:spPr>
            <a:xfrm>
              <a:off x="6553488" y="2395876"/>
              <a:ext cx="598338" cy="589873"/>
            </a:xfrm>
            <a:custGeom>
              <a:avLst/>
              <a:gdLst>
                <a:gd name="connsiteX0" fmla="*/ 481576 w 607554"/>
                <a:gd name="connsiteY0" fmla="*/ 446886 h 598959"/>
                <a:gd name="connsiteX1" fmla="*/ 481576 w 607554"/>
                <a:gd name="connsiteY1" fmla="*/ 503769 h 598959"/>
                <a:gd name="connsiteX2" fmla="*/ 519134 w 607554"/>
                <a:gd name="connsiteY2" fmla="*/ 503769 h 598959"/>
                <a:gd name="connsiteX3" fmla="*/ 519134 w 607554"/>
                <a:gd name="connsiteY3" fmla="*/ 446886 h 598959"/>
                <a:gd name="connsiteX4" fmla="*/ 481576 w 607554"/>
                <a:gd name="connsiteY4" fmla="*/ 270994 h 598959"/>
                <a:gd name="connsiteX5" fmla="*/ 481576 w 607554"/>
                <a:gd name="connsiteY5" fmla="*/ 327877 h 598959"/>
                <a:gd name="connsiteX6" fmla="*/ 519134 w 607554"/>
                <a:gd name="connsiteY6" fmla="*/ 327877 h 598959"/>
                <a:gd name="connsiteX7" fmla="*/ 519134 w 607554"/>
                <a:gd name="connsiteY7" fmla="*/ 270994 h 598959"/>
                <a:gd name="connsiteX8" fmla="*/ 195909 w 607554"/>
                <a:gd name="connsiteY8" fmla="*/ 265961 h 598959"/>
                <a:gd name="connsiteX9" fmla="*/ 358877 w 607554"/>
                <a:gd name="connsiteY9" fmla="*/ 265961 h 598959"/>
                <a:gd name="connsiteX10" fmla="*/ 378725 w 607554"/>
                <a:gd name="connsiteY10" fmla="*/ 285870 h 598959"/>
                <a:gd name="connsiteX11" fmla="*/ 358877 w 607554"/>
                <a:gd name="connsiteY11" fmla="*/ 305689 h 598959"/>
                <a:gd name="connsiteX12" fmla="*/ 195909 w 607554"/>
                <a:gd name="connsiteY12" fmla="*/ 305689 h 598959"/>
                <a:gd name="connsiteX13" fmla="*/ 176061 w 607554"/>
                <a:gd name="connsiteY13" fmla="*/ 285870 h 598959"/>
                <a:gd name="connsiteX14" fmla="*/ 195909 w 607554"/>
                <a:gd name="connsiteY14" fmla="*/ 265961 h 598959"/>
                <a:gd name="connsiteX15" fmla="*/ 195909 w 607554"/>
                <a:gd name="connsiteY15" fmla="*/ 169145 h 598959"/>
                <a:gd name="connsiteX16" fmla="*/ 358877 w 607554"/>
                <a:gd name="connsiteY16" fmla="*/ 169145 h 598959"/>
                <a:gd name="connsiteX17" fmla="*/ 378725 w 607554"/>
                <a:gd name="connsiteY17" fmla="*/ 189053 h 598959"/>
                <a:gd name="connsiteX18" fmla="*/ 358877 w 607554"/>
                <a:gd name="connsiteY18" fmla="*/ 208873 h 598959"/>
                <a:gd name="connsiteX19" fmla="*/ 195909 w 607554"/>
                <a:gd name="connsiteY19" fmla="*/ 208873 h 598959"/>
                <a:gd name="connsiteX20" fmla="*/ 176061 w 607554"/>
                <a:gd name="connsiteY20" fmla="*/ 189053 h 598959"/>
                <a:gd name="connsiteX21" fmla="*/ 195909 w 607554"/>
                <a:gd name="connsiteY21" fmla="*/ 169145 h 598959"/>
                <a:gd name="connsiteX22" fmla="*/ 481576 w 607554"/>
                <a:gd name="connsiteY22" fmla="*/ 95190 h 598959"/>
                <a:gd name="connsiteX23" fmla="*/ 481576 w 607554"/>
                <a:gd name="connsiteY23" fmla="*/ 152073 h 598959"/>
                <a:gd name="connsiteX24" fmla="*/ 552954 w 607554"/>
                <a:gd name="connsiteY24" fmla="*/ 152073 h 598959"/>
                <a:gd name="connsiteX25" fmla="*/ 565858 w 607554"/>
                <a:gd name="connsiteY25" fmla="*/ 123631 h 598959"/>
                <a:gd name="connsiteX26" fmla="*/ 552954 w 607554"/>
                <a:gd name="connsiteY26" fmla="*/ 95190 h 598959"/>
                <a:gd name="connsiteX27" fmla="*/ 118547 w 607554"/>
                <a:gd name="connsiteY27" fmla="*/ 39640 h 598959"/>
                <a:gd name="connsiteX28" fmla="*/ 118547 w 607554"/>
                <a:gd name="connsiteY28" fmla="*/ 559230 h 598959"/>
                <a:gd name="connsiteX29" fmla="*/ 441793 w 607554"/>
                <a:gd name="connsiteY29" fmla="*/ 559230 h 598959"/>
                <a:gd name="connsiteX30" fmla="*/ 441793 w 607554"/>
                <a:gd name="connsiteY30" fmla="*/ 39640 h 598959"/>
                <a:gd name="connsiteX31" fmla="*/ 39783 w 607554"/>
                <a:gd name="connsiteY31" fmla="*/ 39640 h 598959"/>
                <a:gd name="connsiteX32" fmla="*/ 39783 w 607554"/>
                <a:gd name="connsiteY32" fmla="*/ 559230 h 598959"/>
                <a:gd name="connsiteX33" fmla="*/ 78764 w 607554"/>
                <a:gd name="connsiteY33" fmla="*/ 559230 h 598959"/>
                <a:gd name="connsiteX34" fmla="*/ 78764 w 607554"/>
                <a:gd name="connsiteY34" fmla="*/ 39640 h 598959"/>
                <a:gd name="connsiteX35" fmla="*/ 19847 w 607554"/>
                <a:gd name="connsiteY35" fmla="*/ 0 h 598959"/>
                <a:gd name="connsiteX36" fmla="*/ 461729 w 607554"/>
                <a:gd name="connsiteY36" fmla="*/ 0 h 598959"/>
                <a:gd name="connsiteX37" fmla="*/ 481576 w 607554"/>
                <a:gd name="connsiteY37" fmla="*/ 19820 h 598959"/>
                <a:gd name="connsiteX38" fmla="*/ 481576 w 607554"/>
                <a:gd name="connsiteY38" fmla="*/ 55461 h 598959"/>
                <a:gd name="connsiteX39" fmla="*/ 565769 w 607554"/>
                <a:gd name="connsiteY39" fmla="*/ 55461 h 598959"/>
                <a:gd name="connsiteX40" fmla="*/ 583836 w 607554"/>
                <a:gd name="connsiteY40" fmla="*/ 67104 h 598959"/>
                <a:gd name="connsiteX41" fmla="*/ 605819 w 607554"/>
                <a:gd name="connsiteY41" fmla="*/ 115454 h 598959"/>
                <a:gd name="connsiteX42" fmla="*/ 605819 w 607554"/>
                <a:gd name="connsiteY42" fmla="*/ 131808 h 598959"/>
                <a:gd name="connsiteX43" fmla="*/ 583836 w 607554"/>
                <a:gd name="connsiteY43" fmla="*/ 180159 h 598959"/>
                <a:gd name="connsiteX44" fmla="*/ 565769 w 607554"/>
                <a:gd name="connsiteY44" fmla="*/ 191802 h 598959"/>
                <a:gd name="connsiteX45" fmla="*/ 481576 w 607554"/>
                <a:gd name="connsiteY45" fmla="*/ 191802 h 598959"/>
                <a:gd name="connsiteX46" fmla="*/ 481576 w 607554"/>
                <a:gd name="connsiteY46" fmla="*/ 231264 h 598959"/>
                <a:gd name="connsiteX47" fmla="*/ 539070 w 607554"/>
                <a:gd name="connsiteY47" fmla="*/ 231264 h 598959"/>
                <a:gd name="connsiteX48" fmla="*/ 558916 w 607554"/>
                <a:gd name="connsiteY48" fmla="*/ 251173 h 598959"/>
                <a:gd name="connsiteX49" fmla="*/ 558916 w 607554"/>
                <a:gd name="connsiteY49" fmla="*/ 347786 h 598959"/>
                <a:gd name="connsiteX50" fmla="*/ 539070 w 607554"/>
                <a:gd name="connsiteY50" fmla="*/ 367606 h 598959"/>
                <a:gd name="connsiteX51" fmla="*/ 481576 w 607554"/>
                <a:gd name="connsiteY51" fmla="*/ 367606 h 598959"/>
                <a:gd name="connsiteX52" fmla="*/ 481576 w 607554"/>
                <a:gd name="connsiteY52" fmla="*/ 407157 h 598959"/>
                <a:gd name="connsiteX53" fmla="*/ 539070 w 607554"/>
                <a:gd name="connsiteY53" fmla="*/ 407157 h 598959"/>
                <a:gd name="connsiteX54" fmla="*/ 558916 w 607554"/>
                <a:gd name="connsiteY54" fmla="*/ 426977 h 598959"/>
                <a:gd name="connsiteX55" fmla="*/ 558916 w 607554"/>
                <a:gd name="connsiteY55" fmla="*/ 523589 h 598959"/>
                <a:gd name="connsiteX56" fmla="*/ 539070 w 607554"/>
                <a:gd name="connsiteY56" fmla="*/ 543498 h 598959"/>
                <a:gd name="connsiteX57" fmla="*/ 481576 w 607554"/>
                <a:gd name="connsiteY57" fmla="*/ 543498 h 598959"/>
                <a:gd name="connsiteX58" fmla="*/ 481576 w 607554"/>
                <a:gd name="connsiteY58" fmla="*/ 579139 h 598959"/>
                <a:gd name="connsiteX59" fmla="*/ 461729 w 607554"/>
                <a:gd name="connsiteY59" fmla="*/ 598959 h 598959"/>
                <a:gd name="connsiteX60" fmla="*/ 19847 w 607554"/>
                <a:gd name="connsiteY60" fmla="*/ 598959 h 598959"/>
                <a:gd name="connsiteX61" fmla="*/ 0 w 607554"/>
                <a:gd name="connsiteY61" fmla="*/ 579139 h 598959"/>
                <a:gd name="connsiteX62" fmla="*/ 0 w 607554"/>
                <a:gd name="connsiteY62" fmla="*/ 19820 h 598959"/>
                <a:gd name="connsiteX63" fmla="*/ 19847 w 607554"/>
                <a:gd name="connsiteY63" fmla="*/ 0 h 59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07554" h="598959">
                  <a:moveTo>
                    <a:pt x="481576" y="446886"/>
                  </a:moveTo>
                  <a:lnTo>
                    <a:pt x="481576" y="503769"/>
                  </a:lnTo>
                  <a:lnTo>
                    <a:pt x="519134" y="503769"/>
                  </a:lnTo>
                  <a:lnTo>
                    <a:pt x="519134" y="446886"/>
                  </a:lnTo>
                  <a:close/>
                  <a:moveTo>
                    <a:pt x="481576" y="270994"/>
                  </a:moveTo>
                  <a:lnTo>
                    <a:pt x="481576" y="327877"/>
                  </a:lnTo>
                  <a:lnTo>
                    <a:pt x="519134" y="327877"/>
                  </a:lnTo>
                  <a:lnTo>
                    <a:pt x="519134" y="270994"/>
                  </a:lnTo>
                  <a:close/>
                  <a:moveTo>
                    <a:pt x="195909" y="265961"/>
                  </a:moveTo>
                  <a:lnTo>
                    <a:pt x="358877" y="265961"/>
                  </a:lnTo>
                  <a:cubicBezTo>
                    <a:pt x="369825" y="265961"/>
                    <a:pt x="378725" y="274849"/>
                    <a:pt x="378725" y="285870"/>
                  </a:cubicBezTo>
                  <a:cubicBezTo>
                    <a:pt x="378725" y="296801"/>
                    <a:pt x="369825" y="305689"/>
                    <a:pt x="358877" y="305689"/>
                  </a:cubicBezTo>
                  <a:lnTo>
                    <a:pt x="195909" y="305689"/>
                  </a:lnTo>
                  <a:cubicBezTo>
                    <a:pt x="184962" y="305689"/>
                    <a:pt x="176061" y="296801"/>
                    <a:pt x="176061" y="285870"/>
                  </a:cubicBezTo>
                  <a:cubicBezTo>
                    <a:pt x="176061" y="274849"/>
                    <a:pt x="184962" y="265961"/>
                    <a:pt x="195909" y="265961"/>
                  </a:cubicBezTo>
                  <a:close/>
                  <a:moveTo>
                    <a:pt x="195909" y="169145"/>
                  </a:moveTo>
                  <a:lnTo>
                    <a:pt x="358877" y="169145"/>
                  </a:lnTo>
                  <a:cubicBezTo>
                    <a:pt x="369825" y="169145"/>
                    <a:pt x="378725" y="178033"/>
                    <a:pt x="378725" y="189053"/>
                  </a:cubicBezTo>
                  <a:cubicBezTo>
                    <a:pt x="378725" y="199985"/>
                    <a:pt x="369825" y="208873"/>
                    <a:pt x="358877" y="208873"/>
                  </a:cubicBezTo>
                  <a:lnTo>
                    <a:pt x="195909" y="208873"/>
                  </a:lnTo>
                  <a:cubicBezTo>
                    <a:pt x="184962" y="208873"/>
                    <a:pt x="176061" y="199985"/>
                    <a:pt x="176061" y="189053"/>
                  </a:cubicBezTo>
                  <a:cubicBezTo>
                    <a:pt x="176061" y="178033"/>
                    <a:pt x="184962" y="169145"/>
                    <a:pt x="195909" y="169145"/>
                  </a:cubicBezTo>
                  <a:close/>
                  <a:moveTo>
                    <a:pt x="481576" y="95190"/>
                  </a:moveTo>
                  <a:lnTo>
                    <a:pt x="481576" y="152073"/>
                  </a:lnTo>
                  <a:lnTo>
                    <a:pt x="552954" y="152073"/>
                  </a:lnTo>
                  <a:lnTo>
                    <a:pt x="565858" y="123631"/>
                  </a:lnTo>
                  <a:lnTo>
                    <a:pt x="552954" y="95190"/>
                  </a:lnTo>
                  <a:close/>
                  <a:moveTo>
                    <a:pt x="118547" y="39640"/>
                  </a:moveTo>
                  <a:lnTo>
                    <a:pt x="118547" y="559230"/>
                  </a:lnTo>
                  <a:lnTo>
                    <a:pt x="441793" y="559230"/>
                  </a:lnTo>
                  <a:lnTo>
                    <a:pt x="441793" y="39640"/>
                  </a:lnTo>
                  <a:close/>
                  <a:moveTo>
                    <a:pt x="39783" y="39640"/>
                  </a:moveTo>
                  <a:lnTo>
                    <a:pt x="39783" y="559230"/>
                  </a:lnTo>
                  <a:lnTo>
                    <a:pt x="78764" y="559230"/>
                  </a:lnTo>
                  <a:lnTo>
                    <a:pt x="78764" y="39640"/>
                  </a:lnTo>
                  <a:close/>
                  <a:moveTo>
                    <a:pt x="19847" y="0"/>
                  </a:moveTo>
                  <a:lnTo>
                    <a:pt x="461729" y="0"/>
                  </a:lnTo>
                  <a:cubicBezTo>
                    <a:pt x="472676" y="0"/>
                    <a:pt x="481576" y="8888"/>
                    <a:pt x="481576" y="19820"/>
                  </a:cubicBezTo>
                  <a:lnTo>
                    <a:pt x="481576" y="55461"/>
                  </a:lnTo>
                  <a:lnTo>
                    <a:pt x="565769" y="55461"/>
                  </a:lnTo>
                  <a:cubicBezTo>
                    <a:pt x="573512" y="55461"/>
                    <a:pt x="580632" y="59994"/>
                    <a:pt x="583836" y="67104"/>
                  </a:cubicBezTo>
                  <a:lnTo>
                    <a:pt x="605819" y="115454"/>
                  </a:lnTo>
                  <a:cubicBezTo>
                    <a:pt x="608133" y="120609"/>
                    <a:pt x="608133" y="126653"/>
                    <a:pt x="605819" y="131808"/>
                  </a:cubicBezTo>
                  <a:lnTo>
                    <a:pt x="583836" y="180159"/>
                  </a:lnTo>
                  <a:cubicBezTo>
                    <a:pt x="580632" y="187269"/>
                    <a:pt x="573512" y="191802"/>
                    <a:pt x="565769" y="191802"/>
                  </a:cubicBezTo>
                  <a:lnTo>
                    <a:pt x="481576" y="191802"/>
                  </a:lnTo>
                  <a:lnTo>
                    <a:pt x="481576" y="231264"/>
                  </a:lnTo>
                  <a:lnTo>
                    <a:pt x="539070" y="231264"/>
                  </a:lnTo>
                  <a:cubicBezTo>
                    <a:pt x="550017" y="231264"/>
                    <a:pt x="558916" y="240152"/>
                    <a:pt x="558916" y="251173"/>
                  </a:cubicBezTo>
                  <a:lnTo>
                    <a:pt x="558916" y="347786"/>
                  </a:lnTo>
                  <a:cubicBezTo>
                    <a:pt x="558916" y="358718"/>
                    <a:pt x="550017" y="367606"/>
                    <a:pt x="539070" y="367606"/>
                  </a:cubicBezTo>
                  <a:lnTo>
                    <a:pt x="481576" y="367606"/>
                  </a:lnTo>
                  <a:lnTo>
                    <a:pt x="481576" y="407157"/>
                  </a:lnTo>
                  <a:lnTo>
                    <a:pt x="539070" y="407157"/>
                  </a:lnTo>
                  <a:cubicBezTo>
                    <a:pt x="550017" y="407157"/>
                    <a:pt x="558916" y="416045"/>
                    <a:pt x="558916" y="426977"/>
                  </a:cubicBezTo>
                  <a:lnTo>
                    <a:pt x="558916" y="523589"/>
                  </a:lnTo>
                  <a:cubicBezTo>
                    <a:pt x="558916" y="534610"/>
                    <a:pt x="550017" y="543498"/>
                    <a:pt x="539070" y="543498"/>
                  </a:cubicBezTo>
                  <a:lnTo>
                    <a:pt x="481576" y="543498"/>
                  </a:lnTo>
                  <a:lnTo>
                    <a:pt x="481576" y="579139"/>
                  </a:lnTo>
                  <a:cubicBezTo>
                    <a:pt x="481576" y="590071"/>
                    <a:pt x="472676" y="598959"/>
                    <a:pt x="461729" y="598959"/>
                  </a:cubicBezTo>
                  <a:lnTo>
                    <a:pt x="19847" y="598959"/>
                  </a:lnTo>
                  <a:cubicBezTo>
                    <a:pt x="8900" y="598959"/>
                    <a:pt x="0" y="590071"/>
                    <a:pt x="0" y="579139"/>
                  </a:cubicBezTo>
                  <a:lnTo>
                    <a:pt x="0" y="19820"/>
                  </a:lnTo>
                  <a:cubicBezTo>
                    <a:pt x="0" y="8888"/>
                    <a:pt x="8900" y="0"/>
                    <a:pt x="1984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5" name="组合 24"/>
            <p:cNvGrpSpPr/>
            <p:nvPr/>
          </p:nvGrpSpPr>
          <p:grpSpPr>
            <a:xfrm>
              <a:off x="7396058" y="2250984"/>
              <a:ext cx="3180110" cy="885995"/>
              <a:chOff x="2677264" y="1996356"/>
              <a:chExt cx="3180110" cy="885995"/>
            </a:xfrm>
          </p:grpSpPr>
          <p:sp>
            <p:nvSpPr>
              <p:cNvPr id="26" name="矩形 25"/>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27" name="矩形 26"/>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grpSp>
        <p:nvGrpSpPr>
          <p:cNvPr id="33" name="组合 32"/>
          <p:cNvGrpSpPr/>
          <p:nvPr/>
        </p:nvGrpSpPr>
        <p:grpSpPr>
          <a:xfrm>
            <a:off x="6261190" y="3814763"/>
            <a:ext cx="4559211" cy="1536700"/>
            <a:chOff x="6261190" y="3814763"/>
            <a:chExt cx="4559211" cy="1536700"/>
          </a:xfrm>
        </p:grpSpPr>
        <p:sp>
          <p:nvSpPr>
            <p:cNvPr id="8" name="矩形 7"/>
            <p:cNvSpPr/>
            <p:nvPr/>
          </p:nvSpPr>
          <p:spPr>
            <a:xfrm>
              <a:off x="6261190" y="3814763"/>
              <a:ext cx="4559211" cy="1536700"/>
            </a:xfrm>
            <a:prstGeom prst="rect">
              <a:avLst/>
            </a:prstGeom>
            <a:blipFill dpi="0" rotWithShape="1">
              <a:blip r:embed="rId1" cstate="email">
                <a:alphaModFix amt="18000"/>
              </a:blip>
              <a:srcRect/>
              <a:tile tx="0" ty="0" sx="100000" sy="100000" flip="none" algn="ctr"/>
            </a:blip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2"/>
            <p:cNvSpPr/>
            <p:nvPr/>
          </p:nvSpPr>
          <p:spPr>
            <a:xfrm>
              <a:off x="6553488" y="4284337"/>
              <a:ext cx="598338" cy="597552"/>
            </a:xfrm>
            <a:custGeom>
              <a:avLst/>
              <a:gdLst>
                <a:gd name="connsiteX0" fmla="*/ 86413 w 591547"/>
                <a:gd name="connsiteY0" fmla="*/ 515758 h 590770"/>
                <a:gd name="connsiteX1" fmla="*/ 171919 w 591547"/>
                <a:gd name="connsiteY1" fmla="*/ 515758 h 590770"/>
                <a:gd name="connsiteX2" fmla="*/ 171919 w 591547"/>
                <a:gd name="connsiteY2" fmla="*/ 537523 h 590770"/>
                <a:gd name="connsiteX3" fmla="*/ 86413 w 591547"/>
                <a:gd name="connsiteY3" fmla="*/ 537523 h 590770"/>
                <a:gd name="connsiteX4" fmla="*/ 86413 w 591547"/>
                <a:gd name="connsiteY4" fmla="*/ 461733 h 590770"/>
                <a:gd name="connsiteX5" fmla="*/ 171919 w 591547"/>
                <a:gd name="connsiteY5" fmla="*/ 461733 h 590770"/>
                <a:gd name="connsiteX6" fmla="*/ 171919 w 591547"/>
                <a:gd name="connsiteY6" fmla="*/ 483498 h 590770"/>
                <a:gd name="connsiteX7" fmla="*/ 86413 w 591547"/>
                <a:gd name="connsiteY7" fmla="*/ 483498 h 590770"/>
                <a:gd name="connsiteX8" fmla="*/ 86413 w 591547"/>
                <a:gd name="connsiteY8" fmla="*/ 408616 h 590770"/>
                <a:gd name="connsiteX9" fmla="*/ 171919 w 591547"/>
                <a:gd name="connsiteY9" fmla="*/ 408616 h 590770"/>
                <a:gd name="connsiteX10" fmla="*/ 171919 w 591547"/>
                <a:gd name="connsiteY10" fmla="*/ 429474 h 590770"/>
                <a:gd name="connsiteX11" fmla="*/ 86413 w 591547"/>
                <a:gd name="connsiteY11" fmla="*/ 429474 h 590770"/>
                <a:gd name="connsiteX12" fmla="*/ 204177 w 591547"/>
                <a:gd name="connsiteY12" fmla="*/ 357041 h 590770"/>
                <a:gd name="connsiteX13" fmla="*/ 204177 w 591547"/>
                <a:gd name="connsiteY13" fmla="*/ 569815 h 590770"/>
                <a:gd name="connsiteX14" fmla="*/ 333300 w 591547"/>
                <a:gd name="connsiteY14" fmla="*/ 569815 h 590770"/>
                <a:gd name="connsiteX15" fmla="*/ 333300 w 591547"/>
                <a:gd name="connsiteY15" fmla="*/ 382026 h 590770"/>
                <a:gd name="connsiteX16" fmla="*/ 183194 w 591547"/>
                <a:gd name="connsiteY16" fmla="*/ 357041 h 590770"/>
                <a:gd name="connsiteX17" fmla="*/ 75053 w 591547"/>
                <a:gd name="connsiteY17" fmla="*/ 382026 h 590770"/>
                <a:gd name="connsiteX18" fmla="*/ 75053 w 591547"/>
                <a:gd name="connsiteY18" fmla="*/ 569815 h 590770"/>
                <a:gd name="connsiteX19" fmla="*/ 183194 w 591547"/>
                <a:gd name="connsiteY19" fmla="*/ 569815 h 590770"/>
                <a:gd name="connsiteX20" fmla="*/ 247709 w 591547"/>
                <a:gd name="connsiteY20" fmla="*/ 311838 h 590770"/>
                <a:gd name="connsiteX21" fmla="*/ 322851 w 591547"/>
                <a:gd name="connsiteY21" fmla="*/ 311838 h 590770"/>
                <a:gd name="connsiteX22" fmla="*/ 322851 w 591547"/>
                <a:gd name="connsiteY22" fmla="*/ 332826 h 590770"/>
                <a:gd name="connsiteX23" fmla="*/ 247709 w 591547"/>
                <a:gd name="connsiteY23" fmla="*/ 332826 h 590770"/>
                <a:gd name="connsiteX24" fmla="*/ 247709 w 591547"/>
                <a:gd name="connsiteY24" fmla="*/ 257944 h 590770"/>
                <a:gd name="connsiteX25" fmla="*/ 322851 w 591547"/>
                <a:gd name="connsiteY25" fmla="*/ 257944 h 590770"/>
                <a:gd name="connsiteX26" fmla="*/ 322851 w 591547"/>
                <a:gd name="connsiteY26" fmla="*/ 279580 h 590770"/>
                <a:gd name="connsiteX27" fmla="*/ 247709 w 591547"/>
                <a:gd name="connsiteY27" fmla="*/ 279580 h 590770"/>
                <a:gd name="connsiteX28" fmla="*/ 247709 w 591547"/>
                <a:gd name="connsiteY28" fmla="*/ 203919 h 590770"/>
                <a:gd name="connsiteX29" fmla="*/ 322851 w 591547"/>
                <a:gd name="connsiteY29" fmla="*/ 203919 h 590770"/>
                <a:gd name="connsiteX30" fmla="*/ 322851 w 591547"/>
                <a:gd name="connsiteY30" fmla="*/ 225684 h 590770"/>
                <a:gd name="connsiteX31" fmla="*/ 247709 w 591547"/>
                <a:gd name="connsiteY31" fmla="*/ 225684 h 590770"/>
                <a:gd name="connsiteX32" fmla="*/ 247709 w 591547"/>
                <a:gd name="connsiteY32" fmla="*/ 150672 h 590770"/>
                <a:gd name="connsiteX33" fmla="*/ 322851 w 591547"/>
                <a:gd name="connsiteY33" fmla="*/ 150672 h 590770"/>
                <a:gd name="connsiteX34" fmla="*/ 322851 w 591547"/>
                <a:gd name="connsiteY34" fmla="*/ 171660 h 590770"/>
                <a:gd name="connsiteX35" fmla="*/ 247709 w 591547"/>
                <a:gd name="connsiteY35" fmla="*/ 171660 h 590770"/>
                <a:gd name="connsiteX36" fmla="*/ 355090 w 591547"/>
                <a:gd name="connsiteY36" fmla="*/ 102357 h 590770"/>
                <a:gd name="connsiteX37" fmla="*/ 355090 w 591547"/>
                <a:gd name="connsiteY37" fmla="*/ 373160 h 590770"/>
                <a:gd name="connsiteX38" fmla="*/ 355090 w 591547"/>
                <a:gd name="connsiteY38" fmla="*/ 376384 h 590770"/>
                <a:gd name="connsiteX39" fmla="*/ 355090 w 591547"/>
                <a:gd name="connsiteY39" fmla="*/ 569815 h 590770"/>
                <a:gd name="connsiteX40" fmla="*/ 484213 w 591547"/>
                <a:gd name="connsiteY40" fmla="*/ 569815 h 590770"/>
                <a:gd name="connsiteX41" fmla="*/ 484213 w 591547"/>
                <a:gd name="connsiteY41" fmla="*/ 154744 h 590770"/>
                <a:gd name="connsiteX42" fmla="*/ 333300 w 591547"/>
                <a:gd name="connsiteY42" fmla="*/ 99939 h 590770"/>
                <a:gd name="connsiteX43" fmla="*/ 236458 w 591547"/>
                <a:gd name="connsiteY43" fmla="*/ 125730 h 590770"/>
                <a:gd name="connsiteX44" fmla="*/ 236458 w 591547"/>
                <a:gd name="connsiteY44" fmla="*/ 341728 h 590770"/>
                <a:gd name="connsiteX45" fmla="*/ 333300 w 591547"/>
                <a:gd name="connsiteY45" fmla="*/ 360265 h 590770"/>
                <a:gd name="connsiteX46" fmla="*/ 397862 w 591547"/>
                <a:gd name="connsiteY46" fmla="*/ 21761 h 590770"/>
                <a:gd name="connsiteX47" fmla="*/ 387371 w 591547"/>
                <a:gd name="connsiteY47" fmla="*/ 32238 h 590770"/>
                <a:gd name="connsiteX48" fmla="*/ 397862 w 591547"/>
                <a:gd name="connsiteY48" fmla="*/ 42716 h 590770"/>
                <a:gd name="connsiteX49" fmla="*/ 409160 w 591547"/>
                <a:gd name="connsiteY49" fmla="*/ 32238 h 590770"/>
                <a:gd name="connsiteX50" fmla="*/ 397862 w 591547"/>
                <a:gd name="connsiteY50" fmla="*/ 21761 h 590770"/>
                <a:gd name="connsiteX51" fmla="*/ 397862 w 591547"/>
                <a:gd name="connsiteY51" fmla="*/ 0 h 590770"/>
                <a:gd name="connsiteX52" fmla="*/ 430143 w 591547"/>
                <a:gd name="connsiteY52" fmla="*/ 32238 h 590770"/>
                <a:gd name="connsiteX53" fmla="*/ 409160 w 591547"/>
                <a:gd name="connsiteY53" fmla="*/ 62865 h 590770"/>
                <a:gd name="connsiteX54" fmla="*/ 409160 w 591547"/>
                <a:gd name="connsiteY54" fmla="*/ 100745 h 590770"/>
                <a:gd name="connsiteX55" fmla="*/ 498740 w 591547"/>
                <a:gd name="connsiteY55" fmla="*/ 137819 h 590770"/>
                <a:gd name="connsiteX56" fmla="*/ 506003 w 591547"/>
                <a:gd name="connsiteY56" fmla="*/ 147491 h 590770"/>
                <a:gd name="connsiteX57" fmla="*/ 506003 w 591547"/>
                <a:gd name="connsiteY57" fmla="*/ 569815 h 590770"/>
                <a:gd name="connsiteX58" fmla="*/ 591547 w 591547"/>
                <a:gd name="connsiteY58" fmla="*/ 569815 h 590770"/>
                <a:gd name="connsiteX59" fmla="*/ 591547 w 591547"/>
                <a:gd name="connsiteY59" fmla="*/ 590770 h 590770"/>
                <a:gd name="connsiteX60" fmla="*/ 494705 w 591547"/>
                <a:gd name="connsiteY60" fmla="*/ 590770 h 590770"/>
                <a:gd name="connsiteX61" fmla="*/ 344598 w 591547"/>
                <a:gd name="connsiteY61" fmla="*/ 590770 h 590770"/>
                <a:gd name="connsiteX62" fmla="*/ 193685 w 591547"/>
                <a:gd name="connsiteY62" fmla="*/ 590770 h 590770"/>
                <a:gd name="connsiteX63" fmla="*/ 64562 w 591547"/>
                <a:gd name="connsiteY63" fmla="*/ 590770 h 590770"/>
                <a:gd name="connsiteX64" fmla="*/ 0 w 591547"/>
                <a:gd name="connsiteY64" fmla="*/ 590770 h 590770"/>
                <a:gd name="connsiteX65" fmla="*/ 0 w 591547"/>
                <a:gd name="connsiteY65" fmla="*/ 569815 h 590770"/>
                <a:gd name="connsiteX66" fmla="*/ 54070 w 591547"/>
                <a:gd name="connsiteY66" fmla="*/ 569815 h 590770"/>
                <a:gd name="connsiteX67" fmla="*/ 54070 w 591547"/>
                <a:gd name="connsiteY67" fmla="*/ 373160 h 590770"/>
                <a:gd name="connsiteX68" fmla="*/ 62141 w 591547"/>
                <a:gd name="connsiteY68" fmla="*/ 362683 h 590770"/>
                <a:gd name="connsiteX69" fmla="*/ 191264 w 591547"/>
                <a:gd name="connsiteY69" fmla="*/ 333668 h 590770"/>
                <a:gd name="connsiteX70" fmla="*/ 195299 w 591547"/>
                <a:gd name="connsiteY70" fmla="*/ 333668 h 590770"/>
                <a:gd name="connsiteX71" fmla="*/ 196106 w 591547"/>
                <a:gd name="connsiteY71" fmla="*/ 333668 h 590770"/>
                <a:gd name="connsiteX72" fmla="*/ 215475 w 591547"/>
                <a:gd name="connsiteY72" fmla="*/ 336892 h 590770"/>
                <a:gd name="connsiteX73" fmla="*/ 215475 w 591547"/>
                <a:gd name="connsiteY73" fmla="*/ 116864 h 590770"/>
                <a:gd name="connsiteX74" fmla="*/ 223545 w 591547"/>
                <a:gd name="connsiteY74" fmla="*/ 106387 h 590770"/>
                <a:gd name="connsiteX75" fmla="*/ 341370 w 591547"/>
                <a:gd name="connsiteY75" fmla="*/ 75760 h 590770"/>
                <a:gd name="connsiteX76" fmla="*/ 342984 w 591547"/>
                <a:gd name="connsiteY76" fmla="*/ 75760 h 590770"/>
                <a:gd name="connsiteX77" fmla="*/ 345405 w 591547"/>
                <a:gd name="connsiteY77" fmla="*/ 75760 h 590770"/>
                <a:gd name="connsiteX78" fmla="*/ 347020 w 591547"/>
                <a:gd name="connsiteY78" fmla="*/ 75760 h 590770"/>
                <a:gd name="connsiteX79" fmla="*/ 348634 w 591547"/>
                <a:gd name="connsiteY79" fmla="*/ 75760 h 590770"/>
                <a:gd name="connsiteX80" fmla="*/ 387371 w 591547"/>
                <a:gd name="connsiteY80" fmla="*/ 91879 h 590770"/>
                <a:gd name="connsiteX81" fmla="*/ 387371 w 591547"/>
                <a:gd name="connsiteY81" fmla="*/ 62865 h 590770"/>
                <a:gd name="connsiteX82" fmla="*/ 365581 w 591547"/>
                <a:gd name="connsiteY82" fmla="*/ 32238 h 590770"/>
                <a:gd name="connsiteX83" fmla="*/ 397862 w 591547"/>
                <a:gd name="connsiteY83" fmla="*/ 0 h 590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91547" h="590770">
                  <a:moveTo>
                    <a:pt x="86413" y="515758"/>
                  </a:moveTo>
                  <a:lnTo>
                    <a:pt x="171919" y="515758"/>
                  </a:lnTo>
                  <a:lnTo>
                    <a:pt x="171919" y="537523"/>
                  </a:lnTo>
                  <a:lnTo>
                    <a:pt x="86413" y="537523"/>
                  </a:lnTo>
                  <a:close/>
                  <a:moveTo>
                    <a:pt x="86413" y="461733"/>
                  </a:moveTo>
                  <a:lnTo>
                    <a:pt x="171919" y="461733"/>
                  </a:lnTo>
                  <a:lnTo>
                    <a:pt x="171919" y="483498"/>
                  </a:lnTo>
                  <a:lnTo>
                    <a:pt x="86413" y="483498"/>
                  </a:lnTo>
                  <a:close/>
                  <a:moveTo>
                    <a:pt x="86413" y="408616"/>
                  </a:moveTo>
                  <a:lnTo>
                    <a:pt x="171919" y="408616"/>
                  </a:lnTo>
                  <a:lnTo>
                    <a:pt x="171919" y="429474"/>
                  </a:lnTo>
                  <a:lnTo>
                    <a:pt x="86413" y="429474"/>
                  </a:lnTo>
                  <a:close/>
                  <a:moveTo>
                    <a:pt x="204177" y="357041"/>
                  </a:moveTo>
                  <a:lnTo>
                    <a:pt x="204177" y="569815"/>
                  </a:lnTo>
                  <a:lnTo>
                    <a:pt x="333300" y="569815"/>
                  </a:lnTo>
                  <a:lnTo>
                    <a:pt x="333300" y="382026"/>
                  </a:lnTo>
                  <a:close/>
                  <a:moveTo>
                    <a:pt x="183194" y="357041"/>
                  </a:moveTo>
                  <a:lnTo>
                    <a:pt x="75053" y="382026"/>
                  </a:lnTo>
                  <a:lnTo>
                    <a:pt x="75053" y="569815"/>
                  </a:lnTo>
                  <a:lnTo>
                    <a:pt x="183194" y="569815"/>
                  </a:lnTo>
                  <a:close/>
                  <a:moveTo>
                    <a:pt x="247709" y="311838"/>
                  </a:moveTo>
                  <a:lnTo>
                    <a:pt x="322851" y="311838"/>
                  </a:lnTo>
                  <a:lnTo>
                    <a:pt x="322851" y="332826"/>
                  </a:lnTo>
                  <a:lnTo>
                    <a:pt x="247709" y="332826"/>
                  </a:lnTo>
                  <a:close/>
                  <a:moveTo>
                    <a:pt x="247709" y="257944"/>
                  </a:moveTo>
                  <a:lnTo>
                    <a:pt x="322851" y="257944"/>
                  </a:lnTo>
                  <a:lnTo>
                    <a:pt x="322851" y="279580"/>
                  </a:lnTo>
                  <a:lnTo>
                    <a:pt x="247709" y="279580"/>
                  </a:lnTo>
                  <a:close/>
                  <a:moveTo>
                    <a:pt x="247709" y="203919"/>
                  </a:moveTo>
                  <a:lnTo>
                    <a:pt x="322851" y="203919"/>
                  </a:lnTo>
                  <a:lnTo>
                    <a:pt x="322851" y="225684"/>
                  </a:lnTo>
                  <a:lnTo>
                    <a:pt x="247709" y="225684"/>
                  </a:lnTo>
                  <a:close/>
                  <a:moveTo>
                    <a:pt x="247709" y="150672"/>
                  </a:moveTo>
                  <a:lnTo>
                    <a:pt x="322851" y="150672"/>
                  </a:lnTo>
                  <a:lnTo>
                    <a:pt x="322851" y="171660"/>
                  </a:lnTo>
                  <a:lnTo>
                    <a:pt x="247709" y="171660"/>
                  </a:lnTo>
                  <a:close/>
                  <a:moveTo>
                    <a:pt x="355090" y="102357"/>
                  </a:moveTo>
                  <a:lnTo>
                    <a:pt x="355090" y="373160"/>
                  </a:lnTo>
                  <a:lnTo>
                    <a:pt x="355090" y="376384"/>
                  </a:lnTo>
                  <a:lnTo>
                    <a:pt x="355090" y="569815"/>
                  </a:lnTo>
                  <a:lnTo>
                    <a:pt x="484213" y="569815"/>
                  </a:lnTo>
                  <a:lnTo>
                    <a:pt x="484213" y="154744"/>
                  </a:lnTo>
                  <a:close/>
                  <a:moveTo>
                    <a:pt x="333300" y="99939"/>
                  </a:moveTo>
                  <a:lnTo>
                    <a:pt x="236458" y="125730"/>
                  </a:lnTo>
                  <a:lnTo>
                    <a:pt x="236458" y="341728"/>
                  </a:lnTo>
                  <a:lnTo>
                    <a:pt x="333300" y="360265"/>
                  </a:lnTo>
                  <a:close/>
                  <a:moveTo>
                    <a:pt x="397862" y="21761"/>
                  </a:moveTo>
                  <a:cubicBezTo>
                    <a:pt x="392213" y="21761"/>
                    <a:pt x="387371" y="26596"/>
                    <a:pt x="387371" y="32238"/>
                  </a:cubicBezTo>
                  <a:cubicBezTo>
                    <a:pt x="387371" y="37880"/>
                    <a:pt x="392213" y="42716"/>
                    <a:pt x="397862" y="42716"/>
                  </a:cubicBezTo>
                  <a:cubicBezTo>
                    <a:pt x="404318" y="42716"/>
                    <a:pt x="409160" y="37880"/>
                    <a:pt x="409160" y="32238"/>
                  </a:cubicBezTo>
                  <a:cubicBezTo>
                    <a:pt x="409160" y="26596"/>
                    <a:pt x="404318" y="21761"/>
                    <a:pt x="397862" y="21761"/>
                  </a:cubicBezTo>
                  <a:close/>
                  <a:moveTo>
                    <a:pt x="397862" y="0"/>
                  </a:moveTo>
                  <a:cubicBezTo>
                    <a:pt x="415616" y="0"/>
                    <a:pt x="430143" y="14507"/>
                    <a:pt x="430143" y="32238"/>
                  </a:cubicBezTo>
                  <a:cubicBezTo>
                    <a:pt x="430143" y="45940"/>
                    <a:pt x="421266" y="58029"/>
                    <a:pt x="409160" y="62865"/>
                  </a:cubicBezTo>
                  <a:lnTo>
                    <a:pt x="409160" y="100745"/>
                  </a:lnTo>
                  <a:lnTo>
                    <a:pt x="498740" y="137819"/>
                  </a:lnTo>
                  <a:cubicBezTo>
                    <a:pt x="502775" y="139431"/>
                    <a:pt x="506003" y="143461"/>
                    <a:pt x="506003" y="147491"/>
                  </a:cubicBezTo>
                  <a:lnTo>
                    <a:pt x="506003" y="569815"/>
                  </a:lnTo>
                  <a:lnTo>
                    <a:pt x="591547" y="569815"/>
                  </a:lnTo>
                  <a:lnTo>
                    <a:pt x="591547" y="590770"/>
                  </a:lnTo>
                  <a:lnTo>
                    <a:pt x="494705" y="590770"/>
                  </a:lnTo>
                  <a:lnTo>
                    <a:pt x="344598" y="590770"/>
                  </a:lnTo>
                  <a:lnTo>
                    <a:pt x="193685" y="590770"/>
                  </a:lnTo>
                  <a:lnTo>
                    <a:pt x="64562" y="590770"/>
                  </a:lnTo>
                  <a:lnTo>
                    <a:pt x="0" y="590770"/>
                  </a:lnTo>
                  <a:lnTo>
                    <a:pt x="0" y="569815"/>
                  </a:lnTo>
                  <a:lnTo>
                    <a:pt x="54070" y="569815"/>
                  </a:lnTo>
                  <a:lnTo>
                    <a:pt x="54070" y="373160"/>
                  </a:lnTo>
                  <a:cubicBezTo>
                    <a:pt x="54070" y="368324"/>
                    <a:pt x="57298" y="364294"/>
                    <a:pt x="62141" y="362683"/>
                  </a:cubicBezTo>
                  <a:lnTo>
                    <a:pt x="191264" y="333668"/>
                  </a:lnTo>
                  <a:cubicBezTo>
                    <a:pt x="192878" y="332862"/>
                    <a:pt x="194492" y="332862"/>
                    <a:pt x="195299" y="333668"/>
                  </a:cubicBezTo>
                  <a:cubicBezTo>
                    <a:pt x="196106" y="333668"/>
                    <a:pt x="196106" y="333668"/>
                    <a:pt x="196106" y="333668"/>
                  </a:cubicBezTo>
                  <a:lnTo>
                    <a:pt x="215475" y="336892"/>
                  </a:lnTo>
                  <a:lnTo>
                    <a:pt x="215475" y="116864"/>
                  </a:lnTo>
                  <a:cubicBezTo>
                    <a:pt x="215475" y="112028"/>
                    <a:pt x="218703" y="107999"/>
                    <a:pt x="223545" y="106387"/>
                  </a:cubicBezTo>
                  <a:lnTo>
                    <a:pt x="341370" y="75760"/>
                  </a:lnTo>
                  <a:cubicBezTo>
                    <a:pt x="342177" y="75760"/>
                    <a:pt x="342177" y="75760"/>
                    <a:pt x="342984" y="75760"/>
                  </a:cubicBezTo>
                  <a:cubicBezTo>
                    <a:pt x="343791" y="75760"/>
                    <a:pt x="344598" y="74954"/>
                    <a:pt x="345405" y="75760"/>
                  </a:cubicBezTo>
                  <a:cubicBezTo>
                    <a:pt x="346213" y="75760"/>
                    <a:pt x="347020" y="75760"/>
                    <a:pt x="347020" y="75760"/>
                  </a:cubicBezTo>
                  <a:cubicBezTo>
                    <a:pt x="347827" y="75760"/>
                    <a:pt x="347827" y="75760"/>
                    <a:pt x="348634" y="75760"/>
                  </a:cubicBezTo>
                  <a:lnTo>
                    <a:pt x="387371" y="91879"/>
                  </a:lnTo>
                  <a:lnTo>
                    <a:pt x="387371" y="62865"/>
                  </a:lnTo>
                  <a:cubicBezTo>
                    <a:pt x="375265" y="58029"/>
                    <a:pt x="365581" y="45940"/>
                    <a:pt x="365581" y="32238"/>
                  </a:cubicBezTo>
                  <a:cubicBezTo>
                    <a:pt x="365581" y="14507"/>
                    <a:pt x="380107" y="0"/>
                    <a:pt x="39786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28" name="组合 27"/>
            <p:cNvGrpSpPr/>
            <p:nvPr/>
          </p:nvGrpSpPr>
          <p:grpSpPr>
            <a:xfrm>
              <a:off x="7396058" y="4140115"/>
              <a:ext cx="3180110" cy="885995"/>
              <a:chOff x="2677264" y="1996356"/>
              <a:chExt cx="3180110" cy="885995"/>
            </a:xfrm>
          </p:grpSpPr>
          <p:sp>
            <p:nvSpPr>
              <p:cNvPr id="29" name="矩形 28"/>
              <p:cNvSpPr/>
              <p:nvPr/>
            </p:nvSpPr>
            <p:spPr>
              <a:xfrm>
                <a:off x="2677264" y="2346820"/>
                <a:ext cx="3180110" cy="53553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用户可以在投影仪或者计算机上进行演示也可以将演以便应用到更广泛的领域中</a:t>
                </a:r>
                <a:endParaRPr lang="zh-CN" altLang="en-US" sz="1200" dirty="0">
                  <a:solidFill>
                    <a:schemeClr val="bg1"/>
                  </a:solidFill>
                </a:endParaRPr>
              </a:p>
            </p:txBody>
          </p:sp>
          <p:sp>
            <p:nvSpPr>
              <p:cNvPr id="30" name="矩形 29"/>
              <p:cNvSpPr/>
              <p:nvPr/>
            </p:nvSpPr>
            <p:spPr>
              <a:xfrm>
                <a:off x="2677265" y="1996356"/>
                <a:ext cx="2084387" cy="42986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b="1" dirty="0">
                    <a:solidFill>
                      <a:schemeClr val="bg1"/>
                    </a:solidFill>
                  </a:rPr>
                  <a:t>标题文字添加</a:t>
                </a:r>
                <a:endParaRPr lang="zh-CN" altLang="en-US" b="1" dirty="0">
                  <a:solidFill>
                    <a:schemeClr val="bg1"/>
                  </a:solidFill>
                </a:endParaRPr>
              </a:p>
            </p:txBody>
          </p:sp>
        </p:gr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p:tgtEl>
                                          <p:spTgt spid="31"/>
                                        </p:tgtEl>
                                        <p:attrNameLst>
                                          <p:attrName>ppt_y</p:attrName>
                                        </p:attrNameLst>
                                      </p:cBhvr>
                                      <p:tavLst>
                                        <p:tav tm="0">
                                          <p:val>
                                            <p:strVal val="#ppt_y+#ppt_h*1.125000"/>
                                          </p:val>
                                        </p:tav>
                                        <p:tav tm="100000">
                                          <p:val>
                                            <p:strVal val="#ppt_y"/>
                                          </p:val>
                                        </p:tav>
                                      </p:tavLst>
                                    </p:anim>
                                    <p:animEffect transition="in" filter="wipe(up)">
                                      <p:cBhvr>
                                        <p:cTn id="8" dur="500"/>
                                        <p:tgtEl>
                                          <p:spTgt spid="31"/>
                                        </p:tgtEl>
                                      </p:cBhvr>
                                    </p:animEffect>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additive="base">
                                        <p:cTn id="12" dur="500"/>
                                        <p:tgtEl>
                                          <p:spTgt spid="32"/>
                                        </p:tgtEl>
                                        <p:attrNameLst>
                                          <p:attrName>ppt_y</p:attrName>
                                        </p:attrNameLst>
                                      </p:cBhvr>
                                      <p:tavLst>
                                        <p:tav tm="0">
                                          <p:val>
                                            <p:strVal val="#ppt_y+#ppt_h*1.125000"/>
                                          </p:val>
                                        </p:tav>
                                        <p:tav tm="100000">
                                          <p:val>
                                            <p:strVal val="#ppt_y"/>
                                          </p:val>
                                        </p:tav>
                                      </p:tavLst>
                                    </p:anim>
                                    <p:animEffect transition="in" filter="wipe(up)">
                                      <p:cBhvr>
                                        <p:cTn id="13" dur="500"/>
                                        <p:tgtEl>
                                          <p:spTgt spid="32"/>
                                        </p:tgtEl>
                                      </p:cBhvr>
                                    </p:animEffect>
                                  </p:childTnLst>
                                </p:cTn>
                              </p:par>
                            </p:childTnLst>
                          </p:cTn>
                        </p:par>
                        <p:par>
                          <p:cTn id="14" fill="hold">
                            <p:stCondLst>
                              <p:cond delay="1000"/>
                            </p:stCondLst>
                            <p:childTnLst>
                              <p:par>
                                <p:cTn id="15" presetID="1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p:tgtEl>
                                          <p:spTgt spid="34"/>
                                        </p:tgtEl>
                                        <p:attrNameLst>
                                          <p:attrName>ppt_y</p:attrName>
                                        </p:attrNameLst>
                                      </p:cBhvr>
                                      <p:tavLst>
                                        <p:tav tm="0">
                                          <p:val>
                                            <p:strVal val="#ppt_y+#ppt_h*1.125000"/>
                                          </p:val>
                                        </p:tav>
                                        <p:tav tm="100000">
                                          <p:val>
                                            <p:strVal val="#ppt_y"/>
                                          </p:val>
                                        </p:tav>
                                      </p:tavLst>
                                    </p:anim>
                                    <p:animEffect transition="in" filter="wipe(up)">
                                      <p:cBhvr>
                                        <p:cTn id="18" dur="500"/>
                                        <p:tgtEl>
                                          <p:spTgt spid="34"/>
                                        </p:tgtEl>
                                      </p:cBhvr>
                                    </p:animEffect>
                                  </p:childTnLst>
                                </p:cTn>
                              </p:par>
                            </p:childTnLst>
                          </p:cTn>
                        </p:par>
                        <p:par>
                          <p:cTn id="19" fill="hold">
                            <p:stCondLst>
                              <p:cond delay="1500"/>
                            </p:stCondLst>
                            <p:childTnLst>
                              <p:par>
                                <p:cTn id="20" presetID="12" presetClass="entr" presetSubtype="4"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ppt_y</p:attrName>
                                        </p:attrNameLst>
                                      </p:cBhvr>
                                      <p:tavLst>
                                        <p:tav tm="0">
                                          <p:val>
                                            <p:strVal val="#ppt_y+#ppt_h*1.125000"/>
                                          </p:val>
                                        </p:tav>
                                        <p:tav tm="100000">
                                          <p:val>
                                            <p:strVal val="#ppt_y"/>
                                          </p:val>
                                        </p:tav>
                                      </p:tavLst>
                                    </p:anim>
                                    <p:animEffect transition="in" filter="wipe(up)">
                                      <p:cBhvr>
                                        <p:cTn id="2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cstate="email"/>
          <a:srcRect/>
          <a:stretch>
            <a:fillRect/>
          </a:stretch>
        </p:blipFill>
        <p:spPr>
          <a:xfrm>
            <a:off x="0" y="4595575"/>
            <a:ext cx="2209799" cy="2262425"/>
          </a:xfrm>
          <a:prstGeom prst="rect">
            <a:avLst/>
          </a:prstGeom>
        </p:spPr>
      </p:pic>
      <p:pic>
        <p:nvPicPr>
          <p:cNvPr id="3" name="图片 2"/>
          <p:cNvPicPr>
            <a:picLocks noChangeAspect="1"/>
          </p:cNvPicPr>
          <p:nvPr/>
        </p:nvPicPr>
        <p:blipFill rotWithShape="1">
          <a:blip r:embed="rId2" cstate="email"/>
          <a:srcRect/>
          <a:stretch>
            <a:fillRect/>
          </a:stretch>
        </p:blipFill>
        <p:spPr>
          <a:xfrm>
            <a:off x="9385300" y="0"/>
            <a:ext cx="2806700" cy="2615472"/>
          </a:xfrm>
          <a:prstGeom prst="rect">
            <a:avLst/>
          </a:prstGeom>
        </p:spPr>
      </p:pic>
      <p:pic>
        <p:nvPicPr>
          <p:cNvPr id="5" name="图片 4"/>
          <p:cNvPicPr>
            <a:picLocks noChangeAspect="1"/>
          </p:cNvPicPr>
          <p:nvPr/>
        </p:nvPicPr>
        <p:blipFill>
          <a:blip r:embed="rId3" cstate="email"/>
          <a:stretch>
            <a:fillRect/>
          </a:stretch>
        </p:blipFill>
        <p:spPr>
          <a:xfrm>
            <a:off x="2999181" y="4906537"/>
            <a:ext cx="1164437" cy="1249788"/>
          </a:xfrm>
          <a:prstGeom prst="rect">
            <a:avLst/>
          </a:prstGeom>
        </p:spPr>
      </p:pic>
      <p:sp>
        <p:nvSpPr>
          <p:cNvPr id="6" name="文本框 5"/>
          <p:cNvSpPr txBox="1"/>
          <p:nvPr/>
        </p:nvSpPr>
        <p:spPr>
          <a:xfrm>
            <a:off x="5019425" y="1268413"/>
            <a:ext cx="2153155" cy="221599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3800" b="1" i="0" u="none" strike="noStrike" kern="1200" cap="none" spc="0" normalizeH="0" baseline="0" noProof="0" dirty="0">
                <a:ln w="22225">
                  <a:solidFill>
                    <a:prstClr val="white">
                      <a:lumMod val="85000"/>
                    </a:prstClr>
                  </a:solidFill>
                </a:ln>
                <a:blipFill dpi="0" rotWithShape="1">
                  <a:blip r:embed="rId4"/>
                  <a:srcRect/>
                  <a:stretch>
                    <a:fillRect/>
                  </a:stretch>
                </a:blipFill>
                <a:effectLst/>
                <a:uLnTx/>
                <a:uFillTx/>
                <a:latin typeface="Arial" panose="020B0604020202020204"/>
                <a:ea typeface="微软雅黑" panose="020B0503020204020204" charset="-122"/>
                <a:cs typeface="+mn-cs"/>
              </a:rPr>
              <a:t>02</a:t>
            </a:r>
            <a:endParaRPr kumimoji="0" lang="zh-CN" altLang="en-US" sz="13800" b="1" i="0" u="none" strike="noStrike" kern="1200" cap="none" spc="0" normalizeH="0" baseline="0" noProof="0" dirty="0">
              <a:ln w="22225">
                <a:solidFill>
                  <a:prstClr val="white">
                    <a:lumMod val="85000"/>
                  </a:prstClr>
                </a:solidFill>
              </a:ln>
              <a:blipFill dpi="0" rotWithShape="1">
                <a:blip r:embed="rId4"/>
                <a:srcRect/>
                <a:stretch>
                  <a:fillRect/>
                </a:stretch>
              </a:blipFill>
              <a:effectLst/>
              <a:uLnTx/>
              <a:uFillTx/>
              <a:latin typeface="Arial" panose="020B0604020202020204"/>
              <a:ea typeface="微软雅黑" panose="020B0503020204020204" charset="-122"/>
              <a:cs typeface="+mn-cs"/>
            </a:endParaRPr>
          </a:p>
        </p:txBody>
      </p:sp>
      <p:sp>
        <p:nvSpPr>
          <p:cNvPr id="7" name="文本框 6"/>
          <p:cNvSpPr txBox="1"/>
          <p:nvPr/>
        </p:nvSpPr>
        <p:spPr>
          <a:xfrm>
            <a:off x="4338351" y="3422720"/>
            <a:ext cx="3467616" cy="584775"/>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rPr>
              <a:t>标题文字添加此处</a:t>
            </a:r>
            <a:endParaRPr kumimoji="0" lang="zh-CN" altLang="en-US" sz="3200" b="1" i="0" u="none" strike="noStrike" kern="1200" cap="none" spc="0" normalizeH="0" baseline="0" noProof="0" dirty="0">
              <a:ln>
                <a:noFill/>
              </a:ln>
              <a:solidFill>
                <a:prstClr val="white"/>
              </a:solidFill>
              <a:effectLst/>
              <a:uLnTx/>
              <a:uFillTx/>
              <a:latin typeface="微软雅黑" panose="020B0503020204020204" charset="-122"/>
              <a:ea typeface="微软雅黑" panose="020B0503020204020204" charset="-122"/>
              <a:cs typeface="+mn-cs"/>
            </a:endParaRPr>
          </a:p>
        </p:txBody>
      </p:sp>
      <p:sp>
        <p:nvSpPr>
          <p:cNvPr id="8" name="文本框 7"/>
          <p:cNvSpPr txBox="1"/>
          <p:nvPr/>
        </p:nvSpPr>
        <p:spPr>
          <a:xfrm>
            <a:off x="3241618" y="4101129"/>
            <a:ext cx="5661082" cy="830997"/>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rPr>
              <a:t>The user can demonstrate on a projector or computer, or print the presentation and make it into a film to be used in a wider field</a:t>
            </a:r>
            <a:endParaRPr kumimoji="0" lang="en-US" altLang="zh-CN" sz="1600" b="0" i="1" u="none" strike="noStrike" kern="1200" cap="none" spc="0" normalizeH="0" baseline="0" noProof="0" dirty="0">
              <a:ln>
                <a:noFill/>
              </a:ln>
              <a:solidFill>
                <a:prstClr val="white"/>
              </a:solidFill>
              <a:effectLst/>
              <a:uLnTx/>
              <a:uFillTx/>
              <a:latin typeface="Century Gothic" panose="020B0502020202020204" pitchFamily="34" charset="0"/>
              <a:ea typeface="微软雅黑" panose="020B0503020204020204" charset="-122"/>
              <a:cs typeface="+mn-cs"/>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Tm="0">
        <p15:prstTrans prst="curtains"/>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email"/>
          <a:srcRect/>
          <a:stretch>
            <a:fillRect/>
          </a:stretch>
        </p:blipFill>
        <p:spPr>
          <a:xfrm>
            <a:off x="2247900" y="2012267"/>
            <a:ext cx="1455508" cy="1491346"/>
          </a:xfrm>
          <a:prstGeom prst="rect">
            <a:avLst/>
          </a:prstGeom>
        </p:spPr>
      </p:pic>
      <p:pic>
        <p:nvPicPr>
          <p:cNvPr id="4" name="图片 3"/>
          <p:cNvPicPr>
            <a:picLocks noChangeAspect="1"/>
          </p:cNvPicPr>
          <p:nvPr/>
        </p:nvPicPr>
        <p:blipFill rotWithShape="1">
          <a:blip r:embed="rId1" cstate="email"/>
          <a:srcRect/>
          <a:stretch>
            <a:fillRect/>
          </a:stretch>
        </p:blipFill>
        <p:spPr>
          <a:xfrm>
            <a:off x="4328131" y="2012267"/>
            <a:ext cx="1455508" cy="1491346"/>
          </a:xfrm>
          <a:prstGeom prst="rect">
            <a:avLst/>
          </a:prstGeom>
        </p:spPr>
      </p:pic>
      <p:pic>
        <p:nvPicPr>
          <p:cNvPr id="5" name="图片 4"/>
          <p:cNvPicPr>
            <a:picLocks noChangeAspect="1"/>
          </p:cNvPicPr>
          <p:nvPr/>
        </p:nvPicPr>
        <p:blipFill rotWithShape="1">
          <a:blip r:embed="rId1" cstate="email"/>
          <a:srcRect/>
          <a:stretch>
            <a:fillRect/>
          </a:stretch>
        </p:blipFill>
        <p:spPr>
          <a:xfrm>
            <a:off x="6408362" y="2012267"/>
            <a:ext cx="1455508" cy="1491346"/>
          </a:xfrm>
          <a:prstGeom prst="rect">
            <a:avLst/>
          </a:prstGeom>
        </p:spPr>
      </p:pic>
      <p:pic>
        <p:nvPicPr>
          <p:cNvPr id="6" name="图片 5"/>
          <p:cNvPicPr>
            <a:picLocks noChangeAspect="1"/>
          </p:cNvPicPr>
          <p:nvPr/>
        </p:nvPicPr>
        <p:blipFill rotWithShape="1">
          <a:blip r:embed="rId1" cstate="email"/>
          <a:srcRect/>
          <a:stretch>
            <a:fillRect/>
          </a:stretch>
        </p:blipFill>
        <p:spPr>
          <a:xfrm>
            <a:off x="8488592" y="2012267"/>
            <a:ext cx="1455508" cy="1491346"/>
          </a:xfrm>
          <a:prstGeom prst="rect">
            <a:avLst/>
          </a:prstGeom>
        </p:spPr>
      </p:pic>
      <p:sp>
        <p:nvSpPr>
          <p:cNvPr id="8" name="文本框 7"/>
          <p:cNvSpPr txBox="1"/>
          <p:nvPr/>
        </p:nvSpPr>
        <p:spPr>
          <a:xfrm>
            <a:off x="2477761" y="2465552"/>
            <a:ext cx="99578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20%</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9" name="文本框 8"/>
          <p:cNvSpPr txBox="1"/>
          <p:nvPr/>
        </p:nvSpPr>
        <p:spPr>
          <a:xfrm>
            <a:off x="4557992" y="2465552"/>
            <a:ext cx="99578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50%</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10" name="文本框 9"/>
          <p:cNvSpPr txBox="1"/>
          <p:nvPr/>
        </p:nvSpPr>
        <p:spPr>
          <a:xfrm>
            <a:off x="6638223" y="2465552"/>
            <a:ext cx="99578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75%</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sp>
        <p:nvSpPr>
          <p:cNvPr id="11" name="文本框 10"/>
          <p:cNvSpPr txBox="1"/>
          <p:nvPr/>
        </p:nvSpPr>
        <p:spPr>
          <a:xfrm>
            <a:off x="8591453" y="2465552"/>
            <a:ext cx="1225015" cy="584775"/>
          </a:xfrm>
          <a:prstGeom prst="rect">
            <a:avLst/>
          </a:prstGeom>
          <a:noFill/>
        </p:spPr>
        <p:txBody>
          <a:bodyPr wrap="none" rtlCol="0">
            <a:spAutoFit/>
            <a:scene3d>
              <a:camera prst="orthographicFront"/>
              <a:lightRig rig="threePt" dir="t"/>
            </a:scene3d>
            <a:sp3d contourW="12700"/>
          </a:bodyPr>
          <a:lstStyle/>
          <a:p>
            <a:pPr algn="ctr"/>
            <a:r>
              <a:rPr lang="en-US" altLang="zh-CN" sz="3200" b="1" i="1" dirty="0">
                <a:solidFill>
                  <a:schemeClr val="bg1"/>
                </a:solidFill>
                <a:effectLst>
                  <a:outerShdw blurRad="482600" dist="38100" dir="2700000" algn="tl">
                    <a:srgbClr val="000000">
                      <a:alpha val="64000"/>
                    </a:srgbClr>
                  </a:outerShdw>
                </a:effectLst>
                <a:latin typeface="Century Gothic" panose="020B0502020202020204" pitchFamily="34" charset="0"/>
              </a:rPr>
              <a:t>100%</a:t>
            </a:r>
            <a:endParaRPr lang="zh-CN" altLang="en-US" sz="3200" b="1" i="1" dirty="0">
              <a:solidFill>
                <a:schemeClr val="bg1"/>
              </a:solidFill>
              <a:effectLst>
                <a:outerShdw blurRad="482600" dist="38100" dir="2700000" algn="tl">
                  <a:srgbClr val="000000">
                    <a:alpha val="64000"/>
                  </a:srgbClr>
                </a:outerShdw>
              </a:effectLst>
              <a:latin typeface="Century Gothic" panose="020B0502020202020204" pitchFamily="34" charset="0"/>
            </a:endParaRPr>
          </a:p>
        </p:txBody>
      </p:sp>
      <p:grpSp>
        <p:nvGrpSpPr>
          <p:cNvPr id="12" name="组合 11"/>
          <p:cNvGrpSpPr/>
          <p:nvPr/>
        </p:nvGrpSpPr>
        <p:grpSpPr>
          <a:xfrm>
            <a:off x="1702088" y="475531"/>
            <a:ext cx="4977823" cy="692869"/>
            <a:chOff x="6727733" y="1599947"/>
            <a:chExt cx="4977823" cy="692869"/>
          </a:xfrm>
        </p:grpSpPr>
        <p:sp>
          <p:nvSpPr>
            <p:cNvPr id="13" name="文本框 12"/>
            <p:cNvSpPr txBox="1"/>
            <p:nvPr/>
          </p:nvSpPr>
          <p:spPr>
            <a:xfrm>
              <a:off x="6727733" y="1599947"/>
              <a:ext cx="3057247" cy="523220"/>
            </a:xfrm>
            <a:prstGeom prst="rect">
              <a:avLst/>
            </a:prstGeom>
            <a:noFill/>
          </p:spPr>
          <p:txBody>
            <a:bodyPr wrap="none" rtlCol="0">
              <a:spAutoFit/>
              <a:scene3d>
                <a:camera prst="orthographicFront"/>
                <a:lightRig rig="threePt" dir="t"/>
              </a:scene3d>
              <a:sp3d contourW="12700"/>
            </a:bodyPr>
            <a:lstStyle/>
            <a:p>
              <a:r>
                <a:rPr lang="zh-CN" altLang="en-US" sz="2800" b="1" dirty="0">
                  <a:solidFill>
                    <a:schemeClr val="bg1"/>
                  </a:solidFill>
                  <a:latin typeface="+mn-ea"/>
                </a:rPr>
                <a:t>标题文字添加此处</a:t>
              </a:r>
              <a:endParaRPr lang="zh-CN" altLang="en-US" sz="2800" b="1" dirty="0">
                <a:solidFill>
                  <a:schemeClr val="bg1"/>
                </a:solidFill>
                <a:latin typeface="+mn-ea"/>
              </a:endParaRPr>
            </a:p>
          </p:txBody>
        </p:sp>
        <p:sp>
          <p:nvSpPr>
            <p:cNvPr id="14" name="文本框 13"/>
            <p:cNvSpPr txBox="1"/>
            <p:nvPr/>
          </p:nvSpPr>
          <p:spPr>
            <a:xfrm>
              <a:off x="6727733" y="2015817"/>
              <a:ext cx="4977823" cy="276999"/>
            </a:xfrm>
            <a:prstGeom prst="rect">
              <a:avLst/>
            </a:prstGeom>
            <a:noFill/>
          </p:spPr>
          <p:txBody>
            <a:bodyPr wrap="square" rtlCol="0">
              <a:spAutoFit/>
              <a:scene3d>
                <a:camera prst="orthographicFront"/>
                <a:lightRig rig="threePt" dir="t"/>
              </a:scene3d>
              <a:sp3d contourW="12700"/>
            </a:bodyPr>
            <a:lstStyle/>
            <a:p>
              <a:r>
                <a:rPr lang="en-US" altLang="zh-CN" sz="1200" i="1" dirty="0">
                  <a:solidFill>
                    <a:schemeClr val="bg1"/>
                  </a:solidFill>
                  <a:latin typeface="Century Gothic" panose="020B0502020202020204" pitchFamily="34" charset="0"/>
                </a:rPr>
                <a:t>The user can demonstrate on a projector or computer</a:t>
              </a:r>
              <a:endParaRPr lang="en-US" altLang="zh-CN" sz="1200" i="1" dirty="0">
                <a:solidFill>
                  <a:schemeClr val="bg1"/>
                </a:solidFill>
                <a:latin typeface="Century Gothic" panose="020B0502020202020204" pitchFamily="34" charset="0"/>
              </a:endParaRPr>
            </a:p>
          </p:txBody>
        </p:sp>
      </p:grpSp>
      <p:sp>
        <p:nvSpPr>
          <p:cNvPr id="15" name="矩形 14"/>
          <p:cNvSpPr/>
          <p:nvPr/>
        </p:nvSpPr>
        <p:spPr>
          <a:xfrm>
            <a:off x="874713" y="4633230"/>
            <a:ext cx="10442575" cy="757130"/>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200" dirty="0">
                <a:solidFill>
                  <a:schemeClr val="bg1"/>
                </a:solidFill>
              </a:rPr>
              <a:t>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不仅可以创建演示文稿用户可以在投影仪或者计算机上进行演示，也可以将演示文稿打印出来，制作成胶片，以便应用到更广泛的领域中。利用</a:t>
            </a:r>
            <a:r>
              <a:rPr lang="en-US" altLang="zh-CN" sz="1200" dirty="0">
                <a:solidFill>
                  <a:schemeClr val="bg1"/>
                </a:solidFill>
              </a:rPr>
              <a:t>Microsoft Office PowerPoint</a:t>
            </a:r>
            <a:r>
              <a:rPr lang="zh-CN" altLang="en-US" sz="1200" dirty="0">
                <a:solidFill>
                  <a:schemeClr val="bg1"/>
                </a:solidFill>
              </a:rPr>
              <a:t>不仅可以创建演示文稿</a:t>
            </a:r>
            <a:endParaRPr lang="zh-CN" altLang="en-US" sz="1200" dirty="0">
              <a:solidFill>
                <a:schemeClr val="bg1"/>
              </a:solidFill>
            </a:endParaRPr>
          </a:p>
        </p:txBody>
      </p:sp>
      <p:grpSp>
        <p:nvGrpSpPr>
          <p:cNvPr id="16" name="组合 15"/>
          <p:cNvGrpSpPr/>
          <p:nvPr/>
        </p:nvGrpSpPr>
        <p:grpSpPr>
          <a:xfrm>
            <a:off x="1931382" y="3503613"/>
            <a:ext cx="2084387" cy="724686"/>
            <a:chOff x="1833851" y="3574432"/>
            <a:chExt cx="2084387" cy="724686"/>
          </a:xfrm>
        </p:grpSpPr>
        <p:sp>
          <p:nvSpPr>
            <p:cNvPr id="17" name="矩形 16"/>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18" name="矩形 17"/>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grpSp>
      <p:grpSp>
        <p:nvGrpSpPr>
          <p:cNvPr id="19" name="组合 18"/>
          <p:cNvGrpSpPr/>
          <p:nvPr/>
        </p:nvGrpSpPr>
        <p:grpSpPr>
          <a:xfrm>
            <a:off x="4011613" y="3503613"/>
            <a:ext cx="2084387" cy="724686"/>
            <a:chOff x="1833851" y="3574432"/>
            <a:chExt cx="2084387" cy="724686"/>
          </a:xfrm>
        </p:grpSpPr>
        <p:sp>
          <p:nvSpPr>
            <p:cNvPr id="20" name="矩形 19"/>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1" name="矩形 20"/>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grpSp>
      <p:grpSp>
        <p:nvGrpSpPr>
          <p:cNvPr id="22" name="组合 21"/>
          <p:cNvGrpSpPr/>
          <p:nvPr/>
        </p:nvGrpSpPr>
        <p:grpSpPr>
          <a:xfrm>
            <a:off x="6096000" y="3503613"/>
            <a:ext cx="2084387" cy="724686"/>
            <a:chOff x="1833851" y="3574432"/>
            <a:chExt cx="2084387" cy="724686"/>
          </a:xfrm>
        </p:grpSpPr>
        <p:sp>
          <p:nvSpPr>
            <p:cNvPr id="23" name="矩形 22"/>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4" name="矩形 23"/>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grpSp>
      <p:grpSp>
        <p:nvGrpSpPr>
          <p:cNvPr id="25" name="组合 24"/>
          <p:cNvGrpSpPr/>
          <p:nvPr/>
        </p:nvGrpSpPr>
        <p:grpSpPr>
          <a:xfrm>
            <a:off x="8161766" y="3503613"/>
            <a:ext cx="2084387" cy="724686"/>
            <a:chOff x="1833851" y="3574432"/>
            <a:chExt cx="2084387" cy="724686"/>
          </a:xfrm>
        </p:grpSpPr>
        <p:sp>
          <p:nvSpPr>
            <p:cNvPr id="26" name="矩形 25"/>
            <p:cNvSpPr/>
            <p:nvPr/>
          </p:nvSpPr>
          <p:spPr>
            <a:xfrm>
              <a:off x="1833851" y="3574432"/>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sp>
          <p:nvSpPr>
            <p:cNvPr id="27" name="矩形 26"/>
            <p:cNvSpPr/>
            <p:nvPr/>
          </p:nvSpPr>
          <p:spPr>
            <a:xfrm>
              <a:off x="1833851" y="3936775"/>
              <a:ext cx="2084387" cy="362343"/>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600" b="1" dirty="0">
                  <a:solidFill>
                    <a:schemeClr val="bg1"/>
                  </a:solidFill>
                </a:rPr>
                <a:t>标题文字添加</a:t>
              </a:r>
              <a:endParaRPr lang="zh-CN" altLang="en-US" sz="1600" b="1" dirty="0">
                <a:solidFill>
                  <a:schemeClr val="bg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3900" advTm="0">
        <p14:glitter pattern="hexagon"/>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0-#ppt_h/2"/>
                                          </p:val>
                                        </p:tav>
                                        <p:tav tm="100000">
                                          <p:val>
                                            <p:strVal val="#ppt_y"/>
                                          </p:val>
                                        </p:tav>
                                      </p:tavLst>
                                    </p:anim>
                                  </p:childTnLst>
                                </p:cTn>
                              </p:par>
                              <p:par>
                                <p:cTn id="21" presetID="2" presetClass="entr" presetSubtype="3"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000" fill="hold"/>
                                        <p:tgtEl>
                                          <p:spTgt spid="9"/>
                                        </p:tgtEl>
                                        <p:attrNameLst>
                                          <p:attrName>ppt_x</p:attrName>
                                        </p:attrNameLst>
                                      </p:cBhvr>
                                      <p:tavLst>
                                        <p:tav tm="0">
                                          <p:val>
                                            <p:strVal val="1+#ppt_w/2"/>
                                          </p:val>
                                        </p:tav>
                                        <p:tav tm="100000">
                                          <p:val>
                                            <p:strVal val="#ppt_x"/>
                                          </p:val>
                                        </p:tav>
                                      </p:tavLst>
                                    </p:anim>
                                    <p:anim calcmode="lin" valueType="num">
                                      <p:cBhvr additive="base">
                                        <p:cTn id="28" dur="1000" fill="hold"/>
                                        <p:tgtEl>
                                          <p:spTgt spid="9"/>
                                        </p:tgtEl>
                                        <p:attrNameLst>
                                          <p:attrName>ppt_y</p:attrName>
                                        </p:attrNameLst>
                                      </p:cBhvr>
                                      <p:tavLst>
                                        <p:tav tm="0">
                                          <p:val>
                                            <p:strVal val="0-#ppt_h/2"/>
                                          </p:val>
                                        </p:tav>
                                        <p:tav tm="100000">
                                          <p:val>
                                            <p:strVal val="#ppt_y"/>
                                          </p:val>
                                        </p:tav>
                                      </p:tavLst>
                                    </p:anim>
                                  </p:childTnLst>
                                </p:cTn>
                              </p:par>
                              <p:par>
                                <p:cTn id="29" presetID="2" presetClass="entr" presetSubtype="3"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1+#ppt_w/2"/>
                                          </p:val>
                                        </p:tav>
                                        <p:tav tm="100000">
                                          <p:val>
                                            <p:strVal val="#ppt_x"/>
                                          </p:val>
                                        </p:tav>
                                      </p:tavLst>
                                    </p:anim>
                                    <p:anim calcmode="lin" valueType="num">
                                      <p:cBhvr additive="base">
                                        <p:cTn id="32" dur="1000" fill="hold"/>
                                        <p:tgtEl>
                                          <p:spTgt spid="10"/>
                                        </p:tgtEl>
                                        <p:attrNameLst>
                                          <p:attrName>ppt_y</p:attrName>
                                        </p:attrNameLst>
                                      </p:cBhvr>
                                      <p:tavLst>
                                        <p:tav tm="0">
                                          <p:val>
                                            <p:strVal val="0-#ppt_h/2"/>
                                          </p:val>
                                        </p:tav>
                                        <p:tav tm="100000">
                                          <p:val>
                                            <p:strVal val="#ppt_y"/>
                                          </p:val>
                                        </p:tav>
                                      </p:tavLst>
                                    </p:anim>
                                  </p:childTnLst>
                                </p:cTn>
                              </p:par>
                              <p:par>
                                <p:cTn id="33" presetID="2" presetClass="entr" presetSubtype="3"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1+#ppt_w/2"/>
                                          </p:val>
                                        </p:tav>
                                        <p:tav tm="100000">
                                          <p:val>
                                            <p:strVal val="#ppt_x"/>
                                          </p:val>
                                        </p:tav>
                                      </p:tavLst>
                                    </p:anim>
                                    <p:anim calcmode="lin" valueType="num">
                                      <p:cBhvr additive="base">
                                        <p:cTn id="36" dur="1000" fill="hold"/>
                                        <p:tgtEl>
                                          <p:spTgt spid="11"/>
                                        </p:tgtEl>
                                        <p:attrNameLst>
                                          <p:attrName>ppt_y</p:attrName>
                                        </p:attrNameLst>
                                      </p:cBhvr>
                                      <p:tavLst>
                                        <p:tav tm="0">
                                          <p:val>
                                            <p:strVal val="0-#ppt_h/2"/>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par>
                                <p:cTn id="48" presetID="53" presetClass="entr" presetSubtype="16"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5" grpId="0"/>
    </p:bldLst>
  </p:timing>
</p:sld>
</file>

<file path=ppt/tags/tag1.xml><?xml version="1.0" encoding="utf-8"?>
<p:tagLst xmlns:p="http://schemas.openxmlformats.org/presentationml/2006/main">
  <p:tag name="MH" val="20170809224948"/>
  <p:tag name="MH_LIBRARY" val="GRAPHIC"/>
  <p:tag name="MH_TYPE" val="Other"/>
  <p:tag name="MH_ORDER" val="5"/>
</p:tagLst>
</file>

<file path=ppt/tags/tag2.xml><?xml version="1.0" encoding="utf-8"?>
<p:tagLst xmlns:p="http://schemas.openxmlformats.org/presentationml/2006/main">
  <p:tag name="MH" val="20170809224948"/>
  <p:tag name="MH_LIBRARY" val="GRAPHIC"/>
  <p:tag name="MH_TYPE" val="Other"/>
  <p:tag name="MH_ORDER" val="6"/>
</p:tagLst>
</file>

<file path=ppt/tags/tag3.xml><?xml version="1.0" encoding="utf-8"?>
<p:tagLst xmlns:p="http://schemas.openxmlformats.org/presentationml/2006/main">
  <p:tag name="MH" val="20170809224948"/>
  <p:tag name="MH_LIBRARY" val="GRAPHIC"/>
  <p:tag name="MH_TYPE" val="Other"/>
  <p:tag name="MH_ORDER" val="5"/>
</p:tagLst>
</file>

<file path=ppt/tags/tag4.xml><?xml version="1.0" encoding="utf-8"?>
<p:tagLst xmlns:p="http://schemas.openxmlformats.org/presentationml/2006/main">
  <p:tag name="MH" val="20170809224948"/>
  <p:tag name="MH_LIBRARY" val="GRAPHIC"/>
  <p:tag name="MH_TYPE" val="Other"/>
  <p:tag name="MH_ORDER" val="6"/>
</p:tagLst>
</file>

<file path=ppt/tags/tag5.xml><?xml version="1.0" encoding="utf-8"?>
<p:tagLst xmlns:p="http://schemas.openxmlformats.org/presentationml/2006/main">
  <p:tag name="MH" val="20170809224948"/>
  <p:tag name="MH_LIBRARY" val="GRAPHIC"/>
  <p:tag name="MH_TYPE" val="Other"/>
  <p:tag name="MH_ORDER" val="5"/>
</p:tagLst>
</file>

<file path=ppt/tags/tag6.xml><?xml version="1.0" encoding="utf-8"?>
<p:tagLst xmlns:p="http://schemas.openxmlformats.org/presentationml/2006/main">
  <p:tag name="MH" val="20170809224948"/>
  <p:tag name="MH_LIBRARY" val="GRAPHIC"/>
  <p:tag name="MH_TYPE" val="Other"/>
  <p:tag name="MH_ORDER" val="6"/>
</p:tagLst>
</file>

<file path=ppt/tags/tag7.xml><?xml version="1.0" encoding="utf-8"?>
<p:tagLst xmlns:p="http://schemas.openxmlformats.org/presentationml/2006/main">
  <p:tag name="MH" val="20170809224948"/>
  <p:tag name="MH_LIBRARY" val="GRAPHIC"/>
  <p:tag name="MH_TYPE" val="Other"/>
  <p:tag name="MH_ORDER" val="5"/>
</p:tagLst>
</file>

<file path=ppt/tags/tag8.xml><?xml version="1.0" encoding="utf-8"?>
<p:tagLst xmlns:p="http://schemas.openxmlformats.org/presentationml/2006/main">
  <p:tag name="MH" val="20170809224948"/>
  <p:tag name="MH_LIBRARY" val="GRAPHIC"/>
  <p:tag name="MH_TYPE" val="Other"/>
  <p:tag name="MH_ORDER" val="6"/>
</p:tagLst>
</file>

<file path=ppt/tags/tag9.xml><?xml version="1.0" encoding="utf-8"?>
<p:tagLst xmlns:p="http://schemas.openxmlformats.org/presentationml/2006/main">
  <p:tag name="ISPRING_PRESENTATION_TITLE" val="PowerPoint 演示文稿"/>
  <p:tag name="commondata" val="eyJoZGlkIjoiYTQ3YTc2YjBlNWRhYjQ0NTA0MDBkN2E0YWM4YTZjZGMifQ=="/>
</p:tagLst>
</file>

<file path=ppt/theme/theme1.xml><?xml version="1.0" encoding="utf-8"?>
<a:theme xmlns:a="http://schemas.openxmlformats.org/drawingml/2006/main" name="l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5505</Words>
  <Application>WPS 演示</Application>
  <PresentationFormat>宽屏</PresentationFormat>
  <Paragraphs>419</Paragraphs>
  <Slides>26</Slides>
  <Notes>25</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26</vt:i4>
      </vt:variant>
    </vt:vector>
  </HeadingPairs>
  <TitlesOfParts>
    <vt:vector size="36" baseType="lpstr">
      <vt:lpstr>Arial</vt:lpstr>
      <vt:lpstr>宋体</vt:lpstr>
      <vt:lpstr>Wingdings</vt:lpstr>
      <vt:lpstr>Arial</vt:lpstr>
      <vt:lpstr>微软雅黑</vt:lpstr>
      <vt:lpstr>Century Gothic</vt:lpstr>
      <vt:lpstr>Arial Unicode MS</vt:lpstr>
      <vt:lpstr>等线</vt:lpstr>
      <vt:lpstr>Calibri</vt:lpstr>
      <vt:lpstr>ll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Years later</cp:lastModifiedBy>
  <cp:revision>2</cp:revision>
  <dcterms:created xsi:type="dcterms:W3CDTF">2017-08-09T13:42:00Z</dcterms:created>
  <dcterms:modified xsi:type="dcterms:W3CDTF">2024-06-06T01:35:47Z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D7A18A1B3B254FE38819676F1B3ADBA9_13</vt:lpwstr>
  </property>
  <property fmtid="{D5CDD505-2E9C-101B-9397-08002B2CF9AE}" pid="3" name="KSOProductBuildVer">
    <vt:lpwstr>2052-12.1.0.16417</vt:lpwstr>
  </property>
</Properties>
</file>