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3"/>
    <p:sldId id="289" r:id="rId4"/>
    <p:sldId id="257" r:id="rId6"/>
    <p:sldId id="259" r:id="rId7"/>
    <p:sldId id="263" r:id="rId8"/>
    <p:sldId id="264" r:id="rId9"/>
    <p:sldId id="265" r:id="rId10"/>
    <p:sldId id="260" r:id="rId11"/>
    <p:sldId id="266" r:id="rId12"/>
    <p:sldId id="267" r:id="rId13"/>
    <p:sldId id="268" r:id="rId14"/>
    <p:sldId id="261" r:id="rId15"/>
    <p:sldId id="269" r:id="rId16"/>
    <p:sldId id="270" r:id="rId17"/>
    <p:sldId id="271" r:id="rId18"/>
    <p:sldId id="262" r:id="rId19"/>
    <p:sldId id="272" r:id="rId20"/>
    <p:sldId id="273" r:id="rId21"/>
    <p:sldId id="274" r:id="rId22"/>
    <p:sldId id="275" r:id="rId23"/>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FFCB"/>
    <a:srgbClr val="12D8FA"/>
    <a:srgbClr val="1FA2FF"/>
    <a:srgbClr val="4144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50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gs" Target="tags/tag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5" Type="http://schemas.microsoft.com/office/2011/relationships/chartColorStyle" Target="colors1.xml"/><Relationship Id="rId4" Type="http://schemas.microsoft.com/office/2011/relationships/chartStyle" Target="style1.xml"/><Relationship Id="rId3" Type="http://schemas.openxmlformats.org/officeDocument/2006/relationships/image" Target="../media/image3.jpeg"/><Relationship Id="rId2" Type="http://schemas.openxmlformats.org/officeDocument/2006/relationships/themeOverride" Target="../theme/themeOverrid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4" Type="http://schemas.microsoft.com/office/2011/relationships/chartColorStyle" Target="colors2.xml"/><Relationship Id="rId3" Type="http://schemas.microsoft.com/office/2011/relationships/chartStyle" Target="style2.xml"/><Relationship Id="rId2" Type="http://schemas.openxmlformats.org/officeDocument/2006/relationships/themeOverride" Target="../theme/themeOverrid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4" Type="http://schemas.microsoft.com/office/2011/relationships/chartColorStyle" Target="colors3.xml"/><Relationship Id="rId3" Type="http://schemas.microsoft.com/office/2011/relationships/chartStyle" Target="style3.xml"/><Relationship Id="rId2" Type="http://schemas.openxmlformats.org/officeDocument/2006/relationships/themeOverride" Target="../theme/themeOverride3.xml"/><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4" Type="http://schemas.microsoft.com/office/2011/relationships/chartColorStyle" Target="colors4.xml"/><Relationship Id="rId3" Type="http://schemas.microsoft.com/office/2011/relationships/chartStyle" Target="style4.xml"/><Relationship Id="rId2" Type="http://schemas.openxmlformats.org/officeDocument/2006/relationships/themeOverride" Target="../theme/themeOverride4.xml"/><Relationship Id="rId1" Type="http://schemas.openxmlformats.org/officeDocument/2006/relationships/package" Target="../embeddings/Workbook4.xlsx"/></Relationships>
</file>

<file path=ppt/charts/_rels/chart5.xml.rels><?xml version="1.0" encoding="UTF-8" standalone="yes"?>
<Relationships xmlns="http://schemas.openxmlformats.org/package/2006/relationships"><Relationship Id="rId4" Type="http://schemas.microsoft.com/office/2011/relationships/chartColorStyle" Target="colors5.xml"/><Relationship Id="rId3" Type="http://schemas.microsoft.com/office/2011/relationships/chartStyle" Target="style5.xml"/><Relationship Id="rId2" Type="http://schemas.openxmlformats.org/officeDocument/2006/relationships/themeOverride" Target="../theme/themeOverride5.xml"/><Relationship Id="rId1" Type="http://schemas.openxmlformats.org/officeDocument/2006/relationships/package" Target="../embeddings/Workbook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销售额</c:v>
                </c:pt>
              </c:strCache>
            </c:strRef>
          </c:tx>
          <c:spPr/>
          <c:explosion val="0"/>
          <c:dPt>
            <c:idx val="0"/>
            <c:bubble3D val="0"/>
            <c:spPr>
              <a:gradFill flip="none" rotWithShape="1">
                <a:gsLst>
                  <a:gs pos="50000">
                    <a:srgbClr val="12D8FA"/>
                  </a:gs>
                  <a:gs pos="0">
                    <a:srgbClr val="1FA2FF"/>
                  </a:gs>
                  <a:gs pos="100000">
                    <a:srgbClr val="A6FFCB"/>
                  </a:gs>
                </a:gsLst>
                <a:lin ang="2700000" scaled="1"/>
                <a:tileRect/>
              </a:gradFill>
              <a:ln w="19050">
                <a:solidFill>
                  <a:schemeClr val="lt1"/>
                </a:solidFill>
              </a:ln>
              <a:effectLst/>
            </c:spPr>
          </c:dPt>
          <c:dPt>
            <c:idx val="1"/>
            <c:bubble3D val="0"/>
            <c:spPr>
              <a:blipFill dpi="0" rotWithShape="1">
                <a:blip xmlns:r="http://schemas.openxmlformats.org/officeDocument/2006/relationships" r:embed="rId3"/>
                <a:srcRect/>
                <a:tile tx="1524000" ty="1524000" sx="100000" sy="100000" flip="none" algn="ctr"/>
              </a:blipFill>
              <a:ln w="19050">
                <a:solidFill>
                  <a:schemeClr val="lt1"/>
                </a:solidFill>
              </a:ln>
              <a:effectLst/>
            </c:spPr>
          </c:dPt>
          <c:dPt>
            <c:idx val="2"/>
            <c:bubble3D val="0"/>
            <c:explosion val="24"/>
            <c:spPr>
              <a:noFill/>
              <a:ln w="12700">
                <a:solidFill>
                  <a:schemeClr val="tx1">
                    <a:lumMod val="95000"/>
                    <a:lumOff val="5000"/>
                  </a:schemeClr>
                </a:solidFill>
              </a:ln>
              <a:effectLst/>
            </c:spPr>
          </c:dPt>
          <c:dPt>
            <c:idx val="3"/>
            <c:bubble3D val="0"/>
            <c:spPr>
              <a:solidFill>
                <a:schemeClr val="tx1">
                  <a:lumMod val="85000"/>
                  <a:lumOff val="15000"/>
                </a:schemeClr>
              </a:solidFill>
              <a:ln w="19050">
                <a:solidFill>
                  <a:schemeClr val="lt1"/>
                </a:solidFill>
              </a:ln>
              <a:effectLst/>
            </c:spPr>
          </c:dPt>
          <c:dLbls>
            <c:delete val="1"/>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8.2</c:v>
                </c:pt>
                <c:pt idx="1">
                  <c:v>3.2</c:v>
                </c:pt>
                <c:pt idx="2">
                  <c:v>1.4</c:v>
                </c:pt>
                <c:pt idx="3">
                  <c:v>1.2</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Series 1</c:v>
                </c:pt>
              </c:strCache>
            </c:strRef>
          </c:tx>
          <c:spPr>
            <a:gradFill flip="none" rotWithShape="1">
              <a:gsLst>
                <a:gs pos="50000">
                  <a:srgbClr val="12D8FA"/>
                </a:gs>
                <a:gs pos="0">
                  <a:srgbClr val="1FA2FF"/>
                </a:gs>
                <a:gs pos="100000">
                  <a:srgbClr val="A6FFCB"/>
                </a:gs>
              </a:gsLst>
              <a:lin ang="2700000" scaled="1"/>
              <a:tileRect/>
            </a:gradFill>
            <a:ln>
              <a:noFill/>
            </a:ln>
            <a:effectLst/>
          </c:spPr>
          <c:invertIfNegative val="0"/>
          <c:dLbls>
            <c:delete val="1"/>
          </c:dLbls>
          <c:cat>
            <c:strRef>
              <c:f>Sheet1!$A$2:$A$5</c:f>
              <c:strCache>
                <c:ptCount val="4"/>
                <c:pt idx="0">
                  <c:v>Data 1</c:v>
                </c:pt>
                <c:pt idx="1">
                  <c:v>Data 2</c:v>
                </c:pt>
                <c:pt idx="2">
                  <c:v>Data 3 </c:v>
                </c:pt>
                <c:pt idx="3">
                  <c:v>Data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solidFill>
              <a:srgbClr val="7F7F7F"/>
            </a:solidFill>
            <a:ln>
              <a:noFill/>
            </a:ln>
            <a:effectLst/>
          </c:spPr>
          <c:invertIfNegative val="0"/>
          <c:dLbls>
            <c:delete val="1"/>
          </c:dLbls>
          <c:cat>
            <c:strRef>
              <c:f>Sheet1!$A$2:$A$5</c:f>
              <c:strCache>
                <c:ptCount val="4"/>
                <c:pt idx="0">
                  <c:v>Data 1</c:v>
                </c:pt>
                <c:pt idx="1">
                  <c:v>Data 2</c:v>
                </c:pt>
                <c:pt idx="2">
                  <c:v>Data 3 </c:v>
                </c:pt>
                <c:pt idx="3">
                  <c:v>Data 4</c:v>
                </c:pt>
              </c:strCache>
            </c:strRef>
          </c:cat>
          <c:val>
            <c:numRef>
              <c:f>Sheet1!$C$2:$C$5</c:f>
              <c:numCache>
                <c:formatCode>General</c:formatCode>
                <c:ptCount val="4"/>
                <c:pt idx="0">
                  <c:v>2.4</c:v>
                </c:pt>
                <c:pt idx="1">
                  <c:v>4.4</c:v>
                </c:pt>
                <c:pt idx="2">
                  <c:v>1.8</c:v>
                </c:pt>
                <c:pt idx="3">
                  <c:v>2.8</c:v>
                </c:pt>
              </c:numCache>
            </c:numRef>
          </c:val>
        </c:ser>
        <c:dLbls>
          <c:showLegendKey val="0"/>
          <c:showVal val="0"/>
          <c:showCatName val="0"/>
          <c:showSerName val="0"/>
          <c:showPercent val="0"/>
          <c:showBubbleSize val="0"/>
        </c:dLbls>
        <c:gapWidth val="219"/>
        <c:overlap val="-27"/>
        <c:axId val="702224440"/>
        <c:axId val="702228376"/>
      </c:barChart>
      <c:catAx>
        <c:axId val="702224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702228376"/>
        <c:crosses val="autoZero"/>
        <c:auto val="1"/>
        <c:lblAlgn val="ctr"/>
        <c:lblOffset val="100"/>
        <c:noMultiLvlLbl val="0"/>
      </c:catAx>
      <c:valAx>
        <c:axId val="702228376"/>
        <c:scaling>
          <c:orientation val="minMax"/>
        </c:scaling>
        <c:delete val="1"/>
        <c:axPos val="l"/>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702224440"/>
        <c:crosses val="autoZero"/>
        <c:crossBetween val="between"/>
      </c:valAx>
      <c:spPr>
        <a:noFill/>
        <a:ln>
          <a:noFill/>
        </a:ln>
        <a:effectLst/>
      </c:spPr>
    </c:plotArea>
    <c:legend>
      <c:legendPos val="b"/>
      <c:layout>
        <c:manualLayout>
          <c:xMode val="edge"/>
          <c:yMode val="edge"/>
          <c:x val="0.26753434547449"/>
          <c:y val="0.00179464201730672"/>
          <c:w val="0.486143222747747"/>
          <c:h val="0.0882522427931625"/>
        </c:manualLayout>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336621086452963"/>
          <c:y val="0.194226201352092"/>
          <c:w val="0.920570873496227"/>
          <c:h val="0.641403252329618"/>
        </c:manualLayout>
      </c:layout>
      <c:lineChart>
        <c:grouping val="standard"/>
        <c:varyColors val="0"/>
        <c:ser>
          <c:idx val="0"/>
          <c:order val="0"/>
          <c:tx>
            <c:strRef>
              <c:f>Sheet1!$B$1</c:f>
              <c:strCache>
                <c:ptCount val="1"/>
                <c:pt idx="0">
                  <c:v>系列 1</c:v>
                </c:pt>
              </c:strCache>
            </c:strRef>
          </c:tx>
          <c:spPr>
            <a:ln w="12700" cap="rnd">
              <a:gradFill>
                <a:gsLst>
                  <a:gs pos="50000">
                    <a:srgbClr val="12D8FA"/>
                  </a:gs>
                  <a:gs pos="0">
                    <a:srgbClr val="1FA2FF"/>
                  </a:gs>
                  <a:gs pos="100000">
                    <a:srgbClr val="A6FFCB"/>
                  </a:gs>
                </a:gsLst>
                <a:lin ang="5400000" scaled="1"/>
              </a:gradFill>
              <a:round/>
            </a:ln>
            <a:effectLst>
              <a:innerShdw blurRad="63500" dist="25400" dir="5400000">
                <a:srgbClr val="47B4E9">
                  <a:alpha val="100000"/>
                </a:srgbClr>
              </a:innerShdw>
            </a:effectLst>
          </c:spPr>
          <c:marker>
            <c:symbol val="circle"/>
            <c:size val="5"/>
            <c:spPr>
              <a:solidFill>
                <a:srgbClr val="1FA2FF"/>
              </a:solidFill>
              <a:ln w="9525">
                <a:noFill/>
              </a:ln>
              <a:effectLst/>
            </c:spPr>
          </c:marker>
          <c:dLbls>
            <c:spPr>
              <a:noFill/>
              <a:ln>
                <a:noFill/>
              </a:ln>
              <a:effectLst/>
            </c:spPr>
            <c:txPr>
              <a:bodyPr rot="0" spcFirstLastPara="1" vertOverflow="ellipsis" vert="horz" wrap="square" lIns="38100" tIns="19050" rIns="38100" bIns="19050" anchor="ctr" anchorCtr="1"/>
              <a:lstStyle/>
              <a:p>
                <a:pPr>
                  <a:defRPr lang="zh-CN" sz="900" b="0" i="0" u="none" strike="noStrike" kern="1200" baseline="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c:v>
                </c:pt>
                <c:pt idx="1">
                  <c:v>Feb</c:v>
                </c:pt>
                <c:pt idx="2">
                  <c:v>Mar</c:v>
                </c:pt>
                <c:pt idx="3">
                  <c:v>Apr</c:v>
                </c:pt>
                <c:pt idx="4">
                  <c:v>May</c:v>
                </c:pt>
                <c:pt idx="5">
                  <c:v>Jun</c:v>
                </c:pt>
                <c:pt idx="6">
                  <c:v>Jul</c:v>
                </c:pt>
                <c:pt idx="7">
                  <c:v>Aug</c:v>
                </c:pt>
                <c:pt idx="8">
                  <c:v>Sept</c:v>
                </c:pt>
                <c:pt idx="9">
                  <c:v>Oct</c:v>
                </c:pt>
                <c:pt idx="10">
                  <c:v>Nov</c:v>
                </c:pt>
                <c:pt idx="11">
                  <c:v>Dec</c:v>
                </c:pt>
              </c:strCache>
            </c:strRef>
          </c:cat>
          <c:val>
            <c:numRef>
              <c:f>Sheet1!$B$2:$B$13</c:f>
              <c:numCache>
                <c:formatCode>General</c:formatCode>
                <c:ptCount val="12"/>
                <c:pt idx="0">
                  <c:v>26</c:v>
                </c:pt>
                <c:pt idx="1">
                  <c:v>33</c:v>
                </c:pt>
                <c:pt idx="2">
                  <c:v>54</c:v>
                </c:pt>
                <c:pt idx="3">
                  <c:v>75</c:v>
                </c:pt>
                <c:pt idx="4">
                  <c:v>35</c:v>
                </c:pt>
                <c:pt idx="5">
                  <c:v>85</c:v>
                </c:pt>
                <c:pt idx="6">
                  <c:v>66</c:v>
                </c:pt>
                <c:pt idx="7">
                  <c:v>89</c:v>
                </c:pt>
                <c:pt idx="8">
                  <c:v>62</c:v>
                </c:pt>
                <c:pt idx="9">
                  <c:v>55</c:v>
                </c:pt>
                <c:pt idx="10">
                  <c:v>78</c:v>
                </c:pt>
                <c:pt idx="11">
                  <c:v>94</c:v>
                </c:pt>
              </c:numCache>
            </c:numRef>
          </c:val>
          <c:smooth val="1"/>
        </c:ser>
        <c:dLbls>
          <c:showLegendKey val="0"/>
          <c:showVal val="0"/>
          <c:showCatName val="0"/>
          <c:showSerName val="0"/>
          <c:showPercent val="0"/>
          <c:showBubbleSize val="0"/>
        </c:dLbls>
        <c:marker val="1"/>
        <c:smooth val="1"/>
        <c:axId val="698379274"/>
        <c:axId val="23121100"/>
      </c:lineChart>
      <c:catAx>
        <c:axId val="698379274"/>
        <c:scaling>
          <c:orientation val="minMax"/>
        </c:scaling>
        <c:delete val="0"/>
        <c:axPos val="b"/>
        <c:majorGridlines>
          <c:spPr>
            <a:ln w="6350" cap="flat" cmpd="sng" algn="ctr">
              <a:solidFill>
                <a:sysClr val="windowText" lastClr="000000">
                  <a:lumMod val="95000"/>
                  <a:lumOff val="5000"/>
                  <a:alpha val="15000"/>
                </a:sysClr>
              </a:solidFill>
              <a:round/>
            </a:ln>
            <a:effectLst/>
          </c:spPr>
        </c:majorGridlines>
        <c:numFmt formatCode="General" sourceLinked="0"/>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lang="zh-CN" sz="900" b="0" i="0" u="none" strike="noStrike" kern="1200" baseline="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crossAx val="23121100"/>
        <c:crosses val="autoZero"/>
        <c:auto val="1"/>
        <c:lblAlgn val="ctr"/>
        <c:lblOffset val="300"/>
        <c:noMultiLvlLbl val="0"/>
      </c:catAx>
      <c:valAx>
        <c:axId val="23121100"/>
        <c:scaling>
          <c:orientation val="minMax"/>
          <c:max val="100"/>
        </c:scaling>
        <c:delete val="0"/>
        <c:axPos val="l"/>
        <c:majorGridlines>
          <c:spPr>
            <a:ln w="6350" cap="flat" cmpd="sng" algn="ctr">
              <a:solidFill>
                <a:sysClr val="windowText" lastClr="000000">
                  <a:lumMod val="95000"/>
                  <a:lumOff val="5000"/>
                  <a:alpha val="15000"/>
                </a:sysClr>
              </a:solidFill>
              <a:prstDash val="sysDash"/>
              <a:round/>
            </a:ln>
            <a:effectLst/>
          </c:spPr>
        </c:majorGridlines>
        <c:numFmt formatCode="General" sourceLinked="0"/>
        <c:majorTickMark val="none"/>
        <c:minorTickMark val="none"/>
        <c:tickLblPos val="none"/>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crossAx val="698379274"/>
        <c:crosses val="autoZero"/>
        <c:crossBetween val="midCat"/>
        <c:majorUnit val="20"/>
        <c:minorUnit val="2"/>
      </c:valAx>
      <c:spPr>
        <a:noFill/>
        <a:ln>
          <a:noFill/>
        </a:ln>
        <a:effectLst/>
      </c:spPr>
    </c:plotArea>
    <c:plotVisOnly val="1"/>
    <c:dispBlanksAs val="gap"/>
    <c:showDLblsOverMax val="0"/>
  </c:chart>
  <c:spPr>
    <a:noFill/>
    <a:ln w="9525" cap="flat" cmpd="sng" algn="ctr">
      <a:noFill/>
      <a:round/>
    </a:ln>
    <a:effectLst/>
  </c:spPr>
  <c:txPr>
    <a:bodyPr/>
    <a:lstStyle/>
    <a:p>
      <a:pPr>
        <a:defRPr lang="zh-CN">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系列 1</c:v>
                </c:pt>
              </c:strCache>
            </c:strRef>
          </c:tx>
          <c:spPr>
            <a:gradFill>
              <a:gsLst>
                <a:gs pos="50000">
                  <a:srgbClr val="12D8FA"/>
                </a:gs>
                <a:gs pos="0">
                  <a:srgbClr val="1FA2FF"/>
                </a:gs>
                <a:gs pos="100000">
                  <a:srgbClr val="A6FFCB"/>
                </a:gs>
              </a:gsLst>
              <a:lin ang="2700000" scaled="1"/>
            </a:gra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ysClr val="window" lastClr="FFFFFF">
                <a:lumMod val="75000"/>
              </a:sysClr>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系列 3</c:v>
                </c:pt>
              </c:strCache>
            </c:strRef>
          </c:tx>
          <c:spPr>
            <a:solidFill>
              <a:schemeClr val="bg2">
                <a:lumMod val="25000"/>
              </a:schemeClr>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er>
        <c:ser>
          <c:idx val="3"/>
          <c:order val="3"/>
          <c:tx>
            <c:strRef>
              <c:f>Sheet1!$E$1</c:f>
              <c:strCache>
                <c:ptCount val="1"/>
                <c:pt idx="0">
                  <c:v>系列 4</c:v>
                </c:pt>
              </c:strCache>
            </c:strRef>
          </c:tx>
          <c:spPr>
            <a:solidFill>
              <a:schemeClr val="accent4"/>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Sheet1!$E$2:$E$5</c:f>
              <c:numCache>
                <c:formatCode>General</c:formatCode>
                <c:ptCount val="4"/>
                <c:pt idx="0">
                  <c:v>2.5</c:v>
                </c:pt>
                <c:pt idx="1">
                  <c:v>3.2</c:v>
                </c:pt>
                <c:pt idx="2">
                  <c:v>2.8</c:v>
                </c:pt>
                <c:pt idx="3">
                  <c:v>4.6</c:v>
                </c:pt>
              </c:numCache>
            </c:numRef>
          </c:val>
        </c:ser>
        <c:dLbls>
          <c:showLegendKey val="0"/>
          <c:showVal val="0"/>
          <c:showCatName val="0"/>
          <c:showSerName val="0"/>
          <c:showPercent val="0"/>
          <c:showBubbleSize val="0"/>
        </c:dLbls>
        <c:gapWidth val="500"/>
        <c:overlap val="-5"/>
        <c:axId val="161064160"/>
        <c:axId val="1445366447"/>
      </c:barChart>
      <c:catAx>
        <c:axId val="161064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1445366447"/>
        <c:crosses val="autoZero"/>
        <c:auto val="1"/>
        <c:lblAlgn val="ctr"/>
        <c:lblOffset val="100"/>
        <c:noMultiLvlLbl val="0"/>
      </c:catAx>
      <c:valAx>
        <c:axId val="1445366447"/>
        <c:scaling>
          <c:orientation val="minMax"/>
        </c:scaling>
        <c:delete val="1"/>
        <c:axPos val="l"/>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161064160"/>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系列 1</c:v>
                </c:pt>
              </c:strCache>
            </c:strRef>
          </c:tx>
          <c:spPr>
            <a:gradFill>
              <a:gsLst>
                <a:gs pos="50000">
                  <a:srgbClr val="12D8FA"/>
                </a:gs>
                <a:gs pos="0">
                  <a:srgbClr val="1FA2FF"/>
                </a:gs>
                <a:gs pos="100000">
                  <a:srgbClr val="A6FFCB"/>
                </a:gs>
              </a:gsLst>
              <a:lin ang="2700000" scaled="1"/>
            </a:gra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ysClr val="window" lastClr="FFFFFF">
                <a:lumMod val="85000"/>
              </a:sysClr>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系列 3</c:v>
                </c:pt>
              </c:strCache>
            </c:strRef>
          </c:tx>
          <c:spPr>
            <a:solidFill>
              <a:sysClr val="windowText" lastClr="000000">
                <a:lumMod val="85000"/>
                <a:lumOff val="15000"/>
              </a:sysClr>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82"/>
        <c:axId val="447034912"/>
        <c:axId val="1445360623"/>
      </c:barChart>
      <c:catAx>
        <c:axId val="4470349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1445360623"/>
        <c:crosses val="autoZero"/>
        <c:auto val="1"/>
        <c:lblAlgn val="ctr"/>
        <c:lblOffset val="100"/>
        <c:noMultiLvlLbl val="0"/>
      </c:catAx>
      <c:valAx>
        <c:axId val="1445360623"/>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447034912"/>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黑体 CN Regular" panose="020B0500000000000000" pitchFamily="34" charset="-122"/>
                <a:ea typeface="思源黑体 CN Regular" panose="020B0500000000000000"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黑体 CN Regular" panose="020B0500000000000000" pitchFamily="34" charset="-122"/>
                <a:ea typeface="思源黑体 CN Regular" panose="020B0500000000000000" pitchFamily="34" charset="-122"/>
              </a:defRPr>
            </a:lvl1pPr>
          </a:lstStyle>
          <a:p>
            <a:fld id="{5F665AB2-B21C-4158-9D4A-127A0DAD43EE}"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黑体 CN Regular" panose="020B0500000000000000" pitchFamily="34" charset="-122"/>
                <a:ea typeface="思源黑体 CN Regular" panose="020B0500000000000000"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黑体 CN Regular" panose="020B0500000000000000" pitchFamily="34" charset="-122"/>
                <a:ea typeface="思源黑体 CN Regular" panose="020B0500000000000000" pitchFamily="34" charset="-122"/>
              </a:defRPr>
            </a:lvl1pPr>
          </a:lstStyle>
          <a:p>
            <a:fld id="{C924700F-AD64-446C-9657-5C88D96CAC5C}"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 CN Regular" panose="020B0500000000000000" pitchFamily="34" charset="-122"/>
        <a:ea typeface="思源黑体 CN Regular" panose="020B0500000000000000" pitchFamily="34" charset="-122"/>
        <a:cs typeface="+mn-cs"/>
      </a:defRPr>
    </a:lvl1pPr>
    <a:lvl2pPr marL="457200" algn="l" defTabSz="914400" rtl="0" eaLnBrk="1" latinLnBrk="0" hangingPunct="1">
      <a:defRPr sz="1200" kern="1200">
        <a:solidFill>
          <a:schemeClr val="tx1"/>
        </a:solidFill>
        <a:latin typeface="思源黑体 CN Regular" panose="020B0500000000000000" pitchFamily="34" charset="-122"/>
        <a:ea typeface="思源黑体 CN Regular" panose="020B0500000000000000" pitchFamily="34" charset="-122"/>
        <a:cs typeface="+mn-cs"/>
      </a:defRPr>
    </a:lvl2pPr>
    <a:lvl3pPr marL="914400" algn="l" defTabSz="914400" rtl="0" eaLnBrk="1" latinLnBrk="0" hangingPunct="1">
      <a:defRPr sz="1200" kern="1200">
        <a:solidFill>
          <a:schemeClr val="tx1"/>
        </a:solidFill>
        <a:latin typeface="思源黑体 CN Regular" panose="020B0500000000000000" pitchFamily="34" charset="-122"/>
        <a:ea typeface="思源黑体 CN Regular" panose="020B0500000000000000" pitchFamily="34" charset="-122"/>
        <a:cs typeface="+mn-cs"/>
      </a:defRPr>
    </a:lvl3pPr>
    <a:lvl4pPr marL="1371600" algn="l" defTabSz="914400" rtl="0" eaLnBrk="1" latinLnBrk="0" hangingPunct="1">
      <a:defRPr sz="1200" kern="1200">
        <a:solidFill>
          <a:schemeClr val="tx1"/>
        </a:solidFill>
        <a:latin typeface="思源黑体 CN Regular" panose="020B0500000000000000" pitchFamily="34" charset="-122"/>
        <a:ea typeface="思源黑体 CN Regular" panose="020B0500000000000000" pitchFamily="34" charset="-122"/>
        <a:cs typeface="+mn-cs"/>
      </a:defRPr>
    </a:lvl4pPr>
    <a:lvl5pPr marL="1828800" algn="l" defTabSz="914400" rtl="0" eaLnBrk="1" latinLnBrk="0" hangingPunct="1">
      <a:defRPr sz="1200" kern="1200">
        <a:solidFill>
          <a:schemeClr val="tx1"/>
        </a:solidFill>
        <a:latin typeface="思源黑体 CN Regular" panose="020B0500000000000000" pitchFamily="34" charset="-122"/>
        <a:ea typeface="思源黑体 CN Regular" panose="020B0500000000000000"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D997B5FA-0921-464F-AAE1-844C04324D75}" type="datetimeFigureOut">
              <a:rPr lang="zh-CN" altLang="en-US" smtClean="0"/>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565CE74E-AB26-4998-AD42-012C4C1AD076}"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hart" Target="../charts/chart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hart" Target="../charts/chart5.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hart" Target="../charts/chart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hart" Target="../charts/char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rot="18900000">
            <a:off x="-2132794" y="4374332"/>
            <a:ext cx="3617886" cy="3617886"/>
          </a:xfrm>
          <a:prstGeom prst="rect">
            <a:avLst/>
          </a:prstGeom>
          <a:gradFill flip="none" rotWithShape="0">
            <a:gsLst>
              <a:gs pos="0">
                <a:srgbClr val="1FA2FF"/>
              </a:gs>
              <a:gs pos="50000">
                <a:srgbClr val="12D8FA"/>
              </a:gs>
              <a:gs pos="100000">
                <a:srgbClr val="A6FFCB"/>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grpSp>
        <p:nvGrpSpPr>
          <p:cNvPr id="42" name="组合 41"/>
          <p:cNvGrpSpPr/>
          <p:nvPr/>
        </p:nvGrpSpPr>
        <p:grpSpPr>
          <a:xfrm>
            <a:off x="3125843" y="-3613161"/>
            <a:ext cx="11299730" cy="7985060"/>
            <a:chOff x="3125843" y="-3613161"/>
            <a:chExt cx="11299730" cy="7985060"/>
          </a:xfrm>
        </p:grpSpPr>
        <p:sp>
          <p:nvSpPr>
            <p:cNvPr id="19" name="矩形 18"/>
            <p:cNvSpPr/>
            <p:nvPr/>
          </p:nvSpPr>
          <p:spPr>
            <a:xfrm rot="18900000">
              <a:off x="6440513" y="-2863872"/>
              <a:ext cx="7235771" cy="7235771"/>
            </a:xfrm>
            <a:prstGeom prst="rect">
              <a:avLst/>
            </a:prstGeom>
            <a:blipFill dpi="0" rotWithShape="0">
              <a:blip r:embed="rId1"/>
              <a:srcRect/>
              <a:tile tx="1524000" ty="0" sx="100000" sy="100000" flip="none" algn="b"/>
            </a:bli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sp>
          <p:nvSpPr>
            <p:cNvPr id="13" name="矩形 12"/>
            <p:cNvSpPr/>
            <p:nvPr/>
          </p:nvSpPr>
          <p:spPr>
            <a:xfrm rot="18900000">
              <a:off x="10807687" y="-1054929"/>
              <a:ext cx="3617886" cy="3617886"/>
            </a:xfrm>
            <a:prstGeom prst="rect">
              <a:avLst/>
            </a:prstGeom>
            <a:gradFill flip="none" rotWithShape="0">
              <a:gsLst>
                <a:gs pos="0">
                  <a:srgbClr val="1FA2FF">
                    <a:alpha val="80000"/>
                  </a:srgbClr>
                </a:gs>
                <a:gs pos="50000">
                  <a:srgbClr val="12D8FA">
                    <a:alpha val="80000"/>
                  </a:srgbClr>
                </a:gs>
                <a:gs pos="100000">
                  <a:srgbClr val="A6FFCB">
                    <a:alpha val="8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Arial" panose="020B0604020202020204" pitchFamily="34" charset="0"/>
              </a:endParaRPr>
            </a:p>
          </p:txBody>
        </p:sp>
        <p:sp>
          <p:nvSpPr>
            <p:cNvPr id="14" name="矩形 13"/>
            <p:cNvSpPr/>
            <p:nvPr/>
          </p:nvSpPr>
          <p:spPr>
            <a:xfrm rot="18900000">
              <a:off x="5691224" y="-1054929"/>
              <a:ext cx="3617886" cy="3617886"/>
            </a:xfrm>
            <a:prstGeom prst="rect">
              <a:avLst/>
            </a:prstGeom>
            <a:gradFill flip="none" rotWithShape="0">
              <a:gsLst>
                <a:gs pos="0">
                  <a:srgbClr val="1FA2FF">
                    <a:alpha val="80000"/>
                  </a:srgbClr>
                </a:gs>
                <a:gs pos="50000">
                  <a:srgbClr val="12D8FA">
                    <a:alpha val="80000"/>
                  </a:srgbClr>
                </a:gs>
                <a:gs pos="100000">
                  <a:srgbClr val="A6FFCB">
                    <a:alpha val="8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sp>
          <p:nvSpPr>
            <p:cNvPr id="15" name="矩形 14"/>
            <p:cNvSpPr/>
            <p:nvPr/>
          </p:nvSpPr>
          <p:spPr>
            <a:xfrm rot="18900000">
              <a:off x="8249456" y="-3613161"/>
              <a:ext cx="3617886" cy="3617886"/>
            </a:xfrm>
            <a:prstGeom prst="rect">
              <a:avLst/>
            </a:prstGeom>
            <a:solidFill>
              <a:srgbClr val="414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sp>
          <p:nvSpPr>
            <p:cNvPr id="34" name="矩形 33"/>
            <p:cNvSpPr/>
            <p:nvPr/>
          </p:nvSpPr>
          <p:spPr>
            <a:xfrm rot="18900000">
              <a:off x="3125843" y="-3613161"/>
              <a:ext cx="3617886" cy="3617886"/>
            </a:xfrm>
            <a:prstGeom prst="rect">
              <a:avLst/>
            </a:prstGeom>
            <a:solidFill>
              <a:srgbClr val="414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grpSp>
      <p:sp>
        <p:nvSpPr>
          <p:cNvPr id="38" name="矩形 37"/>
          <p:cNvSpPr/>
          <p:nvPr/>
        </p:nvSpPr>
        <p:spPr>
          <a:xfrm>
            <a:off x="931208" y="580180"/>
            <a:ext cx="1303173" cy="276999"/>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chemeClr val="tx1">
                    <a:lumMod val="75000"/>
                    <a:lumOff val="25000"/>
                  </a:schemeClr>
                </a:solidFill>
                <a:uLnTx/>
                <a:uFillTx/>
                <a:latin typeface="优设标题黑" panose="00000500000000000000" pitchFamily="2" charset="-122"/>
                <a:ea typeface="优设标题黑" panose="00000500000000000000" pitchFamily="2" charset="-122"/>
              </a:rPr>
              <a:t>YOUR LOGO</a:t>
            </a:r>
            <a:endParaRPr kumimoji="0" lang="zh-CN" altLang="en-US" sz="1200" b="0" i="0" u="none" strike="noStrike" kern="1200" cap="none" spc="0" normalizeH="0" baseline="0" noProof="0" dirty="0">
              <a:ln>
                <a:noFill/>
              </a:ln>
              <a:solidFill>
                <a:schemeClr val="tx1">
                  <a:lumMod val="75000"/>
                  <a:lumOff val="25000"/>
                </a:schemeClr>
              </a:solidFill>
              <a:uLnTx/>
              <a:uFillTx/>
              <a:latin typeface="优设标题黑" panose="00000500000000000000" pitchFamily="2" charset="-122"/>
              <a:ea typeface="优设标题黑" panose="00000500000000000000" pitchFamily="2" charset="-122"/>
            </a:endParaRPr>
          </a:p>
        </p:txBody>
      </p:sp>
      <p:grpSp>
        <p:nvGrpSpPr>
          <p:cNvPr id="2" name="组合 1"/>
          <p:cNvGrpSpPr/>
          <p:nvPr/>
        </p:nvGrpSpPr>
        <p:grpSpPr>
          <a:xfrm>
            <a:off x="931208" y="2075785"/>
            <a:ext cx="6400800" cy="2742458"/>
            <a:chOff x="931208" y="2075785"/>
            <a:chExt cx="6400800" cy="2742458"/>
          </a:xfrm>
        </p:grpSpPr>
        <p:sp>
          <p:nvSpPr>
            <p:cNvPr id="23" name="文本框 22"/>
            <p:cNvSpPr txBox="1"/>
            <p:nvPr/>
          </p:nvSpPr>
          <p:spPr>
            <a:xfrm>
              <a:off x="931208" y="3200466"/>
              <a:ext cx="6400800" cy="830997"/>
            </a:xfrm>
            <a:prstGeom prst="rect">
              <a:avLst/>
            </a:prstGeom>
            <a:noFill/>
          </p:spPr>
          <p:txBody>
            <a:bodyPr wrap="square" rtlCol="0">
              <a:spAutoFit/>
            </a:bodyPr>
            <a:lstStyle/>
            <a:p>
              <a:r>
                <a:rPr lang="zh-CN" altLang="en-US" sz="4800" dirty="0">
                  <a:gradFill>
                    <a:gsLst>
                      <a:gs pos="0">
                        <a:srgbClr val="1FA2FF"/>
                      </a:gs>
                      <a:gs pos="50000">
                        <a:srgbClr val="12D8FA"/>
                      </a:gs>
                      <a:gs pos="100000">
                        <a:srgbClr val="A6FFCB"/>
                      </a:gs>
                    </a:gsLst>
                    <a:lin ang="2700000" scaled="1"/>
                  </a:gradFill>
                  <a:latin typeface="优设标题黑" panose="00000500000000000000" pitchFamily="2" charset="-122"/>
                  <a:ea typeface="优设标题黑" panose="00000500000000000000" pitchFamily="2" charset="-122"/>
                </a:rPr>
                <a:t>生物医疗汇报</a:t>
              </a:r>
              <a:r>
                <a:rPr lang="en-US" altLang="zh-CN" sz="4800" dirty="0">
                  <a:gradFill>
                    <a:gsLst>
                      <a:gs pos="0">
                        <a:srgbClr val="1FA2FF"/>
                      </a:gs>
                      <a:gs pos="50000">
                        <a:srgbClr val="12D8FA"/>
                      </a:gs>
                      <a:gs pos="100000">
                        <a:srgbClr val="A6FFCB"/>
                      </a:gs>
                    </a:gsLst>
                    <a:lin ang="2700000" scaled="1"/>
                  </a:gradFill>
                  <a:latin typeface="优设标题黑" panose="00000500000000000000" pitchFamily="2" charset="-122"/>
                  <a:ea typeface="优设标题黑" panose="00000500000000000000" pitchFamily="2" charset="-122"/>
                </a:rPr>
                <a:t>PPT</a:t>
              </a:r>
              <a:r>
                <a:rPr lang="zh-CN" altLang="en-US" sz="4800" dirty="0">
                  <a:gradFill>
                    <a:gsLst>
                      <a:gs pos="0">
                        <a:srgbClr val="1FA2FF"/>
                      </a:gs>
                      <a:gs pos="50000">
                        <a:srgbClr val="12D8FA"/>
                      </a:gs>
                      <a:gs pos="100000">
                        <a:srgbClr val="A6FFCB"/>
                      </a:gs>
                    </a:gsLst>
                    <a:lin ang="2700000" scaled="1"/>
                  </a:gradFill>
                  <a:latin typeface="优设标题黑" panose="00000500000000000000" pitchFamily="2" charset="-122"/>
                  <a:ea typeface="优设标题黑" panose="00000500000000000000" pitchFamily="2" charset="-122"/>
                </a:rPr>
                <a:t>模板</a:t>
              </a:r>
              <a:endParaRPr lang="zh-CN" altLang="en-US" sz="4800" dirty="0">
                <a:gradFill>
                  <a:gsLst>
                    <a:gs pos="0">
                      <a:srgbClr val="1FA2FF"/>
                    </a:gs>
                    <a:gs pos="50000">
                      <a:srgbClr val="12D8FA"/>
                    </a:gs>
                    <a:gs pos="100000">
                      <a:srgbClr val="A6FFCB"/>
                    </a:gs>
                  </a:gsLst>
                  <a:lin ang="2700000" scaled="1"/>
                </a:gradFill>
                <a:latin typeface="优设标题黑" panose="00000500000000000000" pitchFamily="2" charset="-122"/>
                <a:ea typeface="优设标题黑" panose="00000500000000000000" pitchFamily="2" charset="-122"/>
              </a:endParaRPr>
            </a:p>
          </p:txBody>
        </p:sp>
        <p:sp>
          <p:nvSpPr>
            <p:cNvPr id="24" name="文本框 23"/>
            <p:cNvSpPr txBox="1"/>
            <p:nvPr/>
          </p:nvSpPr>
          <p:spPr>
            <a:xfrm>
              <a:off x="979818" y="4075913"/>
              <a:ext cx="5878468" cy="307777"/>
            </a:xfrm>
            <a:prstGeom prst="rect">
              <a:avLst/>
            </a:prstGeom>
            <a:noFill/>
          </p:spPr>
          <p:txBody>
            <a:bodyPr wrap="square" rtlCol="0">
              <a:spAutoFit/>
            </a:bodyPr>
            <a:lstStyle/>
            <a:p>
              <a:pPr algn="dist"/>
              <a:r>
                <a:rPr lang="en-US" altLang="zh-CN" sz="1400" b="1" dirty="0">
                  <a:solidFill>
                    <a:schemeClr val="tx1">
                      <a:lumMod val="75000"/>
                      <a:lumOff val="25000"/>
                    </a:schemeClr>
                  </a:solidFill>
                  <a:latin typeface="思源黑体 CN Light" panose="020B0300000000000000" pitchFamily="34" charset="-122"/>
                  <a:ea typeface="思源黑体 CN Light" panose="020B0300000000000000" pitchFamily="34" charset="-122"/>
                </a:rPr>
                <a:t>PPT TEMPLATE FOR BIOMEDICAL PUBLICITY</a:t>
              </a:r>
              <a:endParaRPr lang="zh-CN" altLang="en-US" sz="1400" b="1"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sp>
          <p:nvSpPr>
            <p:cNvPr id="25" name="文本框 24"/>
            <p:cNvSpPr txBox="1"/>
            <p:nvPr/>
          </p:nvSpPr>
          <p:spPr>
            <a:xfrm>
              <a:off x="969308" y="2637228"/>
              <a:ext cx="4634684" cy="707886"/>
            </a:xfrm>
            <a:prstGeom prst="rect">
              <a:avLst/>
            </a:prstGeom>
            <a:noFill/>
          </p:spPr>
          <p:txBody>
            <a:bodyPr wrap="square" rtlCol="0">
              <a:spAutoFit/>
            </a:bodyPr>
            <a:lstStyle/>
            <a:p>
              <a:r>
                <a:rPr lang="en-US" altLang="zh-CN" sz="4000" dirty="0">
                  <a:gradFill>
                    <a:gsLst>
                      <a:gs pos="0">
                        <a:srgbClr val="1FA2FF">
                          <a:alpha val="80000"/>
                        </a:srgbClr>
                      </a:gs>
                      <a:gs pos="50000">
                        <a:srgbClr val="12D8FA"/>
                      </a:gs>
                      <a:gs pos="100000">
                        <a:srgbClr val="A6FFCB"/>
                      </a:gs>
                    </a:gsLst>
                    <a:lin ang="2700000" scaled="1"/>
                  </a:gradFill>
                  <a:latin typeface="优设标题黑" panose="00000500000000000000" pitchFamily="2" charset="-122"/>
                  <a:ea typeface="优设标题黑" panose="00000500000000000000" pitchFamily="2" charset="-122"/>
                </a:rPr>
                <a:t>MEDICAL CARE</a:t>
              </a:r>
              <a:endParaRPr lang="zh-CN" altLang="en-US" sz="4000" dirty="0">
                <a:gradFill>
                  <a:gsLst>
                    <a:gs pos="0">
                      <a:srgbClr val="1FA2FF">
                        <a:alpha val="80000"/>
                      </a:srgbClr>
                    </a:gs>
                    <a:gs pos="50000">
                      <a:srgbClr val="12D8FA"/>
                    </a:gs>
                    <a:gs pos="100000">
                      <a:srgbClr val="A6FFCB"/>
                    </a:gs>
                  </a:gsLst>
                  <a:lin ang="2700000" scaled="1"/>
                </a:gradFill>
                <a:latin typeface="优设标题黑" panose="00000500000000000000" pitchFamily="2" charset="-122"/>
                <a:ea typeface="优设标题黑" panose="00000500000000000000" pitchFamily="2" charset="-122"/>
              </a:endParaRPr>
            </a:p>
          </p:txBody>
        </p:sp>
        <p:sp>
          <p:nvSpPr>
            <p:cNvPr id="26" name="first-aid-kit_230218"/>
            <p:cNvSpPr>
              <a:spLocks noChangeAspect="1"/>
            </p:cNvSpPr>
            <p:nvPr/>
          </p:nvSpPr>
          <p:spPr bwMode="auto">
            <a:xfrm>
              <a:off x="1075584" y="2075785"/>
              <a:ext cx="609685" cy="57803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09050" h="577437">
                  <a:moveTo>
                    <a:pt x="439199" y="560501"/>
                  </a:moveTo>
                  <a:lnTo>
                    <a:pt x="533192" y="560501"/>
                  </a:lnTo>
                  <a:lnTo>
                    <a:pt x="533192" y="577437"/>
                  </a:lnTo>
                  <a:lnTo>
                    <a:pt x="439199" y="577437"/>
                  </a:lnTo>
                  <a:close/>
                  <a:moveTo>
                    <a:pt x="60898" y="560501"/>
                  </a:moveTo>
                  <a:lnTo>
                    <a:pt x="154891" y="560501"/>
                  </a:lnTo>
                  <a:lnTo>
                    <a:pt x="154891" y="577437"/>
                  </a:lnTo>
                  <a:lnTo>
                    <a:pt x="60898" y="577437"/>
                  </a:lnTo>
                  <a:close/>
                  <a:moveTo>
                    <a:pt x="276323" y="247191"/>
                  </a:moveTo>
                  <a:lnTo>
                    <a:pt x="332800" y="247191"/>
                  </a:lnTo>
                  <a:lnTo>
                    <a:pt x="332800" y="293334"/>
                  </a:lnTo>
                  <a:lnTo>
                    <a:pt x="379148" y="293334"/>
                  </a:lnTo>
                  <a:lnTo>
                    <a:pt x="379148" y="349732"/>
                  </a:lnTo>
                  <a:lnTo>
                    <a:pt x="332800" y="349732"/>
                  </a:lnTo>
                  <a:lnTo>
                    <a:pt x="332800" y="396014"/>
                  </a:lnTo>
                  <a:lnTo>
                    <a:pt x="276323" y="396014"/>
                  </a:lnTo>
                  <a:lnTo>
                    <a:pt x="276323" y="349732"/>
                  </a:lnTo>
                  <a:lnTo>
                    <a:pt x="230114" y="349732"/>
                  </a:lnTo>
                  <a:lnTo>
                    <a:pt x="230114" y="293334"/>
                  </a:lnTo>
                  <a:lnTo>
                    <a:pt x="276323" y="293334"/>
                  </a:lnTo>
                  <a:close/>
                  <a:moveTo>
                    <a:pt x="304594" y="190091"/>
                  </a:moveTo>
                  <a:cubicBezTo>
                    <a:pt x="231741" y="190091"/>
                    <a:pt x="172904" y="248987"/>
                    <a:pt x="172904" y="321602"/>
                  </a:cubicBezTo>
                  <a:cubicBezTo>
                    <a:pt x="172904" y="394216"/>
                    <a:pt x="231741" y="453112"/>
                    <a:pt x="304594" y="453112"/>
                  </a:cubicBezTo>
                  <a:cubicBezTo>
                    <a:pt x="377308" y="453112"/>
                    <a:pt x="436284" y="394216"/>
                    <a:pt x="436284" y="321602"/>
                  </a:cubicBezTo>
                  <a:cubicBezTo>
                    <a:pt x="436284" y="248987"/>
                    <a:pt x="377308" y="190091"/>
                    <a:pt x="304594" y="190091"/>
                  </a:cubicBezTo>
                  <a:close/>
                  <a:moveTo>
                    <a:pt x="47042" y="97521"/>
                  </a:moveTo>
                  <a:lnTo>
                    <a:pt x="562008" y="97521"/>
                  </a:lnTo>
                  <a:cubicBezTo>
                    <a:pt x="587958" y="97521"/>
                    <a:pt x="609050" y="118446"/>
                    <a:pt x="609050" y="144499"/>
                  </a:cubicBezTo>
                  <a:lnTo>
                    <a:pt x="609050" y="498704"/>
                  </a:lnTo>
                  <a:cubicBezTo>
                    <a:pt x="609050" y="524618"/>
                    <a:pt x="587958" y="545682"/>
                    <a:pt x="562008" y="545682"/>
                  </a:cubicBezTo>
                  <a:lnTo>
                    <a:pt x="47042" y="545682"/>
                  </a:lnTo>
                  <a:cubicBezTo>
                    <a:pt x="21092" y="545682"/>
                    <a:pt x="0" y="524618"/>
                    <a:pt x="0" y="498704"/>
                  </a:cubicBezTo>
                  <a:lnTo>
                    <a:pt x="0" y="144499"/>
                  </a:lnTo>
                  <a:cubicBezTo>
                    <a:pt x="0" y="118446"/>
                    <a:pt x="21092" y="97521"/>
                    <a:pt x="47042" y="97521"/>
                  </a:cubicBezTo>
                  <a:close/>
                  <a:moveTo>
                    <a:pt x="252719" y="0"/>
                  </a:moveTo>
                  <a:lnTo>
                    <a:pt x="351250" y="0"/>
                  </a:lnTo>
                  <a:cubicBezTo>
                    <a:pt x="377895" y="0"/>
                    <a:pt x="399683" y="21617"/>
                    <a:pt x="399683" y="48361"/>
                  </a:cubicBezTo>
                  <a:lnTo>
                    <a:pt x="399683" y="76352"/>
                  </a:lnTo>
                  <a:lnTo>
                    <a:pt x="368319" y="76352"/>
                  </a:lnTo>
                  <a:lnTo>
                    <a:pt x="368319" y="48361"/>
                  </a:lnTo>
                  <a:cubicBezTo>
                    <a:pt x="368319" y="38938"/>
                    <a:pt x="360687" y="31317"/>
                    <a:pt x="351250" y="31317"/>
                  </a:cubicBezTo>
                  <a:lnTo>
                    <a:pt x="252719" y="31317"/>
                  </a:lnTo>
                  <a:cubicBezTo>
                    <a:pt x="243283" y="31317"/>
                    <a:pt x="235650" y="38938"/>
                    <a:pt x="235650" y="48361"/>
                  </a:cubicBezTo>
                  <a:lnTo>
                    <a:pt x="235650" y="76352"/>
                  </a:lnTo>
                  <a:lnTo>
                    <a:pt x="204287" y="76352"/>
                  </a:lnTo>
                  <a:lnTo>
                    <a:pt x="204287" y="48361"/>
                  </a:lnTo>
                  <a:cubicBezTo>
                    <a:pt x="204287" y="21617"/>
                    <a:pt x="226075" y="0"/>
                    <a:pt x="252719" y="0"/>
                  </a:cubicBezTo>
                  <a:close/>
                </a:path>
              </a:pathLst>
            </a:custGeom>
            <a:gradFill>
              <a:gsLst>
                <a:gs pos="0">
                  <a:srgbClr val="1FA2FF"/>
                </a:gs>
                <a:gs pos="50000">
                  <a:srgbClr val="12D8FA"/>
                </a:gs>
                <a:gs pos="100000">
                  <a:srgbClr val="A6FFCB"/>
                </a:gs>
              </a:gsLst>
              <a:lin ang="2700000" scaled="1"/>
            </a:gradFill>
            <a:ln>
              <a:noFill/>
            </a:ln>
          </p:spPr>
        </p:sp>
        <p:sp>
          <p:nvSpPr>
            <p:cNvPr id="27" name="矩形 26"/>
            <p:cNvSpPr/>
            <p:nvPr/>
          </p:nvSpPr>
          <p:spPr>
            <a:xfrm>
              <a:off x="3565277" y="4542653"/>
              <a:ext cx="1461451" cy="275590"/>
            </a:xfrm>
            <a:prstGeom prst="rect">
              <a:avLst/>
            </a:prstGeom>
            <a:ln w="6350">
              <a:solidFill>
                <a:schemeClr val="tx1">
                  <a:lumMod val="75000"/>
                  <a:lumOff val="25000"/>
                </a:schemeClr>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汇报人：</a:t>
              </a: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PPT</a:t>
              </a: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营</a:t>
              </a:r>
              <a:endParaRPr kumimoji="0" lang="zh-CN" altLang="en-US" sz="1200" i="0" u="none" strike="noStrike" kern="1200" cap="none"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endParaRPr>
            </a:p>
          </p:txBody>
        </p:sp>
        <p:sp>
          <p:nvSpPr>
            <p:cNvPr id="28" name="文本框 27"/>
            <p:cNvSpPr txBox="1"/>
            <p:nvPr/>
          </p:nvSpPr>
          <p:spPr>
            <a:xfrm>
              <a:off x="5220929" y="4542653"/>
              <a:ext cx="1626847" cy="275590"/>
            </a:xfrm>
            <a:prstGeom prst="rect">
              <a:avLst/>
            </a:prstGeom>
            <a:noFill/>
            <a:ln w="6350">
              <a:solidFill>
                <a:schemeClr val="tx1">
                  <a:lumMod val="75000"/>
                  <a:lumOff val="25000"/>
                </a:schemeClr>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kumimoji="0" lang="zh-CN" altLang="en-US" sz="1200" i="0" u="none" strike="noStrike" kern="1200" cap="none"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rPr>
                <a:t>汇报部门：</a:t>
              </a:r>
              <a:r>
                <a:rPr kumimoji="0" lang="en-US" altLang="zh-CN" sz="1200" i="0" u="none" strike="noStrike" kern="1200" cap="none"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rPr>
                <a:t>PPT</a:t>
              </a:r>
              <a:r>
                <a:rPr kumimoji="0" lang="zh-CN" altLang="en-US" sz="1200" i="0" u="none" strike="noStrike" kern="1200" cap="none"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rPr>
                <a:t>营</a:t>
              </a:r>
              <a:endParaRPr kumimoji="0" lang="zh-CN" altLang="en-US" sz="1200" i="0" u="none" strike="noStrike" kern="1200" cap="none"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endParaRPr>
            </a:p>
          </p:txBody>
        </p:sp>
        <p:cxnSp>
          <p:nvCxnSpPr>
            <p:cNvPr id="40" name="直接连接符 39"/>
            <p:cNvCxnSpPr/>
            <p:nvPr/>
          </p:nvCxnSpPr>
          <p:spPr>
            <a:xfrm>
              <a:off x="998868" y="3993363"/>
              <a:ext cx="5867958"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30" name="椭圆 29"/>
          <p:cNvSpPr/>
          <p:nvPr/>
        </p:nvSpPr>
        <p:spPr>
          <a:xfrm flipH="1">
            <a:off x="3126654" y="-1181313"/>
            <a:ext cx="838200" cy="838200"/>
          </a:xfrm>
          <a:prstGeom prst="ellipse">
            <a:avLst/>
          </a:prstGeom>
          <a:solidFill>
            <a:srgbClr val="1F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sp>
        <p:nvSpPr>
          <p:cNvPr id="31" name="椭圆 30"/>
          <p:cNvSpPr/>
          <p:nvPr/>
        </p:nvSpPr>
        <p:spPr>
          <a:xfrm flipH="1">
            <a:off x="2014373" y="-1181313"/>
            <a:ext cx="838200" cy="838200"/>
          </a:xfrm>
          <a:prstGeom prst="ellipse">
            <a:avLst/>
          </a:prstGeom>
          <a:solidFill>
            <a:srgbClr val="12D8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sp>
        <p:nvSpPr>
          <p:cNvPr id="32" name="椭圆 31"/>
          <p:cNvSpPr/>
          <p:nvPr/>
        </p:nvSpPr>
        <p:spPr>
          <a:xfrm flipH="1">
            <a:off x="1005346" y="-1181313"/>
            <a:ext cx="838200" cy="838200"/>
          </a:xfrm>
          <a:prstGeom prst="ellipse">
            <a:avLst/>
          </a:prstGeom>
          <a:solidFill>
            <a:srgbClr val="A6F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sp>
        <p:nvSpPr>
          <p:cNvPr id="33" name="椭圆 32"/>
          <p:cNvSpPr/>
          <p:nvPr/>
        </p:nvSpPr>
        <p:spPr>
          <a:xfrm flipH="1">
            <a:off x="0" y="-1181313"/>
            <a:ext cx="838200" cy="838200"/>
          </a:xfrm>
          <a:prstGeom prst="ellipse">
            <a:avLst/>
          </a:prstGeom>
          <a:solidFill>
            <a:srgbClr val="414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74313" y="298369"/>
            <a:ext cx="3545238" cy="644999"/>
            <a:chOff x="1460150" y="2785307"/>
            <a:chExt cx="6814676" cy="1239818"/>
          </a:xfrm>
        </p:grpSpPr>
        <p:sp>
          <p:nvSpPr>
            <p:cNvPr id="12" name="椭圆 11"/>
            <p:cNvSpPr/>
            <p:nvPr/>
          </p:nvSpPr>
          <p:spPr>
            <a:xfrm>
              <a:off x="1485073" y="2799891"/>
              <a:ext cx="1162820" cy="1162820"/>
            </a:xfrm>
            <a:prstGeom prst="ellipse">
              <a:avLst/>
            </a:prstGeom>
            <a:gradFill flip="none" rotWithShape="0">
              <a:gsLst>
                <a:gs pos="0">
                  <a:srgbClr val="1FA2FF"/>
                </a:gs>
                <a:gs pos="50000">
                  <a:srgbClr val="12D8FA"/>
                </a:gs>
                <a:gs pos="100000">
                  <a:srgbClr val="A6FFCB"/>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dirty="0">
                <a:solidFill>
                  <a:schemeClr val="lt1"/>
                </a:solidFill>
                <a:latin typeface="Arial" panose="020B0604020202020204" pitchFamily="34" charset="0"/>
              </a:endParaRPr>
            </a:p>
          </p:txBody>
        </p:sp>
        <p:sp>
          <p:nvSpPr>
            <p:cNvPr id="13" name="文本框 12"/>
            <p:cNvSpPr txBox="1"/>
            <p:nvPr/>
          </p:nvSpPr>
          <p:spPr>
            <a:xfrm>
              <a:off x="1460150" y="2996580"/>
              <a:ext cx="1212668" cy="76909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prstClr val="white"/>
                  </a:solidFill>
                  <a:uLnTx/>
                  <a:uFillTx/>
                  <a:latin typeface="优设标题黑" panose="00000500000000000000" pitchFamily="2" charset="-122"/>
                  <a:ea typeface="优设标题黑" panose="00000500000000000000" pitchFamily="2" charset="-122"/>
                </a:rPr>
                <a:t>02</a:t>
              </a:r>
              <a:endParaRPr kumimoji="0" lang="zh-CN" altLang="en-US" sz="2000" b="0" i="0" u="none" strike="noStrike" kern="0" cap="none" spc="0" normalizeH="0" baseline="0" noProof="0" dirty="0">
                <a:ln>
                  <a:noFill/>
                </a:ln>
                <a:solidFill>
                  <a:prstClr val="white"/>
                </a:solidFill>
                <a:uLnTx/>
                <a:uFillTx/>
                <a:latin typeface="优设标题黑" panose="00000500000000000000" pitchFamily="2" charset="-122"/>
                <a:ea typeface="优设标题黑" panose="00000500000000000000" pitchFamily="2" charset="-122"/>
              </a:endParaRPr>
            </a:p>
          </p:txBody>
        </p:sp>
        <p:sp>
          <p:nvSpPr>
            <p:cNvPr id="14" name="文本框 13"/>
            <p:cNvSpPr txBox="1"/>
            <p:nvPr/>
          </p:nvSpPr>
          <p:spPr>
            <a:xfrm>
              <a:off x="3190148" y="2785307"/>
              <a:ext cx="3858378" cy="887413"/>
            </a:xfrm>
            <a:prstGeom prst="rect">
              <a:avLst/>
            </a:prstGeom>
            <a:noFill/>
          </p:spPr>
          <p:txBody>
            <a:bodyPr wrap="square" rtlCol="0">
              <a:spAutoFit/>
            </a:bodyPr>
            <a:lstStyle/>
            <a:p>
              <a:pPr lvl="0" algn="dist"/>
              <a:r>
                <a:rPr lang="zh-CN" altLang="en-US" sz="2400" kern="0" dirty="0">
                  <a:solidFill>
                    <a:schemeClr val="tx1">
                      <a:lumMod val="75000"/>
                      <a:lumOff val="25000"/>
                    </a:schemeClr>
                  </a:solidFill>
                  <a:latin typeface="优设标题黑" panose="00000500000000000000" pitchFamily="2" charset="-122"/>
                  <a:ea typeface="优设标题黑" panose="00000500000000000000" pitchFamily="2" charset="-122"/>
                </a:rPr>
                <a:t>项目成果展示</a:t>
              </a:r>
              <a:endParaRPr lang="zh-CN" altLang="en-US" sz="2400" kern="0" dirty="0">
                <a:solidFill>
                  <a:schemeClr val="tx1">
                    <a:lumMod val="75000"/>
                    <a:lumOff val="25000"/>
                  </a:schemeClr>
                </a:solidFill>
                <a:latin typeface="优设标题黑" panose="00000500000000000000" pitchFamily="2" charset="-122"/>
                <a:ea typeface="优设标题黑" panose="00000500000000000000" pitchFamily="2" charset="-122"/>
              </a:endParaRPr>
            </a:p>
          </p:txBody>
        </p:sp>
        <p:sp>
          <p:nvSpPr>
            <p:cNvPr id="15" name="文本框 14"/>
            <p:cNvSpPr txBox="1"/>
            <p:nvPr/>
          </p:nvSpPr>
          <p:spPr>
            <a:xfrm>
              <a:off x="3219320" y="3551839"/>
              <a:ext cx="5055506" cy="473286"/>
            </a:xfrm>
            <a:prstGeom prst="rect">
              <a:avLst/>
            </a:prstGeom>
            <a:noFill/>
          </p:spPr>
          <p:txBody>
            <a:bodyPr wrap="square" rtlCol="0">
              <a:spAutoFit/>
            </a:bodyPr>
            <a:lstStyle/>
            <a:p>
              <a:pPr lvl="0" algn="dist"/>
              <a:r>
                <a:rPr lang="en-US" altLang="zh-CN" sz="1000" i="1" kern="0" dirty="0">
                  <a:solidFill>
                    <a:prstClr val="white">
                      <a:lumMod val="65000"/>
                    </a:prstClr>
                  </a:solidFill>
                  <a:latin typeface="思源黑体 CN Light" panose="020B0300000000000000" pitchFamily="34" charset="-122"/>
                  <a:ea typeface="思源黑体 CN Light" panose="020B0300000000000000" pitchFamily="34" charset="-122"/>
                </a:rPr>
                <a:t>PROJECT RESULTS DISPLAY</a:t>
              </a:r>
              <a:endParaRPr lang="en-US" altLang="zh-CN" sz="1000" i="1" kern="0" dirty="0">
                <a:solidFill>
                  <a:prstClr val="white">
                    <a:lumMod val="65000"/>
                  </a:prstClr>
                </a:solidFill>
                <a:latin typeface="思源黑体 CN Light" panose="020B0300000000000000" pitchFamily="34" charset="-122"/>
                <a:ea typeface="思源黑体 CN Light" panose="020B0300000000000000" pitchFamily="34" charset="-122"/>
              </a:endParaRPr>
            </a:p>
          </p:txBody>
        </p:sp>
        <p:cxnSp>
          <p:nvCxnSpPr>
            <p:cNvPr id="17" name="直接连接符 16"/>
            <p:cNvCxnSpPr/>
            <p:nvPr/>
          </p:nvCxnSpPr>
          <p:spPr>
            <a:xfrm>
              <a:off x="2922654" y="2938286"/>
              <a:ext cx="0" cy="97018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8" name="矩形 17"/>
          <p:cNvSpPr/>
          <p:nvPr/>
        </p:nvSpPr>
        <p:spPr>
          <a:xfrm>
            <a:off x="10565215" y="340543"/>
            <a:ext cx="1303173" cy="276999"/>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chemeClr val="tx1">
                    <a:lumMod val="75000"/>
                    <a:lumOff val="25000"/>
                  </a:schemeClr>
                </a:solidFill>
                <a:uLnTx/>
                <a:uFillTx/>
                <a:latin typeface="优设标题黑" panose="00000500000000000000" pitchFamily="2" charset="-122"/>
                <a:ea typeface="优设标题黑" panose="00000500000000000000" pitchFamily="2" charset="-122"/>
              </a:rPr>
              <a:t>YOUR LOGO</a:t>
            </a:r>
            <a:endParaRPr kumimoji="0" lang="zh-CN" altLang="en-US" sz="1200" b="0" i="0" u="none" strike="noStrike" kern="1200" cap="none" spc="0" normalizeH="0" baseline="0" noProof="0" dirty="0">
              <a:ln>
                <a:noFill/>
              </a:ln>
              <a:solidFill>
                <a:schemeClr val="tx1">
                  <a:lumMod val="75000"/>
                  <a:lumOff val="25000"/>
                </a:schemeClr>
              </a:solidFill>
              <a:uLnTx/>
              <a:uFillTx/>
              <a:latin typeface="优设标题黑" panose="00000500000000000000" pitchFamily="2" charset="-122"/>
              <a:ea typeface="优设标题黑" panose="00000500000000000000" pitchFamily="2" charset="-122"/>
            </a:endParaRPr>
          </a:p>
        </p:txBody>
      </p:sp>
      <p:graphicFrame>
        <p:nvGraphicFramePr>
          <p:cNvPr id="9" name="图表 8"/>
          <p:cNvGraphicFramePr/>
          <p:nvPr/>
        </p:nvGraphicFramePr>
        <p:xfrm>
          <a:off x="888999" y="1289616"/>
          <a:ext cx="10569575" cy="3099858"/>
        </p:xfrm>
        <a:graphic>
          <a:graphicData uri="http://schemas.openxmlformats.org/drawingml/2006/chart">
            <c:chart xmlns:c="http://schemas.openxmlformats.org/drawingml/2006/chart" xmlns:r="http://schemas.openxmlformats.org/officeDocument/2006/relationships" r:id="rId1"/>
          </a:graphicData>
        </a:graphic>
      </p:graphicFrame>
      <p:grpSp>
        <p:nvGrpSpPr>
          <p:cNvPr id="10" name="组合 9"/>
          <p:cNvGrpSpPr/>
          <p:nvPr/>
        </p:nvGrpSpPr>
        <p:grpSpPr>
          <a:xfrm>
            <a:off x="1195020" y="4402787"/>
            <a:ext cx="2215669" cy="1583947"/>
            <a:chOff x="1195020" y="4402787"/>
            <a:chExt cx="2215669" cy="1583947"/>
          </a:xfrm>
        </p:grpSpPr>
        <p:sp>
          <p:nvSpPr>
            <p:cNvPr id="11" name="文本框 10"/>
            <p:cNvSpPr txBox="1"/>
            <p:nvPr/>
          </p:nvSpPr>
          <p:spPr>
            <a:xfrm>
              <a:off x="1195020" y="4402787"/>
              <a:ext cx="2215668" cy="509948"/>
            </a:xfrm>
            <a:prstGeom prst="rect">
              <a:avLst/>
            </a:prstGeom>
            <a:noFill/>
          </p:spPr>
          <p:txBody>
            <a:bodyPr wrap="square" rtlCol="0">
              <a:spAutoFit/>
            </a:bodyPr>
            <a:lstStyle>
              <a:defPPr>
                <a:defRPr lang="zh-CN"/>
              </a:defPPr>
              <a:lvl1pPr>
                <a:lnSpc>
                  <a:spcPct val="120000"/>
                </a:lnSpc>
                <a:defRPr sz="2800" b="1" spc="200">
                  <a:solidFill>
                    <a:srgbClr val="000000"/>
                  </a:solidFill>
                  <a:latin typeface="微软雅黑" panose="020B0503020204020204" charset="-122"/>
                  <a:ea typeface="微软雅黑" panose="020B0503020204020204" charset="-122"/>
                </a:defRPr>
              </a:lvl1pPr>
            </a:lstStyle>
            <a:p>
              <a:pPr algn="ctr"/>
              <a:r>
                <a:rPr lang="zh-CN" altLang="en-US" sz="2400" b="0" spc="0" dirty="0">
                  <a:gradFill>
                    <a:gsLst>
                      <a:gs pos="49700">
                        <a:srgbClr val="12D8FA"/>
                      </a:gs>
                      <a:gs pos="0">
                        <a:srgbClr val="1FA2FF"/>
                      </a:gs>
                      <a:gs pos="100000">
                        <a:srgbClr val="A6FFCB"/>
                      </a:gs>
                    </a:gsLst>
                    <a:lin ang="2700000" scaled="1"/>
                  </a:gradFill>
                  <a:latin typeface="优设标题黑" panose="00000500000000000000" pitchFamily="2" charset="-122"/>
                  <a:ea typeface="优设标题黑" panose="00000500000000000000" pitchFamily="2" charset="-122"/>
                </a:rPr>
                <a:t>输入标题文字</a:t>
              </a:r>
              <a:endParaRPr lang="zh-CN" altLang="en-US" sz="2400" b="0" spc="0" dirty="0">
                <a:gradFill>
                  <a:gsLst>
                    <a:gs pos="49700">
                      <a:srgbClr val="12D8FA"/>
                    </a:gs>
                    <a:gs pos="0">
                      <a:srgbClr val="1FA2FF"/>
                    </a:gs>
                    <a:gs pos="100000">
                      <a:srgbClr val="A6FFCB"/>
                    </a:gs>
                  </a:gsLst>
                  <a:lin ang="2700000" scaled="1"/>
                </a:gradFill>
                <a:latin typeface="优设标题黑" panose="00000500000000000000" pitchFamily="2" charset="-122"/>
                <a:ea typeface="优设标题黑" panose="00000500000000000000" pitchFamily="2" charset="-122"/>
              </a:endParaRPr>
            </a:p>
          </p:txBody>
        </p:sp>
        <p:sp>
          <p:nvSpPr>
            <p:cNvPr id="16" name="矩形 15"/>
            <p:cNvSpPr/>
            <p:nvPr/>
          </p:nvSpPr>
          <p:spPr>
            <a:xfrm>
              <a:off x="1195020" y="5032049"/>
              <a:ext cx="2215669" cy="954685"/>
            </a:xfrm>
            <a:prstGeom prst="rect">
              <a:avLst/>
            </a:prstGeom>
          </p:spPr>
          <p:txBody>
            <a:bodyPr vert="horz" wrap="square">
              <a:spAutoFit/>
            </a:bodyPr>
            <a:lstStyle/>
            <a:p>
              <a:pPr algn="ctr">
                <a:lnSpc>
                  <a:spcPct val="130000"/>
                </a:lnSpc>
              </a:pPr>
              <a:r>
                <a:rPr lang="zh-CN" altLang="en-US" sz="1100" dirty="0">
                  <a:solidFill>
                    <a:prstClr val="black">
                      <a:lumMod val="85000"/>
                      <a:lumOff val="15000"/>
                    </a:prstClr>
                  </a:solidFill>
                  <a:latin typeface="思源黑体 CN Light" panose="020B0300000000000000" pitchFamily="34" charset="-122"/>
                  <a:ea typeface="思源黑体 CN Light" panose="020B0300000000000000" pitchFamily="34" charset="-122"/>
                </a:rPr>
                <a:t>点击此处添加文本内容，如关键词、部分简单介绍等。点击此处</a:t>
              </a:r>
              <a:endParaRPr lang="en-US" altLang="zh-CN" sz="1100" dirty="0">
                <a:solidFill>
                  <a:prstClr val="black">
                    <a:lumMod val="85000"/>
                    <a:lumOff val="15000"/>
                  </a:prstClr>
                </a:solidFill>
                <a:latin typeface="思源黑体 CN Light" panose="020B0300000000000000" pitchFamily="34" charset="-122"/>
                <a:ea typeface="思源黑体 CN Light" panose="020B0300000000000000" pitchFamily="34" charset="-122"/>
              </a:endParaRPr>
            </a:p>
            <a:p>
              <a:pPr algn="ctr">
                <a:lnSpc>
                  <a:spcPct val="130000"/>
                </a:lnSpc>
              </a:pPr>
              <a:r>
                <a:rPr lang="zh-CN" altLang="en-US" sz="1100" dirty="0">
                  <a:solidFill>
                    <a:prstClr val="black">
                      <a:lumMod val="85000"/>
                      <a:lumOff val="15000"/>
                    </a:prstClr>
                  </a:solidFill>
                  <a:latin typeface="思源黑体 CN Light" panose="020B0300000000000000" pitchFamily="34" charset="-122"/>
                  <a:ea typeface="思源黑体 CN Light" panose="020B0300000000000000" pitchFamily="34" charset="-122"/>
                </a:rPr>
                <a:t>添加文本内容，如关键词、部分简单介绍等。</a:t>
              </a:r>
              <a:endParaRPr lang="zh-CN" altLang="en-US" sz="1100" dirty="0">
                <a:solidFill>
                  <a:srgbClr val="FFFFFF">
                    <a:lumMod val="65000"/>
                  </a:srgbClr>
                </a:solidFill>
                <a:latin typeface="思源黑体 CN Light" panose="020B0300000000000000" pitchFamily="34" charset="-122"/>
                <a:ea typeface="思源黑体 CN Light" panose="020B0300000000000000" pitchFamily="34" charset="-122"/>
              </a:endParaRPr>
            </a:p>
          </p:txBody>
        </p:sp>
        <p:cxnSp>
          <p:nvCxnSpPr>
            <p:cNvPr id="19" name="直接连接符 18"/>
            <p:cNvCxnSpPr/>
            <p:nvPr/>
          </p:nvCxnSpPr>
          <p:spPr>
            <a:xfrm>
              <a:off x="1663574" y="4961912"/>
              <a:ext cx="1278560" cy="0"/>
            </a:xfrm>
            <a:prstGeom prst="line">
              <a:avLst/>
            </a:prstGeom>
            <a:noFill/>
            <a:ln w="12700" cap="flat" cmpd="sng" algn="ctr">
              <a:solidFill>
                <a:schemeClr val="tx1">
                  <a:lumMod val="95000"/>
                  <a:lumOff val="5000"/>
                </a:schemeClr>
              </a:solidFill>
              <a:prstDash val="solid"/>
              <a:miter lim="800000"/>
            </a:ln>
            <a:effectLst/>
          </p:spPr>
        </p:cxnSp>
      </p:grpSp>
      <p:grpSp>
        <p:nvGrpSpPr>
          <p:cNvPr id="20" name="组合 19"/>
          <p:cNvGrpSpPr/>
          <p:nvPr/>
        </p:nvGrpSpPr>
        <p:grpSpPr>
          <a:xfrm>
            <a:off x="3764315" y="4402787"/>
            <a:ext cx="2215669" cy="1583947"/>
            <a:chOff x="3764315" y="4402787"/>
            <a:chExt cx="2215669" cy="1583947"/>
          </a:xfrm>
        </p:grpSpPr>
        <p:sp>
          <p:nvSpPr>
            <p:cNvPr id="21" name="文本框 20"/>
            <p:cNvSpPr txBox="1"/>
            <p:nvPr/>
          </p:nvSpPr>
          <p:spPr>
            <a:xfrm>
              <a:off x="3764315" y="4402787"/>
              <a:ext cx="2215668" cy="509948"/>
            </a:xfrm>
            <a:prstGeom prst="rect">
              <a:avLst/>
            </a:prstGeom>
            <a:noFill/>
          </p:spPr>
          <p:txBody>
            <a:bodyPr wrap="square" rtlCol="0">
              <a:spAutoFit/>
            </a:bodyPr>
            <a:lstStyle>
              <a:defPPr>
                <a:defRPr lang="zh-CN"/>
              </a:defPPr>
              <a:lvl1pPr>
                <a:lnSpc>
                  <a:spcPct val="120000"/>
                </a:lnSpc>
                <a:defRPr sz="2800" b="1" spc="200">
                  <a:solidFill>
                    <a:srgbClr val="000000"/>
                  </a:solidFill>
                  <a:latin typeface="微软雅黑" panose="020B0503020204020204" charset="-122"/>
                  <a:ea typeface="微软雅黑" panose="020B0503020204020204" charset="-122"/>
                </a:defRPr>
              </a:lvl1pPr>
            </a:lstStyle>
            <a:p>
              <a:pPr algn="ctr"/>
              <a:r>
                <a:rPr lang="zh-CN" altLang="en-US" sz="2400" b="0" spc="0" dirty="0">
                  <a:solidFill>
                    <a:srgbClr val="000000">
                      <a:lumMod val="75000"/>
                      <a:lumOff val="25000"/>
                    </a:srgbClr>
                  </a:solidFill>
                  <a:latin typeface="优设标题黑" panose="00000500000000000000" pitchFamily="2" charset="-122"/>
                  <a:ea typeface="优设标题黑" panose="00000500000000000000" pitchFamily="2" charset="-122"/>
                </a:rPr>
                <a:t>输入标题文字</a:t>
              </a:r>
              <a:endParaRPr lang="zh-CN" altLang="en-US" sz="2400" b="0" spc="0" dirty="0">
                <a:solidFill>
                  <a:srgbClr val="000000">
                    <a:lumMod val="75000"/>
                    <a:lumOff val="25000"/>
                  </a:srgbClr>
                </a:solidFill>
                <a:latin typeface="优设标题黑" panose="00000500000000000000" pitchFamily="2" charset="-122"/>
                <a:ea typeface="优设标题黑" panose="00000500000000000000" pitchFamily="2" charset="-122"/>
              </a:endParaRPr>
            </a:p>
          </p:txBody>
        </p:sp>
        <p:sp>
          <p:nvSpPr>
            <p:cNvPr id="22" name="矩形 21"/>
            <p:cNvSpPr/>
            <p:nvPr/>
          </p:nvSpPr>
          <p:spPr>
            <a:xfrm>
              <a:off x="3764315" y="5032049"/>
              <a:ext cx="2215669" cy="954685"/>
            </a:xfrm>
            <a:prstGeom prst="rect">
              <a:avLst/>
            </a:prstGeom>
          </p:spPr>
          <p:txBody>
            <a:bodyPr vert="horz" wrap="square">
              <a:spAutoFit/>
            </a:bodyPr>
            <a:lstStyle/>
            <a:p>
              <a:pPr lvl="0" algn="ctr">
                <a:lnSpc>
                  <a:spcPct val="130000"/>
                </a:lnSpc>
              </a:pPr>
              <a:r>
                <a:rPr lang="zh-CN" altLang="en-US" sz="1100" dirty="0">
                  <a:solidFill>
                    <a:prstClr val="black">
                      <a:lumMod val="85000"/>
                      <a:lumOff val="15000"/>
                    </a:prstClr>
                  </a:solidFill>
                  <a:latin typeface="思源黑体 CN Light" panose="020B0300000000000000" pitchFamily="34" charset="-122"/>
                  <a:ea typeface="思源黑体 CN Light" panose="020B0300000000000000" pitchFamily="34" charset="-122"/>
                </a:rPr>
                <a:t>点击此处添加文本内容，如关键词、部分简单介绍等。点击此处</a:t>
              </a:r>
              <a:endParaRPr lang="en-US" altLang="zh-CN" sz="1100" dirty="0">
                <a:solidFill>
                  <a:prstClr val="black">
                    <a:lumMod val="85000"/>
                    <a:lumOff val="15000"/>
                  </a:prstClr>
                </a:solidFill>
                <a:latin typeface="思源黑体 CN Light" panose="020B0300000000000000" pitchFamily="34" charset="-122"/>
                <a:ea typeface="思源黑体 CN Light" panose="020B0300000000000000" pitchFamily="34" charset="-122"/>
              </a:endParaRPr>
            </a:p>
            <a:p>
              <a:pPr lvl="0" algn="ctr">
                <a:lnSpc>
                  <a:spcPct val="130000"/>
                </a:lnSpc>
              </a:pPr>
              <a:r>
                <a:rPr lang="zh-CN" altLang="en-US" sz="1100" dirty="0">
                  <a:solidFill>
                    <a:prstClr val="black">
                      <a:lumMod val="85000"/>
                      <a:lumOff val="15000"/>
                    </a:prstClr>
                  </a:solidFill>
                  <a:latin typeface="思源黑体 CN Light" panose="020B0300000000000000" pitchFamily="34" charset="-122"/>
                  <a:ea typeface="思源黑体 CN Light" panose="020B0300000000000000" pitchFamily="34" charset="-122"/>
                </a:rPr>
                <a:t>添加文本内容，如关键词、部分简单介绍等。</a:t>
              </a:r>
              <a:endParaRPr lang="zh-CN" altLang="en-US" sz="1100" dirty="0">
                <a:solidFill>
                  <a:srgbClr val="FFFFFF">
                    <a:lumMod val="65000"/>
                  </a:srgbClr>
                </a:solidFill>
                <a:latin typeface="思源黑体 CN Light" panose="020B0300000000000000" pitchFamily="34" charset="-122"/>
                <a:ea typeface="思源黑体 CN Light" panose="020B0300000000000000" pitchFamily="34" charset="-122"/>
              </a:endParaRPr>
            </a:p>
          </p:txBody>
        </p:sp>
        <p:cxnSp>
          <p:nvCxnSpPr>
            <p:cNvPr id="23" name="直接连接符 22"/>
            <p:cNvCxnSpPr/>
            <p:nvPr/>
          </p:nvCxnSpPr>
          <p:spPr>
            <a:xfrm>
              <a:off x="4232869" y="4961912"/>
              <a:ext cx="1278560" cy="0"/>
            </a:xfrm>
            <a:prstGeom prst="line">
              <a:avLst/>
            </a:prstGeom>
            <a:noFill/>
            <a:ln w="12700" cap="flat" cmpd="sng" algn="ctr">
              <a:solidFill>
                <a:schemeClr val="tx1">
                  <a:lumMod val="95000"/>
                  <a:lumOff val="5000"/>
                </a:schemeClr>
              </a:solidFill>
              <a:prstDash val="solid"/>
              <a:miter lim="800000"/>
            </a:ln>
            <a:effectLst/>
          </p:spPr>
        </p:cxnSp>
      </p:grpSp>
      <p:grpSp>
        <p:nvGrpSpPr>
          <p:cNvPr id="24" name="组合 23"/>
          <p:cNvGrpSpPr/>
          <p:nvPr/>
        </p:nvGrpSpPr>
        <p:grpSpPr>
          <a:xfrm>
            <a:off x="6372938" y="4402787"/>
            <a:ext cx="2215669" cy="1583947"/>
            <a:chOff x="6372938" y="4402787"/>
            <a:chExt cx="2215669" cy="1583947"/>
          </a:xfrm>
        </p:grpSpPr>
        <p:sp>
          <p:nvSpPr>
            <p:cNvPr id="25" name="文本框 24"/>
            <p:cNvSpPr txBox="1"/>
            <p:nvPr/>
          </p:nvSpPr>
          <p:spPr>
            <a:xfrm>
              <a:off x="6372938" y="4402787"/>
              <a:ext cx="2215668" cy="509948"/>
            </a:xfrm>
            <a:prstGeom prst="rect">
              <a:avLst/>
            </a:prstGeom>
            <a:noFill/>
          </p:spPr>
          <p:txBody>
            <a:bodyPr wrap="square" rtlCol="0">
              <a:spAutoFit/>
            </a:bodyPr>
            <a:lstStyle>
              <a:defPPr>
                <a:defRPr lang="zh-CN"/>
              </a:defPPr>
              <a:lvl1pPr>
                <a:lnSpc>
                  <a:spcPct val="120000"/>
                </a:lnSpc>
                <a:defRPr sz="2800" b="1" spc="200">
                  <a:solidFill>
                    <a:srgbClr val="000000"/>
                  </a:solidFill>
                  <a:latin typeface="微软雅黑" panose="020B0503020204020204" charset="-122"/>
                  <a:ea typeface="微软雅黑" panose="020B0503020204020204" charset="-122"/>
                </a:defRPr>
              </a:lvl1pPr>
            </a:lstStyle>
            <a:p>
              <a:pPr algn="ctr"/>
              <a:r>
                <a:rPr lang="zh-CN" altLang="en-US" sz="2400" b="0" spc="0" dirty="0">
                  <a:gradFill>
                    <a:gsLst>
                      <a:gs pos="49700">
                        <a:srgbClr val="12D8FA"/>
                      </a:gs>
                      <a:gs pos="0">
                        <a:srgbClr val="1FA2FF"/>
                      </a:gs>
                      <a:gs pos="100000">
                        <a:srgbClr val="A6FFCB"/>
                      </a:gs>
                    </a:gsLst>
                    <a:lin ang="2700000" scaled="1"/>
                  </a:gradFill>
                  <a:latin typeface="优设标题黑" panose="00000500000000000000" pitchFamily="2" charset="-122"/>
                  <a:ea typeface="优设标题黑" panose="00000500000000000000" pitchFamily="2" charset="-122"/>
                </a:rPr>
                <a:t>输入标题文字</a:t>
              </a:r>
              <a:endParaRPr lang="zh-CN" altLang="en-US" sz="2400" b="0" spc="0" dirty="0">
                <a:gradFill>
                  <a:gsLst>
                    <a:gs pos="49700">
                      <a:srgbClr val="12D8FA"/>
                    </a:gs>
                    <a:gs pos="0">
                      <a:srgbClr val="1FA2FF"/>
                    </a:gs>
                    <a:gs pos="100000">
                      <a:srgbClr val="A6FFCB"/>
                    </a:gs>
                  </a:gsLst>
                  <a:lin ang="2700000" scaled="1"/>
                </a:gradFill>
                <a:latin typeface="优设标题黑" panose="00000500000000000000" pitchFamily="2" charset="-122"/>
                <a:ea typeface="优设标题黑" panose="00000500000000000000" pitchFamily="2" charset="-122"/>
              </a:endParaRPr>
            </a:p>
          </p:txBody>
        </p:sp>
        <p:sp>
          <p:nvSpPr>
            <p:cNvPr id="26" name="矩形 25"/>
            <p:cNvSpPr/>
            <p:nvPr/>
          </p:nvSpPr>
          <p:spPr>
            <a:xfrm>
              <a:off x="6372938" y="5032049"/>
              <a:ext cx="2215669" cy="954685"/>
            </a:xfrm>
            <a:prstGeom prst="rect">
              <a:avLst/>
            </a:prstGeom>
          </p:spPr>
          <p:txBody>
            <a:bodyPr vert="horz" wrap="square">
              <a:spAutoFit/>
            </a:bodyPr>
            <a:lstStyle/>
            <a:p>
              <a:pPr lvl="0" algn="ctr">
                <a:lnSpc>
                  <a:spcPct val="130000"/>
                </a:lnSpc>
              </a:pPr>
              <a:r>
                <a:rPr lang="zh-CN" altLang="en-US" sz="1100" dirty="0">
                  <a:solidFill>
                    <a:prstClr val="black">
                      <a:lumMod val="85000"/>
                      <a:lumOff val="15000"/>
                    </a:prstClr>
                  </a:solidFill>
                  <a:latin typeface="思源黑体 CN Light" panose="020B0300000000000000" pitchFamily="34" charset="-122"/>
                  <a:ea typeface="思源黑体 CN Light" panose="020B0300000000000000" pitchFamily="34" charset="-122"/>
                </a:rPr>
                <a:t>点击此处添加文本内容，如关键词、部分简单介绍等。点击此处</a:t>
              </a:r>
              <a:endParaRPr lang="en-US" altLang="zh-CN" sz="1100" dirty="0">
                <a:solidFill>
                  <a:prstClr val="black">
                    <a:lumMod val="85000"/>
                    <a:lumOff val="15000"/>
                  </a:prstClr>
                </a:solidFill>
                <a:latin typeface="思源黑体 CN Light" panose="020B0300000000000000" pitchFamily="34" charset="-122"/>
                <a:ea typeface="思源黑体 CN Light" panose="020B0300000000000000" pitchFamily="34" charset="-122"/>
              </a:endParaRPr>
            </a:p>
            <a:p>
              <a:pPr lvl="0" algn="ctr">
                <a:lnSpc>
                  <a:spcPct val="130000"/>
                </a:lnSpc>
              </a:pPr>
              <a:r>
                <a:rPr lang="zh-CN" altLang="en-US" sz="1100" dirty="0">
                  <a:solidFill>
                    <a:prstClr val="black">
                      <a:lumMod val="85000"/>
                      <a:lumOff val="15000"/>
                    </a:prstClr>
                  </a:solidFill>
                  <a:latin typeface="思源黑体 CN Light" panose="020B0300000000000000" pitchFamily="34" charset="-122"/>
                  <a:ea typeface="思源黑体 CN Light" panose="020B0300000000000000" pitchFamily="34" charset="-122"/>
                </a:rPr>
                <a:t>添加文本内容，如关键词、部分简单介绍等。</a:t>
              </a:r>
              <a:endParaRPr lang="zh-CN" altLang="en-US" sz="1100" dirty="0">
                <a:solidFill>
                  <a:srgbClr val="FFFFFF">
                    <a:lumMod val="65000"/>
                  </a:srgbClr>
                </a:solidFill>
                <a:latin typeface="思源黑体 CN Light" panose="020B0300000000000000" pitchFamily="34" charset="-122"/>
                <a:ea typeface="思源黑体 CN Light" panose="020B0300000000000000" pitchFamily="34" charset="-122"/>
              </a:endParaRPr>
            </a:p>
          </p:txBody>
        </p:sp>
        <p:cxnSp>
          <p:nvCxnSpPr>
            <p:cNvPr id="27" name="直接连接符 26"/>
            <p:cNvCxnSpPr/>
            <p:nvPr/>
          </p:nvCxnSpPr>
          <p:spPr>
            <a:xfrm>
              <a:off x="6841492" y="4961912"/>
              <a:ext cx="1278560" cy="0"/>
            </a:xfrm>
            <a:prstGeom prst="line">
              <a:avLst/>
            </a:prstGeom>
            <a:noFill/>
            <a:ln w="12700" cap="flat" cmpd="sng" algn="ctr">
              <a:solidFill>
                <a:schemeClr val="tx1">
                  <a:lumMod val="95000"/>
                  <a:lumOff val="5000"/>
                </a:schemeClr>
              </a:solidFill>
              <a:prstDash val="solid"/>
              <a:miter lim="800000"/>
            </a:ln>
            <a:effectLst/>
          </p:spPr>
        </p:cxnSp>
      </p:grpSp>
      <p:grpSp>
        <p:nvGrpSpPr>
          <p:cNvPr id="28" name="组合 27"/>
          <p:cNvGrpSpPr/>
          <p:nvPr/>
        </p:nvGrpSpPr>
        <p:grpSpPr>
          <a:xfrm>
            <a:off x="8909155" y="4402787"/>
            <a:ext cx="2215669" cy="1583947"/>
            <a:chOff x="8909155" y="4402787"/>
            <a:chExt cx="2215669" cy="1583947"/>
          </a:xfrm>
        </p:grpSpPr>
        <p:sp>
          <p:nvSpPr>
            <p:cNvPr id="29" name="文本框 28"/>
            <p:cNvSpPr txBox="1"/>
            <p:nvPr/>
          </p:nvSpPr>
          <p:spPr>
            <a:xfrm>
              <a:off x="8909155" y="4402787"/>
              <a:ext cx="2215668" cy="509948"/>
            </a:xfrm>
            <a:prstGeom prst="rect">
              <a:avLst/>
            </a:prstGeom>
            <a:noFill/>
          </p:spPr>
          <p:txBody>
            <a:bodyPr wrap="square" rtlCol="0">
              <a:spAutoFit/>
            </a:bodyPr>
            <a:lstStyle>
              <a:defPPr>
                <a:defRPr lang="zh-CN"/>
              </a:defPPr>
              <a:lvl1pPr>
                <a:lnSpc>
                  <a:spcPct val="120000"/>
                </a:lnSpc>
                <a:defRPr sz="2800" b="1" spc="200">
                  <a:solidFill>
                    <a:srgbClr val="000000"/>
                  </a:solidFill>
                  <a:latin typeface="微软雅黑" panose="020B0503020204020204" charset="-122"/>
                  <a:ea typeface="微软雅黑" panose="020B0503020204020204" charset="-122"/>
                </a:defRPr>
              </a:lvl1pPr>
            </a:lstStyle>
            <a:p>
              <a:pPr algn="ctr"/>
              <a:r>
                <a:rPr lang="zh-CN" altLang="en-US" sz="2400" b="0" spc="0" dirty="0">
                  <a:solidFill>
                    <a:srgbClr val="000000">
                      <a:lumMod val="75000"/>
                      <a:lumOff val="25000"/>
                    </a:srgbClr>
                  </a:solidFill>
                  <a:latin typeface="优设标题黑" panose="00000500000000000000" pitchFamily="2" charset="-122"/>
                  <a:ea typeface="优设标题黑" panose="00000500000000000000" pitchFamily="2" charset="-122"/>
                </a:rPr>
                <a:t>输入标题文字</a:t>
              </a:r>
              <a:endParaRPr lang="zh-CN" altLang="en-US" sz="2400" b="0" spc="0" dirty="0">
                <a:solidFill>
                  <a:srgbClr val="000000">
                    <a:lumMod val="75000"/>
                    <a:lumOff val="25000"/>
                  </a:srgbClr>
                </a:solidFill>
                <a:latin typeface="优设标题黑" panose="00000500000000000000" pitchFamily="2" charset="-122"/>
                <a:ea typeface="优设标题黑" panose="00000500000000000000" pitchFamily="2" charset="-122"/>
              </a:endParaRPr>
            </a:p>
          </p:txBody>
        </p:sp>
        <p:sp>
          <p:nvSpPr>
            <p:cNvPr id="30" name="矩形 29"/>
            <p:cNvSpPr/>
            <p:nvPr/>
          </p:nvSpPr>
          <p:spPr>
            <a:xfrm>
              <a:off x="8909155" y="5032049"/>
              <a:ext cx="2215669" cy="954685"/>
            </a:xfrm>
            <a:prstGeom prst="rect">
              <a:avLst/>
            </a:prstGeom>
          </p:spPr>
          <p:txBody>
            <a:bodyPr vert="horz" wrap="square">
              <a:spAutoFit/>
            </a:bodyPr>
            <a:lstStyle/>
            <a:p>
              <a:pPr lvl="0" algn="ctr">
                <a:lnSpc>
                  <a:spcPct val="130000"/>
                </a:lnSpc>
              </a:pPr>
              <a:r>
                <a:rPr lang="zh-CN" altLang="en-US" sz="1100" dirty="0">
                  <a:solidFill>
                    <a:prstClr val="black">
                      <a:lumMod val="85000"/>
                      <a:lumOff val="15000"/>
                    </a:prstClr>
                  </a:solidFill>
                  <a:latin typeface="思源黑体 CN Light" panose="020B0300000000000000" pitchFamily="34" charset="-122"/>
                  <a:ea typeface="思源黑体 CN Light" panose="020B0300000000000000" pitchFamily="34" charset="-122"/>
                </a:rPr>
                <a:t>点击此处添加文本内容，如关键词、部分简单介绍等。点击此处</a:t>
              </a:r>
              <a:endParaRPr lang="en-US" altLang="zh-CN" sz="1100" dirty="0">
                <a:solidFill>
                  <a:prstClr val="black">
                    <a:lumMod val="85000"/>
                    <a:lumOff val="15000"/>
                  </a:prstClr>
                </a:solidFill>
                <a:latin typeface="思源黑体 CN Light" panose="020B0300000000000000" pitchFamily="34" charset="-122"/>
                <a:ea typeface="思源黑体 CN Light" panose="020B0300000000000000" pitchFamily="34" charset="-122"/>
              </a:endParaRPr>
            </a:p>
            <a:p>
              <a:pPr lvl="0" algn="ctr">
                <a:lnSpc>
                  <a:spcPct val="130000"/>
                </a:lnSpc>
              </a:pPr>
              <a:r>
                <a:rPr lang="zh-CN" altLang="en-US" sz="1100" dirty="0">
                  <a:solidFill>
                    <a:prstClr val="black">
                      <a:lumMod val="85000"/>
                      <a:lumOff val="15000"/>
                    </a:prstClr>
                  </a:solidFill>
                  <a:latin typeface="思源黑体 CN Light" panose="020B0300000000000000" pitchFamily="34" charset="-122"/>
                  <a:ea typeface="思源黑体 CN Light" panose="020B0300000000000000" pitchFamily="34" charset="-122"/>
                </a:rPr>
                <a:t>添加文本内容，如关键词、部分简单介绍等。</a:t>
              </a:r>
              <a:endParaRPr lang="zh-CN" altLang="en-US" sz="1100" dirty="0">
                <a:solidFill>
                  <a:srgbClr val="FFFFFF">
                    <a:lumMod val="65000"/>
                  </a:srgbClr>
                </a:solidFill>
                <a:latin typeface="思源黑体 CN Light" panose="020B0300000000000000" pitchFamily="34" charset="-122"/>
                <a:ea typeface="思源黑体 CN Light" panose="020B0300000000000000" pitchFamily="34" charset="-122"/>
              </a:endParaRPr>
            </a:p>
          </p:txBody>
        </p:sp>
        <p:cxnSp>
          <p:nvCxnSpPr>
            <p:cNvPr id="31" name="直接连接符 30"/>
            <p:cNvCxnSpPr/>
            <p:nvPr/>
          </p:nvCxnSpPr>
          <p:spPr>
            <a:xfrm>
              <a:off x="9377709" y="4961912"/>
              <a:ext cx="1278560" cy="0"/>
            </a:xfrm>
            <a:prstGeom prst="line">
              <a:avLst/>
            </a:prstGeom>
            <a:noFill/>
            <a:ln w="12700" cap="flat" cmpd="sng" algn="ctr">
              <a:solidFill>
                <a:schemeClr val="tx1">
                  <a:lumMod val="95000"/>
                  <a:lumOff val="5000"/>
                </a:schemeClr>
              </a:solidFill>
              <a:prstDash val="solid"/>
              <a:miter lim="800000"/>
            </a:ln>
            <a:effectLst/>
          </p:spPr>
        </p:cxn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strVal val="#ppt_x"/>
                                          </p:val>
                                        </p:tav>
                                        <p:tav tm="100000">
                                          <p:val>
                                            <p:strVal val="#ppt_x"/>
                                          </p:val>
                                        </p:tav>
                                      </p:tavLst>
                                    </p:anim>
                                    <p:anim calcmode="lin" valueType="num">
                                      <p:cBhvr>
                                        <p:cTn id="15" dur="5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anim calcmode="lin" valueType="num">
                                      <p:cBhvr>
                                        <p:cTn id="20" dur="500" fill="hold"/>
                                        <p:tgtEl>
                                          <p:spTgt spid="20"/>
                                        </p:tgtEl>
                                        <p:attrNameLst>
                                          <p:attrName>ppt_x</p:attrName>
                                        </p:attrNameLst>
                                      </p:cBhvr>
                                      <p:tavLst>
                                        <p:tav tm="0">
                                          <p:val>
                                            <p:strVal val="#ppt_x"/>
                                          </p:val>
                                        </p:tav>
                                        <p:tav tm="100000">
                                          <p:val>
                                            <p:strVal val="#ppt_x"/>
                                          </p:val>
                                        </p:tav>
                                      </p:tavLst>
                                    </p:anim>
                                    <p:anim calcmode="lin" valueType="num">
                                      <p:cBhvr>
                                        <p:cTn id="21" dur="500" fill="hold"/>
                                        <p:tgtEl>
                                          <p:spTgt spid="20"/>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anim calcmode="lin" valueType="num">
                                      <p:cBhvr>
                                        <p:cTn id="26" dur="500" fill="hold"/>
                                        <p:tgtEl>
                                          <p:spTgt spid="24"/>
                                        </p:tgtEl>
                                        <p:attrNameLst>
                                          <p:attrName>ppt_x</p:attrName>
                                        </p:attrNameLst>
                                      </p:cBhvr>
                                      <p:tavLst>
                                        <p:tav tm="0">
                                          <p:val>
                                            <p:strVal val="#ppt_x"/>
                                          </p:val>
                                        </p:tav>
                                        <p:tav tm="100000">
                                          <p:val>
                                            <p:strVal val="#ppt_x"/>
                                          </p:val>
                                        </p:tav>
                                      </p:tavLst>
                                    </p:anim>
                                    <p:anim calcmode="lin" valueType="num">
                                      <p:cBhvr>
                                        <p:cTn id="27" dur="500" fill="hold"/>
                                        <p:tgtEl>
                                          <p:spTgt spid="24"/>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strVal val="#ppt_x"/>
                                          </p:val>
                                        </p:tav>
                                        <p:tav tm="100000">
                                          <p:val>
                                            <p:strVal val="#ppt_x"/>
                                          </p:val>
                                        </p:tav>
                                      </p:tavLst>
                                    </p:anim>
                                    <p:anim calcmode="lin" valueType="num">
                                      <p:cBhvr>
                                        <p:cTn id="33"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74313" y="298369"/>
            <a:ext cx="3545238" cy="644999"/>
            <a:chOff x="1460150" y="2785307"/>
            <a:chExt cx="6814676" cy="1239818"/>
          </a:xfrm>
        </p:grpSpPr>
        <p:sp>
          <p:nvSpPr>
            <p:cNvPr id="12" name="椭圆 11"/>
            <p:cNvSpPr/>
            <p:nvPr/>
          </p:nvSpPr>
          <p:spPr>
            <a:xfrm>
              <a:off x="1485073" y="2799891"/>
              <a:ext cx="1162820" cy="1162820"/>
            </a:xfrm>
            <a:prstGeom prst="ellipse">
              <a:avLst/>
            </a:prstGeom>
            <a:gradFill flip="none" rotWithShape="0">
              <a:gsLst>
                <a:gs pos="0">
                  <a:srgbClr val="1FA2FF"/>
                </a:gs>
                <a:gs pos="50000">
                  <a:srgbClr val="12D8FA"/>
                </a:gs>
                <a:gs pos="100000">
                  <a:srgbClr val="A6FFCB"/>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dirty="0">
                <a:solidFill>
                  <a:schemeClr val="lt1"/>
                </a:solidFill>
                <a:latin typeface="Arial" panose="020B0604020202020204" pitchFamily="34" charset="0"/>
              </a:endParaRPr>
            </a:p>
          </p:txBody>
        </p:sp>
        <p:sp>
          <p:nvSpPr>
            <p:cNvPr id="13" name="文本框 12"/>
            <p:cNvSpPr txBox="1"/>
            <p:nvPr/>
          </p:nvSpPr>
          <p:spPr>
            <a:xfrm>
              <a:off x="1460150" y="2996580"/>
              <a:ext cx="1212668" cy="76909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prstClr val="white"/>
                  </a:solidFill>
                  <a:uLnTx/>
                  <a:uFillTx/>
                  <a:latin typeface="优设标题黑" panose="00000500000000000000" pitchFamily="2" charset="-122"/>
                  <a:ea typeface="优设标题黑" panose="00000500000000000000" pitchFamily="2" charset="-122"/>
                </a:rPr>
                <a:t>02</a:t>
              </a:r>
              <a:endParaRPr kumimoji="0" lang="zh-CN" altLang="en-US" sz="2000" b="0" i="0" u="none" strike="noStrike" kern="0" cap="none" spc="0" normalizeH="0" baseline="0" noProof="0" dirty="0">
                <a:ln>
                  <a:noFill/>
                </a:ln>
                <a:solidFill>
                  <a:prstClr val="white"/>
                </a:solidFill>
                <a:uLnTx/>
                <a:uFillTx/>
                <a:latin typeface="优设标题黑" panose="00000500000000000000" pitchFamily="2" charset="-122"/>
                <a:ea typeface="优设标题黑" panose="00000500000000000000" pitchFamily="2" charset="-122"/>
              </a:endParaRPr>
            </a:p>
          </p:txBody>
        </p:sp>
        <p:sp>
          <p:nvSpPr>
            <p:cNvPr id="14" name="文本框 13"/>
            <p:cNvSpPr txBox="1"/>
            <p:nvPr/>
          </p:nvSpPr>
          <p:spPr>
            <a:xfrm>
              <a:off x="3190148" y="2785307"/>
              <a:ext cx="3858378" cy="887413"/>
            </a:xfrm>
            <a:prstGeom prst="rect">
              <a:avLst/>
            </a:prstGeom>
            <a:noFill/>
          </p:spPr>
          <p:txBody>
            <a:bodyPr wrap="square" rtlCol="0">
              <a:spAutoFit/>
            </a:bodyPr>
            <a:lstStyle/>
            <a:p>
              <a:pPr lvl="0" algn="dist"/>
              <a:r>
                <a:rPr lang="zh-CN" altLang="en-US" sz="2400" kern="0" dirty="0">
                  <a:solidFill>
                    <a:schemeClr val="tx1">
                      <a:lumMod val="75000"/>
                      <a:lumOff val="25000"/>
                    </a:schemeClr>
                  </a:solidFill>
                  <a:latin typeface="优设标题黑" panose="00000500000000000000" pitchFamily="2" charset="-122"/>
                  <a:ea typeface="优设标题黑" panose="00000500000000000000" pitchFamily="2" charset="-122"/>
                </a:rPr>
                <a:t>项目成果展示</a:t>
              </a:r>
              <a:endParaRPr lang="zh-CN" altLang="en-US" sz="2400" kern="0" dirty="0">
                <a:solidFill>
                  <a:schemeClr val="tx1">
                    <a:lumMod val="75000"/>
                    <a:lumOff val="25000"/>
                  </a:schemeClr>
                </a:solidFill>
                <a:latin typeface="优设标题黑" panose="00000500000000000000" pitchFamily="2" charset="-122"/>
                <a:ea typeface="优设标题黑" panose="00000500000000000000" pitchFamily="2" charset="-122"/>
              </a:endParaRPr>
            </a:p>
          </p:txBody>
        </p:sp>
        <p:sp>
          <p:nvSpPr>
            <p:cNvPr id="15" name="文本框 14"/>
            <p:cNvSpPr txBox="1"/>
            <p:nvPr/>
          </p:nvSpPr>
          <p:spPr>
            <a:xfrm>
              <a:off x="3219320" y="3551839"/>
              <a:ext cx="5055506" cy="473286"/>
            </a:xfrm>
            <a:prstGeom prst="rect">
              <a:avLst/>
            </a:prstGeom>
            <a:noFill/>
          </p:spPr>
          <p:txBody>
            <a:bodyPr wrap="square" rtlCol="0">
              <a:spAutoFit/>
            </a:bodyPr>
            <a:lstStyle/>
            <a:p>
              <a:pPr lvl="0" algn="dist"/>
              <a:r>
                <a:rPr lang="en-US" altLang="zh-CN" sz="1000" i="1" kern="0" dirty="0">
                  <a:solidFill>
                    <a:prstClr val="white">
                      <a:lumMod val="65000"/>
                    </a:prstClr>
                  </a:solidFill>
                  <a:latin typeface="思源黑体 CN Light" panose="020B0300000000000000" pitchFamily="34" charset="-122"/>
                  <a:ea typeface="思源黑体 CN Light" panose="020B0300000000000000" pitchFamily="34" charset="-122"/>
                </a:rPr>
                <a:t>PROJECT RESULTS DISPLAY</a:t>
              </a:r>
              <a:endParaRPr lang="en-US" altLang="zh-CN" sz="1000" i="1" kern="0" dirty="0">
                <a:solidFill>
                  <a:prstClr val="white">
                    <a:lumMod val="65000"/>
                  </a:prstClr>
                </a:solidFill>
                <a:latin typeface="思源黑体 CN Light" panose="020B0300000000000000" pitchFamily="34" charset="-122"/>
                <a:ea typeface="思源黑体 CN Light" panose="020B0300000000000000" pitchFamily="34" charset="-122"/>
              </a:endParaRPr>
            </a:p>
          </p:txBody>
        </p:sp>
        <p:cxnSp>
          <p:nvCxnSpPr>
            <p:cNvPr id="17" name="直接连接符 16"/>
            <p:cNvCxnSpPr/>
            <p:nvPr/>
          </p:nvCxnSpPr>
          <p:spPr>
            <a:xfrm>
              <a:off x="2922654" y="2938286"/>
              <a:ext cx="0" cy="97018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8" name="矩形 17"/>
          <p:cNvSpPr/>
          <p:nvPr/>
        </p:nvSpPr>
        <p:spPr>
          <a:xfrm>
            <a:off x="10565215" y="340543"/>
            <a:ext cx="1303173" cy="276999"/>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chemeClr val="tx1">
                    <a:lumMod val="75000"/>
                    <a:lumOff val="25000"/>
                  </a:schemeClr>
                </a:solidFill>
                <a:uLnTx/>
                <a:uFillTx/>
                <a:latin typeface="优设标题黑" panose="00000500000000000000" pitchFamily="2" charset="-122"/>
                <a:ea typeface="优设标题黑" panose="00000500000000000000" pitchFamily="2" charset="-122"/>
              </a:rPr>
              <a:t>YOUR LOGO</a:t>
            </a:r>
            <a:endParaRPr kumimoji="0" lang="zh-CN" altLang="en-US" sz="1200" b="0" i="0" u="none" strike="noStrike" kern="1200" cap="none" spc="0" normalizeH="0" baseline="0" noProof="0" dirty="0">
              <a:ln>
                <a:noFill/>
              </a:ln>
              <a:solidFill>
                <a:schemeClr val="tx1">
                  <a:lumMod val="75000"/>
                  <a:lumOff val="25000"/>
                </a:schemeClr>
              </a:solidFill>
              <a:uLnTx/>
              <a:uFillTx/>
              <a:latin typeface="优设标题黑" panose="00000500000000000000" pitchFamily="2" charset="-122"/>
              <a:ea typeface="优设标题黑" panose="00000500000000000000" pitchFamily="2" charset="-122"/>
            </a:endParaRPr>
          </a:p>
        </p:txBody>
      </p:sp>
      <p:graphicFrame>
        <p:nvGraphicFramePr>
          <p:cNvPr id="9" name="图表 8"/>
          <p:cNvGraphicFramePr/>
          <p:nvPr/>
        </p:nvGraphicFramePr>
        <p:xfrm>
          <a:off x="5985048" y="1731924"/>
          <a:ext cx="5524782" cy="3920270"/>
        </p:xfrm>
        <a:graphic>
          <a:graphicData uri="http://schemas.openxmlformats.org/drawingml/2006/chart">
            <c:chart xmlns:c="http://schemas.openxmlformats.org/drawingml/2006/chart" xmlns:r="http://schemas.openxmlformats.org/officeDocument/2006/relationships" r:id="rId1"/>
          </a:graphicData>
        </a:graphic>
      </p:graphicFrame>
      <p:grpSp>
        <p:nvGrpSpPr>
          <p:cNvPr id="10" name="组合 9"/>
          <p:cNvGrpSpPr/>
          <p:nvPr/>
        </p:nvGrpSpPr>
        <p:grpSpPr>
          <a:xfrm>
            <a:off x="1308100" y="2360357"/>
            <a:ext cx="4073525" cy="2734252"/>
            <a:chOff x="1308100" y="2360357"/>
            <a:chExt cx="4073525" cy="2734252"/>
          </a:xfrm>
        </p:grpSpPr>
        <p:sp>
          <p:nvSpPr>
            <p:cNvPr id="11" name="矩形 10"/>
            <p:cNvSpPr/>
            <p:nvPr/>
          </p:nvSpPr>
          <p:spPr>
            <a:xfrm>
              <a:off x="1308100" y="2360357"/>
              <a:ext cx="3783067" cy="707886"/>
            </a:xfrm>
            <a:prstGeom prst="rect">
              <a:avLst/>
            </a:prstGeom>
          </p:spPr>
          <p:txBody>
            <a:bodyPr wrap="square">
              <a:spAutoFit/>
            </a:bodyPr>
            <a:lstStyle/>
            <a:p>
              <a:pPr lvl="0" defTabSz="457200"/>
              <a:r>
                <a:rPr kumimoji="1" lang="zh-CN" altLang="en-US" sz="4000" dirty="0">
                  <a:gradFill flip="none" rotWithShape="1">
                    <a:gsLst>
                      <a:gs pos="100000">
                        <a:srgbClr val="A6FFCB"/>
                      </a:gs>
                      <a:gs pos="50000">
                        <a:srgbClr val="12D8FA"/>
                      </a:gs>
                      <a:gs pos="0">
                        <a:srgbClr val="1FA2FF"/>
                      </a:gs>
                    </a:gsLst>
                    <a:lin ang="2700000" scaled="1"/>
                    <a:tileRect/>
                  </a:gradFill>
                  <a:latin typeface="优设标题黑" panose="00000500000000000000" pitchFamily="2" charset="-122"/>
                  <a:ea typeface="优设标题黑" panose="00000500000000000000" pitchFamily="2" charset="-122"/>
                </a:rPr>
                <a:t>请输入标题文字</a:t>
              </a:r>
              <a:endParaRPr kumimoji="1" lang="zh-CN" altLang="en-US" sz="4000" dirty="0">
                <a:gradFill flip="none" rotWithShape="1">
                  <a:gsLst>
                    <a:gs pos="100000">
                      <a:srgbClr val="A6FFCB"/>
                    </a:gs>
                    <a:gs pos="50000">
                      <a:srgbClr val="12D8FA"/>
                    </a:gs>
                    <a:gs pos="0">
                      <a:srgbClr val="1FA2FF"/>
                    </a:gs>
                  </a:gsLst>
                  <a:lin ang="2700000" scaled="1"/>
                  <a:tileRect/>
                </a:gradFill>
                <a:latin typeface="优设标题黑" panose="00000500000000000000" pitchFamily="2" charset="-122"/>
                <a:ea typeface="优设标题黑" panose="00000500000000000000" pitchFamily="2" charset="-122"/>
              </a:endParaRPr>
            </a:p>
          </p:txBody>
        </p:sp>
        <p:sp>
          <p:nvSpPr>
            <p:cNvPr id="16" name="矩形 15"/>
            <p:cNvSpPr/>
            <p:nvPr/>
          </p:nvSpPr>
          <p:spPr>
            <a:xfrm>
              <a:off x="1308100" y="3096818"/>
              <a:ext cx="4073525" cy="1997791"/>
            </a:xfrm>
            <a:prstGeom prst="rect">
              <a:avLst/>
            </a:prstGeom>
          </p:spPr>
          <p:txBody>
            <a:bodyPr vert="horz" wrap="square">
              <a:spAutoFit/>
            </a:bodyPr>
            <a:lstStyle/>
            <a:p>
              <a:pPr>
                <a:lnSpc>
                  <a:spcPct val="150000"/>
                </a:lnSpc>
              </a:pPr>
              <a:r>
                <a:rPr lang="zh-CN" altLang="en-US" sz="1400" dirty="0">
                  <a:solidFill>
                    <a:schemeClr val="tx1">
                      <a:lumMod val="85000"/>
                      <a:lumOff val="15000"/>
                    </a:schemeClr>
                  </a:solidFill>
                  <a:latin typeface="思源黑体 CN Light" panose="020B0300000000000000" pitchFamily="34" charset="-122"/>
                  <a:ea typeface="思源黑体 CN Light" panose="020B0300000000000000" pitchFamily="34" charset="-122"/>
                </a:rPr>
                <a:t>点击此处添加文本内容，如关键词、</a:t>
              </a:r>
              <a:endParaRPr lang="en-US" altLang="zh-CN" sz="1400" dirty="0">
                <a:solidFill>
                  <a:schemeClr val="tx1">
                    <a:lumMod val="85000"/>
                    <a:lumOff val="15000"/>
                  </a:schemeClr>
                </a:solidFill>
                <a:latin typeface="思源黑体 CN Light" panose="020B0300000000000000" pitchFamily="34" charset="-122"/>
                <a:ea typeface="思源黑体 CN Light" panose="020B0300000000000000" pitchFamily="34" charset="-122"/>
              </a:endParaRPr>
            </a:p>
            <a:p>
              <a:pPr>
                <a:lnSpc>
                  <a:spcPct val="150000"/>
                </a:lnSpc>
              </a:pPr>
              <a:r>
                <a:rPr lang="zh-CN" altLang="en-US" sz="1400" dirty="0">
                  <a:solidFill>
                    <a:schemeClr val="tx1">
                      <a:lumMod val="85000"/>
                      <a:lumOff val="15000"/>
                    </a:schemeClr>
                  </a:solidFill>
                  <a:latin typeface="思源黑体 CN Light" panose="020B0300000000000000" pitchFamily="34" charset="-122"/>
                  <a:ea typeface="思源黑体 CN Light" panose="020B0300000000000000" pitchFamily="34" charset="-122"/>
                </a:rPr>
                <a:t>部分简单介绍等。点击此处添加文本内容</a:t>
              </a:r>
              <a:r>
                <a:rPr lang="en-US" altLang="zh-CN" sz="1400" dirty="0">
                  <a:solidFill>
                    <a:schemeClr val="tx1">
                      <a:lumMod val="85000"/>
                      <a:lumOff val="15000"/>
                    </a:schemeClr>
                  </a:solidFill>
                  <a:latin typeface="思源黑体 CN Light" panose="020B0300000000000000" pitchFamily="34" charset="-122"/>
                  <a:ea typeface="思源黑体 CN Light" panose="020B0300000000000000" pitchFamily="34" charset="-122"/>
                </a:rPr>
                <a:t>.</a:t>
              </a:r>
              <a:endParaRPr lang="en-US" altLang="zh-CN" sz="1400" dirty="0">
                <a:solidFill>
                  <a:schemeClr val="tx1">
                    <a:lumMod val="85000"/>
                    <a:lumOff val="15000"/>
                  </a:schemeClr>
                </a:solidFill>
                <a:latin typeface="思源黑体 CN Light" panose="020B0300000000000000" pitchFamily="34" charset="-122"/>
                <a:ea typeface="思源黑体 CN Light" panose="020B0300000000000000" pitchFamily="34" charset="-122"/>
              </a:endParaRPr>
            </a:p>
            <a:p>
              <a:pPr>
                <a:lnSpc>
                  <a:spcPct val="150000"/>
                </a:lnSpc>
              </a:pPr>
              <a:r>
                <a:rPr lang="zh-CN" altLang="en-US" sz="1400" dirty="0">
                  <a:solidFill>
                    <a:schemeClr val="tx1">
                      <a:lumMod val="85000"/>
                      <a:lumOff val="15000"/>
                    </a:schemeClr>
                  </a:solidFill>
                  <a:latin typeface="思源黑体 CN Light" panose="020B0300000000000000" pitchFamily="34" charset="-122"/>
                  <a:ea typeface="思源黑体 CN Light" panose="020B0300000000000000" pitchFamily="34" charset="-122"/>
                </a:rPr>
                <a:t>点击此处添加文本内容，如关键词、部分简单</a:t>
              </a:r>
              <a:endParaRPr lang="en-US" altLang="zh-CN" sz="1400" dirty="0">
                <a:solidFill>
                  <a:schemeClr val="tx1">
                    <a:lumMod val="85000"/>
                    <a:lumOff val="15000"/>
                  </a:schemeClr>
                </a:solidFill>
                <a:latin typeface="思源黑体 CN Light" panose="020B0300000000000000" pitchFamily="34" charset="-122"/>
                <a:ea typeface="思源黑体 CN Light" panose="020B0300000000000000" pitchFamily="34" charset="-122"/>
              </a:endParaRPr>
            </a:p>
            <a:p>
              <a:pPr>
                <a:lnSpc>
                  <a:spcPct val="150000"/>
                </a:lnSpc>
              </a:pPr>
              <a:r>
                <a:rPr lang="zh-CN" altLang="en-US" sz="1400" dirty="0">
                  <a:solidFill>
                    <a:schemeClr val="tx1">
                      <a:lumMod val="85000"/>
                      <a:lumOff val="15000"/>
                    </a:schemeClr>
                  </a:solidFill>
                  <a:latin typeface="思源黑体 CN Light" panose="020B0300000000000000" pitchFamily="34" charset="-122"/>
                  <a:ea typeface="思源黑体 CN Light" panose="020B0300000000000000" pitchFamily="34" charset="-122"/>
                </a:rPr>
                <a:t>介绍等。点击此处添加文本内容</a:t>
              </a:r>
              <a:r>
                <a:rPr lang="en-US" altLang="zh-CN" sz="1400" dirty="0">
                  <a:solidFill>
                    <a:schemeClr val="tx1">
                      <a:lumMod val="85000"/>
                      <a:lumOff val="15000"/>
                    </a:schemeClr>
                  </a:solidFill>
                  <a:latin typeface="思源黑体 CN Light" panose="020B0300000000000000" pitchFamily="34" charset="-122"/>
                  <a:ea typeface="思源黑体 CN Light" panose="020B0300000000000000" pitchFamily="34" charset="-122"/>
                </a:rPr>
                <a:t>.</a:t>
              </a:r>
              <a:r>
                <a:rPr lang="zh-CN" altLang="en-US" sz="1400" dirty="0">
                  <a:solidFill>
                    <a:schemeClr val="tx1">
                      <a:lumMod val="85000"/>
                      <a:lumOff val="15000"/>
                    </a:schemeClr>
                  </a:solidFill>
                  <a:latin typeface="思源黑体 CN Light" panose="020B0300000000000000" pitchFamily="34" charset="-122"/>
                  <a:ea typeface="思源黑体 CN Light" panose="020B0300000000000000" pitchFamily="34" charset="-122"/>
                </a:rPr>
                <a:t>点击此处</a:t>
              </a:r>
              <a:endParaRPr lang="en-US" altLang="zh-CN" sz="1400" dirty="0">
                <a:solidFill>
                  <a:schemeClr val="tx1">
                    <a:lumMod val="85000"/>
                    <a:lumOff val="15000"/>
                  </a:schemeClr>
                </a:solidFill>
                <a:latin typeface="思源黑体 CN Light" panose="020B0300000000000000" pitchFamily="34" charset="-122"/>
                <a:ea typeface="思源黑体 CN Light" panose="020B0300000000000000" pitchFamily="34" charset="-122"/>
              </a:endParaRPr>
            </a:p>
            <a:p>
              <a:pPr>
                <a:lnSpc>
                  <a:spcPct val="150000"/>
                </a:lnSpc>
              </a:pPr>
              <a:r>
                <a:rPr lang="zh-CN" altLang="en-US" sz="1400" dirty="0">
                  <a:solidFill>
                    <a:schemeClr val="tx1">
                      <a:lumMod val="85000"/>
                      <a:lumOff val="15000"/>
                    </a:schemeClr>
                  </a:solidFill>
                  <a:latin typeface="思源黑体 CN Light" panose="020B0300000000000000" pitchFamily="34" charset="-122"/>
                  <a:ea typeface="思源黑体 CN Light" panose="020B0300000000000000" pitchFamily="34" charset="-122"/>
                </a:rPr>
                <a:t>文本内容，如关键词、部分简单介绍等。</a:t>
              </a:r>
              <a:endParaRPr lang="en-US" altLang="zh-CN" sz="1400" dirty="0">
                <a:solidFill>
                  <a:schemeClr val="tx1">
                    <a:lumMod val="85000"/>
                    <a:lumOff val="15000"/>
                  </a:schemeClr>
                </a:solidFill>
                <a:latin typeface="思源黑体 CN Light" panose="020B0300000000000000" pitchFamily="34" charset="-122"/>
                <a:ea typeface="思源黑体 CN Light" panose="020B0300000000000000" pitchFamily="34" charset="-122"/>
              </a:endParaRPr>
            </a:p>
            <a:p>
              <a:pPr>
                <a:lnSpc>
                  <a:spcPct val="150000"/>
                </a:lnSpc>
              </a:pPr>
              <a:r>
                <a:rPr lang="zh-CN" altLang="en-US" sz="1400" dirty="0">
                  <a:solidFill>
                    <a:schemeClr val="tx1">
                      <a:lumMod val="85000"/>
                      <a:lumOff val="15000"/>
                    </a:schemeClr>
                  </a:solidFill>
                  <a:latin typeface="思源黑体 CN Light" panose="020B0300000000000000" pitchFamily="34" charset="-122"/>
                  <a:ea typeface="思源黑体 CN Light" panose="020B0300000000000000" pitchFamily="34" charset="-122"/>
                </a:rPr>
                <a:t>点击此处添加文本内容</a:t>
              </a:r>
              <a:r>
                <a:rPr lang="en-US" altLang="zh-CN" sz="1400" dirty="0">
                  <a:solidFill>
                    <a:schemeClr val="tx1">
                      <a:lumMod val="85000"/>
                      <a:lumOff val="15000"/>
                    </a:schemeClr>
                  </a:solidFill>
                  <a:latin typeface="思源黑体 CN Light" panose="020B0300000000000000" pitchFamily="34" charset="-122"/>
                  <a:ea typeface="思源黑体 CN Light" panose="020B0300000000000000" pitchFamily="34" charset="-122"/>
                </a:rPr>
                <a:t>.</a:t>
              </a:r>
              <a:endParaRPr lang="en-US" altLang="zh-CN" sz="1400" dirty="0">
                <a:solidFill>
                  <a:schemeClr val="tx1">
                    <a:lumMod val="85000"/>
                    <a:lumOff val="15000"/>
                  </a:schemeClr>
                </a:solidFill>
                <a:latin typeface="思源黑体 CN Light" panose="020B0300000000000000" pitchFamily="34" charset="-122"/>
                <a:ea typeface="思源黑体 CN Light" panose="020B0300000000000000" pitchFamily="34" charset="-122"/>
              </a:endParaRPr>
            </a:p>
          </p:txBody>
        </p:sp>
        <p:cxnSp>
          <p:nvCxnSpPr>
            <p:cNvPr id="19" name="直接连接符 18"/>
            <p:cNvCxnSpPr/>
            <p:nvPr/>
          </p:nvCxnSpPr>
          <p:spPr>
            <a:xfrm>
              <a:off x="1404097" y="3068243"/>
              <a:ext cx="3872753" cy="0"/>
            </a:xfrm>
            <a:prstGeom prst="line">
              <a:avLst/>
            </a:prstGeom>
            <a:noFill/>
            <a:ln w="12700" cap="flat" cmpd="sng" algn="ctr">
              <a:solidFill>
                <a:schemeClr val="tx1">
                  <a:lumMod val="95000"/>
                  <a:lumOff val="5000"/>
                </a:schemeClr>
              </a:solidFill>
              <a:prstDash val="solid"/>
              <a:miter lim="800000"/>
            </a:ln>
            <a:effectLst/>
          </p:spPr>
        </p:cxn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659243" y="-4889511"/>
            <a:ext cx="11299730" cy="7985060"/>
            <a:chOff x="3125843" y="-3613161"/>
            <a:chExt cx="11299730" cy="7985060"/>
          </a:xfrm>
        </p:grpSpPr>
        <p:sp>
          <p:nvSpPr>
            <p:cNvPr id="5" name="矩形 4"/>
            <p:cNvSpPr/>
            <p:nvPr/>
          </p:nvSpPr>
          <p:spPr>
            <a:xfrm rot="18900000">
              <a:off x="6440513" y="-2863872"/>
              <a:ext cx="7235771" cy="7235771"/>
            </a:xfrm>
            <a:prstGeom prst="rect">
              <a:avLst/>
            </a:prstGeom>
            <a:blipFill dpi="0" rotWithShape="0">
              <a:blip r:embed="rId1"/>
              <a:srcRect/>
              <a:tile tx="1524000" ty="0" sx="100000" sy="100000" flip="none" algn="b"/>
            </a:bli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sp>
          <p:nvSpPr>
            <p:cNvPr id="6" name="矩形 5"/>
            <p:cNvSpPr/>
            <p:nvPr/>
          </p:nvSpPr>
          <p:spPr>
            <a:xfrm rot="18900000">
              <a:off x="10807687" y="-1054929"/>
              <a:ext cx="3617886" cy="3617886"/>
            </a:xfrm>
            <a:prstGeom prst="rect">
              <a:avLst/>
            </a:prstGeom>
            <a:gradFill flip="none" rotWithShape="0">
              <a:gsLst>
                <a:gs pos="0">
                  <a:srgbClr val="1FA2FF">
                    <a:alpha val="80000"/>
                  </a:srgbClr>
                </a:gs>
                <a:gs pos="50000">
                  <a:srgbClr val="12D8FA">
                    <a:alpha val="80000"/>
                  </a:srgbClr>
                </a:gs>
                <a:gs pos="100000">
                  <a:srgbClr val="A6FFCB">
                    <a:alpha val="8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Arial" panose="020B0604020202020204" pitchFamily="34" charset="0"/>
              </a:endParaRPr>
            </a:p>
          </p:txBody>
        </p:sp>
        <p:sp>
          <p:nvSpPr>
            <p:cNvPr id="7" name="矩形 6"/>
            <p:cNvSpPr/>
            <p:nvPr/>
          </p:nvSpPr>
          <p:spPr>
            <a:xfrm rot="18900000">
              <a:off x="5691224" y="-1054929"/>
              <a:ext cx="3617886" cy="3617886"/>
            </a:xfrm>
            <a:prstGeom prst="rect">
              <a:avLst/>
            </a:prstGeom>
            <a:gradFill flip="none" rotWithShape="0">
              <a:gsLst>
                <a:gs pos="0">
                  <a:srgbClr val="1FA2FF">
                    <a:alpha val="80000"/>
                  </a:srgbClr>
                </a:gs>
                <a:gs pos="50000">
                  <a:srgbClr val="12D8FA">
                    <a:alpha val="80000"/>
                  </a:srgbClr>
                </a:gs>
                <a:gs pos="100000">
                  <a:srgbClr val="A6FFCB">
                    <a:alpha val="8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sp>
          <p:nvSpPr>
            <p:cNvPr id="8" name="矩形 7"/>
            <p:cNvSpPr/>
            <p:nvPr/>
          </p:nvSpPr>
          <p:spPr>
            <a:xfrm rot="18900000">
              <a:off x="8249456" y="-3613161"/>
              <a:ext cx="3617886" cy="3617886"/>
            </a:xfrm>
            <a:prstGeom prst="rect">
              <a:avLst/>
            </a:prstGeom>
            <a:solidFill>
              <a:srgbClr val="414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sp>
          <p:nvSpPr>
            <p:cNvPr id="9" name="矩形 8"/>
            <p:cNvSpPr/>
            <p:nvPr/>
          </p:nvSpPr>
          <p:spPr>
            <a:xfrm rot="18900000">
              <a:off x="3125843" y="-3613161"/>
              <a:ext cx="3617886" cy="3617886"/>
            </a:xfrm>
            <a:prstGeom prst="rect">
              <a:avLst/>
            </a:prstGeom>
            <a:solidFill>
              <a:srgbClr val="414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grpSp>
      <p:sp>
        <p:nvSpPr>
          <p:cNvPr id="10" name="矩形 9"/>
          <p:cNvSpPr/>
          <p:nvPr/>
        </p:nvSpPr>
        <p:spPr>
          <a:xfrm rot="18900000">
            <a:off x="-2132795" y="5745932"/>
            <a:ext cx="3617886" cy="3617886"/>
          </a:xfrm>
          <a:prstGeom prst="rect">
            <a:avLst/>
          </a:prstGeom>
          <a:gradFill flip="none" rotWithShape="0">
            <a:gsLst>
              <a:gs pos="0">
                <a:srgbClr val="1FA2FF"/>
              </a:gs>
              <a:gs pos="50000">
                <a:srgbClr val="12D8FA"/>
              </a:gs>
              <a:gs pos="100000">
                <a:srgbClr val="A6FFCB"/>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sp>
        <p:nvSpPr>
          <p:cNvPr id="16" name="矩形 15"/>
          <p:cNvSpPr/>
          <p:nvPr/>
        </p:nvSpPr>
        <p:spPr>
          <a:xfrm rot="18900000">
            <a:off x="-1835621" y="-3766939"/>
            <a:ext cx="3617886" cy="3617886"/>
          </a:xfrm>
          <a:prstGeom prst="rect">
            <a:avLst/>
          </a:prstGeom>
          <a:gradFill flip="none" rotWithShape="0">
            <a:gsLst>
              <a:gs pos="0">
                <a:srgbClr val="1FA2FF"/>
              </a:gs>
              <a:gs pos="50000">
                <a:srgbClr val="12D8FA"/>
              </a:gs>
              <a:gs pos="100000">
                <a:srgbClr val="A6FFCB"/>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grpSp>
        <p:nvGrpSpPr>
          <p:cNvPr id="2" name="组合 1"/>
          <p:cNvGrpSpPr/>
          <p:nvPr/>
        </p:nvGrpSpPr>
        <p:grpSpPr>
          <a:xfrm>
            <a:off x="1460150" y="2785307"/>
            <a:ext cx="6814676" cy="1177404"/>
            <a:chOff x="1460150" y="2785307"/>
            <a:chExt cx="6814676" cy="1177404"/>
          </a:xfrm>
        </p:grpSpPr>
        <p:sp>
          <p:nvSpPr>
            <p:cNvPr id="12" name="椭圆 11"/>
            <p:cNvSpPr/>
            <p:nvPr/>
          </p:nvSpPr>
          <p:spPr>
            <a:xfrm>
              <a:off x="1485073" y="2799891"/>
              <a:ext cx="1162820" cy="1162820"/>
            </a:xfrm>
            <a:prstGeom prst="ellipse">
              <a:avLst/>
            </a:prstGeom>
            <a:gradFill flip="none" rotWithShape="0">
              <a:gsLst>
                <a:gs pos="0">
                  <a:srgbClr val="1FA2FF"/>
                </a:gs>
                <a:gs pos="50000">
                  <a:srgbClr val="12D8FA"/>
                </a:gs>
                <a:gs pos="100000">
                  <a:srgbClr val="A6FFCB"/>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solidFill>
                  <a:schemeClr val="lt1"/>
                </a:solidFill>
                <a:latin typeface="Arial" panose="020B0604020202020204" pitchFamily="34" charset="0"/>
              </a:endParaRPr>
            </a:p>
          </p:txBody>
        </p:sp>
        <p:sp>
          <p:nvSpPr>
            <p:cNvPr id="13" name="文本框 12"/>
            <p:cNvSpPr txBox="1"/>
            <p:nvPr/>
          </p:nvSpPr>
          <p:spPr>
            <a:xfrm>
              <a:off x="1460150" y="2996580"/>
              <a:ext cx="1212667" cy="76944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400" b="0" i="0" u="none" strike="noStrike" kern="0" cap="none" spc="0" normalizeH="0" baseline="0" noProof="0" dirty="0">
                  <a:ln>
                    <a:noFill/>
                  </a:ln>
                  <a:solidFill>
                    <a:prstClr val="white"/>
                  </a:solidFill>
                  <a:uLnTx/>
                  <a:uFillTx/>
                  <a:latin typeface="优设标题黑" panose="00000500000000000000" pitchFamily="2" charset="-122"/>
                  <a:ea typeface="优设标题黑" panose="00000500000000000000" pitchFamily="2" charset="-122"/>
                </a:rPr>
                <a:t>03</a:t>
              </a:r>
              <a:endParaRPr kumimoji="0" lang="zh-CN" altLang="en-US" sz="4400" b="0" i="0" u="none" strike="noStrike" kern="0" cap="none" spc="0" normalizeH="0" baseline="0" noProof="0" dirty="0">
                <a:ln>
                  <a:noFill/>
                </a:ln>
                <a:solidFill>
                  <a:prstClr val="white"/>
                </a:solidFill>
                <a:uLnTx/>
                <a:uFillTx/>
                <a:latin typeface="优设标题黑" panose="00000500000000000000" pitchFamily="2" charset="-122"/>
                <a:ea typeface="优设标题黑" panose="00000500000000000000" pitchFamily="2" charset="-122"/>
              </a:endParaRPr>
            </a:p>
          </p:txBody>
        </p:sp>
        <p:sp>
          <p:nvSpPr>
            <p:cNvPr id="14" name="文本框 13"/>
            <p:cNvSpPr txBox="1"/>
            <p:nvPr/>
          </p:nvSpPr>
          <p:spPr>
            <a:xfrm>
              <a:off x="3190149" y="2785307"/>
              <a:ext cx="3858379" cy="830998"/>
            </a:xfrm>
            <a:prstGeom prst="rect">
              <a:avLst/>
            </a:prstGeom>
            <a:noFill/>
          </p:spPr>
          <p:txBody>
            <a:bodyPr wrap="square" rtlCol="0">
              <a:spAutoFit/>
            </a:bodyPr>
            <a:lstStyle/>
            <a:p>
              <a:pPr lvl="0" algn="dist"/>
              <a:r>
                <a:rPr lang="zh-CN" altLang="en-US" sz="4800" kern="0" dirty="0">
                  <a:solidFill>
                    <a:schemeClr val="tx1">
                      <a:lumMod val="75000"/>
                      <a:lumOff val="25000"/>
                    </a:schemeClr>
                  </a:solidFill>
                  <a:latin typeface="优设标题黑" panose="00000500000000000000" pitchFamily="2" charset="-122"/>
                  <a:ea typeface="优设标题黑" panose="00000500000000000000" pitchFamily="2" charset="-122"/>
                </a:rPr>
                <a:t>工作经验总结</a:t>
              </a:r>
              <a:endParaRPr lang="zh-CN" altLang="en-US" sz="4800" kern="0" dirty="0">
                <a:solidFill>
                  <a:schemeClr val="tx1">
                    <a:lumMod val="75000"/>
                    <a:lumOff val="25000"/>
                  </a:schemeClr>
                </a:solidFill>
                <a:latin typeface="优设标题黑" panose="00000500000000000000" pitchFamily="2" charset="-122"/>
                <a:ea typeface="优设标题黑" panose="00000500000000000000" pitchFamily="2" charset="-122"/>
              </a:endParaRPr>
            </a:p>
          </p:txBody>
        </p:sp>
        <p:sp>
          <p:nvSpPr>
            <p:cNvPr id="15" name="文本框 14"/>
            <p:cNvSpPr txBox="1"/>
            <p:nvPr/>
          </p:nvSpPr>
          <p:spPr>
            <a:xfrm>
              <a:off x="3219319" y="3551838"/>
              <a:ext cx="5055507" cy="369332"/>
            </a:xfrm>
            <a:prstGeom prst="rect">
              <a:avLst/>
            </a:prstGeom>
            <a:noFill/>
          </p:spPr>
          <p:txBody>
            <a:bodyPr wrap="square" rtlCol="0">
              <a:spAutoFit/>
            </a:bodyPr>
            <a:lstStyle/>
            <a:p>
              <a:pPr lvl="0" algn="dist"/>
              <a:r>
                <a:rPr lang="en-US" altLang="zh-CN" i="1" kern="0" dirty="0">
                  <a:solidFill>
                    <a:prstClr val="white">
                      <a:lumMod val="65000"/>
                    </a:prstClr>
                  </a:solidFill>
                  <a:latin typeface="思源黑体 CN Light" panose="020B0300000000000000" pitchFamily="34" charset="-122"/>
                  <a:ea typeface="思源黑体 CN Light" panose="020B0300000000000000" pitchFamily="34" charset="-122"/>
                </a:rPr>
                <a:t>WORK EXPERIENCE SUMMARY</a:t>
              </a:r>
              <a:endParaRPr lang="en-US" altLang="zh-CN" i="1" kern="0" dirty="0">
                <a:solidFill>
                  <a:prstClr val="white">
                    <a:lumMod val="65000"/>
                  </a:prstClr>
                </a:solidFill>
                <a:latin typeface="思源黑体 CN Light" panose="020B0300000000000000" pitchFamily="34" charset="-122"/>
                <a:ea typeface="思源黑体 CN Light" panose="020B0300000000000000" pitchFamily="34" charset="-122"/>
              </a:endParaRPr>
            </a:p>
          </p:txBody>
        </p:sp>
        <p:cxnSp>
          <p:nvCxnSpPr>
            <p:cNvPr id="17" name="直接连接符 16"/>
            <p:cNvCxnSpPr/>
            <p:nvPr/>
          </p:nvCxnSpPr>
          <p:spPr>
            <a:xfrm>
              <a:off x="2922654" y="2938286"/>
              <a:ext cx="0" cy="97018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74313" y="298369"/>
            <a:ext cx="3545238" cy="644999"/>
            <a:chOff x="1460150" y="2785307"/>
            <a:chExt cx="6814676" cy="1239818"/>
          </a:xfrm>
        </p:grpSpPr>
        <p:sp>
          <p:nvSpPr>
            <p:cNvPr id="12" name="椭圆 11"/>
            <p:cNvSpPr/>
            <p:nvPr/>
          </p:nvSpPr>
          <p:spPr>
            <a:xfrm>
              <a:off x="1485073" y="2799891"/>
              <a:ext cx="1162820" cy="1162820"/>
            </a:xfrm>
            <a:prstGeom prst="ellipse">
              <a:avLst/>
            </a:prstGeom>
            <a:gradFill flip="none" rotWithShape="0">
              <a:gsLst>
                <a:gs pos="0">
                  <a:srgbClr val="1FA2FF"/>
                </a:gs>
                <a:gs pos="50000">
                  <a:srgbClr val="12D8FA"/>
                </a:gs>
                <a:gs pos="100000">
                  <a:srgbClr val="A6FFCB"/>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dirty="0">
                <a:solidFill>
                  <a:schemeClr val="lt1"/>
                </a:solidFill>
                <a:latin typeface="Arial" panose="020B0604020202020204" pitchFamily="34" charset="0"/>
              </a:endParaRPr>
            </a:p>
          </p:txBody>
        </p:sp>
        <p:sp>
          <p:nvSpPr>
            <p:cNvPr id="13" name="文本框 12"/>
            <p:cNvSpPr txBox="1"/>
            <p:nvPr/>
          </p:nvSpPr>
          <p:spPr>
            <a:xfrm>
              <a:off x="1460150" y="2996580"/>
              <a:ext cx="1212668" cy="76909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prstClr val="white"/>
                  </a:solidFill>
                  <a:uLnTx/>
                  <a:uFillTx/>
                  <a:latin typeface="优设标题黑" panose="00000500000000000000" pitchFamily="2" charset="-122"/>
                  <a:ea typeface="优设标题黑" panose="00000500000000000000" pitchFamily="2" charset="-122"/>
                </a:rPr>
                <a:t>03</a:t>
              </a:r>
              <a:endParaRPr kumimoji="0" lang="zh-CN" altLang="en-US" sz="2000" b="0" i="0" u="none" strike="noStrike" kern="0" cap="none" spc="0" normalizeH="0" baseline="0" noProof="0" dirty="0">
                <a:ln>
                  <a:noFill/>
                </a:ln>
                <a:solidFill>
                  <a:prstClr val="white"/>
                </a:solidFill>
                <a:uLnTx/>
                <a:uFillTx/>
                <a:latin typeface="优设标题黑" panose="00000500000000000000" pitchFamily="2" charset="-122"/>
                <a:ea typeface="优设标题黑" panose="00000500000000000000" pitchFamily="2" charset="-122"/>
              </a:endParaRPr>
            </a:p>
          </p:txBody>
        </p:sp>
        <p:sp>
          <p:nvSpPr>
            <p:cNvPr id="14" name="文本框 13"/>
            <p:cNvSpPr txBox="1"/>
            <p:nvPr/>
          </p:nvSpPr>
          <p:spPr>
            <a:xfrm>
              <a:off x="3190148" y="2785307"/>
              <a:ext cx="3858378" cy="887413"/>
            </a:xfrm>
            <a:prstGeom prst="rect">
              <a:avLst/>
            </a:prstGeom>
            <a:noFill/>
          </p:spPr>
          <p:txBody>
            <a:bodyPr wrap="square" rtlCol="0">
              <a:spAutoFit/>
            </a:bodyPr>
            <a:lstStyle/>
            <a:p>
              <a:pPr lvl="0" algn="dist"/>
              <a:r>
                <a:rPr lang="zh-CN" altLang="en-US" sz="2400" kern="0" dirty="0">
                  <a:solidFill>
                    <a:schemeClr val="tx1">
                      <a:lumMod val="75000"/>
                      <a:lumOff val="25000"/>
                    </a:schemeClr>
                  </a:solidFill>
                  <a:latin typeface="优设标题黑" panose="00000500000000000000" pitchFamily="2" charset="-122"/>
                  <a:ea typeface="优设标题黑" panose="00000500000000000000" pitchFamily="2" charset="-122"/>
                </a:rPr>
                <a:t>工作经验总结</a:t>
              </a:r>
              <a:endParaRPr lang="zh-CN" altLang="en-US" sz="2400" kern="0" dirty="0">
                <a:solidFill>
                  <a:schemeClr val="tx1">
                    <a:lumMod val="75000"/>
                    <a:lumOff val="25000"/>
                  </a:schemeClr>
                </a:solidFill>
                <a:latin typeface="优设标题黑" panose="00000500000000000000" pitchFamily="2" charset="-122"/>
                <a:ea typeface="优设标题黑" panose="00000500000000000000" pitchFamily="2" charset="-122"/>
              </a:endParaRPr>
            </a:p>
          </p:txBody>
        </p:sp>
        <p:sp>
          <p:nvSpPr>
            <p:cNvPr id="15" name="文本框 14"/>
            <p:cNvSpPr txBox="1"/>
            <p:nvPr/>
          </p:nvSpPr>
          <p:spPr>
            <a:xfrm>
              <a:off x="3219320" y="3551839"/>
              <a:ext cx="5055506" cy="473286"/>
            </a:xfrm>
            <a:prstGeom prst="rect">
              <a:avLst/>
            </a:prstGeom>
            <a:noFill/>
          </p:spPr>
          <p:txBody>
            <a:bodyPr wrap="square" rtlCol="0">
              <a:spAutoFit/>
            </a:bodyPr>
            <a:lstStyle/>
            <a:p>
              <a:pPr lvl="0" algn="dist"/>
              <a:r>
                <a:rPr lang="en-US" altLang="zh-CN" sz="1000" i="1" kern="0" dirty="0">
                  <a:solidFill>
                    <a:prstClr val="white">
                      <a:lumMod val="65000"/>
                    </a:prstClr>
                  </a:solidFill>
                  <a:latin typeface="思源黑体 CN Light" panose="020B0300000000000000" pitchFamily="34" charset="-122"/>
                  <a:ea typeface="思源黑体 CN Light" panose="020B0300000000000000" pitchFamily="34" charset="-122"/>
                </a:rPr>
                <a:t>WORK EXPERIENCE SUMMARY</a:t>
              </a:r>
              <a:endParaRPr lang="en-US" altLang="zh-CN" sz="1000" i="1" kern="0" dirty="0">
                <a:solidFill>
                  <a:prstClr val="white">
                    <a:lumMod val="65000"/>
                  </a:prstClr>
                </a:solidFill>
                <a:latin typeface="思源黑体 CN Light" panose="020B0300000000000000" pitchFamily="34" charset="-122"/>
                <a:ea typeface="思源黑体 CN Light" panose="020B0300000000000000" pitchFamily="34" charset="-122"/>
              </a:endParaRPr>
            </a:p>
          </p:txBody>
        </p:sp>
        <p:cxnSp>
          <p:nvCxnSpPr>
            <p:cNvPr id="17" name="直接连接符 16"/>
            <p:cNvCxnSpPr/>
            <p:nvPr/>
          </p:nvCxnSpPr>
          <p:spPr>
            <a:xfrm>
              <a:off x="2922654" y="2938286"/>
              <a:ext cx="0" cy="97018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8" name="矩形 17"/>
          <p:cNvSpPr/>
          <p:nvPr/>
        </p:nvSpPr>
        <p:spPr>
          <a:xfrm>
            <a:off x="10565215" y="340543"/>
            <a:ext cx="1303173" cy="276999"/>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chemeClr val="tx1">
                    <a:lumMod val="75000"/>
                    <a:lumOff val="25000"/>
                  </a:schemeClr>
                </a:solidFill>
                <a:uLnTx/>
                <a:uFillTx/>
                <a:latin typeface="优设标题黑" panose="00000500000000000000" pitchFamily="2" charset="-122"/>
                <a:ea typeface="优设标题黑" panose="00000500000000000000" pitchFamily="2" charset="-122"/>
              </a:rPr>
              <a:t>YOUR LOGO</a:t>
            </a:r>
            <a:endParaRPr kumimoji="0" lang="zh-CN" altLang="en-US" sz="1200" b="0" i="0" u="none" strike="noStrike" kern="1200" cap="none" spc="0" normalizeH="0" baseline="0" noProof="0" dirty="0">
              <a:ln>
                <a:noFill/>
              </a:ln>
              <a:solidFill>
                <a:schemeClr val="tx1">
                  <a:lumMod val="75000"/>
                  <a:lumOff val="25000"/>
                </a:schemeClr>
              </a:solidFill>
              <a:uLnTx/>
              <a:uFillTx/>
              <a:latin typeface="优设标题黑" panose="00000500000000000000" pitchFamily="2" charset="-122"/>
              <a:ea typeface="优设标题黑" panose="00000500000000000000" pitchFamily="2" charset="-122"/>
            </a:endParaRPr>
          </a:p>
        </p:txBody>
      </p:sp>
      <p:grpSp>
        <p:nvGrpSpPr>
          <p:cNvPr id="37" name="组合 36"/>
          <p:cNvGrpSpPr/>
          <p:nvPr/>
        </p:nvGrpSpPr>
        <p:grpSpPr>
          <a:xfrm>
            <a:off x="7566607" y="2290352"/>
            <a:ext cx="3281431" cy="1374326"/>
            <a:chOff x="7566607" y="2290352"/>
            <a:chExt cx="3281431" cy="1374326"/>
          </a:xfrm>
        </p:grpSpPr>
        <p:grpSp>
          <p:nvGrpSpPr>
            <p:cNvPr id="38" name="组合 37"/>
            <p:cNvGrpSpPr/>
            <p:nvPr/>
          </p:nvGrpSpPr>
          <p:grpSpPr>
            <a:xfrm>
              <a:off x="8081786" y="2290352"/>
              <a:ext cx="531139" cy="871325"/>
              <a:chOff x="8472488" y="3105150"/>
              <a:chExt cx="525463" cy="862013"/>
            </a:xfrm>
            <a:solidFill>
              <a:srgbClr val="EA7D7E"/>
            </a:solidFill>
          </p:grpSpPr>
          <p:sp>
            <p:nvSpPr>
              <p:cNvPr id="43" name="Oval 288"/>
              <p:cNvSpPr>
                <a:spLocks noChangeArrowheads="1"/>
              </p:cNvSpPr>
              <p:nvPr/>
            </p:nvSpPr>
            <p:spPr bwMode="auto">
              <a:xfrm>
                <a:off x="8672513" y="3105150"/>
                <a:ext cx="127000" cy="136525"/>
              </a:xfrm>
              <a:prstGeom prst="ellipse">
                <a:avLst/>
              </a:prstGeom>
              <a:gradFill>
                <a:gsLst>
                  <a:gs pos="50000">
                    <a:srgbClr val="12D8FA"/>
                  </a:gs>
                  <a:gs pos="0">
                    <a:srgbClr val="1FA2FF"/>
                  </a:gs>
                  <a:gs pos="100000">
                    <a:srgbClr val="A6FFCB"/>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prstClr val="black"/>
                  </a:solidFill>
                  <a:effectLst/>
                  <a:uLnTx/>
                  <a:uFillTx/>
                  <a:latin typeface="Arial" panose="020B0604020202020204"/>
                  <a:ea typeface="思源黑体 CN Light" panose="020B0300000000000000" pitchFamily="34" charset="-122"/>
                  <a:cs typeface="+mn-ea"/>
                </a:endParaRPr>
              </a:p>
            </p:txBody>
          </p:sp>
          <p:sp>
            <p:nvSpPr>
              <p:cNvPr id="44" name="Freeform 289"/>
              <p:cNvSpPr/>
              <p:nvPr/>
            </p:nvSpPr>
            <p:spPr bwMode="auto">
              <a:xfrm>
                <a:off x="8472488" y="3268663"/>
                <a:ext cx="525463" cy="698500"/>
              </a:xfrm>
              <a:custGeom>
                <a:avLst/>
                <a:gdLst>
                  <a:gd name="T0" fmla="*/ 135 w 137"/>
                  <a:gd name="T1" fmla="*/ 35 h 184"/>
                  <a:gd name="T2" fmla="*/ 125 w 137"/>
                  <a:gd name="T3" fmla="*/ 32 h 184"/>
                  <a:gd name="T4" fmla="*/ 109 w 137"/>
                  <a:gd name="T5" fmla="*/ 39 h 184"/>
                  <a:gd name="T6" fmla="*/ 109 w 137"/>
                  <a:gd name="T7" fmla="*/ 23 h 184"/>
                  <a:gd name="T8" fmla="*/ 109 w 137"/>
                  <a:gd name="T9" fmla="*/ 23 h 184"/>
                  <a:gd name="T10" fmla="*/ 68 w 137"/>
                  <a:gd name="T11" fmla="*/ 0 h 184"/>
                  <a:gd name="T12" fmla="*/ 28 w 137"/>
                  <a:gd name="T13" fmla="*/ 23 h 184"/>
                  <a:gd name="T14" fmla="*/ 28 w 137"/>
                  <a:gd name="T15" fmla="*/ 23 h 184"/>
                  <a:gd name="T16" fmla="*/ 28 w 137"/>
                  <a:gd name="T17" fmla="*/ 39 h 184"/>
                  <a:gd name="T18" fmla="*/ 12 w 137"/>
                  <a:gd name="T19" fmla="*/ 32 h 184"/>
                  <a:gd name="T20" fmla="*/ 2 w 137"/>
                  <a:gd name="T21" fmla="*/ 35 h 184"/>
                  <a:gd name="T22" fmla="*/ 6 w 137"/>
                  <a:gd name="T23" fmla="*/ 45 h 184"/>
                  <a:gd name="T24" fmla="*/ 43 w 137"/>
                  <a:gd name="T25" fmla="*/ 63 h 184"/>
                  <a:gd name="T26" fmla="*/ 43 w 137"/>
                  <a:gd name="T27" fmla="*/ 31 h 184"/>
                  <a:gd name="T28" fmla="*/ 47 w 137"/>
                  <a:gd name="T29" fmla="*/ 31 h 184"/>
                  <a:gd name="T30" fmla="*/ 47 w 137"/>
                  <a:gd name="T31" fmla="*/ 175 h 184"/>
                  <a:gd name="T32" fmla="*/ 47 w 137"/>
                  <a:gd name="T33" fmla="*/ 175 h 184"/>
                  <a:gd name="T34" fmla="*/ 47 w 137"/>
                  <a:gd name="T35" fmla="*/ 175 h 184"/>
                  <a:gd name="T36" fmla="*/ 56 w 137"/>
                  <a:gd name="T37" fmla="*/ 184 h 184"/>
                  <a:gd name="T38" fmla="*/ 64 w 137"/>
                  <a:gd name="T39" fmla="*/ 176 h 184"/>
                  <a:gd name="T40" fmla="*/ 64 w 137"/>
                  <a:gd name="T41" fmla="*/ 176 h 184"/>
                  <a:gd name="T42" fmla="*/ 64 w 137"/>
                  <a:gd name="T43" fmla="*/ 96 h 184"/>
                  <a:gd name="T44" fmla="*/ 68 w 137"/>
                  <a:gd name="T45" fmla="*/ 89 h 184"/>
                  <a:gd name="T46" fmla="*/ 73 w 137"/>
                  <a:gd name="T47" fmla="*/ 96 h 184"/>
                  <a:gd name="T48" fmla="*/ 73 w 137"/>
                  <a:gd name="T49" fmla="*/ 176 h 184"/>
                  <a:gd name="T50" fmla="*/ 73 w 137"/>
                  <a:gd name="T51" fmla="*/ 176 h 184"/>
                  <a:gd name="T52" fmla="*/ 81 w 137"/>
                  <a:gd name="T53" fmla="*/ 184 h 184"/>
                  <a:gd name="T54" fmla="*/ 90 w 137"/>
                  <a:gd name="T55" fmla="*/ 175 h 184"/>
                  <a:gd name="T56" fmla="*/ 90 w 137"/>
                  <a:gd name="T57" fmla="*/ 175 h 184"/>
                  <a:gd name="T58" fmla="*/ 90 w 137"/>
                  <a:gd name="T59" fmla="*/ 31 h 184"/>
                  <a:gd name="T60" fmla="*/ 94 w 137"/>
                  <a:gd name="T61" fmla="*/ 31 h 184"/>
                  <a:gd name="T62" fmla="*/ 94 w 137"/>
                  <a:gd name="T63" fmla="*/ 63 h 184"/>
                  <a:gd name="T64" fmla="*/ 131 w 137"/>
                  <a:gd name="T65" fmla="*/ 45 h 184"/>
                  <a:gd name="T66" fmla="*/ 135 w 137"/>
                  <a:gd name="T67" fmla="*/ 3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7" h="184">
                    <a:moveTo>
                      <a:pt x="135" y="35"/>
                    </a:moveTo>
                    <a:cubicBezTo>
                      <a:pt x="134" y="31"/>
                      <a:pt x="129" y="30"/>
                      <a:pt x="125" y="32"/>
                    </a:cubicBezTo>
                    <a:cubicBezTo>
                      <a:pt x="109" y="39"/>
                      <a:pt x="109" y="39"/>
                      <a:pt x="109" y="39"/>
                    </a:cubicBezTo>
                    <a:cubicBezTo>
                      <a:pt x="109" y="23"/>
                      <a:pt x="109" y="23"/>
                      <a:pt x="109" y="23"/>
                    </a:cubicBezTo>
                    <a:cubicBezTo>
                      <a:pt x="109" y="23"/>
                      <a:pt x="109" y="23"/>
                      <a:pt x="109" y="23"/>
                    </a:cubicBezTo>
                    <a:cubicBezTo>
                      <a:pt x="108" y="1"/>
                      <a:pt x="89" y="0"/>
                      <a:pt x="68" y="0"/>
                    </a:cubicBezTo>
                    <a:cubicBezTo>
                      <a:pt x="48" y="0"/>
                      <a:pt x="29" y="1"/>
                      <a:pt x="28" y="23"/>
                    </a:cubicBezTo>
                    <a:cubicBezTo>
                      <a:pt x="28" y="23"/>
                      <a:pt x="28" y="23"/>
                      <a:pt x="28" y="23"/>
                    </a:cubicBezTo>
                    <a:cubicBezTo>
                      <a:pt x="28" y="39"/>
                      <a:pt x="28" y="39"/>
                      <a:pt x="28" y="39"/>
                    </a:cubicBezTo>
                    <a:cubicBezTo>
                      <a:pt x="12" y="32"/>
                      <a:pt x="12" y="32"/>
                      <a:pt x="12" y="32"/>
                    </a:cubicBezTo>
                    <a:cubicBezTo>
                      <a:pt x="8" y="30"/>
                      <a:pt x="3" y="31"/>
                      <a:pt x="2" y="35"/>
                    </a:cubicBezTo>
                    <a:cubicBezTo>
                      <a:pt x="0" y="38"/>
                      <a:pt x="2" y="43"/>
                      <a:pt x="6" y="45"/>
                    </a:cubicBezTo>
                    <a:cubicBezTo>
                      <a:pt x="43" y="63"/>
                      <a:pt x="43" y="63"/>
                      <a:pt x="43" y="63"/>
                    </a:cubicBezTo>
                    <a:cubicBezTo>
                      <a:pt x="43" y="31"/>
                      <a:pt x="43" y="31"/>
                      <a:pt x="43" y="31"/>
                    </a:cubicBezTo>
                    <a:cubicBezTo>
                      <a:pt x="47" y="31"/>
                      <a:pt x="47" y="31"/>
                      <a:pt x="47" y="31"/>
                    </a:cubicBezTo>
                    <a:cubicBezTo>
                      <a:pt x="47" y="175"/>
                      <a:pt x="47" y="175"/>
                      <a:pt x="47" y="175"/>
                    </a:cubicBezTo>
                    <a:cubicBezTo>
                      <a:pt x="47" y="175"/>
                      <a:pt x="47" y="175"/>
                      <a:pt x="47" y="175"/>
                    </a:cubicBezTo>
                    <a:cubicBezTo>
                      <a:pt x="47" y="175"/>
                      <a:pt x="47" y="175"/>
                      <a:pt x="47" y="175"/>
                    </a:cubicBezTo>
                    <a:cubicBezTo>
                      <a:pt x="47" y="180"/>
                      <a:pt x="51" y="184"/>
                      <a:pt x="56" y="184"/>
                    </a:cubicBezTo>
                    <a:cubicBezTo>
                      <a:pt x="60" y="184"/>
                      <a:pt x="64" y="181"/>
                      <a:pt x="64" y="176"/>
                    </a:cubicBezTo>
                    <a:cubicBezTo>
                      <a:pt x="64" y="176"/>
                      <a:pt x="64" y="176"/>
                      <a:pt x="64" y="176"/>
                    </a:cubicBezTo>
                    <a:cubicBezTo>
                      <a:pt x="64" y="96"/>
                      <a:pt x="64" y="96"/>
                      <a:pt x="64" y="96"/>
                    </a:cubicBezTo>
                    <a:cubicBezTo>
                      <a:pt x="64" y="92"/>
                      <a:pt x="65" y="89"/>
                      <a:pt x="68" y="89"/>
                    </a:cubicBezTo>
                    <a:cubicBezTo>
                      <a:pt x="72" y="89"/>
                      <a:pt x="73" y="92"/>
                      <a:pt x="73" y="96"/>
                    </a:cubicBezTo>
                    <a:cubicBezTo>
                      <a:pt x="73" y="176"/>
                      <a:pt x="73" y="176"/>
                      <a:pt x="73" y="176"/>
                    </a:cubicBezTo>
                    <a:cubicBezTo>
                      <a:pt x="73" y="176"/>
                      <a:pt x="73" y="176"/>
                      <a:pt x="73" y="176"/>
                    </a:cubicBezTo>
                    <a:cubicBezTo>
                      <a:pt x="73" y="181"/>
                      <a:pt x="77" y="184"/>
                      <a:pt x="81" y="184"/>
                    </a:cubicBezTo>
                    <a:cubicBezTo>
                      <a:pt x="86" y="184"/>
                      <a:pt x="90" y="180"/>
                      <a:pt x="90" y="175"/>
                    </a:cubicBezTo>
                    <a:cubicBezTo>
                      <a:pt x="90" y="175"/>
                      <a:pt x="90" y="175"/>
                      <a:pt x="90" y="175"/>
                    </a:cubicBezTo>
                    <a:cubicBezTo>
                      <a:pt x="90" y="31"/>
                      <a:pt x="90" y="31"/>
                      <a:pt x="90" y="31"/>
                    </a:cubicBezTo>
                    <a:cubicBezTo>
                      <a:pt x="94" y="31"/>
                      <a:pt x="94" y="31"/>
                      <a:pt x="94" y="31"/>
                    </a:cubicBezTo>
                    <a:cubicBezTo>
                      <a:pt x="94" y="63"/>
                      <a:pt x="94" y="63"/>
                      <a:pt x="94" y="63"/>
                    </a:cubicBezTo>
                    <a:cubicBezTo>
                      <a:pt x="131" y="45"/>
                      <a:pt x="131" y="45"/>
                      <a:pt x="131" y="45"/>
                    </a:cubicBezTo>
                    <a:cubicBezTo>
                      <a:pt x="135" y="43"/>
                      <a:pt x="137" y="38"/>
                      <a:pt x="135" y="35"/>
                    </a:cubicBezTo>
                    <a:close/>
                  </a:path>
                </a:pathLst>
              </a:custGeom>
              <a:gradFill>
                <a:gsLst>
                  <a:gs pos="50000">
                    <a:srgbClr val="12D8FA"/>
                  </a:gs>
                  <a:gs pos="0">
                    <a:srgbClr val="1FA2FF"/>
                  </a:gs>
                  <a:gs pos="100000">
                    <a:srgbClr val="A6FFCB"/>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prstClr val="black"/>
                  </a:solidFill>
                  <a:effectLst/>
                  <a:uLnTx/>
                  <a:uFillTx/>
                  <a:latin typeface="Arial" panose="020B0604020202020204"/>
                  <a:ea typeface="思源黑体 CN Light" panose="020B0300000000000000" pitchFamily="34" charset="-122"/>
                  <a:cs typeface="+mn-ea"/>
                </a:endParaRPr>
              </a:p>
            </p:txBody>
          </p:sp>
        </p:grpSp>
        <p:sp>
          <p:nvSpPr>
            <p:cNvPr id="39" name="Freeform 16"/>
            <p:cNvSpPr/>
            <p:nvPr/>
          </p:nvSpPr>
          <p:spPr bwMode="auto">
            <a:xfrm>
              <a:off x="7566607" y="3121616"/>
              <a:ext cx="1313301" cy="543062"/>
            </a:xfrm>
            <a:custGeom>
              <a:avLst/>
              <a:gdLst>
                <a:gd name="T0" fmla="*/ 255 w 256"/>
                <a:gd name="T1" fmla="*/ 0 h 106"/>
                <a:gd name="T2" fmla="*/ 130 w 256"/>
                <a:gd name="T3" fmla="*/ 3 h 106"/>
                <a:gd name="T4" fmla="*/ 0 w 256"/>
                <a:gd name="T5" fmla="*/ 96 h 106"/>
                <a:gd name="T6" fmla="*/ 4 w 256"/>
                <a:gd name="T7" fmla="*/ 106 h 106"/>
                <a:gd name="T8" fmla="*/ 133 w 256"/>
                <a:gd name="T9" fmla="*/ 14 h 106"/>
                <a:gd name="T10" fmla="*/ 256 w 256"/>
                <a:gd name="T11" fmla="*/ 11 h 106"/>
                <a:gd name="T12" fmla="*/ 255 w 256"/>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256" h="106">
                  <a:moveTo>
                    <a:pt x="255" y="0"/>
                  </a:moveTo>
                  <a:cubicBezTo>
                    <a:pt x="130" y="3"/>
                    <a:pt x="130" y="3"/>
                    <a:pt x="130" y="3"/>
                  </a:cubicBezTo>
                  <a:cubicBezTo>
                    <a:pt x="0" y="96"/>
                    <a:pt x="0" y="96"/>
                    <a:pt x="0" y="96"/>
                  </a:cubicBezTo>
                  <a:cubicBezTo>
                    <a:pt x="4" y="106"/>
                    <a:pt x="4" y="106"/>
                    <a:pt x="4" y="106"/>
                  </a:cubicBezTo>
                  <a:cubicBezTo>
                    <a:pt x="133" y="14"/>
                    <a:pt x="133" y="14"/>
                    <a:pt x="133" y="14"/>
                  </a:cubicBezTo>
                  <a:cubicBezTo>
                    <a:pt x="256" y="11"/>
                    <a:pt x="256" y="11"/>
                    <a:pt x="256" y="11"/>
                  </a:cubicBezTo>
                  <a:cubicBezTo>
                    <a:pt x="256" y="7"/>
                    <a:pt x="255" y="3"/>
                    <a:pt x="255" y="0"/>
                  </a:cubicBezTo>
                  <a:close/>
                </a:path>
              </a:pathLst>
            </a:custGeom>
            <a:solidFill>
              <a:srgbClr val="4245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dirty="0">
                <a:solidFill>
                  <a:prstClr val="black"/>
                </a:solidFill>
                <a:latin typeface="Arial" panose="020B0604020202020204"/>
                <a:ea typeface="思源黑体 CN Light" panose="020B0300000000000000" pitchFamily="34" charset="-122"/>
                <a:cs typeface="+mn-ea"/>
              </a:endParaRPr>
            </a:p>
          </p:txBody>
        </p:sp>
        <p:sp>
          <p:nvSpPr>
            <p:cNvPr id="40" name="TextBox 36"/>
            <p:cNvSpPr txBox="1"/>
            <p:nvPr/>
          </p:nvSpPr>
          <p:spPr>
            <a:xfrm>
              <a:off x="8858029" y="2356117"/>
              <a:ext cx="1952097" cy="461665"/>
            </a:xfrm>
            <a:prstGeom prst="rect">
              <a:avLst/>
            </a:prstGeom>
            <a:noFill/>
          </p:spPr>
          <p:txBody>
            <a:bodyPr wrap="none" rtlCol="0">
              <a:spAutoFit/>
            </a:bodyPr>
            <a:lstStyle>
              <a:defPPr>
                <a:defRPr lang="zh-CN"/>
              </a:defPPr>
              <a:lvl1pPr algn="ctr">
                <a:defRPr sz="2400">
                  <a:solidFill>
                    <a:srgbClr val="EA7D7E"/>
                  </a:solidFill>
                  <a:latin typeface="优设标题黑" panose="00000500000000000000" pitchFamily="2" charset="-122"/>
                  <a:ea typeface="优设标题黑" panose="00000500000000000000" pitchFamily="2" charset="-122"/>
                </a:defRPr>
              </a:lvl1pPr>
            </a:lstStyle>
            <a:p>
              <a:pPr algn="l"/>
              <a:r>
                <a:rPr lang="zh-CN" altLang="en-US" dirty="0">
                  <a:gradFill>
                    <a:gsLst>
                      <a:gs pos="50000">
                        <a:srgbClr val="12D8FA"/>
                      </a:gs>
                      <a:gs pos="0">
                        <a:srgbClr val="1FA2FF"/>
                      </a:gs>
                      <a:gs pos="100000">
                        <a:srgbClr val="A6FFCB"/>
                      </a:gs>
                    </a:gsLst>
                    <a:lin ang="2700000" scaled="1"/>
                  </a:gradFill>
                </a:rPr>
                <a:t>添加文本标题</a:t>
              </a:r>
              <a:endParaRPr lang="zh-CN" altLang="en-US" dirty="0">
                <a:gradFill>
                  <a:gsLst>
                    <a:gs pos="50000">
                      <a:srgbClr val="12D8FA"/>
                    </a:gs>
                    <a:gs pos="0">
                      <a:srgbClr val="1FA2FF"/>
                    </a:gs>
                    <a:gs pos="100000">
                      <a:srgbClr val="A6FFCB"/>
                    </a:gs>
                  </a:gsLst>
                  <a:lin ang="2700000" scaled="1"/>
                </a:gradFill>
              </a:endParaRPr>
            </a:p>
          </p:txBody>
        </p:sp>
        <p:cxnSp>
          <p:nvCxnSpPr>
            <p:cNvPr id="41" name="直接连接符 40"/>
            <p:cNvCxnSpPr/>
            <p:nvPr/>
          </p:nvCxnSpPr>
          <p:spPr>
            <a:xfrm>
              <a:off x="8902949" y="2842513"/>
              <a:ext cx="1945089" cy="0"/>
            </a:xfrm>
            <a:prstGeom prst="line">
              <a:avLst/>
            </a:prstGeom>
            <a:noFill/>
            <a:ln w="6350" cap="flat" cmpd="sng" algn="ctr">
              <a:solidFill>
                <a:sysClr val="window" lastClr="FFFFFF">
                  <a:lumMod val="75000"/>
                </a:sysClr>
              </a:solidFill>
              <a:prstDash val="sysDash"/>
              <a:miter lim="800000"/>
            </a:ln>
            <a:effectLst/>
          </p:spPr>
        </p:cxnSp>
        <p:sp>
          <p:nvSpPr>
            <p:cNvPr id="42" name="TextBox 37"/>
            <p:cNvSpPr txBox="1"/>
            <p:nvPr/>
          </p:nvSpPr>
          <p:spPr>
            <a:xfrm>
              <a:off x="8864746" y="2928106"/>
              <a:ext cx="1935290" cy="705129"/>
            </a:xfrm>
            <a:prstGeom prst="rect">
              <a:avLst/>
            </a:prstGeom>
            <a:noFill/>
          </p:spPr>
          <p:txBody>
            <a:bodyPr wrap="square" rtlCol="0">
              <a:spAutoFit/>
            </a:bodyPr>
            <a:lstStyle/>
            <a:p>
              <a:pPr defTabSz="685800">
                <a:lnSpc>
                  <a:spcPct val="150000"/>
                </a:lnSpc>
              </a:pPr>
              <a:r>
                <a:rPr lang="zh-CN" altLang="en-US" sz="1400" spc="-150" dirty="0">
                  <a:solidFill>
                    <a:schemeClr val="tx1">
                      <a:lumMod val="85000"/>
                      <a:lumOff val="15000"/>
                    </a:schemeClr>
                  </a:solidFill>
                  <a:latin typeface="思源黑体 CN Light" panose="020B0300000000000000" pitchFamily="34" charset="-122"/>
                  <a:ea typeface="思源黑体 CN Light" panose="020B0300000000000000" pitchFamily="34" charset="-122"/>
                  <a:cs typeface="+mn-ea"/>
                </a:rPr>
                <a:t>单击此处键入文本单击此处键入文本单击此处</a:t>
              </a:r>
              <a:endParaRPr lang="zh-CN" altLang="en-US" sz="1400" spc="-150" dirty="0">
                <a:solidFill>
                  <a:schemeClr val="tx1">
                    <a:lumMod val="85000"/>
                    <a:lumOff val="15000"/>
                  </a:schemeClr>
                </a:solidFill>
                <a:latin typeface="思源黑体 CN Light" panose="020B0300000000000000" pitchFamily="34" charset="-122"/>
                <a:ea typeface="思源黑体 CN Light" panose="020B0300000000000000" pitchFamily="34" charset="-122"/>
                <a:cs typeface="+mn-ea"/>
              </a:endParaRPr>
            </a:p>
          </p:txBody>
        </p:sp>
      </p:grpSp>
      <p:grpSp>
        <p:nvGrpSpPr>
          <p:cNvPr id="45" name="组合 44"/>
          <p:cNvGrpSpPr/>
          <p:nvPr/>
        </p:nvGrpSpPr>
        <p:grpSpPr>
          <a:xfrm>
            <a:off x="1354792" y="3413064"/>
            <a:ext cx="3054840" cy="1678699"/>
            <a:chOff x="1354792" y="3413064"/>
            <a:chExt cx="3054840" cy="1678699"/>
          </a:xfrm>
        </p:grpSpPr>
        <p:grpSp>
          <p:nvGrpSpPr>
            <p:cNvPr id="46" name="组合 45"/>
            <p:cNvGrpSpPr/>
            <p:nvPr/>
          </p:nvGrpSpPr>
          <p:grpSpPr>
            <a:xfrm>
              <a:off x="3400682" y="3763937"/>
              <a:ext cx="283744" cy="805395"/>
              <a:chOff x="3604799" y="4833637"/>
              <a:chExt cx="280522" cy="796251"/>
            </a:xfrm>
            <a:solidFill>
              <a:sysClr val="windowText" lastClr="000000">
                <a:lumMod val="50000"/>
                <a:lumOff val="50000"/>
              </a:sysClr>
            </a:solidFill>
          </p:grpSpPr>
          <p:sp>
            <p:nvSpPr>
              <p:cNvPr id="52" name="Oval 5"/>
              <p:cNvSpPr>
                <a:spLocks noChangeArrowheads="1"/>
              </p:cNvSpPr>
              <p:nvPr/>
            </p:nvSpPr>
            <p:spPr bwMode="auto">
              <a:xfrm>
                <a:off x="3686798" y="4833637"/>
                <a:ext cx="118682" cy="12731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prstClr val="black"/>
                  </a:solidFill>
                  <a:effectLst/>
                  <a:uLnTx/>
                  <a:uFillTx/>
                  <a:latin typeface="Arial" panose="020B0604020202020204"/>
                  <a:ea typeface="思源黑体 CN Light" panose="020B0300000000000000" pitchFamily="34" charset="-122"/>
                  <a:cs typeface="+mn-ea"/>
                </a:endParaRPr>
              </a:p>
            </p:txBody>
          </p:sp>
          <p:sp>
            <p:nvSpPr>
              <p:cNvPr id="53" name="Freeform 6"/>
              <p:cNvSpPr/>
              <p:nvPr/>
            </p:nvSpPr>
            <p:spPr bwMode="auto">
              <a:xfrm>
                <a:off x="3604799" y="4982529"/>
                <a:ext cx="280522" cy="647359"/>
              </a:xfrm>
              <a:custGeom>
                <a:avLst/>
                <a:gdLst>
                  <a:gd name="T0" fmla="*/ 55 w 55"/>
                  <a:gd name="T1" fmla="*/ 16 h 127"/>
                  <a:gd name="T2" fmla="*/ 28 w 55"/>
                  <a:gd name="T3" fmla="*/ 0 h 127"/>
                  <a:gd name="T4" fmla="*/ 0 w 55"/>
                  <a:gd name="T5" fmla="*/ 16 h 127"/>
                  <a:gd name="T6" fmla="*/ 0 w 55"/>
                  <a:gd name="T7" fmla="*/ 16 h 127"/>
                  <a:gd name="T8" fmla="*/ 0 w 55"/>
                  <a:gd name="T9" fmla="*/ 66 h 127"/>
                  <a:gd name="T10" fmla="*/ 5 w 55"/>
                  <a:gd name="T11" fmla="*/ 71 h 127"/>
                  <a:gd name="T12" fmla="*/ 10 w 55"/>
                  <a:gd name="T13" fmla="*/ 66 h 127"/>
                  <a:gd name="T14" fmla="*/ 10 w 55"/>
                  <a:gd name="T15" fmla="*/ 22 h 127"/>
                  <a:gd name="T16" fmla="*/ 13 w 55"/>
                  <a:gd name="T17" fmla="*/ 22 h 127"/>
                  <a:gd name="T18" fmla="*/ 13 w 55"/>
                  <a:gd name="T19" fmla="*/ 121 h 127"/>
                  <a:gd name="T20" fmla="*/ 13 w 55"/>
                  <a:gd name="T21" fmla="*/ 121 h 127"/>
                  <a:gd name="T22" fmla="*/ 13 w 55"/>
                  <a:gd name="T23" fmla="*/ 121 h 127"/>
                  <a:gd name="T24" fmla="*/ 19 w 55"/>
                  <a:gd name="T25" fmla="*/ 127 h 127"/>
                  <a:gd name="T26" fmla="*/ 25 w 55"/>
                  <a:gd name="T27" fmla="*/ 122 h 127"/>
                  <a:gd name="T28" fmla="*/ 25 w 55"/>
                  <a:gd name="T29" fmla="*/ 121 h 127"/>
                  <a:gd name="T30" fmla="*/ 25 w 55"/>
                  <a:gd name="T31" fmla="*/ 66 h 127"/>
                  <a:gd name="T32" fmla="*/ 28 w 55"/>
                  <a:gd name="T33" fmla="*/ 61 h 127"/>
                  <a:gd name="T34" fmla="*/ 30 w 55"/>
                  <a:gd name="T35" fmla="*/ 66 h 127"/>
                  <a:gd name="T36" fmla="*/ 30 w 55"/>
                  <a:gd name="T37" fmla="*/ 121 h 127"/>
                  <a:gd name="T38" fmla="*/ 31 w 55"/>
                  <a:gd name="T39" fmla="*/ 122 h 127"/>
                  <a:gd name="T40" fmla="*/ 36 w 55"/>
                  <a:gd name="T41" fmla="*/ 127 h 127"/>
                  <a:gd name="T42" fmla="*/ 42 w 55"/>
                  <a:gd name="T43" fmla="*/ 121 h 127"/>
                  <a:gd name="T44" fmla="*/ 42 w 55"/>
                  <a:gd name="T45" fmla="*/ 121 h 127"/>
                  <a:gd name="T46" fmla="*/ 42 w 55"/>
                  <a:gd name="T47" fmla="*/ 121 h 127"/>
                  <a:gd name="T48" fmla="*/ 42 w 55"/>
                  <a:gd name="T49" fmla="*/ 22 h 127"/>
                  <a:gd name="T50" fmla="*/ 46 w 55"/>
                  <a:gd name="T51" fmla="*/ 22 h 127"/>
                  <a:gd name="T52" fmla="*/ 46 w 55"/>
                  <a:gd name="T53" fmla="*/ 66 h 127"/>
                  <a:gd name="T54" fmla="*/ 51 w 55"/>
                  <a:gd name="T55" fmla="*/ 71 h 127"/>
                  <a:gd name="T56" fmla="*/ 55 w 55"/>
                  <a:gd name="T57" fmla="*/ 66 h 127"/>
                  <a:gd name="T58" fmla="*/ 55 w 55"/>
                  <a:gd name="T59" fmla="*/ 16 h 127"/>
                  <a:gd name="T60" fmla="*/ 55 w 55"/>
                  <a:gd name="T61" fmla="*/ 1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 h="127">
                    <a:moveTo>
                      <a:pt x="55" y="16"/>
                    </a:moveTo>
                    <a:cubicBezTo>
                      <a:pt x="55" y="1"/>
                      <a:pt x="42" y="0"/>
                      <a:pt x="28" y="0"/>
                    </a:cubicBezTo>
                    <a:cubicBezTo>
                      <a:pt x="14" y="0"/>
                      <a:pt x="0" y="1"/>
                      <a:pt x="0" y="16"/>
                    </a:cubicBezTo>
                    <a:cubicBezTo>
                      <a:pt x="0" y="16"/>
                      <a:pt x="0" y="16"/>
                      <a:pt x="0" y="16"/>
                    </a:cubicBezTo>
                    <a:cubicBezTo>
                      <a:pt x="0" y="66"/>
                      <a:pt x="0" y="66"/>
                      <a:pt x="0" y="66"/>
                    </a:cubicBezTo>
                    <a:cubicBezTo>
                      <a:pt x="0" y="69"/>
                      <a:pt x="2" y="71"/>
                      <a:pt x="5" y="71"/>
                    </a:cubicBezTo>
                    <a:cubicBezTo>
                      <a:pt x="8" y="71"/>
                      <a:pt x="10" y="69"/>
                      <a:pt x="10" y="66"/>
                    </a:cubicBezTo>
                    <a:cubicBezTo>
                      <a:pt x="10" y="22"/>
                      <a:pt x="10" y="22"/>
                      <a:pt x="10" y="22"/>
                    </a:cubicBezTo>
                    <a:cubicBezTo>
                      <a:pt x="13" y="22"/>
                      <a:pt x="13" y="22"/>
                      <a:pt x="13" y="22"/>
                    </a:cubicBezTo>
                    <a:cubicBezTo>
                      <a:pt x="13" y="121"/>
                      <a:pt x="13" y="121"/>
                      <a:pt x="13" y="121"/>
                    </a:cubicBezTo>
                    <a:cubicBezTo>
                      <a:pt x="13" y="121"/>
                      <a:pt x="13" y="121"/>
                      <a:pt x="13" y="121"/>
                    </a:cubicBezTo>
                    <a:cubicBezTo>
                      <a:pt x="13" y="121"/>
                      <a:pt x="13" y="121"/>
                      <a:pt x="13" y="121"/>
                    </a:cubicBezTo>
                    <a:cubicBezTo>
                      <a:pt x="13" y="124"/>
                      <a:pt x="16" y="127"/>
                      <a:pt x="19" y="127"/>
                    </a:cubicBezTo>
                    <a:cubicBezTo>
                      <a:pt x="22" y="127"/>
                      <a:pt x="24" y="125"/>
                      <a:pt x="25" y="122"/>
                    </a:cubicBezTo>
                    <a:cubicBezTo>
                      <a:pt x="25" y="121"/>
                      <a:pt x="25" y="121"/>
                      <a:pt x="25" y="121"/>
                    </a:cubicBezTo>
                    <a:cubicBezTo>
                      <a:pt x="25" y="66"/>
                      <a:pt x="25" y="66"/>
                      <a:pt x="25" y="66"/>
                    </a:cubicBezTo>
                    <a:cubicBezTo>
                      <a:pt x="25" y="64"/>
                      <a:pt x="25" y="61"/>
                      <a:pt x="28" y="61"/>
                    </a:cubicBezTo>
                    <a:cubicBezTo>
                      <a:pt x="30" y="61"/>
                      <a:pt x="30" y="64"/>
                      <a:pt x="30" y="66"/>
                    </a:cubicBezTo>
                    <a:cubicBezTo>
                      <a:pt x="30" y="121"/>
                      <a:pt x="30" y="121"/>
                      <a:pt x="30" y="121"/>
                    </a:cubicBezTo>
                    <a:cubicBezTo>
                      <a:pt x="30" y="121"/>
                      <a:pt x="31" y="121"/>
                      <a:pt x="31" y="122"/>
                    </a:cubicBezTo>
                    <a:cubicBezTo>
                      <a:pt x="31" y="125"/>
                      <a:pt x="33" y="127"/>
                      <a:pt x="36" y="127"/>
                    </a:cubicBezTo>
                    <a:cubicBezTo>
                      <a:pt x="40" y="127"/>
                      <a:pt x="42" y="124"/>
                      <a:pt x="42" y="121"/>
                    </a:cubicBezTo>
                    <a:cubicBezTo>
                      <a:pt x="42" y="121"/>
                      <a:pt x="42" y="121"/>
                      <a:pt x="42" y="121"/>
                    </a:cubicBezTo>
                    <a:cubicBezTo>
                      <a:pt x="42" y="121"/>
                      <a:pt x="42" y="121"/>
                      <a:pt x="42" y="121"/>
                    </a:cubicBezTo>
                    <a:cubicBezTo>
                      <a:pt x="42" y="22"/>
                      <a:pt x="42" y="22"/>
                      <a:pt x="42" y="22"/>
                    </a:cubicBezTo>
                    <a:cubicBezTo>
                      <a:pt x="46" y="22"/>
                      <a:pt x="46" y="22"/>
                      <a:pt x="46" y="22"/>
                    </a:cubicBezTo>
                    <a:cubicBezTo>
                      <a:pt x="46" y="66"/>
                      <a:pt x="46" y="66"/>
                      <a:pt x="46" y="66"/>
                    </a:cubicBezTo>
                    <a:cubicBezTo>
                      <a:pt x="46" y="69"/>
                      <a:pt x="48" y="71"/>
                      <a:pt x="51" y="71"/>
                    </a:cubicBezTo>
                    <a:cubicBezTo>
                      <a:pt x="53" y="71"/>
                      <a:pt x="55" y="69"/>
                      <a:pt x="55" y="66"/>
                    </a:cubicBezTo>
                    <a:cubicBezTo>
                      <a:pt x="55" y="16"/>
                      <a:pt x="55" y="16"/>
                      <a:pt x="55" y="16"/>
                    </a:cubicBezTo>
                    <a:cubicBezTo>
                      <a:pt x="55" y="16"/>
                      <a:pt x="55" y="16"/>
                      <a:pt x="5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prstClr val="black"/>
                  </a:solidFill>
                  <a:effectLst/>
                  <a:uLnTx/>
                  <a:uFillTx/>
                  <a:latin typeface="Arial" panose="020B0604020202020204"/>
                  <a:ea typeface="思源黑体 CN Light" panose="020B0300000000000000" pitchFamily="34" charset="-122"/>
                  <a:cs typeface="+mn-ea"/>
                </a:endParaRPr>
              </a:p>
            </p:txBody>
          </p:sp>
        </p:grpSp>
        <p:sp>
          <p:nvSpPr>
            <p:cNvPr id="47" name="Freeform 16"/>
            <p:cNvSpPr/>
            <p:nvPr/>
          </p:nvSpPr>
          <p:spPr bwMode="auto">
            <a:xfrm>
              <a:off x="2771541" y="4548701"/>
              <a:ext cx="1313301" cy="543062"/>
            </a:xfrm>
            <a:custGeom>
              <a:avLst/>
              <a:gdLst>
                <a:gd name="T0" fmla="*/ 255 w 256"/>
                <a:gd name="T1" fmla="*/ 0 h 106"/>
                <a:gd name="T2" fmla="*/ 130 w 256"/>
                <a:gd name="T3" fmla="*/ 3 h 106"/>
                <a:gd name="T4" fmla="*/ 0 w 256"/>
                <a:gd name="T5" fmla="*/ 96 h 106"/>
                <a:gd name="T6" fmla="*/ 4 w 256"/>
                <a:gd name="T7" fmla="*/ 106 h 106"/>
                <a:gd name="T8" fmla="*/ 133 w 256"/>
                <a:gd name="T9" fmla="*/ 14 h 106"/>
                <a:gd name="T10" fmla="*/ 256 w 256"/>
                <a:gd name="T11" fmla="*/ 11 h 106"/>
                <a:gd name="T12" fmla="*/ 255 w 256"/>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256" h="106">
                  <a:moveTo>
                    <a:pt x="255" y="0"/>
                  </a:moveTo>
                  <a:cubicBezTo>
                    <a:pt x="130" y="3"/>
                    <a:pt x="130" y="3"/>
                    <a:pt x="130" y="3"/>
                  </a:cubicBezTo>
                  <a:cubicBezTo>
                    <a:pt x="0" y="96"/>
                    <a:pt x="0" y="96"/>
                    <a:pt x="0" y="96"/>
                  </a:cubicBezTo>
                  <a:cubicBezTo>
                    <a:pt x="4" y="106"/>
                    <a:pt x="4" y="106"/>
                    <a:pt x="4" y="106"/>
                  </a:cubicBezTo>
                  <a:cubicBezTo>
                    <a:pt x="133" y="14"/>
                    <a:pt x="133" y="14"/>
                    <a:pt x="133" y="14"/>
                  </a:cubicBezTo>
                  <a:cubicBezTo>
                    <a:pt x="256" y="11"/>
                    <a:pt x="256" y="11"/>
                    <a:pt x="256" y="11"/>
                  </a:cubicBezTo>
                  <a:cubicBezTo>
                    <a:pt x="256" y="7"/>
                    <a:pt x="255" y="3"/>
                    <a:pt x="255" y="0"/>
                  </a:cubicBezTo>
                  <a:close/>
                </a:path>
              </a:pathLst>
            </a:custGeom>
            <a:solidFill>
              <a:srgbClr val="4245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dirty="0">
                <a:solidFill>
                  <a:prstClr val="black"/>
                </a:solidFill>
                <a:latin typeface="Arial" panose="020B0604020202020204"/>
                <a:ea typeface="思源黑体 CN Light" panose="020B0300000000000000" pitchFamily="34" charset="-122"/>
                <a:cs typeface="+mn-ea"/>
              </a:endParaRPr>
            </a:p>
          </p:txBody>
        </p:sp>
        <p:sp>
          <p:nvSpPr>
            <p:cNvPr id="48" name="Freeform 204"/>
            <p:cNvSpPr>
              <a:spLocks noEditPoints="1"/>
            </p:cNvSpPr>
            <p:nvPr/>
          </p:nvSpPr>
          <p:spPr bwMode="auto">
            <a:xfrm>
              <a:off x="4050476" y="4389754"/>
              <a:ext cx="359156" cy="359156"/>
            </a:xfrm>
            <a:custGeom>
              <a:avLst/>
              <a:gdLst>
                <a:gd name="T0" fmla="*/ 35 w 70"/>
                <a:gd name="T1" fmla="*/ 0 h 70"/>
                <a:gd name="T2" fmla="*/ 0 w 70"/>
                <a:gd name="T3" fmla="*/ 35 h 70"/>
                <a:gd name="T4" fmla="*/ 35 w 70"/>
                <a:gd name="T5" fmla="*/ 70 h 70"/>
                <a:gd name="T6" fmla="*/ 70 w 70"/>
                <a:gd name="T7" fmla="*/ 35 h 70"/>
                <a:gd name="T8" fmla="*/ 35 w 70"/>
                <a:gd name="T9" fmla="*/ 0 h 70"/>
                <a:gd name="T10" fmla="*/ 58 w 70"/>
                <a:gd name="T11" fmla="*/ 40 h 70"/>
                <a:gd name="T12" fmla="*/ 40 w 70"/>
                <a:gd name="T13" fmla="*/ 40 h 70"/>
                <a:gd name="T14" fmla="*/ 40 w 70"/>
                <a:gd name="T15" fmla="*/ 58 h 70"/>
                <a:gd name="T16" fmla="*/ 30 w 70"/>
                <a:gd name="T17" fmla="*/ 58 h 70"/>
                <a:gd name="T18" fmla="*/ 30 w 70"/>
                <a:gd name="T19" fmla="*/ 40 h 70"/>
                <a:gd name="T20" fmla="*/ 11 w 70"/>
                <a:gd name="T21" fmla="*/ 40 h 70"/>
                <a:gd name="T22" fmla="*/ 11 w 70"/>
                <a:gd name="T23" fmla="*/ 30 h 70"/>
                <a:gd name="T24" fmla="*/ 30 w 70"/>
                <a:gd name="T25" fmla="*/ 30 h 70"/>
                <a:gd name="T26" fmla="*/ 30 w 70"/>
                <a:gd name="T27" fmla="*/ 11 h 70"/>
                <a:gd name="T28" fmla="*/ 40 w 70"/>
                <a:gd name="T29" fmla="*/ 11 h 70"/>
                <a:gd name="T30" fmla="*/ 40 w 70"/>
                <a:gd name="T31" fmla="*/ 30 h 70"/>
                <a:gd name="T32" fmla="*/ 58 w 70"/>
                <a:gd name="T33" fmla="*/ 30 h 70"/>
                <a:gd name="T34" fmla="*/ 58 w 70"/>
                <a:gd name="T35" fmla="*/ 4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 h="70">
                  <a:moveTo>
                    <a:pt x="35" y="0"/>
                  </a:moveTo>
                  <a:cubicBezTo>
                    <a:pt x="15" y="0"/>
                    <a:pt x="0" y="15"/>
                    <a:pt x="0" y="35"/>
                  </a:cubicBezTo>
                  <a:cubicBezTo>
                    <a:pt x="0" y="54"/>
                    <a:pt x="15" y="70"/>
                    <a:pt x="35" y="70"/>
                  </a:cubicBezTo>
                  <a:cubicBezTo>
                    <a:pt x="54" y="70"/>
                    <a:pt x="70" y="54"/>
                    <a:pt x="70" y="35"/>
                  </a:cubicBezTo>
                  <a:cubicBezTo>
                    <a:pt x="70" y="15"/>
                    <a:pt x="54" y="0"/>
                    <a:pt x="35" y="0"/>
                  </a:cubicBezTo>
                  <a:close/>
                  <a:moveTo>
                    <a:pt x="58" y="40"/>
                  </a:moveTo>
                  <a:cubicBezTo>
                    <a:pt x="40" y="40"/>
                    <a:pt x="40" y="40"/>
                    <a:pt x="40" y="40"/>
                  </a:cubicBezTo>
                  <a:cubicBezTo>
                    <a:pt x="40" y="58"/>
                    <a:pt x="40" y="58"/>
                    <a:pt x="40" y="58"/>
                  </a:cubicBezTo>
                  <a:cubicBezTo>
                    <a:pt x="30" y="58"/>
                    <a:pt x="30" y="58"/>
                    <a:pt x="30" y="58"/>
                  </a:cubicBezTo>
                  <a:cubicBezTo>
                    <a:pt x="30" y="40"/>
                    <a:pt x="30" y="40"/>
                    <a:pt x="30" y="40"/>
                  </a:cubicBezTo>
                  <a:cubicBezTo>
                    <a:pt x="11" y="40"/>
                    <a:pt x="11" y="40"/>
                    <a:pt x="11" y="40"/>
                  </a:cubicBezTo>
                  <a:cubicBezTo>
                    <a:pt x="11" y="30"/>
                    <a:pt x="11" y="30"/>
                    <a:pt x="11" y="30"/>
                  </a:cubicBezTo>
                  <a:cubicBezTo>
                    <a:pt x="30" y="30"/>
                    <a:pt x="30" y="30"/>
                    <a:pt x="30" y="30"/>
                  </a:cubicBezTo>
                  <a:cubicBezTo>
                    <a:pt x="30" y="11"/>
                    <a:pt x="30" y="11"/>
                    <a:pt x="30" y="11"/>
                  </a:cubicBezTo>
                  <a:cubicBezTo>
                    <a:pt x="40" y="11"/>
                    <a:pt x="40" y="11"/>
                    <a:pt x="40" y="11"/>
                  </a:cubicBezTo>
                  <a:cubicBezTo>
                    <a:pt x="40" y="30"/>
                    <a:pt x="40" y="30"/>
                    <a:pt x="40" y="30"/>
                  </a:cubicBezTo>
                  <a:cubicBezTo>
                    <a:pt x="58" y="30"/>
                    <a:pt x="58" y="30"/>
                    <a:pt x="58" y="30"/>
                  </a:cubicBezTo>
                  <a:lnTo>
                    <a:pt x="58" y="40"/>
                  </a:lnTo>
                  <a:close/>
                </a:path>
              </a:pathLst>
            </a:custGeom>
            <a:gradFill>
              <a:gsLst>
                <a:gs pos="50000">
                  <a:srgbClr val="12D8FA"/>
                </a:gs>
                <a:gs pos="0">
                  <a:srgbClr val="1FA2FF"/>
                </a:gs>
                <a:gs pos="100000">
                  <a:srgbClr val="A6FFCB"/>
                </a:gs>
              </a:gsLst>
              <a:lin ang="2700000" scaled="1"/>
            </a:gradFill>
            <a:ln>
              <a:noFill/>
            </a:ln>
          </p:spPr>
          <p:txBody>
            <a:bodyPr vert="horz" wrap="square" lIns="91440" tIns="45720" rIns="91440" bIns="4572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prstClr val="black"/>
                </a:solidFill>
                <a:effectLst/>
                <a:uLnTx/>
                <a:uFillTx/>
                <a:latin typeface="Arial" panose="020B0604020202020204"/>
                <a:ea typeface="思源黑体 CN Light" panose="020B0300000000000000" pitchFamily="34" charset="-122"/>
                <a:cs typeface="+mn-ea"/>
              </a:endParaRPr>
            </a:p>
          </p:txBody>
        </p:sp>
        <p:sp>
          <p:nvSpPr>
            <p:cNvPr id="49" name="TextBox 37"/>
            <p:cNvSpPr txBox="1"/>
            <p:nvPr/>
          </p:nvSpPr>
          <p:spPr>
            <a:xfrm>
              <a:off x="1354792" y="3924194"/>
              <a:ext cx="1935290" cy="705129"/>
            </a:xfrm>
            <a:prstGeom prst="rect">
              <a:avLst/>
            </a:prstGeom>
            <a:noFill/>
          </p:spPr>
          <p:txBody>
            <a:bodyPr wrap="square" rtlCol="0">
              <a:spAutoFit/>
            </a:bodyPr>
            <a:lstStyle/>
            <a:p>
              <a:pPr defTabSz="685800">
                <a:lnSpc>
                  <a:spcPct val="150000"/>
                </a:lnSpc>
              </a:pPr>
              <a:r>
                <a:rPr lang="zh-CN" altLang="en-US" sz="1400" spc="-150" dirty="0">
                  <a:solidFill>
                    <a:schemeClr val="tx1">
                      <a:lumMod val="85000"/>
                      <a:lumOff val="15000"/>
                    </a:schemeClr>
                  </a:solidFill>
                  <a:latin typeface="思源黑体 CN Light" panose="020B0300000000000000" pitchFamily="34" charset="-122"/>
                  <a:ea typeface="思源黑体 CN Light" panose="020B0300000000000000" pitchFamily="34" charset="-122"/>
                  <a:cs typeface="+mn-ea"/>
                </a:rPr>
                <a:t>单击此处键入文本单击此处键入文本单击此处</a:t>
              </a:r>
              <a:endParaRPr lang="zh-CN" altLang="en-US" sz="1400" spc="-150" dirty="0">
                <a:solidFill>
                  <a:schemeClr val="tx1">
                    <a:lumMod val="85000"/>
                    <a:lumOff val="15000"/>
                  </a:schemeClr>
                </a:solidFill>
                <a:latin typeface="思源黑体 CN Light" panose="020B0300000000000000" pitchFamily="34" charset="-122"/>
                <a:ea typeface="思源黑体 CN Light" panose="020B0300000000000000" pitchFamily="34" charset="-122"/>
                <a:cs typeface="+mn-ea"/>
              </a:endParaRPr>
            </a:p>
          </p:txBody>
        </p:sp>
        <p:sp>
          <p:nvSpPr>
            <p:cNvPr id="50" name="TextBox 36"/>
            <p:cNvSpPr txBox="1"/>
            <p:nvPr/>
          </p:nvSpPr>
          <p:spPr>
            <a:xfrm>
              <a:off x="1391964" y="3413064"/>
              <a:ext cx="1952097" cy="461665"/>
            </a:xfrm>
            <a:prstGeom prst="rect">
              <a:avLst/>
            </a:prstGeom>
            <a:noFill/>
          </p:spPr>
          <p:txBody>
            <a:bodyPr wrap="none" rtlCol="0">
              <a:spAutoFit/>
            </a:bodyPr>
            <a:lstStyle>
              <a:defPPr>
                <a:defRPr lang="zh-CN"/>
              </a:defPPr>
              <a:lvl1pPr algn="ctr">
                <a:defRPr sz="2400">
                  <a:solidFill>
                    <a:srgbClr val="EA7D7E"/>
                  </a:solidFill>
                  <a:latin typeface="优设标题黑" panose="00000500000000000000" pitchFamily="2" charset="-122"/>
                  <a:ea typeface="优设标题黑" panose="00000500000000000000" pitchFamily="2" charset="-122"/>
                </a:defRPr>
              </a:lvl1pPr>
            </a:lstStyle>
            <a:p>
              <a:pPr algn="l"/>
              <a:r>
                <a:rPr lang="zh-CN" altLang="en-US" dirty="0">
                  <a:solidFill>
                    <a:srgbClr val="7F7F7F"/>
                  </a:solidFill>
                </a:rPr>
                <a:t>添加文本标题</a:t>
              </a:r>
              <a:endParaRPr lang="zh-CN" altLang="en-US" dirty="0">
                <a:solidFill>
                  <a:srgbClr val="7F7F7F"/>
                </a:solidFill>
              </a:endParaRPr>
            </a:p>
          </p:txBody>
        </p:sp>
        <p:cxnSp>
          <p:nvCxnSpPr>
            <p:cNvPr id="51" name="直接连接符 50"/>
            <p:cNvCxnSpPr/>
            <p:nvPr/>
          </p:nvCxnSpPr>
          <p:spPr>
            <a:xfrm>
              <a:off x="1436885" y="3899461"/>
              <a:ext cx="1945089" cy="0"/>
            </a:xfrm>
            <a:prstGeom prst="line">
              <a:avLst/>
            </a:prstGeom>
            <a:noFill/>
            <a:ln w="6350" cap="flat" cmpd="sng" algn="ctr">
              <a:solidFill>
                <a:sysClr val="window" lastClr="FFFFFF">
                  <a:lumMod val="75000"/>
                </a:sysClr>
              </a:solidFill>
              <a:prstDash val="sysDash"/>
              <a:miter lim="800000"/>
            </a:ln>
            <a:effectLst/>
          </p:spPr>
        </p:cxnSp>
      </p:grpSp>
      <p:grpSp>
        <p:nvGrpSpPr>
          <p:cNvPr id="54" name="组合 53"/>
          <p:cNvGrpSpPr/>
          <p:nvPr/>
        </p:nvGrpSpPr>
        <p:grpSpPr>
          <a:xfrm>
            <a:off x="4089653" y="2104259"/>
            <a:ext cx="2035094" cy="2492920"/>
            <a:chOff x="4089653" y="2104259"/>
            <a:chExt cx="2035094" cy="2492920"/>
          </a:xfrm>
        </p:grpSpPr>
        <p:grpSp>
          <p:nvGrpSpPr>
            <p:cNvPr id="55" name="组合 54"/>
            <p:cNvGrpSpPr/>
            <p:nvPr/>
          </p:nvGrpSpPr>
          <p:grpSpPr>
            <a:xfrm>
              <a:off x="4762671" y="3385630"/>
              <a:ext cx="367811" cy="804856"/>
              <a:chOff x="4709625" y="4322223"/>
              <a:chExt cx="366837" cy="802725"/>
            </a:xfrm>
            <a:solidFill>
              <a:sysClr val="windowText" lastClr="000000">
                <a:lumMod val="50000"/>
                <a:lumOff val="50000"/>
              </a:sysClr>
            </a:solidFill>
          </p:grpSpPr>
          <p:sp>
            <p:nvSpPr>
              <p:cNvPr id="61" name="Freeform 11"/>
              <p:cNvSpPr/>
              <p:nvPr/>
            </p:nvSpPr>
            <p:spPr bwMode="auto">
              <a:xfrm>
                <a:off x="4862833" y="4322223"/>
                <a:ext cx="116525" cy="122998"/>
              </a:xfrm>
              <a:custGeom>
                <a:avLst/>
                <a:gdLst>
                  <a:gd name="T0" fmla="*/ 1 w 23"/>
                  <a:gd name="T1" fmla="*/ 12 h 24"/>
                  <a:gd name="T2" fmla="*/ 12 w 23"/>
                  <a:gd name="T3" fmla="*/ 24 h 24"/>
                  <a:gd name="T4" fmla="*/ 23 w 23"/>
                  <a:gd name="T5" fmla="*/ 12 h 24"/>
                  <a:gd name="T6" fmla="*/ 12 w 23"/>
                  <a:gd name="T7" fmla="*/ 0 h 24"/>
                  <a:gd name="T8" fmla="*/ 1 w 23"/>
                  <a:gd name="T9" fmla="*/ 12 h 24"/>
                </a:gdLst>
                <a:ahLst/>
                <a:cxnLst>
                  <a:cxn ang="0">
                    <a:pos x="T0" y="T1"/>
                  </a:cxn>
                  <a:cxn ang="0">
                    <a:pos x="T2" y="T3"/>
                  </a:cxn>
                  <a:cxn ang="0">
                    <a:pos x="T4" y="T5"/>
                  </a:cxn>
                  <a:cxn ang="0">
                    <a:pos x="T6" y="T7"/>
                  </a:cxn>
                  <a:cxn ang="0">
                    <a:pos x="T8" y="T9"/>
                  </a:cxn>
                </a:cxnLst>
                <a:rect l="0" t="0" r="r" b="b"/>
                <a:pathLst>
                  <a:path w="23" h="24">
                    <a:moveTo>
                      <a:pt x="1" y="12"/>
                    </a:moveTo>
                    <a:cubicBezTo>
                      <a:pt x="0" y="18"/>
                      <a:pt x="5" y="24"/>
                      <a:pt x="12" y="24"/>
                    </a:cubicBezTo>
                    <a:cubicBezTo>
                      <a:pt x="18" y="24"/>
                      <a:pt x="23" y="19"/>
                      <a:pt x="23" y="12"/>
                    </a:cubicBezTo>
                    <a:cubicBezTo>
                      <a:pt x="23" y="5"/>
                      <a:pt x="18" y="0"/>
                      <a:pt x="12" y="0"/>
                    </a:cubicBezTo>
                    <a:cubicBezTo>
                      <a:pt x="6" y="0"/>
                      <a:pt x="1" y="5"/>
                      <a:pt x="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prstClr val="black"/>
                  </a:solidFill>
                  <a:effectLst/>
                  <a:uLnTx/>
                  <a:uFillTx/>
                  <a:latin typeface="Arial" panose="020B0604020202020204"/>
                  <a:ea typeface="思源黑体 CN Light" panose="020B0300000000000000" pitchFamily="34" charset="-122"/>
                  <a:cs typeface="+mn-ea"/>
                </a:endParaRPr>
              </a:p>
            </p:txBody>
          </p:sp>
          <p:sp>
            <p:nvSpPr>
              <p:cNvPr id="62" name="Freeform 12"/>
              <p:cNvSpPr/>
              <p:nvPr/>
            </p:nvSpPr>
            <p:spPr bwMode="auto">
              <a:xfrm>
                <a:off x="4709625" y="4453853"/>
                <a:ext cx="362521" cy="537308"/>
              </a:xfrm>
              <a:custGeom>
                <a:avLst/>
                <a:gdLst>
                  <a:gd name="T0" fmla="*/ 1 w 71"/>
                  <a:gd name="T1" fmla="*/ 44 h 105"/>
                  <a:gd name="T2" fmla="*/ 5 w 71"/>
                  <a:gd name="T3" fmla="*/ 19 h 105"/>
                  <a:gd name="T4" fmla="*/ 8 w 71"/>
                  <a:gd name="T5" fmla="*/ 15 h 105"/>
                  <a:gd name="T6" fmla="*/ 32 w 71"/>
                  <a:gd name="T7" fmla="*/ 1 h 105"/>
                  <a:gd name="T8" fmla="*/ 32 w 71"/>
                  <a:gd name="T9" fmla="*/ 1 h 105"/>
                  <a:gd name="T10" fmla="*/ 33 w 71"/>
                  <a:gd name="T11" fmla="*/ 1 h 105"/>
                  <a:gd name="T12" fmla="*/ 33 w 71"/>
                  <a:gd name="T13" fmla="*/ 1 h 105"/>
                  <a:gd name="T14" fmla="*/ 33 w 71"/>
                  <a:gd name="T15" fmla="*/ 1 h 105"/>
                  <a:gd name="T16" fmla="*/ 33 w 71"/>
                  <a:gd name="T17" fmla="*/ 1 h 105"/>
                  <a:gd name="T18" fmla="*/ 34 w 71"/>
                  <a:gd name="T19" fmla="*/ 1 h 105"/>
                  <a:gd name="T20" fmla="*/ 34 w 71"/>
                  <a:gd name="T21" fmla="*/ 1 h 105"/>
                  <a:gd name="T22" fmla="*/ 34 w 71"/>
                  <a:gd name="T23" fmla="*/ 0 h 105"/>
                  <a:gd name="T24" fmla="*/ 34 w 71"/>
                  <a:gd name="T25" fmla="*/ 0 h 105"/>
                  <a:gd name="T26" fmla="*/ 35 w 71"/>
                  <a:gd name="T27" fmla="*/ 0 h 105"/>
                  <a:gd name="T28" fmla="*/ 35 w 71"/>
                  <a:gd name="T29" fmla="*/ 0 h 105"/>
                  <a:gd name="T30" fmla="*/ 35 w 71"/>
                  <a:gd name="T31" fmla="*/ 0 h 105"/>
                  <a:gd name="T32" fmla="*/ 36 w 71"/>
                  <a:gd name="T33" fmla="*/ 0 h 105"/>
                  <a:gd name="T34" fmla="*/ 36 w 71"/>
                  <a:gd name="T35" fmla="*/ 0 h 105"/>
                  <a:gd name="T36" fmla="*/ 36 w 71"/>
                  <a:gd name="T37" fmla="*/ 0 h 105"/>
                  <a:gd name="T38" fmla="*/ 36 w 71"/>
                  <a:gd name="T39" fmla="*/ 1 h 105"/>
                  <a:gd name="T40" fmla="*/ 37 w 71"/>
                  <a:gd name="T41" fmla="*/ 1 h 105"/>
                  <a:gd name="T42" fmla="*/ 37 w 71"/>
                  <a:gd name="T43" fmla="*/ 1 h 105"/>
                  <a:gd name="T44" fmla="*/ 48 w 71"/>
                  <a:gd name="T45" fmla="*/ 5 h 105"/>
                  <a:gd name="T46" fmla="*/ 52 w 71"/>
                  <a:gd name="T47" fmla="*/ 11 h 105"/>
                  <a:gd name="T48" fmla="*/ 48 w 71"/>
                  <a:gd name="T49" fmla="*/ 47 h 105"/>
                  <a:gd name="T50" fmla="*/ 48 w 71"/>
                  <a:gd name="T51" fmla="*/ 48 h 105"/>
                  <a:gd name="T52" fmla="*/ 68 w 71"/>
                  <a:gd name="T53" fmla="*/ 59 h 105"/>
                  <a:gd name="T54" fmla="*/ 71 w 71"/>
                  <a:gd name="T55" fmla="*/ 65 h 105"/>
                  <a:gd name="T56" fmla="*/ 67 w 71"/>
                  <a:gd name="T57" fmla="*/ 99 h 105"/>
                  <a:gd name="T58" fmla="*/ 61 w 71"/>
                  <a:gd name="T59" fmla="*/ 105 h 105"/>
                  <a:gd name="T60" fmla="*/ 55 w 71"/>
                  <a:gd name="T61" fmla="*/ 99 h 105"/>
                  <a:gd name="T62" fmla="*/ 59 w 71"/>
                  <a:gd name="T63" fmla="*/ 69 h 105"/>
                  <a:gd name="T64" fmla="*/ 29 w 71"/>
                  <a:gd name="T65" fmla="*/ 51 h 105"/>
                  <a:gd name="T66" fmla="*/ 29 w 71"/>
                  <a:gd name="T67" fmla="*/ 50 h 105"/>
                  <a:gd name="T68" fmla="*/ 29 w 71"/>
                  <a:gd name="T69" fmla="*/ 50 h 105"/>
                  <a:gd name="T70" fmla="*/ 28 w 71"/>
                  <a:gd name="T71" fmla="*/ 50 h 105"/>
                  <a:gd name="T72" fmla="*/ 28 w 71"/>
                  <a:gd name="T73" fmla="*/ 50 h 105"/>
                  <a:gd name="T74" fmla="*/ 28 w 71"/>
                  <a:gd name="T75" fmla="*/ 50 h 105"/>
                  <a:gd name="T76" fmla="*/ 28 w 71"/>
                  <a:gd name="T77" fmla="*/ 50 h 105"/>
                  <a:gd name="T78" fmla="*/ 27 w 71"/>
                  <a:gd name="T79" fmla="*/ 49 h 105"/>
                  <a:gd name="T80" fmla="*/ 27 w 71"/>
                  <a:gd name="T81" fmla="*/ 49 h 105"/>
                  <a:gd name="T82" fmla="*/ 27 w 71"/>
                  <a:gd name="T83" fmla="*/ 49 h 105"/>
                  <a:gd name="T84" fmla="*/ 27 w 71"/>
                  <a:gd name="T85" fmla="*/ 48 h 105"/>
                  <a:gd name="T86" fmla="*/ 27 w 71"/>
                  <a:gd name="T87" fmla="*/ 48 h 105"/>
                  <a:gd name="T88" fmla="*/ 26 w 71"/>
                  <a:gd name="T89" fmla="*/ 47 h 105"/>
                  <a:gd name="T90" fmla="*/ 26 w 71"/>
                  <a:gd name="T91" fmla="*/ 47 h 105"/>
                  <a:gd name="T92" fmla="*/ 26 w 71"/>
                  <a:gd name="T93" fmla="*/ 46 h 105"/>
                  <a:gd name="T94" fmla="*/ 26 w 71"/>
                  <a:gd name="T95" fmla="*/ 46 h 105"/>
                  <a:gd name="T96" fmla="*/ 26 w 71"/>
                  <a:gd name="T97" fmla="*/ 46 h 105"/>
                  <a:gd name="T98" fmla="*/ 26 w 71"/>
                  <a:gd name="T99" fmla="*/ 46 h 105"/>
                  <a:gd name="T100" fmla="*/ 26 w 71"/>
                  <a:gd name="T101" fmla="*/ 45 h 105"/>
                  <a:gd name="T102" fmla="*/ 26 w 71"/>
                  <a:gd name="T103" fmla="*/ 45 h 105"/>
                  <a:gd name="T104" fmla="*/ 26 w 71"/>
                  <a:gd name="T105" fmla="*/ 45 h 105"/>
                  <a:gd name="T106" fmla="*/ 26 w 71"/>
                  <a:gd name="T107" fmla="*/ 45 h 105"/>
                  <a:gd name="T108" fmla="*/ 29 w 71"/>
                  <a:gd name="T109" fmla="*/ 18 h 105"/>
                  <a:gd name="T110" fmla="*/ 16 w 71"/>
                  <a:gd name="T111" fmla="*/ 25 h 105"/>
                  <a:gd name="T112" fmla="*/ 12 w 71"/>
                  <a:gd name="T113" fmla="*/ 47 h 105"/>
                  <a:gd name="T114" fmla="*/ 5 w 71"/>
                  <a:gd name="T115" fmla="*/ 52 h 105"/>
                  <a:gd name="T116" fmla="*/ 1 w 71"/>
                  <a:gd name="T117" fmla="*/ 4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 h="105">
                    <a:moveTo>
                      <a:pt x="1" y="44"/>
                    </a:moveTo>
                    <a:cubicBezTo>
                      <a:pt x="5" y="19"/>
                      <a:pt x="5" y="19"/>
                      <a:pt x="5" y="19"/>
                    </a:cubicBezTo>
                    <a:cubicBezTo>
                      <a:pt x="6" y="18"/>
                      <a:pt x="7" y="16"/>
                      <a:pt x="8" y="15"/>
                    </a:cubicBezTo>
                    <a:cubicBezTo>
                      <a:pt x="32" y="1"/>
                      <a:pt x="32" y="1"/>
                      <a:pt x="32" y="1"/>
                    </a:cubicBezTo>
                    <a:cubicBezTo>
                      <a:pt x="32" y="1"/>
                      <a:pt x="32" y="1"/>
                      <a:pt x="32" y="1"/>
                    </a:cubicBezTo>
                    <a:cubicBezTo>
                      <a:pt x="32" y="1"/>
                      <a:pt x="33" y="1"/>
                      <a:pt x="33" y="1"/>
                    </a:cubicBezTo>
                    <a:cubicBezTo>
                      <a:pt x="33" y="1"/>
                      <a:pt x="33" y="1"/>
                      <a:pt x="33" y="1"/>
                    </a:cubicBezTo>
                    <a:cubicBezTo>
                      <a:pt x="33" y="1"/>
                      <a:pt x="33" y="1"/>
                      <a:pt x="33" y="1"/>
                    </a:cubicBezTo>
                    <a:cubicBezTo>
                      <a:pt x="33" y="1"/>
                      <a:pt x="33" y="1"/>
                      <a:pt x="33" y="1"/>
                    </a:cubicBezTo>
                    <a:cubicBezTo>
                      <a:pt x="34" y="1"/>
                      <a:pt x="34" y="1"/>
                      <a:pt x="34" y="1"/>
                    </a:cubicBezTo>
                    <a:cubicBezTo>
                      <a:pt x="34" y="1"/>
                      <a:pt x="34" y="1"/>
                      <a:pt x="34" y="1"/>
                    </a:cubicBezTo>
                    <a:cubicBezTo>
                      <a:pt x="34" y="0"/>
                      <a:pt x="34" y="0"/>
                      <a:pt x="34" y="0"/>
                    </a:cubicBezTo>
                    <a:cubicBezTo>
                      <a:pt x="34" y="0"/>
                      <a:pt x="34" y="0"/>
                      <a:pt x="34" y="0"/>
                    </a:cubicBezTo>
                    <a:cubicBezTo>
                      <a:pt x="35" y="0"/>
                      <a:pt x="35" y="0"/>
                      <a:pt x="35" y="0"/>
                    </a:cubicBezTo>
                    <a:cubicBezTo>
                      <a:pt x="35" y="0"/>
                      <a:pt x="35" y="0"/>
                      <a:pt x="35" y="0"/>
                    </a:cubicBezTo>
                    <a:cubicBezTo>
                      <a:pt x="35" y="0"/>
                      <a:pt x="35" y="0"/>
                      <a:pt x="35" y="0"/>
                    </a:cubicBezTo>
                    <a:cubicBezTo>
                      <a:pt x="35" y="0"/>
                      <a:pt x="36" y="0"/>
                      <a:pt x="36" y="0"/>
                    </a:cubicBezTo>
                    <a:cubicBezTo>
                      <a:pt x="36" y="0"/>
                      <a:pt x="36" y="0"/>
                      <a:pt x="36" y="0"/>
                    </a:cubicBezTo>
                    <a:cubicBezTo>
                      <a:pt x="36" y="0"/>
                      <a:pt x="36" y="0"/>
                      <a:pt x="36" y="0"/>
                    </a:cubicBezTo>
                    <a:cubicBezTo>
                      <a:pt x="36" y="1"/>
                      <a:pt x="36" y="1"/>
                      <a:pt x="36" y="1"/>
                    </a:cubicBezTo>
                    <a:cubicBezTo>
                      <a:pt x="37" y="1"/>
                      <a:pt x="37" y="1"/>
                      <a:pt x="37" y="1"/>
                    </a:cubicBezTo>
                    <a:cubicBezTo>
                      <a:pt x="37" y="1"/>
                      <a:pt x="37" y="1"/>
                      <a:pt x="37" y="1"/>
                    </a:cubicBezTo>
                    <a:cubicBezTo>
                      <a:pt x="48" y="5"/>
                      <a:pt x="48" y="5"/>
                      <a:pt x="48" y="5"/>
                    </a:cubicBezTo>
                    <a:cubicBezTo>
                      <a:pt x="51" y="6"/>
                      <a:pt x="52" y="9"/>
                      <a:pt x="52" y="11"/>
                    </a:cubicBezTo>
                    <a:cubicBezTo>
                      <a:pt x="48" y="47"/>
                      <a:pt x="48" y="47"/>
                      <a:pt x="48" y="47"/>
                    </a:cubicBezTo>
                    <a:cubicBezTo>
                      <a:pt x="48" y="47"/>
                      <a:pt x="48" y="47"/>
                      <a:pt x="48" y="48"/>
                    </a:cubicBezTo>
                    <a:cubicBezTo>
                      <a:pt x="68" y="59"/>
                      <a:pt x="68" y="59"/>
                      <a:pt x="68" y="59"/>
                    </a:cubicBezTo>
                    <a:cubicBezTo>
                      <a:pt x="70" y="61"/>
                      <a:pt x="71" y="63"/>
                      <a:pt x="71" y="65"/>
                    </a:cubicBezTo>
                    <a:cubicBezTo>
                      <a:pt x="67" y="99"/>
                      <a:pt x="67" y="99"/>
                      <a:pt x="67" y="99"/>
                    </a:cubicBezTo>
                    <a:cubicBezTo>
                      <a:pt x="67" y="102"/>
                      <a:pt x="64" y="105"/>
                      <a:pt x="61" y="105"/>
                    </a:cubicBezTo>
                    <a:cubicBezTo>
                      <a:pt x="58" y="105"/>
                      <a:pt x="55" y="102"/>
                      <a:pt x="55" y="99"/>
                    </a:cubicBezTo>
                    <a:cubicBezTo>
                      <a:pt x="59" y="69"/>
                      <a:pt x="59" y="69"/>
                      <a:pt x="59" y="69"/>
                    </a:cubicBezTo>
                    <a:cubicBezTo>
                      <a:pt x="29" y="51"/>
                      <a:pt x="29" y="51"/>
                      <a:pt x="29" y="51"/>
                    </a:cubicBezTo>
                    <a:cubicBezTo>
                      <a:pt x="29" y="51"/>
                      <a:pt x="29" y="51"/>
                      <a:pt x="29" y="50"/>
                    </a:cubicBezTo>
                    <a:cubicBezTo>
                      <a:pt x="29" y="50"/>
                      <a:pt x="29" y="50"/>
                      <a:pt x="29" y="50"/>
                    </a:cubicBezTo>
                    <a:cubicBezTo>
                      <a:pt x="29" y="50"/>
                      <a:pt x="28" y="50"/>
                      <a:pt x="28" y="50"/>
                    </a:cubicBezTo>
                    <a:cubicBezTo>
                      <a:pt x="28" y="50"/>
                      <a:pt x="28" y="50"/>
                      <a:pt x="28" y="50"/>
                    </a:cubicBezTo>
                    <a:cubicBezTo>
                      <a:pt x="28" y="50"/>
                      <a:pt x="28" y="50"/>
                      <a:pt x="28" y="50"/>
                    </a:cubicBezTo>
                    <a:cubicBezTo>
                      <a:pt x="28" y="50"/>
                      <a:pt x="28" y="50"/>
                      <a:pt x="28" y="50"/>
                    </a:cubicBezTo>
                    <a:cubicBezTo>
                      <a:pt x="28" y="49"/>
                      <a:pt x="28" y="49"/>
                      <a:pt x="27" y="49"/>
                    </a:cubicBezTo>
                    <a:cubicBezTo>
                      <a:pt x="27" y="49"/>
                      <a:pt x="27" y="49"/>
                      <a:pt x="27" y="49"/>
                    </a:cubicBezTo>
                    <a:cubicBezTo>
                      <a:pt x="27" y="49"/>
                      <a:pt x="27" y="49"/>
                      <a:pt x="27" y="49"/>
                    </a:cubicBezTo>
                    <a:cubicBezTo>
                      <a:pt x="27" y="49"/>
                      <a:pt x="27" y="48"/>
                      <a:pt x="27" y="48"/>
                    </a:cubicBezTo>
                    <a:cubicBezTo>
                      <a:pt x="27" y="48"/>
                      <a:pt x="27" y="48"/>
                      <a:pt x="27" y="48"/>
                    </a:cubicBezTo>
                    <a:cubicBezTo>
                      <a:pt x="26" y="47"/>
                      <a:pt x="26" y="47"/>
                      <a:pt x="26" y="47"/>
                    </a:cubicBezTo>
                    <a:cubicBezTo>
                      <a:pt x="26" y="47"/>
                      <a:pt x="26" y="47"/>
                      <a:pt x="26" y="47"/>
                    </a:cubicBezTo>
                    <a:cubicBezTo>
                      <a:pt x="26" y="47"/>
                      <a:pt x="26" y="47"/>
                      <a:pt x="26" y="46"/>
                    </a:cubicBezTo>
                    <a:cubicBezTo>
                      <a:pt x="26" y="46"/>
                      <a:pt x="26" y="46"/>
                      <a:pt x="26" y="46"/>
                    </a:cubicBezTo>
                    <a:cubicBezTo>
                      <a:pt x="26" y="46"/>
                      <a:pt x="26" y="46"/>
                      <a:pt x="26" y="46"/>
                    </a:cubicBezTo>
                    <a:cubicBezTo>
                      <a:pt x="26" y="46"/>
                      <a:pt x="26" y="46"/>
                      <a:pt x="26" y="46"/>
                    </a:cubicBezTo>
                    <a:cubicBezTo>
                      <a:pt x="26" y="46"/>
                      <a:pt x="26" y="45"/>
                      <a:pt x="26" y="45"/>
                    </a:cubicBezTo>
                    <a:cubicBezTo>
                      <a:pt x="26" y="45"/>
                      <a:pt x="26" y="45"/>
                      <a:pt x="26" y="45"/>
                    </a:cubicBezTo>
                    <a:cubicBezTo>
                      <a:pt x="26" y="45"/>
                      <a:pt x="26" y="45"/>
                      <a:pt x="26" y="45"/>
                    </a:cubicBezTo>
                    <a:cubicBezTo>
                      <a:pt x="26" y="45"/>
                      <a:pt x="26" y="45"/>
                      <a:pt x="26" y="45"/>
                    </a:cubicBezTo>
                    <a:cubicBezTo>
                      <a:pt x="29" y="18"/>
                      <a:pt x="29" y="18"/>
                      <a:pt x="29" y="18"/>
                    </a:cubicBezTo>
                    <a:cubicBezTo>
                      <a:pt x="16" y="25"/>
                      <a:pt x="16" y="25"/>
                      <a:pt x="16" y="25"/>
                    </a:cubicBezTo>
                    <a:cubicBezTo>
                      <a:pt x="12" y="47"/>
                      <a:pt x="12" y="47"/>
                      <a:pt x="12" y="47"/>
                    </a:cubicBezTo>
                    <a:cubicBezTo>
                      <a:pt x="11" y="50"/>
                      <a:pt x="8" y="52"/>
                      <a:pt x="5" y="52"/>
                    </a:cubicBezTo>
                    <a:cubicBezTo>
                      <a:pt x="2" y="51"/>
                      <a:pt x="0" y="48"/>
                      <a:pt x="1"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prstClr val="black"/>
                  </a:solidFill>
                  <a:effectLst/>
                  <a:uLnTx/>
                  <a:uFillTx/>
                  <a:latin typeface="Arial" panose="020B0604020202020204"/>
                  <a:ea typeface="思源黑体 CN Light" panose="020B0300000000000000" pitchFamily="34" charset="-122"/>
                  <a:cs typeface="+mn-ea"/>
                </a:endParaRPr>
              </a:p>
            </p:txBody>
          </p:sp>
          <p:sp>
            <p:nvSpPr>
              <p:cNvPr id="63" name="Freeform 13"/>
              <p:cNvSpPr/>
              <p:nvPr/>
            </p:nvSpPr>
            <p:spPr bwMode="auto">
              <a:xfrm>
                <a:off x="4802413" y="4730059"/>
                <a:ext cx="105735" cy="394889"/>
              </a:xfrm>
              <a:custGeom>
                <a:avLst/>
                <a:gdLst>
                  <a:gd name="T0" fmla="*/ 1 w 21"/>
                  <a:gd name="T1" fmla="*/ 69 h 77"/>
                  <a:gd name="T2" fmla="*/ 10 w 21"/>
                  <a:gd name="T3" fmla="*/ 0 h 77"/>
                  <a:gd name="T4" fmla="*/ 10 w 21"/>
                  <a:gd name="T5" fmla="*/ 0 h 77"/>
                  <a:gd name="T6" fmla="*/ 21 w 21"/>
                  <a:gd name="T7" fmla="*/ 6 h 77"/>
                  <a:gd name="T8" fmla="*/ 12 w 21"/>
                  <a:gd name="T9" fmla="*/ 71 h 77"/>
                  <a:gd name="T10" fmla="*/ 5 w 21"/>
                  <a:gd name="T11" fmla="*/ 76 h 77"/>
                  <a:gd name="T12" fmla="*/ 1 w 21"/>
                  <a:gd name="T13" fmla="*/ 69 h 77"/>
                </a:gdLst>
                <a:ahLst/>
                <a:cxnLst>
                  <a:cxn ang="0">
                    <a:pos x="T0" y="T1"/>
                  </a:cxn>
                  <a:cxn ang="0">
                    <a:pos x="T2" y="T3"/>
                  </a:cxn>
                  <a:cxn ang="0">
                    <a:pos x="T4" y="T5"/>
                  </a:cxn>
                  <a:cxn ang="0">
                    <a:pos x="T6" y="T7"/>
                  </a:cxn>
                  <a:cxn ang="0">
                    <a:pos x="T8" y="T9"/>
                  </a:cxn>
                  <a:cxn ang="0">
                    <a:pos x="T10" y="T11"/>
                  </a:cxn>
                  <a:cxn ang="0">
                    <a:pos x="T12" y="T13"/>
                  </a:cxn>
                </a:cxnLst>
                <a:rect l="0" t="0" r="r" b="b"/>
                <a:pathLst>
                  <a:path w="21" h="77">
                    <a:moveTo>
                      <a:pt x="1" y="69"/>
                    </a:moveTo>
                    <a:cubicBezTo>
                      <a:pt x="10" y="0"/>
                      <a:pt x="10" y="0"/>
                      <a:pt x="10" y="0"/>
                    </a:cubicBezTo>
                    <a:cubicBezTo>
                      <a:pt x="10" y="0"/>
                      <a:pt x="10" y="0"/>
                      <a:pt x="10" y="0"/>
                    </a:cubicBezTo>
                    <a:cubicBezTo>
                      <a:pt x="21" y="6"/>
                      <a:pt x="21" y="6"/>
                      <a:pt x="21" y="6"/>
                    </a:cubicBezTo>
                    <a:cubicBezTo>
                      <a:pt x="12" y="71"/>
                      <a:pt x="12" y="71"/>
                      <a:pt x="12" y="71"/>
                    </a:cubicBezTo>
                    <a:cubicBezTo>
                      <a:pt x="11" y="74"/>
                      <a:pt x="8" y="77"/>
                      <a:pt x="5" y="76"/>
                    </a:cubicBezTo>
                    <a:cubicBezTo>
                      <a:pt x="2" y="75"/>
                      <a:pt x="0" y="72"/>
                      <a:pt x="1"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prstClr val="black"/>
                  </a:solidFill>
                  <a:effectLst/>
                  <a:uLnTx/>
                  <a:uFillTx/>
                  <a:latin typeface="Arial" panose="020B0604020202020204"/>
                  <a:ea typeface="思源黑体 CN Light" panose="020B0300000000000000" pitchFamily="34" charset="-122"/>
                  <a:cs typeface="+mn-ea"/>
                </a:endParaRPr>
              </a:p>
            </p:txBody>
          </p:sp>
          <p:sp>
            <p:nvSpPr>
              <p:cNvPr id="64" name="Freeform 14"/>
              <p:cNvSpPr/>
              <p:nvPr/>
            </p:nvSpPr>
            <p:spPr bwMode="auto">
              <a:xfrm>
                <a:off x="4975042" y="4576851"/>
                <a:ext cx="101420" cy="112209"/>
              </a:xfrm>
              <a:custGeom>
                <a:avLst/>
                <a:gdLst>
                  <a:gd name="T0" fmla="*/ 2 w 20"/>
                  <a:gd name="T1" fmla="*/ 0 h 22"/>
                  <a:gd name="T2" fmla="*/ 17 w 20"/>
                  <a:gd name="T3" fmla="*/ 10 h 22"/>
                  <a:gd name="T4" fmla="*/ 18 w 20"/>
                  <a:gd name="T5" fmla="*/ 18 h 22"/>
                  <a:gd name="T6" fmla="*/ 10 w 20"/>
                  <a:gd name="T7" fmla="*/ 20 h 22"/>
                  <a:gd name="T8" fmla="*/ 0 w 20"/>
                  <a:gd name="T9" fmla="*/ 13 h 22"/>
                  <a:gd name="T10" fmla="*/ 2 w 20"/>
                  <a:gd name="T11" fmla="*/ 0 h 22"/>
                </a:gdLst>
                <a:ahLst/>
                <a:cxnLst>
                  <a:cxn ang="0">
                    <a:pos x="T0" y="T1"/>
                  </a:cxn>
                  <a:cxn ang="0">
                    <a:pos x="T2" y="T3"/>
                  </a:cxn>
                  <a:cxn ang="0">
                    <a:pos x="T4" y="T5"/>
                  </a:cxn>
                  <a:cxn ang="0">
                    <a:pos x="T6" y="T7"/>
                  </a:cxn>
                  <a:cxn ang="0">
                    <a:pos x="T8" y="T9"/>
                  </a:cxn>
                  <a:cxn ang="0">
                    <a:pos x="T10" y="T11"/>
                  </a:cxn>
                </a:cxnLst>
                <a:rect l="0" t="0" r="r" b="b"/>
                <a:pathLst>
                  <a:path w="20" h="22">
                    <a:moveTo>
                      <a:pt x="2" y="0"/>
                    </a:moveTo>
                    <a:cubicBezTo>
                      <a:pt x="17" y="10"/>
                      <a:pt x="17" y="10"/>
                      <a:pt x="17" y="10"/>
                    </a:cubicBezTo>
                    <a:cubicBezTo>
                      <a:pt x="19" y="12"/>
                      <a:pt x="20" y="15"/>
                      <a:pt x="18" y="18"/>
                    </a:cubicBezTo>
                    <a:cubicBezTo>
                      <a:pt x="17" y="21"/>
                      <a:pt x="13" y="22"/>
                      <a:pt x="10" y="20"/>
                    </a:cubicBezTo>
                    <a:cubicBezTo>
                      <a:pt x="0" y="13"/>
                      <a:pt x="0" y="13"/>
                      <a:pt x="0" y="13"/>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prstClr val="black"/>
                  </a:solidFill>
                  <a:effectLst/>
                  <a:uLnTx/>
                  <a:uFillTx/>
                  <a:latin typeface="Arial" panose="020B0604020202020204"/>
                  <a:ea typeface="思源黑体 CN Light" panose="020B0300000000000000" pitchFamily="34" charset="-122"/>
                  <a:cs typeface="+mn-ea"/>
                </a:endParaRPr>
              </a:p>
            </p:txBody>
          </p:sp>
        </p:grpSp>
        <p:sp>
          <p:nvSpPr>
            <p:cNvPr id="56" name="Freeform 16"/>
            <p:cNvSpPr/>
            <p:nvPr/>
          </p:nvSpPr>
          <p:spPr bwMode="auto">
            <a:xfrm>
              <a:off x="4369550" y="4054117"/>
              <a:ext cx="1313301" cy="543062"/>
            </a:xfrm>
            <a:custGeom>
              <a:avLst/>
              <a:gdLst>
                <a:gd name="T0" fmla="*/ 255 w 256"/>
                <a:gd name="T1" fmla="*/ 0 h 106"/>
                <a:gd name="T2" fmla="*/ 130 w 256"/>
                <a:gd name="T3" fmla="*/ 3 h 106"/>
                <a:gd name="T4" fmla="*/ 0 w 256"/>
                <a:gd name="T5" fmla="*/ 96 h 106"/>
                <a:gd name="T6" fmla="*/ 4 w 256"/>
                <a:gd name="T7" fmla="*/ 106 h 106"/>
                <a:gd name="T8" fmla="*/ 133 w 256"/>
                <a:gd name="T9" fmla="*/ 14 h 106"/>
                <a:gd name="T10" fmla="*/ 256 w 256"/>
                <a:gd name="T11" fmla="*/ 11 h 106"/>
                <a:gd name="T12" fmla="*/ 255 w 256"/>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256" h="106">
                  <a:moveTo>
                    <a:pt x="255" y="0"/>
                  </a:moveTo>
                  <a:cubicBezTo>
                    <a:pt x="130" y="3"/>
                    <a:pt x="130" y="3"/>
                    <a:pt x="130" y="3"/>
                  </a:cubicBezTo>
                  <a:cubicBezTo>
                    <a:pt x="0" y="96"/>
                    <a:pt x="0" y="96"/>
                    <a:pt x="0" y="96"/>
                  </a:cubicBezTo>
                  <a:cubicBezTo>
                    <a:pt x="4" y="106"/>
                    <a:pt x="4" y="106"/>
                    <a:pt x="4" y="106"/>
                  </a:cubicBezTo>
                  <a:cubicBezTo>
                    <a:pt x="133" y="14"/>
                    <a:pt x="133" y="14"/>
                    <a:pt x="133" y="14"/>
                  </a:cubicBezTo>
                  <a:cubicBezTo>
                    <a:pt x="256" y="11"/>
                    <a:pt x="256" y="11"/>
                    <a:pt x="256" y="11"/>
                  </a:cubicBezTo>
                  <a:cubicBezTo>
                    <a:pt x="256" y="7"/>
                    <a:pt x="255" y="3"/>
                    <a:pt x="255" y="0"/>
                  </a:cubicBezTo>
                  <a:close/>
                </a:path>
              </a:pathLst>
            </a:custGeom>
            <a:solidFill>
              <a:srgbClr val="4245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dirty="0">
                <a:solidFill>
                  <a:prstClr val="black"/>
                </a:solidFill>
                <a:latin typeface="Arial" panose="020B0604020202020204"/>
                <a:ea typeface="思源黑体 CN Light" panose="020B0300000000000000" pitchFamily="34" charset="-122"/>
                <a:cs typeface="+mn-ea"/>
              </a:endParaRPr>
            </a:p>
          </p:txBody>
        </p:sp>
        <p:sp>
          <p:nvSpPr>
            <p:cNvPr id="57" name="Freeform 131"/>
            <p:cNvSpPr>
              <a:spLocks noEditPoints="1"/>
            </p:cNvSpPr>
            <p:nvPr/>
          </p:nvSpPr>
          <p:spPr bwMode="auto">
            <a:xfrm>
              <a:off x="5684259" y="3911932"/>
              <a:ext cx="359156" cy="359156"/>
            </a:xfrm>
            <a:custGeom>
              <a:avLst/>
              <a:gdLst>
                <a:gd name="T0" fmla="*/ 35 w 70"/>
                <a:gd name="T1" fmla="*/ 0 h 70"/>
                <a:gd name="T2" fmla="*/ 0 w 70"/>
                <a:gd name="T3" fmla="*/ 35 h 70"/>
                <a:gd name="T4" fmla="*/ 35 w 70"/>
                <a:gd name="T5" fmla="*/ 70 h 70"/>
                <a:gd name="T6" fmla="*/ 70 w 70"/>
                <a:gd name="T7" fmla="*/ 35 h 70"/>
                <a:gd name="T8" fmla="*/ 35 w 70"/>
                <a:gd name="T9" fmla="*/ 0 h 70"/>
                <a:gd name="T10" fmla="*/ 59 w 70"/>
                <a:gd name="T11" fmla="*/ 40 h 70"/>
                <a:gd name="T12" fmla="*/ 40 w 70"/>
                <a:gd name="T13" fmla="*/ 40 h 70"/>
                <a:gd name="T14" fmla="*/ 40 w 70"/>
                <a:gd name="T15" fmla="*/ 58 h 70"/>
                <a:gd name="T16" fmla="*/ 30 w 70"/>
                <a:gd name="T17" fmla="*/ 58 h 70"/>
                <a:gd name="T18" fmla="*/ 30 w 70"/>
                <a:gd name="T19" fmla="*/ 40 h 70"/>
                <a:gd name="T20" fmla="*/ 12 w 70"/>
                <a:gd name="T21" fmla="*/ 40 h 70"/>
                <a:gd name="T22" fmla="*/ 12 w 70"/>
                <a:gd name="T23" fmla="*/ 30 h 70"/>
                <a:gd name="T24" fmla="*/ 30 w 70"/>
                <a:gd name="T25" fmla="*/ 30 h 70"/>
                <a:gd name="T26" fmla="*/ 30 w 70"/>
                <a:gd name="T27" fmla="*/ 11 h 70"/>
                <a:gd name="T28" fmla="*/ 40 w 70"/>
                <a:gd name="T29" fmla="*/ 11 h 70"/>
                <a:gd name="T30" fmla="*/ 40 w 70"/>
                <a:gd name="T31" fmla="*/ 30 h 70"/>
                <a:gd name="T32" fmla="*/ 59 w 70"/>
                <a:gd name="T33" fmla="*/ 30 h 70"/>
                <a:gd name="T34" fmla="*/ 59 w 70"/>
                <a:gd name="T35" fmla="*/ 4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 h="70">
                  <a:moveTo>
                    <a:pt x="35" y="0"/>
                  </a:moveTo>
                  <a:cubicBezTo>
                    <a:pt x="16" y="0"/>
                    <a:pt x="0" y="15"/>
                    <a:pt x="0" y="35"/>
                  </a:cubicBezTo>
                  <a:cubicBezTo>
                    <a:pt x="0" y="54"/>
                    <a:pt x="16" y="70"/>
                    <a:pt x="35" y="70"/>
                  </a:cubicBezTo>
                  <a:cubicBezTo>
                    <a:pt x="55" y="70"/>
                    <a:pt x="70" y="54"/>
                    <a:pt x="70" y="35"/>
                  </a:cubicBezTo>
                  <a:cubicBezTo>
                    <a:pt x="70" y="15"/>
                    <a:pt x="55" y="0"/>
                    <a:pt x="35" y="0"/>
                  </a:cubicBezTo>
                  <a:close/>
                  <a:moveTo>
                    <a:pt x="59" y="40"/>
                  </a:moveTo>
                  <a:cubicBezTo>
                    <a:pt x="40" y="40"/>
                    <a:pt x="40" y="40"/>
                    <a:pt x="40" y="40"/>
                  </a:cubicBezTo>
                  <a:cubicBezTo>
                    <a:pt x="40" y="58"/>
                    <a:pt x="40" y="58"/>
                    <a:pt x="40" y="58"/>
                  </a:cubicBezTo>
                  <a:cubicBezTo>
                    <a:pt x="30" y="58"/>
                    <a:pt x="30" y="58"/>
                    <a:pt x="30" y="58"/>
                  </a:cubicBezTo>
                  <a:cubicBezTo>
                    <a:pt x="30" y="40"/>
                    <a:pt x="30" y="40"/>
                    <a:pt x="30" y="40"/>
                  </a:cubicBezTo>
                  <a:cubicBezTo>
                    <a:pt x="12" y="40"/>
                    <a:pt x="12" y="40"/>
                    <a:pt x="12" y="40"/>
                  </a:cubicBezTo>
                  <a:cubicBezTo>
                    <a:pt x="12" y="30"/>
                    <a:pt x="12" y="30"/>
                    <a:pt x="12" y="30"/>
                  </a:cubicBezTo>
                  <a:cubicBezTo>
                    <a:pt x="30" y="30"/>
                    <a:pt x="30" y="30"/>
                    <a:pt x="30" y="30"/>
                  </a:cubicBezTo>
                  <a:cubicBezTo>
                    <a:pt x="30" y="11"/>
                    <a:pt x="30" y="11"/>
                    <a:pt x="30" y="11"/>
                  </a:cubicBezTo>
                  <a:cubicBezTo>
                    <a:pt x="40" y="11"/>
                    <a:pt x="40" y="11"/>
                    <a:pt x="40" y="11"/>
                  </a:cubicBezTo>
                  <a:cubicBezTo>
                    <a:pt x="40" y="30"/>
                    <a:pt x="40" y="30"/>
                    <a:pt x="40" y="30"/>
                  </a:cubicBezTo>
                  <a:cubicBezTo>
                    <a:pt x="59" y="30"/>
                    <a:pt x="59" y="30"/>
                    <a:pt x="59" y="30"/>
                  </a:cubicBezTo>
                  <a:lnTo>
                    <a:pt x="59" y="40"/>
                  </a:lnTo>
                  <a:close/>
                </a:path>
              </a:pathLst>
            </a:custGeom>
            <a:gradFill>
              <a:gsLst>
                <a:gs pos="50000">
                  <a:srgbClr val="12D8FA"/>
                </a:gs>
                <a:gs pos="0">
                  <a:srgbClr val="1FA2FF"/>
                </a:gs>
                <a:gs pos="100000">
                  <a:srgbClr val="A6FFCB"/>
                </a:gs>
              </a:gsLst>
              <a:lin ang="2700000" scaled="1"/>
            </a:gradFill>
            <a:ln>
              <a:noFill/>
            </a:ln>
          </p:spPr>
          <p:txBody>
            <a:bodyPr vert="horz" wrap="square" lIns="91440" tIns="45720" rIns="91440" bIns="4572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prstClr val="black"/>
                </a:solidFill>
                <a:effectLst/>
                <a:uLnTx/>
                <a:uFillTx/>
                <a:latin typeface="Arial" panose="020B0604020202020204"/>
                <a:ea typeface="思源黑体 CN Light" panose="020B0300000000000000" pitchFamily="34" charset="-122"/>
                <a:cs typeface="+mn-ea"/>
              </a:endParaRPr>
            </a:p>
          </p:txBody>
        </p:sp>
        <p:sp>
          <p:nvSpPr>
            <p:cNvPr id="58" name="TextBox 36"/>
            <p:cNvSpPr txBox="1"/>
            <p:nvPr/>
          </p:nvSpPr>
          <p:spPr>
            <a:xfrm>
              <a:off x="4134737" y="2104259"/>
              <a:ext cx="1952097" cy="461665"/>
            </a:xfrm>
            <a:prstGeom prst="rect">
              <a:avLst/>
            </a:prstGeom>
            <a:noFill/>
          </p:spPr>
          <p:txBody>
            <a:bodyPr wrap="none" rtlCol="0">
              <a:spAutoFit/>
            </a:bodyPr>
            <a:lstStyle>
              <a:defPPr>
                <a:defRPr lang="zh-CN"/>
              </a:defPPr>
              <a:lvl1pPr algn="ctr">
                <a:defRPr sz="2400">
                  <a:solidFill>
                    <a:srgbClr val="EA7D7E"/>
                  </a:solidFill>
                  <a:latin typeface="优设标题黑" panose="00000500000000000000" pitchFamily="2" charset="-122"/>
                  <a:ea typeface="优设标题黑" panose="00000500000000000000" pitchFamily="2" charset="-122"/>
                </a:defRPr>
              </a:lvl1pPr>
            </a:lstStyle>
            <a:p>
              <a:pPr algn="l"/>
              <a:r>
                <a:rPr lang="zh-CN" altLang="en-US" dirty="0">
                  <a:solidFill>
                    <a:srgbClr val="7F7F7F"/>
                  </a:solidFill>
                </a:rPr>
                <a:t>添加文本标题</a:t>
              </a:r>
              <a:endParaRPr lang="zh-CN" altLang="en-US" dirty="0">
                <a:solidFill>
                  <a:srgbClr val="7F7F7F"/>
                </a:solidFill>
              </a:endParaRPr>
            </a:p>
          </p:txBody>
        </p:sp>
        <p:cxnSp>
          <p:nvCxnSpPr>
            <p:cNvPr id="59" name="直接连接符 58"/>
            <p:cNvCxnSpPr/>
            <p:nvPr/>
          </p:nvCxnSpPr>
          <p:spPr>
            <a:xfrm>
              <a:off x="4179658" y="2590655"/>
              <a:ext cx="1945089" cy="0"/>
            </a:xfrm>
            <a:prstGeom prst="line">
              <a:avLst/>
            </a:prstGeom>
            <a:noFill/>
            <a:ln w="6350" cap="flat" cmpd="sng" algn="ctr">
              <a:solidFill>
                <a:sysClr val="window" lastClr="FFFFFF">
                  <a:lumMod val="75000"/>
                </a:sysClr>
              </a:solidFill>
              <a:prstDash val="sysDash"/>
              <a:miter lim="800000"/>
            </a:ln>
            <a:effectLst/>
          </p:spPr>
        </p:cxnSp>
        <p:sp>
          <p:nvSpPr>
            <p:cNvPr id="60" name="TextBox 37"/>
            <p:cNvSpPr txBox="1"/>
            <p:nvPr/>
          </p:nvSpPr>
          <p:spPr>
            <a:xfrm>
              <a:off x="4089653" y="2590655"/>
              <a:ext cx="1935290" cy="705129"/>
            </a:xfrm>
            <a:prstGeom prst="rect">
              <a:avLst/>
            </a:prstGeom>
            <a:noFill/>
          </p:spPr>
          <p:txBody>
            <a:bodyPr wrap="square" rtlCol="0">
              <a:spAutoFit/>
            </a:bodyPr>
            <a:lstStyle/>
            <a:p>
              <a:pPr defTabSz="685800">
                <a:lnSpc>
                  <a:spcPct val="150000"/>
                </a:lnSpc>
              </a:pPr>
              <a:r>
                <a:rPr lang="zh-CN" altLang="en-US" sz="1400" spc="-150" dirty="0">
                  <a:solidFill>
                    <a:schemeClr val="tx1">
                      <a:lumMod val="85000"/>
                      <a:lumOff val="15000"/>
                    </a:schemeClr>
                  </a:solidFill>
                  <a:latin typeface="思源黑体 CN Light" panose="020B0300000000000000" pitchFamily="34" charset="-122"/>
                  <a:ea typeface="思源黑体 CN Light" panose="020B0300000000000000" pitchFamily="34" charset="-122"/>
                  <a:cs typeface="+mn-ea"/>
                </a:rPr>
                <a:t>单击此处键入文本单击此处键入文本单击此处</a:t>
              </a:r>
              <a:endParaRPr lang="zh-CN" altLang="en-US" sz="1400" spc="-150" dirty="0">
                <a:solidFill>
                  <a:schemeClr val="tx1">
                    <a:lumMod val="85000"/>
                    <a:lumOff val="15000"/>
                  </a:schemeClr>
                </a:solidFill>
                <a:latin typeface="思源黑体 CN Light" panose="020B0300000000000000" pitchFamily="34" charset="-122"/>
                <a:ea typeface="思源黑体 CN Light" panose="020B0300000000000000" pitchFamily="34" charset="-122"/>
                <a:cs typeface="+mn-ea"/>
              </a:endParaRPr>
            </a:p>
          </p:txBody>
        </p:sp>
      </p:grpSp>
      <p:grpSp>
        <p:nvGrpSpPr>
          <p:cNvPr id="65" name="组合 64"/>
          <p:cNvGrpSpPr/>
          <p:nvPr/>
        </p:nvGrpSpPr>
        <p:grpSpPr>
          <a:xfrm>
            <a:off x="6004188" y="2810252"/>
            <a:ext cx="2357686" cy="2220525"/>
            <a:chOff x="6004188" y="2810252"/>
            <a:chExt cx="2357686" cy="2220525"/>
          </a:xfrm>
        </p:grpSpPr>
        <p:grpSp>
          <p:nvGrpSpPr>
            <p:cNvPr id="66" name="组合 65"/>
            <p:cNvGrpSpPr/>
            <p:nvPr/>
          </p:nvGrpSpPr>
          <p:grpSpPr>
            <a:xfrm>
              <a:off x="6582184" y="2810252"/>
              <a:ext cx="385120" cy="798366"/>
              <a:chOff x="5766978" y="2630458"/>
              <a:chExt cx="384100" cy="796252"/>
            </a:xfrm>
            <a:solidFill>
              <a:sysClr val="windowText" lastClr="000000">
                <a:lumMod val="50000"/>
                <a:lumOff val="50000"/>
              </a:sysClr>
            </a:solidFill>
          </p:grpSpPr>
          <p:sp>
            <p:nvSpPr>
              <p:cNvPr id="72" name="Oval 7"/>
              <p:cNvSpPr>
                <a:spLocks noChangeArrowheads="1"/>
              </p:cNvSpPr>
              <p:nvPr/>
            </p:nvSpPr>
            <p:spPr bwMode="auto">
              <a:xfrm>
                <a:off x="5844661" y="2630458"/>
                <a:ext cx="116525" cy="12731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prstClr val="black"/>
                  </a:solidFill>
                  <a:effectLst/>
                  <a:uLnTx/>
                  <a:uFillTx/>
                  <a:latin typeface="Arial" panose="020B0604020202020204"/>
                  <a:ea typeface="思源黑体 CN Light" panose="020B0300000000000000" pitchFamily="34" charset="-122"/>
                  <a:cs typeface="+mn-ea"/>
                </a:endParaRPr>
              </a:p>
            </p:txBody>
          </p:sp>
          <p:sp>
            <p:nvSpPr>
              <p:cNvPr id="73" name="Freeform 8"/>
              <p:cNvSpPr/>
              <p:nvPr/>
            </p:nvSpPr>
            <p:spPr bwMode="auto">
              <a:xfrm>
                <a:off x="5766978" y="2783667"/>
                <a:ext cx="384100" cy="643043"/>
              </a:xfrm>
              <a:custGeom>
                <a:avLst/>
                <a:gdLst>
                  <a:gd name="T0" fmla="*/ 73 w 75"/>
                  <a:gd name="T1" fmla="*/ 16 h 126"/>
                  <a:gd name="T2" fmla="*/ 65 w 75"/>
                  <a:gd name="T3" fmla="*/ 16 h 126"/>
                  <a:gd name="T4" fmla="*/ 55 w 75"/>
                  <a:gd name="T5" fmla="*/ 26 h 126"/>
                  <a:gd name="T6" fmla="*/ 55 w 75"/>
                  <a:gd name="T7" fmla="*/ 16 h 126"/>
                  <a:gd name="T8" fmla="*/ 55 w 75"/>
                  <a:gd name="T9" fmla="*/ 16 h 126"/>
                  <a:gd name="T10" fmla="*/ 28 w 75"/>
                  <a:gd name="T11" fmla="*/ 0 h 126"/>
                  <a:gd name="T12" fmla="*/ 0 w 75"/>
                  <a:gd name="T13" fmla="*/ 16 h 126"/>
                  <a:gd name="T14" fmla="*/ 0 w 75"/>
                  <a:gd name="T15" fmla="*/ 16 h 126"/>
                  <a:gd name="T16" fmla="*/ 0 w 75"/>
                  <a:gd name="T17" fmla="*/ 65 h 126"/>
                  <a:gd name="T18" fmla="*/ 5 w 75"/>
                  <a:gd name="T19" fmla="*/ 70 h 126"/>
                  <a:gd name="T20" fmla="*/ 10 w 75"/>
                  <a:gd name="T21" fmla="*/ 65 h 126"/>
                  <a:gd name="T22" fmla="*/ 10 w 75"/>
                  <a:gd name="T23" fmla="*/ 21 h 126"/>
                  <a:gd name="T24" fmla="*/ 13 w 75"/>
                  <a:gd name="T25" fmla="*/ 21 h 126"/>
                  <a:gd name="T26" fmla="*/ 13 w 75"/>
                  <a:gd name="T27" fmla="*/ 120 h 126"/>
                  <a:gd name="T28" fmla="*/ 13 w 75"/>
                  <a:gd name="T29" fmla="*/ 120 h 126"/>
                  <a:gd name="T30" fmla="*/ 13 w 75"/>
                  <a:gd name="T31" fmla="*/ 120 h 126"/>
                  <a:gd name="T32" fmla="*/ 19 w 75"/>
                  <a:gd name="T33" fmla="*/ 126 h 126"/>
                  <a:gd name="T34" fmla="*/ 25 w 75"/>
                  <a:gd name="T35" fmla="*/ 121 h 126"/>
                  <a:gd name="T36" fmla="*/ 25 w 75"/>
                  <a:gd name="T37" fmla="*/ 121 h 126"/>
                  <a:gd name="T38" fmla="*/ 25 w 75"/>
                  <a:gd name="T39" fmla="*/ 66 h 126"/>
                  <a:gd name="T40" fmla="*/ 28 w 75"/>
                  <a:gd name="T41" fmla="*/ 61 h 126"/>
                  <a:gd name="T42" fmla="*/ 30 w 75"/>
                  <a:gd name="T43" fmla="*/ 66 h 126"/>
                  <a:gd name="T44" fmla="*/ 30 w 75"/>
                  <a:gd name="T45" fmla="*/ 121 h 126"/>
                  <a:gd name="T46" fmla="*/ 31 w 75"/>
                  <a:gd name="T47" fmla="*/ 121 h 126"/>
                  <a:gd name="T48" fmla="*/ 36 w 75"/>
                  <a:gd name="T49" fmla="*/ 126 h 126"/>
                  <a:gd name="T50" fmla="*/ 42 w 75"/>
                  <a:gd name="T51" fmla="*/ 120 h 126"/>
                  <a:gd name="T52" fmla="*/ 42 w 75"/>
                  <a:gd name="T53" fmla="*/ 120 h 126"/>
                  <a:gd name="T54" fmla="*/ 42 w 75"/>
                  <a:gd name="T55" fmla="*/ 21 h 126"/>
                  <a:gd name="T56" fmla="*/ 45 w 75"/>
                  <a:gd name="T57" fmla="*/ 21 h 126"/>
                  <a:gd name="T58" fmla="*/ 45 w 75"/>
                  <a:gd name="T59" fmla="*/ 36 h 126"/>
                  <a:gd name="T60" fmla="*/ 45 w 75"/>
                  <a:gd name="T61" fmla="*/ 41 h 126"/>
                  <a:gd name="T62" fmla="*/ 45 w 75"/>
                  <a:gd name="T63" fmla="*/ 50 h 126"/>
                  <a:gd name="T64" fmla="*/ 73 w 75"/>
                  <a:gd name="T65" fmla="*/ 24 h 126"/>
                  <a:gd name="T66" fmla="*/ 73 w 75"/>
                  <a:gd name="T67" fmla="*/ 1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5" h="126">
                    <a:moveTo>
                      <a:pt x="73" y="16"/>
                    </a:moveTo>
                    <a:cubicBezTo>
                      <a:pt x="71" y="14"/>
                      <a:pt x="68" y="14"/>
                      <a:pt x="65" y="16"/>
                    </a:cubicBezTo>
                    <a:cubicBezTo>
                      <a:pt x="55" y="26"/>
                      <a:pt x="55" y="26"/>
                      <a:pt x="55" y="26"/>
                    </a:cubicBezTo>
                    <a:cubicBezTo>
                      <a:pt x="55" y="16"/>
                      <a:pt x="55" y="16"/>
                      <a:pt x="55" y="16"/>
                    </a:cubicBezTo>
                    <a:cubicBezTo>
                      <a:pt x="55" y="16"/>
                      <a:pt x="55" y="16"/>
                      <a:pt x="55" y="16"/>
                    </a:cubicBezTo>
                    <a:cubicBezTo>
                      <a:pt x="55" y="1"/>
                      <a:pt x="42" y="0"/>
                      <a:pt x="28" y="0"/>
                    </a:cubicBezTo>
                    <a:cubicBezTo>
                      <a:pt x="14" y="0"/>
                      <a:pt x="0" y="1"/>
                      <a:pt x="0" y="16"/>
                    </a:cubicBezTo>
                    <a:cubicBezTo>
                      <a:pt x="0" y="16"/>
                      <a:pt x="0" y="16"/>
                      <a:pt x="0" y="16"/>
                    </a:cubicBezTo>
                    <a:cubicBezTo>
                      <a:pt x="0" y="65"/>
                      <a:pt x="0" y="65"/>
                      <a:pt x="0" y="65"/>
                    </a:cubicBezTo>
                    <a:cubicBezTo>
                      <a:pt x="0" y="68"/>
                      <a:pt x="2" y="70"/>
                      <a:pt x="5" y="70"/>
                    </a:cubicBezTo>
                    <a:cubicBezTo>
                      <a:pt x="8" y="70"/>
                      <a:pt x="10" y="68"/>
                      <a:pt x="10" y="65"/>
                    </a:cubicBezTo>
                    <a:cubicBezTo>
                      <a:pt x="10" y="21"/>
                      <a:pt x="10" y="21"/>
                      <a:pt x="10" y="21"/>
                    </a:cubicBezTo>
                    <a:cubicBezTo>
                      <a:pt x="13" y="21"/>
                      <a:pt x="13" y="21"/>
                      <a:pt x="13" y="21"/>
                    </a:cubicBezTo>
                    <a:cubicBezTo>
                      <a:pt x="13" y="120"/>
                      <a:pt x="13" y="120"/>
                      <a:pt x="13" y="120"/>
                    </a:cubicBezTo>
                    <a:cubicBezTo>
                      <a:pt x="13" y="120"/>
                      <a:pt x="13" y="120"/>
                      <a:pt x="13" y="120"/>
                    </a:cubicBezTo>
                    <a:cubicBezTo>
                      <a:pt x="13" y="120"/>
                      <a:pt x="13" y="120"/>
                      <a:pt x="13" y="120"/>
                    </a:cubicBezTo>
                    <a:cubicBezTo>
                      <a:pt x="13" y="124"/>
                      <a:pt x="16" y="126"/>
                      <a:pt x="19" y="126"/>
                    </a:cubicBezTo>
                    <a:cubicBezTo>
                      <a:pt x="22" y="126"/>
                      <a:pt x="24" y="124"/>
                      <a:pt x="25" y="121"/>
                    </a:cubicBezTo>
                    <a:cubicBezTo>
                      <a:pt x="25" y="121"/>
                      <a:pt x="25" y="121"/>
                      <a:pt x="25" y="121"/>
                    </a:cubicBezTo>
                    <a:cubicBezTo>
                      <a:pt x="25" y="66"/>
                      <a:pt x="25" y="66"/>
                      <a:pt x="25" y="66"/>
                    </a:cubicBezTo>
                    <a:cubicBezTo>
                      <a:pt x="25" y="63"/>
                      <a:pt x="25" y="61"/>
                      <a:pt x="28" y="61"/>
                    </a:cubicBezTo>
                    <a:cubicBezTo>
                      <a:pt x="30" y="61"/>
                      <a:pt x="30" y="63"/>
                      <a:pt x="30" y="66"/>
                    </a:cubicBezTo>
                    <a:cubicBezTo>
                      <a:pt x="30" y="121"/>
                      <a:pt x="30" y="121"/>
                      <a:pt x="30" y="121"/>
                    </a:cubicBezTo>
                    <a:cubicBezTo>
                      <a:pt x="30" y="121"/>
                      <a:pt x="31" y="121"/>
                      <a:pt x="31" y="121"/>
                    </a:cubicBezTo>
                    <a:cubicBezTo>
                      <a:pt x="31" y="124"/>
                      <a:pt x="33" y="126"/>
                      <a:pt x="36" y="126"/>
                    </a:cubicBezTo>
                    <a:cubicBezTo>
                      <a:pt x="40" y="126"/>
                      <a:pt x="42" y="124"/>
                      <a:pt x="42" y="120"/>
                    </a:cubicBezTo>
                    <a:cubicBezTo>
                      <a:pt x="42" y="120"/>
                      <a:pt x="42" y="120"/>
                      <a:pt x="42" y="120"/>
                    </a:cubicBezTo>
                    <a:cubicBezTo>
                      <a:pt x="42" y="21"/>
                      <a:pt x="42" y="21"/>
                      <a:pt x="42" y="21"/>
                    </a:cubicBezTo>
                    <a:cubicBezTo>
                      <a:pt x="45" y="21"/>
                      <a:pt x="45" y="21"/>
                      <a:pt x="45" y="21"/>
                    </a:cubicBezTo>
                    <a:cubicBezTo>
                      <a:pt x="45" y="36"/>
                      <a:pt x="45" y="36"/>
                      <a:pt x="45" y="36"/>
                    </a:cubicBezTo>
                    <a:cubicBezTo>
                      <a:pt x="45" y="41"/>
                      <a:pt x="45" y="41"/>
                      <a:pt x="45" y="41"/>
                    </a:cubicBezTo>
                    <a:cubicBezTo>
                      <a:pt x="45" y="50"/>
                      <a:pt x="45" y="50"/>
                      <a:pt x="45" y="50"/>
                    </a:cubicBezTo>
                    <a:cubicBezTo>
                      <a:pt x="73" y="24"/>
                      <a:pt x="73" y="24"/>
                      <a:pt x="73" y="24"/>
                    </a:cubicBezTo>
                    <a:cubicBezTo>
                      <a:pt x="75" y="21"/>
                      <a:pt x="75" y="18"/>
                      <a:pt x="73"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prstClr val="black"/>
                  </a:solidFill>
                  <a:effectLst/>
                  <a:uLnTx/>
                  <a:uFillTx/>
                  <a:latin typeface="Arial" panose="020B0604020202020204"/>
                  <a:ea typeface="思源黑体 CN Light" panose="020B0300000000000000" pitchFamily="34" charset="-122"/>
                  <a:cs typeface="+mn-ea"/>
                </a:endParaRPr>
              </a:p>
            </p:txBody>
          </p:sp>
        </p:grpSp>
        <p:sp>
          <p:nvSpPr>
            <p:cNvPr id="67" name="Freeform 16"/>
            <p:cNvSpPr/>
            <p:nvPr/>
          </p:nvSpPr>
          <p:spPr bwMode="auto">
            <a:xfrm>
              <a:off x="6004188" y="3585842"/>
              <a:ext cx="1313301" cy="543062"/>
            </a:xfrm>
            <a:custGeom>
              <a:avLst/>
              <a:gdLst>
                <a:gd name="T0" fmla="*/ 255 w 256"/>
                <a:gd name="T1" fmla="*/ 0 h 106"/>
                <a:gd name="T2" fmla="*/ 130 w 256"/>
                <a:gd name="T3" fmla="*/ 3 h 106"/>
                <a:gd name="T4" fmla="*/ 0 w 256"/>
                <a:gd name="T5" fmla="*/ 96 h 106"/>
                <a:gd name="T6" fmla="*/ 4 w 256"/>
                <a:gd name="T7" fmla="*/ 106 h 106"/>
                <a:gd name="T8" fmla="*/ 133 w 256"/>
                <a:gd name="T9" fmla="*/ 14 h 106"/>
                <a:gd name="T10" fmla="*/ 256 w 256"/>
                <a:gd name="T11" fmla="*/ 11 h 106"/>
                <a:gd name="T12" fmla="*/ 255 w 256"/>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256" h="106">
                  <a:moveTo>
                    <a:pt x="255" y="0"/>
                  </a:moveTo>
                  <a:cubicBezTo>
                    <a:pt x="130" y="3"/>
                    <a:pt x="130" y="3"/>
                    <a:pt x="130" y="3"/>
                  </a:cubicBezTo>
                  <a:cubicBezTo>
                    <a:pt x="0" y="96"/>
                    <a:pt x="0" y="96"/>
                    <a:pt x="0" y="96"/>
                  </a:cubicBezTo>
                  <a:cubicBezTo>
                    <a:pt x="4" y="106"/>
                    <a:pt x="4" y="106"/>
                    <a:pt x="4" y="106"/>
                  </a:cubicBezTo>
                  <a:cubicBezTo>
                    <a:pt x="133" y="14"/>
                    <a:pt x="133" y="14"/>
                    <a:pt x="133" y="14"/>
                  </a:cubicBezTo>
                  <a:cubicBezTo>
                    <a:pt x="256" y="11"/>
                    <a:pt x="256" y="11"/>
                    <a:pt x="256" y="11"/>
                  </a:cubicBezTo>
                  <a:cubicBezTo>
                    <a:pt x="256" y="7"/>
                    <a:pt x="255" y="3"/>
                    <a:pt x="255" y="0"/>
                  </a:cubicBezTo>
                  <a:close/>
                </a:path>
              </a:pathLst>
            </a:custGeom>
            <a:solidFill>
              <a:srgbClr val="4245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dirty="0">
                <a:solidFill>
                  <a:prstClr val="black"/>
                </a:solidFill>
                <a:latin typeface="Arial" panose="020B0604020202020204"/>
                <a:ea typeface="思源黑体 CN Light" panose="020B0300000000000000" pitchFamily="34" charset="-122"/>
                <a:cs typeface="+mn-ea"/>
              </a:endParaRPr>
            </a:p>
          </p:txBody>
        </p:sp>
        <p:sp>
          <p:nvSpPr>
            <p:cNvPr id="68" name="Freeform 278"/>
            <p:cNvSpPr>
              <a:spLocks noEditPoints="1"/>
            </p:cNvSpPr>
            <p:nvPr/>
          </p:nvSpPr>
          <p:spPr bwMode="auto">
            <a:xfrm>
              <a:off x="7278261" y="3435392"/>
              <a:ext cx="359156" cy="359156"/>
            </a:xfrm>
            <a:custGeom>
              <a:avLst/>
              <a:gdLst>
                <a:gd name="T0" fmla="*/ 35 w 70"/>
                <a:gd name="T1" fmla="*/ 0 h 70"/>
                <a:gd name="T2" fmla="*/ 0 w 70"/>
                <a:gd name="T3" fmla="*/ 35 h 70"/>
                <a:gd name="T4" fmla="*/ 35 w 70"/>
                <a:gd name="T5" fmla="*/ 70 h 70"/>
                <a:gd name="T6" fmla="*/ 70 w 70"/>
                <a:gd name="T7" fmla="*/ 35 h 70"/>
                <a:gd name="T8" fmla="*/ 35 w 70"/>
                <a:gd name="T9" fmla="*/ 0 h 70"/>
                <a:gd name="T10" fmla="*/ 58 w 70"/>
                <a:gd name="T11" fmla="*/ 40 h 70"/>
                <a:gd name="T12" fmla="*/ 40 w 70"/>
                <a:gd name="T13" fmla="*/ 40 h 70"/>
                <a:gd name="T14" fmla="*/ 40 w 70"/>
                <a:gd name="T15" fmla="*/ 58 h 70"/>
                <a:gd name="T16" fmla="*/ 30 w 70"/>
                <a:gd name="T17" fmla="*/ 58 h 70"/>
                <a:gd name="T18" fmla="*/ 30 w 70"/>
                <a:gd name="T19" fmla="*/ 40 h 70"/>
                <a:gd name="T20" fmla="*/ 11 w 70"/>
                <a:gd name="T21" fmla="*/ 40 h 70"/>
                <a:gd name="T22" fmla="*/ 11 w 70"/>
                <a:gd name="T23" fmla="*/ 30 h 70"/>
                <a:gd name="T24" fmla="*/ 30 w 70"/>
                <a:gd name="T25" fmla="*/ 30 h 70"/>
                <a:gd name="T26" fmla="*/ 30 w 70"/>
                <a:gd name="T27" fmla="*/ 11 h 70"/>
                <a:gd name="T28" fmla="*/ 40 w 70"/>
                <a:gd name="T29" fmla="*/ 11 h 70"/>
                <a:gd name="T30" fmla="*/ 40 w 70"/>
                <a:gd name="T31" fmla="*/ 30 h 70"/>
                <a:gd name="T32" fmla="*/ 58 w 70"/>
                <a:gd name="T33" fmla="*/ 30 h 70"/>
                <a:gd name="T34" fmla="*/ 58 w 70"/>
                <a:gd name="T35" fmla="*/ 4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 h="70">
                  <a:moveTo>
                    <a:pt x="35" y="0"/>
                  </a:moveTo>
                  <a:cubicBezTo>
                    <a:pt x="15" y="0"/>
                    <a:pt x="0" y="15"/>
                    <a:pt x="0" y="35"/>
                  </a:cubicBezTo>
                  <a:cubicBezTo>
                    <a:pt x="0" y="54"/>
                    <a:pt x="15" y="70"/>
                    <a:pt x="35" y="70"/>
                  </a:cubicBezTo>
                  <a:cubicBezTo>
                    <a:pt x="54" y="70"/>
                    <a:pt x="70" y="54"/>
                    <a:pt x="70" y="35"/>
                  </a:cubicBezTo>
                  <a:cubicBezTo>
                    <a:pt x="70" y="15"/>
                    <a:pt x="54" y="0"/>
                    <a:pt x="35" y="0"/>
                  </a:cubicBezTo>
                  <a:close/>
                  <a:moveTo>
                    <a:pt x="58" y="40"/>
                  </a:moveTo>
                  <a:cubicBezTo>
                    <a:pt x="40" y="40"/>
                    <a:pt x="40" y="40"/>
                    <a:pt x="40" y="40"/>
                  </a:cubicBezTo>
                  <a:cubicBezTo>
                    <a:pt x="40" y="58"/>
                    <a:pt x="40" y="58"/>
                    <a:pt x="40" y="58"/>
                  </a:cubicBezTo>
                  <a:cubicBezTo>
                    <a:pt x="30" y="58"/>
                    <a:pt x="30" y="58"/>
                    <a:pt x="30" y="58"/>
                  </a:cubicBezTo>
                  <a:cubicBezTo>
                    <a:pt x="30" y="40"/>
                    <a:pt x="30" y="40"/>
                    <a:pt x="30" y="40"/>
                  </a:cubicBezTo>
                  <a:cubicBezTo>
                    <a:pt x="11" y="40"/>
                    <a:pt x="11" y="40"/>
                    <a:pt x="11" y="40"/>
                  </a:cubicBezTo>
                  <a:cubicBezTo>
                    <a:pt x="11" y="30"/>
                    <a:pt x="11" y="30"/>
                    <a:pt x="11" y="30"/>
                  </a:cubicBezTo>
                  <a:cubicBezTo>
                    <a:pt x="30" y="30"/>
                    <a:pt x="30" y="30"/>
                    <a:pt x="30" y="30"/>
                  </a:cubicBezTo>
                  <a:cubicBezTo>
                    <a:pt x="30" y="11"/>
                    <a:pt x="30" y="11"/>
                    <a:pt x="30" y="11"/>
                  </a:cubicBezTo>
                  <a:cubicBezTo>
                    <a:pt x="40" y="11"/>
                    <a:pt x="40" y="11"/>
                    <a:pt x="40" y="11"/>
                  </a:cubicBezTo>
                  <a:cubicBezTo>
                    <a:pt x="40" y="30"/>
                    <a:pt x="40" y="30"/>
                    <a:pt x="40" y="30"/>
                  </a:cubicBezTo>
                  <a:cubicBezTo>
                    <a:pt x="58" y="30"/>
                    <a:pt x="58" y="30"/>
                    <a:pt x="58" y="30"/>
                  </a:cubicBezTo>
                  <a:lnTo>
                    <a:pt x="58" y="40"/>
                  </a:lnTo>
                  <a:close/>
                </a:path>
              </a:pathLst>
            </a:custGeom>
            <a:gradFill>
              <a:gsLst>
                <a:gs pos="50000">
                  <a:srgbClr val="12D8FA"/>
                </a:gs>
                <a:gs pos="0">
                  <a:srgbClr val="1FA2FF"/>
                </a:gs>
                <a:gs pos="100000">
                  <a:srgbClr val="A6FFCB"/>
                </a:gs>
              </a:gsLst>
              <a:lin ang="2700000" scaled="1"/>
            </a:gradFill>
            <a:ln>
              <a:noFill/>
            </a:ln>
          </p:spPr>
          <p:txBody>
            <a:bodyPr vert="horz" wrap="square" lIns="91440" tIns="45720" rIns="91440" bIns="4572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prstClr val="black"/>
                </a:solidFill>
                <a:effectLst/>
                <a:uLnTx/>
                <a:uFillTx/>
                <a:latin typeface="Arial" panose="020B0604020202020204"/>
                <a:ea typeface="思源黑体 CN Light" panose="020B0300000000000000" pitchFamily="34" charset="-122"/>
                <a:cs typeface="+mn-ea"/>
              </a:endParaRPr>
            </a:p>
          </p:txBody>
        </p:sp>
        <p:sp>
          <p:nvSpPr>
            <p:cNvPr id="69" name="TextBox 36"/>
            <p:cNvSpPr txBox="1"/>
            <p:nvPr/>
          </p:nvSpPr>
          <p:spPr>
            <a:xfrm>
              <a:off x="6371865" y="3820523"/>
              <a:ext cx="1952097" cy="461665"/>
            </a:xfrm>
            <a:prstGeom prst="rect">
              <a:avLst/>
            </a:prstGeom>
            <a:noFill/>
          </p:spPr>
          <p:txBody>
            <a:bodyPr wrap="none" rtlCol="0">
              <a:spAutoFit/>
            </a:bodyPr>
            <a:lstStyle>
              <a:defPPr>
                <a:defRPr lang="zh-CN"/>
              </a:defPPr>
              <a:lvl1pPr algn="ctr">
                <a:defRPr sz="2400">
                  <a:solidFill>
                    <a:srgbClr val="EA7D7E"/>
                  </a:solidFill>
                  <a:latin typeface="优设标题黑" panose="00000500000000000000" pitchFamily="2" charset="-122"/>
                  <a:ea typeface="优设标题黑" panose="00000500000000000000" pitchFamily="2" charset="-122"/>
                </a:defRPr>
              </a:lvl1pPr>
            </a:lstStyle>
            <a:p>
              <a:pPr algn="l"/>
              <a:r>
                <a:rPr lang="zh-CN" altLang="en-US" dirty="0">
                  <a:solidFill>
                    <a:srgbClr val="7F7F7F"/>
                  </a:solidFill>
                </a:rPr>
                <a:t>添加文本标题</a:t>
              </a:r>
              <a:endParaRPr lang="zh-CN" altLang="en-US" dirty="0">
                <a:solidFill>
                  <a:srgbClr val="7F7F7F"/>
                </a:solidFill>
              </a:endParaRPr>
            </a:p>
          </p:txBody>
        </p:sp>
        <p:cxnSp>
          <p:nvCxnSpPr>
            <p:cNvPr id="70" name="直接连接符 69"/>
            <p:cNvCxnSpPr/>
            <p:nvPr/>
          </p:nvCxnSpPr>
          <p:spPr>
            <a:xfrm>
              <a:off x="6416785" y="4306920"/>
              <a:ext cx="1945089" cy="0"/>
            </a:xfrm>
            <a:prstGeom prst="line">
              <a:avLst/>
            </a:prstGeom>
            <a:noFill/>
            <a:ln w="6350" cap="flat" cmpd="sng" algn="ctr">
              <a:solidFill>
                <a:sysClr val="window" lastClr="FFFFFF">
                  <a:lumMod val="75000"/>
                </a:sysClr>
              </a:solidFill>
              <a:prstDash val="sysDash"/>
              <a:miter lim="800000"/>
            </a:ln>
            <a:effectLst/>
          </p:spPr>
        </p:cxnSp>
        <p:sp>
          <p:nvSpPr>
            <p:cNvPr id="71" name="TextBox 37"/>
            <p:cNvSpPr txBox="1"/>
            <p:nvPr/>
          </p:nvSpPr>
          <p:spPr>
            <a:xfrm>
              <a:off x="6321135" y="4325648"/>
              <a:ext cx="1935290" cy="705129"/>
            </a:xfrm>
            <a:prstGeom prst="rect">
              <a:avLst/>
            </a:prstGeom>
            <a:noFill/>
          </p:spPr>
          <p:txBody>
            <a:bodyPr wrap="square" rtlCol="0">
              <a:spAutoFit/>
            </a:bodyPr>
            <a:lstStyle/>
            <a:p>
              <a:pPr defTabSz="685800">
                <a:lnSpc>
                  <a:spcPct val="150000"/>
                </a:lnSpc>
              </a:pPr>
              <a:r>
                <a:rPr lang="zh-CN" altLang="en-US" sz="1400" spc="-150" dirty="0">
                  <a:solidFill>
                    <a:schemeClr val="tx1">
                      <a:lumMod val="85000"/>
                      <a:lumOff val="15000"/>
                    </a:schemeClr>
                  </a:solidFill>
                  <a:latin typeface="思源黑体 CN Light" panose="020B0300000000000000" pitchFamily="34" charset="-122"/>
                  <a:ea typeface="思源黑体 CN Light" panose="020B0300000000000000" pitchFamily="34" charset="-122"/>
                  <a:cs typeface="+mn-ea"/>
                </a:rPr>
                <a:t>单击此处键入文本单击此处键入文本单击此处</a:t>
              </a:r>
              <a:endParaRPr lang="zh-CN" altLang="en-US" sz="1400" spc="-150" dirty="0">
                <a:solidFill>
                  <a:schemeClr val="tx1">
                    <a:lumMod val="85000"/>
                    <a:lumOff val="15000"/>
                  </a:schemeClr>
                </a:solidFill>
                <a:latin typeface="思源黑体 CN Light" panose="020B0300000000000000" pitchFamily="34" charset="-122"/>
                <a:ea typeface="思源黑体 CN Light" panose="020B0300000000000000" pitchFamily="34" charset="-122"/>
                <a:cs typeface="+mn-ea"/>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anim calcmode="lin" valueType="num">
                                      <p:cBhvr>
                                        <p:cTn id="8" dur="500" fill="hold"/>
                                        <p:tgtEl>
                                          <p:spTgt spid="45"/>
                                        </p:tgtEl>
                                        <p:attrNameLst>
                                          <p:attrName>ppt_x</p:attrName>
                                        </p:attrNameLst>
                                      </p:cBhvr>
                                      <p:tavLst>
                                        <p:tav tm="0">
                                          <p:val>
                                            <p:strVal val="#ppt_x"/>
                                          </p:val>
                                        </p:tav>
                                        <p:tav tm="100000">
                                          <p:val>
                                            <p:strVal val="#ppt_x"/>
                                          </p:val>
                                        </p:tav>
                                      </p:tavLst>
                                    </p:anim>
                                    <p:anim calcmode="lin" valueType="num">
                                      <p:cBhvr>
                                        <p:cTn id="9" dur="500" fill="hold"/>
                                        <p:tgtEl>
                                          <p:spTgt spid="4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strVal val="#ppt_x"/>
                                          </p:val>
                                        </p:tav>
                                        <p:tav tm="100000">
                                          <p:val>
                                            <p:strVal val="#ppt_x"/>
                                          </p:val>
                                        </p:tav>
                                      </p:tavLst>
                                    </p:anim>
                                    <p:anim calcmode="lin" valueType="num">
                                      <p:cBhvr>
                                        <p:cTn id="15" dur="500" fill="hold"/>
                                        <p:tgtEl>
                                          <p:spTgt spid="5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fade">
                                      <p:cBhvr>
                                        <p:cTn id="19" dur="500"/>
                                        <p:tgtEl>
                                          <p:spTgt spid="65"/>
                                        </p:tgtEl>
                                      </p:cBhvr>
                                    </p:animEffect>
                                    <p:anim calcmode="lin" valueType="num">
                                      <p:cBhvr>
                                        <p:cTn id="20" dur="500" fill="hold"/>
                                        <p:tgtEl>
                                          <p:spTgt spid="65"/>
                                        </p:tgtEl>
                                        <p:attrNameLst>
                                          <p:attrName>ppt_x</p:attrName>
                                        </p:attrNameLst>
                                      </p:cBhvr>
                                      <p:tavLst>
                                        <p:tav tm="0">
                                          <p:val>
                                            <p:strVal val="#ppt_x"/>
                                          </p:val>
                                        </p:tav>
                                        <p:tav tm="100000">
                                          <p:val>
                                            <p:strVal val="#ppt_x"/>
                                          </p:val>
                                        </p:tav>
                                      </p:tavLst>
                                    </p:anim>
                                    <p:anim calcmode="lin" valueType="num">
                                      <p:cBhvr>
                                        <p:cTn id="21" dur="500" fill="hold"/>
                                        <p:tgtEl>
                                          <p:spTgt spid="65"/>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anim calcmode="lin" valueType="num">
                                      <p:cBhvr>
                                        <p:cTn id="26" dur="500" fill="hold"/>
                                        <p:tgtEl>
                                          <p:spTgt spid="37"/>
                                        </p:tgtEl>
                                        <p:attrNameLst>
                                          <p:attrName>ppt_x</p:attrName>
                                        </p:attrNameLst>
                                      </p:cBhvr>
                                      <p:tavLst>
                                        <p:tav tm="0">
                                          <p:val>
                                            <p:strVal val="#ppt_x"/>
                                          </p:val>
                                        </p:tav>
                                        <p:tav tm="100000">
                                          <p:val>
                                            <p:strVal val="#ppt_x"/>
                                          </p:val>
                                        </p:tav>
                                      </p:tavLst>
                                    </p:anim>
                                    <p:anim calcmode="lin" valueType="num">
                                      <p:cBhvr>
                                        <p:cTn id="27"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74313" y="298369"/>
            <a:ext cx="3545238" cy="644999"/>
            <a:chOff x="1460150" y="2785307"/>
            <a:chExt cx="6814676" cy="1239818"/>
          </a:xfrm>
        </p:grpSpPr>
        <p:sp>
          <p:nvSpPr>
            <p:cNvPr id="12" name="椭圆 11"/>
            <p:cNvSpPr/>
            <p:nvPr/>
          </p:nvSpPr>
          <p:spPr>
            <a:xfrm>
              <a:off x="1485073" y="2799891"/>
              <a:ext cx="1162820" cy="1162820"/>
            </a:xfrm>
            <a:prstGeom prst="ellipse">
              <a:avLst/>
            </a:prstGeom>
            <a:gradFill flip="none" rotWithShape="0">
              <a:gsLst>
                <a:gs pos="0">
                  <a:srgbClr val="1FA2FF"/>
                </a:gs>
                <a:gs pos="50000">
                  <a:srgbClr val="12D8FA"/>
                </a:gs>
                <a:gs pos="100000">
                  <a:srgbClr val="A6FFCB"/>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dirty="0">
                <a:solidFill>
                  <a:schemeClr val="lt1"/>
                </a:solidFill>
                <a:latin typeface="Arial" panose="020B0604020202020204" pitchFamily="34" charset="0"/>
              </a:endParaRPr>
            </a:p>
          </p:txBody>
        </p:sp>
        <p:sp>
          <p:nvSpPr>
            <p:cNvPr id="13" name="文本框 12"/>
            <p:cNvSpPr txBox="1"/>
            <p:nvPr/>
          </p:nvSpPr>
          <p:spPr>
            <a:xfrm>
              <a:off x="1460150" y="2996580"/>
              <a:ext cx="1212668" cy="76909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prstClr val="white"/>
                  </a:solidFill>
                  <a:uLnTx/>
                  <a:uFillTx/>
                  <a:latin typeface="优设标题黑" panose="00000500000000000000" pitchFamily="2" charset="-122"/>
                  <a:ea typeface="优设标题黑" panose="00000500000000000000" pitchFamily="2" charset="-122"/>
                </a:rPr>
                <a:t>03</a:t>
              </a:r>
              <a:endParaRPr kumimoji="0" lang="zh-CN" altLang="en-US" sz="2000" b="0" i="0" u="none" strike="noStrike" kern="0" cap="none" spc="0" normalizeH="0" baseline="0" noProof="0" dirty="0">
                <a:ln>
                  <a:noFill/>
                </a:ln>
                <a:solidFill>
                  <a:prstClr val="white"/>
                </a:solidFill>
                <a:uLnTx/>
                <a:uFillTx/>
                <a:latin typeface="优设标题黑" panose="00000500000000000000" pitchFamily="2" charset="-122"/>
                <a:ea typeface="优设标题黑" panose="00000500000000000000" pitchFamily="2" charset="-122"/>
              </a:endParaRPr>
            </a:p>
          </p:txBody>
        </p:sp>
        <p:sp>
          <p:nvSpPr>
            <p:cNvPr id="14" name="文本框 13"/>
            <p:cNvSpPr txBox="1"/>
            <p:nvPr/>
          </p:nvSpPr>
          <p:spPr>
            <a:xfrm>
              <a:off x="3190148" y="2785307"/>
              <a:ext cx="3858378" cy="887413"/>
            </a:xfrm>
            <a:prstGeom prst="rect">
              <a:avLst/>
            </a:prstGeom>
            <a:noFill/>
          </p:spPr>
          <p:txBody>
            <a:bodyPr wrap="square" rtlCol="0">
              <a:spAutoFit/>
            </a:bodyPr>
            <a:lstStyle/>
            <a:p>
              <a:pPr lvl="0" algn="dist"/>
              <a:r>
                <a:rPr lang="zh-CN" altLang="en-US" sz="2400" kern="0" dirty="0">
                  <a:solidFill>
                    <a:schemeClr val="tx1">
                      <a:lumMod val="75000"/>
                      <a:lumOff val="25000"/>
                    </a:schemeClr>
                  </a:solidFill>
                  <a:latin typeface="优设标题黑" panose="00000500000000000000" pitchFamily="2" charset="-122"/>
                  <a:ea typeface="优设标题黑" panose="00000500000000000000" pitchFamily="2" charset="-122"/>
                </a:rPr>
                <a:t>工作经验总结</a:t>
              </a:r>
              <a:endParaRPr lang="zh-CN" altLang="en-US" sz="2400" kern="0" dirty="0">
                <a:solidFill>
                  <a:schemeClr val="tx1">
                    <a:lumMod val="75000"/>
                    <a:lumOff val="25000"/>
                  </a:schemeClr>
                </a:solidFill>
                <a:latin typeface="优设标题黑" panose="00000500000000000000" pitchFamily="2" charset="-122"/>
                <a:ea typeface="优设标题黑" panose="00000500000000000000" pitchFamily="2" charset="-122"/>
              </a:endParaRPr>
            </a:p>
          </p:txBody>
        </p:sp>
        <p:sp>
          <p:nvSpPr>
            <p:cNvPr id="15" name="文本框 14"/>
            <p:cNvSpPr txBox="1"/>
            <p:nvPr/>
          </p:nvSpPr>
          <p:spPr>
            <a:xfrm>
              <a:off x="3219320" y="3551839"/>
              <a:ext cx="5055506" cy="473286"/>
            </a:xfrm>
            <a:prstGeom prst="rect">
              <a:avLst/>
            </a:prstGeom>
            <a:noFill/>
          </p:spPr>
          <p:txBody>
            <a:bodyPr wrap="square" rtlCol="0">
              <a:spAutoFit/>
            </a:bodyPr>
            <a:lstStyle/>
            <a:p>
              <a:pPr lvl="0" algn="dist"/>
              <a:r>
                <a:rPr lang="en-US" altLang="zh-CN" sz="1000" i="1" kern="0" dirty="0">
                  <a:solidFill>
                    <a:prstClr val="white">
                      <a:lumMod val="65000"/>
                    </a:prstClr>
                  </a:solidFill>
                  <a:latin typeface="思源黑体 CN Light" panose="020B0300000000000000" pitchFamily="34" charset="-122"/>
                  <a:ea typeface="思源黑体 CN Light" panose="020B0300000000000000" pitchFamily="34" charset="-122"/>
                </a:rPr>
                <a:t>WORK EXPERIENCE SUMMARY</a:t>
              </a:r>
              <a:endParaRPr lang="en-US" altLang="zh-CN" sz="1000" i="1" kern="0" dirty="0">
                <a:solidFill>
                  <a:prstClr val="white">
                    <a:lumMod val="65000"/>
                  </a:prstClr>
                </a:solidFill>
                <a:latin typeface="思源黑体 CN Light" panose="020B0300000000000000" pitchFamily="34" charset="-122"/>
                <a:ea typeface="思源黑体 CN Light" panose="020B0300000000000000" pitchFamily="34" charset="-122"/>
              </a:endParaRPr>
            </a:p>
          </p:txBody>
        </p:sp>
        <p:cxnSp>
          <p:nvCxnSpPr>
            <p:cNvPr id="17" name="直接连接符 16"/>
            <p:cNvCxnSpPr/>
            <p:nvPr/>
          </p:nvCxnSpPr>
          <p:spPr>
            <a:xfrm>
              <a:off x="2922654" y="2938286"/>
              <a:ext cx="0" cy="97018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8" name="矩形 17"/>
          <p:cNvSpPr/>
          <p:nvPr/>
        </p:nvSpPr>
        <p:spPr>
          <a:xfrm>
            <a:off x="10565215" y="340543"/>
            <a:ext cx="1303173" cy="276999"/>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chemeClr val="tx1">
                    <a:lumMod val="75000"/>
                    <a:lumOff val="25000"/>
                  </a:schemeClr>
                </a:solidFill>
                <a:uLnTx/>
                <a:uFillTx/>
                <a:latin typeface="优设标题黑" panose="00000500000000000000" pitchFamily="2" charset="-122"/>
                <a:ea typeface="优设标题黑" panose="00000500000000000000" pitchFamily="2" charset="-122"/>
              </a:rPr>
              <a:t>YOUR LOGO</a:t>
            </a:r>
            <a:endParaRPr kumimoji="0" lang="zh-CN" altLang="en-US" sz="1200" b="0" i="0" u="none" strike="noStrike" kern="1200" cap="none" spc="0" normalizeH="0" baseline="0" noProof="0" dirty="0">
              <a:ln>
                <a:noFill/>
              </a:ln>
              <a:solidFill>
                <a:schemeClr val="tx1">
                  <a:lumMod val="75000"/>
                  <a:lumOff val="25000"/>
                </a:schemeClr>
              </a:solidFill>
              <a:uLnTx/>
              <a:uFillTx/>
              <a:latin typeface="优设标题黑" panose="00000500000000000000" pitchFamily="2" charset="-122"/>
              <a:ea typeface="优设标题黑" panose="00000500000000000000" pitchFamily="2" charset="-122"/>
            </a:endParaRPr>
          </a:p>
        </p:txBody>
      </p:sp>
      <p:grpSp>
        <p:nvGrpSpPr>
          <p:cNvPr id="9" name="组合 8"/>
          <p:cNvGrpSpPr/>
          <p:nvPr/>
        </p:nvGrpSpPr>
        <p:grpSpPr>
          <a:xfrm>
            <a:off x="9614805" y="1575506"/>
            <a:ext cx="1029944" cy="1029944"/>
            <a:chOff x="9614805" y="1575506"/>
            <a:chExt cx="1029944" cy="1029944"/>
          </a:xfrm>
          <a:gradFill>
            <a:gsLst>
              <a:gs pos="50000">
                <a:srgbClr val="12D8FA"/>
              </a:gs>
              <a:gs pos="100000">
                <a:srgbClr val="A6FFCB"/>
              </a:gs>
              <a:gs pos="0">
                <a:srgbClr val="1FA2FF"/>
              </a:gs>
            </a:gsLst>
            <a:lin ang="2700000" scaled="1"/>
          </a:gradFill>
          <a:effectLst>
            <a:outerShdw blurRad="50800" dist="38100" dir="2700000" algn="tl" rotWithShape="0">
              <a:prstClr val="black">
                <a:alpha val="20000"/>
              </a:prstClr>
            </a:outerShdw>
          </a:effectLst>
        </p:grpSpPr>
        <p:sp>
          <p:nvSpPr>
            <p:cNvPr id="10" name="Freeform 22"/>
            <p:cNvSpPr>
              <a:spLocks noEditPoints="1"/>
            </p:cNvSpPr>
            <p:nvPr/>
          </p:nvSpPr>
          <p:spPr bwMode="auto">
            <a:xfrm>
              <a:off x="9889929" y="1575506"/>
              <a:ext cx="754820" cy="754820"/>
            </a:xfrm>
            <a:custGeom>
              <a:avLst/>
              <a:gdLst>
                <a:gd name="T0" fmla="*/ 44 w 63"/>
                <a:gd name="T1" fmla="*/ 7 h 63"/>
                <a:gd name="T2" fmla="*/ 26 w 63"/>
                <a:gd name="T3" fmla="*/ 18 h 63"/>
                <a:gd name="T4" fmla="*/ 2 w 63"/>
                <a:gd name="T5" fmla="*/ 41 h 63"/>
                <a:gd name="T6" fmla="*/ 2 w 63"/>
                <a:gd name="T7" fmla="*/ 49 h 63"/>
                <a:gd name="T8" fmla="*/ 14 w 63"/>
                <a:gd name="T9" fmla="*/ 61 h 63"/>
                <a:gd name="T10" fmla="*/ 22 w 63"/>
                <a:gd name="T11" fmla="*/ 61 h 63"/>
                <a:gd name="T12" fmla="*/ 45 w 63"/>
                <a:gd name="T13" fmla="*/ 37 h 63"/>
                <a:gd name="T14" fmla="*/ 56 w 63"/>
                <a:gd name="T15" fmla="*/ 19 h 63"/>
                <a:gd name="T16" fmla="*/ 63 w 63"/>
                <a:gd name="T17" fmla="*/ 0 h 63"/>
                <a:gd name="T18" fmla="*/ 44 w 63"/>
                <a:gd name="T19" fmla="*/ 7 h 63"/>
                <a:gd name="T20" fmla="*/ 43 w 63"/>
                <a:gd name="T21" fmla="*/ 31 h 63"/>
                <a:gd name="T22" fmla="*/ 32 w 63"/>
                <a:gd name="T23" fmla="*/ 31 h 63"/>
                <a:gd name="T24" fmla="*/ 32 w 63"/>
                <a:gd name="T25" fmla="*/ 20 h 63"/>
                <a:gd name="T26" fmla="*/ 43 w 63"/>
                <a:gd name="T27" fmla="*/ 20 h 63"/>
                <a:gd name="T28" fmla="*/ 43 w 63"/>
                <a:gd name="T29"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63">
                  <a:moveTo>
                    <a:pt x="44" y="7"/>
                  </a:moveTo>
                  <a:cubicBezTo>
                    <a:pt x="38" y="9"/>
                    <a:pt x="30" y="14"/>
                    <a:pt x="26" y="18"/>
                  </a:cubicBezTo>
                  <a:cubicBezTo>
                    <a:pt x="2" y="41"/>
                    <a:pt x="2" y="41"/>
                    <a:pt x="2" y="41"/>
                  </a:cubicBezTo>
                  <a:cubicBezTo>
                    <a:pt x="0" y="43"/>
                    <a:pt x="0" y="47"/>
                    <a:pt x="2" y="49"/>
                  </a:cubicBezTo>
                  <a:cubicBezTo>
                    <a:pt x="14" y="61"/>
                    <a:pt x="14" y="61"/>
                    <a:pt x="14" y="61"/>
                  </a:cubicBezTo>
                  <a:cubicBezTo>
                    <a:pt x="16" y="63"/>
                    <a:pt x="20" y="63"/>
                    <a:pt x="22" y="61"/>
                  </a:cubicBezTo>
                  <a:cubicBezTo>
                    <a:pt x="45" y="37"/>
                    <a:pt x="45" y="37"/>
                    <a:pt x="45" y="37"/>
                  </a:cubicBezTo>
                  <a:cubicBezTo>
                    <a:pt x="49" y="33"/>
                    <a:pt x="55" y="25"/>
                    <a:pt x="56" y="19"/>
                  </a:cubicBezTo>
                  <a:cubicBezTo>
                    <a:pt x="63" y="0"/>
                    <a:pt x="63" y="0"/>
                    <a:pt x="63" y="0"/>
                  </a:cubicBezTo>
                  <a:lnTo>
                    <a:pt x="44" y="7"/>
                  </a:lnTo>
                  <a:close/>
                  <a:moveTo>
                    <a:pt x="43" y="31"/>
                  </a:moveTo>
                  <a:cubicBezTo>
                    <a:pt x="40" y="35"/>
                    <a:pt x="35" y="35"/>
                    <a:pt x="32" y="31"/>
                  </a:cubicBezTo>
                  <a:cubicBezTo>
                    <a:pt x="28" y="28"/>
                    <a:pt x="28" y="23"/>
                    <a:pt x="32" y="20"/>
                  </a:cubicBezTo>
                  <a:cubicBezTo>
                    <a:pt x="35" y="17"/>
                    <a:pt x="40" y="17"/>
                    <a:pt x="43" y="20"/>
                  </a:cubicBezTo>
                  <a:cubicBezTo>
                    <a:pt x="47" y="23"/>
                    <a:pt x="47" y="28"/>
                    <a:pt x="43" y="31"/>
                  </a:cubicBezTo>
                  <a:close/>
                </a:path>
              </a:pathLst>
            </a:custGeom>
            <a:grpFill/>
            <a:ln w="12700" cap="flat" cmpd="sng" algn="ctr">
              <a:noFill/>
              <a:prstDash val="solid"/>
              <a:miter lim="800000"/>
            </a:ln>
            <a:effectLst>
              <a:outerShdw blurRad="1270000" dist="1206500" sx="85000" sy="85000" algn="l" rotWithShape="0">
                <a:prstClr val="black">
                  <a:alpha val="40000"/>
                </a:prstClr>
              </a:outerShdw>
            </a:effectLst>
          </p:spPr>
          <p:txBody>
            <a:bodyPr rtlCol="0" anchor="ctr"/>
            <a:lstStyle/>
            <a:p>
              <a:pPr algn="ctr" defTabSz="457200"/>
              <a:endParaRPr lang="zh-CN" altLang="en-US" sz="1050" kern="0" dirty="0">
                <a:solidFill>
                  <a:prstClr val="white"/>
                </a:solidFill>
                <a:latin typeface="Arial" panose="020B0604020202020204" pitchFamily="34" charset="0"/>
              </a:endParaRPr>
            </a:p>
          </p:txBody>
        </p:sp>
        <p:sp>
          <p:nvSpPr>
            <p:cNvPr id="11" name="Freeform 23"/>
            <p:cNvSpPr/>
            <p:nvPr/>
          </p:nvSpPr>
          <p:spPr bwMode="auto">
            <a:xfrm>
              <a:off x="9614805" y="1871791"/>
              <a:ext cx="345664" cy="310394"/>
            </a:xfrm>
            <a:custGeom>
              <a:avLst/>
              <a:gdLst>
                <a:gd name="T0" fmla="*/ 10 w 29"/>
                <a:gd name="T1" fmla="*/ 24 h 26"/>
                <a:gd name="T2" fmla="*/ 29 w 29"/>
                <a:gd name="T3" fmla="*/ 5 h 26"/>
                <a:gd name="T4" fmla="*/ 14 w 29"/>
                <a:gd name="T5" fmla="*/ 5 h 26"/>
                <a:gd name="T6" fmla="*/ 2 w 29"/>
                <a:gd name="T7" fmla="*/ 16 h 26"/>
                <a:gd name="T8" fmla="*/ 2 w 29"/>
                <a:gd name="T9" fmla="*/ 24 h 26"/>
                <a:gd name="T10" fmla="*/ 10 w 29"/>
                <a:gd name="T11" fmla="*/ 24 h 26"/>
              </a:gdLst>
              <a:ahLst/>
              <a:cxnLst>
                <a:cxn ang="0">
                  <a:pos x="T0" y="T1"/>
                </a:cxn>
                <a:cxn ang="0">
                  <a:pos x="T2" y="T3"/>
                </a:cxn>
                <a:cxn ang="0">
                  <a:pos x="T4" y="T5"/>
                </a:cxn>
                <a:cxn ang="0">
                  <a:pos x="T6" y="T7"/>
                </a:cxn>
                <a:cxn ang="0">
                  <a:pos x="T8" y="T9"/>
                </a:cxn>
                <a:cxn ang="0">
                  <a:pos x="T10" y="T11"/>
                </a:cxn>
              </a:cxnLst>
              <a:rect l="0" t="0" r="r" b="b"/>
              <a:pathLst>
                <a:path w="29" h="26">
                  <a:moveTo>
                    <a:pt x="10" y="24"/>
                  </a:moveTo>
                  <a:cubicBezTo>
                    <a:pt x="29" y="5"/>
                    <a:pt x="29" y="5"/>
                    <a:pt x="29" y="5"/>
                  </a:cubicBezTo>
                  <a:cubicBezTo>
                    <a:pt x="25" y="0"/>
                    <a:pt x="18" y="0"/>
                    <a:pt x="14" y="5"/>
                  </a:cubicBezTo>
                  <a:cubicBezTo>
                    <a:pt x="2" y="16"/>
                    <a:pt x="2" y="16"/>
                    <a:pt x="2" y="16"/>
                  </a:cubicBezTo>
                  <a:cubicBezTo>
                    <a:pt x="0" y="18"/>
                    <a:pt x="0" y="22"/>
                    <a:pt x="2" y="24"/>
                  </a:cubicBezTo>
                  <a:cubicBezTo>
                    <a:pt x="4" y="26"/>
                    <a:pt x="8" y="26"/>
                    <a:pt x="10" y="24"/>
                  </a:cubicBezTo>
                  <a:close/>
                </a:path>
              </a:pathLst>
            </a:custGeom>
            <a:grpFill/>
            <a:ln w="12700" cap="flat" cmpd="sng" algn="ctr">
              <a:noFill/>
              <a:prstDash val="solid"/>
              <a:miter lim="800000"/>
            </a:ln>
            <a:effectLst>
              <a:outerShdw blurRad="1270000" dist="1206500" sx="85000" sy="85000" algn="l" rotWithShape="0">
                <a:prstClr val="black">
                  <a:alpha val="40000"/>
                </a:prstClr>
              </a:outerShdw>
            </a:effectLst>
          </p:spPr>
          <p:txBody>
            <a:bodyPr rtlCol="0" anchor="ctr"/>
            <a:lstStyle/>
            <a:p>
              <a:pPr algn="ctr" defTabSz="457200"/>
              <a:endParaRPr lang="zh-CN" altLang="en-US" sz="1050" kern="0" dirty="0">
                <a:solidFill>
                  <a:prstClr val="white"/>
                </a:solidFill>
                <a:latin typeface="Arial" panose="020B0604020202020204" pitchFamily="34" charset="0"/>
              </a:endParaRPr>
            </a:p>
          </p:txBody>
        </p:sp>
        <p:sp>
          <p:nvSpPr>
            <p:cNvPr id="16" name="Freeform 24"/>
            <p:cNvSpPr/>
            <p:nvPr/>
          </p:nvSpPr>
          <p:spPr bwMode="auto">
            <a:xfrm>
              <a:off x="10031017" y="2259786"/>
              <a:ext cx="317446" cy="345664"/>
            </a:xfrm>
            <a:custGeom>
              <a:avLst/>
              <a:gdLst>
                <a:gd name="T0" fmla="*/ 2 w 26"/>
                <a:gd name="T1" fmla="*/ 19 h 29"/>
                <a:gd name="T2" fmla="*/ 2 w 26"/>
                <a:gd name="T3" fmla="*/ 27 h 29"/>
                <a:gd name="T4" fmla="*/ 10 w 26"/>
                <a:gd name="T5" fmla="*/ 27 h 29"/>
                <a:gd name="T6" fmla="*/ 22 w 26"/>
                <a:gd name="T7" fmla="*/ 15 h 29"/>
                <a:gd name="T8" fmla="*/ 22 w 26"/>
                <a:gd name="T9" fmla="*/ 0 h 29"/>
                <a:gd name="T10" fmla="*/ 2 w 26"/>
                <a:gd name="T11" fmla="*/ 19 h 29"/>
              </a:gdLst>
              <a:ahLst/>
              <a:cxnLst>
                <a:cxn ang="0">
                  <a:pos x="T0" y="T1"/>
                </a:cxn>
                <a:cxn ang="0">
                  <a:pos x="T2" y="T3"/>
                </a:cxn>
                <a:cxn ang="0">
                  <a:pos x="T4" y="T5"/>
                </a:cxn>
                <a:cxn ang="0">
                  <a:pos x="T6" y="T7"/>
                </a:cxn>
                <a:cxn ang="0">
                  <a:pos x="T8" y="T9"/>
                </a:cxn>
                <a:cxn ang="0">
                  <a:pos x="T10" y="T11"/>
                </a:cxn>
              </a:cxnLst>
              <a:rect l="0" t="0" r="r" b="b"/>
              <a:pathLst>
                <a:path w="26" h="29">
                  <a:moveTo>
                    <a:pt x="2" y="19"/>
                  </a:moveTo>
                  <a:cubicBezTo>
                    <a:pt x="0" y="21"/>
                    <a:pt x="0" y="25"/>
                    <a:pt x="2" y="27"/>
                  </a:cubicBezTo>
                  <a:cubicBezTo>
                    <a:pt x="4" y="29"/>
                    <a:pt x="8" y="29"/>
                    <a:pt x="10" y="27"/>
                  </a:cubicBezTo>
                  <a:cubicBezTo>
                    <a:pt x="22" y="15"/>
                    <a:pt x="22" y="15"/>
                    <a:pt x="22" y="15"/>
                  </a:cubicBezTo>
                  <a:cubicBezTo>
                    <a:pt x="26" y="11"/>
                    <a:pt x="26" y="4"/>
                    <a:pt x="22" y="0"/>
                  </a:cubicBezTo>
                  <a:lnTo>
                    <a:pt x="2" y="19"/>
                  </a:lnTo>
                  <a:close/>
                </a:path>
              </a:pathLst>
            </a:custGeom>
            <a:grpFill/>
            <a:ln w="12700" cap="flat" cmpd="sng" algn="ctr">
              <a:noFill/>
              <a:prstDash val="solid"/>
              <a:miter lim="800000"/>
            </a:ln>
            <a:effectLst>
              <a:outerShdw blurRad="1270000" dist="1206500" sx="85000" sy="85000" algn="l" rotWithShape="0">
                <a:prstClr val="black">
                  <a:alpha val="40000"/>
                </a:prstClr>
              </a:outerShdw>
            </a:effectLst>
          </p:spPr>
          <p:txBody>
            <a:bodyPr rtlCol="0" anchor="ctr"/>
            <a:lstStyle/>
            <a:p>
              <a:pPr algn="ctr" defTabSz="457200"/>
              <a:endParaRPr lang="zh-CN" altLang="en-US" sz="1050" kern="0" dirty="0">
                <a:solidFill>
                  <a:prstClr val="white"/>
                </a:solidFill>
                <a:latin typeface="Arial" panose="020B0604020202020204" pitchFamily="34" charset="0"/>
              </a:endParaRPr>
            </a:p>
          </p:txBody>
        </p:sp>
        <p:sp>
          <p:nvSpPr>
            <p:cNvPr id="19" name="Freeform 25"/>
            <p:cNvSpPr/>
            <p:nvPr/>
          </p:nvSpPr>
          <p:spPr bwMode="auto">
            <a:xfrm>
              <a:off x="9889929" y="2161024"/>
              <a:ext cx="169306" cy="169306"/>
            </a:xfrm>
            <a:custGeom>
              <a:avLst/>
              <a:gdLst>
                <a:gd name="T0" fmla="*/ 1 w 14"/>
                <a:gd name="T1" fmla="*/ 2 h 14"/>
                <a:gd name="T2" fmla="*/ 1 w 14"/>
                <a:gd name="T3" fmla="*/ 6 h 14"/>
                <a:gd name="T4" fmla="*/ 9 w 14"/>
                <a:gd name="T5" fmla="*/ 13 h 14"/>
                <a:gd name="T6" fmla="*/ 12 w 14"/>
                <a:gd name="T7" fmla="*/ 13 h 14"/>
                <a:gd name="T8" fmla="*/ 14 w 14"/>
                <a:gd name="T9" fmla="*/ 11 h 14"/>
                <a:gd name="T10" fmla="*/ 3 w 14"/>
                <a:gd name="T11" fmla="*/ 0 h 14"/>
                <a:gd name="T12" fmla="*/ 1 w 14"/>
                <a:gd name="T13" fmla="*/ 2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1" y="2"/>
                  </a:moveTo>
                  <a:cubicBezTo>
                    <a:pt x="0" y="3"/>
                    <a:pt x="0" y="4"/>
                    <a:pt x="1" y="6"/>
                  </a:cubicBezTo>
                  <a:cubicBezTo>
                    <a:pt x="9" y="13"/>
                    <a:pt x="9" y="13"/>
                    <a:pt x="9" y="13"/>
                  </a:cubicBezTo>
                  <a:cubicBezTo>
                    <a:pt x="10" y="14"/>
                    <a:pt x="11" y="14"/>
                    <a:pt x="12" y="13"/>
                  </a:cubicBezTo>
                  <a:cubicBezTo>
                    <a:pt x="14" y="11"/>
                    <a:pt x="14" y="11"/>
                    <a:pt x="14" y="11"/>
                  </a:cubicBezTo>
                  <a:cubicBezTo>
                    <a:pt x="3" y="0"/>
                    <a:pt x="3" y="0"/>
                    <a:pt x="3" y="0"/>
                  </a:cubicBezTo>
                  <a:lnTo>
                    <a:pt x="1" y="2"/>
                  </a:lnTo>
                  <a:close/>
                </a:path>
              </a:pathLst>
            </a:custGeom>
            <a:grpFill/>
            <a:ln w="12700" cap="flat" cmpd="sng" algn="ctr">
              <a:noFill/>
              <a:prstDash val="solid"/>
              <a:miter lim="800000"/>
            </a:ln>
            <a:effectLst>
              <a:outerShdw blurRad="1270000" dist="1206500" sx="85000" sy="85000" algn="l" rotWithShape="0">
                <a:prstClr val="black">
                  <a:alpha val="40000"/>
                </a:prstClr>
              </a:outerShdw>
            </a:effectLst>
          </p:spPr>
          <p:txBody>
            <a:bodyPr rtlCol="0" anchor="ctr"/>
            <a:lstStyle/>
            <a:p>
              <a:pPr algn="ctr" defTabSz="457200"/>
              <a:endParaRPr lang="zh-CN" altLang="en-US" sz="1050" kern="0" dirty="0">
                <a:solidFill>
                  <a:prstClr val="white"/>
                </a:solidFill>
                <a:latin typeface="Arial" panose="020B0604020202020204" pitchFamily="34" charset="0"/>
              </a:endParaRPr>
            </a:p>
          </p:txBody>
        </p:sp>
        <p:sp>
          <p:nvSpPr>
            <p:cNvPr id="20" name="Freeform 26"/>
            <p:cNvSpPr/>
            <p:nvPr/>
          </p:nvSpPr>
          <p:spPr bwMode="auto">
            <a:xfrm>
              <a:off x="9650079" y="2259786"/>
              <a:ext cx="338612" cy="331555"/>
            </a:xfrm>
            <a:custGeom>
              <a:avLst/>
              <a:gdLst>
                <a:gd name="T0" fmla="*/ 0 w 28"/>
                <a:gd name="T1" fmla="*/ 28 h 28"/>
                <a:gd name="T2" fmla="*/ 22 w 28"/>
                <a:gd name="T3" fmla="*/ 6 h 28"/>
                <a:gd name="T4" fmla="*/ 0 w 28"/>
                <a:gd name="T5" fmla="*/ 28 h 28"/>
              </a:gdLst>
              <a:ahLst/>
              <a:cxnLst>
                <a:cxn ang="0">
                  <a:pos x="T0" y="T1"/>
                </a:cxn>
                <a:cxn ang="0">
                  <a:pos x="T2" y="T3"/>
                </a:cxn>
                <a:cxn ang="0">
                  <a:pos x="T4" y="T5"/>
                </a:cxn>
              </a:cxnLst>
              <a:rect l="0" t="0" r="r" b="b"/>
              <a:pathLst>
                <a:path w="28" h="28">
                  <a:moveTo>
                    <a:pt x="0" y="28"/>
                  </a:moveTo>
                  <a:cubicBezTo>
                    <a:pt x="11" y="22"/>
                    <a:pt x="28" y="11"/>
                    <a:pt x="22" y="6"/>
                  </a:cubicBezTo>
                  <a:cubicBezTo>
                    <a:pt x="17" y="0"/>
                    <a:pt x="6" y="17"/>
                    <a:pt x="0" y="28"/>
                  </a:cubicBezTo>
                  <a:close/>
                </a:path>
              </a:pathLst>
            </a:custGeom>
            <a:grpFill/>
            <a:ln w="12700" cap="flat" cmpd="sng" algn="ctr">
              <a:noFill/>
              <a:prstDash val="solid"/>
              <a:miter lim="800000"/>
            </a:ln>
            <a:effectLst>
              <a:outerShdw blurRad="1270000" dist="1206500" sx="85000" sy="85000" algn="l" rotWithShape="0">
                <a:prstClr val="black">
                  <a:alpha val="40000"/>
                </a:prstClr>
              </a:outerShdw>
            </a:effectLst>
          </p:spPr>
          <p:txBody>
            <a:bodyPr rtlCol="0" anchor="ctr"/>
            <a:lstStyle/>
            <a:p>
              <a:pPr algn="ctr" defTabSz="457200"/>
              <a:endParaRPr lang="zh-CN" altLang="en-US" sz="1050" kern="0" dirty="0">
                <a:solidFill>
                  <a:prstClr val="white"/>
                </a:solidFill>
                <a:latin typeface="Arial" panose="020B0604020202020204" pitchFamily="34" charset="0"/>
              </a:endParaRPr>
            </a:p>
          </p:txBody>
        </p:sp>
      </p:grpSp>
      <p:grpSp>
        <p:nvGrpSpPr>
          <p:cNvPr id="21" name="组合 20"/>
          <p:cNvGrpSpPr/>
          <p:nvPr/>
        </p:nvGrpSpPr>
        <p:grpSpPr>
          <a:xfrm>
            <a:off x="1502601" y="2115535"/>
            <a:ext cx="2627065" cy="2714866"/>
            <a:chOff x="1502601" y="2115535"/>
            <a:chExt cx="2627065" cy="2714866"/>
          </a:xfrm>
        </p:grpSpPr>
        <p:sp>
          <p:nvSpPr>
            <p:cNvPr id="22" name="任意多边形 83"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13500000" flipV="1">
              <a:off x="2548100" y="4382705"/>
              <a:ext cx="834605" cy="60788"/>
            </a:xfrm>
            <a:custGeom>
              <a:avLst/>
              <a:gdLst>
                <a:gd name="connsiteX0" fmla="*/ 0 w 3125338"/>
                <a:gd name="connsiteY0" fmla="*/ 0 h 0"/>
                <a:gd name="connsiteX1" fmla="*/ 3125338 w 3125338"/>
                <a:gd name="connsiteY1" fmla="*/ 0 h 0"/>
              </a:gdLst>
              <a:ahLst/>
              <a:cxnLst>
                <a:cxn ang="0">
                  <a:pos x="connsiteX0" y="connsiteY0"/>
                </a:cxn>
                <a:cxn ang="0">
                  <a:pos x="connsiteX1" y="connsiteY1"/>
                </a:cxn>
              </a:cxnLst>
              <a:rect l="l" t="t" r="r" b="b"/>
              <a:pathLst>
                <a:path w="3125338">
                  <a:moveTo>
                    <a:pt x="0" y="0"/>
                  </a:moveTo>
                  <a:lnTo>
                    <a:pt x="3125338"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优设标题黑" panose="00000500000000000000" pitchFamily="2" charset="-122"/>
                <a:ea typeface="优设标题黑" panose="00000500000000000000" pitchFamily="2" charset="-122"/>
              </a:endParaRPr>
            </a:p>
          </p:txBody>
        </p:sp>
        <p:sp>
          <p:nvSpPr>
            <p:cNvPr id="23" name="椭圆 22"/>
            <p:cNvSpPr/>
            <p:nvPr/>
          </p:nvSpPr>
          <p:spPr>
            <a:xfrm>
              <a:off x="1597024" y="3317977"/>
              <a:ext cx="985223" cy="985223"/>
            </a:xfrm>
            <a:prstGeom prst="ellipse">
              <a:avLst/>
            </a:prstGeom>
            <a:gradFill>
              <a:gsLst>
                <a:gs pos="50000">
                  <a:srgbClr val="12D8FA"/>
                </a:gs>
                <a:gs pos="100000">
                  <a:srgbClr val="A6FFCB"/>
                </a:gs>
                <a:gs pos="0">
                  <a:srgbClr val="1FA2FF"/>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latin typeface="优设标题黑" panose="00000500000000000000" pitchFamily="2" charset="-122"/>
                <a:ea typeface="优设标题黑" panose="00000500000000000000" pitchFamily="2" charset="-122"/>
                <a:cs typeface="Open Sans" panose="020B0606030504020204" pitchFamily="34" charset="0"/>
              </a:endParaRPr>
            </a:p>
          </p:txBody>
        </p:sp>
        <p:grpSp>
          <p:nvGrpSpPr>
            <p:cNvPr id="24" name="组合 23"/>
            <p:cNvGrpSpPr/>
            <p:nvPr/>
          </p:nvGrpSpPr>
          <p:grpSpPr>
            <a:xfrm>
              <a:off x="1812191" y="3531502"/>
              <a:ext cx="554888" cy="558173"/>
              <a:chOff x="1725613" y="5727700"/>
              <a:chExt cx="268287" cy="269875"/>
            </a:xfrm>
            <a:effectLst>
              <a:outerShdw blurRad="63500" sx="102000" sy="102000" algn="ctr" rotWithShape="0">
                <a:prstClr val="black">
                  <a:alpha val="40000"/>
                </a:prstClr>
              </a:outerShdw>
            </a:effectLst>
          </p:grpSpPr>
          <p:sp>
            <p:nvSpPr>
              <p:cNvPr id="27" name="Freeform 10"/>
              <p:cNvSpPr/>
              <p:nvPr/>
            </p:nvSpPr>
            <p:spPr bwMode="auto">
              <a:xfrm>
                <a:off x="1766888" y="5757863"/>
                <a:ext cx="31750" cy="31750"/>
              </a:xfrm>
              <a:custGeom>
                <a:avLst/>
                <a:gdLst>
                  <a:gd name="T0" fmla="*/ 10 w 12"/>
                  <a:gd name="T1" fmla="*/ 6 h 12"/>
                  <a:gd name="T2" fmla="*/ 6 w 12"/>
                  <a:gd name="T3" fmla="*/ 2 h 12"/>
                  <a:gd name="T4" fmla="*/ 2 w 12"/>
                  <a:gd name="T5" fmla="*/ 2 h 12"/>
                  <a:gd name="T6" fmla="*/ 2 w 12"/>
                  <a:gd name="T7" fmla="*/ 6 h 12"/>
                  <a:gd name="T8" fmla="*/ 6 w 12"/>
                  <a:gd name="T9" fmla="*/ 10 h 12"/>
                  <a:gd name="T10" fmla="*/ 10 w 12"/>
                  <a:gd name="T11" fmla="*/ 10 h 12"/>
                  <a:gd name="T12" fmla="*/ 10 w 12"/>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0" y="6"/>
                    </a:moveTo>
                    <a:cubicBezTo>
                      <a:pt x="6" y="2"/>
                      <a:pt x="6" y="2"/>
                      <a:pt x="6" y="2"/>
                    </a:cubicBezTo>
                    <a:cubicBezTo>
                      <a:pt x="5" y="0"/>
                      <a:pt x="3" y="0"/>
                      <a:pt x="2" y="2"/>
                    </a:cubicBezTo>
                    <a:cubicBezTo>
                      <a:pt x="0" y="3"/>
                      <a:pt x="0" y="5"/>
                      <a:pt x="2" y="6"/>
                    </a:cubicBezTo>
                    <a:cubicBezTo>
                      <a:pt x="6" y="10"/>
                      <a:pt x="6" y="10"/>
                      <a:pt x="6" y="10"/>
                    </a:cubicBezTo>
                    <a:cubicBezTo>
                      <a:pt x="7" y="12"/>
                      <a:pt x="9" y="12"/>
                      <a:pt x="10" y="10"/>
                    </a:cubicBezTo>
                    <a:cubicBezTo>
                      <a:pt x="12" y="9"/>
                      <a:pt x="12" y="7"/>
                      <a:pt x="1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优设标题黑" panose="00000500000000000000" pitchFamily="2" charset="-122"/>
                  <a:ea typeface="优设标题黑" panose="00000500000000000000" pitchFamily="2" charset="-122"/>
                </a:endParaRPr>
              </a:p>
            </p:txBody>
          </p:sp>
          <p:sp>
            <p:nvSpPr>
              <p:cNvPr id="28" name="Freeform 11"/>
              <p:cNvSpPr/>
              <p:nvPr/>
            </p:nvSpPr>
            <p:spPr bwMode="auto">
              <a:xfrm>
                <a:off x="1725613" y="5846763"/>
                <a:ext cx="33337" cy="15875"/>
              </a:xfrm>
              <a:custGeom>
                <a:avLst/>
                <a:gdLst>
                  <a:gd name="T0" fmla="*/ 9 w 12"/>
                  <a:gd name="T1" fmla="*/ 0 h 6"/>
                  <a:gd name="T2" fmla="*/ 3 w 12"/>
                  <a:gd name="T3" fmla="*/ 0 h 6"/>
                  <a:gd name="T4" fmla="*/ 0 w 12"/>
                  <a:gd name="T5" fmla="*/ 3 h 6"/>
                  <a:gd name="T6" fmla="*/ 3 w 12"/>
                  <a:gd name="T7" fmla="*/ 6 h 6"/>
                  <a:gd name="T8" fmla="*/ 9 w 12"/>
                  <a:gd name="T9" fmla="*/ 6 h 6"/>
                  <a:gd name="T10" fmla="*/ 12 w 12"/>
                  <a:gd name="T11" fmla="*/ 3 h 6"/>
                  <a:gd name="T12" fmla="*/ 9 w 1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2" h="6">
                    <a:moveTo>
                      <a:pt x="9" y="0"/>
                    </a:moveTo>
                    <a:cubicBezTo>
                      <a:pt x="3" y="0"/>
                      <a:pt x="3" y="0"/>
                      <a:pt x="3" y="0"/>
                    </a:cubicBezTo>
                    <a:cubicBezTo>
                      <a:pt x="1" y="0"/>
                      <a:pt x="0" y="1"/>
                      <a:pt x="0" y="3"/>
                    </a:cubicBezTo>
                    <a:cubicBezTo>
                      <a:pt x="0" y="5"/>
                      <a:pt x="1" y="6"/>
                      <a:pt x="3" y="6"/>
                    </a:cubicBezTo>
                    <a:cubicBezTo>
                      <a:pt x="9" y="6"/>
                      <a:pt x="9" y="6"/>
                      <a:pt x="9" y="6"/>
                    </a:cubicBezTo>
                    <a:cubicBezTo>
                      <a:pt x="11" y="6"/>
                      <a:pt x="12" y="5"/>
                      <a:pt x="12" y="3"/>
                    </a:cubicBezTo>
                    <a:cubicBezTo>
                      <a:pt x="12" y="1"/>
                      <a:pt x="11" y="0"/>
                      <a:pt x="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优设标题黑" panose="00000500000000000000" pitchFamily="2" charset="-122"/>
                  <a:ea typeface="优设标题黑" panose="00000500000000000000" pitchFamily="2" charset="-122"/>
                </a:endParaRPr>
              </a:p>
            </p:txBody>
          </p:sp>
          <p:sp>
            <p:nvSpPr>
              <p:cNvPr id="29" name="Freeform 12"/>
              <p:cNvSpPr/>
              <p:nvPr/>
            </p:nvSpPr>
            <p:spPr bwMode="auto">
              <a:xfrm>
                <a:off x="1960563" y="5862638"/>
                <a:ext cx="33337" cy="15875"/>
              </a:xfrm>
              <a:custGeom>
                <a:avLst/>
                <a:gdLst>
                  <a:gd name="T0" fmla="*/ 9 w 12"/>
                  <a:gd name="T1" fmla="*/ 0 h 6"/>
                  <a:gd name="T2" fmla="*/ 3 w 12"/>
                  <a:gd name="T3" fmla="*/ 0 h 6"/>
                  <a:gd name="T4" fmla="*/ 0 w 12"/>
                  <a:gd name="T5" fmla="*/ 3 h 6"/>
                  <a:gd name="T6" fmla="*/ 3 w 12"/>
                  <a:gd name="T7" fmla="*/ 6 h 6"/>
                  <a:gd name="T8" fmla="*/ 9 w 12"/>
                  <a:gd name="T9" fmla="*/ 6 h 6"/>
                  <a:gd name="T10" fmla="*/ 12 w 12"/>
                  <a:gd name="T11" fmla="*/ 3 h 6"/>
                  <a:gd name="T12" fmla="*/ 9 w 1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2" h="6">
                    <a:moveTo>
                      <a:pt x="9" y="0"/>
                    </a:moveTo>
                    <a:cubicBezTo>
                      <a:pt x="3" y="0"/>
                      <a:pt x="3" y="0"/>
                      <a:pt x="3" y="0"/>
                    </a:cubicBezTo>
                    <a:cubicBezTo>
                      <a:pt x="1" y="0"/>
                      <a:pt x="0" y="1"/>
                      <a:pt x="0" y="3"/>
                    </a:cubicBezTo>
                    <a:cubicBezTo>
                      <a:pt x="0" y="5"/>
                      <a:pt x="1" y="6"/>
                      <a:pt x="3" y="6"/>
                    </a:cubicBezTo>
                    <a:cubicBezTo>
                      <a:pt x="9" y="6"/>
                      <a:pt x="9" y="6"/>
                      <a:pt x="9" y="6"/>
                    </a:cubicBezTo>
                    <a:cubicBezTo>
                      <a:pt x="11" y="6"/>
                      <a:pt x="12" y="5"/>
                      <a:pt x="12" y="3"/>
                    </a:cubicBezTo>
                    <a:cubicBezTo>
                      <a:pt x="12" y="1"/>
                      <a:pt x="11" y="0"/>
                      <a:pt x="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优设标题黑" panose="00000500000000000000" pitchFamily="2" charset="-122"/>
                  <a:ea typeface="优设标题黑" panose="00000500000000000000" pitchFamily="2" charset="-122"/>
                </a:endParaRPr>
              </a:p>
            </p:txBody>
          </p:sp>
          <p:sp>
            <p:nvSpPr>
              <p:cNvPr id="30" name="Freeform 13"/>
              <p:cNvSpPr/>
              <p:nvPr/>
            </p:nvSpPr>
            <p:spPr bwMode="auto">
              <a:xfrm>
                <a:off x="1933575" y="5770563"/>
                <a:ext cx="30162" cy="30162"/>
              </a:xfrm>
              <a:custGeom>
                <a:avLst/>
                <a:gdLst>
                  <a:gd name="T0" fmla="*/ 10 w 11"/>
                  <a:gd name="T1" fmla="*/ 1 h 11"/>
                  <a:gd name="T2" fmla="*/ 5 w 11"/>
                  <a:gd name="T3" fmla="*/ 1 h 11"/>
                  <a:gd name="T4" fmla="*/ 1 w 11"/>
                  <a:gd name="T5" fmla="*/ 5 h 11"/>
                  <a:gd name="T6" fmla="*/ 1 w 11"/>
                  <a:gd name="T7" fmla="*/ 10 h 11"/>
                  <a:gd name="T8" fmla="*/ 5 w 11"/>
                  <a:gd name="T9" fmla="*/ 10 h 11"/>
                  <a:gd name="T10" fmla="*/ 10 w 11"/>
                  <a:gd name="T11" fmla="*/ 5 h 11"/>
                  <a:gd name="T12" fmla="*/ 10 w 11"/>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10" y="1"/>
                    </a:moveTo>
                    <a:cubicBezTo>
                      <a:pt x="9" y="0"/>
                      <a:pt x="7" y="0"/>
                      <a:pt x="5" y="1"/>
                    </a:cubicBezTo>
                    <a:cubicBezTo>
                      <a:pt x="1" y="5"/>
                      <a:pt x="1" y="5"/>
                      <a:pt x="1" y="5"/>
                    </a:cubicBezTo>
                    <a:cubicBezTo>
                      <a:pt x="0" y="7"/>
                      <a:pt x="0" y="9"/>
                      <a:pt x="1" y="10"/>
                    </a:cubicBezTo>
                    <a:cubicBezTo>
                      <a:pt x="2" y="11"/>
                      <a:pt x="4" y="11"/>
                      <a:pt x="5" y="10"/>
                    </a:cubicBezTo>
                    <a:cubicBezTo>
                      <a:pt x="10" y="5"/>
                      <a:pt x="10" y="5"/>
                      <a:pt x="10" y="5"/>
                    </a:cubicBezTo>
                    <a:cubicBezTo>
                      <a:pt x="11" y="4"/>
                      <a:pt x="11" y="2"/>
                      <a:pt x="1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优设标题黑" panose="00000500000000000000" pitchFamily="2" charset="-122"/>
                  <a:ea typeface="优设标题黑" panose="00000500000000000000" pitchFamily="2" charset="-122"/>
                </a:endParaRPr>
              </a:p>
            </p:txBody>
          </p:sp>
          <p:sp>
            <p:nvSpPr>
              <p:cNvPr id="31" name="Freeform 14"/>
              <p:cNvSpPr/>
              <p:nvPr/>
            </p:nvSpPr>
            <p:spPr bwMode="auto">
              <a:xfrm>
                <a:off x="1860550" y="5727700"/>
                <a:ext cx="17462" cy="34925"/>
              </a:xfrm>
              <a:custGeom>
                <a:avLst/>
                <a:gdLst>
                  <a:gd name="T0" fmla="*/ 3 w 6"/>
                  <a:gd name="T1" fmla="*/ 13 h 13"/>
                  <a:gd name="T2" fmla="*/ 5 w 6"/>
                  <a:gd name="T3" fmla="*/ 12 h 13"/>
                  <a:gd name="T4" fmla="*/ 6 w 6"/>
                  <a:gd name="T5" fmla="*/ 10 h 13"/>
                  <a:gd name="T6" fmla="*/ 6 w 6"/>
                  <a:gd name="T7" fmla="*/ 3 h 13"/>
                  <a:gd name="T8" fmla="*/ 3 w 6"/>
                  <a:gd name="T9" fmla="*/ 0 h 13"/>
                  <a:gd name="T10" fmla="*/ 0 w 6"/>
                  <a:gd name="T11" fmla="*/ 2 h 13"/>
                  <a:gd name="T12" fmla="*/ 0 w 6"/>
                  <a:gd name="T13" fmla="*/ 3 h 13"/>
                  <a:gd name="T14" fmla="*/ 0 w 6"/>
                  <a:gd name="T15" fmla="*/ 10 h 13"/>
                  <a:gd name="T16" fmla="*/ 3 w 6"/>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3">
                    <a:moveTo>
                      <a:pt x="3" y="13"/>
                    </a:moveTo>
                    <a:cubicBezTo>
                      <a:pt x="3" y="13"/>
                      <a:pt x="4" y="12"/>
                      <a:pt x="5" y="12"/>
                    </a:cubicBezTo>
                    <a:cubicBezTo>
                      <a:pt x="5" y="11"/>
                      <a:pt x="6" y="11"/>
                      <a:pt x="6" y="10"/>
                    </a:cubicBezTo>
                    <a:cubicBezTo>
                      <a:pt x="6" y="3"/>
                      <a:pt x="6" y="3"/>
                      <a:pt x="6" y="3"/>
                    </a:cubicBezTo>
                    <a:cubicBezTo>
                      <a:pt x="6" y="2"/>
                      <a:pt x="4" y="0"/>
                      <a:pt x="3" y="0"/>
                    </a:cubicBezTo>
                    <a:cubicBezTo>
                      <a:pt x="1" y="0"/>
                      <a:pt x="0" y="1"/>
                      <a:pt x="0" y="2"/>
                    </a:cubicBezTo>
                    <a:cubicBezTo>
                      <a:pt x="0" y="3"/>
                      <a:pt x="0" y="3"/>
                      <a:pt x="0" y="3"/>
                    </a:cubicBezTo>
                    <a:cubicBezTo>
                      <a:pt x="0" y="10"/>
                      <a:pt x="0" y="10"/>
                      <a:pt x="0" y="10"/>
                    </a:cubicBezTo>
                    <a:cubicBezTo>
                      <a:pt x="0" y="11"/>
                      <a:pt x="1" y="13"/>
                      <a:pt x="3"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优设标题黑" panose="00000500000000000000" pitchFamily="2" charset="-122"/>
                  <a:ea typeface="优设标题黑" panose="00000500000000000000" pitchFamily="2" charset="-122"/>
                </a:endParaRPr>
              </a:p>
            </p:txBody>
          </p:sp>
          <p:sp>
            <p:nvSpPr>
              <p:cNvPr id="32" name="Freeform 15"/>
              <p:cNvSpPr/>
              <p:nvPr/>
            </p:nvSpPr>
            <p:spPr bwMode="auto">
              <a:xfrm>
                <a:off x="1793875" y="5794375"/>
                <a:ext cx="131762" cy="152400"/>
              </a:xfrm>
              <a:custGeom>
                <a:avLst/>
                <a:gdLst>
                  <a:gd name="T0" fmla="*/ 25 w 49"/>
                  <a:gd name="T1" fmla="*/ 0 h 56"/>
                  <a:gd name="T2" fmla="*/ 0 w 49"/>
                  <a:gd name="T3" fmla="*/ 25 h 56"/>
                  <a:gd name="T4" fmla="*/ 12 w 49"/>
                  <a:gd name="T5" fmla="*/ 46 h 56"/>
                  <a:gd name="T6" fmla="*/ 12 w 49"/>
                  <a:gd name="T7" fmla="*/ 56 h 56"/>
                  <a:gd name="T8" fmla="*/ 37 w 49"/>
                  <a:gd name="T9" fmla="*/ 56 h 56"/>
                  <a:gd name="T10" fmla="*/ 37 w 49"/>
                  <a:gd name="T11" fmla="*/ 46 h 56"/>
                  <a:gd name="T12" fmla="*/ 49 w 49"/>
                  <a:gd name="T13" fmla="*/ 25 h 56"/>
                  <a:gd name="T14" fmla="*/ 25 w 49"/>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56">
                    <a:moveTo>
                      <a:pt x="25" y="0"/>
                    </a:moveTo>
                    <a:cubicBezTo>
                      <a:pt x="11" y="0"/>
                      <a:pt x="0" y="11"/>
                      <a:pt x="0" y="25"/>
                    </a:cubicBezTo>
                    <a:cubicBezTo>
                      <a:pt x="0" y="34"/>
                      <a:pt x="5" y="42"/>
                      <a:pt x="12" y="46"/>
                    </a:cubicBezTo>
                    <a:cubicBezTo>
                      <a:pt x="12" y="56"/>
                      <a:pt x="12" y="56"/>
                      <a:pt x="12" y="56"/>
                    </a:cubicBezTo>
                    <a:cubicBezTo>
                      <a:pt x="37" y="56"/>
                      <a:pt x="37" y="56"/>
                      <a:pt x="37" y="56"/>
                    </a:cubicBezTo>
                    <a:cubicBezTo>
                      <a:pt x="37" y="46"/>
                      <a:pt x="37" y="46"/>
                      <a:pt x="37" y="46"/>
                    </a:cubicBezTo>
                    <a:cubicBezTo>
                      <a:pt x="44" y="42"/>
                      <a:pt x="49" y="34"/>
                      <a:pt x="49" y="25"/>
                    </a:cubicBezTo>
                    <a:cubicBezTo>
                      <a:pt x="49" y="11"/>
                      <a:pt x="38" y="0"/>
                      <a:pt x="2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优设标题黑" panose="00000500000000000000" pitchFamily="2" charset="-122"/>
                  <a:ea typeface="优设标题黑" panose="00000500000000000000" pitchFamily="2" charset="-122"/>
                </a:endParaRPr>
              </a:p>
            </p:txBody>
          </p:sp>
          <p:sp>
            <p:nvSpPr>
              <p:cNvPr id="33" name="Freeform 16"/>
              <p:cNvSpPr/>
              <p:nvPr/>
            </p:nvSpPr>
            <p:spPr bwMode="auto">
              <a:xfrm>
                <a:off x="1825625" y="5962650"/>
                <a:ext cx="68262" cy="34925"/>
              </a:xfrm>
              <a:custGeom>
                <a:avLst/>
                <a:gdLst>
                  <a:gd name="T0" fmla="*/ 0 w 25"/>
                  <a:gd name="T1" fmla="*/ 6 h 13"/>
                  <a:gd name="T2" fmla="*/ 7 w 25"/>
                  <a:gd name="T3" fmla="*/ 6 h 13"/>
                  <a:gd name="T4" fmla="*/ 6 w 25"/>
                  <a:gd name="T5" fmla="*/ 7 h 13"/>
                  <a:gd name="T6" fmla="*/ 13 w 25"/>
                  <a:gd name="T7" fmla="*/ 13 h 13"/>
                  <a:gd name="T8" fmla="*/ 19 w 25"/>
                  <a:gd name="T9" fmla="*/ 7 h 13"/>
                  <a:gd name="T10" fmla="*/ 19 w 25"/>
                  <a:gd name="T11" fmla="*/ 6 h 13"/>
                  <a:gd name="T12" fmla="*/ 25 w 25"/>
                  <a:gd name="T13" fmla="*/ 6 h 13"/>
                  <a:gd name="T14" fmla="*/ 25 w 25"/>
                  <a:gd name="T15" fmla="*/ 0 h 13"/>
                  <a:gd name="T16" fmla="*/ 0 w 25"/>
                  <a:gd name="T17" fmla="*/ 0 h 13"/>
                  <a:gd name="T18" fmla="*/ 0 w 25"/>
                  <a:gd name="T19"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3">
                    <a:moveTo>
                      <a:pt x="0" y="6"/>
                    </a:moveTo>
                    <a:cubicBezTo>
                      <a:pt x="7" y="6"/>
                      <a:pt x="7" y="6"/>
                      <a:pt x="7" y="6"/>
                    </a:cubicBezTo>
                    <a:cubicBezTo>
                      <a:pt x="6" y="7"/>
                      <a:pt x="6" y="7"/>
                      <a:pt x="6" y="7"/>
                    </a:cubicBezTo>
                    <a:cubicBezTo>
                      <a:pt x="6" y="10"/>
                      <a:pt x="9" y="13"/>
                      <a:pt x="13" y="13"/>
                    </a:cubicBezTo>
                    <a:cubicBezTo>
                      <a:pt x="16" y="13"/>
                      <a:pt x="19" y="10"/>
                      <a:pt x="19" y="7"/>
                    </a:cubicBezTo>
                    <a:cubicBezTo>
                      <a:pt x="19" y="6"/>
                      <a:pt x="19" y="6"/>
                      <a:pt x="19" y="6"/>
                    </a:cubicBezTo>
                    <a:cubicBezTo>
                      <a:pt x="25" y="6"/>
                      <a:pt x="25" y="6"/>
                      <a:pt x="25" y="6"/>
                    </a:cubicBezTo>
                    <a:cubicBezTo>
                      <a:pt x="25" y="0"/>
                      <a:pt x="25" y="0"/>
                      <a:pt x="25" y="0"/>
                    </a:cubicBezTo>
                    <a:cubicBezTo>
                      <a:pt x="0" y="0"/>
                      <a:pt x="0" y="0"/>
                      <a:pt x="0" y="0"/>
                    </a:cubicBez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优设标题黑" panose="00000500000000000000" pitchFamily="2" charset="-122"/>
                  <a:ea typeface="优设标题黑" panose="00000500000000000000" pitchFamily="2" charset="-122"/>
                </a:endParaRPr>
              </a:p>
            </p:txBody>
          </p:sp>
        </p:grpSp>
        <p:sp>
          <p:nvSpPr>
            <p:cNvPr id="25" name="Rectangle 8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a:off x="1507137" y="2115535"/>
              <a:ext cx="2071548" cy="461665"/>
            </a:xfrm>
            <a:prstGeom prst="rect">
              <a:avLst/>
            </a:prstGeom>
          </p:spPr>
          <p:txBody>
            <a:bodyPr wrap="square">
              <a:spAutoFit/>
            </a:bodyPr>
            <a:lstStyle/>
            <a:p>
              <a:pPr lvl="0">
                <a:defRPr/>
              </a:pPr>
              <a:r>
                <a:rPr lang="zh-CN" altLang="en-US" sz="2400" dirty="0">
                  <a:gradFill>
                    <a:gsLst>
                      <a:gs pos="50000">
                        <a:srgbClr val="12D8FA"/>
                      </a:gs>
                      <a:gs pos="100000">
                        <a:srgbClr val="A6FFCB"/>
                      </a:gs>
                      <a:gs pos="0">
                        <a:srgbClr val="1FA2FF"/>
                      </a:gs>
                    </a:gsLst>
                    <a:lin ang="2700000" scaled="1"/>
                  </a:gradFill>
                  <a:latin typeface="优设标题黑" panose="00000500000000000000" pitchFamily="2" charset="-122"/>
                  <a:ea typeface="优设标题黑" panose="00000500000000000000" pitchFamily="2" charset="-122"/>
                  <a:cs typeface="Tahoma" panose="020B0604030504040204" pitchFamily="34" charset="0"/>
                </a:rPr>
                <a:t>输入标题内容</a:t>
              </a:r>
              <a:endParaRPr lang="en-US" altLang="ko-KR" sz="2400" dirty="0">
                <a:gradFill>
                  <a:gsLst>
                    <a:gs pos="50000">
                      <a:srgbClr val="12D8FA"/>
                    </a:gs>
                    <a:gs pos="100000">
                      <a:srgbClr val="A6FFCB"/>
                    </a:gs>
                    <a:gs pos="0">
                      <a:srgbClr val="1FA2FF"/>
                    </a:gs>
                  </a:gsLst>
                  <a:lin ang="2700000" scaled="1"/>
                </a:gradFill>
                <a:latin typeface="优设标题黑" panose="00000500000000000000" pitchFamily="2" charset="-122"/>
                <a:ea typeface="优设标题黑" panose="00000500000000000000" pitchFamily="2" charset="-122"/>
                <a:cs typeface="Tahoma" panose="020B0604030504040204" pitchFamily="34" charset="0"/>
              </a:endParaRPr>
            </a:p>
          </p:txBody>
        </p:sp>
        <p:sp>
          <p:nvSpPr>
            <p:cNvPr id="26" name="Rectangle 3"/>
            <p:cNvSpPr txBox="1">
              <a:spLocks noChangeArrowheads="1"/>
            </p:cNvSpPr>
            <p:nvPr/>
          </p:nvSpPr>
          <p:spPr bwMode="auto">
            <a:xfrm flipH="1">
              <a:off x="1502601" y="2492064"/>
              <a:ext cx="2627065" cy="529120"/>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lvl="0" algn="l">
                <a:lnSpc>
                  <a:spcPct val="150000"/>
                </a:lnSpc>
                <a:spcBef>
                  <a:spcPts val="0"/>
                </a:spcBef>
                <a:defRPr/>
              </a:pPr>
              <a:r>
                <a:rPr lang="zh-CN" altLang="en-US" sz="1000" b="0" dirty="0">
                  <a:solidFill>
                    <a:schemeClr val="tx1">
                      <a:lumMod val="75000"/>
                      <a:lumOff val="25000"/>
                    </a:schemeClr>
                  </a:solidFill>
                  <a:effectLst/>
                  <a:latin typeface="思源黑体 CN Light" panose="020B0300000000000000" pitchFamily="34" charset="-122"/>
                  <a:ea typeface="思源黑体 CN Light" panose="020B0300000000000000" pitchFamily="34" charset="-122"/>
                </a:rPr>
                <a:t>请在此输入文字内容或粘贴复制的文字内容到此处。请在此输入文字内容</a:t>
              </a:r>
              <a:endParaRPr lang="zh-CN" altLang="en-US" sz="1000" b="0" dirty="0">
                <a:solidFill>
                  <a:schemeClr val="tx1">
                    <a:lumMod val="75000"/>
                    <a:lumOff val="25000"/>
                  </a:schemeClr>
                </a:solidFill>
                <a:effectLst/>
                <a:latin typeface="思源黑体 CN Light" panose="020B0300000000000000" pitchFamily="34" charset="-122"/>
                <a:ea typeface="思源黑体 CN Light" panose="020B0300000000000000" pitchFamily="34" charset="-122"/>
              </a:endParaRPr>
            </a:p>
          </p:txBody>
        </p:sp>
      </p:grpSp>
      <p:grpSp>
        <p:nvGrpSpPr>
          <p:cNvPr id="34" name="组合 33"/>
          <p:cNvGrpSpPr/>
          <p:nvPr/>
        </p:nvGrpSpPr>
        <p:grpSpPr>
          <a:xfrm>
            <a:off x="5140150" y="1606381"/>
            <a:ext cx="2627065" cy="2450923"/>
            <a:chOff x="5140150" y="1606381"/>
            <a:chExt cx="2627065" cy="2450923"/>
          </a:xfrm>
        </p:grpSpPr>
        <p:sp>
          <p:nvSpPr>
            <p:cNvPr id="35" name="任意多边形 85"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13500000" flipV="1">
              <a:off x="6442848" y="3609608"/>
              <a:ext cx="834605" cy="60788"/>
            </a:xfrm>
            <a:custGeom>
              <a:avLst/>
              <a:gdLst>
                <a:gd name="connsiteX0" fmla="*/ 0 w 3125338"/>
                <a:gd name="connsiteY0" fmla="*/ 0 h 0"/>
                <a:gd name="connsiteX1" fmla="*/ 3125338 w 3125338"/>
                <a:gd name="connsiteY1" fmla="*/ 0 h 0"/>
              </a:gdLst>
              <a:ahLst/>
              <a:cxnLst>
                <a:cxn ang="0">
                  <a:pos x="connsiteX0" y="connsiteY0"/>
                </a:cxn>
                <a:cxn ang="0">
                  <a:pos x="connsiteX1" y="connsiteY1"/>
                </a:cxn>
              </a:cxnLst>
              <a:rect l="l" t="t" r="r" b="b"/>
              <a:pathLst>
                <a:path w="3125338">
                  <a:moveTo>
                    <a:pt x="0" y="0"/>
                  </a:moveTo>
                  <a:lnTo>
                    <a:pt x="3125338"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优设标题黑" panose="00000500000000000000" pitchFamily="2" charset="-122"/>
                <a:ea typeface="优设标题黑" panose="00000500000000000000" pitchFamily="2" charset="-122"/>
              </a:endParaRPr>
            </a:p>
          </p:txBody>
        </p:sp>
        <p:sp>
          <p:nvSpPr>
            <p:cNvPr id="36" name="椭圆 35"/>
            <p:cNvSpPr/>
            <p:nvPr/>
          </p:nvSpPr>
          <p:spPr>
            <a:xfrm flipH="1">
              <a:off x="5446762" y="2772836"/>
              <a:ext cx="985223" cy="985223"/>
            </a:xfrm>
            <a:prstGeom prst="ellipse">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latin typeface="优设标题黑" panose="00000500000000000000" pitchFamily="2" charset="-122"/>
                <a:ea typeface="优设标题黑" panose="00000500000000000000" pitchFamily="2" charset="-122"/>
                <a:cs typeface="Open Sans" panose="020B0606030504020204" pitchFamily="34" charset="0"/>
              </a:endParaRPr>
            </a:p>
          </p:txBody>
        </p:sp>
        <p:grpSp>
          <p:nvGrpSpPr>
            <p:cNvPr id="37" name="组合 36"/>
            <p:cNvGrpSpPr/>
            <p:nvPr/>
          </p:nvGrpSpPr>
          <p:grpSpPr>
            <a:xfrm>
              <a:off x="5677330" y="3008535"/>
              <a:ext cx="524087" cy="498584"/>
              <a:chOff x="6323014" y="4870451"/>
              <a:chExt cx="652463" cy="620713"/>
            </a:xfrm>
            <a:solidFill>
              <a:schemeClr val="bg1"/>
            </a:solidFill>
            <a:effectLst>
              <a:outerShdw blurRad="63500" sx="102000" sy="102000" algn="ctr" rotWithShape="0">
                <a:prstClr val="black">
                  <a:alpha val="40000"/>
                </a:prstClr>
              </a:outerShdw>
            </a:effectLst>
          </p:grpSpPr>
          <p:sp>
            <p:nvSpPr>
              <p:cNvPr id="40" name="Freeform 81"/>
              <p:cNvSpPr/>
              <p:nvPr/>
            </p:nvSpPr>
            <p:spPr bwMode="auto">
              <a:xfrm>
                <a:off x="6789739" y="4870451"/>
                <a:ext cx="185738" cy="185738"/>
              </a:xfrm>
              <a:custGeom>
                <a:avLst/>
                <a:gdLst>
                  <a:gd name="T0" fmla="*/ 38 w 49"/>
                  <a:gd name="T1" fmla="*/ 11 h 49"/>
                  <a:gd name="T2" fmla="*/ 3 w 49"/>
                  <a:gd name="T3" fmla="*/ 7 h 49"/>
                  <a:gd name="T4" fmla="*/ 2 w 49"/>
                  <a:gd name="T5" fmla="*/ 15 h 49"/>
                  <a:gd name="T6" fmla="*/ 34 w 49"/>
                  <a:gd name="T7" fmla="*/ 47 h 49"/>
                  <a:gd name="T8" fmla="*/ 42 w 49"/>
                  <a:gd name="T9" fmla="*/ 46 h 49"/>
                  <a:gd name="T10" fmla="*/ 38 w 49"/>
                  <a:gd name="T11" fmla="*/ 11 h 49"/>
                </a:gdLst>
                <a:ahLst/>
                <a:cxnLst>
                  <a:cxn ang="0">
                    <a:pos x="T0" y="T1"/>
                  </a:cxn>
                  <a:cxn ang="0">
                    <a:pos x="T2" y="T3"/>
                  </a:cxn>
                  <a:cxn ang="0">
                    <a:pos x="T4" y="T5"/>
                  </a:cxn>
                  <a:cxn ang="0">
                    <a:pos x="T6" y="T7"/>
                  </a:cxn>
                  <a:cxn ang="0">
                    <a:pos x="T8" y="T9"/>
                  </a:cxn>
                  <a:cxn ang="0">
                    <a:pos x="T10" y="T11"/>
                  </a:cxn>
                </a:cxnLst>
                <a:rect l="0" t="0" r="r" b="b"/>
                <a:pathLst>
                  <a:path w="49" h="49">
                    <a:moveTo>
                      <a:pt x="38" y="11"/>
                    </a:moveTo>
                    <a:cubicBezTo>
                      <a:pt x="28" y="2"/>
                      <a:pt x="14" y="0"/>
                      <a:pt x="3" y="7"/>
                    </a:cubicBezTo>
                    <a:cubicBezTo>
                      <a:pt x="0" y="9"/>
                      <a:pt x="0" y="13"/>
                      <a:pt x="2" y="15"/>
                    </a:cubicBezTo>
                    <a:cubicBezTo>
                      <a:pt x="34" y="47"/>
                      <a:pt x="34" y="47"/>
                      <a:pt x="34" y="47"/>
                    </a:cubicBezTo>
                    <a:cubicBezTo>
                      <a:pt x="36" y="49"/>
                      <a:pt x="40" y="49"/>
                      <a:pt x="42" y="46"/>
                    </a:cubicBezTo>
                    <a:cubicBezTo>
                      <a:pt x="49" y="35"/>
                      <a:pt x="47" y="21"/>
                      <a:pt x="3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优设标题黑" panose="00000500000000000000" pitchFamily="2" charset="-122"/>
                  <a:ea typeface="优设标题黑" panose="00000500000000000000" pitchFamily="2" charset="-122"/>
                </a:endParaRPr>
              </a:p>
            </p:txBody>
          </p:sp>
          <p:sp>
            <p:nvSpPr>
              <p:cNvPr id="41" name="Freeform 82"/>
              <p:cNvSpPr>
                <a:spLocks noEditPoints="1"/>
              </p:cNvSpPr>
              <p:nvPr/>
            </p:nvSpPr>
            <p:spPr bwMode="auto">
              <a:xfrm>
                <a:off x="6364289" y="4924426"/>
                <a:ext cx="554038" cy="566738"/>
              </a:xfrm>
              <a:custGeom>
                <a:avLst/>
                <a:gdLst>
                  <a:gd name="T0" fmla="*/ 134 w 147"/>
                  <a:gd name="T1" fmla="*/ 115 h 151"/>
                  <a:gd name="T2" fmla="*/ 147 w 147"/>
                  <a:gd name="T3" fmla="*/ 72 h 151"/>
                  <a:gd name="T4" fmla="*/ 75 w 147"/>
                  <a:gd name="T5" fmla="*/ 0 h 151"/>
                  <a:gd name="T6" fmla="*/ 74 w 147"/>
                  <a:gd name="T7" fmla="*/ 0 h 151"/>
                  <a:gd name="T8" fmla="*/ 3 w 147"/>
                  <a:gd name="T9" fmla="*/ 72 h 151"/>
                  <a:gd name="T10" fmla="*/ 15 w 147"/>
                  <a:gd name="T11" fmla="*/ 112 h 151"/>
                  <a:gd name="T12" fmla="*/ 2 w 147"/>
                  <a:gd name="T13" fmla="*/ 137 h 151"/>
                  <a:gd name="T14" fmla="*/ 6 w 147"/>
                  <a:gd name="T15" fmla="*/ 150 h 151"/>
                  <a:gd name="T16" fmla="*/ 11 w 147"/>
                  <a:gd name="T17" fmla="*/ 151 h 151"/>
                  <a:gd name="T18" fmla="*/ 20 w 147"/>
                  <a:gd name="T19" fmla="*/ 146 h 151"/>
                  <a:gd name="T20" fmla="*/ 29 w 147"/>
                  <a:gd name="T21" fmla="*/ 128 h 151"/>
                  <a:gd name="T22" fmla="*/ 74 w 147"/>
                  <a:gd name="T23" fmla="*/ 145 h 151"/>
                  <a:gd name="T24" fmla="*/ 75 w 147"/>
                  <a:gd name="T25" fmla="*/ 145 h 151"/>
                  <a:gd name="T26" fmla="*/ 119 w 147"/>
                  <a:gd name="T27" fmla="*/ 129 h 151"/>
                  <a:gd name="T28" fmla="*/ 127 w 147"/>
                  <a:gd name="T29" fmla="*/ 146 h 151"/>
                  <a:gd name="T30" fmla="*/ 136 w 147"/>
                  <a:gd name="T31" fmla="*/ 151 h 151"/>
                  <a:gd name="T32" fmla="*/ 141 w 147"/>
                  <a:gd name="T33" fmla="*/ 150 h 151"/>
                  <a:gd name="T34" fmla="*/ 145 w 147"/>
                  <a:gd name="T35" fmla="*/ 137 h 151"/>
                  <a:gd name="T36" fmla="*/ 134 w 147"/>
                  <a:gd name="T37" fmla="*/ 115 h 151"/>
                  <a:gd name="T38" fmla="*/ 75 w 147"/>
                  <a:gd name="T39" fmla="*/ 125 h 151"/>
                  <a:gd name="T40" fmla="*/ 74 w 147"/>
                  <a:gd name="T41" fmla="*/ 125 h 151"/>
                  <a:gd name="T42" fmla="*/ 22 w 147"/>
                  <a:gd name="T43" fmla="*/ 72 h 151"/>
                  <a:gd name="T44" fmla="*/ 74 w 147"/>
                  <a:gd name="T45" fmla="*/ 20 h 151"/>
                  <a:gd name="T46" fmla="*/ 75 w 147"/>
                  <a:gd name="T47" fmla="*/ 19 h 151"/>
                  <a:gd name="T48" fmla="*/ 128 w 147"/>
                  <a:gd name="T49" fmla="*/ 72 h 151"/>
                  <a:gd name="T50" fmla="*/ 75 w 147"/>
                  <a:gd name="T51" fmla="*/ 12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7" h="151">
                    <a:moveTo>
                      <a:pt x="134" y="115"/>
                    </a:moveTo>
                    <a:cubicBezTo>
                      <a:pt x="142" y="103"/>
                      <a:pt x="147" y="88"/>
                      <a:pt x="147" y="72"/>
                    </a:cubicBezTo>
                    <a:cubicBezTo>
                      <a:pt x="147" y="32"/>
                      <a:pt x="115" y="0"/>
                      <a:pt x="75" y="0"/>
                    </a:cubicBezTo>
                    <a:cubicBezTo>
                      <a:pt x="75" y="0"/>
                      <a:pt x="74" y="0"/>
                      <a:pt x="74" y="0"/>
                    </a:cubicBezTo>
                    <a:cubicBezTo>
                      <a:pt x="35" y="0"/>
                      <a:pt x="3" y="33"/>
                      <a:pt x="3" y="72"/>
                    </a:cubicBezTo>
                    <a:cubicBezTo>
                      <a:pt x="3" y="87"/>
                      <a:pt x="7" y="101"/>
                      <a:pt x="15" y="112"/>
                    </a:cubicBezTo>
                    <a:cubicBezTo>
                      <a:pt x="2" y="137"/>
                      <a:pt x="2" y="137"/>
                      <a:pt x="2" y="137"/>
                    </a:cubicBezTo>
                    <a:cubicBezTo>
                      <a:pt x="0" y="142"/>
                      <a:pt x="2" y="148"/>
                      <a:pt x="6" y="150"/>
                    </a:cubicBezTo>
                    <a:cubicBezTo>
                      <a:pt x="8" y="151"/>
                      <a:pt x="9" y="151"/>
                      <a:pt x="11" y="151"/>
                    </a:cubicBezTo>
                    <a:cubicBezTo>
                      <a:pt x="14" y="151"/>
                      <a:pt x="18" y="149"/>
                      <a:pt x="20" y="146"/>
                    </a:cubicBezTo>
                    <a:cubicBezTo>
                      <a:pt x="29" y="128"/>
                      <a:pt x="29" y="128"/>
                      <a:pt x="29" y="128"/>
                    </a:cubicBezTo>
                    <a:cubicBezTo>
                      <a:pt x="41" y="138"/>
                      <a:pt x="57" y="145"/>
                      <a:pt x="74" y="145"/>
                    </a:cubicBezTo>
                    <a:cubicBezTo>
                      <a:pt x="74" y="145"/>
                      <a:pt x="75" y="145"/>
                      <a:pt x="75" y="145"/>
                    </a:cubicBezTo>
                    <a:cubicBezTo>
                      <a:pt x="92" y="145"/>
                      <a:pt x="107" y="139"/>
                      <a:pt x="119" y="129"/>
                    </a:cubicBezTo>
                    <a:cubicBezTo>
                      <a:pt x="127" y="146"/>
                      <a:pt x="127" y="146"/>
                      <a:pt x="127" y="146"/>
                    </a:cubicBezTo>
                    <a:cubicBezTo>
                      <a:pt x="129" y="149"/>
                      <a:pt x="133" y="151"/>
                      <a:pt x="136" y="151"/>
                    </a:cubicBezTo>
                    <a:cubicBezTo>
                      <a:pt x="138" y="151"/>
                      <a:pt x="139" y="151"/>
                      <a:pt x="141" y="150"/>
                    </a:cubicBezTo>
                    <a:cubicBezTo>
                      <a:pt x="145" y="148"/>
                      <a:pt x="147" y="142"/>
                      <a:pt x="145" y="137"/>
                    </a:cubicBezTo>
                    <a:lnTo>
                      <a:pt x="134" y="115"/>
                    </a:lnTo>
                    <a:close/>
                    <a:moveTo>
                      <a:pt x="75" y="125"/>
                    </a:moveTo>
                    <a:cubicBezTo>
                      <a:pt x="75" y="125"/>
                      <a:pt x="74" y="125"/>
                      <a:pt x="74" y="125"/>
                    </a:cubicBezTo>
                    <a:cubicBezTo>
                      <a:pt x="45" y="125"/>
                      <a:pt x="22" y="101"/>
                      <a:pt x="22" y="72"/>
                    </a:cubicBezTo>
                    <a:cubicBezTo>
                      <a:pt x="22" y="43"/>
                      <a:pt x="45" y="20"/>
                      <a:pt x="74" y="20"/>
                    </a:cubicBezTo>
                    <a:cubicBezTo>
                      <a:pt x="74" y="20"/>
                      <a:pt x="75" y="19"/>
                      <a:pt x="75" y="19"/>
                    </a:cubicBezTo>
                    <a:cubicBezTo>
                      <a:pt x="104" y="19"/>
                      <a:pt x="128" y="43"/>
                      <a:pt x="128" y="72"/>
                    </a:cubicBezTo>
                    <a:cubicBezTo>
                      <a:pt x="128" y="102"/>
                      <a:pt x="104" y="125"/>
                      <a:pt x="75"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优设标题黑" panose="00000500000000000000" pitchFamily="2" charset="-122"/>
                  <a:ea typeface="优设标题黑" panose="00000500000000000000" pitchFamily="2" charset="-122"/>
                </a:endParaRPr>
              </a:p>
            </p:txBody>
          </p:sp>
          <p:sp>
            <p:nvSpPr>
              <p:cNvPr id="42" name="Freeform 83"/>
              <p:cNvSpPr/>
              <p:nvPr/>
            </p:nvSpPr>
            <p:spPr bwMode="auto">
              <a:xfrm>
                <a:off x="6534151" y="5092701"/>
                <a:ext cx="131763" cy="236538"/>
              </a:xfrm>
              <a:custGeom>
                <a:avLst/>
                <a:gdLst>
                  <a:gd name="T0" fmla="*/ 30 w 35"/>
                  <a:gd name="T1" fmla="*/ 0 h 63"/>
                  <a:gd name="T2" fmla="*/ 29 w 35"/>
                  <a:gd name="T3" fmla="*/ 0 h 63"/>
                  <a:gd name="T4" fmla="*/ 24 w 35"/>
                  <a:gd name="T5" fmla="*/ 6 h 63"/>
                  <a:gd name="T6" fmla="*/ 24 w 35"/>
                  <a:gd name="T7" fmla="*/ 27 h 63"/>
                  <a:gd name="T8" fmla="*/ 2 w 35"/>
                  <a:gd name="T9" fmla="*/ 54 h 63"/>
                  <a:gd name="T10" fmla="*/ 3 w 35"/>
                  <a:gd name="T11" fmla="*/ 61 h 63"/>
                  <a:gd name="T12" fmla="*/ 6 w 35"/>
                  <a:gd name="T13" fmla="*/ 63 h 63"/>
                  <a:gd name="T14" fmla="*/ 10 w 35"/>
                  <a:gd name="T15" fmla="*/ 61 h 63"/>
                  <a:gd name="T16" fmla="*/ 29 w 35"/>
                  <a:gd name="T17" fmla="*/ 39 h 63"/>
                  <a:gd name="T18" fmla="*/ 33 w 35"/>
                  <a:gd name="T19" fmla="*/ 34 h 63"/>
                  <a:gd name="T20" fmla="*/ 35 w 35"/>
                  <a:gd name="T21" fmla="*/ 29 h 63"/>
                  <a:gd name="T22" fmla="*/ 35 w 35"/>
                  <a:gd name="T23" fmla="*/ 6 h 63"/>
                  <a:gd name="T24" fmla="*/ 30 w 35"/>
                  <a:gd name="T25"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63">
                    <a:moveTo>
                      <a:pt x="30" y="0"/>
                    </a:moveTo>
                    <a:cubicBezTo>
                      <a:pt x="30" y="0"/>
                      <a:pt x="29" y="0"/>
                      <a:pt x="29" y="0"/>
                    </a:cubicBezTo>
                    <a:cubicBezTo>
                      <a:pt x="26" y="1"/>
                      <a:pt x="24" y="3"/>
                      <a:pt x="24" y="6"/>
                    </a:cubicBezTo>
                    <a:cubicBezTo>
                      <a:pt x="24" y="27"/>
                      <a:pt x="24" y="27"/>
                      <a:pt x="24" y="27"/>
                    </a:cubicBezTo>
                    <a:cubicBezTo>
                      <a:pt x="2" y="54"/>
                      <a:pt x="2" y="54"/>
                      <a:pt x="2" y="54"/>
                    </a:cubicBezTo>
                    <a:cubicBezTo>
                      <a:pt x="0" y="56"/>
                      <a:pt x="0" y="59"/>
                      <a:pt x="3" y="61"/>
                    </a:cubicBezTo>
                    <a:cubicBezTo>
                      <a:pt x="4" y="62"/>
                      <a:pt x="5" y="63"/>
                      <a:pt x="6" y="63"/>
                    </a:cubicBezTo>
                    <a:cubicBezTo>
                      <a:pt x="8" y="63"/>
                      <a:pt x="9" y="62"/>
                      <a:pt x="10" y="61"/>
                    </a:cubicBezTo>
                    <a:cubicBezTo>
                      <a:pt x="29" y="39"/>
                      <a:pt x="29" y="39"/>
                      <a:pt x="29" y="39"/>
                    </a:cubicBezTo>
                    <a:cubicBezTo>
                      <a:pt x="33" y="34"/>
                      <a:pt x="33" y="34"/>
                      <a:pt x="33" y="34"/>
                    </a:cubicBezTo>
                    <a:cubicBezTo>
                      <a:pt x="35" y="33"/>
                      <a:pt x="35" y="31"/>
                      <a:pt x="35" y="29"/>
                    </a:cubicBezTo>
                    <a:cubicBezTo>
                      <a:pt x="35" y="6"/>
                      <a:pt x="35" y="6"/>
                      <a:pt x="35" y="6"/>
                    </a:cubicBezTo>
                    <a:cubicBezTo>
                      <a:pt x="35" y="3"/>
                      <a:pt x="33" y="0"/>
                      <a:pt x="3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优设标题黑" panose="00000500000000000000" pitchFamily="2" charset="-122"/>
                  <a:ea typeface="优设标题黑" panose="00000500000000000000" pitchFamily="2" charset="-122"/>
                </a:endParaRPr>
              </a:p>
            </p:txBody>
          </p:sp>
          <p:sp>
            <p:nvSpPr>
              <p:cNvPr id="43" name="Freeform 84"/>
              <p:cNvSpPr/>
              <p:nvPr/>
            </p:nvSpPr>
            <p:spPr bwMode="auto">
              <a:xfrm>
                <a:off x="6323014" y="4870451"/>
                <a:ext cx="184150" cy="185738"/>
              </a:xfrm>
              <a:custGeom>
                <a:avLst/>
                <a:gdLst>
                  <a:gd name="T0" fmla="*/ 11 w 49"/>
                  <a:gd name="T1" fmla="*/ 11 h 49"/>
                  <a:gd name="T2" fmla="*/ 7 w 49"/>
                  <a:gd name="T3" fmla="*/ 46 h 49"/>
                  <a:gd name="T4" fmla="*/ 14 w 49"/>
                  <a:gd name="T5" fmla="*/ 47 h 49"/>
                  <a:gd name="T6" fmla="*/ 46 w 49"/>
                  <a:gd name="T7" fmla="*/ 15 h 49"/>
                  <a:gd name="T8" fmla="*/ 45 w 49"/>
                  <a:gd name="T9" fmla="*/ 7 h 49"/>
                  <a:gd name="T10" fmla="*/ 11 w 49"/>
                  <a:gd name="T11" fmla="*/ 11 h 49"/>
                </a:gdLst>
                <a:ahLst/>
                <a:cxnLst>
                  <a:cxn ang="0">
                    <a:pos x="T0" y="T1"/>
                  </a:cxn>
                  <a:cxn ang="0">
                    <a:pos x="T2" y="T3"/>
                  </a:cxn>
                  <a:cxn ang="0">
                    <a:pos x="T4" y="T5"/>
                  </a:cxn>
                  <a:cxn ang="0">
                    <a:pos x="T6" y="T7"/>
                  </a:cxn>
                  <a:cxn ang="0">
                    <a:pos x="T8" y="T9"/>
                  </a:cxn>
                  <a:cxn ang="0">
                    <a:pos x="T10" y="T11"/>
                  </a:cxn>
                </a:cxnLst>
                <a:rect l="0" t="0" r="r" b="b"/>
                <a:pathLst>
                  <a:path w="49" h="49">
                    <a:moveTo>
                      <a:pt x="11" y="11"/>
                    </a:moveTo>
                    <a:cubicBezTo>
                      <a:pt x="1" y="21"/>
                      <a:pt x="0" y="35"/>
                      <a:pt x="7" y="46"/>
                    </a:cubicBezTo>
                    <a:cubicBezTo>
                      <a:pt x="9" y="49"/>
                      <a:pt x="12" y="49"/>
                      <a:pt x="14" y="47"/>
                    </a:cubicBezTo>
                    <a:cubicBezTo>
                      <a:pt x="46" y="15"/>
                      <a:pt x="46" y="15"/>
                      <a:pt x="46" y="15"/>
                    </a:cubicBezTo>
                    <a:cubicBezTo>
                      <a:pt x="49" y="13"/>
                      <a:pt x="48" y="9"/>
                      <a:pt x="45" y="7"/>
                    </a:cubicBezTo>
                    <a:cubicBezTo>
                      <a:pt x="35" y="0"/>
                      <a:pt x="20" y="2"/>
                      <a:pt x="1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优设标题黑" panose="00000500000000000000" pitchFamily="2" charset="-122"/>
                  <a:ea typeface="优设标题黑" panose="00000500000000000000" pitchFamily="2" charset="-122"/>
                </a:endParaRPr>
              </a:p>
            </p:txBody>
          </p:sp>
        </p:grpSp>
        <p:sp>
          <p:nvSpPr>
            <p:cNvPr id="38" name="Rectangle 8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a:off x="5144686" y="1606381"/>
              <a:ext cx="2071548" cy="461665"/>
            </a:xfrm>
            <a:prstGeom prst="rect">
              <a:avLst/>
            </a:prstGeom>
          </p:spPr>
          <p:txBody>
            <a:bodyPr wrap="square">
              <a:spAutoFit/>
            </a:bodyPr>
            <a:lstStyle/>
            <a:p>
              <a:pPr lvl="0">
                <a:defRPr/>
              </a:pPr>
              <a:r>
                <a:rPr lang="zh-CN" altLang="en-US" sz="2400" dirty="0">
                  <a:solidFill>
                    <a:schemeClr val="tx1">
                      <a:lumMod val="75000"/>
                      <a:lumOff val="25000"/>
                    </a:schemeClr>
                  </a:solidFill>
                  <a:latin typeface="优设标题黑" panose="00000500000000000000" pitchFamily="2" charset="-122"/>
                  <a:ea typeface="优设标题黑" panose="00000500000000000000" pitchFamily="2" charset="-122"/>
                  <a:cs typeface="Tahoma" panose="020B0604030504040204" pitchFamily="34" charset="0"/>
                </a:rPr>
                <a:t>输入标题内容</a:t>
              </a:r>
              <a:endParaRPr lang="en-US" altLang="ko-KR" sz="2400" dirty="0">
                <a:solidFill>
                  <a:schemeClr val="tx1">
                    <a:lumMod val="75000"/>
                    <a:lumOff val="25000"/>
                  </a:schemeClr>
                </a:solidFill>
                <a:latin typeface="优设标题黑" panose="00000500000000000000" pitchFamily="2" charset="-122"/>
                <a:ea typeface="优设标题黑" panose="00000500000000000000" pitchFamily="2" charset="-122"/>
                <a:cs typeface="Tahoma" panose="020B0604030504040204" pitchFamily="34" charset="0"/>
              </a:endParaRPr>
            </a:p>
          </p:txBody>
        </p:sp>
        <p:sp>
          <p:nvSpPr>
            <p:cNvPr id="39" name="Rectangle 3"/>
            <p:cNvSpPr txBox="1">
              <a:spLocks noChangeArrowheads="1"/>
            </p:cNvSpPr>
            <p:nvPr/>
          </p:nvSpPr>
          <p:spPr bwMode="auto">
            <a:xfrm flipH="1">
              <a:off x="5140150" y="1982910"/>
              <a:ext cx="2627065" cy="529120"/>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lvl="0" algn="l">
                <a:lnSpc>
                  <a:spcPct val="150000"/>
                </a:lnSpc>
                <a:spcBef>
                  <a:spcPts val="0"/>
                </a:spcBef>
                <a:defRPr/>
              </a:pPr>
              <a:r>
                <a:rPr lang="zh-CN" altLang="en-US" sz="1000" b="0" dirty="0">
                  <a:solidFill>
                    <a:schemeClr val="tx1">
                      <a:lumMod val="75000"/>
                      <a:lumOff val="25000"/>
                    </a:schemeClr>
                  </a:solidFill>
                  <a:effectLst/>
                  <a:latin typeface="思源黑体 CN Light" panose="020B0300000000000000" pitchFamily="34" charset="-122"/>
                  <a:ea typeface="思源黑体 CN Light" panose="020B0300000000000000" pitchFamily="34" charset="-122"/>
                </a:rPr>
                <a:t>请在此输入文字内容或粘贴复制的文字内容到此处。请在此输入文字内容</a:t>
              </a:r>
              <a:endParaRPr lang="zh-CN" altLang="en-US" sz="1000" b="0" dirty="0">
                <a:solidFill>
                  <a:schemeClr val="tx1">
                    <a:lumMod val="75000"/>
                    <a:lumOff val="25000"/>
                  </a:schemeClr>
                </a:solidFill>
                <a:effectLst/>
                <a:latin typeface="思源黑体 CN Light" panose="020B0300000000000000" pitchFamily="34" charset="-122"/>
                <a:ea typeface="思源黑体 CN Light" panose="020B0300000000000000" pitchFamily="34" charset="-122"/>
              </a:endParaRPr>
            </a:p>
          </p:txBody>
        </p:sp>
      </p:grpSp>
      <p:grpSp>
        <p:nvGrpSpPr>
          <p:cNvPr id="44" name="组合 43"/>
          <p:cNvGrpSpPr/>
          <p:nvPr/>
        </p:nvGrpSpPr>
        <p:grpSpPr>
          <a:xfrm>
            <a:off x="3430168" y="4234396"/>
            <a:ext cx="3786066" cy="1824611"/>
            <a:chOff x="3430168" y="4234396"/>
            <a:chExt cx="3786066" cy="1824611"/>
          </a:xfrm>
        </p:grpSpPr>
        <p:sp>
          <p:nvSpPr>
            <p:cNvPr id="45" name="任意多边形 84"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8100000" flipV="1">
              <a:off x="4220098" y="4234396"/>
              <a:ext cx="1194883" cy="167846"/>
            </a:xfrm>
            <a:custGeom>
              <a:avLst/>
              <a:gdLst>
                <a:gd name="connsiteX0" fmla="*/ 0 w 3125338"/>
                <a:gd name="connsiteY0" fmla="*/ 0 h 0"/>
                <a:gd name="connsiteX1" fmla="*/ 3125338 w 3125338"/>
                <a:gd name="connsiteY1" fmla="*/ 0 h 0"/>
              </a:gdLst>
              <a:ahLst/>
              <a:cxnLst>
                <a:cxn ang="0">
                  <a:pos x="connsiteX0" y="connsiteY0"/>
                </a:cxn>
                <a:cxn ang="0">
                  <a:pos x="connsiteX1" y="connsiteY1"/>
                </a:cxn>
              </a:cxnLst>
              <a:rect l="l" t="t" r="r" b="b"/>
              <a:pathLst>
                <a:path w="3125338">
                  <a:moveTo>
                    <a:pt x="0" y="0"/>
                  </a:moveTo>
                  <a:lnTo>
                    <a:pt x="3125338"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优设标题黑" panose="00000500000000000000" pitchFamily="2" charset="-122"/>
                <a:ea typeface="优设标题黑" panose="00000500000000000000" pitchFamily="2" charset="-122"/>
              </a:endParaRPr>
            </a:p>
          </p:txBody>
        </p:sp>
        <p:sp>
          <p:nvSpPr>
            <p:cNvPr id="46" name="椭圆 45"/>
            <p:cNvSpPr/>
            <p:nvPr/>
          </p:nvSpPr>
          <p:spPr>
            <a:xfrm>
              <a:off x="3430168" y="4559774"/>
              <a:ext cx="985223" cy="985223"/>
            </a:xfrm>
            <a:prstGeom prst="ellipse">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latin typeface="优设标题黑" panose="00000500000000000000" pitchFamily="2" charset="-122"/>
                <a:ea typeface="优设标题黑" panose="00000500000000000000" pitchFamily="2" charset="-122"/>
                <a:cs typeface="Open Sans" panose="020B0606030504020204" pitchFamily="34" charset="0"/>
              </a:endParaRPr>
            </a:p>
          </p:txBody>
        </p:sp>
        <p:grpSp>
          <p:nvGrpSpPr>
            <p:cNvPr id="47" name="Group 4"/>
            <p:cNvGrpSpPr>
              <a:grpSpLocks noChangeAspect="1"/>
            </p:cNvGrpSpPr>
            <p:nvPr/>
          </p:nvGrpSpPr>
          <p:grpSpPr bwMode="auto">
            <a:xfrm>
              <a:off x="3691985" y="4825503"/>
              <a:ext cx="461588" cy="453764"/>
              <a:chOff x="3722" y="2043"/>
              <a:chExt cx="236" cy="232"/>
            </a:xfrm>
            <a:solidFill>
              <a:schemeClr val="bg1"/>
            </a:solidFill>
          </p:grpSpPr>
          <p:sp>
            <p:nvSpPr>
              <p:cNvPr id="50" name="Freeform 5"/>
              <p:cNvSpPr>
                <a:spLocks noEditPoints="1"/>
              </p:cNvSpPr>
              <p:nvPr/>
            </p:nvSpPr>
            <p:spPr bwMode="auto">
              <a:xfrm>
                <a:off x="3810" y="2089"/>
                <a:ext cx="14" cy="32"/>
              </a:xfrm>
              <a:custGeom>
                <a:avLst/>
                <a:gdLst>
                  <a:gd name="T0" fmla="*/ 4 w 6"/>
                  <a:gd name="T1" fmla="*/ 0 h 13"/>
                  <a:gd name="T2" fmla="*/ 2 w 6"/>
                  <a:gd name="T3" fmla="*/ 0 h 13"/>
                  <a:gd name="T4" fmla="*/ 0 w 6"/>
                  <a:gd name="T5" fmla="*/ 2 h 13"/>
                  <a:gd name="T6" fmla="*/ 0 w 6"/>
                  <a:gd name="T7" fmla="*/ 13 h 13"/>
                  <a:gd name="T8" fmla="*/ 6 w 6"/>
                  <a:gd name="T9" fmla="*/ 13 h 13"/>
                  <a:gd name="T10" fmla="*/ 6 w 6"/>
                  <a:gd name="T11" fmla="*/ 2 h 13"/>
                  <a:gd name="T12" fmla="*/ 4 w 6"/>
                  <a:gd name="T13" fmla="*/ 0 h 13"/>
                  <a:gd name="T14" fmla="*/ 4 w 6"/>
                  <a:gd name="T15" fmla="*/ 0 h 13"/>
                  <a:gd name="T16" fmla="*/ 4 w 6"/>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3">
                    <a:moveTo>
                      <a:pt x="4" y="0"/>
                    </a:moveTo>
                    <a:cubicBezTo>
                      <a:pt x="2" y="0"/>
                      <a:pt x="2" y="0"/>
                      <a:pt x="2" y="0"/>
                    </a:cubicBezTo>
                    <a:cubicBezTo>
                      <a:pt x="1" y="0"/>
                      <a:pt x="0" y="1"/>
                      <a:pt x="0" y="2"/>
                    </a:cubicBezTo>
                    <a:cubicBezTo>
                      <a:pt x="0" y="13"/>
                      <a:pt x="0" y="13"/>
                      <a:pt x="0" y="13"/>
                    </a:cubicBezTo>
                    <a:cubicBezTo>
                      <a:pt x="6" y="13"/>
                      <a:pt x="6" y="13"/>
                      <a:pt x="6" y="13"/>
                    </a:cubicBezTo>
                    <a:cubicBezTo>
                      <a:pt x="6" y="2"/>
                      <a:pt x="6" y="2"/>
                      <a:pt x="6" y="2"/>
                    </a:cubicBezTo>
                    <a:cubicBezTo>
                      <a:pt x="6" y="1"/>
                      <a:pt x="5" y="0"/>
                      <a:pt x="4" y="0"/>
                    </a:cubicBezTo>
                    <a:close/>
                    <a:moveTo>
                      <a:pt x="4" y="0"/>
                    </a:moveTo>
                    <a:cubicBezTo>
                      <a:pt x="4"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优设标题黑" panose="00000500000000000000" pitchFamily="2" charset="-122"/>
                  <a:ea typeface="优设标题黑" panose="00000500000000000000" pitchFamily="2" charset="-122"/>
                </a:endParaRPr>
              </a:p>
            </p:txBody>
          </p:sp>
          <p:sp>
            <p:nvSpPr>
              <p:cNvPr id="51" name="Freeform 6"/>
              <p:cNvSpPr>
                <a:spLocks noEditPoints="1"/>
              </p:cNvSpPr>
              <p:nvPr/>
            </p:nvSpPr>
            <p:spPr bwMode="auto">
              <a:xfrm>
                <a:off x="3853" y="2089"/>
                <a:ext cx="17" cy="32"/>
              </a:xfrm>
              <a:custGeom>
                <a:avLst/>
                <a:gdLst>
                  <a:gd name="T0" fmla="*/ 4 w 7"/>
                  <a:gd name="T1" fmla="*/ 0 h 13"/>
                  <a:gd name="T2" fmla="*/ 3 w 7"/>
                  <a:gd name="T3" fmla="*/ 0 h 13"/>
                  <a:gd name="T4" fmla="*/ 0 w 7"/>
                  <a:gd name="T5" fmla="*/ 2 h 13"/>
                  <a:gd name="T6" fmla="*/ 0 w 7"/>
                  <a:gd name="T7" fmla="*/ 13 h 13"/>
                  <a:gd name="T8" fmla="*/ 7 w 7"/>
                  <a:gd name="T9" fmla="*/ 13 h 13"/>
                  <a:gd name="T10" fmla="*/ 7 w 7"/>
                  <a:gd name="T11" fmla="*/ 2 h 13"/>
                  <a:gd name="T12" fmla="*/ 4 w 7"/>
                  <a:gd name="T13" fmla="*/ 0 h 13"/>
                  <a:gd name="T14" fmla="*/ 4 w 7"/>
                  <a:gd name="T15" fmla="*/ 0 h 13"/>
                  <a:gd name="T16" fmla="*/ 4 w 7"/>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3">
                    <a:moveTo>
                      <a:pt x="4" y="0"/>
                    </a:moveTo>
                    <a:cubicBezTo>
                      <a:pt x="3" y="0"/>
                      <a:pt x="3" y="0"/>
                      <a:pt x="3" y="0"/>
                    </a:cubicBezTo>
                    <a:cubicBezTo>
                      <a:pt x="1" y="0"/>
                      <a:pt x="0" y="1"/>
                      <a:pt x="0" y="2"/>
                    </a:cubicBezTo>
                    <a:cubicBezTo>
                      <a:pt x="0" y="13"/>
                      <a:pt x="0" y="13"/>
                      <a:pt x="0" y="13"/>
                    </a:cubicBezTo>
                    <a:cubicBezTo>
                      <a:pt x="7" y="13"/>
                      <a:pt x="7" y="13"/>
                      <a:pt x="7" y="13"/>
                    </a:cubicBezTo>
                    <a:cubicBezTo>
                      <a:pt x="7" y="2"/>
                      <a:pt x="7" y="2"/>
                      <a:pt x="7" y="2"/>
                    </a:cubicBezTo>
                    <a:cubicBezTo>
                      <a:pt x="7" y="1"/>
                      <a:pt x="6" y="0"/>
                      <a:pt x="4" y="0"/>
                    </a:cubicBezTo>
                    <a:close/>
                    <a:moveTo>
                      <a:pt x="4" y="0"/>
                    </a:moveTo>
                    <a:cubicBezTo>
                      <a:pt x="4"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优设标题黑" panose="00000500000000000000" pitchFamily="2" charset="-122"/>
                  <a:ea typeface="优设标题黑" panose="00000500000000000000" pitchFamily="2" charset="-122"/>
                </a:endParaRPr>
              </a:p>
            </p:txBody>
          </p:sp>
          <p:sp>
            <p:nvSpPr>
              <p:cNvPr id="52" name="Freeform 7"/>
              <p:cNvSpPr>
                <a:spLocks noEditPoints="1"/>
              </p:cNvSpPr>
              <p:nvPr/>
            </p:nvSpPr>
            <p:spPr bwMode="auto">
              <a:xfrm>
                <a:off x="3722" y="2043"/>
                <a:ext cx="236" cy="232"/>
              </a:xfrm>
              <a:custGeom>
                <a:avLst/>
                <a:gdLst>
                  <a:gd name="T0" fmla="*/ 48 w 97"/>
                  <a:gd name="T1" fmla="*/ 0 h 95"/>
                  <a:gd name="T2" fmla="*/ 0 w 97"/>
                  <a:gd name="T3" fmla="*/ 49 h 95"/>
                  <a:gd name="T4" fmla="*/ 14 w 97"/>
                  <a:gd name="T5" fmla="*/ 83 h 95"/>
                  <a:gd name="T6" fmla="*/ 33 w 97"/>
                  <a:gd name="T7" fmla="*/ 95 h 95"/>
                  <a:gd name="T8" fmla="*/ 35 w 97"/>
                  <a:gd name="T9" fmla="*/ 95 h 95"/>
                  <a:gd name="T10" fmla="*/ 39 w 97"/>
                  <a:gd name="T11" fmla="*/ 92 h 95"/>
                  <a:gd name="T12" fmla="*/ 36 w 97"/>
                  <a:gd name="T13" fmla="*/ 86 h 95"/>
                  <a:gd name="T14" fmla="*/ 20 w 97"/>
                  <a:gd name="T15" fmla="*/ 76 h 95"/>
                  <a:gd name="T16" fmla="*/ 9 w 97"/>
                  <a:gd name="T17" fmla="*/ 49 h 95"/>
                  <a:gd name="T18" fmla="*/ 48 w 97"/>
                  <a:gd name="T19" fmla="*/ 9 h 95"/>
                  <a:gd name="T20" fmla="*/ 87 w 97"/>
                  <a:gd name="T21" fmla="*/ 49 h 95"/>
                  <a:gd name="T22" fmla="*/ 76 w 97"/>
                  <a:gd name="T23" fmla="*/ 76 h 95"/>
                  <a:gd name="T24" fmla="*/ 62 w 97"/>
                  <a:gd name="T25" fmla="*/ 84 h 95"/>
                  <a:gd name="T26" fmla="*/ 57 w 97"/>
                  <a:gd name="T27" fmla="*/ 82 h 95"/>
                  <a:gd name="T28" fmla="*/ 53 w 97"/>
                  <a:gd name="T29" fmla="*/ 65 h 95"/>
                  <a:gd name="T30" fmla="*/ 67 w 97"/>
                  <a:gd name="T31" fmla="*/ 50 h 95"/>
                  <a:gd name="T32" fmla="*/ 67 w 97"/>
                  <a:gd name="T33" fmla="*/ 35 h 95"/>
                  <a:gd name="T34" fmla="*/ 29 w 97"/>
                  <a:gd name="T35" fmla="*/ 35 h 95"/>
                  <a:gd name="T36" fmla="*/ 29 w 97"/>
                  <a:gd name="T37" fmla="*/ 50 h 95"/>
                  <a:gd name="T38" fmla="*/ 43 w 97"/>
                  <a:gd name="T39" fmla="*/ 65 h 95"/>
                  <a:gd name="T40" fmla="*/ 50 w 97"/>
                  <a:gd name="T41" fmla="*/ 88 h 95"/>
                  <a:gd name="T42" fmla="*/ 62 w 97"/>
                  <a:gd name="T43" fmla="*/ 93 h 95"/>
                  <a:gd name="T44" fmla="*/ 82 w 97"/>
                  <a:gd name="T45" fmla="*/ 83 h 95"/>
                  <a:gd name="T46" fmla="*/ 83 w 97"/>
                  <a:gd name="T47" fmla="*/ 83 h 95"/>
                  <a:gd name="T48" fmla="*/ 97 w 97"/>
                  <a:gd name="T49" fmla="*/ 49 h 95"/>
                  <a:gd name="T50" fmla="*/ 48 w 97"/>
                  <a:gd name="T51" fmla="*/ 0 h 95"/>
                  <a:gd name="T52" fmla="*/ 48 w 97"/>
                  <a:gd name="T53" fmla="*/ 0 h 95"/>
                  <a:gd name="T54" fmla="*/ 48 w 97"/>
                  <a:gd name="T5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7" h="95">
                    <a:moveTo>
                      <a:pt x="48" y="0"/>
                    </a:moveTo>
                    <a:cubicBezTo>
                      <a:pt x="21" y="0"/>
                      <a:pt x="0" y="22"/>
                      <a:pt x="0" y="49"/>
                    </a:cubicBezTo>
                    <a:cubicBezTo>
                      <a:pt x="0" y="61"/>
                      <a:pt x="5" y="74"/>
                      <a:pt x="14" y="83"/>
                    </a:cubicBezTo>
                    <a:cubicBezTo>
                      <a:pt x="19" y="88"/>
                      <a:pt x="26" y="92"/>
                      <a:pt x="33" y="95"/>
                    </a:cubicBezTo>
                    <a:cubicBezTo>
                      <a:pt x="34" y="95"/>
                      <a:pt x="34" y="95"/>
                      <a:pt x="35" y="95"/>
                    </a:cubicBezTo>
                    <a:cubicBezTo>
                      <a:pt x="37" y="95"/>
                      <a:pt x="38" y="94"/>
                      <a:pt x="39" y="92"/>
                    </a:cubicBezTo>
                    <a:cubicBezTo>
                      <a:pt x="40" y="89"/>
                      <a:pt x="39" y="87"/>
                      <a:pt x="36" y="86"/>
                    </a:cubicBezTo>
                    <a:cubicBezTo>
                      <a:pt x="30" y="84"/>
                      <a:pt x="25" y="81"/>
                      <a:pt x="20" y="76"/>
                    </a:cubicBezTo>
                    <a:cubicBezTo>
                      <a:pt x="13" y="69"/>
                      <a:pt x="9" y="59"/>
                      <a:pt x="9" y="49"/>
                    </a:cubicBezTo>
                    <a:cubicBezTo>
                      <a:pt x="9" y="27"/>
                      <a:pt x="27" y="9"/>
                      <a:pt x="48" y="9"/>
                    </a:cubicBezTo>
                    <a:cubicBezTo>
                      <a:pt x="70" y="9"/>
                      <a:pt x="87" y="27"/>
                      <a:pt x="87" y="49"/>
                    </a:cubicBezTo>
                    <a:cubicBezTo>
                      <a:pt x="87" y="59"/>
                      <a:pt x="83" y="69"/>
                      <a:pt x="76" y="76"/>
                    </a:cubicBezTo>
                    <a:cubicBezTo>
                      <a:pt x="73" y="79"/>
                      <a:pt x="66" y="84"/>
                      <a:pt x="62" y="84"/>
                    </a:cubicBezTo>
                    <a:cubicBezTo>
                      <a:pt x="60" y="84"/>
                      <a:pt x="58" y="83"/>
                      <a:pt x="57" y="82"/>
                    </a:cubicBezTo>
                    <a:cubicBezTo>
                      <a:pt x="53" y="78"/>
                      <a:pt x="53" y="70"/>
                      <a:pt x="53" y="65"/>
                    </a:cubicBezTo>
                    <a:cubicBezTo>
                      <a:pt x="61" y="65"/>
                      <a:pt x="67" y="58"/>
                      <a:pt x="67" y="50"/>
                    </a:cubicBezTo>
                    <a:cubicBezTo>
                      <a:pt x="67" y="35"/>
                      <a:pt x="67" y="35"/>
                      <a:pt x="67" y="35"/>
                    </a:cubicBezTo>
                    <a:cubicBezTo>
                      <a:pt x="29" y="35"/>
                      <a:pt x="29" y="35"/>
                      <a:pt x="29" y="35"/>
                    </a:cubicBezTo>
                    <a:cubicBezTo>
                      <a:pt x="29" y="50"/>
                      <a:pt x="29" y="50"/>
                      <a:pt x="29" y="50"/>
                    </a:cubicBezTo>
                    <a:cubicBezTo>
                      <a:pt x="29" y="58"/>
                      <a:pt x="35" y="65"/>
                      <a:pt x="43" y="65"/>
                    </a:cubicBezTo>
                    <a:cubicBezTo>
                      <a:pt x="43" y="71"/>
                      <a:pt x="44" y="82"/>
                      <a:pt x="50" y="88"/>
                    </a:cubicBezTo>
                    <a:cubicBezTo>
                      <a:pt x="53" y="91"/>
                      <a:pt x="57" y="93"/>
                      <a:pt x="62" y="93"/>
                    </a:cubicBezTo>
                    <a:cubicBezTo>
                      <a:pt x="71" y="93"/>
                      <a:pt x="81" y="84"/>
                      <a:pt x="82" y="83"/>
                    </a:cubicBezTo>
                    <a:cubicBezTo>
                      <a:pt x="83" y="83"/>
                      <a:pt x="83" y="83"/>
                      <a:pt x="83" y="83"/>
                    </a:cubicBezTo>
                    <a:cubicBezTo>
                      <a:pt x="92" y="74"/>
                      <a:pt x="97" y="62"/>
                      <a:pt x="97" y="49"/>
                    </a:cubicBezTo>
                    <a:cubicBezTo>
                      <a:pt x="97" y="22"/>
                      <a:pt x="75" y="0"/>
                      <a:pt x="48" y="0"/>
                    </a:cubicBezTo>
                    <a:close/>
                    <a:moveTo>
                      <a:pt x="48" y="0"/>
                    </a:moveTo>
                    <a:cubicBezTo>
                      <a:pt x="48" y="0"/>
                      <a:pt x="48" y="0"/>
                      <a:pt x="4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优设标题黑" panose="00000500000000000000" pitchFamily="2" charset="-122"/>
                  <a:ea typeface="优设标题黑" panose="00000500000000000000" pitchFamily="2" charset="-122"/>
                </a:endParaRPr>
              </a:p>
            </p:txBody>
          </p:sp>
        </p:grpSp>
        <p:sp>
          <p:nvSpPr>
            <p:cNvPr id="48" name="Rectangle 8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a:off x="4593705" y="5153358"/>
              <a:ext cx="2071548" cy="461665"/>
            </a:xfrm>
            <a:prstGeom prst="rect">
              <a:avLst/>
            </a:prstGeom>
          </p:spPr>
          <p:txBody>
            <a:bodyPr wrap="square">
              <a:spAutoFit/>
            </a:bodyPr>
            <a:lstStyle/>
            <a:p>
              <a:pPr lvl="0">
                <a:defRPr/>
              </a:pPr>
              <a:r>
                <a:rPr lang="zh-CN" altLang="en-US" sz="2400" dirty="0">
                  <a:solidFill>
                    <a:schemeClr val="tx1">
                      <a:lumMod val="75000"/>
                      <a:lumOff val="25000"/>
                    </a:schemeClr>
                  </a:solidFill>
                  <a:latin typeface="优设标题黑" panose="00000500000000000000" pitchFamily="2" charset="-122"/>
                  <a:ea typeface="优设标题黑" panose="00000500000000000000" pitchFamily="2" charset="-122"/>
                  <a:cs typeface="Tahoma" panose="020B0604030504040204" pitchFamily="34" charset="0"/>
                </a:rPr>
                <a:t>输入标题内容</a:t>
              </a:r>
              <a:endParaRPr lang="en-US" altLang="ko-KR" sz="2400" dirty="0">
                <a:solidFill>
                  <a:schemeClr val="tx1">
                    <a:lumMod val="75000"/>
                    <a:lumOff val="25000"/>
                  </a:schemeClr>
                </a:solidFill>
                <a:latin typeface="优设标题黑" panose="00000500000000000000" pitchFamily="2" charset="-122"/>
                <a:ea typeface="优设标题黑" panose="00000500000000000000" pitchFamily="2" charset="-122"/>
                <a:cs typeface="Tahoma" panose="020B0604030504040204" pitchFamily="34" charset="0"/>
              </a:endParaRPr>
            </a:p>
          </p:txBody>
        </p:sp>
        <p:sp>
          <p:nvSpPr>
            <p:cNvPr id="49" name="Rectangle 3"/>
            <p:cNvSpPr txBox="1">
              <a:spLocks noChangeArrowheads="1"/>
            </p:cNvSpPr>
            <p:nvPr/>
          </p:nvSpPr>
          <p:spPr bwMode="auto">
            <a:xfrm flipH="1">
              <a:off x="4589169" y="5529887"/>
              <a:ext cx="2627065" cy="529120"/>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lvl="0" algn="l">
                <a:lnSpc>
                  <a:spcPct val="150000"/>
                </a:lnSpc>
                <a:spcBef>
                  <a:spcPts val="0"/>
                </a:spcBef>
                <a:defRPr/>
              </a:pPr>
              <a:r>
                <a:rPr lang="zh-CN" altLang="en-US" sz="1000" b="0" dirty="0">
                  <a:solidFill>
                    <a:schemeClr val="tx1">
                      <a:lumMod val="75000"/>
                      <a:lumOff val="25000"/>
                    </a:schemeClr>
                  </a:solidFill>
                  <a:effectLst/>
                  <a:latin typeface="思源黑体 CN Light" panose="020B0300000000000000" pitchFamily="34" charset="-122"/>
                  <a:ea typeface="思源黑体 CN Light" panose="020B0300000000000000" pitchFamily="34" charset="-122"/>
                </a:rPr>
                <a:t>请在此输入文字内容或粘贴复制的文字内容到此处。请在此输入文字内容</a:t>
              </a:r>
              <a:endParaRPr lang="zh-CN" altLang="en-US" sz="1000" b="0" dirty="0">
                <a:solidFill>
                  <a:schemeClr val="tx1">
                    <a:lumMod val="75000"/>
                    <a:lumOff val="25000"/>
                  </a:schemeClr>
                </a:solidFill>
                <a:effectLst/>
                <a:latin typeface="思源黑体 CN Light" panose="020B0300000000000000" pitchFamily="34" charset="-122"/>
                <a:ea typeface="思源黑体 CN Light" panose="020B0300000000000000" pitchFamily="34" charset="-122"/>
              </a:endParaRPr>
            </a:p>
          </p:txBody>
        </p:sp>
      </p:grpSp>
      <p:grpSp>
        <p:nvGrpSpPr>
          <p:cNvPr id="53" name="组合 52"/>
          <p:cNvGrpSpPr/>
          <p:nvPr/>
        </p:nvGrpSpPr>
        <p:grpSpPr>
          <a:xfrm>
            <a:off x="7442057" y="2497108"/>
            <a:ext cx="3392476" cy="3217713"/>
            <a:chOff x="7442057" y="2497108"/>
            <a:chExt cx="3392476" cy="3217713"/>
          </a:xfrm>
        </p:grpSpPr>
        <p:sp>
          <p:nvSpPr>
            <p:cNvPr id="54" name="任意多边形 86"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7913339">
              <a:off x="8195034" y="3206788"/>
              <a:ext cx="1536809" cy="117449"/>
            </a:xfrm>
            <a:custGeom>
              <a:avLst/>
              <a:gdLst>
                <a:gd name="connsiteX0" fmla="*/ 0 w 3125338"/>
                <a:gd name="connsiteY0" fmla="*/ 0 h 0"/>
                <a:gd name="connsiteX1" fmla="*/ 3125338 w 3125338"/>
                <a:gd name="connsiteY1" fmla="*/ 0 h 0"/>
              </a:gdLst>
              <a:ahLst/>
              <a:cxnLst>
                <a:cxn ang="0">
                  <a:pos x="connsiteX0" y="connsiteY0"/>
                </a:cxn>
                <a:cxn ang="0">
                  <a:pos x="connsiteX1" y="connsiteY1"/>
                </a:cxn>
              </a:cxnLst>
              <a:rect l="l" t="t" r="r" b="b"/>
              <a:pathLst>
                <a:path w="3125338">
                  <a:moveTo>
                    <a:pt x="0" y="0"/>
                  </a:moveTo>
                  <a:lnTo>
                    <a:pt x="3125338"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优设标题黑" panose="00000500000000000000" pitchFamily="2" charset="-122"/>
                <a:ea typeface="优设标题黑" panose="00000500000000000000" pitchFamily="2" charset="-122"/>
              </a:endParaRPr>
            </a:p>
          </p:txBody>
        </p:sp>
        <p:sp>
          <p:nvSpPr>
            <p:cNvPr id="55" name="椭圆 54"/>
            <p:cNvSpPr/>
            <p:nvPr/>
          </p:nvSpPr>
          <p:spPr>
            <a:xfrm flipH="1">
              <a:off x="7442057" y="3648925"/>
              <a:ext cx="985223" cy="985223"/>
            </a:xfrm>
            <a:prstGeom prst="ellipse">
              <a:avLst/>
            </a:prstGeom>
            <a:gradFill>
              <a:gsLst>
                <a:gs pos="50000">
                  <a:srgbClr val="12D8FA"/>
                </a:gs>
                <a:gs pos="100000">
                  <a:srgbClr val="A6FFCB"/>
                </a:gs>
                <a:gs pos="0">
                  <a:srgbClr val="1FA2FF"/>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latin typeface="优设标题黑" panose="00000500000000000000" pitchFamily="2" charset="-122"/>
                <a:ea typeface="优设标题黑" panose="00000500000000000000" pitchFamily="2" charset="-122"/>
                <a:cs typeface="Open Sans" panose="020B0606030504020204" pitchFamily="34" charset="0"/>
              </a:endParaRPr>
            </a:p>
          </p:txBody>
        </p:sp>
        <p:grpSp>
          <p:nvGrpSpPr>
            <p:cNvPr id="56" name="组合 55"/>
            <p:cNvGrpSpPr/>
            <p:nvPr/>
          </p:nvGrpSpPr>
          <p:grpSpPr>
            <a:xfrm>
              <a:off x="7715711" y="3908157"/>
              <a:ext cx="453154" cy="451518"/>
              <a:chOff x="5287964" y="2994026"/>
              <a:chExt cx="879475" cy="876300"/>
            </a:xfrm>
            <a:solidFill>
              <a:schemeClr val="bg1"/>
            </a:solidFill>
            <a:effectLst>
              <a:outerShdw blurRad="63500" sx="102000" sy="102000" algn="ctr" rotWithShape="0">
                <a:prstClr val="black">
                  <a:alpha val="40000"/>
                </a:prstClr>
              </a:outerShdw>
            </a:effectLst>
          </p:grpSpPr>
          <p:sp>
            <p:nvSpPr>
              <p:cNvPr id="59" name="Freeform 75"/>
              <p:cNvSpPr>
                <a:spLocks noEditPoints="1"/>
              </p:cNvSpPr>
              <p:nvPr/>
            </p:nvSpPr>
            <p:spPr bwMode="auto">
              <a:xfrm>
                <a:off x="5287964" y="3076576"/>
                <a:ext cx="796925" cy="793750"/>
              </a:xfrm>
              <a:custGeom>
                <a:avLst/>
                <a:gdLst>
                  <a:gd name="T0" fmla="*/ 105 w 211"/>
                  <a:gd name="T1" fmla="*/ 211 h 211"/>
                  <a:gd name="T2" fmla="*/ 211 w 211"/>
                  <a:gd name="T3" fmla="*/ 106 h 211"/>
                  <a:gd name="T4" fmla="*/ 198 w 211"/>
                  <a:gd name="T5" fmla="*/ 56 h 211"/>
                  <a:gd name="T6" fmla="*/ 196 w 211"/>
                  <a:gd name="T7" fmla="*/ 56 h 211"/>
                  <a:gd name="T8" fmla="*/ 194 w 211"/>
                  <a:gd name="T9" fmla="*/ 56 h 211"/>
                  <a:gd name="T10" fmla="*/ 181 w 211"/>
                  <a:gd name="T11" fmla="*/ 55 h 211"/>
                  <a:gd name="T12" fmla="*/ 171 w 211"/>
                  <a:gd name="T13" fmla="*/ 65 h 211"/>
                  <a:gd name="T14" fmla="*/ 183 w 211"/>
                  <a:gd name="T15" fmla="*/ 106 h 211"/>
                  <a:gd name="T16" fmla="*/ 105 w 211"/>
                  <a:gd name="T17" fmla="*/ 183 h 211"/>
                  <a:gd name="T18" fmla="*/ 28 w 211"/>
                  <a:gd name="T19" fmla="*/ 106 h 211"/>
                  <a:gd name="T20" fmla="*/ 105 w 211"/>
                  <a:gd name="T21" fmla="*/ 28 h 211"/>
                  <a:gd name="T22" fmla="*/ 146 w 211"/>
                  <a:gd name="T23" fmla="*/ 40 h 211"/>
                  <a:gd name="T24" fmla="*/ 155 w 211"/>
                  <a:gd name="T25" fmla="*/ 31 h 211"/>
                  <a:gd name="T26" fmla="*/ 154 w 211"/>
                  <a:gd name="T27" fmla="*/ 16 h 211"/>
                  <a:gd name="T28" fmla="*/ 154 w 211"/>
                  <a:gd name="T29" fmla="*/ 12 h 211"/>
                  <a:gd name="T30" fmla="*/ 105 w 211"/>
                  <a:gd name="T31" fmla="*/ 0 h 211"/>
                  <a:gd name="T32" fmla="*/ 0 w 211"/>
                  <a:gd name="T33" fmla="*/ 106 h 211"/>
                  <a:gd name="T34" fmla="*/ 105 w 211"/>
                  <a:gd name="T35" fmla="*/ 211 h 211"/>
                  <a:gd name="T36" fmla="*/ 105 w 211"/>
                  <a:gd name="T37" fmla="*/ 211 h 211"/>
                  <a:gd name="T38" fmla="*/ 105 w 211"/>
                  <a:gd name="T39"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1" h="211">
                    <a:moveTo>
                      <a:pt x="105" y="211"/>
                    </a:moveTo>
                    <a:cubicBezTo>
                      <a:pt x="164" y="211"/>
                      <a:pt x="211" y="164"/>
                      <a:pt x="211" y="106"/>
                    </a:cubicBezTo>
                    <a:cubicBezTo>
                      <a:pt x="211" y="88"/>
                      <a:pt x="206" y="71"/>
                      <a:pt x="198" y="56"/>
                    </a:cubicBezTo>
                    <a:cubicBezTo>
                      <a:pt x="198" y="56"/>
                      <a:pt x="197" y="56"/>
                      <a:pt x="196" y="56"/>
                    </a:cubicBezTo>
                    <a:cubicBezTo>
                      <a:pt x="195" y="56"/>
                      <a:pt x="195" y="56"/>
                      <a:pt x="194" y="56"/>
                    </a:cubicBezTo>
                    <a:cubicBezTo>
                      <a:pt x="181" y="55"/>
                      <a:pt x="181" y="55"/>
                      <a:pt x="181" y="55"/>
                    </a:cubicBezTo>
                    <a:cubicBezTo>
                      <a:pt x="171" y="65"/>
                      <a:pt x="171" y="65"/>
                      <a:pt x="171" y="65"/>
                    </a:cubicBezTo>
                    <a:cubicBezTo>
                      <a:pt x="179" y="77"/>
                      <a:pt x="183" y="91"/>
                      <a:pt x="183" y="106"/>
                    </a:cubicBezTo>
                    <a:cubicBezTo>
                      <a:pt x="183" y="149"/>
                      <a:pt x="148" y="183"/>
                      <a:pt x="105" y="183"/>
                    </a:cubicBezTo>
                    <a:cubicBezTo>
                      <a:pt x="62" y="183"/>
                      <a:pt x="28" y="149"/>
                      <a:pt x="28" y="106"/>
                    </a:cubicBezTo>
                    <a:cubicBezTo>
                      <a:pt x="28" y="63"/>
                      <a:pt x="62" y="28"/>
                      <a:pt x="105" y="28"/>
                    </a:cubicBezTo>
                    <a:cubicBezTo>
                      <a:pt x="120" y="28"/>
                      <a:pt x="134" y="32"/>
                      <a:pt x="146" y="40"/>
                    </a:cubicBezTo>
                    <a:cubicBezTo>
                      <a:pt x="155" y="31"/>
                      <a:pt x="155" y="31"/>
                      <a:pt x="155" y="31"/>
                    </a:cubicBezTo>
                    <a:cubicBezTo>
                      <a:pt x="154" y="16"/>
                      <a:pt x="154" y="16"/>
                      <a:pt x="154" y="16"/>
                    </a:cubicBezTo>
                    <a:cubicBezTo>
                      <a:pt x="154" y="14"/>
                      <a:pt x="154" y="13"/>
                      <a:pt x="154" y="12"/>
                    </a:cubicBezTo>
                    <a:cubicBezTo>
                      <a:pt x="139" y="5"/>
                      <a:pt x="123" y="0"/>
                      <a:pt x="105" y="0"/>
                    </a:cubicBezTo>
                    <a:cubicBezTo>
                      <a:pt x="47" y="0"/>
                      <a:pt x="0" y="48"/>
                      <a:pt x="0" y="106"/>
                    </a:cubicBezTo>
                    <a:cubicBezTo>
                      <a:pt x="0" y="164"/>
                      <a:pt x="47" y="211"/>
                      <a:pt x="105" y="211"/>
                    </a:cubicBezTo>
                    <a:close/>
                    <a:moveTo>
                      <a:pt x="105" y="211"/>
                    </a:moveTo>
                    <a:cubicBezTo>
                      <a:pt x="105" y="211"/>
                      <a:pt x="105" y="211"/>
                      <a:pt x="105" y="21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优设标题黑" panose="00000500000000000000" pitchFamily="2" charset="-122"/>
                  <a:ea typeface="优设标题黑" panose="00000500000000000000" pitchFamily="2" charset="-122"/>
                </a:endParaRPr>
              </a:p>
            </p:txBody>
          </p:sp>
          <p:sp>
            <p:nvSpPr>
              <p:cNvPr id="60" name="Freeform 76"/>
              <p:cNvSpPr>
                <a:spLocks noEditPoints="1"/>
              </p:cNvSpPr>
              <p:nvPr/>
            </p:nvSpPr>
            <p:spPr bwMode="auto">
              <a:xfrm>
                <a:off x="5487989" y="3279776"/>
                <a:ext cx="392113" cy="392113"/>
              </a:xfrm>
              <a:custGeom>
                <a:avLst/>
                <a:gdLst>
                  <a:gd name="T0" fmla="*/ 52 w 104"/>
                  <a:gd name="T1" fmla="*/ 25 h 104"/>
                  <a:gd name="T2" fmla="*/ 54 w 104"/>
                  <a:gd name="T3" fmla="*/ 25 h 104"/>
                  <a:gd name="T4" fmla="*/ 74 w 104"/>
                  <a:gd name="T5" fmla="*/ 5 h 104"/>
                  <a:gd name="T6" fmla="*/ 74 w 104"/>
                  <a:gd name="T7" fmla="*/ 5 h 104"/>
                  <a:gd name="T8" fmla="*/ 52 w 104"/>
                  <a:gd name="T9" fmla="*/ 0 h 104"/>
                  <a:gd name="T10" fmla="*/ 0 w 104"/>
                  <a:gd name="T11" fmla="*/ 52 h 104"/>
                  <a:gd name="T12" fmla="*/ 52 w 104"/>
                  <a:gd name="T13" fmla="*/ 104 h 104"/>
                  <a:gd name="T14" fmla="*/ 104 w 104"/>
                  <a:gd name="T15" fmla="*/ 52 h 104"/>
                  <a:gd name="T16" fmla="*/ 99 w 104"/>
                  <a:gd name="T17" fmla="*/ 30 h 104"/>
                  <a:gd name="T18" fmla="*/ 99 w 104"/>
                  <a:gd name="T19" fmla="*/ 30 h 104"/>
                  <a:gd name="T20" fmla="*/ 79 w 104"/>
                  <a:gd name="T21" fmla="*/ 50 h 104"/>
                  <a:gd name="T22" fmla="*/ 79 w 104"/>
                  <a:gd name="T23" fmla="*/ 52 h 104"/>
                  <a:gd name="T24" fmla="*/ 52 w 104"/>
                  <a:gd name="T25" fmla="*/ 79 h 104"/>
                  <a:gd name="T26" fmla="*/ 25 w 104"/>
                  <a:gd name="T27" fmla="*/ 52 h 104"/>
                  <a:gd name="T28" fmla="*/ 52 w 104"/>
                  <a:gd name="T29" fmla="*/ 25 h 104"/>
                  <a:gd name="T30" fmla="*/ 52 w 104"/>
                  <a:gd name="T31" fmla="*/ 25 h 104"/>
                  <a:gd name="T32" fmla="*/ 52 w 104"/>
                  <a:gd name="T33" fmla="*/ 2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 h="104">
                    <a:moveTo>
                      <a:pt x="52" y="25"/>
                    </a:moveTo>
                    <a:cubicBezTo>
                      <a:pt x="53" y="25"/>
                      <a:pt x="54" y="25"/>
                      <a:pt x="54" y="25"/>
                    </a:cubicBezTo>
                    <a:cubicBezTo>
                      <a:pt x="74" y="5"/>
                      <a:pt x="74" y="5"/>
                      <a:pt x="74" y="5"/>
                    </a:cubicBezTo>
                    <a:cubicBezTo>
                      <a:pt x="74" y="5"/>
                      <a:pt x="74" y="5"/>
                      <a:pt x="74" y="5"/>
                    </a:cubicBezTo>
                    <a:cubicBezTo>
                      <a:pt x="68" y="2"/>
                      <a:pt x="60" y="0"/>
                      <a:pt x="52" y="0"/>
                    </a:cubicBezTo>
                    <a:cubicBezTo>
                      <a:pt x="24" y="0"/>
                      <a:pt x="0" y="23"/>
                      <a:pt x="0" y="52"/>
                    </a:cubicBezTo>
                    <a:cubicBezTo>
                      <a:pt x="0" y="81"/>
                      <a:pt x="24" y="104"/>
                      <a:pt x="52" y="104"/>
                    </a:cubicBezTo>
                    <a:cubicBezTo>
                      <a:pt x="81" y="104"/>
                      <a:pt x="104" y="81"/>
                      <a:pt x="104" y="52"/>
                    </a:cubicBezTo>
                    <a:cubicBezTo>
                      <a:pt x="104" y="44"/>
                      <a:pt x="102" y="37"/>
                      <a:pt x="99" y="30"/>
                    </a:cubicBezTo>
                    <a:cubicBezTo>
                      <a:pt x="99" y="30"/>
                      <a:pt x="99" y="30"/>
                      <a:pt x="99" y="30"/>
                    </a:cubicBezTo>
                    <a:cubicBezTo>
                      <a:pt x="79" y="50"/>
                      <a:pt x="79" y="50"/>
                      <a:pt x="79" y="50"/>
                    </a:cubicBezTo>
                    <a:cubicBezTo>
                      <a:pt x="79" y="50"/>
                      <a:pt x="79" y="51"/>
                      <a:pt x="79" y="52"/>
                    </a:cubicBezTo>
                    <a:cubicBezTo>
                      <a:pt x="79" y="67"/>
                      <a:pt x="67" y="79"/>
                      <a:pt x="52" y="79"/>
                    </a:cubicBezTo>
                    <a:cubicBezTo>
                      <a:pt x="37" y="79"/>
                      <a:pt x="25" y="67"/>
                      <a:pt x="25" y="52"/>
                    </a:cubicBezTo>
                    <a:cubicBezTo>
                      <a:pt x="25" y="37"/>
                      <a:pt x="37" y="25"/>
                      <a:pt x="52" y="25"/>
                    </a:cubicBezTo>
                    <a:close/>
                    <a:moveTo>
                      <a:pt x="52" y="25"/>
                    </a:moveTo>
                    <a:cubicBezTo>
                      <a:pt x="52" y="25"/>
                      <a:pt x="52" y="25"/>
                      <a:pt x="52"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优设标题黑" panose="00000500000000000000" pitchFamily="2" charset="-122"/>
                  <a:ea typeface="优设标题黑" panose="00000500000000000000" pitchFamily="2" charset="-122"/>
                </a:endParaRPr>
              </a:p>
            </p:txBody>
          </p:sp>
          <p:sp>
            <p:nvSpPr>
              <p:cNvPr id="61" name="Freeform 77"/>
              <p:cNvSpPr>
                <a:spLocks noEditPoints="1"/>
              </p:cNvSpPr>
              <p:nvPr/>
            </p:nvSpPr>
            <p:spPr bwMode="auto">
              <a:xfrm>
                <a:off x="5722939" y="2994026"/>
                <a:ext cx="444500" cy="441325"/>
              </a:xfrm>
              <a:custGeom>
                <a:avLst/>
                <a:gdLst>
                  <a:gd name="T0" fmla="*/ 99 w 118"/>
                  <a:gd name="T1" fmla="*/ 32 h 117"/>
                  <a:gd name="T2" fmla="*/ 105 w 118"/>
                  <a:gd name="T3" fmla="*/ 26 h 117"/>
                  <a:gd name="T4" fmla="*/ 105 w 118"/>
                  <a:gd name="T5" fmla="*/ 17 h 117"/>
                  <a:gd name="T6" fmla="*/ 101 w 118"/>
                  <a:gd name="T7" fmla="*/ 13 h 117"/>
                  <a:gd name="T8" fmla="*/ 96 w 118"/>
                  <a:gd name="T9" fmla="*/ 11 h 117"/>
                  <a:gd name="T10" fmla="*/ 92 w 118"/>
                  <a:gd name="T11" fmla="*/ 13 h 117"/>
                  <a:gd name="T12" fmla="*/ 85 w 118"/>
                  <a:gd name="T13" fmla="*/ 19 h 117"/>
                  <a:gd name="T14" fmla="*/ 84 w 118"/>
                  <a:gd name="T15" fmla="*/ 2 h 117"/>
                  <a:gd name="T16" fmla="*/ 82 w 118"/>
                  <a:gd name="T17" fmla="*/ 0 h 117"/>
                  <a:gd name="T18" fmla="*/ 80 w 118"/>
                  <a:gd name="T19" fmla="*/ 1 h 117"/>
                  <a:gd name="T20" fmla="*/ 54 w 118"/>
                  <a:gd name="T21" fmla="*/ 26 h 117"/>
                  <a:gd name="T22" fmla="*/ 51 w 118"/>
                  <a:gd name="T23" fmla="*/ 35 h 117"/>
                  <a:gd name="T24" fmla="*/ 51 w 118"/>
                  <a:gd name="T25" fmla="*/ 36 h 117"/>
                  <a:gd name="T26" fmla="*/ 52 w 118"/>
                  <a:gd name="T27" fmla="*/ 52 h 117"/>
                  <a:gd name="T28" fmla="*/ 43 w 118"/>
                  <a:gd name="T29" fmla="*/ 62 h 117"/>
                  <a:gd name="T30" fmla="*/ 26 w 118"/>
                  <a:gd name="T31" fmla="*/ 78 h 117"/>
                  <a:gd name="T32" fmla="*/ 26 w 118"/>
                  <a:gd name="T33" fmla="*/ 79 h 117"/>
                  <a:gd name="T34" fmla="*/ 10 w 118"/>
                  <a:gd name="T35" fmla="*/ 95 h 117"/>
                  <a:gd name="T36" fmla="*/ 2 w 118"/>
                  <a:gd name="T37" fmla="*/ 102 h 117"/>
                  <a:gd name="T38" fmla="*/ 1 w 118"/>
                  <a:gd name="T39" fmla="*/ 106 h 117"/>
                  <a:gd name="T40" fmla="*/ 0 w 118"/>
                  <a:gd name="T41" fmla="*/ 111 h 117"/>
                  <a:gd name="T42" fmla="*/ 6 w 118"/>
                  <a:gd name="T43" fmla="*/ 117 h 117"/>
                  <a:gd name="T44" fmla="*/ 6 w 118"/>
                  <a:gd name="T45" fmla="*/ 117 h 117"/>
                  <a:gd name="T46" fmla="*/ 12 w 118"/>
                  <a:gd name="T47" fmla="*/ 117 h 117"/>
                  <a:gd name="T48" fmla="*/ 16 w 118"/>
                  <a:gd name="T49" fmla="*/ 115 h 117"/>
                  <a:gd name="T50" fmla="*/ 66 w 118"/>
                  <a:gd name="T51" fmla="*/ 65 h 117"/>
                  <a:gd name="T52" fmla="*/ 81 w 118"/>
                  <a:gd name="T53" fmla="*/ 66 h 117"/>
                  <a:gd name="T54" fmla="*/ 82 w 118"/>
                  <a:gd name="T55" fmla="*/ 66 h 117"/>
                  <a:gd name="T56" fmla="*/ 83 w 118"/>
                  <a:gd name="T57" fmla="*/ 66 h 117"/>
                  <a:gd name="T58" fmla="*/ 91 w 118"/>
                  <a:gd name="T59" fmla="*/ 63 h 117"/>
                  <a:gd name="T60" fmla="*/ 116 w 118"/>
                  <a:gd name="T61" fmla="*/ 37 h 117"/>
                  <a:gd name="T62" fmla="*/ 115 w 118"/>
                  <a:gd name="T63" fmla="*/ 33 h 117"/>
                  <a:gd name="T64" fmla="*/ 99 w 118"/>
                  <a:gd name="T65" fmla="*/ 32 h 117"/>
                  <a:gd name="T66" fmla="*/ 99 w 118"/>
                  <a:gd name="T67" fmla="*/ 32 h 117"/>
                  <a:gd name="T68" fmla="*/ 99 w 118"/>
                  <a:gd name="T69" fmla="*/ 3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8" h="117">
                    <a:moveTo>
                      <a:pt x="99" y="32"/>
                    </a:moveTo>
                    <a:cubicBezTo>
                      <a:pt x="105" y="26"/>
                      <a:pt x="105" y="26"/>
                      <a:pt x="105" y="26"/>
                    </a:cubicBezTo>
                    <a:cubicBezTo>
                      <a:pt x="108" y="24"/>
                      <a:pt x="108" y="20"/>
                      <a:pt x="105" y="17"/>
                    </a:cubicBezTo>
                    <a:cubicBezTo>
                      <a:pt x="101" y="13"/>
                      <a:pt x="101" y="13"/>
                      <a:pt x="101" y="13"/>
                    </a:cubicBezTo>
                    <a:cubicBezTo>
                      <a:pt x="100" y="12"/>
                      <a:pt x="98" y="11"/>
                      <a:pt x="96" y="11"/>
                    </a:cubicBezTo>
                    <a:cubicBezTo>
                      <a:pt x="95" y="11"/>
                      <a:pt x="93" y="12"/>
                      <a:pt x="92" y="13"/>
                    </a:cubicBezTo>
                    <a:cubicBezTo>
                      <a:pt x="85" y="19"/>
                      <a:pt x="85" y="19"/>
                      <a:pt x="85" y="19"/>
                    </a:cubicBezTo>
                    <a:cubicBezTo>
                      <a:pt x="84" y="2"/>
                      <a:pt x="84" y="2"/>
                      <a:pt x="84" y="2"/>
                    </a:cubicBezTo>
                    <a:cubicBezTo>
                      <a:pt x="84" y="1"/>
                      <a:pt x="83" y="0"/>
                      <a:pt x="82" y="0"/>
                    </a:cubicBezTo>
                    <a:cubicBezTo>
                      <a:pt x="81" y="0"/>
                      <a:pt x="80" y="0"/>
                      <a:pt x="80" y="1"/>
                    </a:cubicBezTo>
                    <a:cubicBezTo>
                      <a:pt x="54" y="26"/>
                      <a:pt x="54" y="26"/>
                      <a:pt x="54" y="26"/>
                    </a:cubicBezTo>
                    <a:cubicBezTo>
                      <a:pt x="52" y="29"/>
                      <a:pt x="51" y="32"/>
                      <a:pt x="51" y="35"/>
                    </a:cubicBezTo>
                    <a:cubicBezTo>
                      <a:pt x="51" y="36"/>
                      <a:pt x="51" y="36"/>
                      <a:pt x="51" y="36"/>
                    </a:cubicBezTo>
                    <a:cubicBezTo>
                      <a:pt x="52" y="52"/>
                      <a:pt x="52" y="52"/>
                      <a:pt x="52" y="52"/>
                    </a:cubicBezTo>
                    <a:cubicBezTo>
                      <a:pt x="43" y="62"/>
                      <a:pt x="43" y="62"/>
                      <a:pt x="43" y="62"/>
                    </a:cubicBezTo>
                    <a:cubicBezTo>
                      <a:pt x="26" y="78"/>
                      <a:pt x="26" y="78"/>
                      <a:pt x="26" y="78"/>
                    </a:cubicBezTo>
                    <a:cubicBezTo>
                      <a:pt x="26" y="79"/>
                      <a:pt x="26" y="79"/>
                      <a:pt x="26" y="79"/>
                    </a:cubicBezTo>
                    <a:cubicBezTo>
                      <a:pt x="10" y="95"/>
                      <a:pt x="10" y="95"/>
                      <a:pt x="10" y="95"/>
                    </a:cubicBezTo>
                    <a:cubicBezTo>
                      <a:pt x="2" y="102"/>
                      <a:pt x="2" y="102"/>
                      <a:pt x="2" y="102"/>
                    </a:cubicBezTo>
                    <a:cubicBezTo>
                      <a:pt x="1" y="103"/>
                      <a:pt x="1" y="104"/>
                      <a:pt x="1" y="106"/>
                    </a:cubicBezTo>
                    <a:cubicBezTo>
                      <a:pt x="0" y="111"/>
                      <a:pt x="0" y="111"/>
                      <a:pt x="0" y="111"/>
                    </a:cubicBezTo>
                    <a:cubicBezTo>
                      <a:pt x="0" y="115"/>
                      <a:pt x="3" y="117"/>
                      <a:pt x="6" y="117"/>
                    </a:cubicBezTo>
                    <a:cubicBezTo>
                      <a:pt x="6" y="117"/>
                      <a:pt x="6" y="117"/>
                      <a:pt x="6" y="117"/>
                    </a:cubicBezTo>
                    <a:cubicBezTo>
                      <a:pt x="12" y="117"/>
                      <a:pt x="12" y="117"/>
                      <a:pt x="12" y="117"/>
                    </a:cubicBezTo>
                    <a:cubicBezTo>
                      <a:pt x="14" y="117"/>
                      <a:pt x="15" y="116"/>
                      <a:pt x="16" y="115"/>
                    </a:cubicBezTo>
                    <a:cubicBezTo>
                      <a:pt x="66" y="65"/>
                      <a:pt x="66" y="65"/>
                      <a:pt x="66" y="65"/>
                    </a:cubicBezTo>
                    <a:cubicBezTo>
                      <a:pt x="81" y="66"/>
                      <a:pt x="81" y="66"/>
                      <a:pt x="81" y="66"/>
                    </a:cubicBezTo>
                    <a:cubicBezTo>
                      <a:pt x="82" y="66"/>
                      <a:pt x="82" y="66"/>
                      <a:pt x="82" y="66"/>
                    </a:cubicBezTo>
                    <a:cubicBezTo>
                      <a:pt x="82" y="66"/>
                      <a:pt x="82" y="66"/>
                      <a:pt x="83" y="66"/>
                    </a:cubicBezTo>
                    <a:cubicBezTo>
                      <a:pt x="86" y="66"/>
                      <a:pt x="89" y="65"/>
                      <a:pt x="91" y="63"/>
                    </a:cubicBezTo>
                    <a:cubicBezTo>
                      <a:pt x="116" y="37"/>
                      <a:pt x="116" y="37"/>
                      <a:pt x="116" y="37"/>
                    </a:cubicBezTo>
                    <a:cubicBezTo>
                      <a:pt x="118" y="36"/>
                      <a:pt x="117" y="33"/>
                      <a:pt x="115" y="33"/>
                    </a:cubicBezTo>
                    <a:lnTo>
                      <a:pt x="99" y="32"/>
                    </a:lnTo>
                    <a:close/>
                    <a:moveTo>
                      <a:pt x="99" y="32"/>
                    </a:moveTo>
                    <a:cubicBezTo>
                      <a:pt x="99" y="32"/>
                      <a:pt x="99" y="32"/>
                      <a:pt x="99" y="3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优设标题黑" panose="00000500000000000000" pitchFamily="2" charset="-122"/>
                  <a:ea typeface="优设标题黑" panose="00000500000000000000" pitchFamily="2" charset="-122"/>
                </a:endParaRPr>
              </a:p>
            </p:txBody>
          </p:sp>
        </p:grpSp>
        <p:sp>
          <p:nvSpPr>
            <p:cNvPr id="57" name="Rectangle 8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a:off x="8212004" y="4809172"/>
              <a:ext cx="2071548" cy="461665"/>
            </a:xfrm>
            <a:prstGeom prst="rect">
              <a:avLst/>
            </a:prstGeom>
          </p:spPr>
          <p:txBody>
            <a:bodyPr wrap="square">
              <a:spAutoFit/>
            </a:bodyPr>
            <a:lstStyle/>
            <a:p>
              <a:pPr lvl="0">
                <a:defRPr/>
              </a:pPr>
              <a:r>
                <a:rPr lang="zh-CN" altLang="en-US" sz="2400" dirty="0">
                  <a:gradFill>
                    <a:gsLst>
                      <a:gs pos="50000">
                        <a:srgbClr val="12D8FA"/>
                      </a:gs>
                      <a:gs pos="100000">
                        <a:srgbClr val="A6FFCB"/>
                      </a:gs>
                      <a:gs pos="0">
                        <a:srgbClr val="1FA2FF"/>
                      </a:gs>
                    </a:gsLst>
                    <a:lin ang="2700000" scaled="1"/>
                  </a:gradFill>
                  <a:latin typeface="优设标题黑" panose="00000500000000000000" pitchFamily="2" charset="-122"/>
                  <a:ea typeface="优设标题黑" panose="00000500000000000000" pitchFamily="2" charset="-122"/>
                  <a:cs typeface="Tahoma" panose="020B0604030504040204" pitchFamily="34" charset="0"/>
                </a:rPr>
                <a:t>输入标题内容</a:t>
              </a:r>
              <a:endParaRPr lang="en-US" altLang="ko-KR" sz="2400" dirty="0">
                <a:gradFill>
                  <a:gsLst>
                    <a:gs pos="50000">
                      <a:srgbClr val="12D8FA"/>
                    </a:gs>
                    <a:gs pos="100000">
                      <a:srgbClr val="A6FFCB"/>
                    </a:gs>
                    <a:gs pos="0">
                      <a:srgbClr val="1FA2FF"/>
                    </a:gs>
                  </a:gsLst>
                  <a:lin ang="2700000" scaled="1"/>
                </a:gradFill>
                <a:latin typeface="优设标题黑" panose="00000500000000000000" pitchFamily="2" charset="-122"/>
                <a:ea typeface="优设标题黑" panose="00000500000000000000" pitchFamily="2" charset="-122"/>
                <a:cs typeface="Tahoma" panose="020B0604030504040204" pitchFamily="34" charset="0"/>
              </a:endParaRPr>
            </a:p>
          </p:txBody>
        </p:sp>
        <p:sp>
          <p:nvSpPr>
            <p:cNvPr id="58" name="Rectangle 3"/>
            <p:cNvSpPr txBox="1">
              <a:spLocks noChangeArrowheads="1"/>
            </p:cNvSpPr>
            <p:nvPr/>
          </p:nvSpPr>
          <p:spPr bwMode="auto">
            <a:xfrm flipH="1">
              <a:off x="8207468" y="5185701"/>
              <a:ext cx="2627065" cy="529120"/>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lvl="0" algn="l">
                <a:lnSpc>
                  <a:spcPct val="150000"/>
                </a:lnSpc>
                <a:spcBef>
                  <a:spcPts val="0"/>
                </a:spcBef>
                <a:defRPr/>
              </a:pPr>
              <a:r>
                <a:rPr lang="zh-CN" altLang="en-US" sz="1000" b="0" dirty="0">
                  <a:solidFill>
                    <a:schemeClr val="tx1">
                      <a:lumMod val="75000"/>
                      <a:lumOff val="25000"/>
                    </a:schemeClr>
                  </a:solidFill>
                  <a:effectLst/>
                  <a:latin typeface="思源黑体 CN Light" panose="020B0300000000000000" pitchFamily="34" charset="-122"/>
                  <a:ea typeface="思源黑体 CN Light" panose="020B0300000000000000" pitchFamily="34" charset="-122"/>
                </a:rPr>
                <a:t>请在此输入文字内容或粘贴复制的文字内容到此处。请在此输入文字内容</a:t>
              </a:r>
              <a:endParaRPr lang="zh-CN" altLang="en-US" sz="1000" b="0" dirty="0">
                <a:solidFill>
                  <a:schemeClr val="tx1">
                    <a:lumMod val="75000"/>
                    <a:lumOff val="25000"/>
                  </a:schemeClr>
                </a:solidFill>
                <a:effectLst/>
                <a:latin typeface="思源黑体 CN Light" panose="020B0300000000000000" pitchFamily="34" charset="-122"/>
                <a:ea typeface="思源黑体 CN Light" panose="020B0300000000000000" pitchFamily="34" charset="-122"/>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anim calcmode="lin" valueType="num">
                                      <p:cBhvr>
                                        <p:cTn id="8" dur="500" fill="hold"/>
                                        <p:tgtEl>
                                          <p:spTgt spid="21"/>
                                        </p:tgtEl>
                                        <p:attrNameLst>
                                          <p:attrName>ppt_x</p:attrName>
                                        </p:attrNameLst>
                                      </p:cBhvr>
                                      <p:tavLst>
                                        <p:tav tm="0">
                                          <p:val>
                                            <p:strVal val="#ppt_x"/>
                                          </p:val>
                                        </p:tav>
                                        <p:tav tm="100000">
                                          <p:val>
                                            <p:strVal val="#ppt_x"/>
                                          </p:val>
                                        </p:tav>
                                      </p:tavLst>
                                    </p:anim>
                                    <p:anim calcmode="lin" valueType="num">
                                      <p:cBhvr>
                                        <p:cTn id="9" dur="5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anim calcmode="lin" valueType="num">
                                      <p:cBhvr>
                                        <p:cTn id="14" dur="500" fill="hold"/>
                                        <p:tgtEl>
                                          <p:spTgt spid="44"/>
                                        </p:tgtEl>
                                        <p:attrNameLst>
                                          <p:attrName>ppt_x</p:attrName>
                                        </p:attrNameLst>
                                      </p:cBhvr>
                                      <p:tavLst>
                                        <p:tav tm="0">
                                          <p:val>
                                            <p:strVal val="#ppt_x"/>
                                          </p:val>
                                        </p:tav>
                                        <p:tav tm="100000">
                                          <p:val>
                                            <p:strVal val="#ppt_x"/>
                                          </p:val>
                                        </p:tav>
                                      </p:tavLst>
                                    </p:anim>
                                    <p:anim calcmode="lin" valueType="num">
                                      <p:cBhvr>
                                        <p:cTn id="15" dur="500" fill="hold"/>
                                        <p:tgtEl>
                                          <p:spTgt spid="4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anim calcmode="lin" valueType="num">
                                      <p:cBhvr>
                                        <p:cTn id="20" dur="500" fill="hold"/>
                                        <p:tgtEl>
                                          <p:spTgt spid="34"/>
                                        </p:tgtEl>
                                        <p:attrNameLst>
                                          <p:attrName>ppt_x</p:attrName>
                                        </p:attrNameLst>
                                      </p:cBhvr>
                                      <p:tavLst>
                                        <p:tav tm="0">
                                          <p:val>
                                            <p:strVal val="#ppt_x"/>
                                          </p:val>
                                        </p:tav>
                                        <p:tav tm="100000">
                                          <p:val>
                                            <p:strVal val="#ppt_x"/>
                                          </p:val>
                                        </p:tav>
                                      </p:tavLst>
                                    </p:anim>
                                    <p:anim calcmode="lin" valueType="num">
                                      <p:cBhvr>
                                        <p:cTn id="21" dur="500" fill="hold"/>
                                        <p:tgtEl>
                                          <p:spTgt spid="34"/>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500"/>
                                        <p:tgtEl>
                                          <p:spTgt spid="53"/>
                                        </p:tgtEl>
                                      </p:cBhvr>
                                    </p:animEffect>
                                    <p:anim calcmode="lin" valueType="num">
                                      <p:cBhvr>
                                        <p:cTn id="26" dur="500" fill="hold"/>
                                        <p:tgtEl>
                                          <p:spTgt spid="53"/>
                                        </p:tgtEl>
                                        <p:attrNameLst>
                                          <p:attrName>ppt_x</p:attrName>
                                        </p:attrNameLst>
                                      </p:cBhvr>
                                      <p:tavLst>
                                        <p:tav tm="0">
                                          <p:val>
                                            <p:strVal val="#ppt_x"/>
                                          </p:val>
                                        </p:tav>
                                        <p:tav tm="100000">
                                          <p:val>
                                            <p:strVal val="#ppt_x"/>
                                          </p:val>
                                        </p:tav>
                                      </p:tavLst>
                                    </p:anim>
                                    <p:anim calcmode="lin" valueType="num">
                                      <p:cBhvr>
                                        <p:cTn id="27" dur="500" fill="hold"/>
                                        <p:tgtEl>
                                          <p:spTgt spid="53"/>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anim calcmode="lin" valueType="num">
                                      <p:cBhvr>
                                        <p:cTn id="32" dur="500" fill="hold"/>
                                        <p:tgtEl>
                                          <p:spTgt spid="9"/>
                                        </p:tgtEl>
                                        <p:attrNameLst>
                                          <p:attrName>ppt_x</p:attrName>
                                        </p:attrNameLst>
                                      </p:cBhvr>
                                      <p:tavLst>
                                        <p:tav tm="0">
                                          <p:val>
                                            <p:strVal val="#ppt_x"/>
                                          </p:val>
                                        </p:tav>
                                        <p:tav tm="100000">
                                          <p:val>
                                            <p:strVal val="#ppt_x"/>
                                          </p:val>
                                        </p:tav>
                                      </p:tavLst>
                                    </p:anim>
                                    <p:anim calcmode="lin" valueType="num">
                                      <p:cBhvr>
                                        <p:cTn id="33"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74313" y="298369"/>
            <a:ext cx="3545238" cy="644999"/>
            <a:chOff x="1460150" y="2785307"/>
            <a:chExt cx="6814676" cy="1239818"/>
          </a:xfrm>
        </p:grpSpPr>
        <p:sp>
          <p:nvSpPr>
            <p:cNvPr id="12" name="椭圆 11"/>
            <p:cNvSpPr/>
            <p:nvPr/>
          </p:nvSpPr>
          <p:spPr>
            <a:xfrm>
              <a:off x="1485073" y="2799891"/>
              <a:ext cx="1162820" cy="1162820"/>
            </a:xfrm>
            <a:prstGeom prst="ellipse">
              <a:avLst/>
            </a:prstGeom>
            <a:gradFill flip="none" rotWithShape="0">
              <a:gsLst>
                <a:gs pos="0">
                  <a:srgbClr val="1FA2FF"/>
                </a:gs>
                <a:gs pos="50000">
                  <a:srgbClr val="12D8FA"/>
                </a:gs>
                <a:gs pos="100000">
                  <a:srgbClr val="A6FFCB"/>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dirty="0">
                <a:solidFill>
                  <a:schemeClr val="lt1"/>
                </a:solidFill>
                <a:latin typeface="Arial" panose="020B0604020202020204" pitchFamily="34" charset="0"/>
              </a:endParaRPr>
            </a:p>
          </p:txBody>
        </p:sp>
        <p:sp>
          <p:nvSpPr>
            <p:cNvPr id="13" name="文本框 12"/>
            <p:cNvSpPr txBox="1"/>
            <p:nvPr/>
          </p:nvSpPr>
          <p:spPr>
            <a:xfrm>
              <a:off x="1460150" y="2996580"/>
              <a:ext cx="1212668" cy="76909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prstClr val="white"/>
                  </a:solidFill>
                  <a:uLnTx/>
                  <a:uFillTx/>
                  <a:latin typeface="优设标题黑" panose="00000500000000000000" pitchFamily="2" charset="-122"/>
                  <a:ea typeface="优设标题黑" panose="00000500000000000000" pitchFamily="2" charset="-122"/>
                </a:rPr>
                <a:t>03</a:t>
              </a:r>
              <a:endParaRPr kumimoji="0" lang="zh-CN" altLang="en-US" sz="2000" b="0" i="0" u="none" strike="noStrike" kern="0" cap="none" spc="0" normalizeH="0" baseline="0" noProof="0" dirty="0">
                <a:ln>
                  <a:noFill/>
                </a:ln>
                <a:solidFill>
                  <a:prstClr val="white"/>
                </a:solidFill>
                <a:uLnTx/>
                <a:uFillTx/>
                <a:latin typeface="优设标题黑" panose="00000500000000000000" pitchFamily="2" charset="-122"/>
                <a:ea typeface="优设标题黑" panose="00000500000000000000" pitchFamily="2" charset="-122"/>
              </a:endParaRPr>
            </a:p>
          </p:txBody>
        </p:sp>
        <p:sp>
          <p:nvSpPr>
            <p:cNvPr id="14" name="文本框 13"/>
            <p:cNvSpPr txBox="1"/>
            <p:nvPr/>
          </p:nvSpPr>
          <p:spPr>
            <a:xfrm>
              <a:off x="3190148" y="2785307"/>
              <a:ext cx="3858378" cy="887413"/>
            </a:xfrm>
            <a:prstGeom prst="rect">
              <a:avLst/>
            </a:prstGeom>
            <a:noFill/>
          </p:spPr>
          <p:txBody>
            <a:bodyPr wrap="square" rtlCol="0">
              <a:spAutoFit/>
            </a:bodyPr>
            <a:lstStyle/>
            <a:p>
              <a:pPr lvl="0" algn="dist"/>
              <a:r>
                <a:rPr lang="zh-CN" altLang="en-US" sz="2400" kern="0" dirty="0">
                  <a:solidFill>
                    <a:schemeClr val="tx1">
                      <a:lumMod val="75000"/>
                      <a:lumOff val="25000"/>
                    </a:schemeClr>
                  </a:solidFill>
                  <a:latin typeface="优设标题黑" panose="00000500000000000000" pitchFamily="2" charset="-122"/>
                  <a:ea typeface="优设标题黑" panose="00000500000000000000" pitchFamily="2" charset="-122"/>
                </a:rPr>
                <a:t>工作经验总结</a:t>
              </a:r>
              <a:endParaRPr lang="zh-CN" altLang="en-US" sz="2400" kern="0" dirty="0">
                <a:solidFill>
                  <a:schemeClr val="tx1">
                    <a:lumMod val="75000"/>
                    <a:lumOff val="25000"/>
                  </a:schemeClr>
                </a:solidFill>
                <a:latin typeface="优设标题黑" panose="00000500000000000000" pitchFamily="2" charset="-122"/>
                <a:ea typeface="优设标题黑" panose="00000500000000000000" pitchFamily="2" charset="-122"/>
              </a:endParaRPr>
            </a:p>
          </p:txBody>
        </p:sp>
        <p:sp>
          <p:nvSpPr>
            <p:cNvPr id="15" name="文本框 14"/>
            <p:cNvSpPr txBox="1"/>
            <p:nvPr/>
          </p:nvSpPr>
          <p:spPr>
            <a:xfrm>
              <a:off x="3219320" y="3551839"/>
              <a:ext cx="5055506" cy="473286"/>
            </a:xfrm>
            <a:prstGeom prst="rect">
              <a:avLst/>
            </a:prstGeom>
            <a:noFill/>
          </p:spPr>
          <p:txBody>
            <a:bodyPr wrap="square" rtlCol="0">
              <a:spAutoFit/>
            </a:bodyPr>
            <a:lstStyle/>
            <a:p>
              <a:pPr lvl="0" algn="dist"/>
              <a:r>
                <a:rPr lang="en-US" altLang="zh-CN" sz="1000" i="1" kern="0" dirty="0">
                  <a:solidFill>
                    <a:prstClr val="white">
                      <a:lumMod val="65000"/>
                    </a:prstClr>
                  </a:solidFill>
                  <a:latin typeface="思源黑体 CN Light" panose="020B0300000000000000" pitchFamily="34" charset="-122"/>
                  <a:ea typeface="思源黑体 CN Light" panose="020B0300000000000000" pitchFamily="34" charset="-122"/>
                </a:rPr>
                <a:t>WORK EXPERIENCE SUMMARY</a:t>
              </a:r>
              <a:endParaRPr lang="en-US" altLang="zh-CN" sz="1000" i="1" kern="0" dirty="0">
                <a:solidFill>
                  <a:prstClr val="white">
                    <a:lumMod val="65000"/>
                  </a:prstClr>
                </a:solidFill>
                <a:latin typeface="思源黑体 CN Light" panose="020B0300000000000000" pitchFamily="34" charset="-122"/>
                <a:ea typeface="思源黑体 CN Light" panose="020B0300000000000000" pitchFamily="34" charset="-122"/>
              </a:endParaRPr>
            </a:p>
          </p:txBody>
        </p:sp>
        <p:cxnSp>
          <p:nvCxnSpPr>
            <p:cNvPr id="17" name="直接连接符 16"/>
            <p:cNvCxnSpPr/>
            <p:nvPr/>
          </p:nvCxnSpPr>
          <p:spPr>
            <a:xfrm>
              <a:off x="2922654" y="2938286"/>
              <a:ext cx="0" cy="97018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8" name="矩形 17"/>
          <p:cNvSpPr/>
          <p:nvPr/>
        </p:nvSpPr>
        <p:spPr>
          <a:xfrm>
            <a:off x="10565215" y="340543"/>
            <a:ext cx="1303173" cy="276999"/>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chemeClr val="tx1">
                    <a:lumMod val="75000"/>
                    <a:lumOff val="25000"/>
                  </a:schemeClr>
                </a:solidFill>
                <a:uLnTx/>
                <a:uFillTx/>
                <a:latin typeface="优设标题黑" panose="00000500000000000000" pitchFamily="2" charset="-122"/>
                <a:ea typeface="优设标题黑" panose="00000500000000000000" pitchFamily="2" charset="-122"/>
              </a:rPr>
              <a:t>YOUR LOGO</a:t>
            </a:r>
            <a:endParaRPr kumimoji="0" lang="zh-CN" altLang="en-US" sz="1200" b="0" i="0" u="none" strike="noStrike" kern="1200" cap="none" spc="0" normalizeH="0" baseline="0" noProof="0" dirty="0">
              <a:ln>
                <a:noFill/>
              </a:ln>
              <a:solidFill>
                <a:schemeClr val="tx1">
                  <a:lumMod val="75000"/>
                  <a:lumOff val="25000"/>
                </a:schemeClr>
              </a:solidFill>
              <a:uLnTx/>
              <a:uFillTx/>
              <a:latin typeface="优设标题黑" panose="00000500000000000000" pitchFamily="2" charset="-122"/>
              <a:ea typeface="优设标题黑" panose="00000500000000000000" pitchFamily="2" charset="-122"/>
            </a:endParaRPr>
          </a:p>
        </p:txBody>
      </p:sp>
      <p:sp>
        <p:nvSpPr>
          <p:cNvPr id="9" name="îṣľîḋê"/>
          <p:cNvSpPr/>
          <p:nvPr/>
        </p:nvSpPr>
        <p:spPr>
          <a:xfrm>
            <a:off x="2775381" y="2168293"/>
            <a:ext cx="6645552" cy="1874070"/>
          </a:xfrm>
          <a:prstGeom prst="rect">
            <a:avLst/>
          </a:prstGeom>
          <a:noFill/>
          <a:ln w="12700" cap="flat" cmpd="sng" algn="ctr">
            <a:solidFill>
              <a:srgbClr val="000000">
                <a:lumMod val="20000"/>
                <a:lumOff val="80000"/>
              </a:srgbClr>
            </a:solidFill>
            <a:prstDash val="dash"/>
            <a:miter lim="800000"/>
          </a:ln>
          <a:effectLst/>
        </p:spPr>
        <p:txBody>
          <a:bodyPr anchor="ctr"/>
          <a:lstStyle/>
          <a:p>
            <a:pPr algn="ctr" defTabSz="457200">
              <a:defRPr/>
            </a:pPr>
            <a:endParaRPr kern="0">
              <a:solidFill>
                <a:srgbClr val="FFFFFF"/>
              </a:solidFill>
              <a:latin typeface="Arial" panose="020B0604020202020204"/>
              <a:ea typeface="微软雅黑" panose="020B0503020204020204" charset="-122"/>
            </a:endParaRPr>
          </a:p>
        </p:txBody>
      </p:sp>
      <p:grpSp>
        <p:nvGrpSpPr>
          <p:cNvPr id="10" name="组合 9"/>
          <p:cNvGrpSpPr/>
          <p:nvPr/>
        </p:nvGrpSpPr>
        <p:grpSpPr>
          <a:xfrm>
            <a:off x="4471537" y="1280364"/>
            <a:ext cx="3253238" cy="1223486"/>
            <a:chOff x="4471537" y="1280364"/>
            <a:chExt cx="3253238" cy="1223486"/>
          </a:xfrm>
        </p:grpSpPr>
        <p:sp>
          <p:nvSpPr>
            <p:cNvPr id="11" name="文本框 10"/>
            <p:cNvSpPr txBox="1"/>
            <p:nvPr/>
          </p:nvSpPr>
          <p:spPr>
            <a:xfrm>
              <a:off x="4891052" y="1280364"/>
              <a:ext cx="2414210" cy="523220"/>
            </a:xfrm>
            <a:prstGeom prst="rect">
              <a:avLst/>
            </a:prstGeom>
            <a:noFill/>
          </p:spPr>
          <p:txBody>
            <a:bodyPr wrap="square" rtlCol="0">
              <a:spAutoFit/>
              <a:scene3d>
                <a:camera prst="orthographicFront"/>
                <a:lightRig rig="threePt" dir="t"/>
              </a:scene3d>
              <a:sp3d contourW="12700"/>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dirty="0">
                  <a:ln>
                    <a:noFill/>
                  </a:ln>
                  <a:gradFill>
                    <a:gsLst>
                      <a:gs pos="50000">
                        <a:srgbClr val="12D8FA"/>
                      </a:gs>
                      <a:gs pos="100000">
                        <a:srgbClr val="A6FFCB"/>
                      </a:gs>
                      <a:gs pos="0">
                        <a:srgbClr val="1FA2FF"/>
                      </a:gs>
                    </a:gsLst>
                    <a:lin ang="2700000" scaled="1"/>
                  </a:gradFill>
                  <a:effectLst/>
                  <a:uLnTx/>
                  <a:uFillTx/>
                  <a:latin typeface="优设标题黑" panose="00000500000000000000" pitchFamily="2" charset="-122"/>
                  <a:ea typeface="优设标题黑" panose="00000500000000000000" pitchFamily="2" charset="-122"/>
                </a:rPr>
                <a:t>标题文字添加</a:t>
              </a:r>
              <a:endParaRPr kumimoji="0" lang="zh-CN" altLang="en-US" sz="2800" b="0" i="0" u="none" strike="noStrike" kern="0" cap="none" spc="0" normalizeH="0" baseline="0" noProof="0" dirty="0">
                <a:ln>
                  <a:noFill/>
                </a:ln>
                <a:gradFill>
                  <a:gsLst>
                    <a:gs pos="50000">
                      <a:srgbClr val="12D8FA"/>
                    </a:gs>
                    <a:gs pos="100000">
                      <a:srgbClr val="A6FFCB"/>
                    </a:gs>
                    <a:gs pos="0">
                      <a:srgbClr val="1FA2FF"/>
                    </a:gs>
                  </a:gsLst>
                  <a:lin ang="2700000" scaled="1"/>
                </a:gradFill>
                <a:effectLst/>
                <a:uLnTx/>
                <a:uFillTx/>
                <a:latin typeface="优设标题黑" panose="00000500000000000000" pitchFamily="2" charset="-122"/>
                <a:ea typeface="优设标题黑" panose="00000500000000000000" pitchFamily="2" charset="-122"/>
              </a:endParaRPr>
            </a:p>
          </p:txBody>
        </p:sp>
        <p:sp>
          <p:nvSpPr>
            <p:cNvPr id="16" name="文本框 15"/>
            <p:cNvSpPr txBox="1"/>
            <p:nvPr/>
          </p:nvSpPr>
          <p:spPr>
            <a:xfrm>
              <a:off x="4471537" y="1886245"/>
              <a:ext cx="3253238" cy="617605"/>
            </a:xfrm>
            <a:prstGeom prst="rect">
              <a:avLst/>
            </a:prstGeom>
            <a:solidFill>
              <a:sysClr val="window" lastClr="FFFFFF"/>
            </a:solidFill>
          </p:spPr>
          <p:txBody>
            <a:bodyPr wrap="square" rtlCol="0">
              <a:spAutoFit/>
              <a:scene3d>
                <a:camera prst="orthographicFront"/>
                <a:lightRig rig="threePt" dir="t"/>
              </a:scene3d>
              <a:sp3d contourW="12700"/>
            </a:bodyPr>
            <a:lstStyle/>
            <a:p>
              <a:pPr marL="0" marR="0" lvl="0" indent="0" algn="ctr" defTabSz="685800" eaLnBrk="1" fontAlgn="base" latinLnBrk="0" hangingPunct="1">
                <a:lnSpc>
                  <a:spcPct val="150000"/>
                </a:lnSpc>
                <a:spcBef>
                  <a:spcPct val="0"/>
                </a:spcBef>
                <a:spcAft>
                  <a:spcPct val="0"/>
                </a:spcAft>
                <a:buClrTx/>
                <a:buSzTx/>
                <a:buFontTx/>
                <a:buNone/>
                <a:defRPr/>
              </a:pPr>
              <a:r>
                <a:rPr kumimoji="0" lang="zh-CN" altLang="en-US" sz="1200" b="0" i="0" u="none" strike="noStrike" kern="0" cap="none" spc="0" normalizeH="0" baseline="0" noProof="0" dirty="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cs typeface="+mn-ea"/>
                </a:rPr>
                <a:t>单击此处键入文本</a:t>
              </a:r>
              <a:endParaRPr kumimoji="0" lang="en-US" altLang="zh-CN" sz="1200" b="0" i="0" u="none" strike="noStrike" kern="0" cap="none" spc="0" normalizeH="0" baseline="0" noProof="0" dirty="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cs typeface="+mn-ea"/>
              </a:endParaRPr>
            </a:p>
            <a:p>
              <a:pPr marL="0" marR="0" lvl="0" indent="0" algn="ctr" defTabSz="685800" eaLnBrk="1" fontAlgn="base" latinLnBrk="0" hangingPunct="1">
                <a:lnSpc>
                  <a:spcPct val="150000"/>
                </a:lnSpc>
                <a:spcBef>
                  <a:spcPct val="0"/>
                </a:spcBef>
                <a:spcAft>
                  <a:spcPct val="0"/>
                </a:spcAft>
                <a:buClrTx/>
                <a:buSzTx/>
                <a:buFontTx/>
                <a:buNone/>
                <a:defRPr/>
              </a:pPr>
              <a:r>
                <a:rPr kumimoji="0" lang="zh-CN" altLang="en-US" sz="1200" b="0" i="0" u="none" strike="noStrike" kern="0" cap="none" spc="0" normalizeH="0" baseline="0" noProof="0" dirty="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cs typeface="+mn-ea"/>
                </a:rPr>
                <a:t>击此处键入文本单击此处键入文本单击此处键</a:t>
              </a:r>
              <a:endParaRPr kumimoji="0" lang="en-US" altLang="zh-CN" sz="1200" b="0" i="0" u="none" strike="noStrike" kern="0" cap="none" spc="0" normalizeH="0" baseline="0" noProof="0" dirty="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cs typeface="+mn-ea"/>
              </a:endParaRPr>
            </a:p>
          </p:txBody>
        </p:sp>
      </p:grpSp>
      <p:grpSp>
        <p:nvGrpSpPr>
          <p:cNvPr id="19" name="组合 18"/>
          <p:cNvGrpSpPr/>
          <p:nvPr/>
        </p:nvGrpSpPr>
        <p:grpSpPr>
          <a:xfrm>
            <a:off x="1800185" y="3963904"/>
            <a:ext cx="1929846" cy="2029132"/>
            <a:chOff x="1800185" y="3963904"/>
            <a:chExt cx="1929846" cy="2029132"/>
          </a:xfrm>
        </p:grpSpPr>
        <p:sp>
          <p:nvSpPr>
            <p:cNvPr id="20" name="图标"/>
            <p:cNvSpPr/>
            <p:nvPr/>
          </p:nvSpPr>
          <p:spPr>
            <a:xfrm rot="2700000">
              <a:off x="2350892" y="3963905"/>
              <a:ext cx="828431" cy="828430"/>
            </a:xfrm>
            <a:prstGeom prst="halfFrame">
              <a:avLst>
                <a:gd name="adj1" fmla="val 13900"/>
                <a:gd name="adj2" fmla="val 13902"/>
              </a:avLst>
            </a:prstGeom>
            <a:solidFill>
              <a:srgbClr val="000000">
                <a:lumMod val="60000"/>
                <a:lumOff val="40000"/>
              </a:srgbClr>
            </a:solidFill>
            <a:ln w="12700" cap="flat" cmpd="sng" algn="ctr">
              <a:solidFill>
                <a:srgbClr val="FFFFFF"/>
              </a:solidFill>
              <a:prstDash val="solid"/>
              <a:miter lim="800000"/>
            </a:ln>
            <a:effectLst/>
          </p:spPr>
          <p:txBody>
            <a:bodyPr anchor="ctr"/>
            <a:lstStyle/>
            <a:p>
              <a:pPr algn="ctr" defTabSz="457200">
                <a:defRPr/>
              </a:pPr>
              <a:endParaRPr kern="0">
                <a:solidFill>
                  <a:srgbClr val="FFFFFF"/>
                </a:solidFill>
                <a:latin typeface="Arial" panose="020B0604020202020204"/>
                <a:ea typeface="微软雅黑" panose="020B0503020204020204" charset="-122"/>
              </a:endParaRPr>
            </a:p>
          </p:txBody>
        </p:sp>
        <p:sp>
          <p:nvSpPr>
            <p:cNvPr id="21" name="图标"/>
            <p:cNvSpPr/>
            <p:nvPr/>
          </p:nvSpPr>
          <p:spPr>
            <a:xfrm>
              <a:off x="2742642" y="4012498"/>
              <a:ext cx="60414" cy="60414"/>
            </a:xfrm>
            <a:prstGeom prst="ellipse">
              <a:avLst/>
            </a:prstGeom>
            <a:solidFill>
              <a:srgbClr val="000000">
                <a:lumMod val="60000"/>
                <a:lumOff val="40000"/>
              </a:srgbClr>
            </a:solidFill>
            <a:ln w="12700" cap="flat" cmpd="sng" algn="ctr">
              <a:solidFill>
                <a:srgbClr val="000000">
                  <a:lumMod val="60000"/>
                  <a:lumOff val="40000"/>
                </a:srgbClr>
              </a:solidFill>
              <a:prstDash val="solid"/>
              <a:miter lim="800000"/>
            </a:ln>
            <a:effectLst/>
          </p:spPr>
          <p:txBody>
            <a:bodyPr anchor="ctr"/>
            <a:lstStyle/>
            <a:p>
              <a:pPr algn="ctr" defTabSz="457200">
                <a:defRPr/>
              </a:pPr>
              <a:endParaRPr kern="0">
                <a:solidFill>
                  <a:srgbClr val="FFFFFF"/>
                </a:solidFill>
                <a:latin typeface="Arial" panose="020B0604020202020204"/>
                <a:ea typeface="微软雅黑" panose="020B0503020204020204" charset="-122"/>
              </a:endParaRPr>
            </a:p>
          </p:txBody>
        </p:sp>
        <p:sp>
          <p:nvSpPr>
            <p:cNvPr id="22" name="文本框 21"/>
            <p:cNvSpPr txBox="1"/>
            <p:nvPr/>
          </p:nvSpPr>
          <p:spPr>
            <a:xfrm>
              <a:off x="1800185" y="4624188"/>
              <a:ext cx="1929846" cy="461665"/>
            </a:xfrm>
            <a:prstGeom prst="rect">
              <a:avLst/>
            </a:prstGeom>
            <a:noFill/>
          </p:spPr>
          <p:txBody>
            <a:bodyPr wrap="square" rtlCol="0">
              <a:spAutoFit/>
              <a:scene3d>
                <a:camera prst="orthographicFront"/>
                <a:lightRig rig="threePt" dir="t"/>
              </a:scene3d>
              <a:sp3d contourW="12700"/>
            </a:bodyPr>
            <a:lstStyle/>
            <a:p>
              <a:pPr algn="ctr" defTabSz="457200"/>
              <a:r>
                <a:rPr lang="zh-CN" altLang="en-US" sz="2400" kern="0" dirty="0">
                  <a:solidFill>
                    <a:schemeClr val="tx1">
                      <a:lumMod val="75000"/>
                      <a:lumOff val="25000"/>
                    </a:schemeClr>
                  </a:solidFill>
                  <a:latin typeface="优设标题黑" panose="00000500000000000000" pitchFamily="2" charset="-122"/>
                  <a:ea typeface="优设标题黑" panose="00000500000000000000" pitchFamily="2" charset="-122"/>
                </a:rPr>
                <a:t>标题文字添加</a:t>
              </a:r>
              <a:endParaRPr lang="zh-CN" altLang="en-US" sz="2400" kern="0" dirty="0">
                <a:solidFill>
                  <a:schemeClr val="tx1">
                    <a:lumMod val="75000"/>
                    <a:lumOff val="25000"/>
                  </a:schemeClr>
                </a:solidFill>
                <a:latin typeface="优设标题黑" panose="00000500000000000000" pitchFamily="2" charset="-122"/>
                <a:ea typeface="优设标题黑" panose="00000500000000000000" pitchFamily="2" charset="-122"/>
              </a:endParaRPr>
            </a:p>
          </p:txBody>
        </p:sp>
        <p:sp>
          <p:nvSpPr>
            <p:cNvPr id="23" name="文本框 22"/>
            <p:cNvSpPr txBox="1"/>
            <p:nvPr/>
          </p:nvSpPr>
          <p:spPr>
            <a:xfrm>
              <a:off x="1810457" y="5098432"/>
              <a:ext cx="1909300" cy="894604"/>
            </a:xfrm>
            <a:prstGeom prst="rect">
              <a:avLst/>
            </a:prstGeom>
            <a:noFill/>
          </p:spPr>
          <p:txBody>
            <a:bodyPr wrap="square" rtlCol="0">
              <a:spAutoFit/>
              <a:scene3d>
                <a:camera prst="orthographicFront"/>
                <a:lightRig rig="threePt" dir="t"/>
              </a:scene3d>
              <a:sp3d contourW="12700"/>
            </a:bodyPr>
            <a:lstStyle/>
            <a:p>
              <a:pPr algn="ctr" defTabSz="685800" fontAlgn="base">
                <a:lnSpc>
                  <a:spcPct val="150000"/>
                </a:lnSpc>
                <a:spcBef>
                  <a:spcPct val="0"/>
                </a:spcBef>
                <a:spcAft>
                  <a:spcPct val="0"/>
                </a:spcAft>
              </a:pPr>
              <a:r>
                <a:rPr lang="zh-CN" altLang="en-US" sz="1200" dirty="0">
                  <a:solidFill>
                    <a:prstClr val="black">
                      <a:lumMod val="85000"/>
                      <a:lumOff val="15000"/>
                    </a:prstClr>
                  </a:solidFill>
                  <a:latin typeface="思源黑体 CN Light" panose="020B0300000000000000" pitchFamily="34" charset="-122"/>
                  <a:ea typeface="思源黑体 CN Light" panose="020B0300000000000000" pitchFamily="34" charset="-122"/>
                  <a:cs typeface="+mn-ea"/>
                </a:rPr>
                <a:t>单击此处键入文本</a:t>
              </a:r>
              <a:endParaRPr lang="en-US" altLang="zh-CN" sz="1200" dirty="0">
                <a:solidFill>
                  <a:prstClr val="black">
                    <a:lumMod val="85000"/>
                    <a:lumOff val="15000"/>
                  </a:prstClr>
                </a:solidFill>
                <a:latin typeface="思源黑体 CN Light" panose="020B0300000000000000" pitchFamily="34" charset="-122"/>
                <a:ea typeface="思源黑体 CN Light" panose="020B0300000000000000" pitchFamily="34" charset="-122"/>
                <a:cs typeface="+mn-ea"/>
              </a:endParaRPr>
            </a:p>
            <a:p>
              <a:pPr algn="ctr" defTabSz="685800" fontAlgn="base">
                <a:lnSpc>
                  <a:spcPct val="150000"/>
                </a:lnSpc>
                <a:spcBef>
                  <a:spcPct val="0"/>
                </a:spcBef>
                <a:spcAft>
                  <a:spcPct val="0"/>
                </a:spcAft>
              </a:pPr>
              <a:r>
                <a:rPr lang="zh-CN" altLang="en-US" sz="1200" dirty="0">
                  <a:solidFill>
                    <a:prstClr val="black">
                      <a:lumMod val="85000"/>
                      <a:lumOff val="15000"/>
                    </a:prstClr>
                  </a:solidFill>
                  <a:latin typeface="思源黑体 CN Light" panose="020B0300000000000000" pitchFamily="34" charset="-122"/>
                  <a:ea typeface="思源黑体 CN Light" panose="020B0300000000000000" pitchFamily="34" charset="-122"/>
                  <a:cs typeface="+mn-ea"/>
                </a:rPr>
                <a:t>击此处键入文本单击此处键入文本单击此处键</a:t>
              </a:r>
              <a:endParaRPr lang="en-US" altLang="zh-CN" sz="1200" dirty="0">
                <a:solidFill>
                  <a:prstClr val="black">
                    <a:lumMod val="85000"/>
                    <a:lumOff val="15000"/>
                  </a:prstClr>
                </a:solidFill>
                <a:latin typeface="思源黑体 CN Light" panose="020B0300000000000000" pitchFamily="34" charset="-122"/>
                <a:ea typeface="思源黑体 CN Light" panose="020B0300000000000000" pitchFamily="34" charset="-122"/>
                <a:cs typeface="+mn-ea"/>
              </a:endParaRPr>
            </a:p>
          </p:txBody>
        </p:sp>
      </p:grpSp>
      <p:grpSp>
        <p:nvGrpSpPr>
          <p:cNvPr id="24" name="组合 23"/>
          <p:cNvGrpSpPr/>
          <p:nvPr/>
        </p:nvGrpSpPr>
        <p:grpSpPr>
          <a:xfrm>
            <a:off x="8456011" y="3942511"/>
            <a:ext cx="1929846" cy="2050525"/>
            <a:chOff x="8456011" y="3942511"/>
            <a:chExt cx="1929846" cy="2050525"/>
          </a:xfrm>
        </p:grpSpPr>
        <p:sp>
          <p:nvSpPr>
            <p:cNvPr id="25" name="图标"/>
            <p:cNvSpPr/>
            <p:nvPr/>
          </p:nvSpPr>
          <p:spPr>
            <a:xfrm rot="2700000">
              <a:off x="8994513" y="3942511"/>
              <a:ext cx="873387" cy="873387"/>
            </a:xfrm>
            <a:prstGeom prst="halfFrame">
              <a:avLst>
                <a:gd name="adj1" fmla="val 13900"/>
                <a:gd name="adj2" fmla="val 13902"/>
              </a:avLst>
            </a:prstGeom>
            <a:solidFill>
              <a:srgbClr val="000000">
                <a:lumMod val="60000"/>
                <a:lumOff val="40000"/>
              </a:srgbClr>
            </a:solidFill>
            <a:ln w="12700" cap="flat" cmpd="sng" algn="ctr">
              <a:solidFill>
                <a:srgbClr val="FFFFFF"/>
              </a:solidFill>
              <a:prstDash val="solid"/>
              <a:miter lim="800000"/>
            </a:ln>
            <a:effectLst/>
          </p:spPr>
          <p:txBody>
            <a:bodyPr anchor="ctr"/>
            <a:lstStyle/>
            <a:p>
              <a:pPr algn="ctr" defTabSz="457200">
                <a:defRPr/>
              </a:pPr>
              <a:endParaRPr kern="0">
                <a:solidFill>
                  <a:srgbClr val="FFFFFF"/>
                </a:solidFill>
                <a:latin typeface="Arial" panose="020B0604020202020204"/>
                <a:ea typeface="微软雅黑" panose="020B0503020204020204" charset="-122"/>
              </a:endParaRPr>
            </a:p>
          </p:txBody>
        </p:sp>
        <p:sp>
          <p:nvSpPr>
            <p:cNvPr id="26" name="图标"/>
            <p:cNvSpPr/>
            <p:nvPr/>
          </p:nvSpPr>
          <p:spPr>
            <a:xfrm>
              <a:off x="9390726" y="4012498"/>
              <a:ext cx="60414" cy="60414"/>
            </a:xfrm>
            <a:prstGeom prst="ellipse">
              <a:avLst/>
            </a:prstGeom>
            <a:solidFill>
              <a:srgbClr val="000000">
                <a:lumMod val="60000"/>
                <a:lumOff val="40000"/>
              </a:srgbClr>
            </a:solidFill>
            <a:ln w="12700" cap="flat" cmpd="sng" algn="ctr">
              <a:solidFill>
                <a:srgbClr val="000000">
                  <a:lumMod val="60000"/>
                  <a:lumOff val="40000"/>
                </a:srgbClr>
              </a:solidFill>
              <a:prstDash val="solid"/>
              <a:miter lim="800000"/>
            </a:ln>
            <a:effectLst/>
          </p:spPr>
          <p:txBody>
            <a:bodyPr anchor="ctr"/>
            <a:lstStyle/>
            <a:p>
              <a:pPr algn="ctr" defTabSz="457200">
                <a:defRPr/>
              </a:pPr>
              <a:endParaRPr kern="0">
                <a:solidFill>
                  <a:srgbClr val="FFFFFF"/>
                </a:solidFill>
                <a:latin typeface="Arial" panose="020B0604020202020204"/>
                <a:ea typeface="微软雅黑" panose="020B0503020204020204" charset="-122"/>
              </a:endParaRPr>
            </a:p>
          </p:txBody>
        </p:sp>
        <p:sp>
          <p:nvSpPr>
            <p:cNvPr id="27" name="文本框 26"/>
            <p:cNvSpPr txBox="1"/>
            <p:nvPr/>
          </p:nvSpPr>
          <p:spPr>
            <a:xfrm>
              <a:off x="8456011" y="4624188"/>
              <a:ext cx="1929846" cy="461665"/>
            </a:xfrm>
            <a:prstGeom prst="rect">
              <a:avLst/>
            </a:prstGeom>
            <a:noFill/>
          </p:spPr>
          <p:txBody>
            <a:bodyPr wrap="square" rtlCol="0">
              <a:spAutoFit/>
              <a:scene3d>
                <a:camera prst="orthographicFront"/>
                <a:lightRig rig="threePt" dir="t"/>
              </a:scene3d>
              <a:sp3d contourW="12700"/>
            </a:bodyPr>
            <a:lstStyle/>
            <a:p>
              <a:pPr algn="ctr" defTabSz="457200"/>
              <a:r>
                <a:rPr lang="zh-CN" altLang="en-US" sz="2400" kern="0" dirty="0">
                  <a:solidFill>
                    <a:schemeClr val="tx1">
                      <a:lumMod val="75000"/>
                      <a:lumOff val="25000"/>
                    </a:schemeClr>
                  </a:solidFill>
                  <a:latin typeface="优设标题黑" panose="00000500000000000000" pitchFamily="2" charset="-122"/>
                  <a:ea typeface="优设标题黑" panose="00000500000000000000" pitchFamily="2" charset="-122"/>
                </a:rPr>
                <a:t>标题文字添加</a:t>
              </a:r>
              <a:endParaRPr lang="zh-CN" altLang="en-US" sz="2400" kern="0" dirty="0">
                <a:solidFill>
                  <a:schemeClr val="tx1">
                    <a:lumMod val="75000"/>
                    <a:lumOff val="25000"/>
                  </a:schemeClr>
                </a:solidFill>
                <a:latin typeface="优设标题黑" panose="00000500000000000000" pitchFamily="2" charset="-122"/>
                <a:ea typeface="优设标题黑" panose="00000500000000000000" pitchFamily="2" charset="-122"/>
              </a:endParaRPr>
            </a:p>
          </p:txBody>
        </p:sp>
        <p:sp>
          <p:nvSpPr>
            <p:cNvPr id="28" name="文本框 27"/>
            <p:cNvSpPr txBox="1"/>
            <p:nvPr/>
          </p:nvSpPr>
          <p:spPr>
            <a:xfrm>
              <a:off x="8466283" y="5098432"/>
              <a:ext cx="1909300" cy="894604"/>
            </a:xfrm>
            <a:prstGeom prst="rect">
              <a:avLst/>
            </a:prstGeom>
            <a:noFill/>
          </p:spPr>
          <p:txBody>
            <a:bodyPr wrap="square" rtlCol="0">
              <a:spAutoFit/>
              <a:scene3d>
                <a:camera prst="orthographicFront"/>
                <a:lightRig rig="threePt" dir="t"/>
              </a:scene3d>
              <a:sp3d contourW="12700"/>
            </a:bodyPr>
            <a:lstStyle/>
            <a:p>
              <a:pPr algn="ctr" defTabSz="685800" fontAlgn="base">
                <a:lnSpc>
                  <a:spcPct val="150000"/>
                </a:lnSpc>
                <a:spcBef>
                  <a:spcPct val="0"/>
                </a:spcBef>
                <a:spcAft>
                  <a:spcPct val="0"/>
                </a:spcAft>
              </a:pPr>
              <a:r>
                <a:rPr lang="zh-CN" altLang="en-US" sz="1200" dirty="0">
                  <a:solidFill>
                    <a:prstClr val="black">
                      <a:lumMod val="85000"/>
                      <a:lumOff val="15000"/>
                    </a:prstClr>
                  </a:solidFill>
                  <a:latin typeface="思源黑体 CN Light" panose="020B0300000000000000" pitchFamily="34" charset="-122"/>
                  <a:ea typeface="思源黑体 CN Light" panose="020B0300000000000000" pitchFamily="34" charset="-122"/>
                  <a:cs typeface="+mn-ea"/>
                </a:rPr>
                <a:t>单击此处键入文本</a:t>
              </a:r>
              <a:endParaRPr lang="en-US" altLang="zh-CN" sz="1200" dirty="0">
                <a:solidFill>
                  <a:prstClr val="black">
                    <a:lumMod val="85000"/>
                    <a:lumOff val="15000"/>
                  </a:prstClr>
                </a:solidFill>
                <a:latin typeface="思源黑体 CN Light" panose="020B0300000000000000" pitchFamily="34" charset="-122"/>
                <a:ea typeface="思源黑体 CN Light" panose="020B0300000000000000" pitchFamily="34" charset="-122"/>
                <a:cs typeface="+mn-ea"/>
              </a:endParaRPr>
            </a:p>
            <a:p>
              <a:pPr algn="ctr" defTabSz="685800" fontAlgn="base">
                <a:lnSpc>
                  <a:spcPct val="150000"/>
                </a:lnSpc>
                <a:spcBef>
                  <a:spcPct val="0"/>
                </a:spcBef>
                <a:spcAft>
                  <a:spcPct val="0"/>
                </a:spcAft>
              </a:pPr>
              <a:r>
                <a:rPr lang="zh-CN" altLang="en-US" sz="1200" dirty="0">
                  <a:solidFill>
                    <a:prstClr val="black">
                      <a:lumMod val="85000"/>
                      <a:lumOff val="15000"/>
                    </a:prstClr>
                  </a:solidFill>
                  <a:latin typeface="思源黑体 CN Light" panose="020B0300000000000000" pitchFamily="34" charset="-122"/>
                  <a:ea typeface="思源黑体 CN Light" panose="020B0300000000000000" pitchFamily="34" charset="-122"/>
                  <a:cs typeface="+mn-ea"/>
                </a:rPr>
                <a:t>击此处键入文本单击此处键入文本单击此处键</a:t>
              </a:r>
              <a:endParaRPr lang="en-US" altLang="zh-CN" sz="1200" dirty="0">
                <a:solidFill>
                  <a:prstClr val="black">
                    <a:lumMod val="85000"/>
                    <a:lumOff val="15000"/>
                  </a:prstClr>
                </a:solidFill>
                <a:latin typeface="思源黑体 CN Light" panose="020B0300000000000000" pitchFamily="34" charset="-122"/>
                <a:ea typeface="思源黑体 CN Light" panose="020B0300000000000000" pitchFamily="34" charset="-122"/>
                <a:cs typeface="+mn-ea"/>
              </a:endParaRPr>
            </a:p>
          </p:txBody>
        </p:sp>
      </p:grpSp>
      <p:grpSp>
        <p:nvGrpSpPr>
          <p:cNvPr id="29" name="组合 28"/>
          <p:cNvGrpSpPr/>
          <p:nvPr/>
        </p:nvGrpSpPr>
        <p:grpSpPr>
          <a:xfrm>
            <a:off x="5131078" y="3571825"/>
            <a:ext cx="1929846" cy="2421211"/>
            <a:chOff x="5131078" y="3571825"/>
            <a:chExt cx="1929846" cy="2421211"/>
          </a:xfrm>
        </p:grpSpPr>
        <p:sp>
          <p:nvSpPr>
            <p:cNvPr id="30" name="图标"/>
            <p:cNvSpPr/>
            <p:nvPr/>
          </p:nvSpPr>
          <p:spPr>
            <a:xfrm rot="2700000">
              <a:off x="5150409" y="3571825"/>
              <a:ext cx="1895496" cy="1895495"/>
            </a:xfrm>
            <a:prstGeom prst="halfFrame">
              <a:avLst>
                <a:gd name="adj1" fmla="val 13900"/>
                <a:gd name="adj2" fmla="val 13902"/>
              </a:avLst>
            </a:prstGeom>
            <a:gradFill>
              <a:gsLst>
                <a:gs pos="50000">
                  <a:srgbClr val="12D8FA"/>
                </a:gs>
                <a:gs pos="0">
                  <a:srgbClr val="1FA2FF"/>
                </a:gs>
                <a:gs pos="100000">
                  <a:srgbClr val="A6FFCB"/>
                </a:gs>
              </a:gsLst>
              <a:lin ang="2700000" scaled="1"/>
            </a:gradFill>
            <a:ln w="12700" cap="flat" cmpd="sng" algn="ctr">
              <a:noFill/>
              <a:prstDash val="solid"/>
              <a:miter lim="800000"/>
            </a:ln>
            <a:effectLst/>
          </p:spPr>
          <p:txBody>
            <a:bodyPr anchor="ctr"/>
            <a:lstStyle/>
            <a:p>
              <a:pPr algn="ctr" defTabSz="457200">
                <a:defRPr/>
              </a:pPr>
              <a:endParaRPr kern="0">
                <a:solidFill>
                  <a:srgbClr val="FFFFFF"/>
                </a:solidFill>
                <a:latin typeface="Arial" panose="020B0604020202020204"/>
                <a:ea typeface="微软雅黑" panose="020B0503020204020204" charset="-122"/>
              </a:endParaRPr>
            </a:p>
          </p:txBody>
        </p:sp>
        <p:sp>
          <p:nvSpPr>
            <p:cNvPr id="31" name="图标"/>
            <p:cNvSpPr/>
            <p:nvPr/>
          </p:nvSpPr>
          <p:spPr>
            <a:xfrm rot="2700000">
              <a:off x="5896077" y="3705104"/>
              <a:ext cx="404159" cy="404159"/>
            </a:xfrm>
            <a:prstGeom prst="halfFrame">
              <a:avLst>
                <a:gd name="adj1" fmla="val 13900"/>
                <a:gd name="adj2" fmla="val 13902"/>
              </a:avLst>
            </a:prstGeom>
            <a:gradFill>
              <a:gsLst>
                <a:gs pos="50000">
                  <a:srgbClr val="12D8FA"/>
                </a:gs>
                <a:gs pos="0">
                  <a:srgbClr val="1FA2FF"/>
                </a:gs>
                <a:gs pos="100000">
                  <a:srgbClr val="A6FFCB"/>
                </a:gs>
              </a:gsLst>
              <a:lin ang="2700000" scaled="1"/>
            </a:gradFill>
            <a:ln w="12700" cap="flat" cmpd="sng" algn="ctr">
              <a:noFill/>
              <a:prstDash val="solid"/>
              <a:miter lim="800000"/>
            </a:ln>
            <a:effectLst/>
          </p:spPr>
          <p:txBody>
            <a:bodyPr anchor="ctr"/>
            <a:lstStyle/>
            <a:p>
              <a:pPr algn="ctr" defTabSz="457200">
                <a:defRPr/>
              </a:pPr>
              <a:endParaRPr kern="0">
                <a:solidFill>
                  <a:srgbClr val="FFFFFF"/>
                </a:solidFill>
                <a:latin typeface="Arial" panose="020B0604020202020204"/>
                <a:ea typeface="微软雅黑" panose="020B0503020204020204" charset="-122"/>
              </a:endParaRPr>
            </a:p>
          </p:txBody>
        </p:sp>
        <p:sp>
          <p:nvSpPr>
            <p:cNvPr id="32" name="文本框 31"/>
            <p:cNvSpPr txBox="1"/>
            <p:nvPr/>
          </p:nvSpPr>
          <p:spPr>
            <a:xfrm>
              <a:off x="5131078" y="4624188"/>
              <a:ext cx="1929846" cy="461665"/>
            </a:xfrm>
            <a:prstGeom prst="rect">
              <a:avLst/>
            </a:prstGeom>
            <a:noFill/>
          </p:spPr>
          <p:txBody>
            <a:bodyPr wrap="square" rtlCol="0">
              <a:spAutoFit/>
              <a:scene3d>
                <a:camera prst="orthographicFront"/>
                <a:lightRig rig="threePt" dir="t"/>
              </a:scene3d>
              <a:sp3d contourW="12700"/>
            </a:bodyPr>
            <a:lstStyle/>
            <a:p>
              <a:pPr algn="ctr" defTabSz="457200"/>
              <a:r>
                <a:rPr lang="zh-CN" altLang="en-US" sz="2400" kern="0" dirty="0">
                  <a:solidFill>
                    <a:schemeClr val="tx1">
                      <a:lumMod val="75000"/>
                      <a:lumOff val="25000"/>
                    </a:schemeClr>
                  </a:solidFill>
                  <a:latin typeface="优设标题黑" panose="00000500000000000000" pitchFamily="2" charset="-122"/>
                  <a:ea typeface="优设标题黑" panose="00000500000000000000" pitchFamily="2" charset="-122"/>
                </a:rPr>
                <a:t>标题文字添加</a:t>
              </a:r>
              <a:endParaRPr lang="zh-CN" altLang="en-US" sz="2400" kern="0" dirty="0">
                <a:solidFill>
                  <a:schemeClr val="tx1">
                    <a:lumMod val="75000"/>
                    <a:lumOff val="25000"/>
                  </a:schemeClr>
                </a:solidFill>
                <a:latin typeface="优设标题黑" panose="00000500000000000000" pitchFamily="2" charset="-122"/>
                <a:ea typeface="优设标题黑" panose="00000500000000000000" pitchFamily="2" charset="-122"/>
              </a:endParaRPr>
            </a:p>
          </p:txBody>
        </p:sp>
        <p:sp>
          <p:nvSpPr>
            <p:cNvPr id="33" name="文本框 32"/>
            <p:cNvSpPr txBox="1"/>
            <p:nvPr/>
          </p:nvSpPr>
          <p:spPr>
            <a:xfrm>
              <a:off x="5141350" y="5098432"/>
              <a:ext cx="1909300" cy="894604"/>
            </a:xfrm>
            <a:prstGeom prst="rect">
              <a:avLst/>
            </a:prstGeom>
            <a:noFill/>
          </p:spPr>
          <p:txBody>
            <a:bodyPr wrap="square" rtlCol="0">
              <a:spAutoFit/>
              <a:scene3d>
                <a:camera prst="orthographicFront"/>
                <a:lightRig rig="threePt" dir="t"/>
              </a:scene3d>
              <a:sp3d contourW="12700"/>
            </a:bodyPr>
            <a:lstStyle/>
            <a:p>
              <a:pPr algn="ctr" defTabSz="685800" fontAlgn="base">
                <a:lnSpc>
                  <a:spcPct val="150000"/>
                </a:lnSpc>
                <a:spcBef>
                  <a:spcPct val="0"/>
                </a:spcBef>
                <a:spcAft>
                  <a:spcPct val="0"/>
                </a:spcAft>
              </a:pPr>
              <a:r>
                <a:rPr lang="zh-CN" altLang="en-US" sz="1200" dirty="0">
                  <a:solidFill>
                    <a:prstClr val="black">
                      <a:lumMod val="85000"/>
                      <a:lumOff val="15000"/>
                    </a:prstClr>
                  </a:solidFill>
                  <a:latin typeface="思源黑体 CN Light" panose="020B0300000000000000" pitchFamily="34" charset="-122"/>
                  <a:ea typeface="思源黑体 CN Light" panose="020B0300000000000000" pitchFamily="34" charset="-122"/>
                  <a:cs typeface="+mn-ea"/>
                </a:rPr>
                <a:t>单击此处键入文本</a:t>
              </a:r>
              <a:endParaRPr lang="en-US" altLang="zh-CN" sz="1200" dirty="0">
                <a:solidFill>
                  <a:prstClr val="black">
                    <a:lumMod val="85000"/>
                    <a:lumOff val="15000"/>
                  </a:prstClr>
                </a:solidFill>
                <a:latin typeface="思源黑体 CN Light" panose="020B0300000000000000" pitchFamily="34" charset="-122"/>
                <a:ea typeface="思源黑体 CN Light" panose="020B0300000000000000" pitchFamily="34" charset="-122"/>
                <a:cs typeface="+mn-ea"/>
              </a:endParaRPr>
            </a:p>
            <a:p>
              <a:pPr algn="ctr" defTabSz="685800" fontAlgn="base">
                <a:lnSpc>
                  <a:spcPct val="150000"/>
                </a:lnSpc>
                <a:spcBef>
                  <a:spcPct val="0"/>
                </a:spcBef>
                <a:spcAft>
                  <a:spcPct val="0"/>
                </a:spcAft>
              </a:pPr>
              <a:r>
                <a:rPr lang="zh-CN" altLang="en-US" sz="1200" dirty="0">
                  <a:solidFill>
                    <a:prstClr val="black">
                      <a:lumMod val="85000"/>
                      <a:lumOff val="15000"/>
                    </a:prstClr>
                  </a:solidFill>
                  <a:latin typeface="思源黑体 CN Light" panose="020B0300000000000000" pitchFamily="34" charset="-122"/>
                  <a:ea typeface="思源黑体 CN Light" panose="020B0300000000000000" pitchFamily="34" charset="-122"/>
                  <a:cs typeface="+mn-ea"/>
                </a:rPr>
                <a:t>击此处键入文本单击此处键入文本单击此处键</a:t>
              </a:r>
              <a:endParaRPr lang="en-US" altLang="zh-CN" sz="1200" dirty="0">
                <a:solidFill>
                  <a:prstClr val="black">
                    <a:lumMod val="85000"/>
                    <a:lumOff val="15000"/>
                  </a:prstClr>
                </a:solidFill>
                <a:latin typeface="思源黑体 CN Light" panose="020B0300000000000000" pitchFamily="34" charset="-122"/>
                <a:ea typeface="思源黑体 CN Light" panose="020B0300000000000000" pitchFamily="34" charset="-122"/>
                <a:cs typeface="+mn-ea"/>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anim calcmode="lin" valueType="num">
                                      <p:cBhvr>
                                        <p:cTn id="14" dur="500" fill="hold"/>
                                        <p:tgtEl>
                                          <p:spTgt spid="29"/>
                                        </p:tgtEl>
                                        <p:attrNameLst>
                                          <p:attrName>ppt_x</p:attrName>
                                        </p:attrNameLst>
                                      </p:cBhvr>
                                      <p:tavLst>
                                        <p:tav tm="0">
                                          <p:val>
                                            <p:strVal val="#ppt_x"/>
                                          </p:val>
                                        </p:tav>
                                        <p:tav tm="100000">
                                          <p:val>
                                            <p:strVal val="#ppt_x"/>
                                          </p:val>
                                        </p:tav>
                                      </p:tavLst>
                                    </p:anim>
                                    <p:anim calcmode="lin" valueType="num">
                                      <p:cBhvr>
                                        <p:cTn id="15" dur="500" fill="hold"/>
                                        <p:tgtEl>
                                          <p:spTgt spid="2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anim calcmode="lin" valueType="num">
                                      <p:cBhvr>
                                        <p:cTn id="20" dur="500" fill="hold"/>
                                        <p:tgtEl>
                                          <p:spTgt spid="19"/>
                                        </p:tgtEl>
                                        <p:attrNameLst>
                                          <p:attrName>ppt_x</p:attrName>
                                        </p:attrNameLst>
                                      </p:cBhvr>
                                      <p:tavLst>
                                        <p:tav tm="0">
                                          <p:val>
                                            <p:strVal val="#ppt_x"/>
                                          </p:val>
                                        </p:tav>
                                        <p:tav tm="100000">
                                          <p:val>
                                            <p:strVal val="#ppt_x"/>
                                          </p:val>
                                        </p:tav>
                                      </p:tavLst>
                                    </p:anim>
                                    <p:anim calcmode="lin" valueType="num">
                                      <p:cBhvr>
                                        <p:cTn id="21" dur="500" fill="hold"/>
                                        <p:tgtEl>
                                          <p:spTgt spid="19"/>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anim calcmode="lin" valueType="num">
                                      <p:cBhvr>
                                        <p:cTn id="26" dur="500" fill="hold"/>
                                        <p:tgtEl>
                                          <p:spTgt spid="24"/>
                                        </p:tgtEl>
                                        <p:attrNameLst>
                                          <p:attrName>ppt_x</p:attrName>
                                        </p:attrNameLst>
                                      </p:cBhvr>
                                      <p:tavLst>
                                        <p:tav tm="0">
                                          <p:val>
                                            <p:strVal val="#ppt_x"/>
                                          </p:val>
                                        </p:tav>
                                        <p:tav tm="100000">
                                          <p:val>
                                            <p:strVal val="#ppt_x"/>
                                          </p:val>
                                        </p:tav>
                                      </p:tavLst>
                                    </p:anim>
                                    <p:anim calcmode="lin" valueType="num">
                                      <p:cBhvr>
                                        <p:cTn id="27" dur="500" fill="hold"/>
                                        <p:tgtEl>
                                          <p:spTgt spid="24"/>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anim calcmode="lin" valueType="num">
                                      <p:cBhvr>
                                        <p:cTn id="32" dur="500" fill="hold"/>
                                        <p:tgtEl>
                                          <p:spTgt spid="9"/>
                                        </p:tgtEl>
                                        <p:attrNameLst>
                                          <p:attrName>ppt_x</p:attrName>
                                        </p:attrNameLst>
                                      </p:cBhvr>
                                      <p:tavLst>
                                        <p:tav tm="0">
                                          <p:val>
                                            <p:strVal val="#ppt_x"/>
                                          </p:val>
                                        </p:tav>
                                        <p:tav tm="100000">
                                          <p:val>
                                            <p:strVal val="#ppt_x"/>
                                          </p:val>
                                        </p:tav>
                                      </p:tavLst>
                                    </p:anim>
                                    <p:anim calcmode="lin" valueType="num">
                                      <p:cBhvr>
                                        <p:cTn id="33"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659243" y="-4889511"/>
            <a:ext cx="11299730" cy="7985060"/>
            <a:chOff x="3125843" y="-3613161"/>
            <a:chExt cx="11299730" cy="7985060"/>
          </a:xfrm>
        </p:grpSpPr>
        <p:sp>
          <p:nvSpPr>
            <p:cNvPr id="5" name="矩形 4"/>
            <p:cNvSpPr/>
            <p:nvPr/>
          </p:nvSpPr>
          <p:spPr>
            <a:xfrm rot="18900000">
              <a:off x="6440513" y="-2863872"/>
              <a:ext cx="7235771" cy="7235771"/>
            </a:xfrm>
            <a:prstGeom prst="rect">
              <a:avLst/>
            </a:prstGeom>
            <a:blipFill dpi="0" rotWithShape="0">
              <a:blip r:embed="rId1"/>
              <a:srcRect/>
              <a:tile tx="1524000" ty="0" sx="100000" sy="100000" flip="none" algn="b"/>
            </a:bli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sp>
          <p:nvSpPr>
            <p:cNvPr id="6" name="矩形 5"/>
            <p:cNvSpPr/>
            <p:nvPr/>
          </p:nvSpPr>
          <p:spPr>
            <a:xfrm rot="18900000">
              <a:off x="10807687" y="-1054929"/>
              <a:ext cx="3617886" cy="3617886"/>
            </a:xfrm>
            <a:prstGeom prst="rect">
              <a:avLst/>
            </a:prstGeom>
            <a:gradFill flip="none" rotWithShape="0">
              <a:gsLst>
                <a:gs pos="0">
                  <a:srgbClr val="1FA2FF">
                    <a:alpha val="80000"/>
                  </a:srgbClr>
                </a:gs>
                <a:gs pos="50000">
                  <a:srgbClr val="12D8FA">
                    <a:alpha val="80000"/>
                  </a:srgbClr>
                </a:gs>
                <a:gs pos="100000">
                  <a:srgbClr val="A6FFCB">
                    <a:alpha val="8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Arial" panose="020B0604020202020204" pitchFamily="34" charset="0"/>
              </a:endParaRPr>
            </a:p>
          </p:txBody>
        </p:sp>
        <p:sp>
          <p:nvSpPr>
            <p:cNvPr id="7" name="矩形 6"/>
            <p:cNvSpPr/>
            <p:nvPr/>
          </p:nvSpPr>
          <p:spPr>
            <a:xfrm rot="18900000">
              <a:off x="5691224" y="-1054929"/>
              <a:ext cx="3617886" cy="3617886"/>
            </a:xfrm>
            <a:prstGeom prst="rect">
              <a:avLst/>
            </a:prstGeom>
            <a:gradFill flip="none" rotWithShape="0">
              <a:gsLst>
                <a:gs pos="0">
                  <a:srgbClr val="1FA2FF">
                    <a:alpha val="80000"/>
                  </a:srgbClr>
                </a:gs>
                <a:gs pos="50000">
                  <a:srgbClr val="12D8FA">
                    <a:alpha val="80000"/>
                  </a:srgbClr>
                </a:gs>
                <a:gs pos="100000">
                  <a:srgbClr val="A6FFCB">
                    <a:alpha val="8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sp>
          <p:nvSpPr>
            <p:cNvPr id="8" name="矩形 7"/>
            <p:cNvSpPr/>
            <p:nvPr/>
          </p:nvSpPr>
          <p:spPr>
            <a:xfrm rot="18900000">
              <a:off x="8249456" y="-3613161"/>
              <a:ext cx="3617886" cy="3617886"/>
            </a:xfrm>
            <a:prstGeom prst="rect">
              <a:avLst/>
            </a:prstGeom>
            <a:solidFill>
              <a:srgbClr val="414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sp>
          <p:nvSpPr>
            <p:cNvPr id="9" name="矩形 8"/>
            <p:cNvSpPr/>
            <p:nvPr/>
          </p:nvSpPr>
          <p:spPr>
            <a:xfrm rot="18900000">
              <a:off x="3125843" y="-3613161"/>
              <a:ext cx="3617886" cy="3617886"/>
            </a:xfrm>
            <a:prstGeom prst="rect">
              <a:avLst/>
            </a:prstGeom>
            <a:solidFill>
              <a:srgbClr val="414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grpSp>
      <p:sp>
        <p:nvSpPr>
          <p:cNvPr id="10" name="矩形 9"/>
          <p:cNvSpPr/>
          <p:nvPr/>
        </p:nvSpPr>
        <p:spPr>
          <a:xfrm rot="18900000">
            <a:off x="-2132795" y="5745932"/>
            <a:ext cx="3617886" cy="3617886"/>
          </a:xfrm>
          <a:prstGeom prst="rect">
            <a:avLst/>
          </a:prstGeom>
          <a:gradFill flip="none" rotWithShape="0">
            <a:gsLst>
              <a:gs pos="0">
                <a:srgbClr val="1FA2FF"/>
              </a:gs>
              <a:gs pos="50000">
                <a:srgbClr val="12D8FA"/>
              </a:gs>
              <a:gs pos="100000">
                <a:srgbClr val="A6FFCB"/>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sp>
        <p:nvSpPr>
          <p:cNvPr id="16" name="矩形 15"/>
          <p:cNvSpPr/>
          <p:nvPr/>
        </p:nvSpPr>
        <p:spPr>
          <a:xfrm rot="18900000">
            <a:off x="-1835621" y="-3766939"/>
            <a:ext cx="3617886" cy="3617886"/>
          </a:xfrm>
          <a:prstGeom prst="rect">
            <a:avLst/>
          </a:prstGeom>
          <a:gradFill flip="none" rotWithShape="0">
            <a:gsLst>
              <a:gs pos="0">
                <a:srgbClr val="1FA2FF"/>
              </a:gs>
              <a:gs pos="50000">
                <a:srgbClr val="12D8FA"/>
              </a:gs>
              <a:gs pos="100000">
                <a:srgbClr val="A6FFCB"/>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grpSp>
        <p:nvGrpSpPr>
          <p:cNvPr id="2" name="组合 1"/>
          <p:cNvGrpSpPr/>
          <p:nvPr/>
        </p:nvGrpSpPr>
        <p:grpSpPr>
          <a:xfrm>
            <a:off x="1460150" y="2785307"/>
            <a:ext cx="6814676" cy="1177404"/>
            <a:chOff x="1460150" y="2785307"/>
            <a:chExt cx="6814676" cy="1177404"/>
          </a:xfrm>
        </p:grpSpPr>
        <p:sp>
          <p:nvSpPr>
            <p:cNvPr id="12" name="椭圆 11"/>
            <p:cNvSpPr/>
            <p:nvPr/>
          </p:nvSpPr>
          <p:spPr>
            <a:xfrm>
              <a:off x="1485073" y="2799891"/>
              <a:ext cx="1162820" cy="1162820"/>
            </a:xfrm>
            <a:prstGeom prst="ellipse">
              <a:avLst/>
            </a:prstGeom>
            <a:gradFill flip="none" rotWithShape="0">
              <a:gsLst>
                <a:gs pos="0">
                  <a:srgbClr val="1FA2FF"/>
                </a:gs>
                <a:gs pos="50000">
                  <a:srgbClr val="12D8FA"/>
                </a:gs>
                <a:gs pos="100000">
                  <a:srgbClr val="A6FFCB"/>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solidFill>
                  <a:schemeClr val="lt1"/>
                </a:solidFill>
                <a:latin typeface="Arial" panose="020B0604020202020204" pitchFamily="34" charset="0"/>
              </a:endParaRPr>
            </a:p>
          </p:txBody>
        </p:sp>
        <p:sp>
          <p:nvSpPr>
            <p:cNvPr id="13" name="文本框 12"/>
            <p:cNvSpPr txBox="1"/>
            <p:nvPr/>
          </p:nvSpPr>
          <p:spPr>
            <a:xfrm>
              <a:off x="1460150" y="2996580"/>
              <a:ext cx="1212667" cy="769442"/>
            </a:xfrm>
            <a:prstGeom prst="rect">
              <a:avLst/>
            </a:prstGeom>
            <a:noFill/>
          </p:spPr>
          <p:txBody>
            <a:bodyPr wrap="square" rtlCol="0">
              <a:spAutoFit/>
            </a:bodyPr>
            <a:lstStyle/>
            <a:p>
              <a:pPr lvl="0" algn="ctr"/>
              <a:r>
                <a:rPr lang="en-US" altLang="zh-CN" sz="4400" kern="0" dirty="0">
                  <a:solidFill>
                    <a:prstClr val="white"/>
                  </a:solidFill>
                  <a:latin typeface="优设标题黑" panose="00000500000000000000" pitchFamily="2" charset="-122"/>
                  <a:ea typeface="优设标题黑" panose="00000500000000000000" pitchFamily="2" charset="-122"/>
                </a:rPr>
                <a:t>04</a:t>
              </a:r>
              <a:endParaRPr lang="en-US" altLang="zh-CN" sz="4400" kern="0" dirty="0">
                <a:solidFill>
                  <a:prstClr val="white"/>
                </a:solidFill>
                <a:latin typeface="优设标题黑" panose="00000500000000000000" pitchFamily="2" charset="-122"/>
                <a:ea typeface="优设标题黑" panose="00000500000000000000" pitchFamily="2" charset="-122"/>
              </a:endParaRPr>
            </a:p>
          </p:txBody>
        </p:sp>
        <p:sp>
          <p:nvSpPr>
            <p:cNvPr id="14" name="文本框 13"/>
            <p:cNvSpPr txBox="1"/>
            <p:nvPr/>
          </p:nvSpPr>
          <p:spPr>
            <a:xfrm>
              <a:off x="3190149" y="2785307"/>
              <a:ext cx="3858379" cy="830998"/>
            </a:xfrm>
            <a:prstGeom prst="rect">
              <a:avLst/>
            </a:prstGeom>
            <a:noFill/>
          </p:spPr>
          <p:txBody>
            <a:bodyPr wrap="square" rtlCol="0">
              <a:spAutoFit/>
            </a:bodyPr>
            <a:lstStyle/>
            <a:p>
              <a:pPr lvl="0" algn="dist"/>
              <a:r>
                <a:rPr lang="zh-CN" altLang="en-US" sz="4800" kern="0" dirty="0">
                  <a:solidFill>
                    <a:schemeClr val="tx1">
                      <a:lumMod val="75000"/>
                      <a:lumOff val="25000"/>
                    </a:schemeClr>
                  </a:solidFill>
                  <a:latin typeface="优设标题黑" panose="00000500000000000000" pitchFamily="2" charset="-122"/>
                  <a:ea typeface="优设标题黑" panose="00000500000000000000" pitchFamily="2" charset="-122"/>
                </a:rPr>
                <a:t>明年工作规划</a:t>
              </a:r>
              <a:endParaRPr lang="zh-CN" altLang="en-US" sz="4800" kern="0" dirty="0">
                <a:solidFill>
                  <a:schemeClr val="tx1">
                    <a:lumMod val="75000"/>
                    <a:lumOff val="25000"/>
                  </a:schemeClr>
                </a:solidFill>
                <a:latin typeface="优设标题黑" panose="00000500000000000000" pitchFamily="2" charset="-122"/>
                <a:ea typeface="优设标题黑" panose="00000500000000000000" pitchFamily="2" charset="-122"/>
              </a:endParaRPr>
            </a:p>
          </p:txBody>
        </p:sp>
        <p:sp>
          <p:nvSpPr>
            <p:cNvPr id="15" name="文本框 14"/>
            <p:cNvSpPr txBox="1"/>
            <p:nvPr/>
          </p:nvSpPr>
          <p:spPr>
            <a:xfrm>
              <a:off x="3219319" y="3551838"/>
              <a:ext cx="5055507" cy="369332"/>
            </a:xfrm>
            <a:prstGeom prst="rect">
              <a:avLst/>
            </a:prstGeom>
            <a:noFill/>
          </p:spPr>
          <p:txBody>
            <a:bodyPr wrap="square" rtlCol="0">
              <a:spAutoFit/>
            </a:bodyPr>
            <a:lstStyle/>
            <a:p>
              <a:pPr lvl="0" algn="dist"/>
              <a:r>
                <a:rPr lang="en-US" altLang="zh-CN" i="1" kern="0" dirty="0">
                  <a:solidFill>
                    <a:prstClr val="white">
                      <a:lumMod val="65000"/>
                    </a:prstClr>
                  </a:solidFill>
                  <a:latin typeface="思源黑体 CN Light" panose="020B0300000000000000" pitchFamily="34" charset="-122"/>
                  <a:ea typeface="思源黑体 CN Light" panose="020B0300000000000000" pitchFamily="34" charset="-122"/>
                </a:rPr>
                <a:t>NEXT YEAR'S WORK PLAN</a:t>
              </a:r>
              <a:endParaRPr lang="en-US" altLang="zh-CN" i="1" kern="0" dirty="0">
                <a:solidFill>
                  <a:prstClr val="white">
                    <a:lumMod val="65000"/>
                  </a:prstClr>
                </a:solidFill>
                <a:latin typeface="思源黑体 CN Light" panose="020B0300000000000000" pitchFamily="34" charset="-122"/>
                <a:ea typeface="思源黑体 CN Light" panose="020B0300000000000000" pitchFamily="34" charset="-122"/>
              </a:endParaRPr>
            </a:p>
          </p:txBody>
        </p:sp>
        <p:cxnSp>
          <p:nvCxnSpPr>
            <p:cNvPr id="17" name="直接连接符 16"/>
            <p:cNvCxnSpPr/>
            <p:nvPr/>
          </p:nvCxnSpPr>
          <p:spPr>
            <a:xfrm>
              <a:off x="2922654" y="2938286"/>
              <a:ext cx="0" cy="97018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74313" y="298369"/>
            <a:ext cx="3545238" cy="644999"/>
            <a:chOff x="1460150" y="2785307"/>
            <a:chExt cx="6814676" cy="1239818"/>
          </a:xfrm>
        </p:grpSpPr>
        <p:sp>
          <p:nvSpPr>
            <p:cNvPr id="12" name="椭圆 11"/>
            <p:cNvSpPr/>
            <p:nvPr/>
          </p:nvSpPr>
          <p:spPr>
            <a:xfrm>
              <a:off x="1485073" y="2799891"/>
              <a:ext cx="1162820" cy="1162820"/>
            </a:xfrm>
            <a:prstGeom prst="ellipse">
              <a:avLst/>
            </a:prstGeom>
            <a:gradFill flip="none" rotWithShape="0">
              <a:gsLst>
                <a:gs pos="0">
                  <a:srgbClr val="1FA2FF"/>
                </a:gs>
                <a:gs pos="50000">
                  <a:srgbClr val="12D8FA"/>
                </a:gs>
                <a:gs pos="100000">
                  <a:srgbClr val="A6FFCB"/>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dirty="0">
                <a:solidFill>
                  <a:schemeClr val="lt1"/>
                </a:solidFill>
                <a:latin typeface="Arial" panose="020B0604020202020204" pitchFamily="34" charset="0"/>
              </a:endParaRPr>
            </a:p>
          </p:txBody>
        </p:sp>
        <p:sp>
          <p:nvSpPr>
            <p:cNvPr id="13" name="文本框 12"/>
            <p:cNvSpPr txBox="1"/>
            <p:nvPr/>
          </p:nvSpPr>
          <p:spPr>
            <a:xfrm>
              <a:off x="1460150" y="2996580"/>
              <a:ext cx="1212668" cy="76909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prstClr val="white"/>
                  </a:solidFill>
                  <a:uLnTx/>
                  <a:uFillTx/>
                  <a:latin typeface="优设标题黑" panose="00000500000000000000" pitchFamily="2" charset="-122"/>
                  <a:ea typeface="优设标题黑" panose="00000500000000000000" pitchFamily="2" charset="-122"/>
                </a:rPr>
                <a:t>04</a:t>
              </a:r>
              <a:endParaRPr kumimoji="0" lang="zh-CN" altLang="en-US" sz="2000" b="0" i="0" u="none" strike="noStrike" kern="0" cap="none" spc="0" normalizeH="0" baseline="0" noProof="0" dirty="0">
                <a:ln>
                  <a:noFill/>
                </a:ln>
                <a:solidFill>
                  <a:prstClr val="white"/>
                </a:solidFill>
                <a:uLnTx/>
                <a:uFillTx/>
                <a:latin typeface="优设标题黑" panose="00000500000000000000" pitchFamily="2" charset="-122"/>
                <a:ea typeface="优设标题黑" panose="00000500000000000000" pitchFamily="2" charset="-122"/>
              </a:endParaRPr>
            </a:p>
          </p:txBody>
        </p:sp>
        <p:sp>
          <p:nvSpPr>
            <p:cNvPr id="14" name="文本框 13"/>
            <p:cNvSpPr txBox="1"/>
            <p:nvPr/>
          </p:nvSpPr>
          <p:spPr>
            <a:xfrm>
              <a:off x="3190148" y="2785307"/>
              <a:ext cx="3858378" cy="887413"/>
            </a:xfrm>
            <a:prstGeom prst="rect">
              <a:avLst/>
            </a:prstGeom>
            <a:noFill/>
          </p:spPr>
          <p:txBody>
            <a:bodyPr wrap="square" rtlCol="0">
              <a:spAutoFit/>
            </a:bodyPr>
            <a:lstStyle/>
            <a:p>
              <a:pPr lvl="0" algn="dist"/>
              <a:r>
                <a:rPr lang="zh-CN" altLang="en-US" sz="2400" kern="0" dirty="0">
                  <a:solidFill>
                    <a:schemeClr val="tx1">
                      <a:lumMod val="75000"/>
                      <a:lumOff val="25000"/>
                    </a:schemeClr>
                  </a:solidFill>
                  <a:latin typeface="优设标题黑" panose="00000500000000000000" pitchFamily="2" charset="-122"/>
                  <a:ea typeface="优设标题黑" panose="00000500000000000000" pitchFamily="2" charset="-122"/>
                </a:rPr>
                <a:t>明年工作规划</a:t>
              </a:r>
              <a:endParaRPr lang="zh-CN" altLang="en-US" sz="2400" kern="0" dirty="0">
                <a:solidFill>
                  <a:schemeClr val="tx1">
                    <a:lumMod val="75000"/>
                    <a:lumOff val="25000"/>
                  </a:schemeClr>
                </a:solidFill>
                <a:latin typeface="优设标题黑" panose="00000500000000000000" pitchFamily="2" charset="-122"/>
                <a:ea typeface="优设标题黑" panose="00000500000000000000" pitchFamily="2" charset="-122"/>
              </a:endParaRPr>
            </a:p>
          </p:txBody>
        </p:sp>
        <p:sp>
          <p:nvSpPr>
            <p:cNvPr id="15" name="文本框 14"/>
            <p:cNvSpPr txBox="1"/>
            <p:nvPr/>
          </p:nvSpPr>
          <p:spPr>
            <a:xfrm>
              <a:off x="3219320" y="3551839"/>
              <a:ext cx="5055506" cy="473286"/>
            </a:xfrm>
            <a:prstGeom prst="rect">
              <a:avLst/>
            </a:prstGeom>
            <a:noFill/>
          </p:spPr>
          <p:txBody>
            <a:bodyPr wrap="square" rtlCol="0">
              <a:spAutoFit/>
            </a:bodyPr>
            <a:lstStyle/>
            <a:p>
              <a:pPr lvl="0" algn="dist"/>
              <a:r>
                <a:rPr lang="en-US" altLang="zh-CN" sz="1000" i="1" kern="0" dirty="0">
                  <a:solidFill>
                    <a:prstClr val="white">
                      <a:lumMod val="65000"/>
                    </a:prstClr>
                  </a:solidFill>
                  <a:latin typeface="思源黑体 CN Light" panose="020B0300000000000000" pitchFamily="34" charset="-122"/>
                  <a:ea typeface="思源黑体 CN Light" panose="020B0300000000000000" pitchFamily="34" charset="-122"/>
                </a:rPr>
                <a:t>NEXT YEAR'S WORK PLAN</a:t>
              </a:r>
              <a:endParaRPr lang="en-US" altLang="zh-CN" sz="1000" i="1" kern="0" dirty="0">
                <a:solidFill>
                  <a:prstClr val="white">
                    <a:lumMod val="65000"/>
                  </a:prstClr>
                </a:solidFill>
                <a:latin typeface="思源黑体 CN Light" panose="020B0300000000000000" pitchFamily="34" charset="-122"/>
                <a:ea typeface="思源黑体 CN Light" panose="020B0300000000000000" pitchFamily="34" charset="-122"/>
              </a:endParaRPr>
            </a:p>
          </p:txBody>
        </p:sp>
        <p:cxnSp>
          <p:nvCxnSpPr>
            <p:cNvPr id="17" name="直接连接符 16"/>
            <p:cNvCxnSpPr/>
            <p:nvPr/>
          </p:nvCxnSpPr>
          <p:spPr>
            <a:xfrm>
              <a:off x="2922654" y="2938286"/>
              <a:ext cx="0" cy="97018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8" name="矩形 17"/>
          <p:cNvSpPr/>
          <p:nvPr/>
        </p:nvSpPr>
        <p:spPr>
          <a:xfrm>
            <a:off x="10565215" y="340543"/>
            <a:ext cx="1303173" cy="276999"/>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chemeClr val="tx1">
                    <a:lumMod val="75000"/>
                    <a:lumOff val="25000"/>
                  </a:schemeClr>
                </a:solidFill>
                <a:uLnTx/>
                <a:uFillTx/>
                <a:latin typeface="优设标题黑" panose="00000500000000000000" pitchFamily="2" charset="-122"/>
                <a:ea typeface="优设标题黑" panose="00000500000000000000" pitchFamily="2" charset="-122"/>
              </a:rPr>
              <a:t>YOUR LOGO</a:t>
            </a:r>
            <a:endParaRPr kumimoji="0" lang="zh-CN" altLang="en-US" sz="1200" b="0" i="0" u="none" strike="noStrike" kern="1200" cap="none" spc="0" normalizeH="0" baseline="0" noProof="0" dirty="0">
              <a:ln>
                <a:noFill/>
              </a:ln>
              <a:solidFill>
                <a:schemeClr val="tx1">
                  <a:lumMod val="75000"/>
                  <a:lumOff val="25000"/>
                </a:schemeClr>
              </a:solidFill>
              <a:uLnTx/>
              <a:uFillTx/>
              <a:latin typeface="优设标题黑" panose="00000500000000000000" pitchFamily="2" charset="-122"/>
              <a:ea typeface="优设标题黑" panose="00000500000000000000" pitchFamily="2" charset="-122"/>
            </a:endParaRPr>
          </a:p>
        </p:txBody>
      </p:sp>
      <p:cxnSp>
        <p:nvCxnSpPr>
          <p:cNvPr id="9" name="直接连接符 8"/>
          <p:cNvCxnSpPr/>
          <p:nvPr/>
        </p:nvCxnSpPr>
        <p:spPr>
          <a:xfrm>
            <a:off x="0" y="3583660"/>
            <a:ext cx="12192000" cy="0"/>
          </a:xfrm>
          <a:prstGeom prst="line">
            <a:avLst/>
          </a:prstGeom>
          <a:ln>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321599" y="3651116"/>
            <a:ext cx="0" cy="1621023"/>
          </a:xfrm>
          <a:prstGeom prst="line">
            <a:avLst/>
          </a:prstGeom>
          <a:ln>
            <a:solidFill>
              <a:srgbClr val="595959"/>
            </a:solidFill>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1467204" y="3947300"/>
            <a:ext cx="4276719" cy="1324839"/>
            <a:chOff x="1467204" y="3947300"/>
            <a:chExt cx="4276719" cy="1324839"/>
          </a:xfrm>
        </p:grpSpPr>
        <p:sp>
          <p:nvSpPr>
            <p:cNvPr id="16" name="文本框"/>
            <p:cNvSpPr txBox="1"/>
            <p:nvPr/>
          </p:nvSpPr>
          <p:spPr>
            <a:xfrm>
              <a:off x="1467204" y="3947300"/>
              <a:ext cx="1664651" cy="523220"/>
            </a:xfrm>
            <a:prstGeom prst="rect">
              <a:avLst/>
            </a:prstGeom>
            <a:noFill/>
          </p:spPr>
          <p:txBody>
            <a:bodyPr wrap="square" rtlCol="0">
              <a:spAutoFit/>
            </a:bodyPr>
            <a:lstStyle/>
            <a:p>
              <a:r>
                <a:rPr lang="en-US" altLang="zh-CN" sz="2800" dirty="0">
                  <a:solidFill>
                    <a:srgbClr val="595959"/>
                  </a:solidFill>
                  <a:latin typeface="优设标题黑" panose="00000500000000000000" pitchFamily="2" charset="-122"/>
                  <a:ea typeface="优设标题黑" panose="00000500000000000000" pitchFamily="2" charset="-122"/>
                </a:rPr>
                <a:t>201X/1</a:t>
              </a:r>
              <a:endParaRPr lang="zh-CN" altLang="en-US" sz="2800" dirty="0">
                <a:solidFill>
                  <a:srgbClr val="595959"/>
                </a:solidFill>
                <a:latin typeface="优设标题黑" panose="00000500000000000000" pitchFamily="2" charset="-122"/>
                <a:ea typeface="优设标题黑" panose="00000500000000000000" pitchFamily="2" charset="-122"/>
              </a:endParaRPr>
            </a:p>
          </p:txBody>
        </p:sp>
        <p:sp>
          <p:nvSpPr>
            <p:cNvPr id="19" name="文本框" descr="e7d195523061f1c0dc554706afe4c72a60a25314cbaece805811E654B44695D34D35691164BB3D154CCFD5D798F6FEAD99EAA8F1ADC3D4AFA5BC9ED0BB3A4B45073A038AC38E89AB54D31AA59602B9F12209B776749A2CCA36AD07C888D793A35F9D491ED1216934BB3A67970262DCEF660A8C3A8D1E7FE509DD9C96939D9FB9CDC0D2D415A58769"/>
            <p:cNvSpPr/>
            <p:nvPr/>
          </p:nvSpPr>
          <p:spPr>
            <a:xfrm>
              <a:off x="1467205" y="4534821"/>
              <a:ext cx="4276718" cy="737318"/>
            </a:xfrm>
            <a:prstGeom prst="rect">
              <a:avLst/>
            </a:prstGeom>
          </p:spPr>
          <p:txBody>
            <a:bodyPr wrap="square">
              <a:spAutoFit/>
            </a:bodyPr>
            <a:lstStyle/>
            <a:p>
              <a:pPr>
                <a:lnSpc>
                  <a:spcPct val="12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Segoe UI" panose="020B0502040204020203" pitchFamily="34" charset="0"/>
                </a:rPr>
                <a:t>点击此处添加文本内容，如关键词、部分简单介绍等。</a:t>
              </a:r>
              <a:endPar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Segoe UI" panose="020B0502040204020203" pitchFamily="34" charset="0"/>
              </a:endParaRPr>
            </a:p>
            <a:p>
              <a:pPr>
                <a:lnSpc>
                  <a:spcPct val="12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Segoe UI" panose="020B0502040204020203" pitchFamily="34" charset="0"/>
                </a:rPr>
                <a:t>点击此处添加文本内容。点击此处添加文本内容，如关键词、部分简单介绍等。</a:t>
              </a:r>
              <a:endPar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Segoe UI" panose="020B0502040204020203" pitchFamily="34" charset="0"/>
              </a:endParaRPr>
            </a:p>
          </p:txBody>
        </p:sp>
      </p:grpSp>
      <p:cxnSp>
        <p:nvCxnSpPr>
          <p:cNvPr id="20" name="直接连接符 19"/>
          <p:cNvCxnSpPr/>
          <p:nvPr/>
        </p:nvCxnSpPr>
        <p:spPr>
          <a:xfrm>
            <a:off x="6341478" y="3651116"/>
            <a:ext cx="3148" cy="1621023"/>
          </a:xfrm>
          <a:prstGeom prst="line">
            <a:avLst/>
          </a:prstGeom>
          <a:ln>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2733666" y="1954962"/>
            <a:ext cx="0" cy="1574171"/>
          </a:xfrm>
          <a:prstGeom prst="line">
            <a:avLst/>
          </a:prstGeom>
          <a:ln>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7852313" y="1954962"/>
            <a:ext cx="0" cy="1574171"/>
          </a:xfrm>
          <a:prstGeom prst="line">
            <a:avLst/>
          </a:prstGeom>
          <a:ln>
            <a:solidFill>
              <a:srgbClr val="595959"/>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6713181" y="3947300"/>
            <a:ext cx="4276719" cy="1324839"/>
            <a:chOff x="6713181" y="3947300"/>
            <a:chExt cx="4276719" cy="1324839"/>
          </a:xfrm>
        </p:grpSpPr>
        <p:sp>
          <p:nvSpPr>
            <p:cNvPr id="24" name="文本框"/>
            <p:cNvSpPr txBox="1"/>
            <p:nvPr/>
          </p:nvSpPr>
          <p:spPr>
            <a:xfrm>
              <a:off x="6713181" y="3947300"/>
              <a:ext cx="1664651" cy="523220"/>
            </a:xfrm>
            <a:prstGeom prst="rect">
              <a:avLst/>
            </a:prstGeom>
            <a:noFill/>
          </p:spPr>
          <p:txBody>
            <a:bodyPr wrap="square" rtlCol="0">
              <a:spAutoFit/>
            </a:bodyPr>
            <a:lstStyle/>
            <a:p>
              <a:r>
                <a:rPr lang="en-US" altLang="zh-CN" sz="2800" dirty="0">
                  <a:solidFill>
                    <a:srgbClr val="595959"/>
                  </a:solidFill>
                  <a:latin typeface="优设标题黑" panose="00000500000000000000" pitchFamily="2" charset="-122"/>
                  <a:ea typeface="优设标题黑" panose="00000500000000000000" pitchFamily="2" charset="-122"/>
                </a:rPr>
                <a:t>201X/7</a:t>
              </a:r>
              <a:endParaRPr lang="zh-CN" altLang="en-US" sz="2800" dirty="0">
                <a:solidFill>
                  <a:srgbClr val="595959"/>
                </a:solidFill>
                <a:latin typeface="优设标题黑" panose="00000500000000000000" pitchFamily="2" charset="-122"/>
                <a:ea typeface="优设标题黑" panose="00000500000000000000" pitchFamily="2" charset="-122"/>
              </a:endParaRPr>
            </a:p>
          </p:txBody>
        </p:sp>
        <p:sp>
          <p:nvSpPr>
            <p:cNvPr id="25" name="文本框" descr="e7d195523061f1c0dc554706afe4c72a60a25314cbaece805811E654B44695D34D35691164BB3D154CCFD5D798F6FEAD99EAA8F1ADC3D4AFA5BC9ED0BB3A4B45073A038AC38E89AB54D31AA59602B9F12209B776749A2CCA36AD07C888D793A35F9D491ED1216934BB3A67970262DCEF660A8C3A8D1E7FE509DD9C96939D9FB9CDC0D2D415A58769"/>
            <p:cNvSpPr/>
            <p:nvPr/>
          </p:nvSpPr>
          <p:spPr>
            <a:xfrm>
              <a:off x="6713182" y="4534821"/>
              <a:ext cx="4276718" cy="737318"/>
            </a:xfrm>
            <a:prstGeom prst="rect">
              <a:avLst/>
            </a:prstGeom>
          </p:spPr>
          <p:txBody>
            <a:bodyPr wrap="square">
              <a:spAutoFit/>
            </a:bodyPr>
            <a:lstStyle/>
            <a:p>
              <a:pPr>
                <a:lnSpc>
                  <a:spcPct val="12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Segoe UI" panose="020B0502040204020203" pitchFamily="34" charset="0"/>
                </a:rPr>
                <a:t>点击此处添加文本内容，如关键词、部分简单介绍等。</a:t>
              </a:r>
              <a:endPar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Segoe UI" panose="020B0502040204020203" pitchFamily="34" charset="0"/>
              </a:endParaRPr>
            </a:p>
            <a:p>
              <a:pPr>
                <a:lnSpc>
                  <a:spcPct val="12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Segoe UI" panose="020B0502040204020203" pitchFamily="34" charset="0"/>
                </a:rPr>
                <a:t>点击此处添加文本内容。点击此处添加文本内容，如关键词、部分简单介绍等。</a:t>
              </a:r>
              <a:endPar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Segoe UI" panose="020B0502040204020203" pitchFamily="34" charset="0"/>
              </a:endParaRPr>
            </a:p>
          </p:txBody>
        </p:sp>
      </p:grpSp>
      <p:grpSp>
        <p:nvGrpSpPr>
          <p:cNvPr id="26" name="组合 25"/>
          <p:cNvGrpSpPr/>
          <p:nvPr/>
        </p:nvGrpSpPr>
        <p:grpSpPr>
          <a:xfrm>
            <a:off x="3161337" y="1985099"/>
            <a:ext cx="4276719" cy="1324839"/>
            <a:chOff x="3161337" y="1985099"/>
            <a:chExt cx="4276719" cy="1324839"/>
          </a:xfrm>
        </p:grpSpPr>
        <p:sp>
          <p:nvSpPr>
            <p:cNvPr id="27" name="文本框"/>
            <p:cNvSpPr txBox="1"/>
            <p:nvPr/>
          </p:nvSpPr>
          <p:spPr>
            <a:xfrm>
              <a:off x="3161337" y="1985099"/>
              <a:ext cx="1664651" cy="523220"/>
            </a:xfrm>
            <a:prstGeom prst="rect">
              <a:avLst/>
            </a:prstGeom>
            <a:noFill/>
          </p:spPr>
          <p:txBody>
            <a:bodyPr wrap="square" rtlCol="0">
              <a:spAutoFit/>
            </a:bodyPr>
            <a:lstStyle/>
            <a:p>
              <a:r>
                <a:rPr lang="en-US" altLang="zh-CN" sz="2800" dirty="0">
                  <a:gradFill>
                    <a:gsLst>
                      <a:gs pos="50000">
                        <a:srgbClr val="12D8FA"/>
                      </a:gs>
                      <a:gs pos="0">
                        <a:srgbClr val="1FA2FF"/>
                      </a:gs>
                      <a:gs pos="100000">
                        <a:srgbClr val="A6FFCB"/>
                      </a:gs>
                    </a:gsLst>
                    <a:lin ang="2700000" scaled="1"/>
                  </a:gradFill>
                  <a:latin typeface="优设标题黑" panose="00000500000000000000" pitchFamily="2" charset="-122"/>
                  <a:ea typeface="优设标题黑" panose="00000500000000000000" pitchFamily="2" charset="-122"/>
                </a:rPr>
                <a:t>201X/4</a:t>
              </a:r>
              <a:endParaRPr lang="zh-CN" altLang="en-US" sz="2800" dirty="0">
                <a:gradFill>
                  <a:gsLst>
                    <a:gs pos="50000">
                      <a:srgbClr val="12D8FA"/>
                    </a:gs>
                    <a:gs pos="0">
                      <a:srgbClr val="1FA2FF"/>
                    </a:gs>
                    <a:gs pos="100000">
                      <a:srgbClr val="A6FFCB"/>
                    </a:gs>
                  </a:gsLst>
                  <a:lin ang="2700000" scaled="1"/>
                </a:gradFill>
                <a:latin typeface="优设标题黑" panose="00000500000000000000" pitchFamily="2" charset="-122"/>
                <a:ea typeface="优设标题黑" panose="00000500000000000000" pitchFamily="2" charset="-122"/>
              </a:endParaRPr>
            </a:p>
          </p:txBody>
        </p:sp>
        <p:sp>
          <p:nvSpPr>
            <p:cNvPr id="28" name="文本框" descr="e7d195523061f1c0dc554706afe4c72a60a25314cbaece805811E654B44695D34D35691164BB3D154CCFD5D798F6FEAD99EAA8F1ADC3D4AFA5BC9ED0BB3A4B45073A038AC38E89AB54D31AA59602B9F12209B776749A2CCA36AD07C888D793A35F9D491ED1216934BB3A67970262DCEF660A8C3A8D1E7FE509DD9C96939D9FB9CDC0D2D415A58769"/>
            <p:cNvSpPr/>
            <p:nvPr/>
          </p:nvSpPr>
          <p:spPr>
            <a:xfrm>
              <a:off x="3161338" y="2572620"/>
              <a:ext cx="4276718" cy="737318"/>
            </a:xfrm>
            <a:prstGeom prst="rect">
              <a:avLst/>
            </a:prstGeom>
          </p:spPr>
          <p:txBody>
            <a:bodyPr wrap="square">
              <a:spAutoFit/>
            </a:bodyPr>
            <a:lstStyle/>
            <a:p>
              <a:pPr>
                <a:lnSpc>
                  <a:spcPct val="12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Segoe UI" panose="020B0502040204020203" pitchFamily="34" charset="0"/>
                </a:rPr>
                <a:t>点击此处添加文本内容，如关键词、部分简单介绍等。</a:t>
              </a:r>
              <a:endPar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Segoe UI" panose="020B0502040204020203" pitchFamily="34" charset="0"/>
              </a:endParaRPr>
            </a:p>
            <a:p>
              <a:pPr>
                <a:lnSpc>
                  <a:spcPct val="12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Segoe UI" panose="020B0502040204020203" pitchFamily="34" charset="0"/>
                </a:rPr>
                <a:t>点击此处添加文本内容。点击此处添加文本内容，如关键词、部分简单介绍等。</a:t>
              </a:r>
              <a:endPar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Segoe UI" panose="020B0502040204020203" pitchFamily="34" charset="0"/>
              </a:endParaRPr>
            </a:p>
          </p:txBody>
        </p:sp>
      </p:grpSp>
      <p:grpSp>
        <p:nvGrpSpPr>
          <p:cNvPr id="29" name="组合 28"/>
          <p:cNvGrpSpPr/>
          <p:nvPr/>
        </p:nvGrpSpPr>
        <p:grpSpPr>
          <a:xfrm>
            <a:off x="8407314" y="1985099"/>
            <a:ext cx="3015425" cy="1324839"/>
            <a:chOff x="8407314" y="1985099"/>
            <a:chExt cx="3015425" cy="1324839"/>
          </a:xfrm>
        </p:grpSpPr>
        <p:sp>
          <p:nvSpPr>
            <p:cNvPr id="30" name="文本框"/>
            <p:cNvSpPr txBox="1"/>
            <p:nvPr/>
          </p:nvSpPr>
          <p:spPr>
            <a:xfrm>
              <a:off x="8407314" y="1985099"/>
              <a:ext cx="1664651" cy="523220"/>
            </a:xfrm>
            <a:prstGeom prst="rect">
              <a:avLst/>
            </a:prstGeom>
            <a:noFill/>
          </p:spPr>
          <p:txBody>
            <a:bodyPr wrap="square" rtlCol="0">
              <a:spAutoFit/>
            </a:bodyPr>
            <a:lstStyle/>
            <a:p>
              <a:r>
                <a:rPr lang="en-US" altLang="zh-CN" sz="2800" dirty="0">
                  <a:gradFill>
                    <a:gsLst>
                      <a:gs pos="50000">
                        <a:srgbClr val="12D8FA"/>
                      </a:gs>
                      <a:gs pos="0">
                        <a:srgbClr val="1FA2FF"/>
                      </a:gs>
                      <a:gs pos="100000">
                        <a:srgbClr val="A6FFCB"/>
                      </a:gs>
                    </a:gsLst>
                    <a:lin ang="2700000" scaled="1"/>
                  </a:gradFill>
                  <a:latin typeface="优设标题黑" panose="00000500000000000000" pitchFamily="2" charset="-122"/>
                  <a:ea typeface="优设标题黑" panose="00000500000000000000" pitchFamily="2" charset="-122"/>
                </a:rPr>
                <a:t>201X/10</a:t>
              </a:r>
              <a:endParaRPr lang="zh-CN" altLang="en-US" sz="2800" dirty="0">
                <a:gradFill>
                  <a:gsLst>
                    <a:gs pos="50000">
                      <a:srgbClr val="12D8FA"/>
                    </a:gs>
                    <a:gs pos="0">
                      <a:srgbClr val="1FA2FF"/>
                    </a:gs>
                    <a:gs pos="100000">
                      <a:srgbClr val="A6FFCB"/>
                    </a:gs>
                  </a:gsLst>
                  <a:lin ang="2700000" scaled="1"/>
                </a:gradFill>
                <a:latin typeface="优设标题黑" panose="00000500000000000000" pitchFamily="2" charset="-122"/>
                <a:ea typeface="优设标题黑" panose="00000500000000000000" pitchFamily="2" charset="-122"/>
              </a:endParaRPr>
            </a:p>
          </p:txBody>
        </p:sp>
        <p:sp>
          <p:nvSpPr>
            <p:cNvPr id="31" name="文本框" descr="e7d195523061f1c0dc554706afe4c72a60a25314cbaece805811E654B44695D34D35691164BB3D154CCFD5D798F6FEAD99EAA8F1ADC3D4AFA5BC9ED0BB3A4B45073A038AC38E89AB54D31AA59602B9F12209B776749A2CCA36AD07C888D793A35F9D491ED1216934BB3A67970262DCEF660A8C3A8D1E7FE509DD9C96939D9FB9CDC0D2D415A58769"/>
            <p:cNvSpPr/>
            <p:nvPr/>
          </p:nvSpPr>
          <p:spPr>
            <a:xfrm>
              <a:off x="8407315" y="2572620"/>
              <a:ext cx="3015424" cy="737318"/>
            </a:xfrm>
            <a:prstGeom prst="rect">
              <a:avLst/>
            </a:prstGeom>
          </p:spPr>
          <p:txBody>
            <a:bodyPr wrap="square">
              <a:spAutoFit/>
            </a:bodyPr>
            <a:lstStyle/>
            <a:p>
              <a:pPr>
                <a:lnSpc>
                  <a:spcPct val="12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Segoe UI" panose="020B0502040204020203" pitchFamily="34" charset="0"/>
                </a:rPr>
                <a:t>点击此处添加文本内容，如关键词、部分简单介绍等。点击此处添加文本内容。点击此处添加文本内容</a:t>
              </a:r>
              <a:endPar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Segoe UI" panose="020B0502040204020203" pitchFamily="34" charset="0"/>
              </a:endParaRPr>
            </a:p>
          </p:txBody>
        </p:sp>
      </p:grpSp>
      <p:sp>
        <p:nvSpPr>
          <p:cNvPr id="32" name="六边形 31"/>
          <p:cNvSpPr/>
          <p:nvPr/>
        </p:nvSpPr>
        <p:spPr>
          <a:xfrm>
            <a:off x="1237016" y="3516204"/>
            <a:ext cx="189205" cy="164892"/>
          </a:xfrm>
          <a:prstGeom prst="hexagon">
            <a:avLst/>
          </a:prstGeom>
          <a:gradFill flip="none" rotWithShape="1">
            <a:gsLst>
              <a:gs pos="50000">
                <a:srgbClr val="12D8FA"/>
              </a:gs>
              <a:gs pos="0">
                <a:srgbClr val="1FA2FF"/>
              </a:gs>
              <a:gs pos="100000">
                <a:srgbClr val="A6FFCB"/>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sp>
        <p:nvSpPr>
          <p:cNvPr id="33" name="六边形 32"/>
          <p:cNvSpPr/>
          <p:nvPr/>
        </p:nvSpPr>
        <p:spPr>
          <a:xfrm>
            <a:off x="6256895" y="3516204"/>
            <a:ext cx="189205" cy="164892"/>
          </a:xfrm>
          <a:prstGeom prst="hexagon">
            <a:avLst/>
          </a:prstGeom>
          <a:gradFill flip="none" rotWithShape="1">
            <a:gsLst>
              <a:gs pos="50000">
                <a:srgbClr val="12D8FA"/>
              </a:gs>
              <a:gs pos="0">
                <a:srgbClr val="1FA2FF"/>
              </a:gs>
              <a:gs pos="100000">
                <a:srgbClr val="A6FFCB"/>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sp>
        <p:nvSpPr>
          <p:cNvPr id="34" name="六边形 33"/>
          <p:cNvSpPr/>
          <p:nvPr/>
        </p:nvSpPr>
        <p:spPr>
          <a:xfrm flipV="1">
            <a:off x="2639035" y="3499152"/>
            <a:ext cx="189205" cy="164892"/>
          </a:xfrm>
          <a:prstGeom prst="hexagon">
            <a:avLst/>
          </a:prstGeom>
          <a:gradFill flip="none" rotWithShape="1">
            <a:gsLst>
              <a:gs pos="50000">
                <a:srgbClr val="12D8FA"/>
              </a:gs>
              <a:gs pos="0">
                <a:srgbClr val="1FA2FF"/>
              </a:gs>
              <a:gs pos="100000">
                <a:srgbClr val="A6FFCB"/>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sp>
        <p:nvSpPr>
          <p:cNvPr id="35" name="六边形 34"/>
          <p:cNvSpPr/>
          <p:nvPr/>
        </p:nvSpPr>
        <p:spPr>
          <a:xfrm flipV="1">
            <a:off x="7757682" y="3499152"/>
            <a:ext cx="189205" cy="164892"/>
          </a:xfrm>
          <a:prstGeom prst="hexagon">
            <a:avLst/>
          </a:prstGeom>
          <a:gradFill flip="none" rotWithShape="1">
            <a:gsLst>
              <a:gs pos="50000">
                <a:srgbClr val="12D8FA"/>
              </a:gs>
              <a:gs pos="0">
                <a:srgbClr val="1FA2FF"/>
              </a:gs>
              <a:gs pos="100000">
                <a:srgbClr val="A6FFCB"/>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anim calcmode="lin" valueType="num">
                                      <p:cBhvr>
                                        <p:cTn id="14" dur="500" fill="hold"/>
                                        <p:tgtEl>
                                          <p:spTgt spid="11"/>
                                        </p:tgtEl>
                                        <p:attrNameLst>
                                          <p:attrName>ppt_x</p:attrName>
                                        </p:attrNameLst>
                                      </p:cBhvr>
                                      <p:tavLst>
                                        <p:tav tm="0">
                                          <p:val>
                                            <p:strVal val="#ppt_x"/>
                                          </p:val>
                                        </p:tav>
                                        <p:tav tm="100000">
                                          <p:val>
                                            <p:strVal val="#ppt_x"/>
                                          </p:val>
                                        </p:tav>
                                      </p:tavLst>
                                    </p:anim>
                                    <p:anim calcmode="lin" valueType="num">
                                      <p:cBhvr>
                                        <p:cTn id="15" dur="5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anim calcmode="lin" valueType="num">
                                      <p:cBhvr>
                                        <p:cTn id="20" dur="500" fill="hold"/>
                                        <p:tgtEl>
                                          <p:spTgt spid="23"/>
                                        </p:tgtEl>
                                        <p:attrNameLst>
                                          <p:attrName>ppt_x</p:attrName>
                                        </p:attrNameLst>
                                      </p:cBhvr>
                                      <p:tavLst>
                                        <p:tav tm="0">
                                          <p:val>
                                            <p:strVal val="#ppt_x"/>
                                          </p:val>
                                        </p:tav>
                                        <p:tav tm="100000">
                                          <p:val>
                                            <p:strVal val="#ppt_x"/>
                                          </p:val>
                                        </p:tav>
                                      </p:tavLst>
                                    </p:anim>
                                    <p:anim calcmode="lin" valueType="num">
                                      <p:cBhvr>
                                        <p:cTn id="21" dur="500" fill="hold"/>
                                        <p:tgtEl>
                                          <p:spTgt spid="2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anim calcmode="lin" valueType="num">
                                      <p:cBhvr>
                                        <p:cTn id="26" dur="500" fill="hold"/>
                                        <p:tgtEl>
                                          <p:spTgt spid="29"/>
                                        </p:tgtEl>
                                        <p:attrNameLst>
                                          <p:attrName>ppt_x</p:attrName>
                                        </p:attrNameLst>
                                      </p:cBhvr>
                                      <p:tavLst>
                                        <p:tav tm="0">
                                          <p:val>
                                            <p:strVal val="#ppt_x"/>
                                          </p:val>
                                        </p:tav>
                                        <p:tav tm="100000">
                                          <p:val>
                                            <p:strVal val="#ppt_x"/>
                                          </p:val>
                                        </p:tav>
                                      </p:tavLst>
                                    </p:anim>
                                    <p:anim calcmode="lin" valueType="num">
                                      <p:cBhvr>
                                        <p:cTn id="27"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74313" y="298369"/>
            <a:ext cx="3545238" cy="644999"/>
            <a:chOff x="1460150" y="2785307"/>
            <a:chExt cx="6814676" cy="1239818"/>
          </a:xfrm>
        </p:grpSpPr>
        <p:sp>
          <p:nvSpPr>
            <p:cNvPr id="12" name="椭圆 11"/>
            <p:cNvSpPr/>
            <p:nvPr/>
          </p:nvSpPr>
          <p:spPr>
            <a:xfrm>
              <a:off x="1485073" y="2799891"/>
              <a:ext cx="1162820" cy="1162820"/>
            </a:xfrm>
            <a:prstGeom prst="ellipse">
              <a:avLst/>
            </a:prstGeom>
            <a:gradFill flip="none" rotWithShape="0">
              <a:gsLst>
                <a:gs pos="0">
                  <a:srgbClr val="1FA2FF"/>
                </a:gs>
                <a:gs pos="50000">
                  <a:srgbClr val="12D8FA"/>
                </a:gs>
                <a:gs pos="100000">
                  <a:srgbClr val="A6FFCB"/>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dirty="0">
                <a:solidFill>
                  <a:schemeClr val="lt1"/>
                </a:solidFill>
                <a:latin typeface="Arial" panose="020B0604020202020204" pitchFamily="34" charset="0"/>
              </a:endParaRPr>
            </a:p>
          </p:txBody>
        </p:sp>
        <p:sp>
          <p:nvSpPr>
            <p:cNvPr id="13" name="文本框 12"/>
            <p:cNvSpPr txBox="1"/>
            <p:nvPr/>
          </p:nvSpPr>
          <p:spPr>
            <a:xfrm>
              <a:off x="1460150" y="2996580"/>
              <a:ext cx="1212668" cy="76909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prstClr val="white"/>
                  </a:solidFill>
                  <a:uLnTx/>
                  <a:uFillTx/>
                  <a:latin typeface="优设标题黑" panose="00000500000000000000" pitchFamily="2" charset="-122"/>
                  <a:ea typeface="优设标题黑" panose="00000500000000000000" pitchFamily="2" charset="-122"/>
                </a:rPr>
                <a:t>04</a:t>
              </a:r>
              <a:endParaRPr kumimoji="0" lang="zh-CN" altLang="en-US" sz="2000" b="0" i="0" u="none" strike="noStrike" kern="0" cap="none" spc="0" normalizeH="0" baseline="0" noProof="0" dirty="0">
                <a:ln>
                  <a:noFill/>
                </a:ln>
                <a:solidFill>
                  <a:prstClr val="white"/>
                </a:solidFill>
                <a:uLnTx/>
                <a:uFillTx/>
                <a:latin typeface="优设标题黑" panose="00000500000000000000" pitchFamily="2" charset="-122"/>
                <a:ea typeface="优设标题黑" panose="00000500000000000000" pitchFamily="2" charset="-122"/>
              </a:endParaRPr>
            </a:p>
          </p:txBody>
        </p:sp>
        <p:sp>
          <p:nvSpPr>
            <p:cNvPr id="14" name="文本框 13"/>
            <p:cNvSpPr txBox="1"/>
            <p:nvPr/>
          </p:nvSpPr>
          <p:spPr>
            <a:xfrm>
              <a:off x="3190148" y="2785307"/>
              <a:ext cx="3858378" cy="887413"/>
            </a:xfrm>
            <a:prstGeom prst="rect">
              <a:avLst/>
            </a:prstGeom>
            <a:noFill/>
          </p:spPr>
          <p:txBody>
            <a:bodyPr wrap="square" rtlCol="0">
              <a:spAutoFit/>
            </a:bodyPr>
            <a:lstStyle/>
            <a:p>
              <a:pPr lvl="0" algn="dist"/>
              <a:r>
                <a:rPr lang="zh-CN" altLang="en-US" sz="2400" kern="0" dirty="0">
                  <a:solidFill>
                    <a:schemeClr val="tx1">
                      <a:lumMod val="75000"/>
                      <a:lumOff val="25000"/>
                    </a:schemeClr>
                  </a:solidFill>
                  <a:latin typeface="优设标题黑" panose="00000500000000000000" pitchFamily="2" charset="-122"/>
                  <a:ea typeface="优设标题黑" panose="00000500000000000000" pitchFamily="2" charset="-122"/>
                </a:rPr>
                <a:t>明年工作规划</a:t>
              </a:r>
              <a:endParaRPr lang="zh-CN" altLang="en-US" sz="2400" kern="0" dirty="0">
                <a:solidFill>
                  <a:schemeClr val="tx1">
                    <a:lumMod val="75000"/>
                    <a:lumOff val="25000"/>
                  </a:schemeClr>
                </a:solidFill>
                <a:latin typeface="优设标题黑" panose="00000500000000000000" pitchFamily="2" charset="-122"/>
                <a:ea typeface="优设标题黑" panose="00000500000000000000" pitchFamily="2" charset="-122"/>
              </a:endParaRPr>
            </a:p>
          </p:txBody>
        </p:sp>
        <p:sp>
          <p:nvSpPr>
            <p:cNvPr id="15" name="文本框 14"/>
            <p:cNvSpPr txBox="1"/>
            <p:nvPr/>
          </p:nvSpPr>
          <p:spPr>
            <a:xfrm>
              <a:off x="3219320" y="3551839"/>
              <a:ext cx="5055506" cy="473286"/>
            </a:xfrm>
            <a:prstGeom prst="rect">
              <a:avLst/>
            </a:prstGeom>
            <a:noFill/>
          </p:spPr>
          <p:txBody>
            <a:bodyPr wrap="square" rtlCol="0">
              <a:spAutoFit/>
            </a:bodyPr>
            <a:lstStyle/>
            <a:p>
              <a:pPr lvl="0" algn="dist"/>
              <a:r>
                <a:rPr lang="en-US" altLang="zh-CN" sz="1000" i="1" kern="0" dirty="0">
                  <a:solidFill>
                    <a:prstClr val="white">
                      <a:lumMod val="65000"/>
                    </a:prstClr>
                  </a:solidFill>
                  <a:latin typeface="思源黑体 CN Light" panose="020B0300000000000000" pitchFamily="34" charset="-122"/>
                  <a:ea typeface="思源黑体 CN Light" panose="020B0300000000000000" pitchFamily="34" charset="-122"/>
                </a:rPr>
                <a:t>NEXT YEAR'S WORK PLAN</a:t>
              </a:r>
              <a:endParaRPr lang="en-US" altLang="zh-CN" sz="1000" i="1" kern="0" dirty="0">
                <a:solidFill>
                  <a:prstClr val="white">
                    <a:lumMod val="65000"/>
                  </a:prstClr>
                </a:solidFill>
                <a:latin typeface="思源黑体 CN Light" panose="020B0300000000000000" pitchFamily="34" charset="-122"/>
                <a:ea typeface="思源黑体 CN Light" panose="020B0300000000000000" pitchFamily="34" charset="-122"/>
              </a:endParaRPr>
            </a:p>
          </p:txBody>
        </p:sp>
        <p:cxnSp>
          <p:nvCxnSpPr>
            <p:cNvPr id="17" name="直接连接符 16"/>
            <p:cNvCxnSpPr/>
            <p:nvPr/>
          </p:nvCxnSpPr>
          <p:spPr>
            <a:xfrm>
              <a:off x="2922654" y="2938286"/>
              <a:ext cx="0" cy="97018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8" name="矩形 17"/>
          <p:cNvSpPr/>
          <p:nvPr/>
        </p:nvSpPr>
        <p:spPr>
          <a:xfrm>
            <a:off x="10565215" y="340543"/>
            <a:ext cx="1303173" cy="276999"/>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chemeClr val="tx1">
                    <a:lumMod val="75000"/>
                    <a:lumOff val="25000"/>
                  </a:schemeClr>
                </a:solidFill>
                <a:uLnTx/>
                <a:uFillTx/>
                <a:latin typeface="优设标题黑" panose="00000500000000000000" pitchFamily="2" charset="-122"/>
                <a:ea typeface="优设标题黑" panose="00000500000000000000" pitchFamily="2" charset="-122"/>
              </a:rPr>
              <a:t>YOUR LOGO</a:t>
            </a:r>
            <a:endParaRPr kumimoji="0" lang="zh-CN" altLang="en-US" sz="1200" b="0" i="0" u="none" strike="noStrike" kern="1200" cap="none" spc="0" normalizeH="0" baseline="0" noProof="0" dirty="0">
              <a:ln>
                <a:noFill/>
              </a:ln>
              <a:solidFill>
                <a:schemeClr val="tx1">
                  <a:lumMod val="75000"/>
                  <a:lumOff val="25000"/>
                </a:schemeClr>
              </a:solidFill>
              <a:uLnTx/>
              <a:uFillTx/>
              <a:latin typeface="优设标题黑" panose="00000500000000000000" pitchFamily="2" charset="-122"/>
              <a:ea typeface="优设标题黑" panose="00000500000000000000" pitchFamily="2" charset="-122"/>
            </a:endParaRPr>
          </a:p>
        </p:txBody>
      </p:sp>
      <p:sp>
        <p:nvSpPr>
          <p:cNvPr id="9" name="矩形 47"/>
          <p:cNvSpPr>
            <a:spLocks noChangeArrowheads="1"/>
          </p:cNvSpPr>
          <p:nvPr/>
        </p:nvSpPr>
        <p:spPr bwMode="auto">
          <a:xfrm>
            <a:off x="1181472" y="1763859"/>
            <a:ext cx="3288250" cy="617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14" tIns="45709" rIns="91414" bIns="45709">
            <a:spAutoFit/>
          </a:bodyPr>
          <a:lstStyle/>
          <a:p>
            <a:pPr algn="r">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方正兰亭黑_GBK" pitchFamily="2" charset="-122"/>
              </a:rPr>
              <a:t>点击此处添加文本内容，如关键词、部分简单介绍等。点击此处添加文本内容，</a:t>
            </a:r>
            <a:endPar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方正兰亭黑_GBK" pitchFamily="2" charset="-122"/>
            </a:endParaRPr>
          </a:p>
        </p:txBody>
      </p:sp>
      <p:sp>
        <p:nvSpPr>
          <p:cNvPr id="10" name="矩形 9"/>
          <p:cNvSpPr>
            <a:spLocks noChangeArrowheads="1"/>
          </p:cNvSpPr>
          <p:nvPr/>
        </p:nvSpPr>
        <p:spPr bwMode="auto">
          <a:xfrm>
            <a:off x="615378" y="2969374"/>
            <a:ext cx="3078297" cy="617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14" tIns="45709" rIns="91414" bIns="45709">
            <a:spAutoFit/>
          </a:bodyPr>
          <a:lstStyle/>
          <a:p>
            <a:pPr algn="r">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方正兰亭黑_GBK" pitchFamily="2" charset="-122"/>
              </a:rPr>
              <a:t>点击此处添加文本内容，如关键词、部分简单介绍等。点击此处添加文本内容，</a:t>
            </a:r>
            <a:endPar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方正兰亭黑_GBK" pitchFamily="2" charset="-122"/>
            </a:endParaRPr>
          </a:p>
        </p:txBody>
      </p:sp>
      <p:sp>
        <p:nvSpPr>
          <p:cNvPr id="11" name="矩形 47"/>
          <p:cNvSpPr>
            <a:spLocks noChangeArrowheads="1"/>
          </p:cNvSpPr>
          <p:nvPr/>
        </p:nvSpPr>
        <p:spPr bwMode="auto">
          <a:xfrm>
            <a:off x="1198991" y="4153672"/>
            <a:ext cx="2601100" cy="894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14" tIns="45709" rIns="91414" bIns="45709">
            <a:spAutoFit/>
          </a:bodyPr>
          <a:lstStyle/>
          <a:p>
            <a:pPr algn="r">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方正兰亭黑_GBK" pitchFamily="2" charset="-122"/>
              </a:rPr>
              <a:t>点击此处添加文本内容，如关键词、部分简单介绍等。点击此处添加文本内容，</a:t>
            </a:r>
            <a:endPar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方正兰亭黑_GBK" pitchFamily="2" charset="-122"/>
            </a:endParaRPr>
          </a:p>
        </p:txBody>
      </p:sp>
      <p:sp>
        <p:nvSpPr>
          <p:cNvPr id="16" name="矩形 47"/>
          <p:cNvSpPr>
            <a:spLocks noChangeArrowheads="1"/>
          </p:cNvSpPr>
          <p:nvPr/>
        </p:nvSpPr>
        <p:spPr bwMode="auto">
          <a:xfrm>
            <a:off x="8020094" y="2216627"/>
            <a:ext cx="3355387" cy="894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14" tIns="45709" rIns="91414" bIns="45709">
            <a:spAutoFit/>
          </a:bodyPr>
          <a:lstStyle/>
          <a:p>
            <a:pPr>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方正兰亭黑_GBK" pitchFamily="2" charset="-122"/>
              </a:rPr>
              <a:t>点击此处添加文本内容，如关键词、部分简单介绍等。点击此处添加文本内容，如关键词、部分简单介绍等。</a:t>
            </a:r>
            <a:endPar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方正兰亭黑_GBK" pitchFamily="2" charset="-122"/>
            </a:endParaRPr>
          </a:p>
        </p:txBody>
      </p:sp>
      <p:sp>
        <p:nvSpPr>
          <p:cNvPr id="19" name="矩形 18"/>
          <p:cNvSpPr>
            <a:spLocks noChangeArrowheads="1"/>
          </p:cNvSpPr>
          <p:nvPr/>
        </p:nvSpPr>
        <p:spPr bwMode="auto">
          <a:xfrm>
            <a:off x="8020094" y="3891799"/>
            <a:ext cx="3355387" cy="894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14" tIns="45709" rIns="91414" bIns="45709">
            <a:spAutoFit/>
          </a:bodyPr>
          <a:lstStyle/>
          <a:p>
            <a:pPr>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方正兰亭黑_GBK" pitchFamily="2" charset="-122"/>
              </a:rPr>
              <a:t>点击此处添加文本内容，如关键词、部分简单介绍等。点击此处添加文本内容，如关键词、部分简单介绍等。</a:t>
            </a:r>
            <a:endPar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方正兰亭黑_GBK" pitchFamily="2" charset="-122"/>
            </a:endParaRPr>
          </a:p>
        </p:txBody>
      </p:sp>
      <p:sp>
        <p:nvSpPr>
          <p:cNvPr id="20" name="矩形 47"/>
          <p:cNvSpPr>
            <a:spLocks noChangeArrowheads="1"/>
          </p:cNvSpPr>
          <p:nvPr/>
        </p:nvSpPr>
        <p:spPr bwMode="auto">
          <a:xfrm>
            <a:off x="7134479" y="5244265"/>
            <a:ext cx="3228721" cy="894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14" tIns="45709" rIns="91414" bIns="45709">
            <a:spAutoFit/>
          </a:bodyPr>
          <a:lstStyle/>
          <a:p>
            <a:pPr>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方正兰亭黑_GBK" pitchFamily="2" charset="-122"/>
              </a:rPr>
              <a:t>点击此处添加文本内容，如关键词、部分简单介绍等。点击此处添加文本内容，如关键词、部分简单介绍等。</a:t>
            </a:r>
            <a:endPar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方正兰亭黑_GBK" pitchFamily="2" charset="-122"/>
            </a:endParaRPr>
          </a:p>
        </p:txBody>
      </p:sp>
      <p:grpSp>
        <p:nvGrpSpPr>
          <p:cNvPr id="21" name="组合 20"/>
          <p:cNvGrpSpPr/>
          <p:nvPr/>
        </p:nvGrpSpPr>
        <p:grpSpPr>
          <a:xfrm>
            <a:off x="3741595" y="2014514"/>
            <a:ext cx="4232987" cy="3470340"/>
            <a:chOff x="3741595" y="2014514"/>
            <a:chExt cx="4232987" cy="3470340"/>
          </a:xfrm>
        </p:grpSpPr>
        <p:sp>
          <p:nvSpPr>
            <p:cNvPr id="22" name="直接连接符 16"/>
            <p:cNvSpPr>
              <a:spLocks noChangeShapeType="1"/>
            </p:cNvSpPr>
            <p:nvPr/>
          </p:nvSpPr>
          <p:spPr bwMode="auto">
            <a:xfrm flipH="1">
              <a:off x="7460767" y="4352913"/>
              <a:ext cx="513815" cy="0"/>
            </a:xfrm>
            <a:prstGeom prst="line">
              <a:avLst/>
            </a:prstGeom>
            <a:noFill/>
            <a:ln w="12700">
              <a:solidFill>
                <a:srgbClr val="A5A5A5"/>
              </a:solidFill>
              <a:bevel/>
            </a:ln>
            <a:extLst>
              <a:ext uri="{909E8E84-426E-40DD-AFC4-6F175D3DCCD1}">
                <a14:hiddenFill xmlns:a14="http://schemas.microsoft.com/office/drawing/2010/main">
                  <a:noFill/>
                </a14:hiddenFill>
              </a:ext>
            </a:extLst>
          </p:spPr>
          <p:txBody>
            <a:bodyPr lIns="91424" tIns="45713" rIns="91424" bIns="45713"/>
            <a:lstStyle/>
            <a:p>
              <a:endParaRPr lang="zh-CN" altLang="en-US" sz="1400" dirty="0">
                <a:latin typeface="Arial" panose="020B0604020202020204" pitchFamily="34" charset="0"/>
              </a:endParaRPr>
            </a:p>
          </p:txBody>
        </p:sp>
        <p:sp>
          <p:nvSpPr>
            <p:cNvPr id="23" name="直接连接符 20"/>
            <p:cNvSpPr>
              <a:spLocks noChangeShapeType="1"/>
            </p:cNvSpPr>
            <p:nvPr/>
          </p:nvSpPr>
          <p:spPr bwMode="auto">
            <a:xfrm>
              <a:off x="6146943" y="5328104"/>
              <a:ext cx="200839" cy="156750"/>
            </a:xfrm>
            <a:prstGeom prst="line">
              <a:avLst/>
            </a:prstGeom>
            <a:noFill/>
            <a:ln w="12700">
              <a:solidFill>
                <a:srgbClr val="A5A5A5"/>
              </a:solidFill>
              <a:bevel/>
            </a:ln>
            <a:extLst>
              <a:ext uri="{909E8E84-426E-40DD-AFC4-6F175D3DCCD1}">
                <a14:hiddenFill xmlns:a14="http://schemas.microsoft.com/office/drawing/2010/main">
                  <a:noFill/>
                </a14:hiddenFill>
              </a:ext>
            </a:extLst>
          </p:spPr>
          <p:txBody>
            <a:bodyPr/>
            <a:lstStyle/>
            <a:p>
              <a:endParaRPr lang="zh-CN" altLang="en-US" sz="1400" dirty="0">
                <a:latin typeface="Arial" panose="020B0604020202020204" pitchFamily="34" charset="0"/>
              </a:endParaRPr>
            </a:p>
          </p:txBody>
        </p:sp>
        <p:sp>
          <p:nvSpPr>
            <p:cNvPr id="24" name="直接连接符 21"/>
            <p:cNvSpPr>
              <a:spLocks noChangeShapeType="1"/>
            </p:cNvSpPr>
            <p:nvPr/>
          </p:nvSpPr>
          <p:spPr bwMode="auto">
            <a:xfrm flipV="1">
              <a:off x="6346418" y="5483434"/>
              <a:ext cx="663096" cy="1"/>
            </a:xfrm>
            <a:prstGeom prst="line">
              <a:avLst/>
            </a:prstGeom>
            <a:noFill/>
            <a:ln w="12700">
              <a:solidFill>
                <a:srgbClr val="A5A5A5"/>
              </a:solidFill>
              <a:bevel/>
            </a:ln>
            <a:extLst>
              <a:ext uri="{909E8E84-426E-40DD-AFC4-6F175D3DCCD1}">
                <a14:hiddenFill xmlns:a14="http://schemas.microsoft.com/office/drawing/2010/main">
                  <a:noFill/>
                </a14:hiddenFill>
              </a:ext>
            </a:extLst>
          </p:spPr>
          <p:txBody>
            <a:bodyPr/>
            <a:lstStyle/>
            <a:p>
              <a:endParaRPr lang="zh-CN" altLang="en-US" sz="1400" dirty="0">
                <a:latin typeface="Arial" panose="020B0604020202020204" pitchFamily="34" charset="0"/>
              </a:endParaRPr>
            </a:p>
          </p:txBody>
        </p:sp>
        <p:sp>
          <p:nvSpPr>
            <p:cNvPr id="25" name="直接连接符 17"/>
            <p:cNvSpPr>
              <a:spLocks noChangeShapeType="1"/>
            </p:cNvSpPr>
            <p:nvPr/>
          </p:nvSpPr>
          <p:spPr bwMode="auto">
            <a:xfrm flipH="1" flipV="1">
              <a:off x="3741595" y="4352914"/>
              <a:ext cx="524465" cy="1285"/>
            </a:xfrm>
            <a:prstGeom prst="line">
              <a:avLst/>
            </a:prstGeom>
            <a:noFill/>
            <a:ln w="12700">
              <a:solidFill>
                <a:srgbClr val="A5A5A5"/>
              </a:solidFill>
              <a:bevel/>
            </a:ln>
            <a:extLst>
              <a:ext uri="{909E8E84-426E-40DD-AFC4-6F175D3DCCD1}">
                <a14:hiddenFill xmlns:a14="http://schemas.microsoft.com/office/drawing/2010/main">
                  <a:noFill/>
                </a14:hiddenFill>
              </a:ext>
            </a:extLst>
          </p:spPr>
          <p:txBody>
            <a:bodyPr lIns="91424" tIns="45713" rIns="91424" bIns="45713"/>
            <a:lstStyle/>
            <a:p>
              <a:endParaRPr lang="zh-CN" altLang="en-US" sz="1400" dirty="0">
                <a:latin typeface="Arial" panose="020B0604020202020204" pitchFamily="34" charset="0"/>
              </a:endParaRPr>
            </a:p>
          </p:txBody>
        </p:sp>
        <p:sp>
          <p:nvSpPr>
            <p:cNvPr id="26" name="直接连接符 14"/>
            <p:cNvSpPr>
              <a:spLocks noChangeShapeType="1"/>
            </p:cNvSpPr>
            <p:nvPr/>
          </p:nvSpPr>
          <p:spPr bwMode="auto">
            <a:xfrm flipH="1">
              <a:off x="3741596" y="3256948"/>
              <a:ext cx="512485" cy="0"/>
            </a:xfrm>
            <a:prstGeom prst="line">
              <a:avLst/>
            </a:prstGeom>
            <a:noFill/>
            <a:ln w="12700">
              <a:solidFill>
                <a:srgbClr val="A5A5A5"/>
              </a:solidFill>
              <a:bevel/>
            </a:ln>
            <a:extLst>
              <a:ext uri="{909E8E84-426E-40DD-AFC4-6F175D3DCCD1}">
                <a14:hiddenFill xmlns:a14="http://schemas.microsoft.com/office/drawing/2010/main">
                  <a:noFill/>
                </a14:hiddenFill>
              </a:ext>
            </a:extLst>
          </p:spPr>
          <p:txBody>
            <a:bodyPr lIns="91424" tIns="45713" rIns="91424" bIns="45713"/>
            <a:lstStyle/>
            <a:p>
              <a:endParaRPr lang="zh-CN" altLang="en-US" sz="1400" dirty="0">
                <a:latin typeface="Arial" panose="020B0604020202020204" pitchFamily="34" charset="0"/>
              </a:endParaRPr>
            </a:p>
          </p:txBody>
        </p:sp>
        <p:sp>
          <p:nvSpPr>
            <p:cNvPr id="27" name="直接连接符 26"/>
            <p:cNvSpPr>
              <a:spLocks noChangeShapeType="1"/>
            </p:cNvSpPr>
            <p:nvPr/>
          </p:nvSpPr>
          <p:spPr bwMode="auto">
            <a:xfrm flipH="1" flipV="1">
              <a:off x="5346464" y="2014514"/>
              <a:ext cx="237412" cy="211997"/>
            </a:xfrm>
            <a:prstGeom prst="line">
              <a:avLst/>
            </a:prstGeom>
            <a:noFill/>
            <a:ln w="12700">
              <a:solidFill>
                <a:srgbClr val="A5A5A5"/>
              </a:solidFill>
              <a:bevel/>
            </a:ln>
            <a:extLst>
              <a:ext uri="{909E8E84-426E-40DD-AFC4-6F175D3DCCD1}">
                <a14:hiddenFill xmlns:a14="http://schemas.microsoft.com/office/drawing/2010/main">
                  <a:noFill/>
                </a14:hiddenFill>
              </a:ext>
            </a:extLst>
          </p:spPr>
          <p:txBody>
            <a:bodyPr/>
            <a:lstStyle/>
            <a:p>
              <a:endParaRPr lang="zh-CN" altLang="en-US" sz="1400" dirty="0">
                <a:latin typeface="Arial" panose="020B0604020202020204" pitchFamily="34" charset="0"/>
              </a:endParaRPr>
            </a:p>
          </p:txBody>
        </p:sp>
        <p:sp>
          <p:nvSpPr>
            <p:cNvPr id="28" name="直接连接符 12"/>
            <p:cNvSpPr>
              <a:spLocks noChangeShapeType="1"/>
            </p:cNvSpPr>
            <p:nvPr/>
          </p:nvSpPr>
          <p:spPr bwMode="auto">
            <a:xfrm flipH="1">
              <a:off x="4564232" y="2016434"/>
              <a:ext cx="783845" cy="1"/>
            </a:xfrm>
            <a:prstGeom prst="line">
              <a:avLst/>
            </a:prstGeom>
            <a:noFill/>
            <a:ln w="12700">
              <a:solidFill>
                <a:srgbClr val="A5A5A5"/>
              </a:solidFill>
              <a:bevel/>
            </a:ln>
            <a:extLst>
              <a:ext uri="{909E8E84-426E-40DD-AFC4-6F175D3DCCD1}">
                <a14:hiddenFill xmlns:a14="http://schemas.microsoft.com/office/drawing/2010/main">
                  <a:noFill/>
                </a14:hiddenFill>
              </a:ext>
            </a:extLst>
          </p:spPr>
          <p:txBody>
            <a:bodyPr/>
            <a:lstStyle/>
            <a:p>
              <a:endParaRPr lang="zh-CN" altLang="en-US" sz="1400" dirty="0">
                <a:latin typeface="Arial" panose="020B0604020202020204" pitchFamily="34" charset="0"/>
              </a:endParaRPr>
            </a:p>
          </p:txBody>
        </p:sp>
        <p:sp>
          <p:nvSpPr>
            <p:cNvPr id="29" name="六边形 1"/>
            <p:cNvSpPr>
              <a:spLocks noChangeArrowheads="1"/>
            </p:cNvSpPr>
            <p:nvPr/>
          </p:nvSpPr>
          <p:spPr bwMode="auto">
            <a:xfrm>
              <a:off x="6465083" y="2830383"/>
              <a:ext cx="1008994" cy="850561"/>
            </a:xfrm>
            <a:prstGeom prst="hexagon">
              <a:avLst>
                <a:gd name="adj" fmla="val 24998"/>
                <a:gd name="vf" fmla="val 115470"/>
              </a:avLst>
            </a:prstGeom>
            <a:gradFill>
              <a:gsLst>
                <a:gs pos="50000">
                  <a:srgbClr val="12D8FA"/>
                </a:gs>
                <a:gs pos="0">
                  <a:srgbClr val="1FA2FF"/>
                </a:gs>
                <a:gs pos="100000">
                  <a:srgbClr val="A6FFCB"/>
                </a:gs>
              </a:gsLst>
              <a:lin ang="2700000" scaled="1"/>
            </a:gradFill>
            <a:ln>
              <a:noFill/>
            </a:ln>
            <a:effectLst/>
          </p:spPr>
          <p:txBody>
            <a:bodyPr anchor="ctr"/>
            <a:lstStyle/>
            <a:p>
              <a:pPr algn="ctr"/>
              <a:endParaRPr lang="zh-CN" altLang="zh-CN" sz="1400" b="1" dirty="0">
                <a:solidFill>
                  <a:schemeClr val="bg1"/>
                </a:solidFill>
                <a:latin typeface="Arial" panose="020B0604020202020204" pitchFamily="34" charset="0"/>
                <a:ea typeface="方正兰亭黑_GBK" pitchFamily="2" charset="-122"/>
                <a:sym typeface="Arial" panose="020B0604020202020204" pitchFamily="34" charset="0"/>
              </a:endParaRPr>
            </a:p>
          </p:txBody>
        </p:sp>
        <p:sp>
          <p:nvSpPr>
            <p:cNvPr id="30" name="文本框 43"/>
            <p:cNvSpPr>
              <a:spLocks noChangeArrowheads="1"/>
            </p:cNvSpPr>
            <p:nvPr/>
          </p:nvSpPr>
          <p:spPr bwMode="auto">
            <a:xfrm>
              <a:off x="6553981" y="2949054"/>
              <a:ext cx="8201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3200" dirty="0">
                  <a:solidFill>
                    <a:schemeClr val="bg1"/>
                  </a:solidFill>
                  <a:effectLst>
                    <a:outerShdw blurRad="38100" dist="38100" dir="2700000" algn="tl">
                      <a:srgbClr val="000000">
                        <a:alpha val="43137"/>
                      </a:srgbClr>
                    </a:outerShdw>
                  </a:effectLst>
                  <a:latin typeface="庞门正道标题体" panose="02010600030101010101" pitchFamily="2" charset="-122"/>
                  <a:ea typeface="庞门正道标题体" panose="02010600030101010101" pitchFamily="2" charset="-122"/>
                  <a:sym typeface="Arial" panose="020B0604020202020204" pitchFamily="34" charset="0"/>
                </a:rPr>
                <a:t>02</a:t>
              </a:r>
              <a:endParaRPr lang="zh-CN" altLang="en-US" sz="3200" baseline="-3000" dirty="0">
                <a:solidFill>
                  <a:schemeClr val="bg1"/>
                </a:solidFill>
                <a:effectLst>
                  <a:outerShdw blurRad="38100" dist="38100" dir="2700000" algn="tl">
                    <a:srgbClr val="000000">
                      <a:alpha val="43137"/>
                    </a:srgbClr>
                  </a:outerShdw>
                </a:effectLst>
                <a:latin typeface="庞门正道标题体" panose="02010600030101010101" pitchFamily="2" charset="-122"/>
                <a:ea typeface="庞门正道标题体" panose="02010600030101010101" pitchFamily="2" charset="-122"/>
                <a:sym typeface="Arial" panose="020B0604020202020204" pitchFamily="34" charset="0"/>
              </a:endParaRPr>
            </a:p>
          </p:txBody>
        </p:sp>
        <p:sp>
          <p:nvSpPr>
            <p:cNvPr id="31" name="六边形 7"/>
            <p:cNvSpPr>
              <a:spLocks noChangeArrowheads="1"/>
            </p:cNvSpPr>
            <p:nvPr/>
          </p:nvSpPr>
          <p:spPr bwMode="auto">
            <a:xfrm>
              <a:off x="5360246" y="2216233"/>
              <a:ext cx="1010327" cy="850561"/>
            </a:xfrm>
            <a:prstGeom prst="hexagon">
              <a:avLst>
                <a:gd name="adj" fmla="val 24998"/>
                <a:gd name="vf" fmla="val 115470"/>
              </a:avLst>
            </a:prstGeom>
            <a:solidFill>
              <a:srgbClr val="595959"/>
            </a:solidFill>
            <a:ln>
              <a:noFill/>
            </a:ln>
            <a:effectLst/>
          </p:spPr>
          <p:txBody>
            <a:bodyPr anchor="ctr"/>
            <a:lstStyle/>
            <a:p>
              <a:pPr algn="ctr"/>
              <a:endParaRPr lang="zh-CN" altLang="zh-CN" sz="1400" b="1" dirty="0">
                <a:solidFill>
                  <a:schemeClr val="bg1"/>
                </a:solidFill>
                <a:latin typeface="Arial" panose="020B0604020202020204" pitchFamily="34" charset="0"/>
                <a:ea typeface="方正兰亭黑_GBK" pitchFamily="2" charset="-122"/>
                <a:sym typeface="Arial" panose="020B0604020202020204" pitchFamily="34" charset="0"/>
              </a:endParaRPr>
            </a:p>
          </p:txBody>
        </p:sp>
        <p:sp>
          <p:nvSpPr>
            <p:cNvPr id="32" name="文本框 44"/>
            <p:cNvSpPr>
              <a:spLocks noChangeArrowheads="1"/>
            </p:cNvSpPr>
            <p:nvPr/>
          </p:nvSpPr>
          <p:spPr bwMode="auto">
            <a:xfrm>
              <a:off x="5431986" y="2285115"/>
              <a:ext cx="882866" cy="64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20000"/>
                </a:lnSpc>
              </a:pPr>
              <a:r>
                <a:rPr lang="en-US" altLang="zh-CN" sz="3200" dirty="0">
                  <a:solidFill>
                    <a:schemeClr val="bg1"/>
                  </a:solidFill>
                  <a:effectLst>
                    <a:outerShdw blurRad="38100" dist="38100" dir="2700000" algn="tl">
                      <a:srgbClr val="000000">
                        <a:alpha val="43137"/>
                      </a:srgbClr>
                    </a:outerShdw>
                  </a:effectLst>
                  <a:latin typeface="庞门正道标题体" panose="02010600030101010101" pitchFamily="2" charset="-122"/>
                  <a:ea typeface="庞门正道标题体" panose="02010600030101010101" pitchFamily="2" charset="-122"/>
                  <a:sym typeface="Arial" panose="020B0604020202020204" pitchFamily="34" charset="0"/>
                </a:rPr>
                <a:t>01</a:t>
              </a:r>
              <a:endParaRPr lang="zh-CN" altLang="en-US" sz="3200" baseline="-3000" dirty="0">
                <a:solidFill>
                  <a:schemeClr val="bg1"/>
                </a:solidFill>
                <a:effectLst>
                  <a:outerShdw blurRad="38100" dist="38100" dir="2700000" algn="tl">
                    <a:srgbClr val="000000">
                      <a:alpha val="43137"/>
                    </a:srgbClr>
                  </a:outerShdw>
                </a:effectLst>
                <a:latin typeface="庞门正道标题体" panose="02010600030101010101" pitchFamily="2" charset="-122"/>
                <a:ea typeface="庞门正道标题体" panose="02010600030101010101" pitchFamily="2" charset="-122"/>
                <a:sym typeface="Arial" panose="020B0604020202020204" pitchFamily="34" charset="0"/>
              </a:endParaRPr>
            </a:p>
          </p:txBody>
        </p:sp>
        <p:sp>
          <p:nvSpPr>
            <p:cNvPr id="33" name="六边形 5"/>
            <p:cNvSpPr>
              <a:spLocks noChangeArrowheads="1"/>
            </p:cNvSpPr>
            <p:nvPr/>
          </p:nvSpPr>
          <p:spPr bwMode="auto">
            <a:xfrm>
              <a:off x="6451772" y="3927634"/>
              <a:ext cx="1008994" cy="850561"/>
            </a:xfrm>
            <a:prstGeom prst="hexagon">
              <a:avLst>
                <a:gd name="adj" fmla="val 24998"/>
                <a:gd name="vf" fmla="val 115470"/>
              </a:avLst>
            </a:prstGeom>
            <a:solidFill>
              <a:srgbClr val="595959"/>
            </a:solidFill>
            <a:ln>
              <a:noFill/>
            </a:ln>
            <a:effectLst/>
          </p:spPr>
          <p:txBody>
            <a:bodyPr anchor="ctr"/>
            <a:lstStyle/>
            <a:p>
              <a:pPr algn="ctr"/>
              <a:endParaRPr lang="zh-CN" altLang="zh-CN" sz="1400" b="1" dirty="0">
                <a:solidFill>
                  <a:schemeClr val="bg1"/>
                </a:solidFill>
                <a:latin typeface="Arial" panose="020B0604020202020204" pitchFamily="34" charset="0"/>
                <a:ea typeface="方正兰亭黑_GBK" pitchFamily="2" charset="-122"/>
                <a:sym typeface="Arial" panose="020B0604020202020204" pitchFamily="34" charset="0"/>
              </a:endParaRPr>
            </a:p>
          </p:txBody>
        </p:sp>
        <p:sp>
          <p:nvSpPr>
            <p:cNvPr id="34" name="文本框 45"/>
            <p:cNvSpPr>
              <a:spLocks noChangeArrowheads="1"/>
            </p:cNvSpPr>
            <p:nvPr/>
          </p:nvSpPr>
          <p:spPr bwMode="auto">
            <a:xfrm>
              <a:off x="6504945" y="3996516"/>
              <a:ext cx="925555" cy="64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20000"/>
                </a:lnSpc>
              </a:pPr>
              <a:r>
                <a:rPr lang="en-US" altLang="zh-CN" sz="3200">
                  <a:solidFill>
                    <a:schemeClr val="bg1"/>
                  </a:solidFill>
                  <a:effectLst>
                    <a:outerShdw blurRad="38100" dist="38100" dir="2700000" algn="tl">
                      <a:srgbClr val="000000">
                        <a:alpha val="43137"/>
                      </a:srgbClr>
                    </a:outerShdw>
                  </a:effectLst>
                  <a:latin typeface="庞门正道标题体" panose="02010600030101010101" pitchFamily="2" charset="-122"/>
                  <a:ea typeface="庞门正道标题体" panose="02010600030101010101" pitchFamily="2" charset="-122"/>
                  <a:sym typeface="Arial" panose="020B0604020202020204" pitchFamily="34" charset="0"/>
                </a:rPr>
                <a:t>03</a:t>
              </a:r>
              <a:endParaRPr lang="zh-CN" altLang="en-US" sz="3200" baseline="-3000">
                <a:solidFill>
                  <a:schemeClr val="bg1"/>
                </a:solidFill>
                <a:effectLst>
                  <a:outerShdw blurRad="38100" dist="38100" dir="2700000" algn="tl">
                    <a:srgbClr val="000000">
                      <a:alpha val="43137"/>
                    </a:srgbClr>
                  </a:outerShdw>
                </a:effectLst>
                <a:latin typeface="庞门正道标题体" panose="02010600030101010101" pitchFamily="2" charset="-122"/>
                <a:ea typeface="庞门正道标题体" panose="02010600030101010101" pitchFamily="2" charset="-122"/>
                <a:sym typeface="Arial" panose="020B0604020202020204" pitchFamily="34" charset="0"/>
              </a:endParaRPr>
            </a:p>
          </p:txBody>
        </p:sp>
        <p:sp>
          <p:nvSpPr>
            <p:cNvPr id="35" name="六边形 4"/>
            <p:cNvSpPr>
              <a:spLocks noChangeArrowheads="1"/>
            </p:cNvSpPr>
            <p:nvPr/>
          </p:nvSpPr>
          <p:spPr bwMode="auto">
            <a:xfrm>
              <a:off x="4266059" y="3928918"/>
              <a:ext cx="1008994" cy="850561"/>
            </a:xfrm>
            <a:prstGeom prst="hexagon">
              <a:avLst>
                <a:gd name="adj" fmla="val 24998"/>
                <a:gd name="vf" fmla="val 115470"/>
              </a:avLst>
            </a:prstGeom>
            <a:solidFill>
              <a:srgbClr val="595959"/>
            </a:solidFill>
            <a:ln>
              <a:noFill/>
            </a:ln>
            <a:effectLst/>
          </p:spPr>
          <p:txBody>
            <a:bodyPr anchor="ctr"/>
            <a:lstStyle/>
            <a:p>
              <a:pPr algn="ctr"/>
              <a:endParaRPr lang="zh-CN" altLang="zh-CN" sz="1400" b="1" dirty="0">
                <a:solidFill>
                  <a:schemeClr val="bg1"/>
                </a:solidFill>
                <a:latin typeface="Arial" panose="020B0604020202020204" pitchFamily="34" charset="0"/>
                <a:ea typeface="方正兰亭黑_GBK" pitchFamily="2" charset="-122"/>
                <a:sym typeface="Arial" panose="020B0604020202020204" pitchFamily="34" charset="0"/>
              </a:endParaRPr>
            </a:p>
          </p:txBody>
        </p:sp>
        <p:sp>
          <p:nvSpPr>
            <p:cNvPr id="36" name="文本框 46"/>
            <p:cNvSpPr>
              <a:spLocks noChangeArrowheads="1"/>
            </p:cNvSpPr>
            <p:nvPr/>
          </p:nvSpPr>
          <p:spPr bwMode="auto">
            <a:xfrm>
              <a:off x="4363431" y="3997800"/>
              <a:ext cx="820145" cy="628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20000"/>
                </a:lnSpc>
              </a:pPr>
              <a:r>
                <a:rPr lang="en-US" altLang="zh-CN" sz="3200" dirty="0">
                  <a:solidFill>
                    <a:schemeClr val="bg1"/>
                  </a:solidFill>
                  <a:effectLst>
                    <a:outerShdw blurRad="38100" dist="38100" dir="2700000" algn="tl">
                      <a:srgbClr val="000000">
                        <a:alpha val="43137"/>
                      </a:srgbClr>
                    </a:outerShdw>
                  </a:effectLst>
                  <a:latin typeface="庞门正道标题体" panose="02010600030101010101" pitchFamily="2" charset="-122"/>
                  <a:ea typeface="庞门正道标题体" panose="02010600030101010101" pitchFamily="2" charset="-122"/>
                  <a:sym typeface="Arial" panose="020B0604020202020204" pitchFamily="34" charset="0"/>
                </a:rPr>
                <a:t>05</a:t>
              </a:r>
              <a:endParaRPr lang="zh-CN" altLang="en-US" sz="3200" baseline="-3000" dirty="0">
                <a:solidFill>
                  <a:schemeClr val="bg1"/>
                </a:solidFill>
                <a:effectLst>
                  <a:outerShdw blurRad="38100" dist="38100" dir="2700000" algn="tl">
                    <a:srgbClr val="000000">
                      <a:alpha val="43137"/>
                    </a:srgbClr>
                  </a:outerShdw>
                </a:effectLst>
                <a:latin typeface="庞门正道标题体" panose="02010600030101010101" pitchFamily="2" charset="-122"/>
                <a:ea typeface="庞门正道标题体" panose="02010600030101010101" pitchFamily="2" charset="-122"/>
                <a:sym typeface="Arial" panose="020B0604020202020204" pitchFamily="34" charset="0"/>
              </a:endParaRPr>
            </a:p>
          </p:txBody>
        </p:sp>
        <p:sp>
          <p:nvSpPr>
            <p:cNvPr id="37" name="六边形 3"/>
            <p:cNvSpPr>
              <a:spLocks noChangeArrowheads="1"/>
            </p:cNvSpPr>
            <p:nvPr/>
          </p:nvSpPr>
          <p:spPr bwMode="auto">
            <a:xfrm>
              <a:off x="4254080" y="2830383"/>
              <a:ext cx="1010325" cy="850561"/>
            </a:xfrm>
            <a:prstGeom prst="hexagon">
              <a:avLst>
                <a:gd name="adj" fmla="val 24998"/>
                <a:gd name="vf" fmla="val 115470"/>
              </a:avLst>
            </a:prstGeom>
            <a:gradFill>
              <a:gsLst>
                <a:gs pos="50000">
                  <a:srgbClr val="12D8FA"/>
                </a:gs>
                <a:gs pos="0">
                  <a:srgbClr val="1FA2FF"/>
                </a:gs>
                <a:gs pos="100000">
                  <a:srgbClr val="A6FFCB"/>
                </a:gs>
              </a:gsLst>
              <a:lin ang="2700000" scaled="1"/>
            </a:gradFill>
            <a:ln>
              <a:noFill/>
            </a:ln>
            <a:effectLst/>
          </p:spPr>
          <p:txBody>
            <a:bodyPr anchor="ctr"/>
            <a:lstStyle/>
            <a:p>
              <a:pPr algn="ctr"/>
              <a:endParaRPr lang="zh-CN" altLang="zh-CN" sz="1400" b="1" dirty="0">
                <a:solidFill>
                  <a:schemeClr val="bg1"/>
                </a:solidFill>
                <a:latin typeface="Arial" panose="020B0604020202020204" pitchFamily="34" charset="0"/>
                <a:ea typeface="方正兰亭黑_GBK" pitchFamily="2" charset="-122"/>
                <a:sym typeface="Arial" panose="020B0604020202020204" pitchFamily="34" charset="0"/>
              </a:endParaRPr>
            </a:p>
          </p:txBody>
        </p:sp>
        <p:sp>
          <p:nvSpPr>
            <p:cNvPr id="38" name="文本框 47"/>
            <p:cNvSpPr>
              <a:spLocks noChangeArrowheads="1"/>
            </p:cNvSpPr>
            <p:nvPr/>
          </p:nvSpPr>
          <p:spPr bwMode="auto">
            <a:xfrm>
              <a:off x="4343179" y="2949054"/>
              <a:ext cx="8212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3200" dirty="0">
                  <a:solidFill>
                    <a:schemeClr val="bg1"/>
                  </a:solidFill>
                  <a:effectLst>
                    <a:outerShdw blurRad="38100" dist="38100" dir="2700000" algn="tl">
                      <a:srgbClr val="000000">
                        <a:alpha val="43137"/>
                      </a:srgbClr>
                    </a:outerShdw>
                  </a:effectLst>
                  <a:latin typeface="庞门正道标题体" panose="02010600030101010101" pitchFamily="2" charset="-122"/>
                  <a:ea typeface="庞门正道标题体" panose="02010600030101010101" pitchFamily="2" charset="-122"/>
                  <a:sym typeface="Arial" panose="020B0604020202020204" pitchFamily="34" charset="0"/>
                </a:rPr>
                <a:t>06</a:t>
              </a:r>
              <a:endParaRPr lang="zh-CN" altLang="en-US" sz="3200" baseline="-3000" dirty="0">
                <a:solidFill>
                  <a:schemeClr val="bg1"/>
                </a:solidFill>
                <a:effectLst>
                  <a:outerShdw blurRad="38100" dist="38100" dir="2700000" algn="tl">
                    <a:srgbClr val="000000">
                      <a:alpha val="43137"/>
                    </a:srgbClr>
                  </a:outerShdw>
                </a:effectLst>
                <a:latin typeface="庞门正道标题体" panose="02010600030101010101" pitchFamily="2" charset="-122"/>
                <a:ea typeface="庞门正道标题体" panose="02010600030101010101" pitchFamily="2" charset="-122"/>
                <a:sym typeface="Arial" panose="020B0604020202020204" pitchFamily="34" charset="0"/>
              </a:endParaRPr>
            </a:p>
          </p:txBody>
        </p:sp>
        <p:sp>
          <p:nvSpPr>
            <p:cNvPr id="39" name="六边形 8"/>
            <p:cNvSpPr>
              <a:spLocks noChangeArrowheads="1"/>
            </p:cNvSpPr>
            <p:nvPr/>
          </p:nvSpPr>
          <p:spPr bwMode="auto">
            <a:xfrm>
              <a:off x="5360246" y="4498100"/>
              <a:ext cx="1010327" cy="851846"/>
            </a:xfrm>
            <a:prstGeom prst="hexagon">
              <a:avLst>
                <a:gd name="adj" fmla="val 24998"/>
                <a:gd name="vf" fmla="val 115470"/>
              </a:avLst>
            </a:prstGeom>
            <a:gradFill>
              <a:gsLst>
                <a:gs pos="50000">
                  <a:srgbClr val="12D8FA"/>
                </a:gs>
                <a:gs pos="0">
                  <a:srgbClr val="1FA2FF"/>
                </a:gs>
                <a:gs pos="100000">
                  <a:srgbClr val="A6FFCB"/>
                </a:gs>
              </a:gsLst>
              <a:lin ang="2700000" scaled="1"/>
            </a:gradFill>
            <a:ln>
              <a:noFill/>
            </a:ln>
            <a:effectLst/>
          </p:spPr>
          <p:txBody>
            <a:bodyPr anchor="ctr"/>
            <a:lstStyle/>
            <a:p>
              <a:pPr algn="ctr"/>
              <a:endParaRPr lang="zh-CN" altLang="zh-CN" sz="1400" b="1" dirty="0">
                <a:solidFill>
                  <a:schemeClr val="bg1"/>
                </a:solidFill>
                <a:latin typeface="Arial" panose="020B0604020202020204" pitchFamily="34" charset="0"/>
                <a:ea typeface="方正兰亭黑_GBK" pitchFamily="2" charset="-122"/>
                <a:sym typeface="Arial" panose="020B0604020202020204" pitchFamily="34" charset="0"/>
              </a:endParaRPr>
            </a:p>
          </p:txBody>
        </p:sp>
        <p:sp>
          <p:nvSpPr>
            <p:cNvPr id="40" name="文本框 48"/>
            <p:cNvSpPr>
              <a:spLocks noChangeArrowheads="1"/>
            </p:cNvSpPr>
            <p:nvPr/>
          </p:nvSpPr>
          <p:spPr bwMode="auto">
            <a:xfrm>
              <a:off x="5437533" y="4616981"/>
              <a:ext cx="8212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3200">
                  <a:solidFill>
                    <a:schemeClr val="bg1"/>
                  </a:solidFill>
                  <a:effectLst>
                    <a:outerShdw blurRad="38100" dist="38100" dir="2700000" algn="tl">
                      <a:srgbClr val="000000">
                        <a:alpha val="43137"/>
                      </a:srgbClr>
                    </a:outerShdw>
                  </a:effectLst>
                  <a:latin typeface="庞门正道标题体" panose="02010600030101010101" pitchFamily="2" charset="-122"/>
                  <a:ea typeface="庞门正道标题体" panose="02010600030101010101" pitchFamily="2" charset="-122"/>
                  <a:sym typeface="Arial" panose="020B0604020202020204" pitchFamily="34" charset="0"/>
                </a:rPr>
                <a:t>04</a:t>
              </a:r>
              <a:endParaRPr lang="zh-CN" altLang="en-US" sz="3200" baseline="-3000">
                <a:solidFill>
                  <a:schemeClr val="bg1"/>
                </a:solidFill>
                <a:effectLst>
                  <a:outerShdw blurRad="38100" dist="38100" dir="2700000" algn="tl">
                    <a:srgbClr val="000000">
                      <a:alpha val="43137"/>
                    </a:srgbClr>
                  </a:outerShdw>
                </a:effectLst>
                <a:latin typeface="庞门正道标题体" panose="02010600030101010101" pitchFamily="2" charset="-122"/>
                <a:ea typeface="庞门正道标题体" panose="02010600030101010101" pitchFamily="2" charset="-122"/>
                <a:sym typeface="Arial" panose="020B0604020202020204" pitchFamily="34" charset="0"/>
              </a:endParaRPr>
            </a:p>
          </p:txBody>
        </p:sp>
        <p:sp>
          <p:nvSpPr>
            <p:cNvPr id="41" name="六边形 6"/>
            <p:cNvSpPr>
              <a:spLocks noChangeArrowheads="1"/>
            </p:cNvSpPr>
            <p:nvPr/>
          </p:nvSpPr>
          <p:spPr bwMode="auto">
            <a:xfrm>
              <a:off x="5074055" y="3143883"/>
              <a:ext cx="1582711" cy="1288690"/>
            </a:xfrm>
            <a:prstGeom prst="hexagon">
              <a:avLst>
                <a:gd name="adj" fmla="val 24998"/>
                <a:gd name="vf" fmla="val 115470"/>
              </a:avLst>
            </a:prstGeom>
            <a:gradFill>
              <a:gsLst>
                <a:gs pos="50000">
                  <a:srgbClr val="12D8FA"/>
                </a:gs>
                <a:gs pos="0">
                  <a:srgbClr val="1FA2FF"/>
                </a:gs>
                <a:gs pos="100000">
                  <a:srgbClr val="A6FFCB"/>
                </a:gs>
              </a:gsLst>
              <a:lin ang="2700000" scaled="1"/>
            </a:gradFill>
            <a:ln>
              <a:noFill/>
            </a:ln>
            <a:effectLst/>
          </p:spPr>
          <p:txBody>
            <a:bodyPr anchor="ctr"/>
            <a:lstStyle/>
            <a:p>
              <a:pPr algn="ctr"/>
              <a:endParaRPr lang="zh-CN" altLang="zh-CN" sz="1400" dirty="0">
                <a:latin typeface="Arial" panose="020B0604020202020204" pitchFamily="34" charset="0"/>
                <a:ea typeface="方正兰亭黑_GBK" pitchFamily="2" charset="-122"/>
                <a:sym typeface="Arial" panose="020B0604020202020204" pitchFamily="34" charset="0"/>
              </a:endParaRPr>
            </a:p>
          </p:txBody>
        </p:sp>
        <p:grpSp>
          <p:nvGrpSpPr>
            <p:cNvPr id="42" name="组合 49"/>
            <p:cNvGrpSpPr/>
            <p:nvPr/>
          </p:nvGrpSpPr>
          <p:grpSpPr bwMode="auto">
            <a:xfrm>
              <a:off x="5448100" y="3502930"/>
              <a:ext cx="810275" cy="524351"/>
              <a:chOff x="0" y="0"/>
              <a:chExt cx="935038" cy="568325"/>
            </a:xfrm>
            <a:effectLst>
              <a:outerShdw blurRad="50800" dist="38100" dir="2700000" algn="tl" rotWithShape="0">
                <a:prstClr val="black">
                  <a:alpha val="20000"/>
                </a:prstClr>
              </a:outerShdw>
            </a:effectLst>
          </p:grpSpPr>
          <p:sp>
            <p:nvSpPr>
              <p:cNvPr id="45" name="Freeform 8"/>
              <p:cNvSpPr>
                <a:spLocks noChangeArrowheads="1"/>
              </p:cNvSpPr>
              <p:nvPr/>
            </p:nvSpPr>
            <p:spPr bwMode="auto">
              <a:xfrm>
                <a:off x="87313" y="485775"/>
                <a:ext cx="112713" cy="82550"/>
              </a:xfrm>
              <a:custGeom>
                <a:avLst/>
                <a:gdLst>
                  <a:gd name="T0" fmla="*/ 112713 w 30"/>
                  <a:gd name="T1" fmla="*/ 71293 h 22"/>
                  <a:gd name="T2" fmla="*/ 112713 w 30"/>
                  <a:gd name="T3" fmla="*/ 0 h 22"/>
                  <a:gd name="T4" fmla="*/ 3757 w 30"/>
                  <a:gd name="T5" fmla="*/ 82550 h 22"/>
                  <a:gd name="T6" fmla="*/ 101442 w 30"/>
                  <a:gd name="T7" fmla="*/ 82550 h 22"/>
                  <a:gd name="T8" fmla="*/ 112713 w 30"/>
                  <a:gd name="T9" fmla="*/ 71293 h 22"/>
                  <a:gd name="T10" fmla="*/ 0 60000 65536"/>
                  <a:gd name="T11" fmla="*/ 0 60000 65536"/>
                  <a:gd name="T12" fmla="*/ 0 60000 65536"/>
                  <a:gd name="T13" fmla="*/ 0 60000 65536"/>
                  <a:gd name="T14" fmla="*/ 0 60000 65536"/>
                  <a:gd name="T15" fmla="*/ 0 w 30"/>
                  <a:gd name="T16" fmla="*/ 0 h 22"/>
                  <a:gd name="T17" fmla="*/ 30 w 30"/>
                  <a:gd name="T18" fmla="*/ 22 h 22"/>
                </a:gdLst>
                <a:ahLst/>
                <a:cxnLst>
                  <a:cxn ang="T10">
                    <a:pos x="T0" y="T1"/>
                  </a:cxn>
                  <a:cxn ang="T11">
                    <a:pos x="T2" y="T3"/>
                  </a:cxn>
                  <a:cxn ang="T12">
                    <a:pos x="T4" y="T5"/>
                  </a:cxn>
                  <a:cxn ang="T13">
                    <a:pos x="T6" y="T7"/>
                  </a:cxn>
                  <a:cxn ang="T14">
                    <a:pos x="T8" y="T9"/>
                  </a:cxn>
                </a:cxnLst>
                <a:rect l="T15" t="T16" r="T17" b="T18"/>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62510" tIns="81255" rIns="162510" bIns="81255"/>
              <a:lstStyle/>
              <a:p>
                <a:endParaRPr lang="zh-CN" altLang="en-US" sz="1400" dirty="0">
                  <a:latin typeface="Arial" panose="020B0604020202020204" pitchFamily="34" charset="0"/>
                </a:endParaRPr>
              </a:p>
            </p:txBody>
          </p:sp>
          <p:sp>
            <p:nvSpPr>
              <p:cNvPr id="46" name="Freeform 9"/>
              <p:cNvSpPr>
                <a:spLocks noChangeArrowheads="1"/>
              </p:cNvSpPr>
              <p:nvPr/>
            </p:nvSpPr>
            <p:spPr bwMode="auto">
              <a:xfrm>
                <a:off x="235744" y="368300"/>
                <a:ext cx="120650" cy="200025"/>
              </a:xfrm>
              <a:custGeom>
                <a:avLst/>
                <a:gdLst>
                  <a:gd name="T0" fmla="*/ 109339 w 32"/>
                  <a:gd name="T1" fmla="*/ 200025 h 53"/>
                  <a:gd name="T2" fmla="*/ 120650 w 32"/>
                  <a:gd name="T3" fmla="*/ 188703 h 53"/>
                  <a:gd name="T4" fmla="*/ 120650 w 32"/>
                  <a:gd name="T5" fmla="*/ 0 h 53"/>
                  <a:gd name="T6" fmla="*/ 0 w 32"/>
                  <a:gd name="T7" fmla="*/ 86803 h 53"/>
                  <a:gd name="T8" fmla="*/ 0 w 32"/>
                  <a:gd name="T9" fmla="*/ 90577 h 53"/>
                  <a:gd name="T10" fmla="*/ 0 w 32"/>
                  <a:gd name="T11" fmla="*/ 188703 h 53"/>
                  <a:gd name="T12" fmla="*/ 7541 w 32"/>
                  <a:gd name="T13" fmla="*/ 200025 h 53"/>
                  <a:gd name="T14" fmla="*/ 109339 w 32"/>
                  <a:gd name="T15" fmla="*/ 200025 h 53"/>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53"/>
                  <a:gd name="T26" fmla="*/ 32 w 32"/>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62510" tIns="81255" rIns="162510" bIns="81255"/>
              <a:lstStyle/>
              <a:p>
                <a:endParaRPr lang="zh-CN" altLang="en-US" sz="1400" dirty="0">
                  <a:latin typeface="Arial" panose="020B0604020202020204" pitchFamily="34" charset="0"/>
                </a:endParaRPr>
              </a:p>
            </p:txBody>
          </p:sp>
          <p:sp>
            <p:nvSpPr>
              <p:cNvPr id="47" name="Freeform 10"/>
              <p:cNvSpPr>
                <a:spLocks noChangeArrowheads="1"/>
              </p:cNvSpPr>
              <p:nvPr/>
            </p:nvSpPr>
            <p:spPr bwMode="auto">
              <a:xfrm>
                <a:off x="392112" y="274637"/>
                <a:ext cx="120650" cy="293688"/>
              </a:xfrm>
              <a:custGeom>
                <a:avLst/>
                <a:gdLst>
                  <a:gd name="T0" fmla="*/ 109339 w 32"/>
                  <a:gd name="T1" fmla="*/ 293688 h 78"/>
                  <a:gd name="T2" fmla="*/ 120650 w 32"/>
                  <a:gd name="T3" fmla="*/ 282392 h 78"/>
                  <a:gd name="T4" fmla="*/ 120650 w 32"/>
                  <a:gd name="T5" fmla="*/ 33887 h 78"/>
                  <a:gd name="T6" fmla="*/ 86717 w 32"/>
                  <a:gd name="T7" fmla="*/ 0 h 78"/>
                  <a:gd name="T8" fmla="*/ 37703 w 32"/>
                  <a:gd name="T9" fmla="*/ 37652 h 78"/>
                  <a:gd name="T10" fmla="*/ 0 w 32"/>
                  <a:gd name="T11" fmla="*/ 64009 h 78"/>
                  <a:gd name="T12" fmla="*/ 0 w 32"/>
                  <a:gd name="T13" fmla="*/ 282392 h 78"/>
                  <a:gd name="T14" fmla="*/ 11311 w 32"/>
                  <a:gd name="T15" fmla="*/ 293688 h 78"/>
                  <a:gd name="T16" fmla="*/ 109339 w 32"/>
                  <a:gd name="T17" fmla="*/ 293688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78"/>
                  <a:gd name="T29" fmla="*/ 32 w 32"/>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62510" tIns="81255" rIns="162510" bIns="81255"/>
              <a:lstStyle/>
              <a:p>
                <a:endParaRPr lang="zh-CN" altLang="en-US" sz="1400" dirty="0">
                  <a:latin typeface="Arial" panose="020B0604020202020204" pitchFamily="34" charset="0"/>
                </a:endParaRPr>
              </a:p>
            </p:txBody>
          </p:sp>
          <p:sp>
            <p:nvSpPr>
              <p:cNvPr id="48" name="Freeform 11"/>
              <p:cNvSpPr>
                <a:spLocks noChangeArrowheads="1"/>
              </p:cNvSpPr>
              <p:nvPr/>
            </p:nvSpPr>
            <p:spPr bwMode="auto">
              <a:xfrm>
                <a:off x="548481" y="315912"/>
                <a:ext cx="120650" cy="252413"/>
              </a:xfrm>
              <a:custGeom>
                <a:avLst/>
                <a:gdLst>
                  <a:gd name="T0" fmla="*/ 113109 w 32"/>
                  <a:gd name="T1" fmla="*/ 252413 h 67"/>
                  <a:gd name="T2" fmla="*/ 120650 w 32"/>
                  <a:gd name="T3" fmla="*/ 241111 h 67"/>
                  <a:gd name="T4" fmla="*/ 120650 w 32"/>
                  <a:gd name="T5" fmla="*/ 0 h 67"/>
                  <a:gd name="T6" fmla="*/ 75406 w 32"/>
                  <a:gd name="T7" fmla="*/ 37674 h 67"/>
                  <a:gd name="T8" fmla="*/ 60325 w 32"/>
                  <a:gd name="T9" fmla="*/ 48976 h 67"/>
                  <a:gd name="T10" fmla="*/ 18852 w 32"/>
                  <a:gd name="T11" fmla="*/ 45208 h 67"/>
                  <a:gd name="T12" fmla="*/ 15081 w 32"/>
                  <a:gd name="T13" fmla="*/ 41441 h 67"/>
                  <a:gd name="T14" fmla="*/ 0 w 32"/>
                  <a:gd name="T15" fmla="*/ 26372 h 67"/>
                  <a:gd name="T16" fmla="*/ 0 w 32"/>
                  <a:gd name="T17" fmla="*/ 241111 h 67"/>
                  <a:gd name="T18" fmla="*/ 11311 w 32"/>
                  <a:gd name="T19" fmla="*/ 252413 h 67"/>
                  <a:gd name="T20" fmla="*/ 113109 w 32"/>
                  <a:gd name="T21" fmla="*/ 252413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67"/>
                  <a:gd name="T35" fmla="*/ 32 w 32"/>
                  <a:gd name="T36" fmla="*/ 67 h 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62510" tIns="81255" rIns="162510" bIns="81255"/>
              <a:lstStyle/>
              <a:p>
                <a:endParaRPr lang="zh-CN" altLang="en-US" sz="1400" dirty="0">
                  <a:latin typeface="Arial" panose="020B0604020202020204" pitchFamily="34" charset="0"/>
                </a:endParaRPr>
              </a:p>
            </p:txBody>
          </p:sp>
          <p:sp>
            <p:nvSpPr>
              <p:cNvPr id="49" name="Freeform 12"/>
              <p:cNvSpPr>
                <a:spLocks noChangeArrowheads="1"/>
              </p:cNvSpPr>
              <p:nvPr/>
            </p:nvSpPr>
            <p:spPr bwMode="auto">
              <a:xfrm>
                <a:off x="704850" y="195262"/>
                <a:ext cx="120650" cy="373063"/>
              </a:xfrm>
              <a:custGeom>
                <a:avLst/>
                <a:gdLst>
                  <a:gd name="T0" fmla="*/ 109339 w 32"/>
                  <a:gd name="T1" fmla="*/ 373063 h 99"/>
                  <a:gd name="T2" fmla="*/ 120650 w 32"/>
                  <a:gd name="T3" fmla="*/ 361758 h 99"/>
                  <a:gd name="T4" fmla="*/ 120650 w 32"/>
                  <a:gd name="T5" fmla="*/ 0 h 99"/>
                  <a:gd name="T6" fmla="*/ 49014 w 32"/>
                  <a:gd name="T7" fmla="*/ 56525 h 99"/>
                  <a:gd name="T8" fmla="*/ 0 w 32"/>
                  <a:gd name="T9" fmla="*/ 94208 h 99"/>
                  <a:gd name="T10" fmla="*/ 0 w 32"/>
                  <a:gd name="T11" fmla="*/ 361758 h 99"/>
                  <a:gd name="T12" fmla="*/ 11311 w 32"/>
                  <a:gd name="T13" fmla="*/ 373063 h 99"/>
                  <a:gd name="T14" fmla="*/ 109339 w 32"/>
                  <a:gd name="T15" fmla="*/ 373063 h 99"/>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99"/>
                  <a:gd name="T26" fmla="*/ 32 w 32"/>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62510" tIns="81255" rIns="162510" bIns="81255"/>
              <a:lstStyle/>
              <a:p>
                <a:endParaRPr lang="zh-CN" altLang="en-US" sz="1400" dirty="0">
                  <a:latin typeface="Arial" panose="020B0604020202020204" pitchFamily="34" charset="0"/>
                </a:endParaRPr>
              </a:p>
            </p:txBody>
          </p:sp>
          <p:sp>
            <p:nvSpPr>
              <p:cNvPr id="50" name="Freeform 13"/>
              <p:cNvSpPr>
                <a:spLocks noChangeArrowheads="1"/>
              </p:cNvSpPr>
              <p:nvPr/>
            </p:nvSpPr>
            <p:spPr bwMode="auto">
              <a:xfrm>
                <a:off x="0" y="0"/>
                <a:ext cx="935038" cy="541338"/>
              </a:xfrm>
              <a:custGeom>
                <a:avLst/>
                <a:gdLst>
                  <a:gd name="T0" fmla="*/ 935038 w 248"/>
                  <a:gd name="T1" fmla="*/ 30074 h 144"/>
                  <a:gd name="T2" fmla="*/ 923727 w 248"/>
                  <a:gd name="T3" fmla="*/ 7519 h 144"/>
                  <a:gd name="T4" fmla="*/ 901105 w 248"/>
                  <a:gd name="T5" fmla="*/ 0 h 144"/>
                  <a:gd name="T6" fmla="*/ 867172 w 248"/>
                  <a:gd name="T7" fmla="*/ 0 h 144"/>
                  <a:gd name="T8" fmla="*/ 754063 w 248"/>
                  <a:gd name="T9" fmla="*/ 0 h 144"/>
                  <a:gd name="T10" fmla="*/ 742752 w 248"/>
                  <a:gd name="T11" fmla="*/ 3759 h 144"/>
                  <a:gd name="T12" fmla="*/ 738982 w 248"/>
                  <a:gd name="T13" fmla="*/ 3759 h 144"/>
                  <a:gd name="T14" fmla="*/ 720130 w 248"/>
                  <a:gd name="T15" fmla="*/ 30074 h 144"/>
                  <a:gd name="T16" fmla="*/ 742752 w 248"/>
                  <a:gd name="T17" fmla="*/ 60149 h 144"/>
                  <a:gd name="T18" fmla="*/ 754063 w 248"/>
                  <a:gd name="T19" fmla="*/ 63908 h 144"/>
                  <a:gd name="T20" fmla="*/ 791766 w 248"/>
                  <a:gd name="T21" fmla="*/ 63908 h 144"/>
                  <a:gd name="T22" fmla="*/ 810618 w 248"/>
                  <a:gd name="T23" fmla="*/ 63908 h 144"/>
                  <a:gd name="T24" fmla="*/ 776685 w 248"/>
                  <a:gd name="T25" fmla="*/ 90223 h 144"/>
                  <a:gd name="T26" fmla="*/ 712589 w 248"/>
                  <a:gd name="T27" fmla="*/ 146612 h 144"/>
                  <a:gd name="T28" fmla="*/ 674886 w 248"/>
                  <a:gd name="T29" fmla="*/ 176687 h 144"/>
                  <a:gd name="T30" fmla="*/ 625872 w 248"/>
                  <a:gd name="T31" fmla="*/ 214280 h 144"/>
                  <a:gd name="T32" fmla="*/ 595710 w 248"/>
                  <a:gd name="T33" fmla="*/ 236835 h 144"/>
                  <a:gd name="T34" fmla="*/ 565547 w 248"/>
                  <a:gd name="T35" fmla="*/ 206761 h 144"/>
                  <a:gd name="T36" fmla="*/ 550466 w 248"/>
                  <a:gd name="T37" fmla="*/ 195483 h 144"/>
                  <a:gd name="T38" fmla="*/ 512763 w 248"/>
                  <a:gd name="T39" fmla="*/ 157890 h 144"/>
                  <a:gd name="T40" fmla="*/ 505222 w 248"/>
                  <a:gd name="T41" fmla="*/ 150372 h 144"/>
                  <a:gd name="T42" fmla="*/ 463749 w 248"/>
                  <a:gd name="T43" fmla="*/ 146612 h 144"/>
                  <a:gd name="T44" fmla="*/ 429816 w 248"/>
                  <a:gd name="T45" fmla="*/ 172927 h 144"/>
                  <a:gd name="T46" fmla="*/ 392113 w 248"/>
                  <a:gd name="T47" fmla="*/ 203002 h 144"/>
                  <a:gd name="T48" fmla="*/ 365721 w 248"/>
                  <a:gd name="T49" fmla="*/ 218039 h 144"/>
                  <a:gd name="T50" fmla="*/ 354410 w 248"/>
                  <a:gd name="T51" fmla="*/ 229317 h 144"/>
                  <a:gd name="T52" fmla="*/ 233760 w 248"/>
                  <a:gd name="T53" fmla="*/ 319540 h 144"/>
                  <a:gd name="T54" fmla="*/ 229989 w 248"/>
                  <a:gd name="T55" fmla="*/ 323299 h 144"/>
                  <a:gd name="T56" fmla="*/ 192286 w 248"/>
                  <a:gd name="T57" fmla="*/ 349614 h 144"/>
                  <a:gd name="T58" fmla="*/ 33933 w 248"/>
                  <a:gd name="T59" fmla="*/ 466152 h 144"/>
                  <a:gd name="T60" fmla="*/ 15081 w 248"/>
                  <a:gd name="T61" fmla="*/ 481189 h 144"/>
                  <a:gd name="T62" fmla="*/ 11311 w 248"/>
                  <a:gd name="T63" fmla="*/ 526301 h 144"/>
                  <a:gd name="T64" fmla="*/ 41473 w 248"/>
                  <a:gd name="T65" fmla="*/ 537579 h 144"/>
                  <a:gd name="T66" fmla="*/ 56555 w 248"/>
                  <a:gd name="T67" fmla="*/ 533819 h 144"/>
                  <a:gd name="T68" fmla="*/ 192286 w 248"/>
                  <a:gd name="T69" fmla="*/ 428559 h 144"/>
                  <a:gd name="T70" fmla="*/ 229989 w 248"/>
                  <a:gd name="T71" fmla="*/ 402244 h 144"/>
                  <a:gd name="T72" fmla="*/ 233760 w 248"/>
                  <a:gd name="T73" fmla="*/ 402244 h 144"/>
                  <a:gd name="T74" fmla="*/ 354410 w 248"/>
                  <a:gd name="T75" fmla="*/ 308262 h 144"/>
                  <a:gd name="T76" fmla="*/ 369491 w 248"/>
                  <a:gd name="T77" fmla="*/ 300743 h 144"/>
                  <a:gd name="T78" fmla="*/ 392113 w 248"/>
                  <a:gd name="T79" fmla="*/ 281947 h 144"/>
                  <a:gd name="T80" fmla="*/ 429816 w 248"/>
                  <a:gd name="T81" fmla="*/ 251873 h 144"/>
                  <a:gd name="T82" fmla="*/ 478830 w 248"/>
                  <a:gd name="T83" fmla="*/ 214280 h 144"/>
                  <a:gd name="T84" fmla="*/ 512763 w 248"/>
                  <a:gd name="T85" fmla="*/ 248113 h 144"/>
                  <a:gd name="T86" fmla="*/ 550466 w 248"/>
                  <a:gd name="T87" fmla="*/ 285706 h 144"/>
                  <a:gd name="T88" fmla="*/ 565547 w 248"/>
                  <a:gd name="T89" fmla="*/ 296984 h 144"/>
                  <a:gd name="T90" fmla="*/ 569317 w 248"/>
                  <a:gd name="T91" fmla="*/ 304503 h 144"/>
                  <a:gd name="T92" fmla="*/ 610791 w 248"/>
                  <a:gd name="T93" fmla="*/ 308262 h 144"/>
                  <a:gd name="T94" fmla="*/ 625872 w 248"/>
                  <a:gd name="T95" fmla="*/ 296984 h 144"/>
                  <a:gd name="T96" fmla="*/ 674886 w 248"/>
                  <a:gd name="T97" fmla="*/ 259391 h 144"/>
                  <a:gd name="T98" fmla="*/ 712589 w 248"/>
                  <a:gd name="T99" fmla="*/ 229317 h 144"/>
                  <a:gd name="T100" fmla="*/ 761604 w 248"/>
                  <a:gd name="T101" fmla="*/ 191724 h 144"/>
                  <a:gd name="T102" fmla="*/ 867172 w 248"/>
                  <a:gd name="T103" fmla="*/ 101501 h 144"/>
                  <a:gd name="T104" fmla="*/ 870943 w 248"/>
                  <a:gd name="T105" fmla="*/ 97742 h 144"/>
                  <a:gd name="T106" fmla="*/ 870943 w 248"/>
                  <a:gd name="T107" fmla="*/ 172927 h 144"/>
                  <a:gd name="T108" fmla="*/ 901105 w 248"/>
                  <a:gd name="T109" fmla="*/ 203002 h 144"/>
                  <a:gd name="T110" fmla="*/ 935038 w 248"/>
                  <a:gd name="T111" fmla="*/ 172927 h 144"/>
                  <a:gd name="T112" fmla="*/ 935038 w 248"/>
                  <a:gd name="T113" fmla="*/ 30074 h 1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8"/>
                  <a:gd name="T172" fmla="*/ 0 h 144"/>
                  <a:gd name="T173" fmla="*/ 248 w 248"/>
                  <a:gd name="T174" fmla="*/ 144 h 14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62510" tIns="81255" rIns="162510" bIns="81255"/>
              <a:lstStyle/>
              <a:p>
                <a:endParaRPr lang="zh-CN" altLang="en-US" sz="1400" dirty="0">
                  <a:latin typeface="Arial" panose="020B0604020202020204" pitchFamily="34" charset="0"/>
                </a:endParaRPr>
              </a:p>
            </p:txBody>
          </p:sp>
        </p:grpSp>
        <p:sp>
          <p:nvSpPr>
            <p:cNvPr id="43" name="直接连接符 62"/>
            <p:cNvSpPr>
              <a:spLocks noChangeShapeType="1"/>
            </p:cNvSpPr>
            <p:nvPr/>
          </p:nvSpPr>
          <p:spPr bwMode="auto">
            <a:xfrm flipV="1">
              <a:off x="7246457" y="2441416"/>
              <a:ext cx="169535" cy="399247"/>
            </a:xfrm>
            <a:prstGeom prst="line">
              <a:avLst/>
            </a:prstGeom>
            <a:noFill/>
            <a:ln w="12700">
              <a:solidFill>
                <a:srgbClr val="A5A5A5"/>
              </a:solidFill>
              <a:bevel/>
            </a:ln>
            <a:extLst>
              <a:ext uri="{909E8E84-426E-40DD-AFC4-6F175D3DCCD1}">
                <a14:hiddenFill xmlns:a14="http://schemas.microsoft.com/office/drawing/2010/main">
                  <a:noFill/>
                </a14:hiddenFill>
              </a:ext>
            </a:extLst>
          </p:spPr>
          <p:txBody>
            <a:bodyPr/>
            <a:lstStyle/>
            <a:p>
              <a:endParaRPr lang="zh-CN" altLang="en-US" sz="1400" dirty="0">
                <a:latin typeface="Arial" panose="020B0604020202020204" pitchFamily="34" charset="0"/>
              </a:endParaRPr>
            </a:p>
          </p:txBody>
        </p:sp>
        <p:sp>
          <p:nvSpPr>
            <p:cNvPr id="44" name="直接连接符 63"/>
            <p:cNvSpPr>
              <a:spLocks noChangeShapeType="1"/>
            </p:cNvSpPr>
            <p:nvPr/>
          </p:nvSpPr>
          <p:spPr bwMode="auto">
            <a:xfrm flipV="1">
              <a:off x="7414840" y="2441416"/>
              <a:ext cx="547169" cy="3616"/>
            </a:xfrm>
            <a:prstGeom prst="line">
              <a:avLst/>
            </a:prstGeom>
            <a:noFill/>
            <a:ln w="12700">
              <a:solidFill>
                <a:srgbClr val="A5A5A5"/>
              </a:solidFill>
              <a:bevel/>
            </a:ln>
            <a:extLst>
              <a:ext uri="{909E8E84-426E-40DD-AFC4-6F175D3DCCD1}">
                <a14:hiddenFill xmlns:a14="http://schemas.microsoft.com/office/drawing/2010/main">
                  <a:noFill/>
                </a14:hiddenFill>
              </a:ext>
            </a:extLst>
          </p:spPr>
          <p:txBody>
            <a:bodyPr/>
            <a:lstStyle/>
            <a:p>
              <a:endParaRPr lang="zh-CN" altLang="en-US" sz="1400" dirty="0">
                <a:latin typeface="Arial" panose="020B0604020202020204" pitchFamily="34" charset="0"/>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anim calcmode="lin" valueType="num">
                                      <p:cBhvr>
                                        <p:cTn id="8" dur="500" fill="hold"/>
                                        <p:tgtEl>
                                          <p:spTgt spid="21"/>
                                        </p:tgtEl>
                                        <p:attrNameLst>
                                          <p:attrName>ppt_x</p:attrName>
                                        </p:attrNameLst>
                                      </p:cBhvr>
                                      <p:tavLst>
                                        <p:tav tm="0">
                                          <p:val>
                                            <p:strVal val="#ppt_x"/>
                                          </p:val>
                                        </p:tav>
                                        <p:tav tm="100000">
                                          <p:val>
                                            <p:strVal val="#ppt_x"/>
                                          </p:val>
                                        </p:tav>
                                      </p:tavLst>
                                    </p:anim>
                                    <p:anim calcmode="lin" valueType="num">
                                      <p:cBhvr>
                                        <p:cTn id="9" dur="5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strVal val="#ppt_x"/>
                                          </p:val>
                                        </p:tav>
                                        <p:tav tm="100000">
                                          <p:val>
                                            <p:strVal val="#ppt_x"/>
                                          </p:val>
                                        </p:tav>
                                      </p:tavLst>
                                    </p:anim>
                                    <p:anim calcmode="lin" valueType="num">
                                      <p:cBhvr>
                                        <p:cTn id="21" dur="5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anim calcmode="lin" valueType="num">
                                      <p:cBhvr>
                                        <p:cTn id="26" dur="500" fill="hold"/>
                                        <p:tgtEl>
                                          <p:spTgt spid="11"/>
                                        </p:tgtEl>
                                        <p:attrNameLst>
                                          <p:attrName>ppt_x</p:attrName>
                                        </p:attrNameLst>
                                      </p:cBhvr>
                                      <p:tavLst>
                                        <p:tav tm="0">
                                          <p:val>
                                            <p:strVal val="#ppt_x"/>
                                          </p:val>
                                        </p:tav>
                                        <p:tav tm="100000">
                                          <p:val>
                                            <p:strVal val="#ppt_x"/>
                                          </p:val>
                                        </p:tav>
                                      </p:tavLst>
                                    </p:anim>
                                    <p:anim calcmode="lin" valueType="num">
                                      <p:cBhvr>
                                        <p:cTn id="27" dur="5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anim calcmode="lin" valueType="num">
                                      <p:cBhvr>
                                        <p:cTn id="32" dur="500" fill="hold"/>
                                        <p:tgtEl>
                                          <p:spTgt spid="16"/>
                                        </p:tgtEl>
                                        <p:attrNameLst>
                                          <p:attrName>ppt_x</p:attrName>
                                        </p:attrNameLst>
                                      </p:cBhvr>
                                      <p:tavLst>
                                        <p:tav tm="0">
                                          <p:val>
                                            <p:strVal val="#ppt_x"/>
                                          </p:val>
                                        </p:tav>
                                        <p:tav tm="100000">
                                          <p:val>
                                            <p:strVal val="#ppt_x"/>
                                          </p:val>
                                        </p:tav>
                                      </p:tavLst>
                                    </p:anim>
                                    <p:anim calcmode="lin" valueType="num">
                                      <p:cBhvr>
                                        <p:cTn id="33" dur="500" fill="hold"/>
                                        <p:tgtEl>
                                          <p:spTgt spid="16"/>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anim calcmode="lin" valueType="num">
                                      <p:cBhvr>
                                        <p:cTn id="38" dur="500" fill="hold"/>
                                        <p:tgtEl>
                                          <p:spTgt spid="19"/>
                                        </p:tgtEl>
                                        <p:attrNameLst>
                                          <p:attrName>ppt_x</p:attrName>
                                        </p:attrNameLst>
                                      </p:cBhvr>
                                      <p:tavLst>
                                        <p:tav tm="0">
                                          <p:val>
                                            <p:strVal val="#ppt_x"/>
                                          </p:val>
                                        </p:tav>
                                        <p:tav tm="100000">
                                          <p:val>
                                            <p:strVal val="#ppt_x"/>
                                          </p:val>
                                        </p:tav>
                                      </p:tavLst>
                                    </p:anim>
                                    <p:anim calcmode="lin" valueType="num">
                                      <p:cBhvr>
                                        <p:cTn id="39" dur="5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anim calcmode="lin" valueType="num">
                                      <p:cBhvr>
                                        <p:cTn id="44" dur="500" fill="hold"/>
                                        <p:tgtEl>
                                          <p:spTgt spid="20"/>
                                        </p:tgtEl>
                                        <p:attrNameLst>
                                          <p:attrName>ppt_x</p:attrName>
                                        </p:attrNameLst>
                                      </p:cBhvr>
                                      <p:tavLst>
                                        <p:tav tm="0">
                                          <p:val>
                                            <p:strVal val="#ppt_x"/>
                                          </p:val>
                                        </p:tav>
                                        <p:tav tm="100000">
                                          <p:val>
                                            <p:strVal val="#ppt_x"/>
                                          </p:val>
                                        </p:tav>
                                      </p:tavLst>
                                    </p:anim>
                                    <p:anim calcmode="lin" valueType="num">
                                      <p:cBhvr>
                                        <p:cTn id="45"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6" grpId="0"/>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74313" y="298369"/>
            <a:ext cx="3545238" cy="644999"/>
            <a:chOff x="1460150" y="2785307"/>
            <a:chExt cx="6814676" cy="1239818"/>
          </a:xfrm>
        </p:grpSpPr>
        <p:sp>
          <p:nvSpPr>
            <p:cNvPr id="12" name="椭圆 11"/>
            <p:cNvSpPr/>
            <p:nvPr/>
          </p:nvSpPr>
          <p:spPr>
            <a:xfrm>
              <a:off x="1485073" y="2799891"/>
              <a:ext cx="1162820" cy="1162820"/>
            </a:xfrm>
            <a:prstGeom prst="ellipse">
              <a:avLst/>
            </a:prstGeom>
            <a:gradFill flip="none" rotWithShape="0">
              <a:gsLst>
                <a:gs pos="0">
                  <a:srgbClr val="1FA2FF"/>
                </a:gs>
                <a:gs pos="50000">
                  <a:srgbClr val="12D8FA"/>
                </a:gs>
                <a:gs pos="100000">
                  <a:srgbClr val="A6FFCB"/>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dirty="0">
                <a:solidFill>
                  <a:schemeClr val="lt1"/>
                </a:solidFill>
                <a:latin typeface="Arial" panose="020B0604020202020204" pitchFamily="34" charset="0"/>
              </a:endParaRPr>
            </a:p>
          </p:txBody>
        </p:sp>
        <p:sp>
          <p:nvSpPr>
            <p:cNvPr id="13" name="文本框 12"/>
            <p:cNvSpPr txBox="1"/>
            <p:nvPr/>
          </p:nvSpPr>
          <p:spPr>
            <a:xfrm>
              <a:off x="1460150" y="2996580"/>
              <a:ext cx="1212668" cy="76909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prstClr val="white"/>
                  </a:solidFill>
                  <a:uLnTx/>
                  <a:uFillTx/>
                  <a:latin typeface="优设标题黑" panose="00000500000000000000" pitchFamily="2" charset="-122"/>
                  <a:ea typeface="优设标题黑" panose="00000500000000000000" pitchFamily="2" charset="-122"/>
                </a:rPr>
                <a:t>04</a:t>
              </a:r>
              <a:endParaRPr kumimoji="0" lang="zh-CN" altLang="en-US" sz="2000" b="0" i="0" u="none" strike="noStrike" kern="0" cap="none" spc="0" normalizeH="0" baseline="0" noProof="0" dirty="0">
                <a:ln>
                  <a:noFill/>
                </a:ln>
                <a:solidFill>
                  <a:prstClr val="white"/>
                </a:solidFill>
                <a:uLnTx/>
                <a:uFillTx/>
                <a:latin typeface="优设标题黑" panose="00000500000000000000" pitchFamily="2" charset="-122"/>
                <a:ea typeface="优设标题黑" panose="00000500000000000000" pitchFamily="2" charset="-122"/>
              </a:endParaRPr>
            </a:p>
          </p:txBody>
        </p:sp>
        <p:sp>
          <p:nvSpPr>
            <p:cNvPr id="14" name="文本框 13"/>
            <p:cNvSpPr txBox="1"/>
            <p:nvPr/>
          </p:nvSpPr>
          <p:spPr>
            <a:xfrm>
              <a:off x="3190148" y="2785307"/>
              <a:ext cx="3858378" cy="887413"/>
            </a:xfrm>
            <a:prstGeom prst="rect">
              <a:avLst/>
            </a:prstGeom>
            <a:noFill/>
          </p:spPr>
          <p:txBody>
            <a:bodyPr wrap="square" rtlCol="0">
              <a:spAutoFit/>
            </a:bodyPr>
            <a:lstStyle/>
            <a:p>
              <a:pPr lvl="0" algn="dist"/>
              <a:r>
                <a:rPr lang="zh-CN" altLang="en-US" sz="2400" kern="0" dirty="0">
                  <a:solidFill>
                    <a:schemeClr val="tx1">
                      <a:lumMod val="75000"/>
                      <a:lumOff val="25000"/>
                    </a:schemeClr>
                  </a:solidFill>
                  <a:latin typeface="优设标题黑" panose="00000500000000000000" pitchFamily="2" charset="-122"/>
                  <a:ea typeface="优设标题黑" panose="00000500000000000000" pitchFamily="2" charset="-122"/>
                </a:rPr>
                <a:t>明年工作规划</a:t>
              </a:r>
              <a:endParaRPr lang="zh-CN" altLang="en-US" sz="2400" kern="0" dirty="0">
                <a:solidFill>
                  <a:schemeClr val="tx1">
                    <a:lumMod val="75000"/>
                    <a:lumOff val="25000"/>
                  </a:schemeClr>
                </a:solidFill>
                <a:latin typeface="优设标题黑" panose="00000500000000000000" pitchFamily="2" charset="-122"/>
                <a:ea typeface="优设标题黑" panose="00000500000000000000" pitchFamily="2" charset="-122"/>
              </a:endParaRPr>
            </a:p>
          </p:txBody>
        </p:sp>
        <p:sp>
          <p:nvSpPr>
            <p:cNvPr id="15" name="文本框 14"/>
            <p:cNvSpPr txBox="1"/>
            <p:nvPr/>
          </p:nvSpPr>
          <p:spPr>
            <a:xfrm>
              <a:off x="3219320" y="3551839"/>
              <a:ext cx="5055506" cy="473286"/>
            </a:xfrm>
            <a:prstGeom prst="rect">
              <a:avLst/>
            </a:prstGeom>
            <a:noFill/>
          </p:spPr>
          <p:txBody>
            <a:bodyPr wrap="square" rtlCol="0">
              <a:spAutoFit/>
            </a:bodyPr>
            <a:lstStyle/>
            <a:p>
              <a:pPr lvl="0" algn="dist"/>
              <a:r>
                <a:rPr lang="en-US" altLang="zh-CN" sz="1000" i="1" kern="0" dirty="0">
                  <a:solidFill>
                    <a:prstClr val="white">
                      <a:lumMod val="65000"/>
                    </a:prstClr>
                  </a:solidFill>
                  <a:latin typeface="思源黑体 CN Light" panose="020B0300000000000000" pitchFamily="34" charset="-122"/>
                  <a:ea typeface="思源黑体 CN Light" panose="020B0300000000000000" pitchFamily="34" charset="-122"/>
                </a:rPr>
                <a:t>NEXT YEAR'S WORK PLAN</a:t>
              </a:r>
              <a:endParaRPr lang="en-US" altLang="zh-CN" sz="1000" i="1" kern="0" dirty="0">
                <a:solidFill>
                  <a:prstClr val="white">
                    <a:lumMod val="65000"/>
                  </a:prstClr>
                </a:solidFill>
                <a:latin typeface="思源黑体 CN Light" panose="020B0300000000000000" pitchFamily="34" charset="-122"/>
                <a:ea typeface="思源黑体 CN Light" panose="020B0300000000000000" pitchFamily="34" charset="-122"/>
              </a:endParaRPr>
            </a:p>
          </p:txBody>
        </p:sp>
        <p:cxnSp>
          <p:nvCxnSpPr>
            <p:cNvPr id="17" name="直接连接符 16"/>
            <p:cNvCxnSpPr/>
            <p:nvPr/>
          </p:nvCxnSpPr>
          <p:spPr>
            <a:xfrm>
              <a:off x="2922654" y="2938286"/>
              <a:ext cx="0" cy="97018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8" name="矩形 17"/>
          <p:cNvSpPr/>
          <p:nvPr/>
        </p:nvSpPr>
        <p:spPr>
          <a:xfrm>
            <a:off x="10565215" y="340543"/>
            <a:ext cx="1303173" cy="276999"/>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chemeClr val="tx1">
                    <a:lumMod val="75000"/>
                    <a:lumOff val="25000"/>
                  </a:schemeClr>
                </a:solidFill>
                <a:uLnTx/>
                <a:uFillTx/>
                <a:latin typeface="优设标题黑" panose="00000500000000000000" pitchFamily="2" charset="-122"/>
                <a:ea typeface="优设标题黑" panose="00000500000000000000" pitchFamily="2" charset="-122"/>
              </a:rPr>
              <a:t>YOUR LOGO</a:t>
            </a:r>
            <a:endParaRPr kumimoji="0" lang="zh-CN" altLang="en-US" sz="1200" b="0" i="0" u="none" strike="noStrike" kern="1200" cap="none" spc="0" normalizeH="0" baseline="0" noProof="0" dirty="0">
              <a:ln>
                <a:noFill/>
              </a:ln>
              <a:solidFill>
                <a:schemeClr val="tx1">
                  <a:lumMod val="75000"/>
                  <a:lumOff val="25000"/>
                </a:schemeClr>
              </a:solidFill>
              <a:uLnTx/>
              <a:uFillTx/>
              <a:latin typeface="优设标题黑" panose="00000500000000000000" pitchFamily="2" charset="-122"/>
              <a:ea typeface="优设标题黑" panose="00000500000000000000" pitchFamily="2" charset="-122"/>
            </a:endParaRPr>
          </a:p>
        </p:txBody>
      </p:sp>
      <p:sp>
        <p:nvSpPr>
          <p:cNvPr id="9" name="0907 67"/>
          <p:cNvSpPr/>
          <p:nvPr/>
        </p:nvSpPr>
        <p:spPr>
          <a:xfrm>
            <a:off x="0" y="4340643"/>
            <a:ext cx="12192000" cy="1524000"/>
          </a:xfrm>
          <a:prstGeom prst="rect">
            <a:avLst/>
          </a:prstGeom>
          <a:gradFill flip="none" rotWithShape="1">
            <a:gsLst>
              <a:gs pos="0">
                <a:srgbClr val="1FA2FF"/>
              </a:gs>
              <a:gs pos="50000">
                <a:srgbClr val="12D8FA"/>
              </a:gs>
              <a:gs pos="100000">
                <a:srgbClr val="A6FFCB"/>
              </a:gs>
            </a:gsLst>
            <a:lin ang="27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endParaRPr>
          </a:p>
        </p:txBody>
      </p:sp>
      <p:sp>
        <p:nvSpPr>
          <p:cNvPr id="10" name="0907 67"/>
          <p:cNvSpPr/>
          <p:nvPr/>
        </p:nvSpPr>
        <p:spPr>
          <a:xfrm>
            <a:off x="2098374" y="2434561"/>
            <a:ext cx="2204054" cy="2073118"/>
          </a:xfrm>
          <a:prstGeom prst="rect">
            <a:avLst/>
          </a:prstGeom>
          <a:solidFill>
            <a:sysClr val="window" lastClr="FFFFFF"/>
          </a:solidFill>
          <a:ln w="28575" cap="flat" cmpd="sng" algn="ctr">
            <a:solidFill>
              <a:srgbClr val="59595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endParaRPr>
          </a:p>
        </p:txBody>
      </p:sp>
      <p:grpSp>
        <p:nvGrpSpPr>
          <p:cNvPr id="11" name="组合 10"/>
          <p:cNvGrpSpPr/>
          <p:nvPr/>
        </p:nvGrpSpPr>
        <p:grpSpPr>
          <a:xfrm>
            <a:off x="2532370" y="1704976"/>
            <a:ext cx="1336064" cy="1347740"/>
            <a:chOff x="2532370" y="1704976"/>
            <a:chExt cx="1336064" cy="1347740"/>
          </a:xfrm>
        </p:grpSpPr>
        <p:sp>
          <p:nvSpPr>
            <p:cNvPr id="16" name="椭圆 15"/>
            <p:cNvSpPr/>
            <p:nvPr/>
          </p:nvSpPr>
          <p:spPr>
            <a:xfrm>
              <a:off x="2532370" y="1704976"/>
              <a:ext cx="1336064" cy="1347740"/>
            </a:xfrm>
            <a:prstGeom prst="ellipse">
              <a:avLst/>
            </a:prstGeom>
            <a:gradFill>
              <a:gsLst>
                <a:gs pos="50000">
                  <a:srgbClr val="12D8FA"/>
                </a:gs>
                <a:gs pos="0">
                  <a:srgbClr val="1FA2FF"/>
                </a:gs>
                <a:gs pos="100000">
                  <a:srgbClr val="A6FFCB"/>
                </a:gs>
              </a:gsLst>
              <a:lin ang="2700000" scaled="1"/>
            </a:gradFill>
            <a:ln w="38100" cap="flat" cmpd="sng" algn="ctr">
              <a:solidFill>
                <a:sysClr val="window" lastClr="FFFFFF"/>
              </a:solidFill>
              <a:prstDash val="solid"/>
              <a:miter lim="800000"/>
            </a:ln>
            <a:effectLst>
              <a:outerShdw blurRad="50800" dist="38100" dir="2700000" algn="tl"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endParaRPr>
            </a:p>
          </p:txBody>
        </p:sp>
        <p:sp>
          <p:nvSpPr>
            <p:cNvPr id="19" name="任意多边形 70"/>
            <p:cNvSpPr/>
            <p:nvPr/>
          </p:nvSpPr>
          <p:spPr>
            <a:xfrm>
              <a:off x="2994278" y="2033595"/>
              <a:ext cx="412248" cy="679626"/>
            </a:xfrm>
            <a:custGeom>
              <a:avLst/>
              <a:gdLst/>
              <a:ahLst/>
              <a:cxnLst/>
              <a:rect l="l" t="t" r="r" b="b"/>
              <a:pathLst>
                <a:path w="620669" h="1023233">
                  <a:moveTo>
                    <a:pt x="218481" y="836206"/>
                  </a:moveTo>
                  <a:lnTo>
                    <a:pt x="397446" y="836206"/>
                  </a:lnTo>
                  <a:cubicBezTo>
                    <a:pt x="418625" y="836206"/>
                    <a:pt x="435795" y="853376"/>
                    <a:pt x="435795" y="874556"/>
                  </a:cubicBezTo>
                  <a:cubicBezTo>
                    <a:pt x="435795" y="884743"/>
                    <a:pt x="431823" y="894003"/>
                    <a:pt x="425197" y="900733"/>
                  </a:cubicBezTo>
                  <a:cubicBezTo>
                    <a:pt x="431823" y="907463"/>
                    <a:pt x="435795" y="916722"/>
                    <a:pt x="435795" y="926910"/>
                  </a:cubicBezTo>
                  <a:cubicBezTo>
                    <a:pt x="435795" y="944583"/>
                    <a:pt x="423841" y="959463"/>
                    <a:pt x="407398" y="963250"/>
                  </a:cubicBezTo>
                  <a:lnTo>
                    <a:pt x="360353" y="1023233"/>
                  </a:lnTo>
                  <a:lnTo>
                    <a:pt x="250845" y="1023233"/>
                  </a:lnTo>
                  <a:lnTo>
                    <a:pt x="206862" y="962914"/>
                  </a:lnTo>
                  <a:cubicBezTo>
                    <a:pt x="191284" y="958445"/>
                    <a:pt x="180131" y="943980"/>
                    <a:pt x="180131" y="926910"/>
                  </a:cubicBezTo>
                  <a:cubicBezTo>
                    <a:pt x="180131" y="916722"/>
                    <a:pt x="184104" y="907463"/>
                    <a:pt x="190730" y="900733"/>
                  </a:cubicBezTo>
                  <a:cubicBezTo>
                    <a:pt x="184104" y="894003"/>
                    <a:pt x="180131" y="884743"/>
                    <a:pt x="180131" y="874556"/>
                  </a:cubicBezTo>
                  <a:cubicBezTo>
                    <a:pt x="180131" y="853376"/>
                    <a:pt x="197301" y="836206"/>
                    <a:pt x="218481" y="836206"/>
                  </a:cubicBezTo>
                  <a:close/>
                  <a:moveTo>
                    <a:pt x="310335" y="0"/>
                  </a:moveTo>
                  <a:cubicBezTo>
                    <a:pt x="481728" y="0"/>
                    <a:pt x="620669" y="135735"/>
                    <a:pt x="620669" y="303173"/>
                  </a:cubicBezTo>
                  <a:cubicBezTo>
                    <a:pt x="620669" y="366744"/>
                    <a:pt x="600641" y="425745"/>
                    <a:pt x="566246" y="474365"/>
                  </a:cubicBezTo>
                  <a:lnTo>
                    <a:pt x="567976" y="474339"/>
                  </a:lnTo>
                  <a:cubicBezTo>
                    <a:pt x="538864" y="518639"/>
                    <a:pt x="496157" y="564521"/>
                    <a:pt x="474199" y="607240"/>
                  </a:cubicBezTo>
                  <a:cubicBezTo>
                    <a:pt x="452241" y="649958"/>
                    <a:pt x="434713" y="684358"/>
                    <a:pt x="436227" y="730647"/>
                  </a:cubicBezTo>
                  <a:cubicBezTo>
                    <a:pt x="437742" y="776937"/>
                    <a:pt x="404584" y="772665"/>
                    <a:pt x="388763" y="772416"/>
                  </a:cubicBezTo>
                  <a:cubicBezTo>
                    <a:pt x="372941" y="772168"/>
                    <a:pt x="230525" y="772190"/>
                    <a:pt x="217890" y="772416"/>
                  </a:cubicBezTo>
                  <a:cubicBezTo>
                    <a:pt x="205256" y="772643"/>
                    <a:pt x="177769" y="775829"/>
                    <a:pt x="176122" y="734445"/>
                  </a:cubicBezTo>
                  <a:cubicBezTo>
                    <a:pt x="174474" y="693060"/>
                    <a:pt x="167702" y="658501"/>
                    <a:pt x="143846" y="609138"/>
                  </a:cubicBezTo>
                  <a:cubicBezTo>
                    <a:pt x="126595" y="573444"/>
                    <a:pt x="94524" y="529807"/>
                    <a:pt x="64948" y="486827"/>
                  </a:cubicBezTo>
                  <a:cubicBezTo>
                    <a:pt x="54213" y="475134"/>
                    <a:pt x="45402" y="461925"/>
                    <a:pt x="38931" y="447356"/>
                  </a:cubicBezTo>
                  <a:lnTo>
                    <a:pt x="32982" y="438266"/>
                  </a:lnTo>
                  <a:lnTo>
                    <a:pt x="33476" y="437538"/>
                  </a:lnTo>
                  <a:cubicBezTo>
                    <a:pt x="11647" y="397471"/>
                    <a:pt x="0" y="351651"/>
                    <a:pt x="0" y="303173"/>
                  </a:cubicBezTo>
                  <a:cubicBezTo>
                    <a:pt x="0" y="135735"/>
                    <a:pt x="138942" y="0"/>
                    <a:pt x="310335" y="0"/>
                  </a:cubicBezTo>
                  <a:close/>
                </a:path>
              </a:pathLst>
            </a:custGeom>
            <a:solidFill>
              <a:sysClr val="window" lastClr="FFFFFF"/>
            </a:solidFill>
            <a:ln w="12700" cap="flat" cmpd="sng" algn="ctr">
              <a:noFill/>
              <a:prstDash val="solid"/>
              <a:miter lim="800000"/>
            </a:ln>
            <a:effectLst>
              <a:outerShdw blurRad="50800" dist="381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endParaRPr>
            </a:p>
          </p:txBody>
        </p:sp>
      </p:grpSp>
      <p:sp>
        <p:nvSpPr>
          <p:cNvPr id="20" name="0907 67" descr="e7d195523061f1c0dc554706afe4c72a60a25314cbaece805811E654B44695D34D35691164BB3D154CCFD5D798F6FEAD99EAA8F1ADC3D4AFA5BC9ED0BB3A4B45073A038AC38E89AB54D31AA59602B9F12209B776749A2CCA36AD07C888D793A35F9D491ED1216934BB3A67970262DCEF660A8C3A8D1E7FE509DD9C96939D9FB9CDC0D2D415A58769"/>
          <p:cNvSpPr/>
          <p:nvPr/>
        </p:nvSpPr>
        <p:spPr>
          <a:xfrm>
            <a:off x="1278973" y="4639487"/>
            <a:ext cx="9634054" cy="1022524"/>
          </a:xfrm>
          <a:prstGeom prst="rect">
            <a:avLst/>
          </a:prstGeom>
        </p:spPr>
        <p:txBody>
          <a:bodyPr wrap="square">
            <a:spAutoFit/>
          </a:bodyPr>
          <a:lstStyle/>
          <a:p>
            <a:pPr algn="ctr">
              <a:lnSpc>
                <a:spcPct val="150000"/>
              </a:lnSpc>
            </a:pPr>
            <a:r>
              <a:rPr lang="zh-CN" altLang="en-US" sz="1400" dirty="0">
                <a:solidFill>
                  <a:schemeClr val="bg1"/>
                </a:solidFill>
                <a:latin typeface="思源黑体 CN Light" panose="020B0300000000000000" pitchFamily="34" charset="-122"/>
                <a:ea typeface="思源黑体 CN Light" panose="020B0300000000000000" pitchFamily="34" charset="-122"/>
                <a:cs typeface="Arial" panose="020B0604020202020204" pitchFamily="34" charset="0"/>
              </a:rPr>
              <a:t>点击此处添加文本内容，如关键词、部分简单介绍等。点击此处添加文本内容。点击此处添加文本内容，如关键词、部分简单介绍等。点击此处添加文本内容，如关键词、部分简单介绍等。点击此处添加文本内容。点击此处添加文本内容，如关键词、部分简单介绍等。</a:t>
            </a:r>
            <a:endParaRPr lang="zh-CN" altLang="en-US" sz="1400" dirty="0">
              <a:solidFill>
                <a:schemeClr val="bg1"/>
              </a:solidFill>
              <a:latin typeface="思源黑体 CN Light" panose="020B0300000000000000" pitchFamily="34" charset="-122"/>
              <a:ea typeface="思源黑体 CN Light" panose="020B0300000000000000" pitchFamily="34" charset="-122"/>
              <a:cs typeface="Arial" panose="020B0604020202020204" pitchFamily="34" charset="0"/>
            </a:endParaRPr>
          </a:p>
        </p:txBody>
      </p:sp>
      <p:grpSp>
        <p:nvGrpSpPr>
          <p:cNvPr id="21" name="组合 20"/>
          <p:cNvGrpSpPr/>
          <p:nvPr/>
        </p:nvGrpSpPr>
        <p:grpSpPr>
          <a:xfrm>
            <a:off x="2276759" y="3114501"/>
            <a:ext cx="1847284" cy="1196436"/>
            <a:chOff x="2276759" y="3114501"/>
            <a:chExt cx="1847284" cy="1196436"/>
          </a:xfrm>
        </p:grpSpPr>
        <p:sp>
          <p:nvSpPr>
            <p:cNvPr id="22" name="0907 67"/>
            <p:cNvSpPr txBox="1">
              <a:spLocks noChangeArrowheads="1"/>
            </p:cNvSpPr>
            <p:nvPr/>
          </p:nvSpPr>
          <p:spPr bwMode="auto">
            <a:xfrm>
              <a:off x="2276759" y="3554127"/>
              <a:ext cx="1847284" cy="756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a:lnSpc>
                  <a:spcPct val="150000"/>
                </a:lnSpc>
              </a:pPr>
              <a:r>
                <a:rPr lang="zh-CN" altLang="en-US" sz="1000" dirty="0">
                  <a:solidFill>
                    <a:srgbClr val="E7E6E6">
                      <a:lumMod val="25000"/>
                    </a:srgbClr>
                  </a:solidFill>
                  <a:latin typeface="思源黑体 CN Light" panose="020B0300000000000000" pitchFamily="34" charset="-122"/>
                  <a:ea typeface="思源黑体 CN Light" panose="020B0300000000000000" pitchFamily="34" charset="-122"/>
                  <a:cs typeface="Arial" panose="020B0604020202020204" pitchFamily="34" charset="0"/>
                </a:rPr>
                <a:t>点击此处添加文本内容，如关键词、部分简单介绍等。点击此处添加文本内容。</a:t>
              </a:r>
              <a:endParaRPr lang="zh-CN" altLang="en-US" sz="1000" dirty="0">
                <a:solidFill>
                  <a:srgbClr val="E7E6E6">
                    <a:lumMod val="25000"/>
                  </a:srgbClr>
                </a:solidFill>
                <a:latin typeface="思源黑体 CN Light" panose="020B0300000000000000" pitchFamily="34" charset="-122"/>
                <a:ea typeface="思源黑体 CN Light" panose="020B0300000000000000" pitchFamily="34" charset="-122"/>
                <a:cs typeface="Arial" panose="020B0604020202020204" pitchFamily="34" charset="0"/>
              </a:endParaRPr>
            </a:p>
          </p:txBody>
        </p:sp>
        <p:sp>
          <p:nvSpPr>
            <p:cNvPr id="23" name="0907 67"/>
            <p:cNvSpPr txBox="1"/>
            <p:nvPr/>
          </p:nvSpPr>
          <p:spPr>
            <a:xfrm>
              <a:off x="2442249" y="3114501"/>
              <a:ext cx="1516304" cy="523220"/>
            </a:xfrm>
            <a:prstGeom prst="rect">
              <a:avLst/>
            </a:prstGeom>
            <a:noFill/>
          </p:spPr>
          <p:txBody>
            <a:bodyPr wrap="square" rtlCol="0">
              <a:spAutoFit/>
            </a:bodyPr>
            <a:lstStyle/>
            <a:p>
              <a:pPr algn="ctr"/>
              <a:r>
                <a:rPr lang="zh-CN" altLang="en-US" sz="2800" dirty="0">
                  <a:gradFill>
                    <a:gsLst>
                      <a:gs pos="0">
                        <a:srgbClr val="00B0F0"/>
                      </a:gs>
                      <a:gs pos="100000">
                        <a:srgbClr val="1C46F2"/>
                      </a:gs>
                    </a:gsLst>
                    <a:lin ang="2700000" scaled="1"/>
                  </a:gradFill>
                  <a:latin typeface="优设标题黑" panose="00000500000000000000" pitchFamily="2" charset="-122"/>
                  <a:ea typeface="优设标题黑" panose="00000500000000000000" pitchFamily="2" charset="-122"/>
                </a:rPr>
                <a:t>输入标题</a:t>
              </a:r>
              <a:endParaRPr lang="zh-CN" altLang="en-US" sz="2800" dirty="0">
                <a:gradFill>
                  <a:gsLst>
                    <a:gs pos="0">
                      <a:srgbClr val="00B0F0"/>
                    </a:gs>
                    <a:gs pos="100000">
                      <a:srgbClr val="1C46F2"/>
                    </a:gs>
                  </a:gsLst>
                  <a:lin ang="2700000" scaled="1"/>
                </a:gradFill>
                <a:latin typeface="优设标题黑" panose="00000500000000000000" pitchFamily="2" charset="-122"/>
                <a:ea typeface="优设标题黑" panose="00000500000000000000" pitchFamily="2" charset="-122"/>
              </a:endParaRPr>
            </a:p>
          </p:txBody>
        </p:sp>
      </p:grpSp>
      <p:sp>
        <p:nvSpPr>
          <p:cNvPr id="24" name="0907 67"/>
          <p:cNvSpPr/>
          <p:nvPr/>
        </p:nvSpPr>
        <p:spPr>
          <a:xfrm>
            <a:off x="5013024" y="2434561"/>
            <a:ext cx="2204054" cy="2073118"/>
          </a:xfrm>
          <a:prstGeom prst="rect">
            <a:avLst/>
          </a:prstGeom>
          <a:solidFill>
            <a:sysClr val="window" lastClr="FFFFFF"/>
          </a:solidFill>
          <a:ln w="28575" cap="flat" cmpd="sng" algn="ctr">
            <a:solidFill>
              <a:srgbClr val="59595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endParaRPr>
          </a:p>
        </p:txBody>
      </p:sp>
      <p:grpSp>
        <p:nvGrpSpPr>
          <p:cNvPr id="25" name="组合 24"/>
          <p:cNvGrpSpPr/>
          <p:nvPr/>
        </p:nvGrpSpPr>
        <p:grpSpPr>
          <a:xfrm>
            <a:off x="5447020" y="1704976"/>
            <a:ext cx="1336064" cy="1347740"/>
            <a:chOff x="5447020" y="1704976"/>
            <a:chExt cx="1336064" cy="1347740"/>
          </a:xfrm>
        </p:grpSpPr>
        <p:sp>
          <p:nvSpPr>
            <p:cNvPr id="26" name="椭圆 25"/>
            <p:cNvSpPr/>
            <p:nvPr/>
          </p:nvSpPr>
          <p:spPr>
            <a:xfrm>
              <a:off x="5447020" y="1704976"/>
              <a:ext cx="1336064" cy="1347740"/>
            </a:xfrm>
            <a:prstGeom prst="ellipse">
              <a:avLst/>
            </a:prstGeom>
            <a:solidFill>
              <a:srgbClr val="595959"/>
            </a:solidFill>
            <a:ln w="38100" cap="flat" cmpd="sng" algn="ctr">
              <a:solidFill>
                <a:sysClr val="window" lastClr="FFFFFF"/>
              </a:solidFill>
              <a:prstDash val="solid"/>
              <a:miter lim="800000"/>
            </a:ln>
            <a:effectLst>
              <a:outerShdw blurRad="50800" dist="38100" dir="2700000" algn="tl"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endParaRPr>
            </a:p>
          </p:txBody>
        </p:sp>
        <p:sp>
          <p:nvSpPr>
            <p:cNvPr id="27" name="Freeform 89"/>
            <p:cNvSpPr/>
            <p:nvPr/>
          </p:nvSpPr>
          <p:spPr bwMode="auto">
            <a:xfrm>
              <a:off x="6175581" y="2438310"/>
              <a:ext cx="228150" cy="227727"/>
            </a:xfrm>
            <a:custGeom>
              <a:avLst/>
              <a:gdLst>
                <a:gd name="T0" fmla="*/ 741 w 816"/>
                <a:gd name="T1" fmla="*/ 469 h 816"/>
                <a:gd name="T2" fmla="*/ 271 w 816"/>
                <a:gd name="T3" fmla="*/ 0 h 816"/>
                <a:gd name="T4" fmla="*/ 0 w 816"/>
                <a:gd name="T5" fmla="*/ 271 h 816"/>
                <a:gd name="T6" fmla="*/ 470 w 816"/>
                <a:gd name="T7" fmla="*/ 741 h 816"/>
                <a:gd name="T8" fmla="*/ 741 w 816"/>
                <a:gd name="T9" fmla="*/ 741 h 816"/>
                <a:gd name="T10" fmla="*/ 741 w 816"/>
                <a:gd name="T11" fmla="*/ 469 h 816"/>
              </a:gdLst>
              <a:ahLst/>
              <a:cxnLst>
                <a:cxn ang="0">
                  <a:pos x="T0" y="T1"/>
                </a:cxn>
                <a:cxn ang="0">
                  <a:pos x="T2" y="T3"/>
                </a:cxn>
                <a:cxn ang="0">
                  <a:pos x="T4" y="T5"/>
                </a:cxn>
                <a:cxn ang="0">
                  <a:pos x="T6" y="T7"/>
                </a:cxn>
                <a:cxn ang="0">
                  <a:pos x="T8" y="T9"/>
                </a:cxn>
                <a:cxn ang="0">
                  <a:pos x="T10" y="T11"/>
                </a:cxn>
              </a:cxnLst>
              <a:rect l="0" t="0" r="r" b="b"/>
              <a:pathLst>
                <a:path w="816" h="816">
                  <a:moveTo>
                    <a:pt x="741" y="469"/>
                  </a:moveTo>
                  <a:cubicBezTo>
                    <a:pt x="271" y="0"/>
                    <a:pt x="271" y="0"/>
                    <a:pt x="271" y="0"/>
                  </a:cubicBezTo>
                  <a:cubicBezTo>
                    <a:pt x="201" y="108"/>
                    <a:pt x="109" y="201"/>
                    <a:pt x="0" y="271"/>
                  </a:cubicBezTo>
                  <a:cubicBezTo>
                    <a:pt x="470" y="741"/>
                    <a:pt x="470" y="741"/>
                    <a:pt x="470" y="741"/>
                  </a:cubicBezTo>
                  <a:cubicBezTo>
                    <a:pt x="545" y="816"/>
                    <a:pt x="666" y="816"/>
                    <a:pt x="741" y="741"/>
                  </a:cubicBezTo>
                  <a:cubicBezTo>
                    <a:pt x="816" y="666"/>
                    <a:pt x="816" y="544"/>
                    <a:pt x="741" y="469"/>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Arial" panose="020B0604020202020204" pitchFamily="34" charset="0"/>
                <a:ea typeface="宋体" panose="02010600030101010101" pitchFamily="2" charset="-122"/>
              </a:endParaRPr>
            </a:p>
          </p:txBody>
        </p:sp>
        <p:sp>
          <p:nvSpPr>
            <p:cNvPr id="28" name="Freeform 90"/>
            <p:cNvSpPr>
              <a:spLocks noEditPoints="1"/>
            </p:cNvSpPr>
            <p:nvPr/>
          </p:nvSpPr>
          <p:spPr bwMode="auto">
            <a:xfrm>
              <a:off x="5826371" y="2089101"/>
              <a:ext cx="429210" cy="428363"/>
            </a:xfrm>
            <a:custGeom>
              <a:avLst/>
              <a:gdLst>
                <a:gd name="T0" fmla="*/ 1536 w 1536"/>
                <a:gd name="T1" fmla="*/ 768 h 1536"/>
                <a:gd name="T2" fmla="*/ 768 w 1536"/>
                <a:gd name="T3" fmla="*/ 0 h 1536"/>
                <a:gd name="T4" fmla="*/ 0 w 1536"/>
                <a:gd name="T5" fmla="*/ 768 h 1536"/>
                <a:gd name="T6" fmla="*/ 768 w 1536"/>
                <a:gd name="T7" fmla="*/ 1536 h 1536"/>
                <a:gd name="T8" fmla="*/ 1536 w 1536"/>
                <a:gd name="T9" fmla="*/ 768 h 1536"/>
                <a:gd name="T10" fmla="*/ 768 w 1536"/>
                <a:gd name="T11" fmla="*/ 1344 h 1536"/>
                <a:gd name="T12" fmla="*/ 192 w 1536"/>
                <a:gd name="T13" fmla="*/ 768 h 1536"/>
                <a:gd name="T14" fmla="*/ 768 w 1536"/>
                <a:gd name="T15" fmla="*/ 192 h 1536"/>
                <a:gd name="T16" fmla="*/ 1344 w 1536"/>
                <a:gd name="T17" fmla="*/ 768 h 1536"/>
                <a:gd name="T18" fmla="*/ 768 w 1536"/>
                <a:gd name="T19" fmla="*/ 1344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6" h="1536">
                  <a:moveTo>
                    <a:pt x="1536" y="768"/>
                  </a:moveTo>
                  <a:cubicBezTo>
                    <a:pt x="1536" y="344"/>
                    <a:pt x="1192" y="0"/>
                    <a:pt x="768" y="0"/>
                  </a:cubicBezTo>
                  <a:cubicBezTo>
                    <a:pt x="343" y="0"/>
                    <a:pt x="0" y="344"/>
                    <a:pt x="0" y="768"/>
                  </a:cubicBezTo>
                  <a:cubicBezTo>
                    <a:pt x="0" y="1192"/>
                    <a:pt x="343" y="1536"/>
                    <a:pt x="768" y="1536"/>
                  </a:cubicBezTo>
                  <a:cubicBezTo>
                    <a:pt x="1192" y="1536"/>
                    <a:pt x="1536" y="1192"/>
                    <a:pt x="1536" y="768"/>
                  </a:cubicBezTo>
                  <a:close/>
                  <a:moveTo>
                    <a:pt x="768" y="1344"/>
                  </a:moveTo>
                  <a:cubicBezTo>
                    <a:pt x="450" y="1344"/>
                    <a:pt x="192" y="1086"/>
                    <a:pt x="192" y="768"/>
                  </a:cubicBezTo>
                  <a:cubicBezTo>
                    <a:pt x="192" y="451"/>
                    <a:pt x="450" y="192"/>
                    <a:pt x="768" y="192"/>
                  </a:cubicBezTo>
                  <a:cubicBezTo>
                    <a:pt x="1085" y="192"/>
                    <a:pt x="1344" y="451"/>
                    <a:pt x="1344" y="768"/>
                  </a:cubicBezTo>
                  <a:cubicBezTo>
                    <a:pt x="1344" y="1086"/>
                    <a:pt x="1085" y="1344"/>
                    <a:pt x="768" y="1344"/>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Arial" panose="020B0604020202020204" pitchFamily="34" charset="0"/>
                <a:ea typeface="宋体" panose="02010600030101010101" pitchFamily="2" charset="-122"/>
              </a:endParaRPr>
            </a:p>
          </p:txBody>
        </p:sp>
        <p:sp>
          <p:nvSpPr>
            <p:cNvPr id="29" name="Freeform 91"/>
            <p:cNvSpPr/>
            <p:nvPr/>
          </p:nvSpPr>
          <p:spPr bwMode="auto">
            <a:xfrm>
              <a:off x="5915684" y="2178414"/>
              <a:ext cx="125292" cy="124869"/>
            </a:xfrm>
            <a:custGeom>
              <a:avLst/>
              <a:gdLst>
                <a:gd name="T0" fmla="*/ 0 w 448"/>
                <a:gd name="T1" fmla="*/ 448 h 448"/>
                <a:gd name="T2" fmla="*/ 128 w 448"/>
                <a:gd name="T3" fmla="*/ 448 h 448"/>
                <a:gd name="T4" fmla="*/ 448 w 448"/>
                <a:gd name="T5" fmla="*/ 128 h 448"/>
                <a:gd name="T6" fmla="*/ 448 w 448"/>
                <a:gd name="T7" fmla="*/ 0 h 448"/>
                <a:gd name="T8" fmla="*/ 0 w 448"/>
                <a:gd name="T9" fmla="*/ 448 h 448"/>
              </a:gdLst>
              <a:ahLst/>
              <a:cxnLst>
                <a:cxn ang="0">
                  <a:pos x="T0" y="T1"/>
                </a:cxn>
                <a:cxn ang="0">
                  <a:pos x="T2" y="T3"/>
                </a:cxn>
                <a:cxn ang="0">
                  <a:pos x="T4" y="T5"/>
                </a:cxn>
                <a:cxn ang="0">
                  <a:pos x="T6" y="T7"/>
                </a:cxn>
                <a:cxn ang="0">
                  <a:pos x="T8" y="T9"/>
                </a:cxn>
              </a:cxnLst>
              <a:rect l="0" t="0" r="r" b="b"/>
              <a:pathLst>
                <a:path w="448" h="448">
                  <a:moveTo>
                    <a:pt x="0" y="448"/>
                  </a:moveTo>
                  <a:cubicBezTo>
                    <a:pt x="128" y="448"/>
                    <a:pt x="128" y="448"/>
                    <a:pt x="128" y="448"/>
                  </a:cubicBezTo>
                  <a:cubicBezTo>
                    <a:pt x="128" y="272"/>
                    <a:pt x="271" y="128"/>
                    <a:pt x="448" y="128"/>
                  </a:cubicBezTo>
                  <a:cubicBezTo>
                    <a:pt x="448" y="0"/>
                    <a:pt x="448" y="0"/>
                    <a:pt x="448" y="0"/>
                  </a:cubicBezTo>
                  <a:cubicBezTo>
                    <a:pt x="201" y="0"/>
                    <a:pt x="0" y="201"/>
                    <a:pt x="0" y="448"/>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Arial" panose="020B0604020202020204" pitchFamily="34" charset="0"/>
                <a:ea typeface="宋体" panose="02010600030101010101" pitchFamily="2" charset="-122"/>
              </a:endParaRPr>
            </a:p>
          </p:txBody>
        </p:sp>
      </p:grpSp>
      <p:grpSp>
        <p:nvGrpSpPr>
          <p:cNvPr id="30" name="组合 29"/>
          <p:cNvGrpSpPr/>
          <p:nvPr/>
        </p:nvGrpSpPr>
        <p:grpSpPr>
          <a:xfrm>
            <a:off x="5191409" y="3114501"/>
            <a:ext cx="1847284" cy="1196436"/>
            <a:chOff x="5191409" y="3114501"/>
            <a:chExt cx="1847284" cy="1196436"/>
          </a:xfrm>
        </p:grpSpPr>
        <p:sp>
          <p:nvSpPr>
            <p:cNvPr id="31" name="0907 67"/>
            <p:cNvSpPr txBox="1">
              <a:spLocks noChangeArrowheads="1"/>
            </p:cNvSpPr>
            <p:nvPr/>
          </p:nvSpPr>
          <p:spPr bwMode="auto">
            <a:xfrm>
              <a:off x="5191409" y="3554127"/>
              <a:ext cx="1847284" cy="756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a:lnSpc>
                  <a:spcPct val="150000"/>
                </a:lnSpc>
              </a:pPr>
              <a:r>
                <a:rPr lang="zh-CN" altLang="en-US" sz="1000" dirty="0">
                  <a:solidFill>
                    <a:srgbClr val="E7E6E6">
                      <a:lumMod val="25000"/>
                    </a:srgbClr>
                  </a:solidFill>
                  <a:latin typeface="思源黑体 CN Light" panose="020B0300000000000000" pitchFamily="34" charset="-122"/>
                  <a:ea typeface="思源黑体 CN Light" panose="020B0300000000000000" pitchFamily="34" charset="-122"/>
                  <a:cs typeface="Arial" panose="020B0604020202020204" pitchFamily="34" charset="0"/>
                </a:rPr>
                <a:t>点击此处添加文本内容，如关键词、部分简单介绍等。点击此处添加文本内容。</a:t>
              </a:r>
              <a:endParaRPr lang="zh-CN" altLang="en-US" sz="1000" dirty="0">
                <a:solidFill>
                  <a:srgbClr val="E7E6E6">
                    <a:lumMod val="25000"/>
                  </a:srgbClr>
                </a:solidFill>
                <a:latin typeface="思源黑体 CN Light" panose="020B0300000000000000" pitchFamily="34" charset="-122"/>
                <a:ea typeface="思源黑体 CN Light" panose="020B0300000000000000" pitchFamily="34" charset="-122"/>
                <a:cs typeface="Arial" panose="020B0604020202020204" pitchFamily="34" charset="0"/>
              </a:endParaRPr>
            </a:p>
          </p:txBody>
        </p:sp>
        <p:sp>
          <p:nvSpPr>
            <p:cNvPr id="32" name="0907 67"/>
            <p:cNvSpPr txBox="1"/>
            <p:nvPr/>
          </p:nvSpPr>
          <p:spPr>
            <a:xfrm>
              <a:off x="5356899" y="3114501"/>
              <a:ext cx="1516304" cy="523220"/>
            </a:xfrm>
            <a:prstGeom prst="rect">
              <a:avLst/>
            </a:prstGeom>
            <a:noFill/>
          </p:spPr>
          <p:txBody>
            <a:bodyPr wrap="square" rtlCol="0">
              <a:spAutoFit/>
            </a:bodyPr>
            <a:lstStyle/>
            <a:p>
              <a:pPr algn="ctr"/>
              <a:r>
                <a:rPr lang="zh-CN" altLang="en-US" sz="2800" dirty="0">
                  <a:solidFill>
                    <a:srgbClr val="595959"/>
                  </a:solidFill>
                  <a:latin typeface="优设标题黑" panose="00000500000000000000" pitchFamily="2" charset="-122"/>
                  <a:ea typeface="优设标题黑" panose="00000500000000000000" pitchFamily="2" charset="-122"/>
                </a:rPr>
                <a:t>输入标题</a:t>
              </a:r>
              <a:endParaRPr lang="zh-CN" altLang="en-US" sz="2800" dirty="0">
                <a:solidFill>
                  <a:srgbClr val="595959"/>
                </a:solidFill>
                <a:latin typeface="优设标题黑" panose="00000500000000000000" pitchFamily="2" charset="-122"/>
                <a:ea typeface="优设标题黑" panose="00000500000000000000" pitchFamily="2" charset="-122"/>
              </a:endParaRPr>
            </a:p>
          </p:txBody>
        </p:sp>
      </p:grpSp>
      <p:sp>
        <p:nvSpPr>
          <p:cNvPr id="33" name="0907 67"/>
          <p:cNvSpPr/>
          <p:nvPr/>
        </p:nvSpPr>
        <p:spPr>
          <a:xfrm>
            <a:off x="7889573" y="2434561"/>
            <a:ext cx="2204054" cy="2073118"/>
          </a:xfrm>
          <a:prstGeom prst="rect">
            <a:avLst/>
          </a:prstGeom>
          <a:solidFill>
            <a:sysClr val="window" lastClr="FFFFFF"/>
          </a:solidFill>
          <a:ln w="28575" cap="flat" cmpd="sng" algn="ctr">
            <a:solidFill>
              <a:srgbClr val="59595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endParaRPr>
          </a:p>
        </p:txBody>
      </p:sp>
      <p:grpSp>
        <p:nvGrpSpPr>
          <p:cNvPr id="34" name="组合 33"/>
          <p:cNvGrpSpPr/>
          <p:nvPr/>
        </p:nvGrpSpPr>
        <p:grpSpPr>
          <a:xfrm>
            <a:off x="8323569" y="1704977"/>
            <a:ext cx="1336064" cy="1347738"/>
            <a:chOff x="8323569" y="1704977"/>
            <a:chExt cx="1336064" cy="1347738"/>
          </a:xfrm>
        </p:grpSpPr>
        <p:sp>
          <p:nvSpPr>
            <p:cNvPr id="35" name="椭圆 34"/>
            <p:cNvSpPr/>
            <p:nvPr/>
          </p:nvSpPr>
          <p:spPr>
            <a:xfrm>
              <a:off x="8323569" y="1704977"/>
              <a:ext cx="1336064" cy="1347738"/>
            </a:xfrm>
            <a:prstGeom prst="ellipse">
              <a:avLst/>
            </a:prstGeom>
            <a:gradFill>
              <a:gsLst>
                <a:gs pos="50000">
                  <a:srgbClr val="12D8FA"/>
                </a:gs>
                <a:gs pos="0">
                  <a:srgbClr val="1FA2FF"/>
                </a:gs>
                <a:gs pos="100000">
                  <a:srgbClr val="A6FFCB"/>
                </a:gs>
              </a:gsLst>
              <a:lin ang="2700000" scaled="1"/>
            </a:gradFill>
            <a:ln w="38100" cap="flat" cmpd="sng" algn="ctr">
              <a:solidFill>
                <a:sysClr val="window" lastClr="FFFFFF"/>
              </a:solidFill>
              <a:prstDash val="solid"/>
              <a:miter lim="800000"/>
            </a:ln>
            <a:effectLst>
              <a:outerShdw blurRad="50800" dist="38100" dir="2700000" algn="tl"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endParaRPr>
            </a:p>
          </p:txBody>
        </p:sp>
        <p:sp>
          <p:nvSpPr>
            <p:cNvPr id="36" name="Freeform 141"/>
            <p:cNvSpPr/>
            <p:nvPr/>
          </p:nvSpPr>
          <p:spPr bwMode="auto">
            <a:xfrm>
              <a:off x="8725111" y="2390526"/>
              <a:ext cx="251666" cy="247076"/>
            </a:xfrm>
            <a:custGeom>
              <a:avLst/>
              <a:gdLst>
                <a:gd name="T0" fmla="*/ 35 w 455"/>
                <a:gd name="T1" fmla="*/ 294 h 446"/>
                <a:gd name="T2" fmla="*/ 35 w 455"/>
                <a:gd name="T3" fmla="*/ 420 h 446"/>
                <a:gd name="T4" fmla="*/ 99 w 455"/>
                <a:gd name="T5" fmla="*/ 446 h 446"/>
                <a:gd name="T6" fmla="*/ 162 w 455"/>
                <a:gd name="T7" fmla="*/ 420 h 446"/>
                <a:gd name="T8" fmla="*/ 455 w 455"/>
                <a:gd name="T9" fmla="*/ 127 h 446"/>
                <a:gd name="T10" fmla="*/ 329 w 455"/>
                <a:gd name="T11" fmla="*/ 0 h 446"/>
                <a:gd name="T12" fmla="*/ 35 w 455"/>
                <a:gd name="T13" fmla="*/ 294 h 446"/>
              </a:gdLst>
              <a:ahLst/>
              <a:cxnLst>
                <a:cxn ang="0">
                  <a:pos x="T0" y="T1"/>
                </a:cxn>
                <a:cxn ang="0">
                  <a:pos x="T2" y="T3"/>
                </a:cxn>
                <a:cxn ang="0">
                  <a:pos x="T4" y="T5"/>
                </a:cxn>
                <a:cxn ang="0">
                  <a:pos x="T6" y="T7"/>
                </a:cxn>
                <a:cxn ang="0">
                  <a:pos x="T8" y="T9"/>
                </a:cxn>
                <a:cxn ang="0">
                  <a:pos x="T10" y="T11"/>
                </a:cxn>
                <a:cxn ang="0">
                  <a:pos x="T12" y="T13"/>
                </a:cxn>
              </a:cxnLst>
              <a:rect l="0" t="0" r="r" b="b"/>
              <a:pathLst>
                <a:path w="455" h="446">
                  <a:moveTo>
                    <a:pt x="35" y="294"/>
                  </a:moveTo>
                  <a:cubicBezTo>
                    <a:pt x="0" y="329"/>
                    <a:pt x="0" y="385"/>
                    <a:pt x="35" y="420"/>
                  </a:cubicBezTo>
                  <a:cubicBezTo>
                    <a:pt x="53" y="438"/>
                    <a:pt x="76" y="446"/>
                    <a:pt x="99" y="446"/>
                  </a:cubicBezTo>
                  <a:cubicBezTo>
                    <a:pt x="121" y="446"/>
                    <a:pt x="144" y="438"/>
                    <a:pt x="162" y="420"/>
                  </a:cubicBezTo>
                  <a:cubicBezTo>
                    <a:pt x="455" y="127"/>
                    <a:pt x="455" y="127"/>
                    <a:pt x="455" y="127"/>
                  </a:cubicBezTo>
                  <a:cubicBezTo>
                    <a:pt x="329" y="0"/>
                    <a:pt x="329" y="0"/>
                    <a:pt x="329" y="0"/>
                  </a:cubicBezTo>
                  <a:lnTo>
                    <a:pt x="35" y="294"/>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Arial" panose="020B0604020202020204" pitchFamily="34" charset="0"/>
                <a:ea typeface="宋体" panose="02010600030101010101" pitchFamily="2" charset="-122"/>
              </a:endParaRPr>
            </a:p>
          </p:txBody>
        </p:sp>
        <p:sp>
          <p:nvSpPr>
            <p:cNvPr id="37" name="Freeform 142"/>
            <p:cNvSpPr/>
            <p:nvPr/>
          </p:nvSpPr>
          <p:spPr bwMode="auto">
            <a:xfrm>
              <a:off x="9029368" y="2109212"/>
              <a:ext cx="228723" cy="229428"/>
            </a:xfrm>
            <a:custGeom>
              <a:avLst/>
              <a:gdLst>
                <a:gd name="T0" fmla="*/ 344 w 648"/>
                <a:gd name="T1" fmla="*/ 405 h 650"/>
                <a:gd name="T2" fmla="*/ 543 w 648"/>
                <a:gd name="T3" fmla="*/ 301 h 650"/>
                <a:gd name="T4" fmla="*/ 648 w 648"/>
                <a:gd name="T5" fmla="*/ 99 h 650"/>
                <a:gd name="T6" fmla="*/ 551 w 648"/>
                <a:gd name="T7" fmla="*/ 0 h 650"/>
                <a:gd name="T8" fmla="*/ 349 w 648"/>
                <a:gd name="T9" fmla="*/ 105 h 650"/>
                <a:gd name="T10" fmla="*/ 243 w 648"/>
                <a:gd name="T11" fmla="*/ 306 h 650"/>
                <a:gd name="T12" fmla="*/ 0 w 648"/>
                <a:gd name="T13" fmla="*/ 549 h 650"/>
                <a:gd name="T14" fmla="*/ 99 w 648"/>
                <a:gd name="T15" fmla="*/ 650 h 650"/>
                <a:gd name="T16" fmla="*/ 344 w 648"/>
                <a:gd name="T17" fmla="*/ 405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8" h="650">
                  <a:moveTo>
                    <a:pt x="344" y="405"/>
                  </a:moveTo>
                  <a:lnTo>
                    <a:pt x="543" y="301"/>
                  </a:lnTo>
                  <a:lnTo>
                    <a:pt x="648" y="99"/>
                  </a:lnTo>
                  <a:lnTo>
                    <a:pt x="551" y="0"/>
                  </a:lnTo>
                  <a:lnTo>
                    <a:pt x="349" y="105"/>
                  </a:lnTo>
                  <a:lnTo>
                    <a:pt x="243" y="306"/>
                  </a:lnTo>
                  <a:lnTo>
                    <a:pt x="0" y="549"/>
                  </a:lnTo>
                  <a:lnTo>
                    <a:pt x="99" y="650"/>
                  </a:lnTo>
                  <a:lnTo>
                    <a:pt x="344" y="405"/>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Arial" panose="020B0604020202020204" pitchFamily="34" charset="0"/>
                <a:ea typeface="宋体" panose="02010600030101010101" pitchFamily="2" charset="-122"/>
              </a:endParaRPr>
            </a:p>
          </p:txBody>
        </p:sp>
        <p:sp>
          <p:nvSpPr>
            <p:cNvPr id="38" name="Freeform 143"/>
            <p:cNvSpPr/>
            <p:nvPr/>
          </p:nvSpPr>
          <p:spPr bwMode="auto">
            <a:xfrm>
              <a:off x="8730758" y="2109212"/>
              <a:ext cx="527333" cy="528037"/>
            </a:xfrm>
            <a:custGeom>
              <a:avLst/>
              <a:gdLst>
                <a:gd name="T0" fmla="*/ 787 w 953"/>
                <a:gd name="T1" fmla="*/ 597 h 953"/>
                <a:gd name="T2" fmla="*/ 775 w 953"/>
                <a:gd name="T3" fmla="*/ 596 h 953"/>
                <a:gd name="T4" fmla="*/ 713 w 953"/>
                <a:gd name="T5" fmla="*/ 607 h 953"/>
                <a:gd name="T6" fmla="*/ 346 w 953"/>
                <a:gd name="T7" fmla="*/ 241 h 953"/>
                <a:gd name="T8" fmla="*/ 358 w 953"/>
                <a:gd name="T9" fmla="*/ 179 h 953"/>
                <a:gd name="T10" fmla="*/ 356 w 953"/>
                <a:gd name="T11" fmla="*/ 167 h 953"/>
                <a:gd name="T12" fmla="*/ 179 w 953"/>
                <a:gd name="T13" fmla="*/ 0 h 953"/>
                <a:gd name="T14" fmla="*/ 102 w 953"/>
                <a:gd name="T15" fmla="*/ 18 h 953"/>
                <a:gd name="T16" fmla="*/ 221 w 953"/>
                <a:gd name="T17" fmla="*/ 137 h 953"/>
                <a:gd name="T18" fmla="*/ 234 w 953"/>
                <a:gd name="T19" fmla="*/ 158 h 953"/>
                <a:gd name="T20" fmla="*/ 221 w 953"/>
                <a:gd name="T21" fmla="*/ 221 h 953"/>
                <a:gd name="T22" fmla="*/ 179 w 953"/>
                <a:gd name="T23" fmla="*/ 238 h 953"/>
                <a:gd name="T24" fmla="*/ 158 w 953"/>
                <a:gd name="T25" fmla="*/ 234 h 953"/>
                <a:gd name="T26" fmla="*/ 137 w 953"/>
                <a:gd name="T27" fmla="*/ 221 h 953"/>
                <a:gd name="T28" fmla="*/ 18 w 953"/>
                <a:gd name="T29" fmla="*/ 102 h 953"/>
                <a:gd name="T30" fmla="*/ 0 w 953"/>
                <a:gd name="T31" fmla="*/ 179 h 953"/>
                <a:gd name="T32" fmla="*/ 167 w 953"/>
                <a:gd name="T33" fmla="*/ 356 h 953"/>
                <a:gd name="T34" fmla="*/ 179 w 953"/>
                <a:gd name="T35" fmla="*/ 358 h 953"/>
                <a:gd name="T36" fmla="*/ 241 w 953"/>
                <a:gd name="T37" fmla="*/ 346 h 953"/>
                <a:gd name="T38" fmla="*/ 607 w 953"/>
                <a:gd name="T39" fmla="*/ 713 h 953"/>
                <a:gd name="T40" fmla="*/ 596 w 953"/>
                <a:gd name="T41" fmla="*/ 775 h 953"/>
                <a:gd name="T42" fmla="*/ 597 w 953"/>
                <a:gd name="T43" fmla="*/ 787 h 953"/>
                <a:gd name="T44" fmla="*/ 775 w 953"/>
                <a:gd name="T45" fmla="*/ 953 h 953"/>
                <a:gd name="T46" fmla="*/ 851 w 953"/>
                <a:gd name="T47" fmla="*/ 935 h 953"/>
                <a:gd name="T48" fmla="*/ 732 w 953"/>
                <a:gd name="T49" fmla="*/ 817 h 953"/>
                <a:gd name="T50" fmla="*/ 719 w 953"/>
                <a:gd name="T51" fmla="*/ 795 h 953"/>
                <a:gd name="T52" fmla="*/ 732 w 953"/>
                <a:gd name="T53" fmla="*/ 733 h 953"/>
                <a:gd name="T54" fmla="*/ 775 w 953"/>
                <a:gd name="T55" fmla="*/ 715 h 953"/>
                <a:gd name="T56" fmla="*/ 795 w 953"/>
                <a:gd name="T57" fmla="*/ 719 h 953"/>
                <a:gd name="T58" fmla="*/ 817 w 953"/>
                <a:gd name="T59" fmla="*/ 733 h 953"/>
                <a:gd name="T60" fmla="*/ 935 w 953"/>
                <a:gd name="T61" fmla="*/ 851 h 953"/>
                <a:gd name="T62" fmla="*/ 953 w 953"/>
                <a:gd name="T63" fmla="*/ 775 h 953"/>
                <a:gd name="T64" fmla="*/ 787 w 953"/>
                <a:gd name="T65" fmla="*/ 597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3" h="953">
                  <a:moveTo>
                    <a:pt x="787" y="597"/>
                  </a:moveTo>
                  <a:cubicBezTo>
                    <a:pt x="775" y="596"/>
                    <a:pt x="775" y="596"/>
                    <a:pt x="775" y="596"/>
                  </a:cubicBezTo>
                  <a:cubicBezTo>
                    <a:pt x="753" y="596"/>
                    <a:pt x="732" y="600"/>
                    <a:pt x="713" y="607"/>
                  </a:cubicBezTo>
                  <a:cubicBezTo>
                    <a:pt x="346" y="241"/>
                    <a:pt x="346" y="241"/>
                    <a:pt x="346" y="241"/>
                  </a:cubicBezTo>
                  <a:cubicBezTo>
                    <a:pt x="353" y="221"/>
                    <a:pt x="358" y="201"/>
                    <a:pt x="358" y="179"/>
                  </a:cubicBezTo>
                  <a:cubicBezTo>
                    <a:pt x="356" y="167"/>
                    <a:pt x="356" y="167"/>
                    <a:pt x="356" y="167"/>
                  </a:cubicBezTo>
                  <a:cubicBezTo>
                    <a:pt x="350" y="74"/>
                    <a:pt x="273" y="0"/>
                    <a:pt x="179" y="0"/>
                  </a:cubicBezTo>
                  <a:cubicBezTo>
                    <a:pt x="151" y="0"/>
                    <a:pt x="126" y="7"/>
                    <a:pt x="102" y="18"/>
                  </a:cubicBezTo>
                  <a:cubicBezTo>
                    <a:pt x="221" y="137"/>
                    <a:pt x="221" y="137"/>
                    <a:pt x="221" y="137"/>
                  </a:cubicBezTo>
                  <a:cubicBezTo>
                    <a:pt x="227" y="143"/>
                    <a:pt x="231" y="150"/>
                    <a:pt x="234" y="158"/>
                  </a:cubicBezTo>
                  <a:cubicBezTo>
                    <a:pt x="242" y="179"/>
                    <a:pt x="238" y="204"/>
                    <a:pt x="221" y="221"/>
                  </a:cubicBezTo>
                  <a:cubicBezTo>
                    <a:pt x="209" y="233"/>
                    <a:pt x="194" y="238"/>
                    <a:pt x="179" y="238"/>
                  </a:cubicBezTo>
                  <a:cubicBezTo>
                    <a:pt x="172" y="238"/>
                    <a:pt x="165" y="237"/>
                    <a:pt x="158" y="234"/>
                  </a:cubicBezTo>
                  <a:cubicBezTo>
                    <a:pt x="150" y="231"/>
                    <a:pt x="143" y="227"/>
                    <a:pt x="137" y="221"/>
                  </a:cubicBezTo>
                  <a:cubicBezTo>
                    <a:pt x="18" y="102"/>
                    <a:pt x="18" y="102"/>
                    <a:pt x="18" y="102"/>
                  </a:cubicBezTo>
                  <a:cubicBezTo>
                    <a:pt x="7" y="126"/>
                    <a:pt x="0" y="151"/>
                    <a:pt x="0" y="179"/>
                  </a:cubicBezTo>
                  <a:cubicBezTo>
                    <a:pt x="0" y="273"/>
                    <a:pt x="74" y="350"/>
                    <a:pt x="167" y="356"/>
                  </a:cubicBezTo>
                  <a:cubicBezTo>
                    <a:pt x="179" y="358"/>
                    <a:pt x="179" y="358"/>
                    <a:pt x="179" y="358"/>
                  </a:cubicBezTo>
                  <a:cubicBezTo>
                    <a:pt x="201" y="358"/>
                    <a:pt x="221" y="353"/>
                    <a:pt x="241" y="346"/>
                  </a:cubicBezTo>
                  <a:cubicBezTo>
                    <a:pt x="607" y="713"/>
                    <a:pt x="607" y="713"/>
                    <a:pt x="607" y="713"/>
                  </a:cubicBezTo>
                  <a:cubicBezTo>
                    <a:pt x="600" y="732"/>
                    <a:pt x="596" y="753"/>
                    <a:pt x="596" y="775"/>
                  </a:cubicBezTo>
                  <a:cubicBezTo>
                    <a:pt x="597" y="787"/>
                    <a:pt x="597" y="787"/>
                    <a:pt x="597" y="787"/>
                  </a:cubicBezTo>
                  <a:cubicBezTo>
                    <a:pt x="603" y="880"/>
                    <a:pt x="680" y="953"/>
                    <a:pt x="775" y="953"/>
                  </a:cubicBezTo>
                  <a:cubicBezTo>
                    <a:pt x="802" y="953"/>
                    <a:pt x="828" y="947"/>
                    <a:pt x="851" y="935"/>
                  </a:cubicBezTo>
                  <a:cubicBezTo>
                    <a:pt x="732" y="817"/>
                    <a:pt x="732" y="817"/>
                    <a:pt x="732" y="817"/>
                  </a:cubicBezTo>
                  <a:cubicBezTo>
                    <a:pt x="726" y="811"/>
                    <a:pt x="722" y="803"/>
                    <a:pt x="719" y="795"/>
                  </a:cubicBezTo>
                  <a:cubicBezTo>
                    <a:pt x="711" y="774"/>
                    <a:pt x="715" y="750"/>
                    <a:pt x="732" y="733"/>
                  </a:cubicBezTo>
                  <a:cubicBezTo>
                    <a:pt x="744" y="721"/>
                    <a:pt x="759" y="715"/>
                    <a:pt x="775" y="715"/>
                  </a:cubicBezTo>
                  <a:cubicBezTo>
                    <a:pt x="782" y="715"/>
                    <a:pt x="789" y="717"/>
                    <a:pt x="795" y="719"/>
                  </a:cubicBezTo>
                  <a:cubicBezTo>
                    <a:pt x="803" y="722"/>
                    <a:pt x="810" y="726"/>
                    <a:pt x="817" y="733"/>
                  </a:cubicBezTo>
                  <a:cubicBezTo>
                    <a:pt x="935" y="851"/>
                    <a:pt x="935" y="851"/>
                    <a:pt x="935" y="851"/>
                  </a:cubicBezTo>
                  <a:cubicBezTo>
                    <a:pt x="947" y="828"/>
                    <a:pt x="953" y="802"/>
                    <a:pt x="953" y="775"/>
                  </a:cubicBezTo>
                  <a:cubicBezTo>
                    <a:pt x="953" y="680"/>
                    <a:pt x="880" y="603"/>
                    <a:pt x="787" y="597"/>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Arial" panose="020B0604020202020204" pitchFamily="34" charset="0"/>
                <a:ea typeface="宋体" panose="02010600030101010101" pitchFamily="2" charset="-122"/>
              </a:endParaRPr>
            </a:p>
          </p:txBody>
        </p:sp>
      </p:grpSp>
      <p:grpSp>
        <p:nvGrpSpPr>
          <p:cNvPr id="39" name="组合 38"/>
          <p:cNvGrpSpPr/>
          <p:nvPr/>
        </p:nvGrpSpPr>
        <p:grpSpPr>
          <a:xfrm>
            <a:off x="8067958" y="3114501"/>
            <a:ext cx="1847284" cy="1196436"/>
            <a:chOff x="8067958" y="3114501"/>
            <a:chExt cx="1847284" cy="1196436"/>
          </a:xfrm>
        </p:grpSpPr>
        <p:sp>
          <p:nvSpPr>
            <p:cNvPr id="40" name="0907 67"/>
            <p:cNvSpPr txBox="1">
              <a:spLocks noChangeArrowheads="1"/>
            </p:cNvSpPr>
            <p:nvPr/>
          </p:nvSpPr>
          <p:spPr bwMode="auto">
            <a:xfrm>
              <a:off x="8067958" y="3554127"/>
              <a:ext cx="1847284" cy="756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a:lnSpc>
                  <a:spcPct val="150000"/>
                </a:lnSpc>
              </a:pPr>
              <a:r>
                <a:rPr lang="zh-CN" altLang="en-US" sz="1000" dirty="0">
                  <a:solidFill>
                    <a:srgbClr val="E7E6E6">
                      <a:lumMod val="25000"/>
                    </a:srgbClr>
                  </a:solidFill>
                  <a:latin typeface="思源黑体 CN Light" panose="020B0300000000000000" pitchFamily="34" charset="-122"/>
                  <a:ea typeface="思源黑体 CN Light" panose="020B0300000000000000" pitchFamily="34" charset="-122"/>
                  <a:cs typeface="Arial" panose="020B0604020202020204" pitchFamily="34" charset="0"/>
                </a:rPr>
                <a:t>点击此处添加文本内容，如关键词、部分简单介绍等。点击此处添加文本内容。</a:t>
              </a:r>
              <a:endParaRPr lang="zh-CN" altLang="en-US" sz="1000" dirty="0">
                <a:solidFill>
                  <a:srgbClr val="E7E6E6">
                    <a:lumMod val="25000"/>
                  </a:srgbClr>
                </a:solidFill>
                <a:latin typeface="思源黑体 CN Light" panose="020B0300000000000000" pitchFamily="34" charset="-122"/>
                <a:ea typeface="思源黑体 CN Light" panose="020B0300000000000000" pitchFamily="34" charset="-122"/>
                <a:cs typeface="Arial" panose="020B0604020202020204" pitchFamily="34" charset="0"/>
              </a:endParaRPr>
            </a:p>
          </p:txBody>
        </p:sp>
        <p:sp>
          <p:nvSpPr>
            <p:cNvPr id="41" name="0907 67"/>
            <p:cNvSpPr txBox="1"/>
            <p:nvPr/>
          </p:nvSpPr>
          <p:spPr>
            <a:xfrm>
              <a:off x="8233448" y="3114501"/>
              <a:ext cx="1516304" cy="523220"/>
            </a:xfrm>
            <a:prstGeom prst="rect">
              <a:avLst/>
            </a:prstGeom>
            <a:noFill/>
          </p:spPr>
          <p:txBody>
            <a:bodyPr wrap="square" rtlCol="0">
              <a:spAutoFit/>
            </a:bodyPr>
            <a:lstStyle/>
            <a:p>
              <a:pPr algn="ctr"/>
              <a:r>
                <a:rPr lang="zh-CN" altLang="en-US" sz="2800" dirty="0">
                  <a:gradFill>
                    <a:gsLst>
                      <a:gs pos="0">
                        <a:srgbClr val="00B0F0"/>
                      </a:gs>
                      <a:gs pos="100000">
                        <a:srgbClr val="1C46F2"/>
                      </a:gs>
                    </a:gsLst>
                    <a:lin ang="2700000" scaled="1"/>
                  </a:gradFill>
                  <a:latin typeface="优设标题黑" panose="00000500000000000000" pitchFamily="2" charset="-122"/>
                  <a:ea typeface="优设标题黑" panose="00000500000000000000" pitchFamily="2" charset="-122"/>
                </a:rPr>
                <a:t>输入标题</a:t>
              </a:r>
              <a:endParaRPr lang="zh-CN" altLang="en-US" sz="2800" dirty="0">
                <a:gradFill>
                  <a:gsLst>
                    <a:gs pos="0">
                      <a:srgbClr val="00B0F0"/>
                    </a:gs>
                    <a:gs pos="100000">
                      <a:srgbClr val="1C46F2"/>
                    </a:gs>
                  </a:gsLst>
                  <a:lin ang="2700000" scaled="1"/>
                </a:gradFill>
                <a:latin typeface="优设标题黑" panose="00000500000000000000" pitchFamily="2" charset="-122"/>
                <a:ea typeface="优设标题黑" panose="00000500000000000000" pitchFamily="2" charset="-122"/>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anim calcmode="lin" valueType="num">
                                      <p:cBhvr>
                                        <p:cTn id="14" dur="500" fill="hold"/>
                                        <p:tgtEl>
                                          <p:spTgt spid="25"/>
                                        </p:tgtEl>
                                        <p:attrNameLst>
                                          <p:attrName>ppt_x</p:attrName>
                                        </p:attrNameLst>
                                      </p:cBhvr>
                                      <p:tavLst>
                                        <p:tav tm="0">
                                          <p:val>
                                            <p:strVal val="#ppt_x"/>
                                          </p:val>
                                        </p:tav>
                                        <p:tav tm="100000">
                                          <p:val>
                                            <p:strVal val="#ppt_x"/>
                                          </p:val>
                                        </p:tav>
                                      </p:tavLst>
                                    </p:anim>
                                    <p:anim calcmode="lin" valueType="num">
                                      <p:cBhvr>
                                        <p:cTn id="15" dur="500" fill="hold"/>
                                        <p:tgtEl>
                                          <p:spTgt spid="2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anim calcmode="lin" valueType="num">
                                      <p:cBhvr>
                                        <p:cTn id="20" dur="500" fill="hold"/>
                                        <p:tgtEl>
                                          <p:spTgt spid="34"/>
                                        </p:tgtEl>
                                        <p:attrNameLst>
                                          <p:attrName>ppt_x</p:attrName>
                                        </p:attrNameLst>
                                      </p:cBhvr>
                                      <p:tavLst>
                                        <p:tav tm="0">
                                          <p:val>
                                            <p:strVal val="#ppt_x"/>
                                          </p:val>
                                        </p:tav>
                                        <p:tav tm="100000">
                                          <p:val>
                                            <p:strVal val="#ppt_x"/>
                                          </p:val>
                                        </p:tav>
                                      </p:tavLst>
                                    </p:anim>
                                    <p:anim calcmode="lin" valueType="num">
                                      <p:cBhvr>
                                        <p:cTn id="21" dur="500" fill="hold"/>
                                        <p:tgtEl>
                                          <p:spTgt spid="34"/>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anim calcmode="lin" valueType="num">
                                      <p:cBhvr>
                                        <p:cTn id="26" dur="500" fill="hold"/>
                                        <p:tgtEl>
                                          <p:spTgt spid="21"/>
                                        </p:tgtEl>
                                        <p:attrNameLst>
                                          <p:attrName>ppt_x</p:attrName>
                                        </p:attrNameLst>
                                      </p:cBhvr>
                                      <p:tavLst>
                                        <p:tav tm="0">
                                          <p:val>
                                            <p:strVal val="#ppt_x"/>
                                          </p:val>
                                        </p:tav>
                                        <p:tav tm="100000">
                                          <p:val>
                                            <p:strVal val="#ppt_x"/>
                                          </p:val>
                                        </p:tav>
                                      </p:tavLst>
                                    </p:anim>
                                    <p:anim calcmode="lin" valueType="num">
                                      <p:cBhvr>
                                        <p:cTn id="27" dur="5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anim calcmode="lin" valueType="num">
                                      <p:cBhvr>
                                        <p:cTn id="32" dur="500" fill="hold"/>
                                        <p:tgtEl>
                                          <p:spTgt spid="30"/>
                                        </p:tgtEl>
                                        <p:attrNameLst>
                                          <p:attrName>ppt_x</p:attrName>
                                        </p:attrNameLst>
                                      </p:cBhvr>
                                      <p:tavLst>
                                        <p:tav tm="0">
                                          <p:val>
                                            <p:strVal val="#ppt_x"/>
                                          </p:val>
                                        </p:tav>
                                        <p:tav tm="100000">
                                          <p:val>
                                            <p:strVal val="#ppt_x"/>
                                          </p:val>
                                        </p:tav>
                                      </p:tavLst>
                                    </p:anim>
                                    <p:anim calcmode="lin" valueType="num">
                                      <p:cBhvr>
                                        <p:cTn id="33" dur="500" fill="hold"/>
                                        <p:tgtEl>
                                          <p:spTgt spid="30"/>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anim calcmode="lin" valueType="num">
                                      <p:cBhvr>
                                        <p:cTn id="38" dur="500" fill="hold"/>
                                        <p:tgtEl>
                                          <p:spTgt spid="39"/>
                                        </p:tgtEl>
                                        <p:attrNameLst>
                                          <p:attrName>ppt_x</p:attrName>
                                        </p:attrNameLst>
                                      </p:cBhvr>
                                      <p:tavLst>
                                        <p:tav tm="0">
                                          <p:val>
                                            <p:strVal val="#ppt_x"/>
                                          </p:val>
                                        </p:tav>
                                        <p:tav tm="100000">
                                          <p:val>
                                            <p:strVal val="#ppt_x"/>
                                          </p:val>
                                        </p:tav>
                                      </p:tavLst>
                                    </p:anim>
                                    <p:anim calcmode="lin" valueType="num">
                                      <p:cBhvr>
                                        <p:cTn id="39" dur="500" fill="hold"/>
                                        <p:tgtEl>
                                          <p:spTgt spid="39"/>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anim calcmode="lin" valueType="num">
                                      <p:cBhvr>
                                        <p:cTn id="44" dur="500" fill="hold"/>
                                        <p:tgtEl>
                                          <p:spTgt spid="9"/>
                                        </p:tgtEl>
                                        <p:attrNameLst>
                                          <p:attrName>ppt_x</p:attrName>
                                        </p:attrNameLst>
                                      </p:cBhvr>
                                      <p:tavLst>
                                        <p:tav tm="0">
                                          <p:val>
                                            <p:strVal val="#ppt_x"/>
                                          </p:val>
                                        </p:tav>
                                        <p:tav tm="100000">
                                          <p:val>
                                            <p:strVal val="#ppt_x"/>
                                          </p:val>
                                        </p:tav>
                                      </p:tavLst>
                                    </p:anim>
                                    <p:anim calcmode="lin" valueType="num">
                                      <p:cBhvr>
                                        <p:cTn id="45" dur="500" fill="hold"/>
                                        <p:tgtEl>
                                          <p:spTgt spid="9"/>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anim calcmode="lin" valueType="num">
                                      <p:cBhvr>
                                        <p:cTn id="49" dur="500" fill="hold"/>
                                        <p:tgtEl>
                                          <p:spTgt spid="20"/>
                                        </p:tgtEl>
                                        <p:attrNameLst>
                                          <p:attrName>ppt_x</p:attrName>
                                        </p:attrNameLst>
                                      </p:cBhvr>
                                      <p:tavLst>
                                        <p:tav tm="0">
                                          <p:val>
                                            <p:strVal val="#ppt_x"/>
                                          </p:val>
                                        </p:tav>
                                        <p:tav tm="100000">
                                          <p:val>
                                            <p:strVal val="#ppt_x"/>
                                          </p:val>
                                        </p:tav>
                                      </p:tavLst>
                                    </p:anim>
                                    <p:anim calcmode="lin" valueType="num">
                                      <p:cBhvr>
                                        <p:cTn id="50"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091" y="-35304"/>
            <a:ext cx="12179342" cy="6892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2203" y="2587208"/>
            <a:ext cx="12188229" cy="12372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4843467" y="1400698"/>
            <a:ext cx="2504431" cy="761804"/>
          </a:xfrm>
          <a:prstGeom prst="rect">
            <a:avLst/>
          </a:prstGeom>
        </p:spPr>
      </p:pic>
      <p:sp>
        <p:nvSpPr>
          <p:cNvPr id="5" name="文本框 4"/>
          <p:cNvSpPr txBox="1"/>
          <p:nvPr/>
        </p:nvSpPr>
        <p:spPr>
          <a:xfrm>
            <a:off x="4201012" y="4134306"/>
            <a:ext cx="3799497"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rot="18900000">
            <a:off x="-2132794" y="4374332"/>
            <a:ext cx="3617886" cy="3617886"/>
          </a:xfrm>
          <a:prstGeom prst="rect">
            <a:avLst/>
          </a:prstGeom>
          <a:gradFill flip="none" rotWithShape="0">
            <a:gsLst>
              <a:gs pos="0">
                <a:srgbClr val="1FA2FF"/>
              </a:gs>
              <a:gs pos="50000">
                <a:srgbClr val="12D8FA"/>
              </a:gs>
              <a:gs pos="100000">
                <a:srgbClr val="A6FFCB"/>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grpSp>
        <p:nvGrpSpPr>
          <p:cNvPr id="42" name="组合 41"/>
          <p:cNvGrpSpPr/>
          <p:nvPr/>
        </p:nvGrpSpPr>
        <p:grpSpPr>
          <a:xfrm>
            <a:off x="3125843" y="-3613161"/>
            <a:ext cx="11299730" cy="7985060"/>
            <a:chOff x="3125843" y="-3613161"/>
            <a:chExt cx="11299730" cy="7985060"/>
          </a:xfrm>
        </p:grpSpPr>
        <p:sp>
          <p:nvSpPr>
            <p:cNvPr id="19" name="矩形 18"/>
            <p:cNvSpPr/>
            <p:nvPr/>
          </p:nvSpPr>
          <p:spPr>
            <a:xfrm rot="18900000">
              <a:off x="6440513" y="-2863872"/>
              <a:ext cx="7235771" cy="7235771"/>
            </a:xfrm>
            <a:prstGeom prst="rect">
              <a:avLst/>
            </a:prstGeom>
            <a:blipFill dpi="0" rotWithShape="0">
              <a:blip r:embed="rId1"/>
              <a:srcRect/>
              <a:tile tx="1524000" ty="0" sx="100000" sy="100000" flip="none" algn="b"/>
            </a:bli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sp>
          <p:nvSpPr>
            <p:cNvPr id="13" name="矩形 12"/>
            <p:cNvSpPr/>
            <p:nvPr/>
          </p:nvSpPr>
          <p:spPr>
            <a:xfrm rot="18900000">
              <a:off x="10807687" y="-1054929"/>
              <a:ext cx="3617886" cy="3617886"/>
            </a:xfrm>
            <a:prstGeom prst="rect">
              <a:avLst/>
            </a:prstGeom>
            <a:gradFill flip="none" rotWithShape="0">
              <a:gsLst>
                <a:gs pos="0">
                  <a:srgbClr val="1FA2FF">
                    <a:alpha val="80000"/>
                  </a:srgbClr>
                </a:gs>
                <a:gs pos="50000">
                  <a:srgbClr val="12D8FA">
                    <a:alpha val="80000"/>
                  </a:srgbClr>
                </a:gs>
                <a:gs pos="100000">
                  <a:srgbClr val="A6FFCB">
                    <a:alpha val="8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Arial" panose="020B0604020202020204" pitchFamily="34" charset="0"/>
              </a:endParaRPr>
            </a:p>
          </p:txBody>
        </p:sp>
        <p:sp>
          <p:nvSpPr>
            <p:cNvPr id="14" name="矩形 13"/>
            <p:cNvSpPr/>
            <p:nvPr/>
          </p:nvSpPr>
          <p:spPr>
            <a:xfrm rot="18900000">
              <a:off x="5691224" y="-1054929"/>
              <a:ext cx="3617886" cy="3617886"/>
            </a:xfrm>
            <a:prstGeom prst="rect">
              <a:avLst/>
            </a:prstGeom>
            <a:gradFill flip="none" rotWithShape="0">
              <a:gsLst>
                <a:gs pos="0">
                  <a:srgbClr val="1FA2FF">
                    <a:alpha val="80000"/>
                  </a:srgbClr>
                </a:gs>
                <a:gs pos="50000">
                  <a:srgbClr val="12D8FA">
                    <a:alpha val="80000"/>
                  </a:srgbClr>
                </a:gs>
                <a:gs pos="100000">
                  <a:srgbClr val="A6FFCB">
                    <a:alpha val="8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sp>
          <p:nvSpPr>
            <p:cNvPr id="15" name="矩形 14"/>
            <p:cNvSpPr/>
            <p:nvPr/>
          </p:nvSpPr>
          <p:spPr>
            <a:xfrm rot="18900000">
              <a:off x="8249456" y="-3613161"/>
              <a:ext cx="3617886" cy="3617886"/>
            </a:xfrm>
            <a:prstGeom prst="rect">
              <a:avLst/>
            </a:prstGeom>
            <a:solidFill>
              <a:srgbClr val="414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sp>
          <p:nvSpPr>
            <p:cNvPr id="34" name="矩形 33"/>
            <p:cNvSpPr/>
            <p:nvPr/>
          </p:nvSpPr>
          <p:spPr>
            <a:xfrm rot="18900000">
              <a:off x="3125843" y="-3613161"/>
              <a:ext cx="3617886" cy="3617886"/>
            </a:xfrm>
            <a:prstGeom prst="rect">
              <a:avLst/>
            </a:prstGeom>
            <a:solidFill>
              <a:srgbClr val="414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grpSp>
      <p:sp>
        <p:nvSpPr>
          <p:cNvPr id="38" name="矩形 37"/>
          <p:cNvSpPr/>
          <p:nvPr/>
        </p:nvSpPr>
        <p:spPr>
          <a:xfrm>
            <a:off x="931208" y="580180"/>
            <a:ext cx="1303173" cy="276999"/>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chemeClr val="tx1">
                    <a:lumMod val="75000"/>
                    <a:lumOff val="25000"/>
                  </a:schemeClr>
                </a:solidFill>
                <a:uLnTx/>
                <a:uFillTx/>
                <a:latin typeface="优设标题黑" panose="00000500000000000000" pitchFamily="2" charset="-122"/>
                <a:ea typeface="优设标题黑" panose="00000500000000000000" pitchFamily="2" charset="-122"/>
              </a:rPr>
              <a:t>YOUR LOGO</a:t>
            </a:r>
            <a:endParaRPr kumimoji="0" lang="zh-CN" altLang="en-US" sz="1200" b="0" i="0" u="none" strike="noStrike" kern="1200" cap="none" spc="0" normalizeH="0" baseline="0" noProof="0" dirty="0">
              <a:ln>
                <a:noFill/>
              </a:ln>
              <a:solidFill>
                <a:schemeClr val="tx1">
                  <a:lumMod val="75000"/>
                  <a:lumOff val="25000"/>
                </a:schemeClr>
              </a:solidFill>
              <a:uLnTx/>
              <a:uFillTx/>
              <a:latin typeface="优设标题黑" panose="00000500000000000000" pitchFamily="2" charset="-122"/>
              <a:ea typeface="优设标题黑" panose="00000500000000000000" pitchFamily="2" charset="-122"/>
            </a:endParaRPr>
          </a:p>
        </p:txBody>
      </p:sp>
      <p:grpSp>
        <p:nvGrpSpPr>
          <p:cNvPr id="2" name="组合 1"/>
          <p:cNvGrpSpPr/>
          <p:nvPr/>
        </p:nvGrpSpPr>
        <p:grpSpPr>
          <a:xfrm>
            <a:off x="969307" y="2075785"/>
            <a:ext cx="5897519" cy="2742458"/>
            <a:chOff x="969307" y="2075785"/>
            <a:chExt cx="5897519" cy="2742458"/>
          </a:xfrm>
        </p:grpSpPr>
        <p:sp>
          <p:nvSpPr>
            <p:cNvPr id="24" name="文本框 23"/>
            <p:cNvSpPr txBox="1"/>
            <p:nvPr/>
          </p:nvSpPr>
          <p:spPr>
            <a:xfrm>
              <a:off x="979818" y="4075913"/>
              <a:ext cx="5878468" cy="307777"/>
            </a:xfrm>
            <a:prstGeom prst="rect">
              <a:avLst/>
            </a:prstGeom>
            <a:noFill/>
          </p:spPr>
          <p:txBody>
            <a:bodyPr wrap="square" rtlCol="0">
              <a:spAutoFit/>
            </a:bodyPr>
            <a:lstStyle/>
            <a:p>
              <a:pPr algn="dist"/>
              <a:r>
                <a:rPr lang="en-US" altLang="zh-CN" sz="1400" b="1" dirty="0">
                  <a:solidFill>
                    <a:schemeClr val="tx1">
                      <a:lumMod val="75000"/>
                      <a:lumOff val="25000"/>
                    </a:schemeClr>
                  </a:solidFill>
                  <a:latin typeface="思源黑体 CN Light" panose="020B0300000000000000" pitchFamily="34" charset="-122"/>
                  <a:ea typeface="思源黑体 CN Light" panose="020B0300000000000000" pitchFamily="34" charset="-122"/>
                </a:rPr>
                <a:t>PPT TEMPLATE FOR BIOMEDICAL PUBLICITY</a:t>
              </a:r>
              <a:endParaRPr lang="zh-CN" altLang="en-US" sz="1400" b="1"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sp>
          <p:nvSpPr>
            <p:cNvPr id="25" name="文本框 24"/>
            <p:cNvSpPr txBox="1"/>
            <p:nvPr/>
          </p:nvSpPr>
          <p:spPr>
            <a:xfrm>
              <a:off x="969307" y="2637228"/>
              <a:ext cx="5720741" cy="1446550"/>
            </a:xfrm>
            <a:prstGeom prst="rect">
              <a:avLst/>
            </a:prstGeom>
            <a:noFill/>
          </p:spPr>
          <p:txBody>
            <a:bodyPr wrap="square" rtlCol="0">
              <a:spAutoFit/>
            </a:bodyPr>
            <a:lstStyle/>
            <a:p>
              <a:r>
                <a:rPr lang="en-US" altLang="zh-CN" sz="8800" dirty="0">
                  <a:gradFill>
                    <a:gsLst>
                      <a:gs pos="0">
                        <a:srgbClr val="1FA2FF">
                          <a:alpha val="80000"/>
                        </a:srgbClr>
                      </a:gs>
                      <a:gs pos="50000">
                        <a:srgbClr val="12D8FA"/>
                      </a:gs>
                      <a:gs pos="100000">
                        <a:srgbClr val="A6FFCB"/>
                      </a:gs>
                    </a:gsLst>
                    <a:lin ang="2700000" scaled="1"/>
                  </a:gradFill>
                  <a:latin typeface="优设标题黑" panose="00000500000000000000" pitchFamily="2" charset="-122"/>
                  <a:ea typeface="优设标题黑" panose="00000500000000000000" pitchFamily="2" charset="-122"/>
                </a:rPr>
                <a:t>THANK</a:t>
              </a:r>
              <a:r>
                <a:rPr lang="en-US" altLang="zh-CN" sz="8800" dirty="0">
                  <a:solidFill>
                    <a:schemeClr val="tx1">
                      <a:lumMod val="75000"/>
                      <a:lumOff val="25000"/>
                    </a:schemeClr>
                  </a:solidFill>
                  <a:latin typeface="优设标题黑" panose="00000500000000000000" pitchFamily="2" charset="-122"/>
                  <a:ea typeface="优设标题黑" panose="00000500000000000000" pitchFamily="2" charset="-122"/>
                </a:rPr>
                <a:t>S</a:t>
              </a:r>
              <a:r>
                <a:rPr lang="zh-CN" altLang="en-US" sz="8800" dirty="0">
                  <a:solidFill>
                    <a:schemeClr val="tx1">
                      <a:lumMod val="75000"/>
                      <a:lumOff val="25000"/>
                    </a:schemeClr>
                  </a:solidFill>
                  <a:latin typeface="优设标题黑" panose="00000500000000000000" pitchFamily="2" charset="-122"/>
                  <a:ea typeface="优设标题黑" panose="00000500000000000000" pitchFamily="2" charset="-122"/>
                </a:rPr>
                <a:t>！</a:t>
              </a:r>
              <a:endParaRPr lang="zh-CN" altLang="en-US" sz="8800" dirty="0">
                <a:solidFill>
                  <a:schemeClr val="tx1">
                    <a:lumMod val="75000"/>
                    <a:lumOff val="25000"/>
                  </a:schemeClr>
                </a:solidFill>
                <a:latin typeface="优设标题黑" panose="00000500000000000000" pitchFamily="2" charset="-122"/>
                <a:ea typeface="优设标题黑" panose="00000500000000000000" pitchFamily="2" charset="-122"/>
              </a:endParaRPr>
            </a:p>
          </p:txBody>
        </p:sp>
        <p:sp>
          <p:nvSpPr>
            <p:cNvPr id="26" name="first-aid-kit_230218"/>
            <p:cNvSpPr>
              <a:spLocks noChangeAspect="1"/>
            </p:cNvSpPr>
            <p:nvPr/>
          </p:nvSpPr>
          <p:spPr bwMode="auto">
            <a:xfrm>
              <a:off x="1075584" y="2075785"/>
              <a:ext cx="609685" cy="57803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09050" h="577437">
                  <a:moveTo>
                    <a:pt x="439199" y="560501"/>
                  </a:moveTo>
                  <a:lnTo>
                    <a:pt x="533192" y="560501"/>
                  </a:lnTo>
                  <a:lnTo>
                    <a:pt x="533192" y="577437"/>
                  </a:lnTo>
                  <a:lnTo>
                    <a:pt x="439199" y="577437"/>
                  </a:lnTo>
                  <a:close/>
                  <a:moveTo>
                    <a:pt x="60898" y="560501"/>
                  </a:moveTo>
                  <a:lnTo>
                    <a:pt x="154891" y="560501"/>
                  </a:lnTo>
                  <a:lnTo>
                    <a:pt x="154891" y="577437"/>
                  </a:lnTo>
                  <a:lnTo>
                    <a:pt x="60898" y="577437"/>
                  </a:lnTo>
                  <a:close/>
                  <a:moveTo>
                    <a:pt x="276323" y="247191"/>
                  </a:moveTo>
                  <a:lnTo>
                    <a:pt x="332800" y="247191"/>
                  </a:lnTo>
                  <a:lnTo>
                    <a:pt x="332800" y="293334"/>
                  </a:lnTo>
                  <a:lnTo>
                    <a:pt x="379148" y="293334"/>
                  </a:lnTo>
                  <a:lnTo>
                    <a:pt x="379148" y="349732"/>
                  </a:lnTo>
                  <a:lnTo>
                    <a:pt x="332800" y="349732"/>
                  </a:lnTo>
                  <a:lnTo>
                    <a:pt x="332800" y="396014"/>
                  </a:lnTo>
                  <a:lnTo>
                    <a:pt x="276323" y="396014"/>
                  </a:lnTo>
                  <a:lnTo>
                    <a:pt x="276323" y="349732"/>
                  </a:lnTo>
                  <a:lnTo>
                    <a:pt x="230114" y="349732"/>
                  </a:lnTo>
                  <a:lnTo>
                    <a:pt x="230114" y="293334"/>
                  </a:lnTo>
                  <a:lnTo>
                    <a:pt x="276323" y="293334"/>
                  </a:lnTo>
                  <a:close/>
                  <a:moveTo>
                    <a:pt x="304594" y="190091"/>
                  </a:moveTo>
                  <a:cubicBezTo>
                    <a:pt x="231741" y="190091"/>
                    <a:pt x="172904" y="248987"/>
                    <a:pt x="172904" y="321602"/>
                  </a:cubicBezTo>
                  <a:cubicBezTo>
                    <a:pt x="172904" y="394216"/>
                    <a:pt x="231741" y="453112"/>
                    <a:pt x="304594" y="453112"/>
                  </a:cubicBezTo>
                  <a:cubicBezTo>
                    <a:pt x="377308" y="453112"/>
                    <a:pt x="436284" y="394216"/>
                    <a:pt x="436284" y="321602"/>
                  </a:cubicBezTo>
                  <a:cubicBezTo>
                    <a:pt x="436284" y="248987"/>
                    <a:pt x="377308" y="190091"/>
                    <a:pt x="304594" y="190091"/>
                  </a:cubicBezTo>
                  <a:close/>
                  <a:moveTo>
                    <a:pt x="47042" y="97521"/>
                  </a:moveTo>
                  <a:lnTo>
                    <a:pt x="562008" y="97521"/>
                  </a:lnTo>
                  <a:cubicBezTo>
                    <a:pt x="587958" y="97521"/>
                    <a:pt x="609050" y="118446"/>
                    <a:pt x="609050" y="144499"/>
                  </a:cubicBezTo>
                  <a:lnTo>
                    <a:pt x="609050" y="498704"/>
                  </a:lnTo>
                  <a:cubicBezTo>
                    <a:pt x="609050" y="524618"/>
                    <a:pt x="587958" y="545682"/>
                    <a:pt x="562008" y="545682"/>
                  </a:cubicBezTo>
                  <a:lnTo>
                    <a:pt x="47042" y="545682"/>
                  </a:lnTo>
                  <a:cubicBezTo>
                    <a:pt x="21092" y="545682"/>
                    <a:pt x="0" y="524618"/>
                    <a:pt x="0" y="498704"/>
                  </a:cubicBezTo>
                  <a:lnTo>
                    <a:pt x="0" y="144499"/>
                  </a:lnTo>
                  <a:cubicBezTo>
                    <a:pt x="0" y="118446"/>
                    <a:pt x="21092" y="97521"/>
                    <a:pt x="47042" y="97521"/>
                  </a:cubicBezTo>
                  <a:close/>
                  <a:moveTo>
                    <a:pt x="252719" y="0"/>
                  </a:moveTo>
                  <a:lnTo>
                    <a:pt x="351250" y="0"/>
                  </a:lnTo>
                  <a:cubicBezTo>
                    <a:pt x="377895" y="0"/>
                    <a:pt x="399683" y="21617"/>
                    <a:pt x="399683" y="48361"/>
                  </a:cubicBezTo>
                  <a:lnTo>
                    <a:pt x="399683" y="76352"/>
                  </a:lnTo>
                  <a:lnTo>
                    <a:pt x="368319" y="76352"/>
                  </a:lnTo>
                  <a:lnTo>
                    <a:pt x="368319" y="48361"/>
                  </a:lnTo>
                  <a:cubicBezTo>
                    <a:pt x="368319" y="38938"/>
                    <a:pt x="360687" y="31317"/>
                    <a:pt x="351250" y="31317"/>
                  </a:cubicBezTo>
                  <a:lnTo>
                    <a:pt x="252719" y="31317"/>
                  </a:lnTo>
                  <a:cubicBezTo>
                    <a:pt x="243283" y="31317"/>
                    <a:pt x="235650" y="38938"/>
                    <a:pt x="235650" y="48361"/>
                  </a:cubicBezTo>
                  <a:lnTo>
                    <a:pt x="235650" y="76352"/>
                  </a:lnTo>
                  <a:lnTo>
                    <a:pt x="204287" y="76352"/>
                  </a:lnTo>
                  <a:lnTo>
                    <a:pt x="204287" y="48361"/>
                  </a:lnTo>
                  <a:cubicBezTo>
                    <a:pt x="204287" y="21617"/>
                    <a:pt x="226075" y="0"/>
                    <a:pt x="252719" y="0"/>
                  </a:cubicBezTo>
                  <a:close/>
                </a:path>
              </a:pathLst>
            </a:custGeom>
            <a:gradFill>
              <a:gsLst>
                <a:gs pos="0">
                  <a:srgbClr val="1FA2FF"/>
                </a:gs>
                <a:gs pos="50000">
                  <a:srgbClr val="12D8FA"/>
                </a:gs>
                <a:gs pos="100000">
                  <a:srgbClr val="A6FFCB"/>
                </a:gs>
              </a:gsLst>
              <a:lin ang="2700000" scaled="1"/>
            </a:gradFill>
            <a:ln>
              <a:noFill/>
            </a:ln>
          </p:spPr>
        </p:sp>
        <p:sp>
          <p:nvSpPr>
            <p:cNvPr id="27" name="矩形 26"/>
            <p:cNvSpPr/>
            <p:nvPr/>
          </p:nvSpPr>
          <p:spPr>
            <a:xfrm>
              <a:off x="3565277" y="4542653"/>
              <a:ext cx="1461451" cy="275590"/>
            </a:xfrm>
            <a:prstGeom prst="rect">
              <a:avLst/>
            </a:prstGeom>
            <a:ln w="6350">
              <a:solidFill>
                <a:schemeClr val="tx1">
                  <a:lumMod val="75000"/>
                  <a:lumOff val="25000"/>
                </a:schemeClr>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汇报人：</a:t>
              </a: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PPT</a:t>
              </a: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营</a:t>
              </a:r>
              <a:endParaRPr kumimoji="0" lang="zh-CN" altLang="en-US" sz="1200" i="0" u="none" strike="noStrike" kern="1200" cap="none"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endParaRPr>
            </a:p>
          </p:txBody>
        </p:sp>
        <p:sp>
          <p:nvSpPr>
            <p:cNvPr id="28" name="文本框 27"/>
            <p:cNvSpPr txBox="1"/>
            <p:nvPr/>
          </p:nvSpPr>
          <p:spPr>
            <a:xfrm>
              <a:off x="5240594" y="4542653"/>
              <a:ext cx="1607182" cy="275590"/>
            </a:xfrm>
            <a:prstGeom prst="rect">
              <a:avLst/>
            </a:prstGeom>
            <a:noFill/>
            <a:ln w="6350">
              <a:solidFill>
                <a:schemeClr val="tx1">
                  <a:lumMod val="75000"/>
                  <a:lumOff val="25000"/>
                </a:schemeClr>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kumimoji="0" lang="zh-CN" altLang="en-US" sz="1200" i="0" u="none" strike="noStrike" kern="1200" cap="none"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rPr>
                <a:t>汇报部门：</a:t>
              </a:r>
              <a:r>
                <a:rPr kumimoji="0" lang="en-US" altLang="zh-CN" sz="1200" i="0" u="none" strike="noStrike" kern="1200" cap="none"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rPr>
                <a:t>PPT</a:t>
              </a:r>
              <a:r>
                <a:rPr kumimoji="0" lang="zh-CN" altLang="en-US" sz="1200" i="0" u="none" strike="noStrike" kern="1200" cap="none"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rPr>
                <a:t>营</a:t>
              </a:r>
              <a:endParaRPr kumimoji="0" lang="zh-CN" altLang="en-US" sz="1200" i="0" u="none" strike="noStrike" kern="1200" cap="none"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endParaRPr>
            </a:p>
          </p:txBody>
        </p:sp>
        <p:cxnSp>
          <p:nvCxnSpPr>
            <p:cNvPr id="40" name="直接连接符 39"/>
            <p:cNvCxnSpPr/>
            <p:nvPr/>
          </p:nvCxnSpPr>
          <p:spPr>
            <a:xfrm>
              <a:off x="998868" y="3993363"/>
              <a:ext cx="5867958"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30" name="椭圆 29"/>
          <p:cNvSpPr/>
          <p:nvPr/>
        </p:nvSpPr>
        <p:spPr>
          <a:xfrm flipH="1">
            <a:off x="3126654" y="-1181313"/>
            <a:ext cx="838200" cy="838200"/>
          </a:xfrm>
          <a:prstGeom prst="ellipse">
            <a:avLst/>
          </a:prstGeom>
          <a:solidFill>
            <a:srgbClr val="1F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sp>
        <p:nvSpPr>
          <p:cNvPr id="31" name="椭圆 30"/>
          <p:cNvSpPr/>
          <p:nvPr/>
        </p:nvSpPr>
        <p:spPr>
          <a:xfrm flipH="1">
            <a:off x="2014373" y="-1181313"/>
            <a:ext cx="838200" cy="838200"/>
          </a:xfrm>
          <a:prstGeom prst="ellipse">
            <a:avLst/>
          </a:prstGeom>
          <a:solidFill>
            <a:srgbClr val="12D8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sp>
        <p:nvSpPr>
          <p:cNvPr id="32" name="椭圆 31"/>
          <p:cNvSpPr/>
          <p:nvPr/>
        </p:nvSpPr>
        <p:spPr>
          <a:xfrm flipH="1">
            <a:off x="1005346" y="-1181313"/>
            <a:ext cx="838200" cy="838200"/>
          </a:xfrm>
          <a:prstGeom prst="ellipse">
            <a:avLst/>
          </a:prstGeom>
          <a:solidFill>
            <a:srgbClr val="A6F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sp>
        <p:nvSpPr>
          <p:cNvPr id="33" name="椭圆 32"/>
          <p:cNvSpPr/>
          <p:nvPr/>
        </p:nvSpPr>
        <p:spPr>
          <a:xfrm flipH="1">
            <a:off x="0" y="-1181313"/>
            <a:ext cx="838200" cy="838200"/>
          </a:xfrm>
          <a:prstGeom prst="ellipse">
            <a:avLst/>
          </a:prstGeom>
          <a:solidFill>
            <a:srgbClr val="414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5486399" y="-2684961"/>
            <a:ext cx="9720223" cy="11480716"/>
            <a:chOff x="5486399" y="-1903911"/>
            <a:chExt cx="9720223" cy="11480716"/>
          </a:xfrm>
        </p:grpSpPr>
        <p:grpSp>
          <p:nvGrpSpPr>
            <p:cNvPr id="4" name="组合 3"/>
            <p:cNvGrpSpPr/>
            <p:nvPr/>
          </p:nvGrpSpPr>
          <p:grpSpPr>
            <a:xfrm>
              <a:off x="5486399" y="-1903911"/>
              <a:ext cx="7910473" cy="5590010"/>
              <a:chOff x="3125843" y="-3613161"/>
              <a:chExt cx="11299730" cy="7985060"/>
            </a:xfrm>
          </p:grpSpPr>
          <p:sp>
            <p:nvSpPr>
              <p:cNvPr id="5" name="矩形 4"/>
              <p:cNvSpPr/>
              <p:nvPr/>
            </p:nvSpPr>
            <p:spPr>
              <a:xfrm rot="18900000">
                <a:off x="6440513" y="-2863872"/>
                <a:ext cx="7235771" cy="7235771"/>
              </a:xfrm>
              <a:prstGeom prst="rect">
                <a:avLst/>
              </a:prstGeom>
              <a:blipFill dpi="0" rotWithShape="0">
                <a:blip r:embed="rId1"/>
                <a:srcRect/>
                <a:tile tx="1524000" ty="1016000" sx="100000" sy="100000" flip="none" algn="b"/>
              </a:bli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sp>
            <p:nvSpPr>
              <p:cNvPr id="6" name="矩形 5"/>
              <p:cNvSpPr/>
              <p:nvPr/>
            </p:nvSpPr>
            <p:spPr>
              <a:xfrm rot="18900000">
                <a:off x="10807687" y="-1054929"/>
                <a:ext cx="3617886" cy="3617886"/>
              </a:xfrm>
              <a:prstGeom prst="rect">
                <a:avLst/>
              </a:prstGeom>
              <a:gradFill flip="none" rotWithShape="0">
                <a:gsLst>
                  <a:gs pos="0">
                    <a:srgbClr val="1FA2FF">
                      <a:alpha val="80000"/>
                    </a:srgbClr>
                  </a:gs>
                  <a:gs pos="50000">
                    <a:srgbClr val="12D8FA">
                      <a:alpha val="80000"/>
                    </a:srgbClr>
                  </a:gs>
                  <a:gs pos="100000">
                    <a:srgbClr val="A6FFCB">
                      <a:alpha val="8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Arial" panose="020B0604020202020204" pitchFamily="34" charset="0"/>
                </a:endParaRPr>
              </a:p>
            </p:txBody>
          </p:sp>
          <p:sp>
            <p:nvSpPr>
              <p:cNvPr id="7" name="矩形 6"/>
              <p:cNvSpPr/>
              <p:nvPr/>
            </p:nvSpPr>
            <p:spPr>
              <a:xfrm rot="18900000">
                <a:off x="5691224" y="-1054929"/>
                <a:ext cx="3617886" cy="3617886"/>
              </a:xfrm>
              <a:prstGeom prst="rect">
                <a:avLst/>
              </a:prstGeom>
              <a:gradFill flip="none" rotWithShape="0">
                <a:gsLst>
                  <a:gs pos="0">
                    <a:srgbClr val="1FA2FF">
                      <a:alpha val="80000"/>
                    </a:srgbClr>
                  </a:gs>
                  <a:gs pos="50000">
                    <a:srgbClr val="12D8FA">
                      <a:alpha val="80000"/>
                    </a:srgbClr>
                  </a:gs>
                  <a:gs pos="100000">
                    <a:srgbClr val="A6FFCB">
                      <a:alpha val="8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sp>
            <p:nvSpPr>
              <p:cNvPr id="8" name="矩形 7"/>
              <p:cNvSpPr/>
              <p:nvPr/>
            </p:nvSpPr>
            <p:spPr>
              <a:xfrm rot="18900000">
                <a:off x="8249456" y="-3613161"/>
                <a:ext cx="3617886" cy="3617886"/>
              </a:xfrm>
              <a:prstGeom prst="rect">
                <a:avLst/>
              </a:prstGeom>
              <a:solidFill>
                <a:srgbClr val="414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sp>
            <p:nvSpPr>
              <p:cNvPr id="9" name="矩形 8"/>
              <p:cNvSpPr/>
              <p:nvPr/>
            </p:nvSpPr>
            <p:spPr>
              <a:xfrm rot="18900000">
                <a:off x="3125843" y="-3613161"/>
                <a:ext cx="3617886" cy="3617886"/>
              </a:xfrm>
              <a:prstGeom prst="rect">
                <a:avLst/>
              </a:prstGeom>
              <a:solidFill>
                <a:srgbClr val="414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grpSp>
        <p:sp>
          <p:nvSpPr>
            <p:cNvPr id="11" name="矩形 10"/>
            <p:cNvSpPr/>
            <p:nvPr/>
          </p:nvSpPr>
          <p:spPr>
            <a:xfrm rot="2700000" flipV="1">
              <a:off x="9616612" y="3986795"/>
              <a:ext cx="5065464" cy="5065464"/>
            </a:xfrm>
            <a:prstGeom prst="rect">
              <a:avLst/>
            </a:prstGeom>
            <a:blipFill dpi="0" rotWithShape="0">
              <a:blip r:embed="rId1"/>
              <a:srcRect/>
              <a:tile tx="1524000" ty="1270000" sx="100000" sy="100000" flip="none" algn="b"/>
            </a:bli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sp>
          <p:nvSpPr>
            <p:cNvPr id="12" name="矩形 11"/>
            <p:cNvSpPr/>
            <p:nvPr/>
          </p:nvSpPr>
          <p:spPr>
            <a:xfrm rot="2700000" flipV="1">
              <a:off x="12673890" y="5253160"/>
              <a:ext cx="2532732" cy="2532732"/>
            </a:xfrm>
            <a:prstGeom prst="rect">
              <a:avLst/>
            </a:prstGeom>
            <a:gradFill flip="none" rotWithShape="0">
              <a:gsLst>
                <a:gs pos="0">
                  <a:srgbClr val="1FA2FF">
                    <a:alpha val="80000"/>
                  </a:srgbClr>
                </a:gs>
                <a:gs pos="50000">
                  <a:srgbClr val="12D8FA">
                    <a:alpha val="80000"/>
                  </a:srgbClr>
                </a:gs>
                <a:gs pos="100000">
                  <a:srgbClr val="A6FFCB">
                    <a:alpha val="8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Arial" panose="020B0604020202020204" pitchFamily="34" charset="0"/>
              </a:endParaRPr>
            </a:p>
          </p:txBody>
        </p:sp>
        <p:sp>
          <p:nvSpPr>
            <p:cNvPr id="13" name="矩形 12"/>
            <p:cNvSpPr/>
            <p:nvPr/>
          </p:nvSpPr>
          <p:spPr>
            <a:xfrm rot="2700000" flipV="1">
              <a:off x="9092066" y="5253160"/>
              <a:ext cx="2532732" cy="2532732"/>
            </a:xfrm>
            <a:prstGeom prst="rect">
              <a:avLst/>
            </a:prstGeom>
            <a:gradFill flip="none" rotWithShape="0">
              <a:gsLst>
                <a:gs pos="0">
                  <a:srgbClr val="1FA2FF">
                    <a:alpha val="80000"/>
                  </a:srgbClr>
                </a:gs>
                <a:gs pos="50000">
                  <a:srgbClr val="12D8FA">
                    <a:alpha val="80000"/>
                  </a:srgbClr>
                </a:gs>
                <a:gs pos="100000">
                  <a:srgbClr val="A6FFCB">
                    <a:alpha val="8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sp>
          <p:nvSpPr>
            <p:cNvPr id="14" name="矩形 13"/>
            <p:cNvSpPr/>
            <p:nvPr/>
          </p:nvSpPr>
          <p:spPr>
            <a:xfrm rot="2700000" flipV="1">
              <a:off x="10882978" y="7044073"/>
              <a:ext cx="2532732" cy="2532732"/>
            </a:xfrm>
            <a:prstGeom prst="rect">
              <a:avLst/>
            </a:prstGeom>
            <a:solidFill>
              <a:srgbClr val="414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sp>
          <p:nvSpPr>
            <p:cNvPr id="15" name="矩形 14"/>
            <p:cNvSpPr/>
            <p:nvPr/>
          </p:nvSpPr>
          <p:spPr>
            <a:xfrm rot="2700000" flipV="1">
              <a:off x="7296149" y="7044073"/>
              <a:ext cx="2532732" cy="2532732"/>
            </a:xfrm>
            <a:prstGeom prst="rect">
              <a:avLst/>
            </a:prstGeom>
            <a:solidFill>
              <a:srgbClr val="414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grpSp>
      <p:grpSp>
        <p:nvGrpSpPr>
          <p:cNvPr id="44" name="组合 43"/>
          <p:cNvGrpSpPr/>
          <p:nvPr/>
        </p:nvGrpSpPr>
        <p:grpSpPr>
          <a:xfrm>
            <a:off x="1433183" y="2210707"/>
            <a:ext cx="3830236" cy="684750"/>
            <a:chOff x="1433183" y="2210707"/>
            <a:chExt cx="3830236" cy="684750"/>
          </a:xfrm>
        </p:grpSpPr>
        <p:sp>
          <p:nvSpPr>
            <p:cNvPr id="18" name="椭圆 17"/>
            <p:cNvSpPr/>
            <p:nvPr/>
          </p:nvSpPr>
          <p:spPr>
            <a:xfrm>
              <a:off x="1447196" y="2218904"/>
              <a:ext cx="653571" cy="653571"/>
            </a:xfrm>
            <a:prstGeom prst="ellipse">
              <a:avLst/>
            </a:prstGeom>
            <a:gradFill flip="none" rotWithShape="0">
              <a:gsLst>
                <a:gs pos="0">
                  <a:srgbClr val="1FA2FF"/>
                </a:gs>
                <a:gs pos="50000">
                  <a:srgbClr val="12D8FA"/>
                </a:gs>
                <a:gs pos="100000">
                  <a:srgbClr val="A6FFCB"/>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dirty="0">
                <a:solidFill>
                  <a:schemeClr val="lt1"/>
                </a:solidFill>
                <a:latin typeface="Arial" panose="020B0604020202020204" pitchFamily="34" charset="0"/>
              </a:endParaRPr>
            </a:p>
          </p:txBody>
        </p:sp>
        <p:sp>
          <p:nvSpPr>
            <p:cNvPr id="19" name="文本框 18"/>
            <p:cNvSpPr txBox="1"/>
            <p:nvPr/>
          </p:nvSpPr>
          <p:spPr>
            <a:xfrm>
              <a:off x="1433183" y="2303828"/>
              <a:ext cx="681588"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prstClr val="white"/>
                  </a:solidFill>
                  <a:uLnTx/>
                  <a:uFillTx/>
                  <a:latin typeface="优设标题黑" panose="00000500000000000000" pitchFamily="2" charset="-122"/>
                  <a:ea typeface="优设标题黑" panose="00000500000000000000" pitchFamily="2" charset="-122"/>
                </a:rPr>
                <a:t>01</a:t>
              </a:r>
              <a:endParaRPr kumimoji="0" lang="zh-CN" altLang="en-US" sz="2400" b="0" i="0" u="none" strike="noStrike" kern="0" cap="none" spc="0" normalizeH="0" baseline="0" noProof="0" dirty="0">
                <a:ln>
                  <a:noFill/>
                </a:ln>
                <a:solidFill>
                  <a:prstClr val="white"/>
                </a:solidFill>
                <a:uLnTx/>
                <a:uFillTx/>
                <a:latin typeface="优设标题黑" panose="00000500000000000000" pitchFamily="2" charset="-122"/>
                <a:ea typeface="优设标题黑" panose="00000500000000000000" pitchFamily="2" charset="-122"/>
              </a:endParaRPr>
            </a:p>
          </p:txBody>
        </p:sp>
        <p:sp>
          <p:nvSpPr>
            <p:cNvPr id="20" name="文本框 19"/>
            <p:cNvSpPr txBox="1"/>
            <p:nvPr/>
          </p:nvSpPr>
          <p:spPr>
            <a:xfrm>
              <a:off x="2405541" y="2210707"/>
              <a:ext cx="2168629" cy="523220"/>
            </a:xfrm>
            <a:prstGeom prst="rect">
              <a:avLst/>
            </a:prstGeom>
            <a:noFill/>
          </p:spPr>
          <p:txBody>
            <a:bodyPr wrap="square" rtlCol="0">
              <a:spAutoFit/>
            </a:bodyPr>
            <a:lstStyle/>
            <a:p>
              <a:pPr marL="0" marR="0" lvl="0" indent="0" algn="dist" defTabSz="91440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dirty="0">
                  <a:ln>
                    <a:noFill/>
                  </a:ln>
                  <a:solidFill>
                    <a:schemeClr val="tx1">
                      <a:lumMod val="75000"/>
                      <a:lumOff val="25000"/>
                    </a:schemeClr>
                  </a:solidFill>
                  <a:uLnTx/>
                  <a:uFillTx/>
                  <a:latin typeface="优设标题黑" panose="00000500000000000000" pitchFamily="2" charset="-122"/>
                  <a:ea typeface="优设标题黑" panose="00000500000000000000" pitchFamily="2" charset="-122"/>
                </a:rPr>
                <a:t>医疗工作概述</a:t>
              </a:r>
              <a:endParaRPr kumimoji="0" lang="zh-CN" altLang="en-US" sz="2800" b="0" i="0" u="none" strike="noStrike" kern="0" cap="none" spc="0" normalizeH="0" baseline="0" noProof="0" dirty="0">
                <a:ln>
                  <a:noFill/>
                </a:ln>
                <a:solidFill>
                  <a:schemeClr val="tx1">
                    <a:lumMod val="75000"/>
                    <a:lumOff val="25000"/>
                  </a:schemeClr>
                </a:solidFill>
                <a:uLnTx/>
                <a:uFillTx/>
                <a:latin typeface="优设标题黑" panose="00000500000000000000" pitchFamily="2" charset="-122"/>
                <a:ea typeface="优设标题黑" panose="00000500000000000000" pitchFamily="2" charset="-122"/>
              </a:endParaRPr>
            </a:p>
          </p:txBody>
        </p:sp>
        <p:sp>
          <p:nvSpPr>
            <p:cNvPr id="21" name="文本框 20"/>
            <p:cNvSpPr txBox="1"/>
            <p:nvPr/>
          </p:nvSpPr>
          <p:spPr>
            <a:xfrm>
              <a:off x="2421936" y="2641541"/>
              <a:ext cx="2841483" cy="253916"/>
            </a:xfrm>
            <a:prstGeom prst="rect">
              <a:avLst/>
            </a:prstGeom>
            <a:noFill/>
          </p:spPr>
          <p:txBody>
            <a:bodyPr wrap="square" rtlCol="0">
              <a:spAutoFit/>
            </a:bodyPr>
            <a:lstStyle/>
            <a:p>
              <a:pPr lvl="0" algn="dist"/>
              <a:r>
                <a:rPr lang="en-US" altLang="zh-CN" sz="1050" i="1" kern="0" dirty="0">
                  <a:solidFill>
                    <a:prstClr val="white">
                      <a:lumMod val="65000"/>
                    </a:prstClr>
                  </a:solidFill>
                  <a:latin typeface="思源黑体 CN Light" panose="020B0300000000000000" pitchFamily="34" charset="-122"/>
                  <a:ea typeface="思源黑体 CN Light" panose="020B0300000000000000" pitchFamily="34" charset="-122"/>
                </a:rPr>
                <a:t>OVERVIEW OF MEDICAL WORK</a:t>
              </a:r>
              <a:endParaRPr kumimoji="0" lang="zh-CN" altLang="en-US" sz="1050" b="0" i="1" u="none" strike="noStrike" kern="0" cap="none" spc="0" normalizeH="0" baseline="0" noProof="0" dirty="0">
                <a:ln>
                  <a:noFill/>
                </a:ln>
                <a:solidFill>
                  <a:prstClr val="white">
                    <a:lumMod val="65000"/>
                  </a:prstClr>
                </a:solidFill>
                <a:uLnTx/>
                <a:uFillTx/>
                <a:latin typeface="思源黑体 CN Light" panose="020B0300000000000000" pitchFamily="34" charset="-122"/>
                <a:ea typeface="思源黑体 CN Light" panose="020B0300000000000000" pitchFamily="34" charset="-122"/>
              </a:endParaRPr>
            </a:p>
          </p:txBody>
        </p:sp>
      </p:grpSp>
      <p:grpSp>
        <p:nvGrpSpPr>
          <p:cNvPr id="3" name="组合 2"/>
          <p:cNvGrpSpPr/>
          <p:nvPr/>
        </p:nvGrpSpPr>
        <p:grpSpPr>
          <a:xfrm>
            <a:off x="1433183" y="3208599"/>
            <a:ext cx="3830236" cy="684750"/>
            <a:chOff x="1433183" y="3208599"/>
            <a:chExt cx="3830236" cy="684750"/>
          </a:xfrm>
        </p:grpSpPr>
        <p:sp>
          <p:nvSpPr>
            <p:cNvPr id="23" name="椭圆 22"/>
            <p:cNvSpPr/>
            <p:nvPr/>
          </p:nvSpPr>
          <p:spPr>
            <a:xfrm>
              <a:off x="1447196" y="3216796"/>
              <a:ext cx="653571" cy="653571"/>
            </a:xfrm>
            <a:prstGeom prst="ellipse">
              <a:avLst/>
            </a:prstGeom>
            <a:solidFill>
              <a:sysClr val="windowText" lastClr="000000">
                <a:lumMod val="75000"/>
                <a:lumOff val="2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优设标题黑" panose="00000500000000000000" pitchFamily="2" charset="-122"/>
                <a:ea typeface="优设标题黑" panose="00000500000000000000" pitchFamily="2" charset="-122"/>
                <a:cs typeface="+mn-cs"/>
              </a:endParaRPr>
            </a:p>
          </p:txBody>
        </p:sp>
        <p:sp>
          <p:nvSpPr>
            <p:cNvPr id="24" name="文本框 23"/>
            <p:cNvSpPr txBox="1"/>
            <p:nvPr/>
          </p:nvSpPr>
          <p:spPr>
            <a:xfrm>
              <a:off x="1433183" y="3296326"/>
              <a:ext cx="681588"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prstClr val="white"/>
                  </a:solidFill>
                  <a:uLnTx/>
                  <a:uFillTx/>
                  <a:latin typeface="优设标题黑" panose="00000500000000000000" pitchFamily="2" charset="-122"/>
                  <a:ea typeface="优设标题黑" panose="00000500000000000000" pitchFamily="2" charset="-122"/>
                </a:rPr>
                <a:t>02</a:t>
              </a:r>
              <a:endParaRPr kumimoji="0" lang="zh-CN" altLang="en-US" sz="2400" b="0" i="0" u="none" strike="noStrike" kern="0" cap="none" spc="0" normalizeH="0" baseline="0" noProof="0" dirty="0">
                <a:ln>
                  <a:noFill/>
                </a:ln>
                <a:solidFill>
                  <a:prstClr val="white"/>
                </a:solidFill>
                <a:uLnTx/>
                <a:uFillTx/>
                <a:latin typeface="优设标题黑" panose="00000500000000000000" pitchFamily="2" charset="-122"/>
                <a:ea typeface="优设标题黑" panose="00000500000000000000" pitchFamily="2" charset="-122"/>
              </a:endParaRPr>
            </a:p>
          </p:txBody>
        </p:sp>
        <p:sp>
          <p:nvSpPr>
            <p:cNvPr id="25" name="文本框 24"/>
            <p:cNvSpPr txBox="1"/>
            <p:nvPr/>
          </p:nvSpPr>
          <p:spPr>
            <a:xfrm>
              <a:off x="2405541" y="3208599"/>
              <a:ext cx="2168629" cy="523220"/>
            </a:xfrm>
            <a:prstGeom prst="rect">
              <a:avLst/>
            </a:prstGeom>
            <a:noFill/>
          </p:spPr>
          <p:txBody>
            <a:bodyPr wrap="square" rtlCol="0">
              <a:spAutoFit/>
            </a:bodyPr>
            <a:lstStyle/>
            <a:p>
              <a:pPr marL="0" marR="0" lvl="0" indent="0" algn="dist" defTabSz="91440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dirty="0">
                  <a:ln>
                    <a:noFill/>
                  </a:ln>
                  <a:solidFill>
                    <a:schemeClr val="tx1">
                      <a:lumMod val="75000"/>
                      <a:lumOff val="25000"/>
                    </a:schemeClr>
                  </a:solidFill>
                  <a:effectLst/>
                  <a:uLnTx/>
                  <a:uFillTx/>
                  <a:latin typeface="优设标题黑" panose="00000500000000000000" pitchFamily="2" charset="-122"/>
                  <a:ea typeface="优设标题黑" panose="00000500000000000000" pitchFamily="2" charset="-122"/>
                </a:rPr>
                <a:t>项目成果展示</a:t>
              </a:r>
              <a:endParaRPr kumimoji="0" lang="zh-CN" altLang="en-US" sz="2800" b="0" i="0" u="none" strike="noStrike" kern="0" cap="none" spc="0" normalizeH="0" baseline="0" noProof="0" dirty="0">
                <a:ln>
                  <a:noFill/>
                </a:ln>
                <a:solidFill>
                  <a:schemeClr val="tx1">
                    <a:lumMod val="75000"/>
                    <a:lumOff val="25000"/>
                  </a:schemeClr>
                </a:solidFill>
                <a:effectLst/>
                <a:uLnTx/>
                <a:uFillTx/>
                <a:latin typeface="优设标题黑" panose="00000500000000000000" pitchFamily="2" charset="-122"/>
                <a:ea typeface="优设标题黑" panose="00000500000000000000" pitchFamily="2" charset="-122"/>
              </a:endParaRPr>
            </a:p>
          </p:txBody>
        </p:sp>
        <p:sp>
          <p:nvSpPr>
            <p:cNvPr id="26" name="文本框 25"/>
            <p:cNvSpPr txBox="1"/>
            <p:nvPr/>
          </p:nvSpPr>
          <p:spPr>
            <a:xfrm>
              <a:off x="2421936" y="3639433"/>
              <a:ext cx="2841483" cy="253916"/>
            </a:xfrm>
            <a:prstGeom prst="rect">
              <a:avLst/>
            </a:prstGeom>
            <a:noFill/>
          </p:spPr>
          <p:txBody>
            <a:bodyPr wrap="square" rtlCol="0">
              <a:spAutoFit/>
            </a:bodyPr>
            <a:lstStyle/>
            <a:p>
              <a:pPr lvl="0" algn="dist"/>
              <a:r>
                <a:rPr lang="en-US" altLang="zh-CN" sz="1050" i="1" kern="0" dirty="0">
                  <a:solidFill>
                    <a:prstClr val="white">
                      <a:lumMod val="65000"/>
                    </a:prstClr>
                  </a:solidFill>
                  <a:latin typeface="思源黑体 CN Light" panose="020B0300000000000000" pitchFamily="34" charset="-122"/>
                  <a:ea typeface="思源黑体 CN Light" panose="020B0300000000000000" pitchFamily="34" charset="-122"/>
                </a:rPr>
                <a:t>PROJECT RESULTS DISPLAY</a:t>
              </a:r>
              <a:endParaRPr kumimoji="0" lang="zh-CN" altLang="en-US" sz="1050" b="0" i="1" u="none" strike="noStrike" kern="0" cap="none" spc="0" normalizeH="0" baseline="0" noProof="0" dirty="0">
                <a:ln>
                  <a:noFill/>
                </a:ln>
                <a:solidFill>
                  <a:prstClr val="white">
                    <a:lumMod val="65000"/>
                  </a:prstClr>
                </a:solidFill>
                <a:effectLst/>
                <a:uLnTx/>
                <a:uFillTx/>
                <a:latin typeface="思源黑体 CN Light" panose="020B0300000000000000" pitchFamily="34" charset="-122"/>
                <a:ea typeface="思源黑体 CN Light" panose="020B0300000000000000" pitchFamily="34" charset="-122"/>
              </a:endParaRPr>
            </a:p>
          </p:txBody>
        </p:sp>
      </p:grpSp>
      <p:grpSp>
        <p:nvGrpSpPr>
          <p:cNvPr id="10" name="组合 9"/>
          <p:cNvGrpSpPr/>
          <p:nvPr/>
        </p:nvGrpSpPr>
        <p:grpSpPr>
          <a:xfrm>
            <a:off x="1433183" y="4206491"/>
            <a:ext cx="3832457" cy="684751"/>
            <a:chOff x="1433183" y="4206491"/>
            <a:chExt cx="3832457" cy="684751"/>
          </a:xfrm>
        </p:grpSpPr>
        <p:sp>
          <p:nvSpPr>
            <p:cNvPr id="28" name="椭圆 27"/>
            <p:cNvSpPr/>
            <p:nvPr/>
          </p:nvSpPr>
          <p:spPr>
            <a:xfrm>
              <a:off x="1447196" y="4214689"/>
              <a:ext cx="653571" cy="653571"/>
            </a:xfrm>
            <a:prstGeom prst="ellipse">
              <a:avLst/>
            </a:prstGeom>
            <a:gradFill flip="none" rotWithShape="0">
              <a:gsLst>
                <a:gs pos="0">
                  <a:srgbClr val="1FA2FF"/>
                </a:gs>
                <a:gs pos="50000">
                  <a:srgbClr val="12D8FA"/>
                </a:gs>
                <a:gs pos="100000">
                  <a:srgbClr val="A6FFCB"/>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dirty="0">
                <a:solidFill>
                  <a:schemeClr val="lt1"/>
                </a:solidFill>
                <a:latin typeface="Arial" panose="020B0604020202020204" pitchFamily="34" charset="0"/>
              </a:endParaRPr>
            </a:p>
          </p:txBody>
        </p:sp>
        <p:sp>
          <p:nvSpPr>
            <p:cNvPr id="29" name="文本框 28"/>
            <p:cNvSpPr txBox="1"/>
            <p:nvPr/>
          </p:nvSpPr>
          <p:spPr>
            <a:xfrm>
              <a:off x="1433183" y="4294218"/>
              <a:ext cx="681588"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prstClr val="white"/>
                  </a:solidFill>
                  <a:uLnTx/>
                  <a:uFillTx/>
                  <a:latin typeface="优设标题黑" panose="00000500000000000000" pitchFamily="2" charset="-122"/>
                  <a:ea typeface="优设标题黑" panose="00000500000000000000" pitchFamily="2" charset="-122"/>
                </a:rPr>
                <a:t>03</a:t>
              </a:r>
              <a:endParaRPr kumimoji="0" lang="zh-CN" altLang="en-US" sz="2400" b="0" i="0" u="none" strike="noStrike" kern="0" cap="none" spc="0" normalizeH="0" baseline="0" noProof="0" dirty="0">
                <a:ln>
                  <a:noFill/>
                </a:ln>
                <a:solidFill>
                  <a:prstClr val="white"/>
                </a:solidFill>
                <a:uLnTx/>
                <a:uFillTx/>
                <a:latin typeface="优设标题黑" panose="00000500000000000000" pitchFamily="2" charset="-122"/>
                <a:ea typeface="优设标题黑" panose="00000500000000000000" pitchFamily="2" charset="-122"/>
              </a:endParaRPr>
            </a:p>
          </p:txBody>
        </p:sp>
        <p:sp>
          <p:nvSpPr>
            <p:cNvPr id="30" name="文本框 29"/>
            <p:cNvSpPr txBox="1"/>
            <p:nvPr/>
          </p:nvSpPr>
          <p:spPr>
            <a:xfrm>
              <a:off x="2405542" y="4206491"/>
              <a:ext cx="2170008" cy="523220"/>
            </a:xfrm>
            <a:prstGeom prst="rect">
              <a:avLst/>
            </a:prstGeom>
            <a:noFill/>
          </p:spPr>
          <p:txBody>
            <a:bodyPr wrap="square" rtlCol="0">
              <a:spAutoFit/>
            </a:bodyPr>
            <a:lstStyle/>
            <a:p>
              <a:pPr marL="0" marR="0" lvl="0" indent="0" algn="dist" defTabSz="91440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dirty="0">
                  <a:ln>
                    <a:noFill/>
                  </a:ln>
                  <a:solidFill>
                    <a:schemeClr val="tx1">
                      <a:lumMod val="75000"/>
                      <a:lumOff val="25000"/>
                    </a:schemeClr>
                  </a:solidFill>
                  <a:effectLst/>
                  <a:uLnTx/>
                  <a:uFillTx/>
                  <a:latin typeface="优设标题黑" panose="00000500000000000000" pitchFamily="2" charset="-122"/>
                  <a:ea typeface="优设标题黑" panose="00000500000000000000" pitchFamily="2" charset="-122"/>
                </a:rPr>
                <a:t>工作经验总结</a:t>
              </a:r>
              <a:endParaRPr kumimoji="0" lang="zh-CN" altLang="en-US" sz="2800" b="0" i="0" u="none" strike="noStrike" kern="0" cap="none" spc="0" normalizeH="0" baseline="0" noProof="0" dirty="0">
                <a:ln>
                  <a:noFill/>
                </a:ln>
                <a:solidFill>
                  <a:schemeClr val="tx1">
                    <a:lumMod val="75000"/>
                    <a:lumOff val="25000"/>
                  </a:schemeClr>
                </a:solidFill>
                <a:effectLst/>
                <a:uLnTx/>
                <a:uFillTx/>
                <a:latin typeface="优设标题黑" panose="00000500000000000000" pitchFamily="2" charset="-122"/>
                <a:ea typeface="优设标题黑" panose="00000500000000000000" pitchFamily="2" charset="-122"/>
              </a:endParaRPr>
            </a:p>
          </p:txBody>
        </p:sp>
        <p:sp>
          <p:nvSpPr>
            <p:cNvPr id="31" name="文本框 30"/>
            <p:cNvSpPr txBox="1"/>
            <p:nvPr/>
          </p:nvSpPr>
          <p:spPr>
            <a:xfrm>
              <a:off x="2421937" y="4637326"/>
              <a:ext cx="2843703" cy="253916"/>
            </a:xfrm>
            <a:prstGeom prst="rect">
              <a:avLst/>
            </a:prstGeom>
            <a:noFill/>
          </p:spPr>
          <p:txBody>
            <a:bodyPr wrap="square" rtlCol="0">
              <a:spAutoFit/>
            </a:bodyPr>
            <a:lstStyle/>
            <a:p>
              <a:pPr lvl="0" algn="dist"/>
              <a:r>
                <a:rPr lang="en-US" altLang="zh-CN" sz="1050" i="1" kern="0" dirty="0">
                  <a:solidFill>
                    <a:prstClr val="white">
                      <a:lumMod val="65000"/>
                    </a:prstClr>
                  </a:solidFill>
                  <a:latin typeface="思源黑体 CN Light" panose="020B0300000000000000" pitchFamily="34" charset="-122"/>
                  <a:ea typeface="思源黑体 CN Light" panose="020B0300000000000000" pitchFamily="34" charset="-122"/>
                </a:rPr>
                <a:t>WORK EXPERIENCE SUMMARY</a:t>
              </a:r>
              <a:endParaRPr kumimoji="0" lang="zh-CN" altLang="en-US" sz="1050" b="0" i="1" u="none" strike="noStrike" kern="0" cap="none" spc="0" normalizeH="0" baseline="0" noProof="0" dirty="0">
                <a:ln>
                  <a:noFill/>
                </a:ln>
                <a:solidFill>
                  <a:prstClr val="white">
                    <a:lumMod val="65000"/>
                  </a:prstClr>
                </a:solidFill>
                <a:effectLst/>
                <a:uLnTx/>
                <a:uFillTx/>
                <a:latin typeface="思源黑体 CN Light" panose="020B0300000000000000" pitchFamily="34" charset="-122"/>
                <a:ea typeface="思源黑体 CN Light" panose="020B0300000000000000" pitchFamily="34" charset="-122"/>
              </a:endParaRPr>
            </a:p>
          </p:txBody>
        </p:sp>
      </p:grpSp>
      <p:grpSp>
        <p:nvGrpSpPr>
          <p:cNvPr id="17" name="组合 16"/>
          <p:cNvGrpSpPr/>
          <p:nvPr/>
        </p:nvGrpSpPr>
        <p:grpSpPr>
          <a:xfrm>
            <a:off x="1433183" y="5204383"/>
            <a:ext cx="3832454" cy="684750"/>
            <a:chOff x="1433183" y="5204383"/>
            <a:chExt cx="3832454" cy="684750"/>
          </a:xfrm>
        </p:grpSpPr>
        <p:sp>
          <p:nvSpPr>
            <p:cNvPr id="33" name="椭圆 32"/>
            <p:cNvSpPr/>
            <p:nvPr/>
          </p:nvSpPr>
          <p:spPr>
            <a:xfrm>
              <a:off x="1447196" y="5212580"/>
              <a:ext cx="653571" cy="653571"/>
            </a:xfrm>
            <a:prstGeom prst="ellipse">
              <a:avLst/>
            </a:prstGeom>
            <a:solidFill>
              <a:sysClr val="windowText" lastClr="000000">
                <a:lumMod val="75000"/>
                <a:lumOff val="2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优设标题黑" panose="00000500000000000000" pitchFamily="2" charset="-122"/>
                <a:ea typeface="优设标题黑" panose="00000500000000000000" pitchFamily="2" charset="-122"/>
                <a:cs typeface="+mn-cs"/>
              </a:endParaRPr>
            </a:p>
          </p:txBody>
        </p:sp>
        <p:sp>
          <p:nvSpPr>
            <p:cNvPr id="34" name="文本框 33"/>
            <p:cNvSpPr txBox="1"/>
            <p:nvPr/>
          </p:nvSpPr>
          <p:spPr>
            <a:xfrm>
              <a:off x="1433183" y="5304441"/>
              <a:ext cx="681588"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prstClr val="white"/>
                  </a:solidFill>
                  <a:uLnTx/>
                  <a:uFillTx/>
                  <a:latin typeface="优设标题黑" panose="00000500000000000000" pitchFamily="2" charset="-122"/>
                  <a:ea typeface="优设标题黑" panose="00000500000000000000" pitchFamily="2" charset="-122"/>
                </a:rPr>
                <a:t>04</a:t>
              </a:r>
              <a:endParaRPr kumimoji="0" lang="zh-CN" altLang="en-US" sz="2400" b="0" i="0" u="none" strike="noStrike" kern="0" cap="none" spc="0" normalizeH="0" baseline="0" noProof="0" dirty="0">
                <a:ln>
                  <a:noFill/>
                </a:ln>
                <a:solidFill>
                  <a:prstClr val="white"/>
                </a:solidFill>
                <a:uLnTx/>
                <a:uFillTx/>
                <a:latin typeface="优设标题黑" panose="00000500000000000000" pitchFamily="2" charset="-122"/>
                <a:ea typeface="优设标题黑" panose="00000500000000000000" pitchFamily="2" charset="-122"/>
              </a:endParaRPr>
            </a:p>
          </p:txBody>
        </p:sp>
        <p:sp>
          <p:nvSpPr>
            <p:cNvPr id="35" name="文本框 34"/>
            <p:cNvSpPr txBox="1"/>
            <p:nvPr/>
          </p:nvSpPr>
          <p:spPr>
            <a:xfrm>
              <a:off x="2405542" y="5204383"/>
              <a:ext cx="2170008" cy="523220"/>
            </a:xfrm>
            <a:prstGeom prst="rect">
              <a:avLst/>
            </a:prstGeom>
            <a:noFill/>
          </p:spPr>
          <p:txBody>
            <a:bodyPr wrap="square" rtlCol="0">
              <a:spAutoFit/>
            </a:bodyPr>
            <a:lstStyle/>
            <a:p>
              <a:pPr marL="0" marR="0" lvl="0" indent="0" algn="dist" defTabSz="91440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dirty="0">
                  <a:ln>
                    <a:noFill/>
                  </a:ln>
                  <a:solidFill>
                    <a:schemeClr val="tx1">
                      <a:lumMod val="75000"/>
                      <a:lumOff val="25000"/>
                    </a:schemeClr>
                  </a:solidFill>
                  <a:effectLst/>
                  <a:uLnTx/>
                  <a:uFillTx/>
                  <a:latin typeface="优设标题黑" panose="00000500000000000000" pitchFamily="2" charset="-122"/>
                  <a:ea typeface="优设标题黑" panose="00000500000000000000" pitchFamily="2" charset="-122"/>
                </a:rPr>
                <a:t>明年工作规划</a:t>
              </a:r>
              <a:endParaRPr kumimoji="0" lang="zh-CN" altLang="en-US" sz="2800" b="0" i="0" u="none" strike="noStrike" kern="0" cap="none" spc="0" normalizeH="0" baseline="0" noProof="0" dirty="0">
                <a:ln>
                  <a:noFill/>
                </a:ln>
                <a:solidFill>
                  <a:schemeClr val="tx1">
                    <a:lumMod val="75000"/>
                    <a:lumOff val="25000"/>
                  </a:schemeClr>
                </a:solidFill>
                <a:effectLst/>
                <a:uLnTx/>
                <a:uFillTx/>
                <a:latin typeface="优设标题黑" panose="00000500000000000000" pitchFamily="2" charset="-122"/>
                <a:ea typeface="优设标题黑" panose="00000500000000000000" pitchFamily="2" charset="-122"/>
              </a:endParaRPr>
            </a:p>
          </p:txBody>
        </p:sp>
        <p:sp>
          <p:nvSpPr>
            <p:cNvPr id="36" name="文本框 35"/>
            <p:cNvSpPr txBox="1"/>
            <p:nvPr/>
          </p:nvSpPr>
          <p:spPr>
            <a:xfrm>
              <a:off x="2421936" y="5635217"/>
              <a:ext cx="2843701" cy="253916"/>
            </a:xfrm>
            <a:prstGeom prst="rect">
              <a:avLst/>
            </a:prstGeom>
            <a:noFill/>
          </p:spPr>
          <p:txBody>
            <a:bodyPr wrap="square" rtlCol="0">
              <a:spAutoFit/>
            </a:bodyPr>
            <a:lstStyle/>
            <a:p>
              <a:pPr lvl="0" algn="dist"/>
              <a:r>
                <a:rPr lang="en-US" altLang="zh-CN" sz="1050" i="1" kern="0" dirty="0">
                  <a:solidFill>
                    <a:prstClr val="white">
                      <a:lumMod val="65000"/>
                    </a:prstClr>
                  </a:solidFill>
                  <a:latin typeface="思源黑体 CN Light" panose="020B0300000000000000" pitchFamily="34" charset="-122"/>
                  <a:ea typeface="思源黑体 CN Light" panose="020B0300000000000000" pitchFamily="34" charset="-122"/>
                </a:rPr>
                <a:t>NEXT YEAR'S WORK PLAN</a:t>
              </a:r>
              <a:endParaRPr kumimoji="0" lang="zh-CN" altLang="en-US" sz="1050" b="0" i="1" u="none" strike="noStrike" kern="0" cap="none" spc="0" normalizeH="0" baseline="0" noProof="0" dirty="0">
                <a:ln>
                  <a:noFill/>
                </a:ln>
                <a:solidFill>
                  <a:prstClr val="white">
                    <a:lumMod val="65000"/>
                  </a:prstClr>
                </a:solidFill>
                <a:effectLst/>
                <a:uLnTx/>
                <a:uFillTx/>
                <a:latin typeface="思源黑体 CN Light" panose="020B0300000000000000" pitchFamily="34" charset="-122"/>
                <a:ea typeface="思源黑体 CN Light" panose="020B0300000000000000" pitchFamily="34" charset="-122"/>
              </a:endParaRPr>
            </a:p>
          </p:txBody>
        </p:sp>
      </p:grpSp>
      <p:grpSp>
        <p:nvGrpSpPr>
          <p:cNvPr id="2" name="组合 1"/>
          <p:cNvGrpSpPr/>
          <p:nvPr/>
        </p:nvGrpSpPr>
        <p:grpSpPr>
          <a:xfrm>
            <a:off x="1389640" y="913378"/>
            <a:ext cx="4678880" cy="926467"/>
            <a:chOff x="1389640" y="913378"/>
            <a:chExt cx="4678880" cy="926467"/>
          </a:xfrm>
        </p:grpSpPr>
        <p:sp>
          <p:nvSpPr>
            <p:cNvPr id="38" name="文本框 37"/>
            <p:cNvSpPr txBox="1"/>
            <p:nvPr/>
          </p:nvSpPr>
          <p:spPr>
            <a:xfrm>
              <a:off x="1389640" y="913378"/>
              <a:ext cx="1519591" cy="923330"/>
            </a:xfrm>
            <a:prstGeom prst="rect">
              <a:avLst/>
            </a:prstGeom>
            <a:noFill/>
          </p:spPr>
          <p:txBody>
            <a:bodyPr wrap="square" rtlCol="0">
              <a:spAutoFit/>
            </a:bodyPr>
            <a:lstStyle/>
            <a:p>
              <a:pPr marL="0" marR="0" lvl="0" indent="0" algn="dist" defTabSz="914400" eaLnBrk="1" fontAlgn="auto" latinLnBrk="0" hangingPunct="1">
                <a:lnSpc>
                  <a:spcPct val="100000"/>
                </a:lnSpc>
                <a:spcBef>
                  <a:spcPts val="0"/>
                </a:spcBef>
                <a:spcAft>
                  <a:spcPts val="0"/>
                </a:spcAft>
                <a:buClrTx/>
                <a:buSzTx/>
                <a:buFontTx/>
                <a:buNone/>
                <a:defRPr/>
              </a:pPr>
              <a:r>
                <a:rPr lang="zh-CN" altLang="en-US" sz="5400" kern="0" dirty="0">
                  <a:gradFill>
                    <a:gsLst>
                      <a:gs pos="0">
                        <a:srgbClr val="1FA2FF"/>
                      </a:gs>
                      <a:gs pos="50000">
                        <a:srgbClr val="12D8FA"/>
                      </a:gs>
                      <a:gs pos="100000">
                        <a:srgbClr val="A6FFCB"/>
                      </a:gs>
                    </a:gsLst>
                    <a:lin ang="2700000" scaled="1"/>
                  </a:gradFill>
                  <a:latin typeface="优设标题黑" panose="00000500000000000000" pitchFamily="2" charset="-122"/>
                  <a:ea typeface="优设标题黑" panose="00000500000000000000" pitchFamily="2" charset="-122"/>
                </a:rPr>
                <a:t>目录</a:t>
              </a:r>
              <a:endParaRPr kumimoji="0" lang="zh-CN" altLang="en-US" sz="5400" b="0" i="0" u="none" strike="noStrike" kern="0" cap="none" spc="0" normalizeH="0" baseline="0" noProof="0" dirty="0">
                <a:ln>
                  <a:noFill/>
                </a:ln>
                <a:gradFill>
                  <a:gsLst>
                    <a:gs pos="0">
                      <a:srgbClr val="1FA2FF"/>
                    </a:gs>
                    <a:gs pos="50000">
                      <a:srgbClr val="12D8FA"/>
                    </a:gs>
                    <a:gs pos="100000">
                      <a:srgbClr val="A6FFCB"/>
                    </a:gs>
                  </a:gsLst>
                  <a:lin ang="2700000" scaled="1"/>
                </a:gradFill>
                <a:effectLst/>
                <a:uLnTx/>
                <a:uFillTx/>
                <a:latin typeface="优设标题黑" panose="00000500000000000000" pitchFamily="2" charset="-122"/>
                <a:ea typeface="优设标题黑" panose="00000500000000000000" pitchFamily="2" charset="-122"/>
              </a:endParaRPr>
            </a:p>
          </p:txBody>
        </p:sp>
        <p:sp>
          <p:nvSpPr>
            <p:cNvPr id="39" name="文本框 38"/>
            <p:cNvSpPr txBox="1"/>
            <p:nvPr/>
          </p:nvSpPr>
          <p:spPr>
            <a:xfrm>
              <a:off x="2860450" y="1300648"/>
              <a:ext cx="1713721"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en-US" altLang="zh-CN" sz="2000" kern="0" dirty="0">
                  <a:solidFill>
                    <a:schemeClr val="tx1">
                      <a:lumMod val="75000"/>
                      <a:lumOff val="25000"/>
                    </a:schemeClr>
                  </a:solidFill>
                  <a:latin typeface="优设标题黑" panose="00000500000000000000" pitchFamily="2" charset="-122"/>
                  <a:ea typeface="优设标题黑" panose="00000500000000000000" pitchFamily="2" charset="-122"/>
                </a:rPr>
                <a:t>CONTENTS</a:t>
              </a:r>
              <a:endParaRPr kumimoji="0" lang="zh-CN" altLang="en-US" sz="2000" b="0" i="0" u="none" strike="noStrike" kern="0" cap="none" spc="0" normalizeH="0" baseline="0" noProof="0" dirty="0">
                <a:ln>
                  <a:noFill/>
                </a:ln>
                <a:solidFill>
                  <a:schemeClr val="tx1">
                    <a:lumMod val="75000"/>
                    <a:lumOff val="25000"/>
                  </a:schemeClr>
                </a:solidFill>
                <a:effectLst/>
                <a:uLnTx/>
                <a:uFillTx/>
                <a:latin typeface="优设标题黑" panose="00000500000000000000" pitchFamily="2" charset="-122"/>
                <a:ea typeface="优设标题黑" panose="00000500000000000000" pitchFamily="2" charset="-122"/>
              </a:endParaRPr>
            </a:p>
          </p:txBody>
        </p:sp>
        <p:cxnSp>
          <p:nvCxnSpPr>
            <p:cNvPr id="40" name="直接连接符 39"/>
            <p:cNvCxnSpPr/>
            <p:nvPr/>
          </p:nvCxnSpPr>
          <p:spPr>
            <a:xfrm>
              <a:off x="1499727" y="1839845"/>
              <a:ext cx="456879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42" name="矩形 41"/>
          <p:cNvSpPr/>
          <p:nvPr/>
        </p:nvSpPr>
        <p:spPr>
          <a:xfrm rot="18900000">
            <a:off x="-2132794" y="6384505"/>
            <a:ext cx="3617886" cy="3617886"/>
          </a:xfrm>
          <a:prstGeom prst="rect">
            <a:avLst/>
          </a:prstGeom>
          <a:gradFill flip="none" rotWithShape="0">
            <a:gsLst>
              <a:gs pos="0">
                <a:srgbClr val="1FA2FF"/>
              </a:gs>
              <a:gs pos="50000">
                <a:srgbClr val="12D8FA"/>
              </a:gs>
              <a:gs pos="100000">
                <a:srgbClr val="A6FFCB"/>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sp>
        <p:nvSpPr>
          <p:cNvPr id="43" name="矩形 42"/>
          <p:cNvSpPr/>
          <p:nvPr/>
        </p:nvSpPr>
        <p:spPr>
          <a:xfrm rot="18900000">
            <a:off x="-1835621" y="-3766939"/>
            <a:ext cx="3617886" cy="3617886"/>
          </a:xfrm>
          <a:prstGeom prst="rect">
            <a:avLst/>
          </a:prstGeom>
          <a:gradFill flip="none" rotWithShape="0">
            <a:gsLst>
              <a:gs pos="0">
                <a:srgbClr val="1FA2FF"/>
              </a:gs>
              <a:gs pos="50000">
                <a:srgbClr val="12D8FA"/>
              </a:gs>
              <a:gs pos="100000">
                <a:srgbClr val="A6FFCB"/>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anim calcmode="lin" valueType="num">
                                      <p:cBhvr>
                                        <p:cTn id="14" dur="500" fill="hold"/>
                                        <p:tgtEl>
                                          <p:spTgt spid="44"/>
                                        </p:tgtEl>
                                        <p:attrNameLst>
                                          <p:attrName>ppt_x</p:attrName>
                                        </p:attrNameLst>
                                      </p:cBhvr>
                                      <p:tavLst>
                                        <p:tav tm="0">
                                          <p:val>
                                            <p:strVal val="#ppt_x"/>
                                          </p:val>
                                        </p:tav>
                                        <p:tav tm="100000">
                                          <p:val>
                                            <p:strVal val="#ppt_x"/>
                                          </p:val>
                                        </p:tav>
                                      </p:tavLst>
                                    </p:anim>
                                    <p:anim calcmode="lin" valueType="num">
                                      <p:cBhvr>
                                        <p:cTn id="15" dur="500" fill="hold"/>
                                        <p:tgtEl>
                                          <p:spTgt spid="4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anim calcmode="lin" valueType="num">
                                      <p:cBhvr>
                                        <p:cTn id="20" dur="500" fill="hold"/>
                                        <p:tgtEl>
                                          <p:spTgt spid="3"/>
                                        </p:tgtEl>
                                        <p:attrNameLst>
                                          <p:attrName>ppt_x</p:attrName>
                                        </p:attrNameLst>
                                      </p:cBhvr>
                                      <p:tavLst>
                                        <p:tav tm="0">
                                          <p:val>
                                            <p:strVal val="#ppt_x"/>
                                          </p:val>
                                        </p:tav>
                                        <p:tav tm="100000">
                                          <p:val>
                                            <p:strVal val="#ppt_x"/>
                                          </p:val>
                                        </p:tav>
                                      </p:tavLst>
                                    </p:anim>
                                    <p:anim calcmode="lin" valueType="num">
                                      <p:cBhvr>
                                        <p:cTn id="21" dur="5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anim calcmode="lin" valueType="num">
                                      <p:cBhvr>
                                        <p:cTn id="26" dur="500" fill="hold"/>
                                        <p:tgtEl>
                                          <p:spTgt spid="10"/>
                                        </p:tgtEl>
                                        <p:attrNameLst>
                                          <p:attrName>ppt_x</p:attrName>
                                        </p:attrNameLst>
                                      </p:cBhvr>
                                      <p:tavLst>
                                        <p:tav tm="0">
                                          <p:val>
                                            <p:strVal val="#ppt_x"/>
                                          </p:val>
                                        </p:tav>
                                        <p:tav tm="100000">
                                          <p:val>
                                            <p:strVal val="#ppt_x"/>
                                          </p:val>
                                        </p:tav>
                                      </p:tavLst>
                                    </p:anim>
                                    <p:anim calcmode="lin" valueType="num">
                                      <p:cBhvr>
                                        <p:cTn id="27" dur="50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anim calcmode="lin" valueType="num">
                                      <p:cBhvr>
                                        <p:cTn id="32" dur="500" fill="hold"/>
                                        <p:tgtEl>
                                          <p:spTgt spid="17"/>
                                        </p:tgtEl>
                                        <p:attrNameLst>
                                          <p:attrName>ppt_x</p:attrName>
                                        </p:attrNameLst>
                                      </p:cBhvr>
                                      <p:tavLst>
                                        <p:tav tm="0">
                                          <p:val>
                                            <p:strVal val="#ppt_x"/>
                                          </p:val>
                                        </p:tav>
                                        <p:tav tm="100000">
                                          <p:val>
                                            <p:strVal val="#ppt_x"/>
                                          </p:val>
                                        </p:tav>
                                      </p:tavLst>
                                    </p:anim>
                                    <p:anim calcmode="lin" valueType="num">
                                      <p:cBhvr>
                                        <p:cTn id="33"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659243" y="-4889511"/>
            <a:ext cx="11299730" cy="7985060"/>
            <a:chOff x="3125843" y="-3613161"/>
            <a:chExt cx="11299730" cy="7985060"/>
          </a:xfrm>
        </p:grpSpPr>
        <p:sp>
          <p:nvSpPr>
            <p:cNvPr id="5" name="矩形 4"/>
            <p:cNvSpPr/>
            <p:nvPr/>
          </p:nvSpPr>
          <p:spPr>
            <a:xfrm rot="18900000">
              <a:off x="6440513" y="-2863872"/>
              <a:ext cx="7235771" cy="7235771"/>
            </a:xfrm>
            <a:prstGeom prst="rect">
              <a:avLst/>
            </a:prstGeom>
            <a:blipFill dpi="0" rotWithShape="0">
              <a:blip r:embed="rId1"/>
              <a:srcRect/>
              <a:tile tx="1524000" ty="0" sx="100000" sy="100000" flip="none" algn="b"/>
            </a:bli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sp>
          <p:nvSpPr>
            <p:cNvPr id="6" name="矩形 5"/>
            <p:cNvSpPr/>
            <p:nvPr/>
          </p:nvSpPr>
          <p:spPr>
            <a:xfrm rot="18900000">
              <a:off x="10807687" y="-1054929"/>
              <a:ext cx="3617886" cy="3617886"/>
            </a:xfrm>
            <a:prstGeom prst="rect">
              <a:avLst/>
            </a:prstGeom>
            <a:gradFill flip="none" rotWithShape="0">
              <a:gsLst>
                <a:gs pos="0">
                  <a:srgbClr val="1FA2FF">
                    <a:alpha val="80000"/>
                  </a:srgbClr>
                </a:gs>
                <a:gs pos="50000">
                  <a:srgbClr val="12D8FA">
                    <a:alpha val="80000"/>
                  </a:srgbClr>
                </a:gs>
                <a:gs pos="100000">
                  <a:srgbClr val="A6FFCB">
                    <a:alpha val="8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Arial" panose="020B0604020202020204" pitchFamily="34" charset="0"/>
              </a:endParaRPr>
            </a:p>
          </p:txBody>
        </p:sp>
        <p:sp>
          <p:nvSpPr>
            <p:cNvPr id="7" name="矩形 6"/>
            <p:cNvSpPr/>
            <p:nvPr/>
          </p:nvSpPr>
          <p:spPr>
            <a:xfrm rot="18900000">
              <a:off x="5691224" y="-1054929"/>
              <a:ext cx="3617886" cy="3617886"/>
            </a:xfrm>
            <a:prstGeom prst="rect">
              <a:avLst/>
            </a:prstGeom>
            <a:gradFill flip="none" rotWithShape="0">
              <a:gsLst>
                <a:gs pos="0">
                  <a:srgbClr val="1FA2FF">
                    <a:alpha val="80000"/>
                  </a:srgbClr>
                </a:gs>
                <a:gs pos="50000">
                  <a:srgbClr val="12D8FA">
                    <a:alpha val="80000"/>
                  </a:srgbClr>
                </a:gs>
                <a:gs pos="100000">
                  <a:srgbClr val="A6FFCB">
                    <a:alpha val="8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sp>
          <p:nvSpPr>
            <p:cNvPr id="8" name="矩形 7"/>
            <p:cNvSpPr/>
            <p:nvPr/>
          </p:nvSpPr>
          <p:spPr>
            <a:xfrm rot="18900000">
              <a:off x="8249456" y="-3613161"/>
              <a:ext cx="3617886" cy="3617886"/>
            </a:xfrm>
            <a:prstGeom prst="rect">
              <a:avLst/>
            </a:prstGeom>
            <a:solidFill>
              <a:srgbClr val="414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sp>
          <p:nvSpPr>
            <p:cNvPr id="9" name="矩形 8"/>
            <p:cNvSpPr/>
            <p:nvPr/>
          </p:nvSpPr>
          <p:spPr>
            <a:xfrm rot="18900000">
              <a:off x="3125843" y="-3613161"/>
              <a:ext cx="3617886" cy="3617886"/>
            </a:xfrm>
            <a:prstGeom prst="rect">
              <a:avLst/>
            </a:prstGeom>
            <a:solidFill>
              <a:srgbClr val="414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grpSp>
      <p:sp>
        <p:nvSpPr>
          <p:cNvPr id="10" name="矩形 9"/>
          <p:cNvSpPr/>
          <p:nvPr/>
        </p:nvSpPr>
        <p:spPr>
          <a:xfrm rot="18900000">
            <a:off x="-2132795" y="5745932"/>
            <a:ext cx="3617886" cy="3617886"/>
          </a:xfrm>
          <a:prstGeom prst="rect">
            <a:avLst/>
          </a:prstGeom>
          <a:gradFill flip="none" rotWithShape="0">
            <a:gsLst>
              <a:gs pos="0">
                <a:srgbClr val="1FA2FF"/>
              </a:gs>
              <a:gs pos="50000">
                <a:srgbClr val="12D8FA"/>
              </a:gs>
              <a:gs pos="100000">
                <a:srgbClr val="A6FFCB"/>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sp>
        <p:nvSpPr>
          <p:cNvPr id="16" name="矩形 15"/>
          <p:cNvSpPr/>
          <p:nvPr/>
        </p:nvSpPr>
        <p:spPr>
          <a:xfrm rot="18900000">
            <a:off x="-1835621" y="-3766939"/>
            <a:ext cx="3617886" cy="3617886"/>
          </a:xfrm>
          <a:prstGeom prst="rect">
            <a:avLst/>
          </a:prstGeom>
          <a:gradFill flip="none" rotWithShape="0">
            <a:gsLst>
              <a:gs pos="0">
                <a:srgbClr val="1FA2FF"/>
              </a:gs>
              <a:gs pos="50000">
                <a:srgbClr val="12D8FA"/>
              </a:gs>
              <a:gs pos="100000">
                <a:srgbClr val="A6FFCB"/>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grpSp>
        <p:nvGrpSpPr>
          <p:cNvPr id="2" name="组合 1"/>
          <p:cNvGrpSpPr/>
          <p:nvPr/>
        </p:nvGrpSpPr>
        <p:grpSpPr>
          <a:xfrm>
            <a:off x="1460150" y="2785307"/>
            <a:ext cx="6814676" cy="1177404"/>
            <a:chOff x="1460150" y="2785307"/>
            <a:chExt cx="6814676" cy="1177404"/>
          </a:xfrm>
        </p:grpSpPr>
        <p:sp>
          <p:nvSpPr>
            <p:cNvPr id="12" name="椭圆 11"/>
            <p:cNvSpPr/>
            <p:nvPr/>
          </p:nvSpPr>
          <p:spPr>
            <a:xfrm>
              <a:off x="1485073" y="2799891"/>
              <a:ext cx="1162820" cy="1162820"/>
            </a:xfrm>
            <a:prstGeom prst="ellipse">
              <a:avLst/>
            </a:prstGeom>
            <a:gradFill flip="none" rotWithShape="0">
              <a:gsLst>
                <a:gs pos="0">
                  <a:srgbClr val="1FA2FF"/>
                </a:gs>
                <a:gs pos="50000">
                  <a:srgbClr val="12D8FA"/>
                </a:gs>
                <a:gs pos="100000">
                  <a:srgbClr val="A6FFCB"/>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solidFill>
                  <a:schemeClr val="lt1"/>
                </a:solidFill>
                <a:latin typeface="Arial" panose="020B0604020202020204" pitchFamily="34" charset="0"/>
              </a:endParaRPr>
            </a:p>
          </p:txBody>
        </p:sp>
        <p:sp>
          <p:nvSpPr>
            <p:cNvPr id="13" name="文本框 12"/>
            <p:cNvSpPr txBox="1"/>
            <p:nvPr/>
          </p:nvSpPr>
          <p:spPr>
            <a:xfrm>
              <a:off x="1460150" y="2996580"/>
              <a:ext cx="1212667" cy="76944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400" b="0" i="0" u="none" strike="noStrike" kern="0" cap="none" spc="0" normalizeH="0" baseline="0" noProof="0" dirty="0">
                  <a:ln>
                    <a:noFill/>
                  </a:ln>
                  <a:solidFill>
                    <a:prstClr val="white"/>
                  </a:solidFill>
                  <a:uLnTx/>
                  <a:uFillTx/>
                  <a:latin typeface="优设标题黑" panose="00000500000000000000" pitchFamily="2" charset="-122"/>
                  <a:ea typeface="优设标题黑" panose="00000500000000000000" pitchFamily="2" charset="-122"/>
                </a:rPr>
                <a:t>01</a:t>
              </a:r>
              <a:endParaRPr kumimoji="0" lang="zh-CN" altLang="en-US" sz="4400" b="0" i="0" u="none" strike="noStrike" kern="0" cap="none" spc="0" normalizeH="0" baseline="0" noProof="0" dirty="0">
                <a:ln>
                  <a:noFill/>
                </a:ln>
                <a:solidFill>
                  <a:prstClr val="white"/>
                </a:solidFill>
                <a:uLnTx/>
                <a:uFillTx/>
                <a:latin typeface="优设标题黑" panose="00000500000000000000" pitchFamily="2" charset="-122"/>
                <a:ea typeface="优设标题黑" panose="00000500000000000000" pitchFamily="2" charset="-122"/>
              </a:endParaRPr>
            </a:p>
          </p:txBody>
        </p:sp>
        <p:sp>
          <p:nvSpPr>
            <p:cNvPr id="14" name="文本框 13"/>
            <p:cNvSpPr txBox="1"/>
            <p:nvPr/>
          </p:nvSpPr>
          <p:spPr>
            <a:xfrm>
              <a:off x="3190149" y="2785307"/>
              <a:ext cx="3858379" cy="830998"/>
            </a:xfrm>
            <a:prstGeom prst="rect">
              <a:avLst/>
            </a:prstGeom>
            <a:noFill/>
          </p:spPr>
          <p:txBody>
            <a:bodyPr wrap="square" rtlCol="0">
              <a:spAutoFit/>
            </a:bodyPr>
            <a:lstStyle/>
            <a:p>
              <a:pPr marL="0" marR="0" lvl="0" indent="0" algn="dist" defTabSz="914400" eaLnBrk="1" fontAlgn="auto" latinLnBrk="0" hangingPunct="1">
                <a:lnSpc>
                  <a:spcPct val="100000"/>
                </a:lnSpc>
                <a:spcBef>
                  <a:spcPts val="0"/>
                </a:spcBef>
                <a:spcAft>
                  <a:spcPts val="0"/>
                </a:spcAft>
                <a:buClrTx/>
                <a:buSzTx/>
                <a:buFontTx/>
                <a:buNone/>
                <a:defRPr/>
              </a:pPr>
              <a:r>
                <a:rPr kumimoji="0" lang="zh-CN" altLang="en-US" sz="4800" b="0" i="0" u="none" strike="noStrike" kern="0" cap="none" spc="0" normalizeH="0" baseline="0" noProof="0" dirty="0">
                  <a:ln>
                    <a:noFill/>
                  </a:ln>
                  <a:solidFill>
                    <a:schemeClr val="tx1">
                      <a:lumMod val="75000"/>
                      <a:lumOff val="25000"/>
                    </a:schemeClr>
                  </a:solidFill>
                  <a:effectLst/>
                  <a:uLnTx/>
                  <a:uFillTx/>
                  <a:latin typeface="优设标题黑" panose="00000500000000000000" pitchFamily="2" charset="-122"/>
                  <a:ea typeface="优设标题黑" panose="00000500000000000000" pitchFamily="2" charset="-122"/>
                </a:rPr>
                <a:t>医疗工作概述</a:t>
              </a:r>
              <a:endParaRPr kumimoji="0" lang="zh-CN" altLang="en-US" sz="4800" b="0" i="0" u="none" strike="noStrike" kern="0" cap="none" spc="0" normalizeH="0" baseline="0" noProof="0" dirty="0">
                <a:ln>
                  <a:noFill/>
                </a:ln>
                <a:solidFill>
                  <a:schemeClr val="tx1">
                    <a:lumMod val="75000"/>
                    <a:lumOff val="25000"/>
                  </a:schemeClr>
                </a:solidFill>
                <a:effectLst/>
                <a:uLnTx/>
                <a:uFillTx/>
                <a:latin typeface="优设标题黑" panose="00000500000000000000" pitchFamily="2" charset="-122"/>
                <a:ea typeface="优设标题黑" panose="00000500000000000000" pitchFamily="2" charset="-122"/>
              </a:endParaRPr>
            </a:p>
          </p:txBody>
        </p:sp>
        <p:sp>
          <p:nvSpPr>
            <p:cNvPr id="15" name="文本框 14"/>
            <p:cNvSpPr txBox="1"/>
            <p:nvPr/>
          </p:nvSpPr>
          <p:spPr>
            <a:xfrm>
              <a:off x="3219319" y="3551838"/>
              <a:ext cx="5055507" cy="369333"/>
            </a:xfrm>
            <a:prstGeom prst="rect">
              <a:avLst/>
            </a:prstGeom>
            <a:noFill/>
          </p:spPr>
          <p:txBody>
            <a:bodyPr wrap="square" rtlCol="0">
              <a:spAutoFit/>
            </a:bodyPr>
            <a:lstStyle/>
            <a:p>
              <a:pPr lvl="0" algn="dist"/>
              <a:r>
                <a:rPr lang="en-US" altLang="zh-CN" i="1" kern="0" dirty="0">
                  <a:solidFill>
                    <a:prstClr val="white">
                      <a:lumMod val="65000"/>
                    </a:prstClr>
                  </a:solidFill>
                  <a:latin typeface="思源黑体 CN Light" panose="020B0300000000000000" pitchFamily="34" charset="-122"/>
                  <a:ea typeface="思源黑体 CN Light" panose="020B0300000000000000" pitchFamily="34" charset="-122"/>
                </a:rPr>
                <a:t>OVERVIEW OF MEDICAL WORK</a:t>
              </a:r>
              <a:endParaRPr kumimoji="0" lang="zh-CN" altLang="en-US" b="0" i="1" u="none" strike="noStrike" kern="0" cap="none" spc="0" normalizeH="0" baseline="0" noProof="0" dirty="0">
                <a:ln>
                  <a:noFill/>
                </a:ln>
                <a:solidFill>
                  <a:prstClr val="white">
                    <a:lumMod val="65000"/>
                  </a:prstClr>
                </a:solidFill>
                <a:effectLst/>
                <a:uLnTx/>
                <a:uFillTx/>
                <a:latin typeface="思源黑体 CN Light" panose="020B0300000000000000" pitchFamily="34" charset="-122"/>
                <a:ea typeface="思源黑体 CN Light" panose="020B0300000000000000" pitchFamily="34" charset="-122"/>
              </a:endParaRPr>
            </a:p>
          </p:txBody>
        </p:sp>
        <p:cxnSp>
          <p:nvCxnSpPr>
            <p:cNvPr id="17" name="直接连接符 16"/>
            <p:cNvCxnSpPr/>
            <p:nvPr/>
          </p:nvCxnSpPr>
          <p:spPr>
            <a:xfrm>
              <a:off x="2922654" y="2938286"/>
              <a:ext cx="0" cy="97018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74313" y="298369"/>
            <a:ext cx="3545238" cy="644999"/>
            <a:chOff x="1460150" y="2785307"/>
            <a:chExt cx="6814676" cy="1239818"/>
          </a:xfrm>
        </p:grpSpPr>
        <p:sp>
          <p:nvSpPr>
            <p:cNvPr id="12" name="椭圆 11"/>
            <p:cNvSpPr/>
            <p:nvPr/>
          </p:nvSpPr>
          <p:spPr>
            <a:xfrm>
              <a:off x="1485073" y="2799891"/>
              <a:ext cx="1162820" cy="1162820"/>
            </a:xfrm>
            <a:prstGeom prst="ellipse">
              <a:avLst/>
            </a:prstGeom>
            <a:gradFill flip="none" rotWithShape="0">
              <a:gsLst>
                <a:gs pos="0">
                  <a:srgbClr val="1FA2FF"/>
                </a:gs>
                <a:gs pos="50000">
                  <a:srgbClr val="12D8FA"/>
                </a:gs>
                <a:gs pos="100000">
                  <a:srgbClr val="A6FFCB"/>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dirty="0">
                <a:solidFill>
                  <a:schemeClr val="lt1"/>
                </a:solidFill>
                <a:latin typeface="Arial" panose="020B0604020202020204" pitchFamily="34" charset="0"/>
              </a:endParaRPr>
            </a:p>
          </p:txBody>
        </p:sp>
        <p:sp>
          <p:nvSpPr>
            <p:cNvPr id="13" name="文本框 12"/>
            <p:cNvSpPr txBox="1"/>
            <p:nvPr/>
          </p:nvSpPr>
          <p:spPr>
            <a:xfrm>
              <a:off x="1460150" y="2996580"/>
              <a:ext cx="1212668" cy="76909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a:ln>
                    <a:noFill/>
                  </a:ln>
                  <a:solidFill>
                    <a:prstClr val="white"/>
                  </a:solidFill>
                  <a:uLnTx/>
                  <a:uFillTx/>
                  <a:latin typeface="优设标题黑" panose="00000500000000000000" pitchFamily="2" charset="-122"/>
                  <a:ea typeface="优设标题黑" panose="00000500000000000000" pitchFamily="2" charset="-122"/>
                </a:rPr>
                <a:t>01</a:t>
              </a:r>
              <a:endParaRPr kumimoji="0" lang="zh-CN" altLang="en-US" sz="2000" b="0" i="0" u="none" strike="noStrike" kern="0" cap="none" spc="0" normalizeH="0" baseline="0" noProof="0" dirty="0">
                <a:ln>
                  <a:noFill/>
                </a:ln>
                <a:solidFill>
                  <a:prstClr val="white"/>
                </a:solidFill>
                <a:uLnTx/>
                <a:uFillTx/>
                <a:latin typeface="优设标题黑" panose="00000500000000000000" pitchFamily="2" charset="-122"/>
                <a:ea typeface="优设标题黑" panose="00000500000000000000" pitchFamily="2" charset="-122"/>
              </a:endParaRPr>
            </a:p>
          </p:txBody>
        </p:sp>
        <p:sp>
          <p:nvSpPr>
            <p:cNvPr id="14" name="文本框 13"/>
            <p:cNvSpPr txBox="1"/>
            <p:nvPr/>
          </p:nvSpPr>
          <p:spPr>
            <a:xfrm>
              <a:off x="3190148" y="2785307"/>
              <a:ext cx="3858378" cy="887413"/>
            </a:xfrm>
            <a:prstGeom prst="rect">
              <a:avLst/>
            </a:prstGeom>
            <a:noFill/>
          </p:spPr>
          <p:txBody>
            <a:bodyPr wrap="square" rtlCol="0">
              <a:spAutoFit/>
            </a:bodyPr>
            <a:lstStyle/>
            <a:p>
              <a:pPr marL="0" marR="0" lvl="0" indent="0" algn="dist"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chemeClr val="tx1">
                      <a:lumMod val="75000"/>
                      <a:lumOff val="25000"/>
                    </a:schemeClr>
                  </a:solidFill>
                  <a:uLnTx/>
                  <a:uFillTx/>
                  <a:latin typeface="优设标题黑" panose="00000500000000000000" pitchFamily="2" charset="-122"/>
                  <a:ea typeface="优设标题黑" panose="00000500000000000000" pitchFamily="2" charset="-122"/>
                </a:rPr>
                <a:t>医疗工作概述</a:t>
              </a:r>
              <a:endParaRPr kumimoji="0" lang="zh-CN" altLang="en-US" sz="2400" b="0" i="0" u="none" strike="noStrike" kern="0" cap="none" spc="0" normalizeH="0" baseline="0" noProof="0" dirty="0">
                <a:ln>
                  <a:noFill/>
                </a:ln>
                <a:solidFill>
                  <a:schemeClr val="tx1">
                    <a:lumMod val="75000"/>
                    <a:lumOff val="25000"/>
                  </a:schemeClr>
                </a:solidFill>
                <a:uLnTx/>
                <a:uFillTx/>
                <a:latin typeface="优设标题黑" panose="00000500000000000000" pitchFamily="2" charset="-122"/>
                <a:ea typeface="优设标题黑" panose="00000500000000000000" pitchFamily="2" charset="-122"/>
              </a:endParaRPr>
            </a:p>
          </p:txBody>
        </p:sp>
        <p:sp>
          <p:nvSpPr>
            <p:cNvPr id="15" name="文本框 14"/>
            <p:cNvSpPr txBox="1"/>
            <p:nvPr/>
          </p:nvSpPr>
          <p:spPr>
            <a:xfrm>
              <a:off x="3219320" y="3551839"/>
              <a:ext cx="5055506" cy="473286"/>
            </a:xfrm>
            <a:prstGeom prst="rect">
              <a:avLst/>
            </a:prstGeom>
            <a:noFill/>
          </p:spPr>
          <p:txBody>
            <a:bodyPr wrap="square" rtlCol="0">
              <a:spAutoFit/>
            </a:bodyPr>
            <a:lstStyle/>
            <a:p>
              <a:pPr lvl="0" algn="dist"/>
              <a:r>
                <a:rPr lang="en-US" altLang="zh-CN" sz="1000" i="1" kern="0">
                  <a:solidFill>
                    <a:prstClr val="white">
                      <a:lumMod val="65000"/>
                    </a:prstClr>
                  </a:solidFill>
                  <a:latin typeface="思源黑体 CN Light" panose="020B0300000000000000" pitchFamily="34" charset="-122"/>
                  <a:ea typeface="思源黑体 CN Light" panose="020B0300000000000000" pitchFamily="34" charset="-122"/>
                </a:rPr>
                <a:t>OVERVIEW OF MEDICAL WORK</a:t>
              </a:r>
              <a:endParaRPr kumimoji="0" lang="zh-CN" altLang="en-US" sz="1000" b="0" i="1" u="none" strike="noStrike" kern="0" cap="none" spc="0" normalizeH="0" baseline="0" noProof="0" dirty="0">
                <a:ln>
                  <a:noFill/>
                </a:ln>
                <a:solidFill>
                  <a:prstClr val="white">
                    <a:lumMod val="65000"/>
                  </a:prstClr>
                </a:solidFill>
                <a:uLnTx/>
                <a:uFillTx/>
                <a:latin typeface="思源黑体 CN Light" panose="020B0300000000000000" pitchFamily="34" charset="-122"/>
                <a:ea typeface="思源黑体 CN Light" panose="020B0300000000000000" pitchFamily="34" charset="-122"/>
              </a:endParaRPr>
            </a:p>
          </p:txBody>
        </p:sp>
        <p:cxnSp>
          <p:nvCxnSpPr>
            <p:cNvPr id="17" name="直接连接符 16"/>
            <p:cNvCxnSpPr/>
            <p:nvPr/>
          </p:nvCxnSpPr>
          <p:spPr>
            <a:xfrm>
              <a:off x="2922654" y="2938286"/>
              <a:ext cx="0" cy="97018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8" name="矩形 17"/>
          <p:cNvSpPr/>
          <p:nvPr/>
        </p:nvSpPr>
        <p:spPr>
          <a:xfrm>
            <a:off x="10565215" y="340543"/>
            <a:ext cx="1303173" cy="276999"/>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chemeClr val="tx1">
                    <a:lumMod val="75000"/>
                    <a:lumOff val="25000"/>
                  </a:schemeClr>
                </a:solidFill>
                <a:uLnTx/>
                <a:uFillTx/>
                <a:latin typeface="优设标题黑" panose="00000500000000000000" pitchFamily="2" charset="-122"/>
                <a:ea typeface="优设标题黑" panose="00000500000000000000" pitchFamily="2" charset="-122"/>
              </a:rPr>
              <a:t>YOUR LOGO</a:t>
            </a:r>
            <a:endParaRPr kumimoji="0" lang="zh-CN" altLang="en-US" sz="1200" b="0" i="0" u="none" strike="noStrike" kern="1200" cap="none" spc="0" normalizeH="0" baseline="0" noProof="0" dirty="0">
              <a:ln>
                <a:noFill/>
              </a:ln>
              <a:solidFill>
                <a:schemeClr val="tx1">
                  <a:lumMod val="75000"/>
                  <a:lumOff val="25000"/>
                </a:schemeClr>
              </a:solidFill>
              <a:uLnTx/>
              <a:uFillTx/>
              <a:latin typeface="优设标题黑" panose="00000500000000000000" pitchFamily="2" charset="-122"/>
              <a:ea typeface="优设标题黑" panose="00000500000000000000" pitchFamily="2" charset="-122"/>
            </a:endParaRPr>
          </a:p>
        </p:txBody>
      </p:sp>
      <p:grpSp>
        <p:nvGrpSpPr>
          <p:cNvPr id="9" name="组合 8"/>
          <p:cNvGrpSpPr/>
          <p:nvPr/>
        </p:nvGrpSpPr>
        <p:grpSpPr>
          <a:xfrm>
            <a:off x="5157789" y="1511449"/>
            <a:ext cx="7250164" cy="4833443"/>
            <a:chOff x="4798646" y="719666"/>
            <a:chExt cx="8128000" cy="5418667"/>
          </a:xfrm>
        </p:grpSpPr>
        <p:graphicFrame>
          <p:nvGraphicFramePr>
            <p:cNvPr id="10" name="图表 9"/>
            <p:cNvGraphicFramePr/>
            <p:nvPr/>
          </p:nvGraphicFramePr>
          <p:xfrm>
            <a:off x="4798646" y="719666"/>
            <a:ext cx="8128000" cy="5418667"/>
          </p:xfrm>
          <a:graphic>
            <a:graphicData uri="http://schemas.openxmlformats.org/drawingml/2006/chart">
              <c:chart xmlns:c="http://schemas.openxmlformats.org/drawingml/2006/chart" xmlns:r="http://schemas.openxmlformats.org/officeDocument/2006/relationships" r:id="rId1"/>
            </a:graphicData>
          </a:graphic>
        </p:graphicFrame>
        <p:sp>
          <p:nvSpPr>
            <p:cNvPr id="11" name="文本框 10"/>
            <p:cNvSpPr txBox="1"/>
            <p:nvPr/>
          </p:nvSpPr>
          <p:spPr>
            <a:xfrm>
              <a:off x="9296511" y="3213188"/>
              <a:ext cx="1477570" cy="79359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000" b="0"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优设标题黑" panose="00000500000000000000" pitchFamily="2" charset="-122"/>
                  <a:ea typeface="优设标题黑" panose="00000500000000000000" pitchFamily="2" charset="-122"/>
                  <a:cs typeface="Arial" panose="020B0604020202020204" pitchFamily="34" charset="0"/>
                </a:rPr>
                <a:t>60%</a:t>
              </a:r>
              <a:endParaRPr kumimoji="0" lang="zh-CN" altLang="en-US" sz="4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优设标题黑" panose="00000500000000000000" pitchFamily="2" charset="-122"/>
                <a:ea typeface="优设标题黑" panose="00000500000000000000" pitchFamily="2" charset="-122"/>
                <a:cs typeface="Arial" panose="020B0604020202020204" pitchFamily="34" charset="0"/>
              </a:endParaRPr>
            </a:p>
          </p:txBody>
        </p:sp>
        <p:sp>
          <p:nvSpPr>
            <p:cNvPr id="16" name="文本框 15"/>
            <p:cNvSpPr txBox="1"/>
            <p:nvPr/>
          </p:nvSpPr>
          <p:spPr>
            <a:xfrm>
              <a:off x="6830861" y="3459776"/>
              <a:ext cx="968992" cy="51756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a:ln>
                    <a:noFill/>
                  </a:ln>
                  <a:solidFill>
                    <a:prstClr val="black">
                      <a:lumMod val="95000"/>
                      <a:lumOff val="5000"/>
                    </a:prstClr>
                  </a:solidFill>
                  <a:effectLst/>
                  <a:uLnTx/>
                  <a:uFillTx/>
                  <a:latin typeface="优设标题黑" panose="00000500000000000000" pitchFamily="2" charset="-122"/>
                  <a:ea typeface="优设标题黑" panose="00000500000000000000" pitchFamily="2" charset="-122"/>
                  <a:cs typeface="Arial" panose="020B0604020202020204" pitchFamily="34" charset="0"/>
                </a:rPr>
                <a:t>20%</a:t>
              </a:r>
              <a:endParaRPr kumimoji="0" lang="zh-CN" altLang="en-US" sz="2400" b="0" i="0" u="none" strike="noStrike" kern="0" cap="none" spc="0" normalizeH="0" baseline="0" noProof="0" dirty="0">
                <a:ln>
                  <a:noFill/>
                </a:ln>
                <a:solidFill>
                  <a:prstClr val="black">
                    <a:lumMod val="95000"/>
                    <a:lumOff val="5000"/>
                  </a:prstClr>
                </a:solidFill>
                <a:effectLst/>
                <a:uLnTx/>
                <a:uFillTx/>
                <a:latin typeface="优设标题黑" panose="00000500000000000000" pitchFamily="2" charset="-122"/>
                <a:ea typeface="优设标题黑" panose="00000500000000000000" pitchFamily="2" charset="-122"/>
                <a:cs typeface="Arial" panose="020B0604020202020204" pitchFamily="34" charset="0"/>
              </a:endParaRPr>
            </a:p>
          </p:txBody>
        </p:sp>
        <p:sp>
          <p:nvSpPr>
            <p:cNvPr id="19" name="文本框 18"/>
            <p:cNvSpPr txBox="1"/>
            <p:nvPr/>
          </p:nvSpPr>
          <p:spPr>
            <a:xfrm>
              <a:off x="7958231" y="1329879"/>
              <a:ext cx="728182" cy="51756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a:ln>
                    <a:noFill/>
                  </a:ln>
                  <a:solidFill>
                    <a:prstClr val="white"/>
                  </a:solidFill>
                  <a:effectLst/>
                  <a:uLnTx/>
                  <a:uFillTx/>
                  <a:latin typeface="优设标题黑" panose="00000500000000000000" pitchFamily="2" charset="-122"/>
                  <a:ea typeface="优设标题黑" panose="00000500000000000000" pitchFamily="2" charset="-122"/>
                  <a:cs typeface="Arial" panose="020B0604020202020204" pitchFamily="34" charset="0"/>
                </a:rPr>
                <a:t>11%</a:t>
              </a:r>
              <a:endParaRPr kumimoji="0" lang="zh-CN" altLang="en-US" sz="2400" b="0" i="0" u="none" strike="noStrike" kern="0" cap="none" spc="0" normalizeH="0" baseline="0" noProof="0" dirty="0">
                <a:ln>
                  <a:noFill/>
                </a:ln>
                <a:solidFill>
                  <a:prstClr val="white"/>
                </a:solidFill>
                <a:effectLst/>
                <a:uLnTx/>
                <a:uFillTx/>
                <a:latin typeface="优设标题黑" panose="00000500000000000000" pitchFamily="2" charset="-122"/>
                <a:ea typeface="优设标题黑" panose="00000500000000000000" pitchFamily="2" charset="-122"/>
                <a:cs typeface="Arial" panose="020B0604020202020204" pitchFamily="34" charset="0"/>
              </a:endParaRPr>
            </a:p>
          </p:txBody>
        </p:sp>
        <p:sp>
          <p:nvSpPr>
            <p:cNvPr id="20" name="文本框 19"/>
            <p:cNvSpPr txBox="1"/>
            <p:nvPr/>
          </p:nvSpPr>
          <p:spPr>
            <a:xfrm>
              <a:off x="6696030" y="1628057"/>
              <a:ext cx="715602" cy="51756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a:ln>
                    <a:noFill/>
                  </a:ln>
                  <a:solidFill>
                    <a:prstClr val="black">
                      <a:lumMod val="95000"/>
                      <a:lumOff val="5000"/>
                    </a:prstClr>
                  </a:solidFill>
                  <a:effectLst/>
                  <a:uLnTx/>
                  <a:uFillTx/>
                  <a:latin typeface="优设标题黑" panose="00000500000000000000" pitchFamily="2" charset="-122"/>
                  <a:ea typeface="优设标题黑" panose="00000500000000000000" pitchFamily="2" charset="-122"/>
                  <a:cs typeface="Arial" panose="020B0604020202020204" pitchFamily="34" charset="0"/>
                </a:rPr>
                <a:t>9%</a:t>
              </a:r>
              <a:endParaRPr kumimoji="0" lang="zh-CN" altLang="en-US" sz="2400" b="0" i="0" u="none" strike="noStrike" kern="0" cap="none" spc="0" normalizeH="0" baseline="0" noProof="0" dirty="0">
                <a:ln>
                  <a:noFill/>
                </a:ln>
                <a:solidFill>
                  <a:prstClr val="black">
                    <a:lumMod val="95000"/>
                    <a:lumOff val="5000"/>
                  </a:prstClr>
                </a:solidFill>
                <a:effectLst/>
                <a:uLnTx/>
                <a:uFillTx/>
                <a:latin typeface="优设标题黑" panose="00000500000000000000" pitchFamily="2" charset="-122"/>
                <a:ea typeface="优设标题黑" panose="00000500000000000000" pitchFamily="2" charset="-122"/>
                <a:cs typeface="Arial" panose="020B0604020202020204" pitchFamily="34" charset="0"/>
              </a:endParaRPr>
            </a:p>
          </p:txBody>
        </p:sp>
      </p:grpSp>
      <p:grpSp>
        <p:nvGrpSpPr>
          <p:cNvPr id="4" name="组合 3"/>
          <p:cNvGrpSpPr/>
          <p:nvPr/>
        </p:nvGrpSpPr>
        <p:grpSpPr>
          <a:xfrm>
            <a:off x="1252618" y="1902745"/>
            <a:ext cx="4418264" cy="3651187"/>
            <a:chOff x="1252618" y="1902745"/>
            <a:chExt cx="4418264" cy="3651187"/>
          </a:xfrm>
        </p:grpSpPr>
        <p:sp>
          <p:nvSpPr>
            <p:cNvPr id="22" name="文本框 21"/>
            <p:cNvSpPr txBox="1"/>
            <p:nvPr/>
          </p:nvSpPr>
          <p:spPr>
            <a:xfrm>
              <a:off x="1252618" y="1902745"/>
              <a:ext cx="2733441" cy="646331"/>
            </a:xfrm>
            <a:prstGeom prst="rect">
              <a:avLst/>
            </a:prstGeom>
            <a:noFill/>
          </p:spPr>
          <p:txBody>
            <a:bodyPr wrap="none" rtlCol="0">
              <a:spAutoFit/>
            </a:bodyPr>
            <a:lstStyle>
              <a:defPPr>
                <a:defRPr lang="zh-CN"/>
              </a:defPPr>
              <a:lvl1pPr algn="ctr">
                <a:defRPr sz="3600">
                  <a:solidFill>
                    <a:srgbClr val="EA7D7E"/>
                  </a:solidFill>
                  <a:latin typeface="优设标题黑" panose="00000500000000000000" pitchFamily="2" charset="-122"/>
                  <a:ea typeface="优设标题黑" panose="00000500000000000000" pitchFamily="2"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600" b="0" i="0" u="none" strike="noStrike" kern="0" cap="none" spc="0" normalizeH="0" baseline="0" noProof="0" dirty="0">
                  <a:ln>
                    <a:noFill/>
                  </a:ln>
                  <a:gradFill>
                    <a:gsLst>
                      <a:gs pos="50000">
                        <a:srgbClr val="12D8FA"/>
                      </a:gs>
                      <a:gs pos="0">
                        <a:srgbClr val="1FA2FF"/>
                      </a:gs>
                      <a:gs pos="100000">
                        <a:srgbClr val="A6FFCB"/>
                      </a:gs>
                    </a:gsLst>
                    <a:lin ang="2700000" scaled="1"/>
                  </a:gradFill>
                  <a:effectLst/>
                  <a:uLnTx/>
                  <a:uFillTx/>
                  <a:latin typeface="优设标题黑" panose="00000500000000000000" pitchFamily="2" charset="-122"/>
                  <a:ea typeface="优设标题黑" panose="00000500000000000000" pitchFamily="2" charset="-122"/>
                </a:rPr>
                <a:t>添加文本标题</a:t>
              </a:r>
              <a:endParaRPr kumimoji="0" lang="zh-CN" altLang="en-US" sz="3600" b="0" i="0" u="none" strike="noStrike" kern="0" cap="none" spc="0" normalizeH="0" baseline="0" noProof="0" dirty="0">
                <a:ln>
                  <a:noFill/>
                </a:ln>
                <a:gradFill>
                  <a:gsLst>
                    <a:gs pos="50000">
                      <a:srgbClr val="12D8FA"/>
                    </a:gs>
                    <a:gs pos="0">
                      <a:srgbClr val="1FA2FF"/>
                    </a:gs>
                    <a:gs pos="100000">
                      <a:srgbClr val="A6FFCB"/>
                    </a:gs>
                  </a:gsLst>
                  <a:lin ang="2700000" scaled="1"/>
                </a:gradFill>
                <a:effectLst/>
                <a:uLnTx/>
                <a:uFillTx/>
                <a:latin typeface="优设标题黑" panose="00000500000000000000" pitchFamily="2" charset="-122"/>
                <a:ea typeface="优设标题黑" panose="00000500000000000000" pitchFamily="2" charset="-122"/>
              </a:endParaRPr>
            </a:p>
          </p:txBody>
        </p:sp>
        <p:sp>
          <p:nvSpPr>
            <p:cNvPr id="23" name="矩形 22"/>
            <p:cNvSpPr/>
            <p:nvPr/>
          </p:nvSpPr>
          <p:spPr>
            <a:xfrm>
              <a:off x="1274830" y="2814718"/>
              <a:ext cx="4396052" cy="1351460"/>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rPr>
                <a:t>单击此处键入文本单击此处键入文本单击此处</a:t>
              </a:r>
              <a:endParaRPr kumimoji="0" lang="en-US" altLang="zh-CN" sz="1400" b="0" i="0" u="none" strike="noStrike" kern="0" cap="none" spc="0" normalizeH="0" baseline="0" noProof="0" dirty="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rPr>
                <a:t>键入文本单击此处单击此处键入文本单击此处键入文本单击此处键入文本单击此处文本单击此</a:t>
              </a:r>
              <a:endParaRPr kumimoji="0" lang="en-US" altLang="zh-CN" sz="1400" b="0" i="0" u="none" strike="noStrike" kern="0" cap="none" spc="0" normalizeH="0" baseline="0" noProof="0" dirty="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rPr>
                <a:t>处键入文本单击此处</a:t>
              </a:r>
              <a:endParaRPr kumimoji="0" lang="zh-CN" altLang="en-US" sz="1400" b="0" i="0" u="none" strike="noStrike" kern="0" cap="none" spc="0" normalizeH="0" baseline="0" noProof="0" dirty="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endParaRPr>
            </a:p>
          </p:txBody>
        </p:sp>
        <p:grpSp>
          <p:nvGrpSpPr>
            <p:cNvPr id="3" name="组合 2"/>
            <p:cNvGrpSpPr/>
            <p:nvPr/>
          </p:nvGrpSpPr>
          <p:grpSpPr>
            <a:xfrm>
              <a:off x="1344175" y="4415358"/>
              <a:ext cx="1856226" cy="396152"/>
              <a:chOff x="1344175" y="4415358"/>
              <a:chExt cx="1856226" cy="396152"/>
            </a:xfrm>
            <a:gradFill>
              <a:gsLst>
                <a:gs pos="50000">
                  <a:srgbClr val="12D8FA"/>
                </a:gs>
                <a:gs pos="0">
                  <a:srgbClr val="1FA2FF"/>
                </a:gs>
                <a:gs pos="100000">
                  <a:srgbClr val="A6FFCB"/>
                </a:gs>
              </a:gsLst>
              <a:lin ang="2700000" scaled="1"/>
            </a:gradFill>
          </p:grpSpPr>
          <p:sp>
            <p:nvSpPr>
              <p:cNvPr id="43" name="Freeform 267"/>
              <p:cNvSpPr/>
              <p:nvPr/>
            </p:nvSpPr>
            <p:spPr bwMode="auto">
              <a:xfrm>
                <a:off x="1344175" y="4443553"/>
                <a:ext cx="430604" cy="193260"/>
              </a:xfrm>
              <a:custGeom>
                <a:avLst/>
                <a:gdLst>
                  <a:gd name="T0" fmla="*/ 480 w 967"/>
                  <a:gd name="T1" fmla="*/ 434 h 434"/>
                  <a:gd name="T2" fmla="*/ 0 w 967"/>
                  <a:gd name="T3" fmla="*/ 217 h 434"/>
                  <a:gd name="T4" fmla="*/ 492 w 967"/>
                  <a:gd name="T5" fmla="*/ 0 h 434"/>
                  <a:gd name="T6" fmla="*/ 967 w 967"/>
                  <a:gd name="T7" fmla="*/ 212 h 434"/>
                  <a:gd name="T8" fmla="*/ 480 w 967"/>
                  <a:gd name="T9" fmla="*/ 434 h 434"/>
                </a:gdLst>
                <a:ahLst/>
                <a:cxnLst>
                  <a:cxn ang="0">
                    <a:pos x="T0" y="T1"/>
                  </a:cxn>
                  <a:cxn ang="0">
                    <a:pos x="T2" y="T3"/>
                  </a:cxn>
                  <a:cxn ang="0">
                    <a:pos x="T4" y="T5"/>
                  </a:cxn>
                  <a:cxn ang="0">
                    <a:pos x="T6" y="T7"/>
                  </a:cxn>
                  <a:cxn ang="0">
                    <a:pos x="T8" y="T9"/>
                  </a:cxn>
                </a:cxnLst>
                <a:rect l="0" t="0" r="r" b="b"/>
                <a:pathLst>
                  <a:path w="967" h="434">
                    <a:moveTo>
                      <a:pt x="480" y="434"/>
                    </a:moveTo>
                    <a:lnTo>
                      <a:pt x="0" y="217"/>
                    </a:lnTo>
                    <a:lnTo>
                      <a:pt x="492" y="0"/>
                    </a:lnTo>
                    <a:lnTo>
                      <a:pt x="967" y="212"/>
                    </a:lnTo>
                    <a:lnTo>
                      <a:pt x="480" y="434"/>
                    </a:lnTo>
                    <a:close/>
                  </a:path>
                </a:pathLst>
              </a:custGeom>
              <a:grp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44" name="Rectangle 268"/>
              <p:cNvSpPr>
                <a:spLocks noChangeArrowheads="1"/>
              </p:cNvSpPr>
              <p:nvPr/>
            </p:nvSpPr>
            <p:spPr bwMode="auto">
              <a:xfrm>
                <a:off x="1756522" y="4534839"/>
                <a:ext cx="12914" cy="141160"/>
              </a:xfrm>
              <a:prstGeom prst="rect">
                <a:avLst/>
              </a:prstGeom>
              <a:grpFill/>
              <a:ln w="9525">
                <a:noFill/>
                <a:miter lim="800000"/>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45" name="Oval 269"/>
              <p:cNvSpPr>
                <a:spLocks noChangeArrowheads="1"/>
              </p:cNvSpPr>
              <p:nvPr/>
            </p:nvSpPr>
            <p:spPr bwMode="auto">
              <a:xfrm>
                <a:off x="1741827" y="4659969"/>
                <a:ext cx="42304" cy="42304"/>
              </a:xfrm>
              <a:prstGeom prst="ellipse">
                <a:avLst/>
              </a:prstGeom>
              <a:grp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46" name="Freeform 270"/>
              <p:cNvSpPr/>
              <p:nvPr/>
            </p:nvSpPr>
            <p:spPr bwMode="auto">
              <a:xfrm>
                <a:off x="1736929" y="4682234"/>
                <a:ext cx="30280" cy="94404"/>
              </a:xfrm>
              <a:custGeom>
                <a:avLst/>
                <a:gdLst>
                  <a:gd name="T0" fmla="*/ 16 w 29"/>
                  <a:gd name="T1" fmla="*/ 5 h 90"/>
                  <a:gd name="T2" fmla="*/ 6 w 29"/>
                  <a:gd name="T3" fmla="*/ 90 h 90"/>
                  <a:gd name="T4" fmla="*/ 29 w 29"/>
                  <a:gd name="T5" fmla="*/ 90 h 90"/>
                  <a:gd name="T6" fmla="*/ 29 w 29"/>
                  <a:gd name="T7" fmla="*/ 0 h 90"/>
                  <a:gd name="T8" fmla="*/ 16 w 29"/>
                  <a:gd name="T9" fmla="*/ 5 h 90"/>
                </a:gdLst>
                <a:ahLst/>
                <a:cxnLst>
                  <a:cxn ang="0">
                    <a:pos x="T0" y="T1"/>
                  </a:cxn>
                  <a:cxn ang="0">
                    <a:pos x="T2" y="T3"/>
                  </a:cxn>
                  <a:cxn ang="0">
                    <a:pos x="T4" y="T5"/>
                  </a:cxn>
                  <a:cxn ang="0">
                    <a:pos x="T6" y="T7"/>
                  </a:cxn>
                  <a:cxn ang="0">
                    <a:pos x="T8" y="T9"/>
                  </a:cxn>
                </a:cxnLst>
                <a:rect l="0" t="0" r="r" b="b"/>
                <a:pathLst>
                  <a:path w="29" h="90">
                    <a:moveTo>
                      <a:pt x="16" y="5"/>
                    </a:moveTo>
                    <a:cubicBezTo>
                      <a:pt x="16" y="5"/>
                      <a:pt x="0" y="39"/>
                      <a:pt x="6" y="90"/>
                    </a:cubicBezTo>
                    <a:cubicBezTo>
                      <a:pt x="29" y="90"/>
                      <a:pt x="29" y="90"/>
                      <a:pt x="29" y="90"/>
                    </a:cubicBezTo>
                    <a:cubicBezTo>
                      <a:pt x="29" y="0"/>
                      <a:pt x="29" y="0"/>
                      <a:pt x="29" y="0"/>
                    </a:cubicBezTo>
                    <a:cubicBezTo>
                      <a:pt x="29" y="0"/>
                      <a:pt x="16" y="8"/>
                      <a:pt x="16" y="5"/>
                    </a:cubicBezTo>
                    <a:close/>
                  </a:path>
                </a:pathLst>
              </a:custGeom>
              <a:grp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47" name="Freeform 271"/>
              <p:cNvSpPr/>
              <p:nvPr/>
            </p:nvSpPr>
            <p:spPr bwMode="auto">
              <a:xfrm>
                <a:off x="1760975" y="4682234"/>
                <a:ext cx="30280" cy="94404"/>
              </a:xfrm>
              <a:custGeom>
                <a:avLst/>
                <a:gdLst>
                  <a:gd name="T0" fmla="*/ 13 w 29"/>
                  <a:gd name="T1" fmla="*/ 5 h 90"/>
                  <a:gd name="T2" fmla="*/ 23 w 29"/>
                  <a:gd name="T3" fmla="*/ 90 h 90"/>
                  <a:gd name="T4" fmla="*/ 0 w 29"/>
                  <a:gd name="T5" fmla="*/ 90 h 90"/>
                  <a:gd name="T6" fmla="*/ 0 w 29"/>
                  <a:gd name="T7" fmla="*/ 0 h 90"/>
                  <a:gd name="T8" fmla="*/ 13 w 29"/>
                  <a:gd name="T9" fmla="*/ 5 h 90"/>
                </a:gdLst>
                <a:ahLst/>
                <a:cxnLst>
                  <a:cxn ang="0">
                    <a:pos x="T0" y="T1"/>
                  </a:cxn>
                  <a:cxn ang="0">
                    <a:pos x="T2" y="T3"/>
                  </a:cxn>
                  <a:cxn ang="0">
                    <a:pos x="T4" y="T5"/>
                  </a:cxn>
                  <a:cxn ang="0">
                    <a:pos x="T6" y="T7"/>
                  </a:cxn>
                  <a:cxn ang="0">
                    <a:pos x="T8" y="T9"/>
                  </a:cxn>
                </a:cxnLst>
                <a:rect l="0" t="0" r="r" b="b"/>
                <a:pathLst>
                  <a:path w="29" h="90">
                    <a:moveTo>
                      <a:pt x="13" y="5"/>
                    </a:moveTo>
                    <a:cubicBezTo>
                      <a:pt x="13" y="5"/>
                      <a:pt x="29" y="39"/>
                      <a:pt x="23" y="90"/>
                    </a:cubicBezTo>
                    <a:cubicBezTo>
                      <a:pt x="0" y="90"/>
                      <a:pt x="0" y="90"/>
                      <a:pt x="0" y="90"/>
                    </a:cubicBezTo>
                    <a:cubicBezTo>
                      <a:pt x="0" y="0"/>
                      <a:pt x="0" y="0"/>
                      <a:pt x="0" y="0"/>
                    </a:cubicBezTo>
                    <a:cubicBezTo>
                      <a:pt x="0" y="0"/>
                      <a:pt x="13" y="8"/>
                      <a:pt x="13" y="5"/>
                    </a:cubicBezTo>
                    <a:close/>
                  </a:path>
                </a:pathLst>
              </a:custGeom>
              <a:grp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48" name="Freeform 272"/>
              <p:cNvSpPr/>
              <p:nvPr/>
            </p:nvSpPr>
            <p:spPr bwMode="auto">
              <a:xfrm>
                <a:off x="1429672" y="4598072"/>
                <a:ext cx="249367" cy="185245"/>
              </a:xfrm>
              <a:custGeom>
                <a:avLst/>
                <a:gdLst>
                  <a:gd name="T0" fmla="*/ 237 w 237"/>
                  <a:gd name="T1" fmla="*/ 0 h 176"/>
                  <a:gd name="T2" fmla="*/ 118 w 237"/>
                  <a:gd name="T3" fmla="*/ 55 h 176"/>
                  <a:gd name="T4" fmla="*/ 0 w 237"/>
                  <a:gd name="T5" fmla="*/ 0 h 176"/>
                  <a:gd name="T6" fmla="*/ 0 w 237"/>
                  <a:gd name="T7" fmla="*/ 136 h 176"/>
                  <a:gd name="T8" fmla="*/ 115 w 237"/>
                  <a:gd name="T9" fmla="*/ 176 h 176"/>
                  <a:gd name="T10" fmla="*/ 115 w 237"/>
                  <a:gd name="T11" fmla="*/ 176 h 176"/>
                  <a:gd name="T12" fmla="*/ 118 w 237"/>
                  <a:gd name="T13" fmla="*/ 176 h 176"/>
                  <a:gd name="T14" fmla="*/ 122 w 237"/>
                  <a:gd name="T15" fmla="*/ 176 h 176"/>
                  <a:gd name="T16" fmla="*/ 122 w 237"/>
                  <a:gd name="T17" fmla="*/ 176 h 176"/>
                  <a:gd name="T18" fmla="*/ 237 w 237"/>
                  <a:gd name="T19" fmla="*/ 136 h 176"/>
                  <a:gd name="T20" fmla="*/ 237 w 237"/>
                  <a:gd name="T2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7" h="176">
                    <a:moveTo>
                      <a:pt x="237" y="0"/>
                    </a:moveTo>
                    <a:cubicBezTo>
                      <a:pt x="237" y="1"/>
                      <a:pt x="138" y="47"/>
                      <a:pt x="118" y="55"/>
                    </a:cubicBezTo>
                    <a:cubicBezTo>
                      <a:pt x="99" y="47"/>
                      <a:pt x="0" y="1"/>
                      <a:pt x="0" y="0"/>
                    </a:cubicBezTo>
                    <a:cubicBezTo>
                      <a:pt x="0" y="136"/>
                      <a:pt x="0" y="136"/>
                      <a:pt x="0" y="136"/>
                    </a:cubicBezTo>
                    <a:cubicBezTo>
                      <a:pt x="32" y="170"/>
                      <a:pt x="95" y="175"/>
                      <a:pt x="115" y="176"/>
                    </a:cubicBezTo>
                    <a:cubicBezTo>
                      <a:pt x="115" y="176"/>
                      <a:pt x="115" y="176"/>
                      <a:pt x="115" y="176"/>
                    </a:cubicBezTo>
                    <a:cubicBezTo>
                      <a:pt x="115" y="176"/>
                      <a:pt x="116" y="176"/>
                      <a:pt x="118" y="176"/>
                    </a:cubicBezTo>
                    <a:cubicBezTo>
                      <a:pt x="121" y="176"/>
                      <a:pt x="122" y="176"/>
                      <a:pt x="122" y="176"/>
                    </a:cubicBezTo>
                    <a:cubicBezTo>
                      <a:pt x="122" y="176"/>
                      <a:pt x="122" y="176"/>
                      <a:pt x="122" y="176"/>
                    </a:cubicBezTo>
                    <a:cubicBezTo>
                      <a:pt x="142" y="175"/>
                      <a:pt x="205" y="170"/>
                      <a:pt x="237" y="136"/>
                    </a:cubicBezTo>
                    <a:lnTo>
                      <a:pt x="237" y="0"/>
                    </a:lnTo>
                    <a:close/>
                  </a:path>
                </a:pathLst>
              </a:custGeom>
              <a:grp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41" name="Freeform 13"/>
              <p:cNvSpPr>
                <a:spLocks noEditPoints="1"/>
              </p:cNvSpPr>
              <p:nvPr/>
            </p:nvSpPr>
            <p:spPr bwMode="auto">
              <a:xfrm>
                <a:off x="2159729" y="4510508"/>
                <a:ext cx="301002" cy="301002"/>
              </a:xfrm>
              <a:custGeom>
                <a:avLst/>
                <a:gdLst>
                  <a:gd name="T0" fmla="*/ 124 w 139"/>
                  <a:gd name="T1" fmla="*/ 56 h 139"/>
                  <a:gd name="T2" fmla="*/ 117 w 139"/>
                  <a:gd name="T3" fmla="*/ 47 h 139"/>
                  <a:gd name="T4" fmla="*/ 122 w 139"/>
                  <a:gd name="T5" fmla="*/ 37 h 139"/>
                  <a:gd name="T6" fmla="*/ 115 w 139"/>
                  <a:gd name="T7" fmla="*/ 17 h 139"/>
                  <a:gd name="T8" fmla="*/ 103 w 139"/>
                  <a:gd name="T9" fmla="*/ 17 h 139"/>
                  <a:gd name="T10" fmla="*/ 94 w 139"/>
                  <a:gd name="T11" fmla="*/ 23 h 139"/>
                  <a:gd name="T12" fmla="*/ 87 w 139"/>
                  <a:gd name="T13" fmla="*/ 20 h 139"/>
                  <a:gd name="T14" fmla="*/ 83 w 139"/>
                  <a:gd name="T15" fmla="*/ 9 h 139"/>
                  <a:gd name="T16" fmla="*/ 64 w 139"/>
                  <a:gd name="T17" fmla="*/ 0 h 139"/>
                  <a:gd name="T18" fmla="*/ 56 w 139"/>
                  <a:gd name="T19" fmla="*/ 16 h 139"/>
                  <a:gd name="T20" fmla="*/ 47 w 139"/>
                  <a:gd name="T21" fmla="*/ 22 h 139"/>
                  <a:gd name="T22" fmla="*/ 41 w 139"/>
                  <a:gd name="T23" fmla="*/ 22 h 139"/>
                  <a:gd name="T24" fmla="*/ 30 w 139"/>
                  <a:gd name="T25" fmla="*/ 14 h 139"/>
                  <a:gd name="T26" fmla="*/ 17 w 139"/>
                  <a:gd name="T27" fmla="*/ 25 h 139"/>
                  <a:gd name="T28" fmla="*/ 17 w 139"/>
                  <a:gd name="T29" fmla="*/ 37 h 139"/>
                  <a:gd name="T30" fmla="*/ 22 w 139"/>
                  <a:gd name="T31" fmla="*/ 47 h 139"/>
                  <a:gd name="T32" fmla="*/ 15 w 139"/>
                  <a:gd name="T33" fmla="*/ 56 h 139"/>
                  <a:gd name="T34" fmla="*/ 0 w 139"/>
                  <a:gd name="T35" fmla="*/ 64 h 139"/>
                  <a:gd name="T36" fmla="*/ 9 w 139"/>
                  <a:gd name="T37" fmla="*/ 84 h 139"/>
                  <a:gd name="T38" fmla="*/ 20 w 139"/>
                  <a:gd name="T39" fmla="*/ 87 h 139"/>
                  <a:gd name="T40" fmla="*/ 21 w 139"/>
                  <a:gd name="T41" fmla="*/ 98 h 139"/>
                  <a:gd name="T42" fmla="*/ 17 w 139"/>
                  <a:gd name="T43" fmla="*/ 115 h 139"/>
                  <a:gd name="T44" fmla="*/ 30 w 139"/>
                  <a:gd name="T45" fmla="*/ 125 h 139"/>
                  <a:gd name="T46" fmla="*/ 41 w 139"/>
                  <a:gd name="T47" fmla="*/ 118 h 139"/>
                  <a:gd name="T48" fmla="*/ 47 w 139"/>
                  <a:gd name="T49" fmla="*/ 117 h 139"/>
                  <a:gd name="T50" fmla="*/ 56 w 139"/>
                  <a:gd name="T51" fmla="*/ 124 h 139"/>
                  <a:gd name="T52" fmla="*/ 64 w 139"/>
                  <a:gd name="T53" fmla="*/ 139 h 139"/>
                  <a:gd name="T54" fmla="*/ 83 w 139"/>
                  <a:gd name="T55" fmla="*/ 131 h 139"/>
                  <a:gd name="T56" fmla="*/ 87 w 139"/>
                  <a:gd name="T57" fmla="*/ 119 h 139"/>
                  <a:gd name="T58" fmla="*/ 94 w 139"/>
                  <a:gd name="T59" fmla="*/ 117 h 139"/>
                  <a:gd name="T60" fmla="*/ 103 w 139"/>
                  <a:gd name="T61" fmla="*/ 123 h 139"/>
                  <a:gd name="T62" fmla="*/ 115 w 139"/>
                  <a:gd name="T63" fmla="*/ 123 h 139"/>
                  <a:gd name="T64" fmla="*/ 122 w 139"/>
                  <a:gd name="T65" fmla="*/ 103 h 139"/>
                  <a:gd name="T66" fmla="*/ 117 w 139"/>
                  <a:gd name="T67" fmla="*/ 92 h 139"/>
                  <a:gd name="T68" fmla="*/ 124 w 139"/>
                  <a:gd name="T69" fmla="*/ 84 h 139"/>
                  <a:gd name="T70" fmla="*/ 139 w 139"/>
                  <a:gd name="T71" fmla="*/ 75 h 139"/>
                  <a:gd name="T72" fmla="*/ 130 w 139"/>
                  <a:gd name="T73" fmla="*/ 56 h 139"/>
                  <a:gd name="T74" fmla="*/ 69 w 139"/>
                  <a:gd name="T75" fmla="*/ 95 h 139"/>
                  <a:gd name="T76" fmla="*/ 69 w 139"/>
                  <a:gd name="T77" fmla="*/ 4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9" h="139">
                    <a:moveTo>
                      <a:pt x="130" y="56"/>
                    </a:moveTo>
                    <a:cubicBezTo>
                      <a:pt x="124" y="56"/>
                      <a:pt x="124" y="56"/>
                      <a:pt x="124" y="56"/>
                    </a:cubicBezTo>
                    <a:cubicBezTo>
                      <a:pt x="122" y="56"/>
                      <a:pt x="120" y="54"/>
                      <a:pt x="119" y="52"/>
                    </a:cubicBezTo>
                    <a:cubicBezTo>
                      <a:pt x="118" y="50"/>
                      <a:pt x="118" y="49"/>
                      <a:pt x="117" y="47"/>
                    </a:cubicBezTo>
                    <a:cubicBezTo>
                      <a:pt x="116" y="45"/>
                      <a:pt x="116" y="43"/>
                      <a:pt x="118" y="41"/>
                    </a:cubicBezTo>
                    <a:cubicBezTo>
                      <a:pt x="122" y="37"/>
                      <a:pt x="122" y="37"/>
                      <a:pt x="122" y="37"/>
                    </a:cubicBezTo>
                    <a:cubicBezTo>
                      <a:pt x="126" y="33"/>
                      <a:pt x="126" y="28"/>
                      <a:pt x="122" y="25"/>
                    </a:cubicBezTo>
                    <a:cubicBezTo>
                      <a:pt x="115" y="17"/>
                      <a:pt x="115" y="17"/>
                      <a:pt x="115" y="17"/>
                    </a:cubicBezTo>
                    <a:cubicBezTo>
                      <a:pt x="113" y="15"/>
                      <a:pt x="111" y="14"/>
                      <a:pt x="109" y="14"/>
                    </a:cubicBezTo>
                    <a:cubicBezTo>
                      <a:pt x="106" y="14"/>
                      <a:pt x="104" y="15"/>
                      <a:pt x="103" y="17"/>
                    </a:cubicBezTo>
                    <a:cubicBezTo>
                      <a:pt x="98" y="22"/>
                      <a:pt x="98" y="22"/>
                      <a:pt x="98" y="22"/>
                    </a:cubicBezTo>
                    <a:cubicBezTo>
                      <a:pt x="97" y="22"/>
                      <a:pt x="96" y="23"/>
                      <a:pt x="94" y="23"/>
                    </a:cubicBezTo>
                    <a:cubicBezTo>
                      <a:pt x="94" y="23"/>
                      <a:pt x="93" y="23"/>
                      <a:pt x="92" y="22"/>
                    </a:cubicBezTo>
                    <a:cubicBezTo>
                      <a:pt x="90" y="22"/>
                      <a:pt x="89" y="21"/>
                      <a:pt x="87" y="20"/>
                    </a:cubicBezTo>
                    <a:cubicBezTo>
                      <a:pt x="85" y="19"/>
                      <a:pt x="83" y="17"/>
                      <a:pt x="83" y="16"/>
                    </a:cubicBezTo>
                    <a:cubicBezTo>
                      <a:pt x="83" y="9"/>
                      <a:pt x="83" y="9"/>
                      <a:pt x="83" y="9"/>
                    </a:cubicBezTo>
                    <a:cubicBezTo>
                      <a:pt x="83" y="4"/>
                      <a:pt x="80" y="0"/>
                      <a:pt x="75" y="0"/>
                    </a:cubicBezTo>
                    <a:cubicBezTo>
                      <a:pt x="64" y="0"/>
                      <a:pt x="64" y="0"/>
                      <a:pt x="64" y="0"/>
                    </a:cubicBezTo>
                    <a:cubicBezTo>
                      <a:pt x="59" y="0"/>
                      <a:pt x="56" y="4"/>
                      <a:pt x="56" y="9"/>
                    </a:cubicBezTo>
                    <a:cubicBezTo>
                      <a:pt x="56" y="16"/>
                      <a:pt x="56" y="16"/>
                      <a:pt x="56" y="16"/>
                    </a:cubicBezTo>
                    <a:cubicBezTo>
                      <a:pt x="56" y="17"/>
                      <a:pt x="54" y="19"/>
                      <a:pt x="52" y="20"/>
                    </a:cubicBezTo>
                    <a:cubicBezTo>
                      <a:pt x="50" y="21"/>
                      <a:pt x="48" y="22"/>
                      <a:pt x="47" y="22"/>
                    </a:cubicBezTo>
                    <a:cubicBezTo>
                      <a:pt x="46" y="23"/>
                      <a:pt x="45" y="23"/>
                      <a:pt x="44" y="23"/>
                    </a:cubicBezTo>
                    <a:cubicBezTo>
                      <a:pt x="43" y="23"/>
                      <a:pt x="42" y="22"/>
                      <a:pt x="41" y="22"/>
                    </a:cubicBezTo>
                    <a:cubicBezTo>
                      <a:pt x="36" y="17"/>
                      <a:pt x="36" y="17"/>
                      <a:pt x="36" y="17"/>
                    </a:cubicBezTo>
                    <a:cubicBezTo>
                      <a:pt x="35" y="15"/>
                      <a:pt x="33" y="14"/>
                      <a:pt x="30" y="14"/>
                    </a:cubicBezTo>
                    <a:cubicBezTo>
                      <a:pt x="28" y="14"/>
                      <a:pt x="26" y="15"/>
                      <a:pt x="24" y="17"/>
                    </a:cubicBezTo>
                    <a:cubicBezTo>
                      <a:pt x="17" y="25"/>
                      <a:pt x="17" y="25"/>
                      <a:pt x="17" y="25"/>
                    </a:cubicBezTo>
                    <a:cubicBezTo>
                      <a:pt x="15" y="26"/>
                      <a:pt x="14" y="28"/>
                      <a:pt x="14" y="31"/>
                    </a:cubicBezTo>
                    <a:cubicBezTo>
                      <a:pt x="14" y="33"/>
                      <a:pt x="15" y="35"/>
                      <a:pt x="17" y="37"/>
                    </a:cubicBezTo>
                    <a:cubicBezTo>
                      <a:pt x="21" y="41"/>
                      <a:pt x="21" y="41"/>
                      <a:pt x="21" y="41"/>
                    </a:cubicBezTo>
                    <a:cubicBezTo>
                      <a:pt x="23" y="43"/>
                      <a:pt x="23" y="45"/>
                      <a:pt x="22" y="47"/>
                    </a:cubicBezTo>
                    <a:cubicBezTo>
                      <a:pt x="21" y="49"/>
                      <a:pt x="20" y="50"/>
                      <a:pt x="20" y="52"/>
                    </a:cubicBezTo>
                    <a:cubicBezTo>
                      <a:pt x="19" y="54"/>
                      <a:pt x="17" y="56"/>
                      <a:pt x="15" y="56"/>
                    </a:cubicBezTo>
                    <a:cubicBezTo>
                      <a:pt x="9" y="56"/>
                      <a:pt x="9" y="56"/>
                      <a:pt x="9" y="56"/>
                    </a:cubicBezTo>
                    <a:cubicBezTo>
                      <a:pt x="4" y="56"/>
                      <a:pt x="0" y="60"/>
                      <a:pt x="0" y="64"/>
                    </a:cubicBezTo>
                    <a:cubicBezTo>
                      <a:pt x="0" y="75"/>
                      <a:pt x="0" y="75"/>
                      <a:pt x="0" y="75"/>
                    </a:cubicBezTo>
                    <a:cubicBezTo>
                      <a:pt x="0" y="80"/>
                      <a:pt x="4" y="84"/>
                      <a:pt x="9" y="84"/>
                    </a:cubicBezTo>
                    <a:cubicBezTo>
                      <a:pt x="15" y="84"/>
                      <a:pt x="15" y="84"/>
                      <a:pt x="15" y="84"/>
                    </a:cubicBezTo>
                    <a:cubicBezTo>
                      <a:pt x="17" y="84"/>
                      <a:pt x="19" y="85"/>
                      <a:pt x="20" y="87"/>
                    </a:cubicBezTo>
                    <a:cubicBezTo>
                      <a:pt x="20" y="89"/>
                      <a:pt x="21" y="91"/>
                      <a:pt x="22" y="92"/>
                    </a:cubicBezTo>
                    <a:cubicBezTo>
                      <a:pt x="23" y="94"/>
                      <a:pt x="23" y="97"/>
                      <a:pt x="21" y="98"/>
                    </a:cubicBezTo>
                    <a:cubicBezTo>
                      <a:pt x="17" y="103"/>
                      <a:pt x="17" y="103"/>
                      <a:pt x="17" y="103"/>
                    </a:cubicBezTo>
                    <a:cubicBezTo>
                      <a:pt x="13" y="106"/>
                      <a:pt x="13" y="112"/>
                      <a:pt x="17" y="115"/>
                    </a:cubicBezTo>
                    <a:cubicBezTo>
                      <a:pt x="24" y="123"/>
                      <a:pt x="24" y="123"/>
                      <a:pt x="24" y="123"/>
                    </a:cubicBezTo>
                    <a:cubicBezTo>
                      <a:pt x="26" y="124"/>
                      <a:pt x="28" y="125"/>
                      <a:pt x="30" y="125"/>
                    </a:cubicBezTo>
                    <a:cubicBezTo>
                      <a:pt x="33" y="125"/>
                      <a:pt x="35" y="124"/>
                      <a:pt x="36" y="123"/>
                    </a:cubicBezTo>
                    <a:cubicBezTo>
                      <a:pt x="41" y="118"/>
                      <a:pt x="41" y="118"/>
                      <a:pt x="41" y="118"/>
                    </a:cubicBezTo>
                    <a:cubicBezTo>
                      <a:pt x="42" y="117"/>
                      <a:pt x="43" y="117"/>
                      <a:pt x="44" y="117"/>
                    </a:cubicBezTo>
                    <a:cubicBezTo>
                      <a:pt x="45" y="117"/>
                      <a:pt x="46" y="117"/>
                      <a:pt x="47" y="117"/>
                    </a:cubicBezTo>
                    <a:cubicBezTo>
                      <a:pt x="48" y="118"/>
                      <a:pt x="50" y="119"/>
                      <a:pt x="52" y="119"/>
                    </a:cubicBezTo>
                    <a:cubicBezTo>
                      <a:pt x="54" y="120"/>
                      <a:pt x="56" y="122"/>
                      <a:pt x="56" y="124"/>
                    </a:cubicBezTo>
                    <a:cubicBezTo>
                      <a:pt x="56" y="131"/>
                      <a:pt x="56" y="131"/>
                      <a:pt x="56" y="131"/>
                    </a:cubicBezTo>
                    <a:cubicBezTo>
                      <a:pt x="56" y="135"/>
                      <a:pt x="59" y="139"/>
                      <a:pt x="64" y="139"/>
                    </a:cubicBezTo>
                    <a:cubicBezTo>
                      <a:pt x="75" y="139"/>
                      <a:pt x="75" y="139"/>
                      <a:pt x="75" y="139"/>
                    </a:cubicBezTo>
                    <a:cubicBezTo>
                      <a:pt x="80" y="139"/>
                      <a:pt x="83" y="135"/>
                      <a:pt x="83" y="131"/>
                    </a:cubicBezTo>
                    <a:cubicBezTo>
                      <a:pt x="83" y="124"/>
                      <a:pt x="83" y="124"/>
                      <a:pt x="83" y="124"/>
                    </a:cubicBezTo>
                    <a:cubicBezTo>
                      <a:pt x="83" y="122"/>
                      <a:pt x="85" y="120"/>
                      <a:pt x="87" y="119"/>
                    </a:cubicBezTo>
                    <a:cubicBezTo>
                      <a:pt x="89" y="119"/>
                      <a:pt x="90" y="118"/>
                      <a:pt x="92" y="117"/>
                    </a:cubicBezTo>
                    <a:cubicBezTo>
                      <a:pt x="93" y="117"/>
                      <a:pt x="94" y="117"/>
                      <a:pt x="94" y="117"/>
                    </a:cubicBezTo>
                    <a:cubicBezTo>
                      <a:pt x="96" y="117"/>
                      <a:pt x="97" y="117"/>
                      <a:pt x="98" y="118"/>
                    </a:cubicBezTo>
                    <a:cubicBezTo>
                      <a:pt x="103" y="123"/>
                      <a:pt x="103" y="123"/>
                      <a:pt x="103" y="123"/>
                    </a:cubicBezTo>
                    <a:cubicBezTo>
                      <a:pt x="104" y="124"/>
                      <a:pt x="106" y="125"/>
                      <a:pt x="109" y="125"/>
                    </a:cubicBezTo>
                    <a:cubicBezTo>
                      <a:pt x="111" y="125"/>
                      <a:pt x="113" y="124"/>
                      <a:pt x="115" y="123"/>
                    </a:cubicBezTo>
                    <a:cubicBezTo>
                      <a:pt x="122" y="115"/>
                      <a:pt x="122" y="115"/>
                      <a:pt x="122" y="115"/>
                    </a:cubicBezTo>
                    <a:cubicBezTo>
                      <a:pt x="126" y="112"/>
                      <a:pt x="126" y="106"/>
                      <a:pt x="122" y="103"/>
                    </a:cubicBezTo>
                    <a:cubicBezTo>
                      <a:pt x="118" y="98"/>
                      <a:pt x="118" y="98"/>
                      <a:pt x="118" y="98"/>
                    </a:cubicBezTo>
                    <a:cubicBezTo>
                      <a:pt x="116" y="97"/>
                      <a:pt x="116" y="94"/>
                      <a:pt x="117" y="92"/>
                    </a:cubicBezTo>
                    <a:cubicBezTo>
                      <a:pt x="118" y="91"/>
                      <a:pt x="118" y="89"/>
                      <a:pt x="119" y="87"/>
                    </a:cubicBezTo>
                    <a:cubicBezTo>
                      <a:pt x="120" y="85"/>
                      <a:pt x="122" y="84"/>
                      <a:pt x="124" y="84"/>
                    </a:cubicBezTo>
                    <a:cubicBezTo>
                      <a:pt x="130" y="84"/>
                      <a:pt x="130" y="84"/>
                      <a:pt x="130" y="84"/>
                    </a:cubicBezTo>
                    <a:cubicBezTo>
                      <a:pt x="135" y="84"/>
                      <a:pt x="139" y="80"/>
                      <a:pt x="139" y="75"/>
                    </a:cubicBezTo>
                    <a:cubicBezTo>
                      <a:pt x="139" y="64"/>
                      <a:pt x="139" y="64"/>
                      <a:pt x="139" y="64"/>
                    </a:cubicBezTo>
                    <a:cubicBezTo>
                      <a:pt x="139" y="60"/>
                      <a:pt x="135" y="56"/>
                      <a:pt x="130" y="56"/>
                    </a:cubicBezTo>
                    <a:moveTo>
                      <a:pt x="94" y="70"/>
                    </a:moveTo>
                    <a:cubicBezTo>
                      <a:pt x="94" y="83"/>
                      <a:pt x="83" y="95"/>
                      <a:pt x="69" y="95"/>
                    </a:cubicBezTo>
                    <a:cubicBezTo>
                      <a:pt x="56" y="95"/>
                      <a:pt x="45" y="83"/>
                      <a:pt x="45" y="70"/>
                    </a:cubicBezTo>
                    <a:cubicBezTo>
                      <a:pt x="45" y="56"/>
                      <a:pt x="56" y="45"/>
                      <a:pt x="69" y="45"/>
                    </a:cubicBezTo>
                    <a:cubicBezTo>
                      <a:pt x="83" y="45"/>
                      <a:pt x="94" y="56"/>
                      <a:pt x="94" y="70"/>
                    </a:cubicBezTo>
                  </a:path>
                </a:pathLst>
              </a:custGeom>
              <a:grp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42" name="Freeform 14"/>
              <p:cNvSpPr>
                <a:spLocks noEditPoints="1"/>
              </p:cNvSpPr>
              <p:nvPr/>
            </p:nvSpPr>
            <p:spPr bwMode="auto">
              <a:xfrm>
                <a:off x="2064579" y="4415358"/>
                <a:ext cx="156448" cy="156448"/>
              </a:xfrm>
              <a:custGeom>
                <a:avLst/>
                <a:gdLst>
                  <a:gd name="T0" fmla="*/ 63 w 72"/>
                  <a:gd name="T1" fmla="*/ 45 h 72"/>
                  <a:gd name="T2" fmla="*/ 72 w 72"/>
                  <a:gd name="T3" fmla="*/ 39 h 72"/>
                  <a:gd name="T4" fmla="*/ 66 w 72"/>
                  <a:gd name="T5" fmla="*/ 28 h 72"/>
                  <a:gd name="T6" fmla="*/ 62 w 72"/>
                  <a:gd name="T7" fmla="*/ 27 h 72"/>
                  <a:gd name="T8" fmla="*/ 61 w 72"/>
                  <a:gd name="T9" fmla="*/ 23 h 72"/>
                  <a:gd name="T10" fmla="*/ 63 w 72"/>
                  <a:gd name="T11" fmla="*/ 13 h 72"/>
                  <a:gd name="T12" fmla="*/ 55 w 72"/>
                  <a:gd name="T13" fmla="*/ 7 h 72"/>
                  <a:gd name="T14" fmla="*/ 49 w 72"/>
                  <a:gd name="T15" fmla="*/ 11 h 72"/>
                  <a:gd name="T16" fmla="*/ 48 w 72"/>
                  <a:gd name="T17" fmla="*/ 11 h 72"/>
                  <a:gd name="T18" fmla="*/ 44 w 72"/>
                  <a:gd name="T19" fmla="*/ 9 h 72"/>
                  <a:gd name="T20" fmla="*/ 39 w 72"/>
                  <a:gd name="T21" fmla="*/ 0 h 72"/>
                  <a:gd name="T22" fmla="*/ 28 w 72"/>
                  <a:gd name="T23" fmla="*/ 6 h 72"/>
                  <a:gd name="T24" fmla="*/ 27 w 72"/>
                  <a:gd name="T25" fmla="*/ 10 h 72"/>
                  <a:gd name="T26" fmla="*/ 23 w 72"/>
                  <a:gd name="T27" fmla="*/ 11 h 72"/>
                  <a:gd name="T28" fmla="*/ 20 w 72"/>
                  <a:gd name="T29" fmla="*/ 9 h 72"/>
                  <a:gd name="T30" fmla="*/ 12 w 72"/>
                  <a:gd name="T31" fmla="*/ 9 h 72"/>
                  <a:gd name="T32" fmla="*/ 9 w 72"/>
                  <a:gd name="T33" fmla="*/ 21 h 72"/>
                  <a:gd name="T34" fmla="*/ 11 w 72"/>
                  <a:gd name="T35" fmla="*/ 24 h 72"/>
                  <a:gd name="T36" fmla="*/ 9 w 72"/>
                  <a:gd name="T37" fmla="*/ 28 h 72"/>
                  <a:gd name="T38" fmla="*/ 0 w 72"/>
                  <a:gd name="T39" fmla="*/ 34 h 72"/>
                  <a:gd name="T40" fmla="*/ 6 w 72"/>
                  <a:gd name="T41" fmla="*/ 45 h 72"/>
                  <a:gd name="T42" fmla="*/ 10 w 72"/>
                  <a:gd name="T43" fmla="*/ 45 h 72"/>
                  <a:gd name="T44" fmla="*/ 11 w 72"/>
                  <a:gd name="T45" fmla="*/ 49 h 72"/>
                  <a:gd name="T46" fmla="*/ 7 w 72"/>
                  <a:gd name="T47" fmla="*/ 56 h 72"/>
                  <a:gd name="T48" fmla="*/ 12 w 72"/>
                  <a:gd name="T49" fmla="*/ 64 h 72"/>
                  <a:gd name="T50" fmla="*/ 20 w 72"/>
                  <a:gd name="T51" fmla="*/ 64 h 72"/>
                  <a:gd name="T52" fmla="*/ 23 w 72"/>
                  <a:gd name="T53" fmla="*/ 61 h 72"/>
                  <a:gd name="T54" fmla="*/ 27 w 72"/>
                  <a:gd name="T55" fmla="*/ 62 h 72"/>
                  <a:gd name="T56" fmla="*/ 28 w 72"/>
                  <a:gd name="T57" fmla="*/ 67 h 72"/>
                  <a:gd name="T58" fmla="*/ 39 w 72"/>
                  <a:gd name="T59" fmla="*/ 72 h 72"/>
                  <a:gd name="T60" fmla="*/ 44 w 72"/>
                  <a:gd name="T61" fmla="*/ 63 h 72"/>
                  <a:gd name="T62" fmla="*/ 48 w 72"/>
                  <a:gd name="T63" fmla="*/ 61 h 72"/>
                  <a:gd name="T64" fmla="*/ 49 w 72"/>
                  <a:gd name="T65" fmla="*/ 61 h 72"/>
                  <a:gd name="T66" fmla="*/ 55 w 72"/>
                  <a:gd name="T67" fmla="*/ 65 h 72"/>
                  <a:gd name="T68" fmla="*/ 63 w 72"/>
                  <a:gd name="T69" fmla="*/ 60 h 72"/>
                  <a:gd name="T70" fmla="*/ 61 w 72"/>
                  <a:gd name="T71" fmla="*/ 49 h 72"/>
                  <a:gd name="T72" fmla="*/ 62 w 72"/>
                  <a:gd name="T73" fmla="*/ 45 h 72"/>
                  <a:gd name="T74" fmla="*/ 36 w 72"/>
                  <a:gd name="T75" fmla="*/ 47 h 72"/>
                  <a:gd name="T76" fmla="*/ 36 w 72"/>
                  <a:gd name="T77" fmla="*/ 2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2" h="72">
                    <a:moveTo>
                      <a:pt x="62" y="45"/>
                    </a:moveTo>
                    <a:cubicBezTo>
                      <a:pt x="62" y="45"/>
                      <a:pt x="63" y="45"/>
                      <a:pt x="63" y="45"/>
                    </a:cubicBezTo>
                    <a:cubicBezTo>
                      <a:pt x="66" y="45"/>
                      <a:pt x="66" y="45"/>
                      <a:pt x="66" y="45"/>
                    </a:cubicBezTo>
                    <a:cubicBezTo>
                      <a:pt x="69" y="45"/>
                      <a:pt x="72" y="42"/>
                      <a:pt x="72" y="39"/>
                    </a:cubicBezTo>
                    <a:cubicBezTo>
                      <a:pt x="72" y="34"/>
                      <a:pt x="72" y="34"/>
                      <a:pt x="72" y="34"/>
                    </a:cubicBezTo>
                    <a:cubicBezTo>
                      <a:pt x="72" y="30"/>
                      <a:pt x="69" y="28"/>
                      <a:pt x="66" y="28"/>
                    </a:cubicBezTo>
                    <a:cubicBezTo>
                      <a:pt x="63" y="28"/>
                      <a:pt x="63" y="28"/>
                      <a:pt x="63" y="28"/>
                    </a:cubicBezTo>
                    <a:cubicBezTo>
                      <a:pt x="63" y="28"/>
                      <a:pt x="62" y="27"/>
                      <a:pt x="62" y="27"/>
                    </a:cubicBezTo>
                    <a:cubicBezTo>
                      <a:pt x="62" y="26"/>
                      <a:pt x="61" y="25"/>
                      <a:pt x="61" y="24"/>
                    </a:cubicBezTo>
                    <a:cubicBezTo>
                      <a:pt x="61" y="24"/>
                      <a:pt x="61" y="23"/>
                      <a:pt x="61" y="23"/>
                    </a:cubicBezTo>
                    <a:cubicBezTo>
                      <a:pt x="63" y="21"/>
                      <a:pt x="63" y="21"/>
                      <a:pt x="63" y="21"/>
                    </a:cubicBezTo>
                    <a:cubicBezTo>
                      <a:pt x="66" y="18"/>
                      <a:pt x="66" y="15"/>
                      <a:pt x="63" y="13"/>
                    </a:cubicBezTo>
                    <a:cubicBezTo>
                      <a:pt x="59" y="9"/>
                      <a:pt x="59" y="9"/>
                      <a:pt x="59" y="9"/>
                    </a:cubicBezTo>
                    <a:cubicBezTo>
                      <a:pt x="58" y="8"/>
                      <a:pt x="57" y="7"/>
                      <a:pt x="55" y="7"/>
                    </a:cubicBezTo>
                    <a:cubicBezTo>
                      <a:pt x="54" y="7"/>
                      <a:pt x="53" y="8"/>
                      <a:pt x="51" y="9"/>
                    </a:cubicBezTo>
                    <a:cubicBezTo>
                      <a:pt x="49" y="11"/>
                      <a:pt x="49" y="11"/>
                      <a:pt x="49" y="11"/>
                    </a:cubicBezTo>
                    <a:cubicBezTo>
                      <a:pt x="49" y="11"/>
                      <a:pt x="49" y="11"/>
                      <a:pt x="48" y="11"/>
                    </a:cubicBezTo>
                    <a:cubicBezTo>
                      <a:pt x="48" y="11"/>
                      <a:pt x="48" y="11"/>
                      <a:pt x="48" y="11"/>
                    </a:cubicBezTo>
                    <a:cubicBezTo>
                      <a:pt x="47" y="11"/>
                      <a:pt x="46" y="10"/>
                      <a:pt x="45" y="10"/>
                    </a:cubicBezTo>
                    <a:cubicBezTo>
                      <a:pt x="45" y="10"/>
                      <a:pt x="44" y="9"/>
                      <a:pt x="44" y="9"/>
                    </a:cubicBezTo>
                    <a:cubicBezTo>
                      <a:pt x="44" y="6"/>
                      <a:pt x="44" y="6"/>
                      <a:pt x="44" y="6"/>
                    </a:cubicBezTo>
                    <a:cubicBezTo>
                      <a:pt x="44" y="3"/>
                      <a:pt x="42" y="0"/>
                      <a:pt x="39" y="0"/>
                    </a:cubicBezTo>
                    <a:cubicBezTo>
                      <a:pt x="33" y="0"/>
                      <a:pt x="33" y="0"/>
                      <a:pt x="33" y="0"/>
                    </a:cubicBezTo>
                    <a:cubicBezTo>
                      <a:pt x="30" y="0"/>
                      <a:pt x="28" y="3"/>
                      <a:pt x="28" y="6"/>
                    </a:cubicBezTo>
                    <a:cubicBezTo>
                      <a:pt x="28" y="9"/>
                      <a:pt x="28" y="9"/>
                      <a:pt x="28" y="9"/>
                    </a:cubicBezTo>
                    <a:cubicBezTo>
                      <a:pt x="28" y="9"/>
                      <a:pt x="27" y="10"/>
                      <a:pt x="27" y="10"/>
                    </a:cubicBezTo>
                    <a:cubicBezTo>
                      <a:pt x="26" y="10"/>
                      <a:pt x="25" y="11"/>
                      <a:pt x="24" y="11"/>
                    </a:cubicBezTo>
                    <a:cubicBezTo>
                      <a:pt x="24" y="11"/>
                      <a:pt x="24" y="11"/>
                      <a:pt x="23" y="11"/>
                    </a:cubicBezTo>
                    <a:cubicBezTo>
                      <a:pt x="23" y="11"/>
                      <a:pt x="23" y="11"/>
                      <a:pt x="23" y="11"/>
                    </a:cubicBezTo>
                    <a:cubicBezTo>
                      <a:pt x="20" y="9"/>
                      <a:pt x="20" y="9"/>
                      <a:pt x="20" y="9"/>
                    </a:cubicBezTo>
                    <a:cubicBezTo>
                      <a:pt x="19" y="8"/>
                      <a:pt x="18" y="7"/>
                      <a:pt x="16" y="7"/>
                    </a:cubicBezTo>
                    <a:cubicBezTo>
                      <a:pt x="15" y="7"/>
                      <a:pt x="13" y="8"/>
                      <a:pt x="12" y="9"/>
                    </a:cubicBezTo>
                    <a:cubicBezTo>
                      <a:pt x="9" y="13"/>
                      <a:pt x="9" y="13"/>
                      <a:pt x="9" y="13"/>
                    </a:cubicBezTo>
                    <a:cubicBezTo>
                      <a:pt x="6" y="15"/>
                      <a:pt x="6" y="18"/>
                      <a:pt x="9" y="21"/>
                    </a:cubicBezTo>
                    <a:cubicBezTo>
                      <a:pt x="11" y="23"/>
                      <a:pt x="11" y="23"/>
                      <a:pt x="11" y="23"/>
                    </a:cubicBezTo>
                    <a:cubicBezTo>
                      <a:pt x="11" y="23"/>
                      <a:pt x="11" y="24"/>
                      <a:pt x="11" y="24"/>
                    </a:cubicBezTo>
                    <a:cubicBezTo>
                      <a:pt x="11" y="25"/>
                      <a:pt x="10" y="26"/>
                      <a:pt x="10" y="27"/>
                    </a:cubicBezTo>
                    <a:cubicBezTo>
                      <a:pt x="10" y="27"/>
                      <a:pt x="9" y="28"/>
                      <a:pt x="9" y="28"/>
                    </a:cubicBezTo>
                    <a:cubicBezTo>
                      <a:pt x="6" y="28"/>
                      <a:pt x="6" y="28"/>
                      <a:pt x="6" y="28"/>
                    </a:cubicBezTo>
                    <a:cubicBezTo>
                      <a:pt x="2" y="28"/>
                      <a:pt x="0" y="30"/>
                      <a:pt x="0" y="34"/>
                    </a:cubicBezTo>
                    <a:cubicBezTo>
                      <a:pt x="0" y="39"/>
                      <a:pt x="0" y="39"/>
                      <a:pt x="0" y="39"/>
                    </a:cubicBezTo>
                    <a:cubicBezTo>
                      <a:pt x="0" y="42"/>
                      <a:pt x="2" y="45"/>
                      <a:pt x="6" y="45"/>
                    </a:cubicBezTo>
                    <a:cubicBezTo>
                      <a:pt x="9" y="45"/>
                      <a:pt x="9" y="45"/>
                      <a:pt x="9" y="45"/>
                    </a:cubicBezTo>
                    <a:cubicBezTo>
                      <a:pt x="9" y="45"/>
                      <a:pt x="10" y="45"/>
                      <a:pt x="10" y="45"/>
                    </a:cubicBezTo>
                    <a:cubicBezTo>
                      <a:pt x="10" y="46"/>
                      <a:pt x="11" y="47"/>
                      <a:pt x="11" y="48"/>
                    </a:cubicBezTo>
                    <a:cubicBezTo>
                      <a:pt x="11" y="49"/>
                      <a:pt x="11" y="49"/>
                      <a:pt x="11" y="49"/>
                    </a:cubicBezTo>
                    <a:cubicBezTo>
                      <a:pt x="9" y="52"/>
                      <a:pt x="9" y="52"/>
                      <a:pt x="9" y="52"/>
                    </a:cubicBezTo>
                    <a:cubicBezTo>
                      <a:pt x="7" y="53"/>
                      <a:pt x="7" y="54"/>
                      <a:pt x="7" y="56"/>
                    </a:cubicBezTo>
                    <a:cubicBezTo>
                      <a:pt x="7" y="57"/>
                      <a:pt x="7" y="59"/>
                      <a:pt x="9" y="60"/>
                    </a:cubicBezTo>
                    <a:cubicBezTo>
                      <a:pt x="12" y="64"/>
                      <a:pt x="12" y="64"/>
                      <a:pt x="12" y="64"/>
                    </a:cubicBezTo>
                    <a:cubicBezTo>
                      <a:pt x="13" y="65"/>
                      <a:pt x="15" y="65"/>
                      <a:pt x="16" y="65"/>
                    </a:cubicBezTo>
                    <a:cubicBezTo>
                      <a:pt x="18" y="65"/>
                      <a:pt x="19" y="65"/>
                      <a:pt x="20" y="64"/>
                    </a:cubicBezTo>
                    <a:cubicBezTo>
                      <a:pt x="23" y="61"/>
                      <a:pt x="23" y="61"/>
                      <a:pt x="23" y="61"/>
                    </a:cubicBezTo>
                    <a:cubicBezTo>
                      <a:pt x="23" y="61"/>
                      <a:pt x="23" y="61"/>
                      <a:pt x="23" y="61"/>
                    </a:cubicBezTo>
                    <a:cubicBezTo>
                      <a:pt x="24" y="61"/>
                      <a:pt x="24" y="61"/>
                      <a:pt x="24" y="61"/>
                    </a:cubicBezTo>
                    <a:cubicBezTo>
                      <a:pt x="25" y="62"/>
                      <a:pt x="26" y="62"/>
                      <a:pt x="27" y="62"/>
                    </a:cubicBezTo>
                    <a:cubicBezTo>
                      <a:pt x="27" y="63"/>
                      <a:pt x="28" y="63"/>
                      <a:pt x="28" y="63"/>
                    </a:cubicBezTo>
                    <a:cubicBezTo>
                      <a:pt x="28" y="67"/>
                      <a:pt x="28" y="67"/>
                      <a:pt x="28" y="67"/>
                    </a:cubicBezTo>
                    <a:cubicBezTo>
                      <a:pt x="28" y="70"/>
                      <a:pt x="30" y="72"/>
                      <a:pt x="33" y="72"/>
                    </a:cubicBezTo>
                    <a:cubicBezTo>
                      <a:pt x="39" y="72"/>
                      <a:pt x="39" y="72"/>
                      <a:pt x="39" y="72"/>
                    </a:cubicBezTo>
                    <a:cubicBezTo>
                      <a:pt x="42" y="72"/>
                      <a:pt x="44" y="70"/>
                      <a:pt x="44" y="67"/>
                    </a:cubicBezTo>
                    <a:cubicBezTo>
                      <a:pt x="44" y="63"/>
                      <a:pt x="44" y="63"/>
                      <a:pt x="44" y="63"/>
                    </a:cubicBezTo>
                    <a:cubicBezTo>
                      <a:pt x="44" y="63"/>
                      <a:pt x="45" y="63"/>
                      <a:pt x="45" y="62"/>
                    </a:cubicBezTo>
                    <a:cubicBezTo>
                      <a:pt x="46" y="62"/>
                      <a:pt x="47" y="62"/>
                      <a:pt x="48" y="61"/>
                    </a:cubicBezTo>
                    <a:cubicBezTo>
                      <a:pt x="48" y="61"/>
                      <a:pt x="48" y="61"/>
                      <a:pt x="48" y="61"/>
                    </a:cubicBezTo>
                    <a:cubicBezTo>
                      <a:pt x="49" y="61"/>
                      <a:pt x="49" y="61"/>
                      <a:pt x="49" y="61"/>
                    </a:cubicBezTo>
                    <a:cubicBezTo>
                      <a:pt x="51" y="64"/>
                      <a:pt x="51" y="64"/>
                      <a:pt x="51" y="64"/>
                    </a:cubicBezTo>
                    <a:cubicBezTo>
                      <a:pt x="53" y="65"/>
                      <a:pt x="54" y="65"/>
                      <a:pt x="55" y="65"/>
                    </a:cubicBezTo>
                    <a:cubicBezTo>
                      <a:pt x="57" y="65"/>
                      <a:pt x="58" y="65"/>
                      <a:pt x="59" y="64"/>
                    </a:cubicBezTo>
                    <a:cubicBezTo>
                      <a:pt x="63" y="60"/>
                      <a:pt x="63" y="60"/>
                      <a:pt x="63" y="60"/>
                    </a:cubicBezTo>
                    <a:cubicBezTo>
                      <a:pt x="66" y="58"/>
                      <a:pt x="66" y="54"/>
                      <a:pt x="63" y="52"/>
                    </a:cubicBezTo>
                    <a:cubicBezTo>
                      <a:pt x="61" y="49"/>
                      <a:pt x="61" y="49"/>
                      <a:pt x="61" y="49"/>
                    </a:cubicBezTo>
                    <a:cubicBezTo>
                      <a:pt x="61" y="49"/>
                      <a:pt x="61" y="49"/>
                      <a:pt x="61" y="48"/>
                    </a:cubicBezTo>
                    <a:cubicBezTo>
                      <a:pt x="61" y="47"/>
                      <a:pt x="62" y="46"/>
                      <a:pt x="62" y="45"/>
                    </a:cubicBezTo>
                    <a:moveTo>
                      <a:pt x="47" y="36"/>
                    </a:moveTo>
                    <a:cubicBezTo>
                      <a:pt x="47" y="42"/>
                      <a:pt x="42" y="47"/>
                      <a:pt x="36" y="47"/>
                    </a:cubicBezTo>
                    <a:cubicBezTo>
                      <a:pt x="30" y="47"/>
                      <a:pt x="25" y="42"/>
                      <a:pt x="25" y="36"/>
                    </a:cubicBezTo>
                    <a:cubicBezTo>
                      <a:pt x="25" y="30"/>
                      <a:pt x="30" y="25"/>
                      <a:pt x="36" y="25"/>
                    </a:cubicBezTo>
                    <a:cubicBezTo>
                      <a:pt x="42" y="25"/>
                      <a:pt x="47" y="30"/>
                      <a:pt x="47" y="36"/>
                    </a:cubicBezTo>
                  </a:path>
                </a:pathLst>
              </a:custGeom>
              <a:grp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29" name="Freeform 198"/>
              <p:cNvSpPr>
                <a:spLocks noEditPoints="1"/>
              </p:cNvSpPr>
              <p:nvPr/>
            </p:nvSpPr>
            <p:spPr bwMode="auto">
              <a:xfrm>
                <a:off x="2770679" y="4468769"/>
                <a:ext cx="393098" cy="247823"/>
              </a:xfrm>
              <a:custGeom>
                <a:avLst/>
                <a:gdLst>
                  <a:gd name="T0" fmla="*/ 4 w 162"/>
                  <a:gd name="T1" fmla="*/ 102 h 102"/>
                  <a:gd name="T2" fmla="*/ 157 w 162"/>
                  <a:gd name="T3" fmla="*/ 102 h 102"/>
                  <a:gd name="T4" fmla="*/ 162 w 162"/>
                  <a:gd name="T5" fmla="*/ 98 h 102"/>
                  <a:gd name="T6" fmla="*/ 162 w 162"/>
                  <a:gd name="T7" fmla="*/ 4 h 102"/>
                  <a:gd name="T8" fmla="*/ 157 w 162"/>
                  <a:gd name="T9" fmla="*/ 0 h 102"/>
                  <a:gd name="T10" fmla="*/ 4 w 162"/>
                  <a:gd name="T11" fmla="*/ 0 h 102"/>
                  <a:gd name="T12" fmla="*/ 0 w 162"/>
                  <a:gd name="T13" fmla="*/ 4 h 102"/>
                  <a:gd name="T14" fmla="*/ 0 w 162"/>
                  <a:gd name="T15" fmla="*/ 98 h 102"/>
                  <a:gd name="T16" fmla="*/ 4 w 162"/>
                  <a:gd name="T17" fmla="*/ 102 h 102"/>
                  <a:gd name="T18" fmla="*/ 81 w 162"/>
                  <a:gd name="T19" fmla="*/ 3 h 102"/>
                  <a:gd name="T20" fmla="*/ 83 w 162"/>
                  <a:gd name="T21" fmla="*/ 5 h 102"/>
                  <a:gd name="T22" fmla="*/ 81 w 162"/>
                  <a:gd name="T23" fmla="*/ 8 h 102"/>
                  <a:gd name="T24" fmla="*/ 78 w 162"/>
                  <a:gd name="T25" fmla="*/ 5 h 102"/>
                  <a:gd name="T26" fmla="*/ 81 w 162"/>
                  <a:gd name="T27" fmla="*/ 3 h 102"/>
                  <a:gd name="T28" fmla="*/ 10 w 162"/>
                  <a:gd name="T29" fmla="*/ 10 h 102"/>
                  <a:gd name="T30" fmla="*/ 151 w 162"/>
                  <a:gd name="T31" fmla="*/ 10 h 102"/>
                  <a:gd name="T32" fmla="*/ 151 w 162"/>
                  <a:gd name="T33" fmla="*/ 92 h 102"/>
                  <a:gd name="T34" fmla="*/ 10 w 162"/>
                  <a:gd name="T35" fmla="*/ 92 h 102"/>
                  <a:gd name="T36" fmla="*/ 10 w 162"/>
                  <a:gd name="T37" fmla="*/ 1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2" h="102">
                    <a:moveTo>
                      <a:pt x="4" y="102"/>
                    </a:moveTo>
                    <a:cubicBezTo>
                      <a:pt x="157" y="102"/>
                      <a:pt x="157" y="102"/>
                      <a:pt x="157" y="102"/>
                    </a:cubicBezTo>
                    <a:cubicBezTo>
                      <a:pt x="160" y="102"/>
                      <a:pt x="162" y="100"/>
                      <a:pt x="162" y="98"/>
                    </a:cubicBezTo>
                    <a:cubicBezTo>
                      <a:pt x="162" y="4"/>
                      <a:pt x="162" y="4"/>
                      <a:pt x="162" y="4"/>
                    </a:cubicBezTo>
                    <a:cubicBezTo>
                      <a:pt x="162" y="2"/>
                      <a:pt x="160" y="0"/>
                      <a:pt x="157" y="0"/>
                    </a:cubicBezTo>
                    <a:cubicBezTo>
                      <a:pt x="4" y="0"/>
                      <a:pt x="4" y="0"/>
                      <a:pt x="4" y="0"/>
                    </a:cubicBezTo>
                    <a:cubicBezTo>
                      <a:pt x="1" y="0"/>
                      <a:pt x="0" y="2"/>
                      <a:pt x="0" y="4"/>
                    </a:cubicBezTo>
                    <a:cubicBezTo>
                      <a:pt x="0" y="98"/>
                      <a:pt x="0" y="98"/>
                      <a:pt x="0" y="98"/>
                    </a:cubicBezTo>
                    <a:cubicBezTo>
                      <a:pt x="0" y="100"/>
                      <a:pt x="1" y="102"/>
                      <a:pt x="4" y="102"/>
                    </a:cubicBezTo>
                    <a:close/>
                    <a:moveTo>
                      <a:pt x="81" y="3"/>
                    </a:moveTo>
                    <a:cubicBezTo>
                      <a:pt x="82" y="3"/>
                      <a:pt x="83" y="4"/>
                      <a:pt x="83" y="5"/>
                    </a:cubicBezTo>
                    <a:cubicBezTo>
                      <a:pt x="83" y="6"/>
                      <a:pt x="82" y="8"/>
                      <a:pt x="81" y="8"/>
                    </a:cubicBezTo>
                    <a:cubicBezTo>
                      <a:pt x="79" y="8"/>
                      <a:pt x="78" y="6"/>
                      <a:pt x="78" y="5"/>
                    </a:cubicBezTo>
                    <a:cubicBezTo>
                      <a:pt x="78" y="4"/>
                      <a:pt x="79" y="3"/>
                      <a:pt x="81" y="3"/>
                    </a:cubicBezTo>
                    <a:close/>
                    <a:moveTo>
                      <a:pt x="10" y="10"/>
                    </a:moveTo>
                    <a:cubicBezTo>
                      <a:pt x="151" y="10"/>
                      <a:pt x="151" y="10"/>
                      <a:pt x="151" y="10"/>
                    </a:cubicBezTo>
                    <a:cubicBezTo>
                      <a:pt x="151" y="92"/>
                      <a:pt x="151" y="92"/>
                      <a:pt x="151" y="92"/>
                    </a:cubicBezTo>
                    <a:cubicBezTo>
                      <a:pt x="10" y="92"/>
                      <a:pt x="10" y="92"/>
                      <a:pt x="10" y="92"/>
                    </a:cubicBezTo>
                    <a:lnTo>
                      <a:pt x="10" y="10"/>
                    </a:lnTo>
                    <a:close/>
                  </a:path>
                </a:pathLst>
              </a:cu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mn-ea"/>
                  <a:cs typeface="+mn-cs"/>
                </a:endParaRPr>
              </a:p>
            </p:txBody>
          </p:sp>
          <p:sp>
            <p:nvSpPr>
              <p:cNvPr id="30" name="Freeform 199"/>
              <p:cNvSpPr/>
              <p:nvPr/>
            </p:nvSpPr>
            <p:spPr bwMode="auto">
              <a:xfrm>
                <a:off x="2734055" y="4726359"/>
                <a:ext cx="466346" cy="31740"/>
              </a:xfrm>
              <a:custGeom>
                <a:avLst/>
                <a:gdLst>
                  <a:gd name="T0" fmla="*/ 191 w 192"/>
                  <a:gd name="T1" fmla="*/ 0 h 13"/>
                  <a:gd name="T2" fmla="*/ 125 w 192"/>
                  <a:gd name="T3" fmla="*/ 0 h 13"/>
                  <a:gd name="T4" fmla="*/ 122 w 192"/>
                  <a:gd name="T5" fmla="*/ 3 h 13"/>
                  <a:gd name="T6" fmla="*/ 69 w 192"/>
                  <a:gd name="T7" fmla="*/ 3 h 13"/>
                  <a:gd name="T8" fmla="*/ 66 w 192"/>
                  <a:gd name="T9" fmla="*/ 0 h 13"/>
                  <a:gd name="T10" fmla="*/ 0 w 192"/>
                  <a:gd name="T11" fmla="*/ 0 h 13"/>
                  <a:gd name="T12" fmla="*/ 0 w 192"/>
                  <a:gd name="T13" fmla="*/ 1 h 13"/>
                  <a:gd name="T14" fmla="*/ 0 w 192"/>
                  <a:gd name="T15" fmla="*/ 4 h 13"/>
                  <a:gd name="T16" fmla="*/ 8 w 192"/>
                  <a:gd name="T17" fmla="*/ 13 h 13"/>
                  <a:gd name="T18" fmla="*/ 183 w 192"/>
                  <a:gd name="T19" fmla="*/ 13 h 13"/>
                  <a:gd name="T20" fmla="*/ 192 w 192"/>
                  <a:gd name="T21" fmla="*/ 4 h 13"/>
                  <a:gd name="T22" fmla="*/ 192 w 192"/>
                  <a:gd name="T23" fmla="*/ 1 h 13"/>
                  <a:gd name="T24" fmla="*/ 191 w 192"/>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2" h="13">
                    <a:moveTo>
                      <a:pt x="191" y="0"/>
                    </a:moveTo>
                    <a:cubicBezTo>
                      <a:pt x="125" y="0"/>
                      <a:pt x="125" y="0"/>
                      <a:pt x="125" y="0"/>
                    </a:cubicBezTo>
                    <a:cubicBezTo>
                      <a:pt x="125" y="2"/>
                      <a:pt x="124" y="3"/>
                      <a:pt x="122" y="3"/>
                    </a:cubicBezTo>
                    <a:cubicBezTo>
                      <a:pt x="69" y="3"/>
                      <a:pt x="69" y="3"/>
                      <a:pt x="69" y="3"/>
                    </a:cubicBezTo>
                    <a:cubicBezTo>
                      <a:pt x="67" y="3"/>
                      <a:pt x="66" y="2"/>
                      <a:pt x="66" y="0"/>
                    </a:cubicBezTo>
                    <a:cubicBezTo>
                      <a:pt x="0" y="0"/>
                      <a:pt x="0" y="0"/>
                      <a:pt x="0" y="0"/>
                    </a:cubicBezTo>
                    <a:cubicBezTo>
                      <a:pt x="0" y="1"/>
                      <a:pt x="0" y="1"/>
                      <a:pt x="0" y="1"/>
                    </a:cubicBezTo>
                    <a:cubicBezTo>
                      <a:pt x="0" y="4"/>
                      <a:pt x="0" y="4"/>
                      <a:pt x="0" y="4"/>
                    </a:cubicBezTo>
                    <a:cubicBezTo>
                      <a:pt x="0" y="9"/>
                      <a:pt x="3" y="13"/>
                      <a:pt x="8" y="13"/>
                    </a:cubicBezTo>
                    <a:cubicBezTo>
                      <a:pt x="183" y="13"/>
                      <a:pt x="183" y="13"/>
                      <a:pt x="183" y="13"/>
                    </a:cubicBezTo>
                    <a:cubicBezTo>
                      <a:pt x="188" y="13"/>
                      <a:pt x="192" y="9"/>
                      <a:pt x="192" y="4"/>
                    </a:cubicBezTo>
                    <a:cubicBezTo>
                      <a:pt x="192" y="1"/>
                      <a:pt x="192" y="1"/>
                      <a:pt x="192" y="1"/>
                    </a:cubicBezTo>
                    <a:cubicBezTo>
                      <a:pt x="192" y="1"/>
                      <a:pt x="191" y="1"/>
                      <a:pt x="191" y="0"/>
                    </a:cubicBezTo>
                    <a:close/>
                  </a:path>
                </a:pathLst>
              </a:cu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mn-ea"/>
                  <a:cs typeface="+mn-cs"/>
                </a:endParaRPr>
              </a:p>
            </p:txBody>
          </p:sp>
          <p:sp>
            <p:nvSpPr>
              <p:cNvPr id="31" name="Freeform 200"/>
              <p:cNvSpPr/>
              <p:nvPr/>
            </p:nvSpPr>
            <p:spPr bwMode="auto">
              <a:xfrm>
                <a:off x="2979435" y="4529809"/>
                <a:ext cx="41507" cy="12208"/>
              </a:xfrm>
              <a:custGeom>
                <a:avLst/>
                <a:gdLst>
                  <a:gd name="T0" fmla="*/ 34 w 34"/>
                  <a:gd name="T1" fmla="*/ 0 h 10"/>
                  <a:gd name="T2" fmla="*/ 16 w 34"/>
                  <a:gd name="T3" fmla="*/ 10 h 10"/>
                  <a:gd name="T4" fmla="*/ 0 w 34"/>
                  <a:gd name="T5" fmla="*/ 0 h 10"/>
                  <a:gd name="T6" fmla="*/ 34 w 34"/>
                  <a:gd name="T7" fmla="*/ 0 h 10"/>
                </a:gdLst>
                <a:ahLst/>
                <a:cxnLst>
                  <a:cxn ang="0">
                    <a:pos x="T0" y="T1"/>
                  </a:cxn>
                  <a:cxn ang="0">
                    <a:pos x="T2" y="T3"/>
                  </a:cxn>
                  <a:cxn ang="0">
                    <a:pos x="T4" y="T5"/>
                  </a:cxn>
                  <a:cxn ang="0">
                    <a:pos x="T6" y="T7"/>
                  </a:cxn>
                </a:cxnLst>
                <a:rect l="0" t="0" r="r" b="b"/>
                <a:pathLst>
                  <a:path w="34" h="10">
                    <a:moveTo>
                      <a:pt x="34" y="0"/>
                    </a:moveTo>
                    <a:lnTo>
                      <a:pt x="16" y="10"/>
                    </a:lnTo>
                    <a:lnTo>
                      <a:pt x="0" y="0"/>
                    </a:lnTo>
                    <a:lnTo>
                      <a:pt x="34" y="0"/>
                    </a:lnTo>
                    <a:close/>
                  </a:path>
                </a:pathLst>
              </a:cu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mn-ea"/>
                  <a:cs typeface="+mn-cs"/>
                </a:endParaRPr>
              </a:p>
            </p:txBody>
          </p:sp>
          <p:sp>
            <p:nvSpPr>
              <p:cNvPr id="32" name="Freeform 201"/>
              <p:cNvSpPr/>
              <p:nvPr/>
            </p:nvSpPr>
            <p:spPr bwMode="auto">
              <a:xfrm>
                <a:off x="2911070" y="4529809"/>
                <a:ext cx="43949" cy="12208"/>
              </a:xfrm>
              <a:custGeom>
                <a:avLst/>
                <a:gdLst>
                  <a:gd name="T0" fmla="*/ 36 w 36"/>
                  <a:gd name="T1" fmla="*/ 0 h 10"/>
                  <a:gd name="T2" fmla="*/ 20 w 36"/>
                  <a:gd name="T3" fmla="*/ 10 h 10"/>
                  <a:gd name="T4" fmla="*/ 0 w 36"/>
                  <a:gd name="T5" fmla="*/ 0 h 10"/>
                  <a:gd name="T6" fmla="*/ 36 w 36"/>
                  <a:gd name="T7" fmla="*/ 0 h 10"/>
                </a:gdLst>
                <a:ahLst/>
                <a:cxnLst>
                  <a:cxn ang="0">
                    <a:pos x="T0" y="T1"/>
                  </a:cxn>
                  <a:cxn ang="0">
                    <a:pos x="T2" y="T3"/>
                  </a:cxn>
                  <a:cxn ang="0">
                    <a:pos x="T4" y="T5"/>
                  </a:cxn>
                  <a:cxn ang="0">
                    <a:pos x="T6" y="T7"/>
                  </a:cxn>
                </a:cxnLst>
                <a:rect l="0" t="0" r="r" b="b"/>
                <a:pathLst>
                  <a:path w="36" h="10">
                    <a:moveTo>
                      <a:pt x="36" y="0"/>
                    </a:moveTo>
                    <a:lnTo>
                      <a:pt x="20" y="10"/>
                    </a:lnTo>
                    <a:lnTo>
                      <a:pt x="0" y="0"/>
                    </a:lnTo>
                    <a:lnTo>
                      <a:pt x="36" y="0"/>
                    </a:lnTo>
                    <a:close/>
                  </a:path>
                </a:pathLst>
              </a:cu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mn-ea"/>
                  <a:cs typeface="+mn-cs"/>
                </a:endParaRPr>
              </a:p>
            </p:txBody>
          </p:sp>
          <p:sp>
            <p:nvSpPr>
              <p:cNvPr id="33" name="Freeform 202"/>
              <p:cNvSpPr/>
              <p:nvPr/>
            </p:nvSpPr>
            <p:spPr bwMode="auto">
              <a:xfrm>
                <a:off x="2942812" y="4529809"/>
                <a:ext cx="48832" cy="29299"/>
              </a:xfrm>
              <a:custGeom>
                <a:avLst/>
                <a:gdLst>
                  <a:gd name="T0" fmla="*/ 20 w 40"/>
                  <a:gd name="T1" fmla="*/ 0 h 24"/>
                  <a:gd name="T2" fmla="*/ 40 w 40"/>
                  <a:gd name="T3" fmla="*/ 14 h 24"/>
                  <a:gd name="T4" fmla="*/ 20 w 40"/>
                  <a:gd name="T5" fmla="*/ 24 h 24"/>
                  <a:gd name="T6" fmla="*/ 0 w 40"/>
                  <a:gd name="T7" fmla="*/ 14 h 24"/>
                  <a:gd name="T8" fmla="*/ 20 w 40"/>
                  <a:gd name="T9" fmla="*/ 0 h 24"/>
                </a:gdLst>
                <a:ahLst/>
                <a:cxnLst>
                  <a:cxn ang="0">
                    <a:pos x="T0" y="T1"/>
                  </a:cxn>
                  <a:cxn ang="0">
                    <a:pos x="T2" y="T3"/>
                  </a:cxn>
                  <a:cxn ang="0">
                    <a:pos x="T4" y="T5"/>
                  </a:cxn>
                  <a:cxn ang="0">
                    <a:pos x="T6" y="T7"/>
                  </a:cxn>
                  <a:cxn ang="0">
                    <a:pos x="T8" y="T9"/>
                  </a:cxn>
                </a:cxnLst>
                <a:rect l="0" t="0" r="r" b="b"/>
                <a:pathLst>
                  <a:path w="40" h="24">
                    <a:moveTo>
                      <a:pt x="20" y="0"/>
                    </a:moveTo>
                    <a:lnTo>
                      <a:pt x="40" y="14"/>
                    </a:lnTo>
                    <a:lnTo>
                      <a:pt x="20" y="24"/>
                    </a:lnTo>
                    <a:lnTo>
                      <a:pt x="0" y="14"/>
                    </a:lnTo>
                    <a:lnTo>
                      <a:pt x="20" y="0"/>
                    </a:lnTo>
                    <a:close/>
                  </a:path>
                </a:pathLst>
              </a:cu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mn-ea"/>
                  <a:cs typeface="+mn-cs"/>
                </a:endParaRPr>
              </a:p>
            </p:txBody>
          </p:sp>
          <p:sp>
            <p:nvSpPr>
              <p:cNvPr id="34" name="Freeform 203"/>
              <p:cNvSpPr/>
              <p:nvPr/>
            </p:nvSpPr>
            <p:spPr bwMode="auto">
              <a:xfrm>
                <a:off x="2981877" y="4551784"/>
                <a:ext cx="29299" cy="7325"/>
              </a:xfrm>
              <a:custGeom>
                <a:avLst/>
                <a:gdLst>
                  <a:gd name="T0" fmla="*/ 0 w 24"/>
                  <a:gd name="T1" fmla="*/ 6 h 6"/>
                  <a:gd name="T2" fmla="*/ 14 w 24"/>
                  <a:gd name="T3" fmla="*/ 0 h 6"/>
                  <a:gd name="T4" fmla="*/ 24 w 24"/>
                  <a:gd name="T5" fmla="*/ 6 h 6"/>
                  <a:gd name="T6" fmla="*/ 0 w 24"/>
                  <a:gd name="T7" fmla="*/ 6 h 6"/>
                </a:gdLst>
                <a:ahLst/>
                <a:cxnLst>
                  <a:cxn ang="0">
                    <a:pos x="T0" y="T1"/>
                  </a:cxn>
                  <a:cxn ang="0">
                    <a:pos x="T2" y="T3"/>
                  </a:cxn>
                  <a:cxn ang="0">
                    <a:pos x="T4" y="T5"/>
                  </a:cxn>
                  <a:cxn ang="0">
                    <a:pos x="T6" y="T7"/>
                  </a:cxn>
                </a:cxnLst>
                <a:rect l="0" t="0" r="r" b="b"/>
                <a:pathLst>
                  <a:path w="24" h="6">
                    <a:moveTo>
                      <a:pt x="0" y="6"/>
                    </a:moveTo>
                    <a:lnTo>
                      <a:pt x="14" y="0"/>
                    </a:lnTo>
                    <a:lnTo>
                      <a:pt x="24" y="6"/>
                    </a:lnTo>
                    <a:lnTo>
                      <a:pt x="0" y="6"/>
                    </a:lnTo>
                    <a:close/>
                  </a:path>
                </a:pathLst>
              </a:cu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mn-ea"/>
                  <a:cs typeface="+mn-cs"/>
                </a:endParaRPr>
              </a:p>
            </p:txBody>
          </p:sp>
          <p:sp>
            <p:nvSpPr>
              <p:cNvPr id="35" name="Freeform 204"/>
              <p:cNvSpPr/>
              <p:nvPr/>
            </p:nvSpPr>
            <p:spPr bwMode="auto">
              <a:xfrm>
                <a:off x="2923278" y="4551784"/>
                <a:ext cx="29299" cy="7325"/>
              </a:xfrm>
              <a:custGeom>
                <a:avLst/>
                <a:gdLst>
                  <a:gd name="T0" fmla="*/ 24 w 24"/>
                  <a:gd name="T1" fmla="*/ 6 h 6"/>
                  <a:gd name="T2" fmla="*/ 0 w 24"/>
                  <a:gd name="T3" fmla="*/ 6 h 6"/>
                  <a:gd name="T4" fmla="*/ 10 w 24"/>
                  <a:gd name="T5" fmla="*/ 0 h 6"/>
                  <a:gd name="T6" fmla="*/ 24 w 24"/>
                  <a:gd name="T7" fmla="*/ 6 h 6"/>
                </a:gdLst>
                <a:ahLst/>
                <a:cxnLst>
                  <a:cxn ang="0">
                    <a:pos x="T0" y="T1"/>
                  </a:cxn>
                  <a:cxn ang="0">
                    <a:pos x="T2" y="T3"/>
                  </a:cxn>
                  <a:cxn ang="0">
                    <a:pos x="T4" y="T5"/>
                  </a:cxn>
                  <a:cxn ang="0">
                    <a:pos x="T6" y="T7"/>
                  </a:cxn>
                </a:cxnLst>
                <a:rect l="0" t="0" r="r" b="b"/>
                <a:pathLst>
                  <a:path w="24" h="6">
                    <a:moveTo>
                      <a:pt x="24" y="6"/>
                    </a:moveTo>
                    <a:lnTo>
                      <a:pt x="0" y="6"/>
                    </a:lnTo>
                    <a:lnTo>
                      <a:pt x="10" y="0"/>
                    </a:lnTo>
                    <a:lnTo>
                      <a:pt x="24" y="6"/>
                    </a:lnTo>
                    <a:close/>
                  </a:path>
                </a:pathLst>
              </a:cu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mn-ea"/>
                  <a:cs typeface="+mn-cs"/>
                </a:endParaRPr>
              </a:p>
            </p:txBody>
          </p:sp>
          <p:sp>
            <p:nvSpPr>
              <p:cNvPr id="36" name="Freeform 206"/>
              <p:cNvSpPr/>
              <p:nvPr/>
            </p:nvSpPr>
            <p:spPr bwMode="auto">
              <a:xfrm>
                <a:off x="3006293" y="4532251"/>
                <a:ext cx="57378" cy="26858"/>
              </a:xfrm>
              <a:custGeom>
                <a:avLst/>
                <a:gdLst>
                  <a:gd name="T0" fmla="*/ 18 w 47"/>
                  <a:gd name="T1" fmla="*/ 22 h 22"/>
                  <a:gd name="T2" fmla="*/ 18 w 47"/>
                  <a:gd name="T3" fmla="*/ 22 h 22"/>
                  <a:gd name="T4" fmla="*/ 16 w 47"/>
                  <a:gd name="T5" fmla="*/ 22 h 22"/>
                  <a:gd name="T6" fmla="*/ 0 w 47"/>
                  <a:gd name="T7" fmla="*/ 12 h 22"/>
                  <a:gd name="T8" fmla="*/ 24 w 47"/>
                  <a:gd name="T9" fmla="*/ 0 h 22"/>
                  <a:gd name="T10" fmla="*/ 47 w 47"/>
                  <a:gd name="T11" fmla="*/ 22 h 22"/>
                  <a:gd name="T12" fmla="*/ 18 w 47"/>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47" h="22">
                    <a:moveTo>
                      <a:pt x="18" y="22"/>
                    </a:moveTo>
                    <a:lnTo>
                      <a:pt x="18" y="22"/>
                    </a:lnTo>
                    <a:lnTo>
                      <a:pt x="16" y="22"/>
                    </a:lnTo>
                    <a:lnTo>
                      <a:pt x="0" y="12"/>
                    </a:lnTo>
                    <a:lnTo>
                      <a:pt x="24" y="0"/>
                    </a:lnTo>
                    <a:lnTo>
                      <a:pt x="47" y="22"/>
                    </a:lnTo>
                    <a:lnTo>
                      <a:pt x="18" y="22"/>
                    </a:lnTo>
                    <a:close/>
                  </a:path>
                </a:pathLst>
              </a:cu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mn-ea"/>
                  <a:cs typeface="+mn-cs"/>
                </a:endParaRPr>
              </a:p>
            </p:txBody>
          </p:sp>
          <p:sp>
            <p:nvSpPr>
              <p:cNvPr id="37" name="Freeform 207"/>
              <p:cNvSpPr/>
              <p:nvPr/>
            </p:nvSpPr>
            <p:spPr bwMode="auto">
              <a:xfrm>
                <a:off x="2868342" y="4529809"/>
                <a:ext cx="59819" cy="29299"/>
              </a:xfrm>
              <a:custGeom>
                <a:avLst/>
                <a:gdLst>
                  <a:gd name="T0" fmla="*/ 49 w 49"/>
                  <a:gd name="T1" fmla="*/ 14 h 24"/>
                  <a:gd name="T2" fmla="*/ 33 w 49"/>
                  <a:gd name="T3" fmla="*/ 24 h 24"/>
                  <a:gd name="T4" fmla="*/ 29 w 49"/>
                  <a:gd name="T5" fmla="*/ 24 h 24"/>
                  <a:gd name="T6" fmla="*/ 29 w 49"/>
                  <a:gd name="T7" fmla="*/ 24 h 24"/>
                  <a:gd name="T8" fmla="*/ 0 w 49"/>
                  <a:gd name="T9" fmla="*/ 24 h 24"/>
                  <a:gd name="T10" fmla="*/ 23 w 49"/>
                  <a:gd name="T11" fmla="*/ 0 h 24"/>
                  <a:gd name="T12" fmla="*/ 49 w 49"/>
                  <a:gd name="T13" fmla="*/ 14 h 24"/>
                </a:gdLst>
                <a:ahLst/>
                <a:cxnLst>
                  <a:cxn ang="0">
                    <a:pos x="T0" y="T1"/>
                  </a:cxn>
                  <a:cxn ang="0">
                    <a:pos x="T2" y="T3"/>
                  </a:cxn>
                  <a:cxn ang="0">
                    <a:pos x="T4" y="T5"/>
                  </a:cxn>
                  <a:cxn ang="0">
                    <a:pos x="T6" y="T7"/>
                  </a:cxn>
                  <a:cxn ang="0">
                    <a:pos x="T8" y="T9"/>
                  </a:cxn>
                  <a:cxn ang="0">
                    <a:pos x="T10" y="T11"/>
                  </a:cxn>
                  <a:cxn ang="0">
                    <a:pos x="T12" y="T13"/>
                  </a:cxn>
                </a:cxnLst>
                <a:rect l="0" t="0" r="r" b="b"/>
                <a:pathLst>
                  <a:path w="49" h="24">
                    <a:moveTo>
                      <a:pt x="49" y="14"/>
                    </a:moveTo>
                    <a:lnTo>
                      <a:pt x="33" y="24"/>
                    </a:lnTo>
                    <a:lnTo>
                      <a:pt x="29" y="24"/>
                    </a:lnTo>
                    <a:lnTo>
                      <a:pt x="29" y="24"/>
                    </a:lnTo>
                    <a:lnTo>
                      <a:pt x="0" y="24"/>
                    </a:lnTo>
                    <a:lnTo>
                      <a:pt x="23" y="0"/>
                    </a:lnTo>
                    <a:lnTo>
                      <a:pt x="49" y="14"/>
                    </a:lnTo>
                    <a:close/>
                  </a:path>
                </a:pathLst>
              </a:cu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mn-ea"/>
                  <a:cs typeface="+mn-cs"/>
                </a:endParaRPr>
              </a:p>
            </p:txBody>
          </p:sp>
          <p:sp>
            <p:nvSpPr>
              <p:cNvPr id="38" name="Freeform 208"/>
              <p:cNvSpPr/>
              <p:nvPr/>
            </p:nvSpPr>
            <p:spPr bwMode="auto">
              <a:xfrm>
                <a:off x="2915954" y="4566434"/>
                <a:ext cx="100105" cy="96443"/>
              </a:xfrm>
              <a:custGeom>
                <a:avLst/>
                <a:gdLst>
                  <a:gd name="T0" fmla="*/ 82 w 82"/>
                  <a:gd name="T1" fmla="*/ 0 h 79"/>
                  <a:gd name="T2" fmla="*/ 42 w 82"/>
                  <a:gd name="T3" fmla="*/ 79 h 79"/>
                  <a:gd name="T4" fmla="*/ 0 w 82"/>
                  <a:gd name="T5" fmla="*/ 0 h 79"/>
                  <a:gd name="T6" fmla="*/ 82 w 82"/>
                  <a:gd name="T7" fmla="*/ 0 h 79"/>
                </a:gdLst>
                <a:ahLst/>
                <a:cxnLst>
                  <a:cxn ang="0">
                    <a:pos x="T0" y="T1"/>
                  </a:cxn>
                  <a:cxn ang="0">
                    <a:pos x="T2" y="T3"/>
                  </a:cxn>
                  <a:cxn ang="0">
                    <a:pos x="T4" y="T5"/>
                  </a:cxn>
                  <a:cxn ang="0">
                    <a:pos x="T6" y="T7"/>
                  </a:cxn>
                </a:cxnLst>
                <a:rect l="0" t="0" r="r" b="b"/>
                <a:pathLst>
                  <a:path w="82" h="79">
                    <a:moveTo>
                      <a:pt x="82" y="0"/>
                    </a:moveTo>
                    <a:lnTo>
                      <a:pt x="42" y="79"/>
                    </a:lnTo>
                    <a:lnTo>
                      <a:pt x="0" y="0"/>
                    </a:lnTo>
                    <a:lnTo>
                      <a:pt x="82" y="0"/>
                    </a:lnTo>
                    <a:close/>
                  </a:path>
                </a:pathLst>
              </a:cu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mn-ea"/>
                  <a:cs typeface="+mn-cs"/>
                </a:endParaRPr>
              </a:p>
            </p:txBody>
          </p:sp>
          <p:sp>
            <p:nvSpPr>
              <p:cNvPr id="39" name="Freeform 209"/>
              <p:cNvSpPr/>
              <p:nvPr/>
            </p:nvSpPr>
            <p:spPr bwMode="auto">
              <a:xfrm>
                <a:off x="2981877" y="4566434"/>
                <a:ext cx="84235" cy="81794"/>
              </a:xfrm>
              <a:custGeom>
                <a:avLst/>
                <a:gdLst>
                  <a:gd name="T0" fmla="*/ 36 w 69"/>
                  <a:gd name="T1" fmla="*/ 0 h 67"/>
                  <a:gd name="T2" fmla="*/ 69 w 69"/>
                  <a:gd name="T3" fmla="*/ 0 h 67"/>
                  <a:gd name="T4" fmla="*/ 0 w 69"/>
                  <a:gd name="T5" fmla="*/ 67 h 67"/>
                  <a:gd name="T6" fmla="*/ 36 w 69"/>
                  <a:gd name="T7" fmla="*/ 0 h 67"/>
                </a:gdLst>
                <a:ahLst/>
                <a:cxnLst>
                  <a:cxn ang="0">
                    <a:pos x="T0" y="T1"/>
                  </a:cxn>
                  <a:cxn ang="0">
                    <a:pos x="T2" y="T3"/>
                  </a:cxn>
                  <a:cxn ang="0">
                    <a:pos x="T4" y="T5"/>
                  </a:cxn>
                  <a:cxn ang="0">
                    <a:pos x="T6" y="T7"/>
                  </a:cxn>
                </a:cxnLst>
                <a:rect l="0" t="0" r="r" b="b"/>
                <a:pathLst>
                  <a:path w="69" h="67">
                    <a:moveTo>
                      <a:pt x="36" y="0"/>
                    </a:moveTo>
                    <a:lnTo>
                      <a:pt x="69" y="0"/>
                    </a:lnTo>
                    <a:lnTo>
                      <a:pt x="0" y="67"/>
                    </a:lnTo>
                    <a:lnTo>
                      <a:pt x="36" y="0"/>
                    </a:lnTo>
                    <a:close/>
                  </a:path>
                </a:pathLst>
              </a:cu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mn-ea"/>
                  <a:cs typeface="+mn-cs"/>
                </a:endParaRPr>
              </a:p>
            </p:txBody>
          </p:sp>
          <p:sp>
            <p:nvSpPr>
              <p:cNvPr id="40" name="Freeform 210"/>
              <p:cNvSpPr/>
              <p:nvPr/>
            </p:nvSpPr>
            <p:spPr bwMode="auto">
              <a:xfrm>
                <a:off x="2868342" y="4566434"/>
                <a:ext cx="81794" cy="81794"/>
              </a:xfrm>
              <a:custGeom>
                <a:avLst/>
                <a:gdLst>
                  <a:gd name="T0" fmla="*/ 0 w 67"/>
                  <a:gd name="T1" fmla="*/ 0 h 67"/>
                  <a:gd name="T2" fmla="*/ 31 w 67"/>
                  <a:gd name="T3" fmla="*/ 0 h 67"/>
                  <a:gd name="T4" fmla="*/ 67 w 67"/>
                  <a:gd name="T5" fmla="*/ 67 h 67"/>
                  <a:gd name="T6" fmla="*/ 0 w 67"/>
                  <a:gd name="T7" fmla="*/ 0 h 67"/>
                </a:gdLst>
                <a:ahLst/>
                <a:cxnLst>
                  <a:cxn ang="0">
                    <a:pos x="T0" y="T1"/>
                  </a:cxn>
                  <a:cxn ang="0">
                    <a:pos x="T2" y="T3"/>
                  </a:cxn>
                  <a:cxn ang="0">
                    <a:pos x="T4" y="T5"/>
                  </a:cxn>
                  <a:cxn ang="0">
                    <a:pos x="T6" y="T7"/>
                  </a:cxn>
                </a:cxnLst>
                <a:rect l="0" t="0" r="r" b="b"/>
                <a:pathLst>
                  <a:path w="67" h="67">
                    <a:moveTo>
                      <a:pt x="0" y="0"/>
                    </a:moveTo>
                    <a:lnTo>
                      <a:pt x="31" y="0"/>
                    </a:lnTo>
                    <a:lnTo>
                      <a:pt x="67" y="67"/>
                    </a:lnTo>
                    <a:lnTo>
                      <a:pt x="0" y="0"/>
                    </a:lnTo>
                    <a:close/>
                  </a:path>
                </a:pathLst>
              </a:cu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mn-ea"/>
                  <a:cs typeface="+mn-cs"/>
                </a:endParaRPr>
              </a:p>
            </p:txBody>
          </p:sp>
        </p:grpSp>
        <p:sp>
          <p:nvSpPr>
            <p:cNvPr id="27" name="矩形 26"/>
            <p:cNvSpPr/>
            <p:nvPr/>
          </p:nvSpPr>
          <p:spPr>
            <a:xfrm>
              <a:off x="1353699" y="5246155"/>
              <a:ext cx="1127386" cy="307777"/>
            </a:xfrm>
            <a:prstGeom prst="rect">
              <a:avLst/>
            </a:prstGeom>
            <a:ln>
              <a:solidFill>
                <a:sysClr val="windowText" lastClr="000000">
                  <a:lumMod val="65000"/>
                  <a:lumOff val="35000"/>
                </a:sysClr>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lumMod val="65000"/>
                      <a:lumOff val="35000"/>
                    </a:prstClr>
                  </a:solidFill>
                  <a:effectLst/>
                  <a:uLnTx/>
                  <a:uFillTx/>
                  <a:latin typeface="Arial" panose="020B0604020202020204" pitchFamily="34" charset="0"/>
                  <a:ea typeface="思源黑体 CN Regular" panose="020B0500000000000000" pitchFamily="34" charset="-122"/>
                  <a:cs typeface="Arial" panose="020B0604020202020204" pitchFamily="34" charset="0"/>
                </a:rPr>
                <a:t>文本标题</a:t>
              </a:r>
              <a:endParaRPr kumimoji="0" lang="zh-CN" altLang="en-US" sz="1400" b="0" i="0" u="none" strike="noStrike" kern="0" cap="none" spc="0" normalizeH="0" baseline="0" noProof="0" dirty="0">
                <a:ln>
                  <a:noFill/>
                </a:ln>
                <a:solidFill>
                  <a:prstClr val="black">
                    <a:lumMod val="65000"/>
                    <a:lumOff val="35000"/>
                  </a:prstClr>
                </a:solidFill>
                <a:effectLst/>
                <a:uLnTx/>
                <a:uFillTx/>
                <a:latin typeface="思源黑体 CN Regular" panose="020B0500000000000000" pitchFamily="34" charset="-122"/>
                <a:ea typeface="思源黑体 CN Regular" panose="020B0500000000000000" pitchFamily="34" charset="-122"/>
              </a:endParaRPr>
            </a:p>
          </p:txBody>
        </p:sp>
        <p:cxnSp>
          <p:nvCxnSpPr>
            <p:cNvPr id="28" name="直接连接符 27"/>
            <p:cNvCxnSpPr/>
            <p:nvPr/>
          </p:nvCxnSpPr>
          <p:spPr>
            <a:xfrm flipH="1">
              <a:off x="1358623" y="2630993"/>
              <a:ext cx="3661591" cy="0"/>
            </a:xfrm>
            <a:prstGeom prst="line">
              <a:avLst/>
            </a:prstGeom>
            <a:noFill/>
            <a:ln w="28575" cap="flat" cmpd="sng" algn="ctr">
              <a:solidFill>
                <a:srgbClr val="7F7F7F"/>
              </a:solidFill>
              <a:prstDash val="solid"/>
              <a:miter lim="800000"/>
            </a:ln>
            <a:effectLst/>
          </p:spPr>
        </p:cxn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74313" y="298369"/>
            <a:ext cx="3545238" cy="644999"/>
            <a:chOff x="1460150" y="2785307"/>
            <a:chExt cx="6814676" cy="1239818"/>
          </a:xfrm>
        </p:grpSpPr>
        <p:sp>
          <p:nvSpPr>
            <p:cNvPr id="12" name="椭圆 11"/>
            <p:cNvSpPr/>
            <p:nvPr/>
          </p:nvSpPr>
          <p:spPr>
            <a:xfrm>
              <a:off x="1485073" y="2799891"/>
              <a:ext cx="1162820" cy="1162820"/>
            </a:xfrm>
            <a:prstGeom prst="ellipse">
              <a:avLst/>
            </a:prstGeom>
            <a:gradFill flip="none" rotWithShape="0">
              <a:gsLst>
                <a:gs pos="0">
                  <a:srgbClr val="1FA2FF"/>
                </a:gs>
                <a:gs pos="50000">
                  <a:srgbClr val="12D8FA"/>
                </a:gs>
                <a:gs pos="100000">
                  <a:srgbClr val="A6FFCB"/>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dirty="0">
                <a:solidFill>
                  <a:schemeClr val="lt1"/>
                </a:solidFill>
                <a:latin typeface="Arial" panose="020B0604020202020204" pitchFamily="34" charset="0"/>
              </a:endParaRPr>
            </a:p>
          </p:txBody>
        </p:sp>
        <p:sp>
          <p:nvSpPr>
            <p:cNvPr id="13" name="文本框 12"/>
            <p:cNvSpPr txBox="1"/>
            <p:nvPr/>
          </p:nvSpPr>
          <p:spPr>
            <a:xfrm>
              <a:off x="1460150" y="2996580"/>
              <a:ext cx="1212668" cy="76909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prstClr val="white"/>
                  </a:solidFill>
                  <a:uLnTx/>
                  <a:uFillTx/>
                  <a:latin typeface="优设标题黑" panose="00000500000000000000" pitchFamily="2" charset="-122"/>
                  <a:ea typeface="优设标题黑" panose="00000500000000000000" pitchFamily="2" charset="-122"/>
                </a:rPr>
                <a:t>01</a:t>
              </a:r>
              <a:endParaRPr kumimoji="0" lang="zh-CN" altLang="en-US" sz="2000" b="0" i="0" u="none" strike="noStrike" kern="0" cap="none" spc="0" normalizeH="0" baseline="0" noProof="0" dirty="0">
                <a:ln>
                  <a:noFill/>
                </a:ln>
                <a:solidFill>
                  <a:prstClr val="white"/>
                </a:solidFill>
                <a:uLnTx/>
                <a:uFillTx/>
                <a:latin typeface="优设标题黑" panose="00000500000000000000" pitchFamily="2" charset="-122"/>
                <a:ea typeface="优设标题黑" panose="00000500000000000000" pitchFamily="2" charset="-122"/>
              </a:endParaRPr>
            </a:p>
          </p:txBody>
        </p:sp>
        <p:sp>
          <p:nvSpPr>
            <p:cNvPr id="14" name="文本框 13"/>
            <p:cNvSpPr txBox="1"/>
            <p:nvPr/>
          </p:nvSpPr>
          <p:spPr>
            <a:xfrm>
              <a:off x="3190148" y="2785307"/>
              <a:ext cx="3858378" cy="887413"/>
            </a:xfrm>
            <a:prstGeom prst="rect">
              <a:avLst/>
            </a:prstGeom>
            <a:noFill/>
          </p:spPr>
          <p:txBody>
            <a:bodyPr wrap="square" rtlCol="0">
              <a:spAutoFit/>
            </a:bodyPr>
            <a:lstStyle/>
            <a:p>
              <a:pPr marL="0" marR="0" lvl="0" indent="0" algn="dist"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chemeClr val="tx1">
                      <a:lumMod val="75000"/>
                      <a:lumOff val="25000"/>
                    </a:schemeClr>
                  </a:solidFill>
                  <a:uLnTx/>
                  <a:uFillTx/>
                  <a:latin typeface="优设标题黑" panose="00000500000000000000" pitchFamily="2" charset="-122"/>
                  <a:ea typeface="优设标题黑" panose="00000500000000000000" pitchFamily="2" charset="-122"/>
                </a:rPr>
                <a:t>医疗工作概述</a:t>
              </a:r>
              <a:endParaRPr kumimoji="0" lang="zh-CN" altLang="en-US" sz="2400" b="0" i="0" u="none" strike="noStrike" kern="0" cap="none" spc="0" normalizeH="0" baseline="0" noProof="0" dirty="0">
                <a:ln>
                  <a:noFill/>
                </a:ln>
                <a:solidFill>
                  <a:schemeClr val="tx1">
                    <a:lumMod val="75000"/>
                    <a:lumOff val="25000"/>
                  </a:schemeClr>
                </a:solidFill>
                <a:uLnTx/>
                <a:uFillTx/>
                <a:latin typeface="优设标题黑" panose="00000500000000000000" pitchFamily="2" charset="-122"/>
                <a:ea typeface="优设标题黑" panose="00000500000000000000" pitchFamily="2" charset="-122"/>
              </a:endParaRPr>
            </a:p>
          </p:txBody>
        </p:sp>
        <p:sp>
          <p:nvSpPr>
            <p:cNvPr id="15" name="文本框 14"/>
            <p:cNvSpPr txBox="1"/>
            <p:nvPr/>
          </p:nvSpPr>
          <p:spPr>
            <a:xfrm>
              <a:off x="3219320" y="3551839"/>
              <a:ext cx="5055506" cy="473286"/>
            </a:xfrm>
            <a:prstGeom prst="rect">
              <a:avLst/>
            </a:prstGeom>
            <a:noFill/>
          </p:spPr>
          <p:txBody>
            <a:bodyPr wrap="square" rtlCol="0">
              <a:spAutoFit/>
            </a:bodyPr>
            <a:lstStyle/>
            <a:p>
              <a:pPr lvl="0" algn="dist"/>
              <a:r>
                <a:rPr lang="en-US" altLang="zh-CN" sz="1000" i="1" kern="0" dirty="0">
                  <a:solidFill>
                    <a:prstClr val="white">
                      <a:lumMod val="65000"/>
                    </a:prstClr>
                  </a:solidFill>
                  <a:latin typeface="思源黑体 CN Light" panose="020B0300000000000000" pitchFamily="34" charset="-122"/>
                  <a:ea typeface="思源黑体 CN Light" panose="020B0300000000000000" pitchFamily="34" charset="-122"/>
                </a:rPr>
                <a:t>OVERVIEW OF MEDICAL WORK</a:t>
              </a:r>
              <a:endParaRPr kumimoji="0" lang="zh-CN" altLang="en-US" sz="1000" b="0" i="1" u="none" strike="noStrike" kern="0" cap="none" spc="0" normalizeH="0" baseline="0" noProof="0" dirty="0">
                <a:ln>
                  <a:noFill/>
                </a:ln>
                <a:solidFill>
                  <a:prstClr val="white">
                    <a:lumMod val="65000"/>
                  </a:prstClr>
                </a:solidFill>
                <a:uLnTx/>
                <a:uFillTx/>
                <a:latin typeface="思源黑体 CN Light" panose="020B0300000000000000" pitchFamily="34" charset="-122"/>
                <a:ea typeface="思源黑体 CN Light" panose="020B0300000000000000" pitchFamily="34" charset="-122"/>
              </a:endParaRPr>
            </a:p>
          </p:txBody>
        </p:sp>
        <p:cxnSp>
          <p:nvCxnSpPr>
            <p:cNvPr id="17" name="直接连接符 16"/>
            <p:cNvCxnSpPr/>
            <p:nvPr/>
          </p:nvCxnSpPr>
          <p:spPr>
            <a:xfrm>
              <a:off x="2922654" y="2938286"/>
              <a:ext cx="0" cy="97018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8" name="矩形 17"/>
          <p:cNvSpPr/>
          <p:nvPr/>
        </p:nvSpPr>
        <p:spPr>
          <a:xfrm>
            <a:off x="10565215" y="340543"/>
            <a:ext cx="1303173" cy="276999"/>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chemeClr val="tx1">
                    <a:lumMod val="75000"/>
                    <a:lumOff val="25000"/>
                  </a:schemeClr>
                </a:solidFill>
                <a:uLnTx/>
                <a:uFillTx/>
                <a:latin typeface="优设标题黑" panose="00000500000000000000" pitchFamily="2" charset="-122"/>
                <a:ea typeface="优设标题黑" panose="00000500000000000000" pitchFamily="2" charset="-122"/>
              </a:rPr>
              <a:t>YOUR LOGO</a:t>
            </a:r>
            <a:endParaRPr kumimoji="0" lang="zh-CN" altLang="en-US" sz="1200" b="0" i="0" u="none" strike="noStrike" kern="1200" cap="none" spc="0" normalizeH="0" baseline="0" noProof="0" dirty="0">
              <a:ln>
                <a:noFill/>
              </a:ln>
              <a:solidFill>
                <a:schemeClr val="tx1">
                  <a:lumMod val="75000"/>
                  <a:lumOff val="25000"/>
                </a:schemeClr>
              </a:solidFill>
              <a:uLnTx/>
              <a:uFillTx/>
              <a:latin typeface="优设标题黑" panose="00000500000000000000" pitchFamily="2" charset="-122"/>
              <a:ea typeface="优设标题黑" panose="00000500000000000000" pitchFamily="2" charset="-122"/>
            </a:endParaRPr>
          </a:p>
        </p:txBody>
      </p:sp>
      <p:graphicFrame>
        <p:nvGraphicFramePr>
          <p:cNvPr id="9" name="Chart 29"/>
          <p:cNvGraphicFramePr/>
          <p:nvPr/>
        </p:nvGraphicFramePr>
        <p:xfrm flipH="1">
          <a:off x="5761898" y="1636224"/>
          <a:ext cx="5923819" cy="4490712"/>
        </p:xfrm>
        <a:graphic>
          <a:graphicData uri="http://schemas.openxmlformats.org/drawingml/2006/chart">
            <c:chart xmlns:c="http://schemas.openxmlformats.org/drawingml/2006/chart" xmlns:r="http://schemas.openxmlformats.org/officeDocument/2006/relationships" r:id="rId1"/>
          </a:graphicData>
        </a:graphic>
      </p:graphicFrame>
      <p:grpSp>
        <p:nvGrpSpPr>
          <p:cNvPr id="10" name="组合 9"/>
          <p:cNvGrpSpPr/>
          <p:nvPr/>
        </p:nvGrpSpPr>
        <p:grpSpPr>
          <a:xfrm>
            <a:off x="1192051" y="2033181"/>
            <a:ext cx="4569847" cy="3334619"/>
            <a:chOff x="1192051" y="2033181"/>
            <a:chExt cx="4569847" cy="3334619"/>
          </a:xfrm>
        </p:grpSpPr>
        <p:sp>
          <p:nvSpPr>
            <p:cNvPr id="11" name="文本框 10"/>
            <p:cNvSpPr txBox="1"/>
            <p:nvPr/>
          </p:nvSpPr>
          <p:spPr>
            <a:xfrm flipH="1">
              <a:off x="1195338" y="3046844"/>
              <a:ext cx="4566560" cy="2320956"/>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rPr>
                <a:t>单击此处键入文本单击此处键入文本单击此处</a:t>
              </a:r>
              <a:endParaRPr kumimoji="0" lang="en-US" altLang="zh-CN" sz="1400" b="0" i="0" u="none" strike="noStrike" kern="0" cap="none" spc="0" normalizeH="0" baseline="0" noProof="0" dirty="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rPr>
                <a:t>键入文本单击此处单击此处键入文本单击此处键入文本单击此处键入文本单击此处文本单击此</a:t>
              </a:r>
              <a:endParaRPr kumimoji="0" lang="en-US" altLang="zh-CN" sz="1400" b="0" i="0" u="none" strike="noStrike" kern="0" cap="none" spc="0" normalizeH="0" baseline="0" noProof="0" dirty="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rPr>
                <a:t>处键入文本单击此处单击此处键入</a:t>
              </a:r>
              <a:endParaRPr kumimoji="0" lang="en-US" altLang="zh-CN" sz="1400" b="0" i="0" u="none" strike="noStrike" kern="0" cap="none" spc="0" normalizeH="0" baseline="0" noProof="0" dirty="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rPr>
                <a:t>文本单击此处键入文本单击此处</a:t>
              </a:r>
              <a:endParaRPr kumimoji="0" lang="en-US" altLang="zh-CN" sz="1400" b="0" i="0" u="none" strike="noStrike" kern="0" cap="none" spc="0" normalizeH="0" baseline="0" noProof="0" dirty="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rPr>
                <a:t>键入文本单击此处单击此处键入文本单击此处</a:t>
              </a:r>
              <a:endParaRPr kumimoji="0" lang="en-US" altLang="zh-CN" sz="1400" b="0" i="0" u="none" strike="noStrike" kern="0" cap="none" spc="0" normalizeH="0" baseline="0" noProof="0" dirty="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rPr>
                <a:t>处键入文本单击此处</a:t>
              </a:r>
              <a:endParaRPr kumimoji="0" lang="zh-CN" altLang="en-US" sz="1400" b="0" i="0" u="none" strike="noStrike" kern="0" cap="none" spc="0" normalizeH="0" baseline="0" noProof="0" dirty="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endParaRPr>
            </a:p>
          </p:txBody>
        </p:sp>
        <p:cxnSp>
          <p:nvCxnSpPr>
            <p:cNvPr id="16" name="直接连接符 15"/>
            <p:cNvCxnSpPr/>
            <p:nvPr/>
          </p:nvCxnSpPr>
          <p:spPr>
            <a:xfrm flipH="1">
              <a:off x="1291948" y="2844470"/>
              <a:ext cx="3661591" cy="0"/>
            </a:xfrm>
            <a:prstGeom prst="line">
              <a:avLst/>
            </a:prstGeom>
            <a:noFill/>
            <a:ln w="28575" cap="flat" cmpd="sng" algn="ctr">
              <a:solidFill>
                <a:srgbClr val="7F7F7F"/>
              </a:solidFill>
              <a:prstDash val="solid"/>
              <a:miter lim="800000"/>
            </a:ln>
            <a:effectLst/>
          </p:spPr>
        </p:cxnSp>
        <p:sp>
          <p:nvSpPr>
            <p:cNvPr id="19" name="文本框 18"/>
            <p:cNvSpPr txBox="1"/>
            <p:nvPr/>
          </p:nvSpPr>
          <p:spPr>
            <a:xfrm>
              <a:off x="1192051" y="2033181"/>
              <a:ext cx="2733441" cy="646331"/>
            </a:xfrm>
            <a:prstGeom prst="rect">
              <a:avLst/>
            </a:prstGeom>
            <a:noFill/>
          </p:spPr>
          <p:txBody>
            <a:bodyPr wrap="none" rtlCol="0">
              <a:spAutoFit/>
            </a:bodyPr>
            <a:lstStyle>
              <a:defPPr>
                <a:defRPr lang="zh-CN"/>
              </a:defPPr>
              <a:lvl1pPr algn="ctr">
                <a:defRPr sz="3600">
                  <a:solidFill>
                    <a:srgbClr val="EA7D7E"/>
                  </a:solidFill>
                  <a:latin typeface="优设标题黑" panose="00000500000000000000" pitchFamily="2" charset="-122"/>
                  <a:ea typeface="优设标题黑" panose="00000500000000000000" pitchFamily="2"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600" b="0" i="0" u="none" strike="noStrike" kern="0" cap="none" spc="0" normalizeH="0" baseline="0" noProof="0" dirty="0">
                  <a:ln>
                    <a:noFill/>
                  </a:ln>
                  <a:gradFill>
                    <a:gsLst>
                      <a:gs pos="50000">
                        <a:srgbClr val="12D8FA"/>
                      </a:gs>
                      <a:gs pos="0">
                        <a:srgbClr val="1FA2FF"/>
                      </a:gs>
                      <a:gs pos="100000">
                        <a:srgbClr val="A6FFCB"/>
                      </a:gs>
                    </a:gsLst>
                    <a:lin ang="2700000" scaled="1"/>
                  </a:gradFill>
                  <a:effectLst/>
                  <a:uLnTx/>
                  <a:uFillTx/>
                  <a:latin typeface="优设标题黑" panose="00000500000000000000" pitchFamily="2" charset="-122"/>
                  <a:ea typeface="优设标题黑" panose="00000500000000000000" pitchFamily="2" charset="-122"/>
                </a:rPr>
                <a:t>添加文本标题</a:t>
              </a:r>
              <a:endParaRPr kumimoji="0" lang="zh-CN" altLang="en-US" sz="3600" b="0" i="0" u="none" strike="noStrike" kern="0" cap="none" spc="0" normalizeH="0" baseline="0" noProof="0" dirty="0">
                <a:ln>
                  <a:noFill/>
                </a:ln>
                <a:gradFill>
                  <a:gsLst>
                    <a:gs pos="50000">
                      <a:srgbClr val="12D8FA"/>
                    </a:gs>
                    <a:gs pos="0">
                      <a:srgbClr val="1FA2FF"/>
                    </a:gs>
                    <a:gs pos="100000">
                      <a:srgbClr val="A6FFCB"/>
                    </a:gs>
                  </a:gsLst>
                  <a:lin ang="2700000" scaled="1"/>
                </a:gradFill>
                <a:effectLst/>
                <a:uLnTx/>
                <a:uFillTx/>
                <a:latin typeface="优设标题黑" panose="00000500000000000000" pitchFamily="2" charset="-122"/>
                <a:ea typeface="优设标题黑" panose="00000500000000000000" pitchFamily="2" charset="-122"/>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74313" y="298369"/>
            <a:ext cx="3545238" cy="644999"/>
            <a:chOff x="1460150" y="2785307"/>
            <a:chExt cx="6814676" cy="1239818"/>
          </a:xfrm>
        </p:grpSpPr>
        <p:sp>
          <p:nvSpPr>
            <p:cNvPr id="12" name="椭圆 11"/>
            <p:cNvSpPr/>
            <p:nvPr/>
          </p:nvSpPr>
          <p:spPr>
            <a:xfrm>
              <a:off x="1485073" y="2799891"/>
              <a:ext cx="1162820" cy="1162820"/>
            </a:xfrm>
            <a:prstGeom prst="ellipse">
              <a:avLst/>
            </a:prstGeom>
            <a:gradFill flip="none" rotWithShape="0">
              <a:gsLst>
                <a:gs pos="0">
                  <a:srgbClr val="1FA2FF"/>
                </a:gs>
                <a:gs pos="50000">
                  <a:srgbClr val="12D8FA"/>
                </a:gs>
                <a:gs pos="100000">
                  <a:srgbClr val="A6FFCB"/>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dirty="0">
                <a:solidFill>
                  <a:schemeClr val="lt1"/>
                </a:solidFill>
                <a:latin typeface="Arial" panose="020B0604020202020204" pitchFamily="34" charset="0"/>
              </a:endParaRPr>
            </a:p>
          </p:txBody>
        </p:sp>
        <p:sp>
          <p:nvSpPr>
            <p:cNvPr id="13" name="文本框 12"/>
            <p:cNvSpPr txBox="1"/>
            <p:nvPr/>
          </p:nvSpPr>
          <p:spPr>
            <a:xfrm>
              <a:off x="1460150" y="2996580"/>
              <a:ext cx="1212668" cy="76909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prstClr val="white"/>
                  </a:solidFill>
                  <a:uLnTx/>
                  <a:uFillTx/>
                  <a:latin typeface="优设标题黑" panose="00000500000000000000" pitchFamily="2" charset="-122"/>
                  <a:ea typeface="优设标题黑" panose="00000500000000000000" pitchFamily="2" charset="-122"/>
                </a:rPr>
                <a:t>01</a:t>
              </a:r>
              <a:endParaRPr kumimoji="0" lang="zh-CN" altLang="en-US" sz="2000" b="0" i="0" u="none" strike="noStrike" kern="0" cap="none" spc="0" normalizeH="0" baseline="0" noProof="0" dirty="0">
                <a:ln>
                  <a:noFill/>
                </a:ln>
                <a:solidFill>
                  <a:prstClr val="white"/>
                </a:solidFill>
                <a:uLnTx/>
                <a:uFillTx/>
                <a:latin typeface="优设标题黑" panose="00000500000000000000" pitchFamily="2" charset="-122"/>
                <a:ea typeface="优设标题黑" panose="00000500000000000000" pitchFamily="2" charset="-122"/>
              </a:endParaRPr>
            </a:p>
          </p:txBody>
        </p:sp>
        <p:sp>
          <p:nvSpPr>
            <p:cNvPr id="14" name="文本框 13"/>
            <p:cNvSpPr txBox="1"/>
            <p:nvPr/>
          </p:nvSpPr>
          <p:spPr>
            <a:xfrm>
              <a:off x="3190148" y="2785307"/>
              <a:ext cx="3858378" cy="887413"/>
            </a:xfrm>
            <a:prstGeom prst="rect">
              <a:avLst/>
            </a:prstGeom>
            <a:noFill/>
          </p:spPr>
          <p:txBody>
            <a:bodyPr wrap="square" rtlCol="0">
              <a:spAutoFit/>
            </a:bodyPr>
            <a:lstStyle/>
            <a:p>
              <a:pPr marL="0" marR="0" lvl="0" indent="0" algn="dist"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chemeClr val="tx1">
                      <a:lumMod val="75000"/>
                      <a:lumOff val="25000"/>
                    </a:schemeClr>
                  </a:solidFill>
                  <a:uLnTx/>
                  <a:uFillTx/>
                  <a:latin typeface="优设标题黑" panose="00000500000000000000" pitchFamily="2" charset="-122"/>
                  <a:ea typeface="优设标题黑" panose="00000500000000000000" pitchFamily="2" charset="-122"/>
                </a:rPr>
                <a:t>医疗工作概述</a:t>
              </a:r>
              <a:endParaRPr kumimoji="0" lang="zh-CN" altLang="en-US" sz="2400" b="0" i="0" u="none" strike="noStrike" kern="0" cap="none" spc="0" normalizeH="0" baseline="0" noProof="0" dirty="0">
                <a:ln>
                  <a:noFill/>
                </a:ln>
                <a:solidFill>
                  <a:schemeClr val="tx1">
                    <a:lumMod val="75000"/>
                    <a:lumOff val="25000"/>
                  </a:schemeClr>
                </a:solidFill>
                <a:uLnTx/>
                <a:uFillTx/>
                <a:latin typeface="优设标题黑" panose="00000500000000000000" pitchFamily="2" charset="-122"/>
                <a:ea typeface="优设标题黑" panose="00000500000000000000" pitchFamily="2" charset="-122"/>
              </a:endParaRPr>
            </a:p>
          </p:txBody>
        </p:sp>
        <p:sp>
          <p:nvSpPr>
            <p:cNvPr id="15" name="文本框 14"/>
            <p:cNvSpPr txBox="1"/>
            <p:nvPr/>
          </p:nvSpPr>
          <p:spPr>
            <a:xfrm>
              <a:off x="3219320" y="3551839"/>
              <a:ext cx="5055506" cy="473286"/>
            </a:xfrm>
            <a:prstGeom prst="rect">
              <a:avLst/>
            </a:prstGeom>
            <a:noFill/>
          </p:spPr>
          <p:txBody>
            <a:bodyPr wrap="square" rtlCol="0">
              <a:spAutoFit/>
            </a:bodyPr>
            <a:lstStyle/>
            <a:p>
              <a:pPr lvl="0" algn="dist"/>
              <a:r>
                <a:rPr lang="en-US" altLang="zh-CN" sz="1000" i="1" kern="0" dirty="0">
                  <a:solidFill>
                    <a:prstClr val="white">
                      <a:lumMod val="65000"/>
                    </a:prstClr>
                  </a:solidFill>
                  <a:latin typeface="思源黑体 CN Light" panose="020B0300000000000000" pitchFamily="34" charset="-122"/>
                  <a:ea typeface="思源黑体 CN Light" panose="020B0300000000000000" pitchFamily="34" charset="-122"/>
                </a:rPr>
                <a:t>OVERVIEW OF MEDICAL WORK</a:t>
              </a:r>
              <a:endParaRPr kumimoji="0" lang="zh-CN" altLang="en-US" sz="1000" b="0" i="1" u="none" strike="noStrike" kern="0" cap="none" spc="0" normalizeH="0" baseline="0" noProof="0" dirty="0">
                <a:ln>
                  <a:noFill/>
                </a:ln>
                <a:solidFill>
                  <a:prstClr val="white">
                    <a:lumMod val="65000"/>
                  </a:prstClr>
                </a:solidFill>
                <a:uLnTx/>
                <a:uFillTx/>
                <a:latin typeface="思源黑体 CN Light" panose="020B0300000000000000" pitchFamily="34" charset="-122"/>
                <a:ea typeface="思源黑体 CN Light" panose="020B0300000000000000" pitchFamily="34" charset="-122"/>
              </a:endParaRPr>
            </a:p>
          </p:txBody>
        </p:sp>
        <p:cxnSp>
          <p:nvCxnSpPr>
            <p:cNvPr id="17" name="直接连接符 16"/>
            <p:cNvCxnSpPr/>
            <p:nvPr/>
          </p:nvCxnSpPr>
          <p:spPr>
            <a:xfrm>
              <a:off x="2922654" y="2938286"/>
              <a:ext cx="0" cy="97018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8" name="矩形 17"/>
          <p:cNvSpPr/>
          <p:nvPr/>
        </p:nvSpPr>
        <p:spPr>
          <a:xfrm>
            <a:off x="10565215" y="340543"/>
            <a:ext cx="1303173" cy="276999"/>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chemeClr val="tx1">
                    <a:lumMod val="75000"/>
                    <a:lumOff val="25000"/>
                  </a:schemeClr>
                </a:solidFill>
                <a:uLnTx/>
                <a:uFillTx/>
                <a:latin typeface="优设标题黑" panose="00000500000000000000" pitchFamily="2" charset="-122"/>
                <a:ea typeface="优设标题黑" panose="00000500000000000000" pitchFamily="2" charset="-122"/>
              </a:rPr>
              <a:t>YOUR LOGO</a:t>
            </a:r>
            <a:endParaRPr kumimoji="0" lang="zh-CN" altLang="en-US" sz="1200" b="0" i="0" u="none" strike="noStrike" kern="1200" cap="none" spc="0" normalizeH="0" baseline="0" noProof="0" dirty="0">
              <a:ln>
                <a:noFill/>
              </a:ln>
              <a:solidFill>
                <a:schemeClr val="tx1">
                  <a:lumMod val="75000"/>
                  <a:lumOff val="25000"/>
                </a:schemeClr>
              </a:solidFill>
              <a:uLnTx/>
              <a:uFillTx/>
              <a:latin typeface="优设标题黑" panose="00000500000000000000" pitchFamily="2" charset="-122"/>
              <a:ea typeface="优设标题黑" panose="00000500000000000000" pitchFamily="2" charset="-122"/>
            </a:endParaRPr>
          </a:p>
        </p:txBody>
      </p:sp>
      <p:grpSp>
        <p:nvGrpSpPr>
          <p:cNvPr id="9" name="组合 8"/>
          <p:cNvGrpSpPr/>
          <p:nvPr/>
        </p:nvGrpSpPr>
        <p:grpSpPr>
          <a:xfrm>
            <a:off x="934181" y="2120655"/>
            <a:ext cx="5521162" cy="3524957"/>
            <a:chOff x="174788" y="1610240"/>
            <a:chExt cx="5703852" cy="3641594"/>
          </a:xfrm>
        </p:grpSpPr>
        <p:cxnSp>
          <p:nvCxnSpPr>
            <p:cNvPr id="10" name="直接连接符 9"/>
            <p:cNvCxnSpPr/>
            <p:nvPr/>
          </p:nvCxnSpPr>
          <p:spPr>
            <a:xfrm>
              <a:off x="615932" y="1610240"/>
              <a:ext cx="0" cy="3220278"/>
            </a:xfrm>
            <a:prstGeom prst="line">
              <a:avLst/>
            </a:prstGeom>
            <a:noFill/>
            <a:ln w="6350" cap="flat" cmpd="sng" algn="ctr">
              <a:solidFill>
                <a:sysClr val="window" lastClr="FFFFFF">
                  <a:lumMod val="65000"/>
                </a:sysClr>
              </a:solidFill>
              <a:prstDash val="solid"/>
              <a:miter lim="800000"/>
            </a:ln>
            <a:effectLst/>
          </p:spPr>
        </p:cxnSp>
        <p:cxnSp>
          <p:nvCxnSpPr>
            <p:cNvPr id="11" name="直接连接符 10"/>
            <p:cNvCxnSpPr/>
            <p:nvPr/>
          </p:nvCxnSpPr>
          <p:spPr>
            <a:xfrm flipH="1">
              <a:off x="615932" y="4830518"/>
              <a:ext cx="5262708" cy="0"/>
            </a:xfrm>
            <a:prstGeom prst="line">
              <a:avLst/>
            </a:prstGeom>
            <a:noFill/>
            <a:ln w="6350" cap="flat" cmpd="sng" algn="ctr">
              <a:solidFill>
                <a:sysClr val="window" lastClr="FFFFFF">
                  <a:lumMod val="65000"/>
                </a:sysClr>
              </a:solidFill>
              <a:prstDash val="solid"/>
              <a:miter lim="800000"/>
            </a:ln>
            <a:effectLst/>
          </p:spPr>
        </p:cxnSp>
        <p:cxnSp>
          <p:nvCxnSpPr>
            <p:cNvPr id="16" name="直接连接符 15"/>
            <p:cNvCxnSpPr/>
            <p:nvPr/>
          </p:nvCxnSpPr>
          <p:spPr>
            <a:xfrm flipH="1">
              <a:off x="615932" y="4287179"/>
              <a:ext cx="5262708" cy="0"/>
            </a:xfrm>
            <a:prstGeom prst="line">
              <a:avLst/>
            </a:prstGeom>
            <a:noFill/>
            <a:ln w="6350" cap="flat" cmpd="sng" algn="ctr">
              <a:solidFill>
                <a:sysClr val="window" lastClr="FFFFFF">
                  <a:lumMod val="65000"/>
                </a:sysClr>
              </a:solidFill>
              <a:prstDash val="solid"/>
              <a:miter lim="800000"/>
            </a:ln>
            <a:effectLst/>
          </p:spPr>
        </p:cxnSp>
        <p:cxnSp>
          <p:nvCxnSpPr>
            <p:cNvPr id="19" name="直接连接符 18"/>
            <p:cNvCxnSpPr/>
            <p:nvPr/>
          </p:nvCxnSpPr>
          <p:spPr>
            <a:xfrm flipH="1">
              <a:off x="615932" y="3743840"/>
              <a:ext cx="5262708" cy="0"/>
            </a:xfrm>
            <a:prstGeom prst="line">
              <a:avLst/>
            </a:prstGeom>
            <a:noFill/>
            <a:ln w="6350" cap="flat" cmpd="sng" algn="ctr">
              <a:solidFill>
                <a:sysClr val="window" lastClr="FFFFFF">
                  <a:lumMod val="65000"/>
                </a:sysClr>
              </a:solidFill>
              <a:prstDash val="solid"/>
              <a:miter lim="800000"/>
            </a:ln>
            <a:effectLst/>
          </p:spPr>
        </p:cxnSp>
        <p:cxnSp>
          <p:nvCxnSpPr>
            <p:cNvPr id="20" name="直接连接符 19"/>
            <p:cNvCxnSpPr/>
            <p:nvPr/>
          </p:nvCxnSpPr>
          <p:spPr>
            <a:xfrm flipH="1">
              <a:off x="615932" y="3200501"/>
              <a:ext cx="5262708" cy="0"/>
            </a:xfrm>
            <a:prstGeom prst="line">
              <a:avLst/>
            </a:prstGeom>
            <a:noFill/>
            <a:ln w="6350" cap="flat" cmpd="sng" algn="ctr">
              <a:solidFill>
                <a:sysClr val="window" lastClr="FFFFFF">
                  <a:lumMod val="65000"/>
                </a:sysClr>
              </a:solidFill>
              <a:prstDash val="solid"/>
              <a:miter lim="800000"/>
            </a:ln>
            <a:effectLst/>
          </p:spPr>
        </p:cxnSp>
        <p:cxnSp>
          <p:nvCxnSpPr>
            <p:cNvPr id="21" name="直接连接符 20"/>
            <p:cNvCxnSpPr/>
            <p:nvPr/>
          </p:nvCxnSpPr>
          <p:spPr>
            <a:xfrm flipH="1">
              <a:off x="615932" y="2657162"/>
              <a:ext cx="5262708" cy="0"/>
            </a:xfrm>
            <a:prstGeom prst="line">
              <a:avLst/>
            </a:prstGeom>
            <a:noFill/>
            <a:ln w="6350" cap="flat" cmpd="sng" algn="ctr">
              <a:solidFill>
                <a:sysClr val="window" lastClr="FFFFFF">
                  <a:lumMod val="65000"/>
                </a:sysClr>
              </a:solidFill>
              <a:prstDash val="solid"/>
              <a:miter lim="800000"/>
            </a:ln>
            <a:effectLst/>
          </p:spPr>
        </p:cxnSp>
        <p:cxnSp>
          <p:nvCxnSpPr>
            <p:cNvPr id="22" name="直接连接符 21"/>
            <p:cNvCxnSpPr/>
            <p:nvPr/>
          </p:nvCxnSpPr>
          <p:spPr>
            <a:xfrm flipH="1">
              <a:off x="615932" y="2113823"/>
              <a:ext cx="5262708" cy="0"/>
            </a:xfrm>
            <a:prstGeom prst="line">
              <a:avLst/>
            </a:prstGeom>
            <a:noFill/>
            <a:ln w="6350" cap="flat" cmpd="sng" algn="ctr">
              <a:solidFill>
                <a:sysClr val="window" lastClr="FFFFFF">
                  <a:lumMod val="65000"/>
                </a:sysClr>
              </a:solidFill>
              <a:prstDash val="solid"/>
              <a:miter lim="800000"/>
            </a:ln>
            <a:effectLst/>
          </p:spPr>
        </p:cxnSp>
        <p:sp>
          <p:nvSpPr>
            <p:cNvPr id="23" name="文本框 22"/>
            <p:cNvSpPr txBox="1"/>
            <p:nvPr/>
          </p:nvSpPr>
          <p:spPr>
            <a:xfrm>
              <a:off x="174788" y="4164021"/>
              <a:ext cx="305044" cy="31796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a:ln>
                    <a:noFill/>
                  </a:ln>
                  <a:solidFill>
                    <a:prstClr val="white">
                      <a:lumMod val="50000"/>
                    </a:prstClr>
                  </a:solidFill>
                  <a:effectLst/>
                  <a:uLnTx/>
                  <a:uFillTx/>
                  <a:latin typeface="胡晓波真帅体" panose="02010600030101010101" pitchFamily="2" charset="-122"/>
                  <a:ea typeface="胡晓波真帅体" panose="02010600030101010101" pitchFamily="2" charset="-122"/>
                  <a:cs typeface="Arial" panose="020B0604020202020204" pitchFamily="34" charset="0"/>
                </a:rPr>
                <a:t>10</a:t>
              </a:r>
              <a:endParaRPr kumimoji="0" lang="zh-CN" altLang="en-US" sz="1400" b="0" i="0" u="none" strike="noStrike" kern="0" cap="none" spc="0" normalizeH="0" baseline="0" noProof="0" dirty="0">
                <a:ln>
                  <a:noFill/>
                </a:ln>
                <a:solidFill>
                  <a:prstClr val="white">
                    <a:lumMod val="50000"/>
                  </a:prstClr>
                </a:solidFill>
                <a:effectLst/>
                <a:uLnTx/>
                <a:uFillTx/>
                <a:latin typeface="胡晓波真帅体" panose="02010600030101010101" pitchFamily="2" charset="-122"/>
                <a:ea typeface="胡晓波真帅体" panose="02010600030101010101" pitchFamily="2" charset="-122"/>
                <a:cs typeface="Arial" panose="020B0604020202020204" pitchFamily="34" charset="0"/>
              </a:endParaRPr>
            </a:p>
          </p:txBody>
        </p:sp>
        <p:sp>
          <p:nvSpPr>
            <p:cNvPr id="24" name="文本框 23"/>
            <p:cNvSpPr txBox="1"/>
            <p:nvPr/>
          </p:nvSpPr>
          <p:spPr>
            <a:xfrm>
              <a:off x="174788" y="3617271"/>
              <a:ext cx="351414" cy="31796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a:ln>
                    <a:noFill/>
                  </a:ln>
                  <a:solidFill>
                    <a:prstClr val="white">
                      <a:lumMod val="50000"/>
                    </a:prstClr>
                  </a:solidFill>
                  <a:effectLst/>
                  <a:uLnTx/>
                  <a:uFillTx/>
                  <a:latin typeface="胡晓波真帅体" panose="02010600030101010101" pitchFamily="2" charset="-122"/>
                  <a:ea typeface="胡晓波真帅体" panose="02010600030101010101" pitchFamily="2" charset="-122"/>
                  <a:cs typeface="Arial" panose="020B0604020202020204" pitchFamily="34" charset="0"/>
                </a:rPr>
                <a:t>20</a:t>
              </a:r>
              <a:endParaRPr kumimoji="0" lang="zh-CN" altLang="en-US" sz="1400" b="0" i="0" u="none" strike="noStrike" kern="0" cap="none" spc="0" normalizeH="0" baseline="0" noProof="0" dirty="0">
                <a:ln>
                  <a:noFill/>
                </a:ln>
                <a:solidFill>
                  <a:prstClr val="white">
                    <a:lumMod val="50000"/>
                  </a:prstClr>
                </a:solidFill>
                <a:effectLst/>
                <a:uLnTx/>
                <a:uFillTx/>
                <a:latin typeface="胡晓波真帅体" panose="02010600030101010101" pitchFamily="2" charset="-122"/>
                <a:ea typeface="胡晓波真帅体" panose="02010600030101010101" pitchFamily="2" charset="-122"/>
                <a:cs typeface="Arial" panose="020B0604020202020204" pitchFamily="34" charset="0"/>
              </a:endParaRPr>
            </a:p>
          </p:txBody>
        </p:sp>
        <p:sp>
          <p:nvSpPr>
            <p:cNvPr id="25" name="文本框 24"/>
            <p:cNvSpPr txBox="1"/>
            <p:nvPr/>
          </p:nvSpPr>
          <p:spPr>
            <a:xfrm>
              <a:off x="174788" y="3070521"/>
              <a:ext cx="348101" cy="31796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a:ln>
                    <a:noFill/>
                  </a:ln>
                  <a:solidFill>
                    <a:prstClr val="white">
                      <a:lumMod val="50000"/>
                    </a:prstClr>
                  </a:solidFill>
                  <a:effectLst/>
                  <a:uLnTx/>
                  <a:uFillTx/>
                  <a:latin typeface="胡晓波真帅体" panose="02010600030101010101" pitchFamily="2" charset="-122"/>
                  <a:ea typeface="胡晓波真帅体" panose="02010600030101010101" pitchFamily="2" charset="-122"/>
                  <a:cs typeface="Arial" panose="020B0604020202020204" pitchFamily="34" charset="0"/>
                </a:rPr>
                <a:t>30</a:t>
              </a:r>
              <a:endParaRPr kumimoji="0" lang="zh-CN" altLang="en-US" sz="1400" b="0" i="0" u="none" strike="noStrike" kern="0" cap="none" spc="0" normalizeH="0" baseline="0" noProof="0" dirty="0">
                <a:ln>
                  <a:noFill/>
                </a:ln>
                <a:solidFill>
                  <a:prstClr val="white">
                    <a:lumMod val="50000"/>
                  </a:prstClr>
                </a:solidFill>
                <a:effectLst/>
                <a:uLnTx/>
                <a:uFillTx/>
                <a:latin typeface="胡晓波真帅体" panose="02010600030101010101" pitchFamily="2" charset="-122"/>
                <a:ea typeface="胡晓波真帅体" panose="02010600030101010101" pitchFamily="2" charset="-122"/>
                <a:cs typeface="Arial" panose="020B0604020202020204" pitchFamily="34" charset="0"/>
              </a:endParaRPr>
            </a:p>
          </p:txBody>
        </p:sp>
        <p:sp>
          <p:nvSpPr>
            <p:cNvPr id="26" name="文本框 25"/>
            <p:cNvSpPr txBox="1"/>
            <p:nvPr/>
          </p:nvSpPr>
          <p:spPr>
            <a:xfrm>
              <a:off x="174788" y="2523771"/>
              <a:ext cx="364662" cy="31796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a:ln>
                    <a:noFill/>
                  </a:ln>
                  <a:solidFill>
                    <a:prstClr val="white">
                      <a:lumMod val="50000"/>
                    </a:prstClr>
                  </a:solidFill>
                  <a:effectLst/>
                  <a:uLnTx/>
                  <a:uFillTx/>
                  <a:latin typeface="胡晓波真帅体" panose="02010600030101010101" pitchFamily="2" charset="-122"/>
                  <a:ea typeface="胡晓波真帅体" panose="02010600030101010101" pitchFamily="2" charset="-122"/>
                  <a:cs typeface="Arial" panose="020B0604020202020204" pitchFamily="34" charset="0"/>
                </a:rPr>
                <a:t>40</a:t>
              </a:r>
              <a:endParaRPr kumimoji="0" lang="zh-CN" altLang="en-US" sz="1400" b="0" i="0" u="none" strike="noStrike" kern="0" cap="none" spc="0" normalizeH="0" baseline="0" noProof="0" dirty="0">
                <a:ln>
                  <a:noFill/>
                </a:ln>
                <a:solidFill>
                  <a:prstClr val="white">
                    <a:lumMod val="50000"/>
                  </a:prstClr>
                </a:solidFill>
                <a:effectLst/>
                <a:uLnTx/>
                <a:uFillTx/>
                <a:latin typeface="胡晓波真帅体" panose="02010600030101010101" pitchFamily="2" charset="-122"/>
                <a:ea typeface="胡晓波真帅体" panose="02010600030101010101" pitchFamily="2" charset="-122"/>
                <a:cs typeface="Arial" panose="020B0604020202020204" pitchFamily="34" charset="0"/>
              </a:endParaRPr>
            </a:p>
          </p:txBody>
        </p:sp>
        <p:sp>
          <p:nvSpPr>
            <p:cNvPr id="27" name="文本框 26"/>
            <p:cNvSpPr txBox="1"/>
            <p:nvPr/>
          </p:nvSpPr>
          <p:spPr>
            <a:xfrm>
              <a:off x="174788" y="1977021"/>
              <a:ext cx="351414" cy="31796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a:ln>
                    <a:noFill/>
                  </a:ln>
                  <a:solidFill>
                    <a:prstClr val="white">
                      <a:lumMod val="50000"/>
                    </a:prstClr>
                  </a:solidFill>
                  <a:effectLst/>
                  <a:uLnTx/>
                  <a:uFillTx/>
                  <a:latin typeface="胡晓波真帅体" panose="02010600030101010101" pitchFamily="2" charset="-122"/>
                  <a:ea typeface="胡晓波真帅体" panose="02010600030101010101" pitchFamily="2" charset="-122"/>
                  <a:cs typeface="Arial" panose="020B0604020202020204" pitchFamily="34" charset="0"/>
                </a:rPr>
                <a:t>50</a:t>
              </a:r>
              <a:endParaRPr kumimoji="0" lang="zh-CN" altLang="en-US" sz="1400" b="0" i="0" u="none" strike="noStrike" kern="0" cap="none" spc="0" normalizeH="0" baseline="0" noProof="0" dirty="0">
                <a:ln>
                  <a:noFill/>
                </a:ln>
                <a:solidFill>
                  <a:prstClr val="white">
                    <a:lumMod val="50000"/>
                  </a:prstClr>
                </a:solidFill>
                <a:effectLst/>
                <a:uLnTx/>
                <a:uFillTx/>
                <a:latin typeface="胡晓波真帅体" panose="02010600030101010101" pitchFamily="2" charset="-122"/>
                <a:ea typeface="胡晓波真帅体" panose="02010600030101010101" pitchFamily="2" charset="-122"/>
                <a:cs typeface="Arial" panose="020B0604020202020204" pitchFamily="34" charset="0"/>
              </a:endParaRPr>
            </a:p>
          </p:txBody>
        </p:sp>
        <p:sp>
          <p:nvSpPr>
            <p:cNvPr id="28" name="文本框 27"/>
            <p:cNvSpPr txBox="1"/>
            <p:nvPr/>
          </p:nvSpPr>
          <p:spPr>
            <a:xfrm rot="19312227">
              <a:off x="943770" y="4997465"/>
              <a:ext cx="526954" cy="25436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0" b="0" i="0" u="none" strike="noStrike" kern="0" cap="none" spc="0" normalizeH="0" baseline="0" noProof="0" dirty="0">
                  <a:ln>
                    <a:noFill/>
                  </a:ln>
                  <a:solidFill>
                    <a:prstClr val="white">
                      <a:lumMod val="50000"/>
                    </a:prstClr>
                  </a:solidFill>
                  <a:effectLst/>
                  <a:uLnTx/>
                  <a:uFillTx/>
                  <a:latin typeface="胡晓波真帅体" panose="02010600030101010101" pitchFamily="2" charset="-122"/>
                  <a:ea typeface="胡晓波真帅体" panose="02010600030101010101" pitchFamily="2" charset="-122"/>
                  <a:cs typeface="Arial" panose="020B0604020202020204" pitchFamily="34" charset="0"/>
                </a:rPr>
                <a:t>TITTLE</a:t>
              </a:r>
              <a:endParaRPr kumimoji="0" lang="zh-CN" altLang="en-US" sz="1000" b="0" i="0" u="none" strike="noStrike" kern="0" cap="none" spc="0" normalizeH="0" baseline="0" noProof="0" dirty="0">
                <a:ln>
                  <a:noFill/>
                </a:ln>
                <a:solidFill>
                  <a:prstClr val="white">
                    <a:lumMod val="50000"/>
                  </a:prstClr>
                </a:solidFill>
                <a:effectLst/>
                <a:uLnTx/>
                <a:uFillTx/>
                <a:latin typeface="胡晓波真帅体" panose="02010600030101010101" pitchFamily="2" charset="-122"/>
                <a:ea typeface="胡晓波真帅体" panose="02010600030101010101" pitchFamily="2" charset="-122"/>
                <a:cs typeface="Arial" panose="020B0604020202020204" pitchFamily="34" charset="0"/>
              </a:endParaRPr>
            </a:p>
          </p:txBody>
        </p:sp>
        <p:sp>
          <p:nvSpPr>
            <p:cNvPr id="29" name="文本框 28"/>
            <p:cNvSpPr txBox="1"/>
            <p:nvPr/>
          </p:nvSpPr>
          <p:spPr>
            <a:xfrm rot="19312227">
              <a:off x="1554835" y="4997466"/>
              <a:ext cx="526954" cy="25436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0" b="0" i="0" u="none" strike="noStrike" kern="0" cap="none" spc="0" normalizeH="0" baseline="0" noProof="0" dirty="0">
                  <a:ln>
                    <a:noFill/>
                  </a:ln>
                  <a:solidFill>
                    <a:prstClr val="white">
                      <a:lumMod val="50000"/>
                    </a:prstClr>
                  </a:solidFill>
                  <a:effectLst/>
                  <a:uLnTx/>
                  <a:uFillTx/>
                  <a:latin typeface="胡晓波真帅体" panose="02010600030101010101" pitchFamily="2" charset="-122"/>
                  <a:ea typeface="胡晓波真帅体" panose="02010600030101010101" pitchFamily="2" charset="-122"/>
                  <a:cs typeface="Arial" panose="020B0604020202020204" pitchFamily="34" charset="0"/>
                </a:rPr>
                <a:t>TITTLE</a:t>
              </a:r>
              <a:endParaRPr kumimoji="0" lang="zh-CN" altLang="en-US" sz="1000" b="0" i="0" u="none" strike="noStrike" kern="0" cap="none" spc="0" normalizeH="0" baseline="0" noProof="0" dirty="0">
                <a:ln>
                  <a:noFill/>
                </a:ln>
                <a:solidFill>
                  <a:prstClr val="white">
                    <a:lumMod val="50000"/>
                  </a:prstClr>
                </a:solidFill>
                <a:effectLst/>
                <a:uLnTx/>
                <a:uFillTx/>
                <a:latin typeface="胡晓波真帅体" panose="02010600030101010101" pitchFamily="2" charset="-122"/>
                <a:ea typeface="胡晓波真帅体" panose="02010600030101010101" pitchFamily="2" charset="-122"/>
                <a:cs typeface="Arial" panose="020B0604020202020204" pitchFamily="34" charset="0"/>
              </a:endParaRPr>
            </a:p>
          </p:txBody>
        </p:sp>
        <p:sp>
          <p:nvSpPr>
            <p:cNvPr id="30" name="文本框 29"/>
            <p:cNvSpPr txBox="1"/>
            <p:nvPr/>
          </p:nvSpPr>
          <p:spPr>
            <a:xfrm rot="19312227">
              <a:off x="2165900" y="4997466"/>
              <a:ext cx="526954" cy="25436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0" b="0" i="0" u="none" strike="noStrike" kern="0" cap="none" spc="0" normalizeH="0" baseline="0" noProof="0" dirty="0">
                  <a:ln>
                    <a:noFill/>
                  </a:ln>
                  <a:solidFill>
                    <a:prstClr val="white">
                      <a:lumMod val="50000"/>
                    </a:prstClr>
                  </a:solidFill>
                  <a:effectLst/>
                  <a:uLnTx/>
                  <a:uFillTx/>
                  <a:latin typeface="胡晓波真帅体" panose="02010600030101010101" pitchFamily="2" charset="-122"/>
                  <a:ea typeface="胡晓波真帅体" panose="02010600030101010101" pitchFamily="2" charset="-122"/>
                  <a:cs typeface="Arial" panose="020B0604020202020204" pitchFamily="34" charset="0"/>
                </a:rPr>
                <a:t>TITTLE</a:t>
              </a:r>
              <a:endParaRPr kumimoji="0" lang="zh-CN" altLang="en-US" sz="1000" b="0" i="0" u="none" strike="noStrike" kern="0" cap="none" spc="0" normalizeH="0" baseline="0" noProof="0" dirty="0">
                <a:ln>
                  <a:noFill/>
                </a:ln>
                <a:solidFill>
                  <a:prstClr val="white">
                    <a:lumMod val="50000"/>
                  </a:prstClr>
                </a:solidFill>
                <a:effectLst/>
                <a:uLnTx/>
                <a:uFillTx/>
                <a:latin typeface="胡晓波真帅体" panose="02010600030101010101" pitchFamily="2" charset="-122"/>
                <a:ea typeface="胡晓波真帅体" panose="02010600030101010101" pitchFamily="2" charset="-122"/>
                <a:cs typeface="Arial" panose="020B0604020202020204" pitchFamily="34" charset="0"/>
              </a:endParaRPr>
            </a:p>
          </p:txBody>
        </p:sp>
        <p:sp>
          <p:nvSpPr>
            <p:cNvPr id="31" name="文本框 30"/>
            <p:cNvSpPr txBox="1"/>
            <p:nvPr/>
          </p:nvSpPr>
          <p:spPr>
            <a:xfrm rot="19312227">
              <a:off x="2776965" y="4997466"/>
              <a:ext cx="526954" cy="25436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0" b="0" i="0" u="none" strike="noStrike" kern="0" cap="none" spc="0" normalizeH="0" baseline="0" noProof="0" dirty="0">
                  <a:ln>
                    <a:noFill/>
                  </a:ln>
                  <a:solidFill>
                    <a:prstClr val="white">
                      <a:lumMod val="50000"/>
                    </a:prstClr>
                  </a:solidFill>
                  <a:effectLst/>
                  <a:uLnTx/>
                  <a:uFillTx/>
                  <a:latin typeface="胡晓波真帅体" panose="02010600030101010101" pitchFamily="2" charset="-122"/>
                  <a:ea typeface="胡晓波真帅体" panose="02010600030101010101" pitchFamily="2" charset="-122"/>
                  <a:cs typeface="Arial" panose="020B0604020202020204" pitchFamily="34" charset="0"/>
                </a:rPr>
                <a:t>TITTLE</a:t>
              </a:r>
              <a:endParaRPr kumimoji="0" lang="zh-CN" altLang="en-US" sz="1000" b="0" i="0" u="none" strike="noStrike" kern="0" cap="none" spc="0" normalizeH="0" baseline="0" noProof="0" dirty="0">
                <a:ln>
                  <a:noFill/>
                </a:ln>
                <a:solidFill>
                  <a:prstClr val="white">
                    <a:lumMod val="50000"/>
                  </a:prstClr>
                </a:solidFill>
                <a:effectLst/>
                <a:uLnTx/>
                <a:uFillTx/>
                <a:latin typeface="胡晓波真帅体" panose="02010600030101010101" pitchFamily="2" charset="-122"/>
                <a:ea typeface="胡晓波真帅体" panose="02010600030101010101" pitchFamily="2" charset="-122"/>
                <a:cs typeface="Arial" panose="020B0604020202020204" pitchFamily="34" charset="0"/>
              </a:endParaRPr>
            </a:p>
          </p:txBody>
        </p:sp>
        <p:sp>
          <p:nvSpPr>
            <p:cNvPr id="32" name="文本框 31"/>
            <p:cNvSpPr txBox="1"/>
            <p:nvPr/>
          </p:nvSpPr>
          <p:spPr>
            <a:xfrm rot="19312227">
              <a:off x="3388030" y="4997466"/>
              <a:ext cx="526954" cy="25436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0" b="0" i="0" u="none" strike="noStrike" kern="0" cap="none" spc="0" normalizeH="0" baseline="0" noProof="0" dirty="0">
                  <a:ln>
                    <a:noFill/>
                  </a:ln>
                  <a:solidFill>
                    <a:prstClr val="white">
                      <a:lumMod val="50000"/>
                    </a:prstClr>
                  </a:solidFill>
                  <a:effectLst/>
                  <a:uLnTx/>
                  <a:uFillTx/>
                  <a:latin typeface="胡晓波真帅体" panose="02010600030101010101" pitchFamily="2" charset="-122"/>
                  <a:ea typeface="胡晓波真帅体" panose="02010600030101010101" pitchFamily="2" charset="-122"/>
                  <a:cs typeface="Arial" panose="020B0604020202020204" pitchFamily="34" charset="0"/>
                </a:rPr>
                <a:t>TITTLE</a:t>
              </a:r>
              <a:endParaRPr kumimoji="0" lang="zh-CN" altLang="en-US" sz="1000" b="0" i="0" u="none" strike="noStrike" kern="0" cap="none" spc="0" normalizeH="0" baseline="0" noProof="0" dirty="0">
                <a:ln>
                  <a:noFill/>
                </a:ln>
                <a:solidFill>
                  <a:prstClr val="white">
                    <a:lumMod val="50000"/>
                  </a:prstClr>
                </a:solidFill>
                <a:effectLst/>
                <a:uLnTx/>
                <a:uFillTx/>
                <a:latin typeface="胡晓波真帅体" panose="02010600030101010101" pitchFamily="2" charset="-122"/>
                <a:ea typeface="胡晓波真帅体" panose="02010600030101010101" pitchFamily="2" charset="-122"/>
                <a:cs typeface="Arial" panose="020B0604020202020204" pitchFamily="34" charset="0"/>
              </a:endParaRPr>
            </a:p>
          </p:txBody>
        </p:sp>
        <p:sp>
          <p:nvSpPr>
            <p:cNvPr id="33" name="文本框 32"/>
            <p:cNvSpPr txBox="1"/>
            <p:nvPr/>
          </p:nvSpPr>
          <p:spPr>
            <a:xfrm rot="19312227">
              <a:off x="3999095" y="4997466"/>
              <a:ext cx="526954" cy="25436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0" b="0" i="0" u="none" strike="noStrike" kern="0" cap="none" spc="0" normalizeH="0" baseline="0" noProof="0" dirty="0">
                  <a:ln>
                    <a:noFill/>
                  </a:ln>
                  <a:solidFill>
                    <a:prstClr val="white">
                      <a:lumMod val="50000"/>
                    </a:prstClr>
                  </a:solidFill>
                  <a:effectLst/>
                  <a:uLnTx/>
                  <a:uFillTx/>
                  <a:latin typeface="胡晓波真帅体" panose="02010600030101010101" pitchFamily="2" charset="-122"/>
                  <a:ea typeface="胡晓波真帅体" panose="02010600030101010101" pitchFamily="2" charset="-122"/>
                  <a:cs typeface="Arial" panose="020B0604020202020204" pitchFamily="34" charset="0"/>
                </a:rPr>
                <a:t>TITTLE</a:t>
              </a:r>
              <a:endParaRPr kumimoji="0" lang="zh-CN" altLang="en-US" sz="1000" b="0" i="0" u="none" strike="noStrike" kern="0" cap="none" spc="0" normalizeH="0" baseline="0" noProof="0" dirty="0">
                <a:ln>
                  <a:noFill/>
                </a:ln>
                <a:solidFill>
                  <a:prstClr val="white">
                    <a:lumMod val="50000"/>
                  </a:prstClr>
                </a:solidFill>
                <a:effectLst/>
                <a:uLnTx/>
                <a:uFillTx/>
                <a:latin typeface="胡晓波真帅体" panose="02010600030101010101" pitchFamily="2" charset="-122"/>
                <a:ea typeface="胡晓波真帅体" panose="02010600030101010101" pitchFamily="2" charset="-122"/>
                <a:cs typeface="Arial" panose="020B0604020202020204" pitchFamily="34" charset="0"/>
              </a:endParaRPr>
            </a:p>
          </p:txBody>
        </p:sp>
        <p:sp>
          <p:nvSpPr>
            <p:cNvPr id="34" name="文本框 33"/>
            <p:cNvSpPr txBox="1"/>
            <p:nvPr/>
          </p:nvSpPr>
          <p:spPr>
            <a:xfrm rot="19312227">
              <a:off x="4610160" y="4997466"/>
              <a:ext cx="526954" cy="25436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0" b="0" i="0" u="none" strike="noStrike" kern="0" cap="none" spc="0" normalizeH="0" baseline="0" noProof="0" dirty="0">
                  <a:ln>
                    <a:noFill/>
                  </a:ln>
                  <a:solidFill>
                    <a:prstClr val="white">
                      <a:lumMod val="50000"/>
                    </a:prstClr>
                  </a:solidFill>
                  <a:effectLst/>
                  <a:uLnTx/>
                  <a:uFillTx/>
                  <a:latin typeface="胡晓波真帅体" panose="02010600030101010101" pitchFamily="2" charset="-122"/>
                  <a:ea typeface="胡晓波真帅体" panose="02010600030101010101" pitchFamily="2" charset="-122"/>
                  <a:cs typeface="Arial" panose="020B0604020202020204" pitchFamily="34" charset="0"/>
                </a:rPr>
                <a:t>TITTLE</a:t>
              </a:r>
              <a:endParaRPr kumimoji="0" lang="zh-CN" altLang="en-US" sz="1000" b="0" i="0" u="none" strike="noStrike" kern="0" cap="none" spc="0" normalizeH="0" baseline="0" noProof="0" dirty="0">
                <a:ln>
                  <a:noFill/>
                </a:ln>
                <a:solidFill>
                  <a:prstClr val="white">
                    <a:lumMod val="50000"/>
                  </a:prstClr>
                </a:solidFill>
                <a:effectLst/>
                <a:uLnTx/>
                <a:uFillTx/>
                <a:latin typeface="胡晓波真帅体" panose="02010600030101010101" pitchFamily="2" charset="-122"/>
                <a:ea typeface="胡晓波真帅体" panose="02010600030101010101" pitchFamily="2" charset="-122"/>
                <a:cs typeface="Arial" panose="020B0604020202020204" pitchFamily="34" charset="0"/>
              </a:endParaRPr>
            </a:p>
          </p:txBody>
        </p:sp>
        <p:sp>
          <p:nvSpPr>
            <p:cNvPr id="35" name="文本框 34"/>
            <p:cNvSpPr txBox="1"/>
            <p:nvPr/>
          </p:nvSpPr>
          <p:spPr>
            <a:xfrm rot="19312227">
              <a:off x="5221224" y="4997466"/>
              <a:ext cx="526954" cy="25436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0" b="0" i="0" u="none" strike="noStrike" kern="0" cap="none" spc="0" normalizeH="0" baseline="0" noProof="0" dirty="0">
                  <a:ln>
                    <a:noFill/>
                  </a:ln>
                  <a:solidFill>
                    <a:prstClr val="white">
                      <a:lumMod val="50000"/>
                    </a:prstClr>
                  </a:solidFill>
                  <a:effectLst/>
                  <a:uLnTx/>
                  <a:uFillTx/>
                  <a:latin typeface="胡晓波真帅体" panose="02010600030101010101" pitchFamily="2" charset="-122"/>
                  <a:ea typeface="胡晓波真帅体" panose="02010600030101010101" pitchFamily="2" charset="-122"/>
                  <a:cs typeface="Arial" panose="020B0604020202020204" pitchFamily="34" charset="0"/>
                </a:rPr>
                <a:t>TITTLE</a:t>
              </a:r>
              <a:endParaRPr kumimoji="0" lang="zh-CN" altLang="en-US" sz="1000" b="0" i="0" u="none" strike="noStrike" kern="0" cap="none" spc="0" normalizeH="0" baseline="0" noProof="0" dirty="0">
                <a:ln>
                  <a:noFill/>
                </a:ln>
                <a:solidFill>
                  <a:prstClr val="white">
                    <a:lumMod val="50000"/>
                  </a:prstClr>
                </a:solidFill>
                <a:effectLst/>
                <a:uLnTx/>
                <a:uFillTx/>
                <a:latin typeface="胡晓波真帅体" panose="02010600030101010101" pitchFamily="2" charset="-122"/>
                <a:ea typeface="胡晓波真帅体" panose="02010600030101010101" pitchFamily="2" charset="-122"/>
                <a:cs typeface="Arial" panose="020B0604020202020204" pitchFamily="34" charset="0"/>
              </a:endParaRPr>
            </a:p>
          </p:txBody>
        </p:sp>
        <p:sp>
          <p:nvSpPr>
            <p:cNvPr id="36" name="矩形 35"/>
            <p:cNvSpPr/>
            <p:nvPr/>
          </p:nvSpPr>
          <p:spPr>
            <a:xfrm>
              <a:off x="1126671" y="3616569"/>
              <a:ext cx="211330" cy="1213949"/>
            </a:xfrm>
            <a:prstGeom prst="rect">
              <a:avLst/>
            </a:prstGeom>
            <a:solidFill>
              <a:sysClr val="windowText" lastClr="000000">
                <a:lumMod val="75000"/>
                <a:lumOff val="2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胡晓波真帅体" panose="02010600030101010101" pitchFamily="2" charset="-122"/>
                <a:ea typeface="胡晓波真帅体" panose="02010600030101010101" pitchFamily="2" charset="-122"/>
              </a:endParaRPr>
            </a:p>
          </p:txBody>
        </p:sp>
        <p:sp>
          <p:nvSpPr>
            <p:cNvPr id="37" name="矩形 36"/>
            <p:cNvSpPr/>
            <p:nvPr/>
          </p:nvSpPr>
          <p:spPr>
            <a:xfrm>
              <a:off x="1742491" y="3070521"/>
              <a:ext cx="211330" cy="1759997"/>
            </a:xfrm>
            <a:prstGeom prst="rect">
              <a:avLst/>
            </a:prstGeom>
            <a:gradFill>
              <a:gsLst>
                <a:gs pos="50000">
                  <a:srgbClr val="12D8FA"/>
                </a:gs>
                <a:gs pos="0">
                  <a:srgbClr val="1FA2FF"/>
                </a:gs>
                <a:gs pos="100000">
                  <a:srgbClr val="A6FFCB"/>
                </a:gs>
              </a:gsLst>
              <a:lin ang="27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胡晓波真帅体" panose="02010600030101010101" pitchFamily="2" charset="-122"/>
                <a:ea typeface="胡晓波真帅体" panose="02010600030101010101" pitchFamily="2" charset="-122"/>
              </a:endParaRPr>
            </a:p>
          </p:txBody>
        </p:sp>
        <p:sp>
          <p:nvSpPr>
            <p:cNvPr id="38" name="矩形 37"/>
            <p:cNvSpPr/>
            <p:nvPr/>
          </p:nvSpPr>
          <p:spPr>
            <a:xfrm>
              <a:off x="2358311" y="4117788"/>
              <a:ext cx="211330" cy="712730"/>
            </a:xfrm>
            <a:prstGeom prst="rect">
              <a:avLst/>
            </a:prstGeom>
            <a:solidFill>
              <a:sysClr val="windowText" lastClr="000000">
                <a:lumMod val="75000"/>
                <a:lumOff val="2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胡晓波真帅体" panose="02010600030101010101" pitchFamily="2" charset="-122"/>
                <a:ea typeface="胡晓波真帅体" panose="02010600030101010101" pitchFamily="2" charset="-122"/>
              </a:endParaRPr>
            </a:p>
          </p:txBody>
        </p:sp>
        <p:sp>
          <p:nvSpPr>
            <p:cNvPr id="39" name="矩形 38"/>
            <p:cNvSpPr/>
            <p:nvPr/>
          </p:nvSpPr>
          <p:spPr>
            <a:xfrm>
              <a:off x="2974131" y="3871112"/>
              <a:ext cx="211330" cy="959406"/>
            </a:xfrm>
            <a:prstGeom prst="rect">
              <a:avLst/>
            </a:prstGeom>
            <a:solidFill>
              <a:sysClr val="windowText" lastClr="000000">
                <a:lumMod val="75000"/>
                <a:lumOff val="2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胡晓波真帅体" panose="02010600030101010101" pitchFamily="2" charset="-122"/>
                <a:ea typeface="胡晓波真帅体" panose="02010600030101010101" pitchFamily="2" charset="-122"/>
              </a:endParaRPr>
            </a:p>
          </p:txBody>
        </p:sp>
        <p:sp>
          <p:nvSpPr>
            <p:cNvPr id="40" name="矩形 39"/>
            <p:cNvSpPr/>
            <p:nvPr/>
          </p:nvSpPr>
          <p:spPr>
            <a:xfrm>
              <a:off x="3589951" y="3508189"/>
              <a:ext cx="211330" cy="1322330"/>
            </a:xfrm>
            <a:prstGeom prst="rect">
              <a:avLst/>
            </a:prstGeom>
            <a:solidFill>
              <a:sysClr val="windowText" lastClr="000000">
                <a:lumMod val="75000"/>
                <a:lumOff val="2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胡晓波真帅体" panose="02010600030101010101" pitchFamily="2" charset="-122"/>
                <a:ea typeface="胡晓波真帅体" panose="02010600030101010101" pitchFamily="2" charset="-122"/>
              </a:endParaRPr>
            </a:p>
          </p:txBody>
        </p:sp>
        <p:sp>
          <p:nvSpPr>
            <p:cNvPr id="41" name="矩形 40"/>
            <p:cNvSpPr/>
            <p:nvPr/>
          </p:nvSpPr>
          <p:spPr>
            <a:xfrm>
              <a:off x="4205771" y="3281083"/>
              <a:ext cx="211330" cy="1549436"/>
            </a:xfrm>
            <a:prstGeom prst="rect">
              <a:avLst/>
            </a:prstGeom>
            <a:solidFill>
              <a:sysClr val="windowText" lastClr="000000">
                <a:lumMod val="75000"/>
                <a:lumOff val="2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胡晓波真帅体" panose="02010600030101010101" pitchFamily="2" charset="-122"/>
                <a:ea typeface="胡晓波真帅体" panose="02010600030101010101" pitchFamily="2" charset="-122"/>
              </a:endParaRPr>
            </a:p>
          </p:txBody>
        </p:sp>
        <p:sp>
          <p:nvSpPr>
            <p:cNvPr id="42" name="矩形 41"/>
            <p:cNvSpPr/>
            <p:nvPr/>
          </p:nvSpPr>
          <p:spPr>
            <a:xfrm>
              <a:off x="4821591" y="2886635"/>
              <a:ext cx="211330" cy="1943883"/>
            </a:xfrm>
            <a:prstGeom prst="rect">
              <a:avLst/>
            </a:prstGeom>
            <a:gradFill>
              <a:gsLst>
                <a:gs pos="50000">
                  <a:srgbClr val="12D8FA"/>
                </a:gs>
                <a:gs pos="0">
                  <a:srgbClr val="1FA2FF"/>
                </a:gs>
                <a:gs pos="100000">
                  <a:srgbClr val="A6FFCB"/>
                </a:gs>
              </a:gsLst>
              <a:lin ang="27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胡晓波真帅体" panose="02010600030101010101" pitchFamily="2" charset="-122"/>
                <a:ea typeface="胡晓波真帅体" panose="02010600030101010101" pitchFamily="2" charset="-122"/>
              </a:endParaRPr>
            </a:p>
          </p:txBody>
        </p:sp>
        <p:sp>
          <p:nvSpPr>
            <p:cNvPr id="43" name="矩形 42"/>
            <p:cNvSpPr/>
            <p:nvPr/>
          </p:nvSpPr>
          <p:spPr>
            <a:xfrm>
              <a:off x="5437413" y="3378299"/>
              <a:ext cx="211330" cy="1452220"/>
            </a:xfrm>
            <a:prstGeom prst="rect">
              <a:avLst/>
            </a:prstGeom>
            <a:solidFill>
              <a:sysClr val="windowText" lastClr="000000">
                <a:lumMod val="75000"/>
                <a:lumOff val="2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胡晓波真帅体" panose="02010600030101010101" pitchFamily="2" charset="-122"/>
                <a:ea typeface="胡晓波真帅体" panose="02010600030101010101" pitchFamily="2" charset="-122"/>
              </a:endParaRPr>
            </a:p>
          </p:txBody>
        </p:sp>
      </p:grpSp>
      <p:grpSp>
        <p:nvGrpSpPr>
          <p:cNvPr id="44" name="组合 43"/>
          <p:cNvGrpSpPr/>
          <p:nvPr/>
        </p:nvGrpSpPr>
        <p:grpSpPr>
          <a:xfrm>
            <a:off x="7057222" y="1933203"/>
            <a:ext cx="4639274" cy="3620729"/>
            <a:chOff x="7057222" y="1933203"/>
            <a:chExt cx="4639274" cy="3620729"/>
          </a:xfrm>
        </p:grpSpPr>
        <p:sp>
          <p:nvSpPr>
            <p:cNvPr id="45" name="矩形 44"/>
            <p:cNvSpPr/>
            <p:nvPr/>
          </p:nvSpPr>
          <p:spPr>
            <a:xfrm>
              <a:off x="7066748" y="2757590"/>
              <a:ext cx="4275514" cy="1028295"/>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rPr>
                <a:t>单击此处键入文本单击此处键入文本单击此处</a:t>
              </a:r>
              <a:endParaRPr kumimoji="0" lang="en-US" altLang="zh-CN" sz="1400" b="0" i="0" u="none" strike="noStrike" kern="0" cap="none" spc="0" normalizeH="0" baseline="0" noProof="0" dirty="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rPr>
                <a:t>键入文本单击此处单击此处键入文本单击此处键入文本单击此处键入文本单击此处</a:t>
              </a:r>
              <a:endParaRPr kumimoji="0" lang="zh-CN" altLang="en-US" sz="1400" b="0" i="0" u="none" strike="noStrike" kern="0" cap="none" spc="0" normalizeH="0" baseline="0" noProof="0" dirty="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endParaRPr>
            </a:p>
          </p:txBody>
        </p:sp>
        <p:sp>
          <p:nvSpPr>
            <p:cNvPr id="46" name="矩形 45"/>
            <p:cNvSpPr/>
            <p:nvPr/>
          </p:nvSpPr>
          <p:spPr>
            <a:xfrm>
              <a:off x="7066747" y="3876478"/>
              <a:ext cx="4629749" cy="1028295"/>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rPr>
                <a:t>单击此处键入文本单击此处键入文本单击此处</a:t>
              </a:r>
              <a:endParaRPr kumimoji="0" lang="en-US" altLang="zh-CN" sz="1400" b="0" i="0" u="none" strike="noStrike" kern="0" cap="none" spc="0" normalizeH="0" baseline="0" noProof="0" dirty="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rPr>
                <a:t>键入文本单击此处单击此处键入文本单击此处键入文本单击此处键入文本单击此处</a:t>
              </a:r>
              <a:endParaRPr kumimoji="0" lang="zh-CN" altLang="en-US" sz="1400" b="0" i="0" u="none" strike="noStrike" kern="0" cap="none" spc="0" normalizeH="0" baseline="0" noProof="0" dirty="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endParaRPr>
            </a:p>
          </p:txBody>
        </p:sp>
        <p:sp>
          <p:nvSpPr>
            <p:cNvPr id="47" name="文本框 46"/>
            <p:cNvSpPr txBox="1"/>
            <p:nvPr/>
          </p:nvSpPr>
          <p:spPr>
            <a:xfrm>
              <a:off x="7057222" y="1933203"/>
              <a:ext cx="2733441" cy="646331"/>
            </a:xfrm>
            <a:prstGeom prst="rect">
              <a:avLst/>
            </a:prstGeom>
            <a:noFill/>
          </p:spPr>
          <p:txBody>
            <a:bodyPr wrap="none" rtlCol="0">
              <a:spAutoFit/>
            </a:bodyPr>
            <a:lstStyle>
              <a:defPPr>
                <a:defRPr lang="zh-CN"/>
              </a:defPPr>
              <a:lvl1pPr algn="ctr">
                <a:defRPr sz="2400">
                  <a:solidFill>
                    <a:srgbClr val="EA7D7E"/>
                  </a:solidFill>
                  <a:latin typeface="优设标题黑" panose="00000500000000000000" pitchFamily="2" charset="-122"/>
                  <a:ea typeface="优设标题黑" panose="00000500000000000000" pitchFamily="2"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600" b="0" i="0" u="none" strike="noStrike" kern="0" cap="none" spc="0" normalizeH="0" baseline="0" noProof="0" dirty="0">
                  <a:ln>
                    <a:noFill/>
                  </a:ln>
                  <a:gradFill>
                    <a:gsLst>
                      <a:gs pos="50000">
                        <a:srgbClr val="12D8FA"/>
                      </a:gs>
                      <a:gs pos="0">
                        <a:srgbClr val="1FA2FF"/>
                      </a:gs>
                      <a:gs pos="100000">
                        <a:srgbClr val="A6FFCB"/>
                      </a:gs>
                    </a:gsLst>
                    <a:lin ang="2700000" scaled="1"/>
                  </a:gradFill>
                  <a:effectLst/>
                  <a:uLnTx/>
                  <a:uFillTx/>
                  <a:latin typeface="优设标题黑" panose="00000500000000000000" pitchFamily="2" charset="-122"/>
                  <a:ea typeface="优设标题黑" panose="00000500000000000000" pitchFamily="2" charset="-122"/>
                </a:rPr>
                <a:t>添加文本标题</a:t>
              </a:r>
              <a:endParaRPr kumimoji="0" lang="zh-CN" altLang="en-US" sz="3600" b="0" i="0" u="none" strike="noStrike" kern="0" cap="none" spc="0" normalizeH="0" baseline="0" noProof="0" dirty="0">
                <a:ln>
                  <a:noFill/>
                </a:ln>
                <a:gradFill>
                  <a:gsLst>
                    <a:gs pos="50000">
                      <a:srgbClr val="12D8FA"/>
                    </a:gs>
                    <a:gs pos="0">
                      <a:srgbClr val="1FA2FF"/>
                    </a:gs>
                    <a:gs pos="100000">
                      <a:srgbClr val="A6FFCB"/>
                    </a:gs>
                  </a:gsLst>
                  <a:lin ang="2700000" scaled="1"/>
                </a:gradFill>
                <a:effectLst/>
                <a:uLnTx/>
                <a:uFillTx/>
                <a:latin typeface="优设标题黑" panose="00000500000000000000" pitchFamily="2" charset="-122"/>
                <a:ea typeface="优设标题黑" panose="00000500000000000000" pitchFamily="2" charset="-122"/>
              </a:endParaRPr>
            </a:p>
          </p:txBody>
        </p:sp>
        <p:sp>
          <p:nvSpPr>
            <p:cNvPr id="48" name="矩形 47"/>
            <p:cNvSpPr/>
            <p:nvPr/>
          </p:nvSpPr>
          <p:spPr>
            <a:xfrm>
              <a:off x="7187940" y="5246155"/>
              <a:ext cx="1127386" cy="307777"/>
            </a:xfrm>
            <a:prstGeom prst="rect">
              <a:avLst/>
            </a:prstGeom>
            <a:ln>
              <a:solidFill>
                <a:sysClr val="windowText" lastClr="000000">
                  <a:lumMod val="65000"/>
                  <a:lumOff val="35000"/>
                </a:sysClr>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lumMod val="65000"/>
                      <a:lumOff val="35000"/>
                    </a:prstClr>
                  </a:solidFill>
                  <a:effectLst/>
                  <a:uLnTx/>
                  <a:uFillTx/>
                  <a:latin typeface="Arial" panose="020B0604020202020204" pitchFamily="34" charset="0"/>
                  <a:ea typeface="思源黑体 CN Regular" panose="020B0500000000000000" pitchFamily="34" charset="-122"/>
                  <a:cs typeface="Arial" panose="020B0604020202020204" pitchFamily="34" charset="0"/>
                </a:rPr>
                <a:t>文本标题</a:t>
              </a:r>
              <a:endParaRPr kumimoji="0" lang="zh-CN" altLang="en-US" sz="1400" b="0" i="0" u="none" strike="noStrike" kern="0" cap="none" spc="0" normalizeH="0" baseline="0" noProof="0" dirty="0">
                <a:ln>
                  <a:noFill/>
                </a:ln>
                <a:solidFill>
                  <a:prstClr val="black">
                    <a:lumMod val="65000"/>
                    <a:lumOff val="35000"/>
                  </a:prstClr>
                </a:solidFill>
                <a:effectLst/>
                <a:uLnTx/>
                <a:uFillTx/>
                <a:latin typeface="思源黑体 CN Regular" panose="020B0500000000000000" pitchFamily="34" charset="-122"/>
                <a:ea typeface="思源黑体 CN Regular" panose="020B0500000000000000" pitchFamily="34" charset="-122"/>
              </a:endParaRPr>
            </a:p>
          </p:txBody>
        </p:sp>
        <p:cxnSp>
          <p:nvCxnSpPr>
            <p:cNvPr id="49" name="直接连接符 48"/>
            <p:cNvCxnSpPr/>
            <p:nvPr/>
          </p:nvCxnSpPr>
          <p:spPr>
            <a:xfrm flipH="1">
              <a:off x="7168890" y="2630993"/>
              <a:ext cx="3661591" cy="0"/>
            </a:xfrm>
            <a:prstGeom prst="line">
              <a:avLst/>
            </a:prstGeom>
            <a:noFill/>
            <a:ln w="28575" cap="flat" cmpd="sng" algn="ctr">
              <a:solidFill>
                <a:srgbClr val="7F7F7F"/>
              </a:solidFill>
              <a:prstDash val="solid"/>
              <a:miter lim="800000"/>
            </a:ln>
            <a:effectLst/>
          </p:spPr>
        </p:cxn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anim calcmode="lin" valueType="num">
                                      <p:cBhvr>
                                        <p:cTn id="14" dur="500" fill="hold"/>
                                        <p:tgtEl>
                                          <p:spTgt spid="44"/>
                                        </p:tgtEl>
                                        <p:attrNameLst>
                                          <p:attrName>ppt_x</p:attrName>
                                        </p:attrNameLst>
                                      </p:cBhvr>
                                      <p:tavLst>
                                        <p:tav tm="0">
                                          <p:val>
                                            <p:strVal val="#ppt_x"/>
                                          </p:val>
                                        </p:tav>
                                        <p:tav tm="100000">
                                          <p:val>
                                            <p:strVal val="#ppt_x"/>
                                          </p:val>
                                        </p:tav>
                                      </p:tavLst>
                                    </p:anim>
                                    <p:anim calcmode="lin" valueType="num">
                                      <p:cBhvr>
                                        <p:cTn id="15"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659243" y="-4889511"/>
            <a:ext cx="11299730" cy="7985060"/>
            <a:chOff x="3125843" y="-3613161"/>
            <a:chExt cx="11299730" cy="7985060"/>
          </a:xfrm>
        </p:grpSpPr>
        <p:sp>
          <p:nvSpPr>
            <p:cNvPr id="5" name="矩形 4"/>
            <p:cNvSpPr/>
            <p:nvPr/>
          </p:nvSpPr>
          <p:spPr>
            <a:xfrm rot="18900000">
              <a:off x="6440513" y="-2863872"/>
              <a:ext cx="7235771" cy="7235771"/>
            </a:xfrm>
            <a:prstGeom prst="rect">
              <a:avLst/>
            </a:prstGeom>
            <a:blipFill dpi="0" rotWithShape="0">
              <a:blip r:embed="rId1"/>
              <a:srcRect/>
              <a:tile tx="1524000" ty="0" sx="100000" sy="100000" flip="none" algn="b"/>
            </a:bli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sp>
          <p:nvSpPr>
            <p:cNvPr id="6" name="矩形 5"/>
            <p:cNvSpPr/>
            <p:nvPr/>
          </p:nvSpPr>
          <p:spPr>
            <a:xfrm rot="18900000">
              <a:off x="10807687" y="-1054929"/>
              <a:ext cx="3617886" cy="3617886"/>
            </a:xfrm>
            <a:prstGeom prst="rect">
              <a:avLst/>
            </a:prstGeom>
            <a:gradFill flip="none" rotWithShape="0">
              <a:gsLst>
                <a:gs pos="0">
                  <a:srgbClr val="1FA2FF">
                    <a:alpha val="80000"/>
                  </a:srgbClr>
                </a:gs>
                <a:gs pos="50000">
                  <a:srgbClr val="12D8FA">
                    <a:alpha val="80000"/>
                  </a:srgbClr>
                </a:gs>
                <a:gs pos="100000">
                  <a:srgbClr val="A6FFCB">
                    <a:alpha val="8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Arial" panose="020B0604020202020204" pitchFamily="34" charset="0"/>
              </a:endParaRPr>
            </a:p>
          </p:txBody>
        </p:sp>
        <p:sp>
          <p:nvSpPr>
            <p:cNvPr id="7" name="矩形 6"/>
            <p:cNvSpPr/>
            <p:nvPr/>
          </p:nvSpPr>
          <p:spPr>
            <a:xfrm rot="18900000">
              <a:off x="5691224" y="-1054929"/>
              <a:ext cx="3617886" cy="3617886"/>
            </a:xfrm>
            <a:prstGeom prst="rect">
              <a:avLst/>
            </a:prstGeom>
            <a:gradFill flip="none" rotWithShape="0">
              <a:gsLst>
                <a:gs pos="0">
                  <a:srgbClr val="1FA2FF">
                    <a:alpha val="80000"/>
                  </a:srgbClr>
                </a:gs>
                <a:gs pos="50000">
                  <a:srgbClr val="12D8FA">
                    <a:alpha val="80000"/>
                  </a:srgbClr>
                </a:gs>
                <a:gs pos="100000">
                  <a:srgbClr val="A6FFCB">
                    <a:alpha val="8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sp>
          <p:nvSpPr>
            <p:cNvPr id="8" name="矩形 7"/>
            <p:cNvSpPr/>
            <p:nvPr/>
          </p:nvSpPr>
          <p:spPr>
            <a:xfrm rot="18900000">
              <a:off x="8249456" y="-3613161"/>
              <a:ext cx="3617886" cy="3617886"/>
            </a:xfrm>
            <a:prstGeom prst="rect">
              <a:avLst/>
            </a:prstGeom>
            <a:solidFill>
              <a:srgbClr val="414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sp>
          <p:nvSpPr>
            <p:cNvPr id="9" name="矩形 8"/>
            <p:cNvSpPr/>
            <p:nvPr/>
          </p:nvSpPr>
          <p:spPr>
            <a:xfrm rot="18900000">
              <a:off x="3125843" y="-3613161"/>
              <a:ext cx="3617886" cy="3617886"/>
            </a:xfrm>
            <a:prstGeom prst="rect">
              <a:avLst/>
            </a:prstGeom>
            <a:solidFill>
              <a:srgbClr val="414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grpSp>
      <p:sp>
        <p:nvSpPr>
          <p:cNvPr id="10" name="矩形 9"/>
          <p:cNvSpPr/>
          <p:nvPr/>
        </p:nvSpPr>
        <p:spPr>
          <a:xfrm rot="18900000">
            <a:off x="-2132795" y="5745932"/>
            <a:ext cx="3617886" cy="3617886"/>
          </a:xfrm>
          <a:prstGeom prst="rect">
            <a:avLst/>
          </a:prstGeom>
          <a:gradFill flip="none" rotWithShape="0">
            <a:gsLst>
              <a:gs pos="0">
                <a:srgbClr val="1FA2FF"/>
              </a:gs>
              <a:gs pos="50000">
                <a:srgbClr val="12D8FA"/>
              </a:gs>
              <a:gs pos="100000">
                <a:srgbClr val="A6FFCB"/>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sp>
        <p:nvSpPr>
          <p:cNvPr id="16" name="矩形 15"/>
          <p:cNvSpPr/>
          <p:nvPr/>
        </p:nvSpPr>
        <p:spPr>
          <a:xfrm rot="18900000">
            <a:off x="-1835621" y="-3766939"/>
            <a:ext cx="3617886" cy="3617886"/>
          </a:xfrm>
          <a:prstGeom prst="rect">
            <a:avLst/>
          </a:prstGeom>
          <a:gradFill flip="none" rotWithShape="0">
            <a:gsLst>
              <a:gs pos="0">
                <a:srgbClr val="1FA2FF"/>
              </a:gs>
              <a:gs pos="50000">
                <a:srgbClr val="12D8FA"/>
              </a:gs>
              <a:gs pos="100000">
                <a:srgbClr val="A6FFCB"/>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grpSp>
        <p:nvGrpSpPr>
          <p:cNvPr id="2" name="组合 1"/>
          <p:cNvGrpSpPr/>
          <p:nvPr/>
        </p:nvGrpSpPr>
        <p:grpSpPr>
          <a:xfrm>
            <a:off x="1460150" y="2785307"/>
            <a:ext cx="6814676" cy="1177404"/>
            <a:chOff x="1460150" y="2785307"/>
            <a:chExt cx="6814676" cy="1177404"/>
          </a:xfrm>
        </p:grpSpPr>
        <p:sp>
          <p:nvSpPr>
            <p:cNvPr id="12" name="椭圆 11"/>
            <p:cNvSpPr/>
            <p:nvPr/>
          </p:nvSpPr>
          <p:spPr>
            <a:xfrm>
              <a:off x="1485073" y="2799891"/>
              <a:ext cx="1162820" cy="1162820"/>
            </a:xfrm>
            <a:prstGeom prst="ellipse">
              <a:avLst/>
            </a:prstGeom>
            <a:gradFill flip="none" rotWithShape="0">
              <a:gsLst>
                <a:gs pos="0">
                  <a:srgbClr val="1FA2FF"/>
                </a:gs>
                <a:gs pos="50000">
                  <a:srgbClr val="12D8FA"/>
                </a:gs>
                <a:gs pos="100000">
                  <a:srgbClr val="A6FFCB"/>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solidFill>
                  <a:schemeClr val="lt1"/>
                </a:solidFill>
                <a:latin typeface="Arial" panose="020B0604020202020204" pitchFamily="34" charset="0"/>
              </a:endParaRPr>
            </a:p>
          </p:txBody>
        </p:sp>
        <p:sp>
          <p:nvSpPr>
            <p:cNvPr id="13" name="文本框 12"/>
            <p:cNvSpPr txBox="1"/>
            <p:nvPr/>
          </p:nvSpPr>
          <p:spPr>
            <a:xfrm>
              <a:off x="1460150" y="2996580"/>
              <a:ext cx="1212667" cy="76944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400" b="0" i="0" u="none" strike="noStrike" kern="0" cap="none" spc="0" normalizeH="0" baseline="0" noProof="0" dirty="0">
                  <a:ln>
                    <a:noFill/>
                  </a:ln>
                  <a:solidFill>
                    <a:prstClr val="white"/>
                  </a:solidFill>
                  <a:uLnTx/>
                  <a:uFillTx/>
                  <a:latin typeface="优设标题黑" panose="00000500000000000000" pitchFamily="2" charset="-122"/>
                  <a:ea typeface="优设标题黑" panose="00000500000000000000" pitchFamily="2" charset="-122"/>
                </a:rPr>
                <a:t>02</a:t>
              </a:r>
              <a:endParaRPr kumimoji="0" lang="zh-CN" altLang="en-US" sz="4400" b="0" i="0" u="none" strike="noStrike" kern="0" cap="none" spc="0" normalizeH="0" baseline="0" noProof="0" dirty="0">
                <a:ln>
                  <a:noFill/>
                </a:ln>
                <a:solidFill>
                  <a:prstClr val="white"/>
                </a:solidFill>
                <a:uLnTx/>
                <a:uFillTx/>
                <a:latin typeface="优设标题黑" panose="00000500000000000000" pitchFamily="2" charset="-122"/>
                <a:ea typeface="优设标题黑" panose="00000500000000000000" pitchFamily="2" charset="-122"/>
              </a:endParaRPr>
            </a:p>
          </p:txBody>
        </p:sp>
        <p:sp>
          <p:nvSpPr>
            <p:cNvPr id="14" name="文本框 13"/>
            <p:cNvSpPr txBox="1"/>
            <p:nvPr/>
          </p:nvSpPr>
          <p:spPr>
            <a:xfrm>
              <a:off x="3190149" y="2785307"/>
              <a:ext cx="3858379" cy="830998"/>
            </a:xfrm>
            <a:prstGeom prst="rect">
              <a:avLst/>
            </a:prstGeom>
            <a:noFill/>
          </p:spPr>
          <p:txBody>
            <a:bodyPr wrap="square" rtlCol="0">
              <a:spAutoFit/>
            </a:bodyPr>
            <a:lstStyle/>
            <a:p>
              <a:pPr lvl="0" algn="dist"/>
              <a:r>
                <a:rPr lang="zh-CN" altLang="en-US" sz="4800" kern="0" dirty="0">
                  <a:solidFill>
                    <a:schemeClr val="tx1">
                      <a:lumMod val="75000"/>
                      <a:lumOff val="25000"/>
                    </a:schemeClr>
                  </a:solidFill>
                  <a:latin typeface="优设标题黑" panose="00000500000000000000" pitchFamily="2" charset="-122"/>
                  <a:ea typeface="优设标题黑" panose="00000500000000000000" pitchFamily="2" charset="-122"/>
                </a:rPr>
                <a:t>项目成果展示</a:t>
              </a:r>
              <a:endParaRPr lang="zh-CN" altLang="en-US" sz="4800" kern="0" dirty="0">
                <a:solidFill>
                  <a:schemeClr val="tx1">
                    <a:lumMod val="75000"/>
                    <a:lumOff val="25000"/>
                  </a:schemeClr>
                </a:solidFill>
                <a:latin typeface="优设标题黑" panose="00000500000000000000" pitchFamily="2" charset="-122"/>
                <a:ea typeface="优设标题黑" panose="00000500000000000000" pitchFamily="2" charset="-122"/>
              </a:endParaRPr>
            </a:p>
          </p:txBody>
        </p:sp>
        <p:sp>
          <p:nvSpPr>
            <p:cNvPr id="15" name="文本框 14"/>
            <p:cNvSpPr txBox="1"/>
            <p:nvPr/>
          </p:nvSpPr>
          <p:spPr>
            <a:xfrm>
              <a:off x="3219319" y="3551838"/>
              <a:ext cx="5055507" cy="369333"/>
            </a:xfrm>
            <a:prstGeom prst="rect">
              <a:avLst/>
            </a:prstGeom>
            <a:noFill/>
          </p:spPr>
          <p:txBody>
            <a:bodyPr wrap="square" rtlCol="0">
              <a:spAutoFit/>
            </a:bodyPr>
            <a:lstStyle/>
            <a:p>
              <a:pPr lvl="0" algn="dist"/>
              <a:r>
                <a:rPr lang="en-US" altLang="zh-CN" i="1" kern="0" dirty="0">
                  <a:solidFill>
                    <a:prstClr val="white">
                      <a:lumMod val="65000"/>
                    </a:prstClr>
                  </a:solidFill>
                  <a:latin typeface="思源黑体 CN Light" panose="020B0300000000000000" pitchFamily="34" charset="-122"/>
                  <a:ea typeface="思源黑体 CN Light" panose="020B0300000000000000" pitchFamily="34" charset="-122"/>
                </a:rPr>
                <a:t>PROJECT RESULTS DISPLAY</a:t>
              </a:r>
              <a:endParaRPr lang="en-US" altLang="zh-CN" i="1" kern="0" dirty="0">
                <a:solidFill>
                  <a:prstClr val="white">
                    <a:lumMod val="65000"/>
                  </a:prstClr>
                </a:solidFill>
                <a:latin typeface="思源黑体 CN Light" panose="020B0300000000000000" pitchFamily="34" charset="-122"/>
                <a:ea typeface="思源黑体 CN Light" panose="020B0300000000000000" pitchFamily="34" charset="-122"/>
              </a:endParaRPr>
            </a:p>
          </p:txBody>
        </p:sp>
        <p:cxnSp>
          <p:nvCxnSpPr>
            <p:cNvPr id="17" name="直接连接符 16"/>
            <p:cNvCxnSpPr/>
            <p:nvPr/>
          </p:nvCxnSpPr>
          <p:spPr>
            <a:xfrm>
              <a:off x="2922654" y="2938286"/>
              <a:ext cx="0" cy="97018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74313" y="298369"/>
            <a:ext cx="3545238" cy="644999"/>
            <a:chOff x="1460150" y="2785307"/>
            <a:chExt cx="6814676" cy="1239818"/>
          </a:xfrm>
        </p:grpSpPr>
        <p:sp>
          <p:nvSpPr>
            <p:cNvPr id="12" name="椭圆 11"/>
            <p:cNvSpPr/>
            <p:nvPr/>
          </p:nvSpPr>
          <p:spPr>
            <a:xfrm>
              <a:off x="1485073" y="2799891"/>
              <a:ext cx="1162820" cy="1162820"/>
            </a:xfrm>
            <a:prstGeom prst="ellipse">
              <a:avLst/>
            </a:prstGeom>
            <a:gradFill flip="none" rotWithShape="0">
              <a:gsLst>
                <a:gs pos="0">
                  <a:srgbClr val="1FA2FF"/>
                </a:gs>
                <a:gs pos="50000">
                  <a:srgbClr val="12D8FA"/>
                </a:gs>
                <a:gs pos="100000">
                  <a:srgbClr val="A6FFCB"/>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dirty="0">
                <a:solidFill>
                  <a:schemeClr val="lt1"/>
                </a:solidFill>
                <a:latin typeface="Arial" panose="020B0604020202020204" pitchFamily="34" charset="0"/>
              </a:endParaRPr>
            </a:p>
          </p:txBody>
        </p:sp>
        <p:sp>
          <p:nvSpPr>
            <p:cNvPr id="13" name="文本框 12"/>
            <p:cNvSpPr txBox="1"/>
            <p:nvPr/>
          </p:nvSpPr>
          <p:spPr>
            <a:xfrm>
              <a:off x="1460150" y="2996580"/>
              <a:ext cx="1212668" cy="76909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prstClr val="white"/>
                  </a:solidFill>
                  <a:uLnTx/>
                  <a:uFillTx/>
                  <a:latin typeface="优设标题黑" panose="00000500000000000000" pitchFamily="2" charset="-122"/>
                  <a:ea typeface="优设标题黑" panose="00000500000000000000" pitchFamily="2" charset="-122"/>
                </a:rPr>
                <a:t>02</a:t>
              </a:r>
              <a:endParaRPr kumimoji="0" lang="zh-CN" altLang="en-US" sz="2000" b="0" i="0" u="none" strike="noStrike" kern="0" cap="none" spc="0" normalizeH="0" baseline="0" noProof="0" dirty="0">
                <a:ln>
                  <a:noFill/>
                </a:ln>
                <a:solidFill>
                  <a:prstClr val="white"/>
                </a:solidFill>
                <a:uLnTx/>
                <a:uFillTx/>
                <a:latin typeface="优设标题黑" panose="00000500000000000000" pitchFamily="2" charset="-122"/>
                <a:ea typeface="优设标题黑" panose="00000500000000000000" pitchFamily="2" charset="-122"/>
              </a:endParaRPr>
            </a:p>
          </p:txBody>
        </p:sp>
        <p:sp>
          <p:nvSpPr>
            <p:cNvPr id="14" name="文本框 13"/>
            <p:cNvSpPr txBox="1"/>
            <p:nvPr/>
          </p:nvSpPr>
          <p:spPr>
            <a:xfrm>
              <a:off x="3190148" y="2785307"/>
              <a:ext cx="3858378" cy="887413"/>
            </a:xfrm>
            <a:prstGeom prst="rect">
              <a:avLst/>
            </a:prstGeom>
            <a:noFill/>
          </p:spPr>
          <p:txBody>
            <a:bodyPr wrap="square" rtlCol="0">
              <a:spAutoFit/>
            </a:bodyPr>
            <a:lstStyle/>
            <a:p>
              <a:pPr lvl="0" algn="dist"/>
              <a:r>
                <a:rPr lang="zh-CN" altLang="en-US" sz="2400" kern="0" dirty="0">
                  <a:solidFill>
                    <a:schemeClr val="tx1">
                      <a:lumMod val="75000"/>
                      <a:lumOff val="25000"/>
                    </a:schemeClr>
                  </a:solidFill>
                  <a:latin typeface="优设标题黑" panose="00000500000000000000" pitchFamily="2" charset="-122"/>
                  <a:ea typeface="优设标题黑" panose="00000500000000000000" pitchFamily="2" charset="-122"/>
                </a:rPr>
                <a:t>项目成果展示</a:t>
              </a:r>
              <a:endParaRPr lang="zh-CN" altLang="en-US" sz="2400" kern="0" dirty="0">
                <a:solidFill>
                  <a:schemeClr val="tx1">
                    <a:lumMod val="75000"/>
                    <a:lumOff val="25000"/>
                  </a:schemeClr>
                </a:solidFill>
                <a:latin typeface="优设标题黑" panose="00000500000000000000" pitchFamily="2" charset="-122"/>
                <a:ea typeface="优设标题黑" panose="00000500000000000000" pitchFamily="2" charset="-122"/>
              </a:endParaRPr>
            </a:p>
          </p:txBody>
        </p:sp>
        <p:sp>
          <p:nvSpPr>
            <p:cNvPr id="15" name="文本框 14"/>
            <p:cNvSpPr txBox="1"/>
            <p:nvPr/>
          </p:nvSpPr>
          <p:spPr>
            <a:xfrm>
              <a:off x="3219320" y="3551839"/>
              <a:ext cx="5055506" cy="473286"/>
            </a:xfrm>
            <a:prstGeom prst="rect">
              <a:avLst/>
            </a:prstGeom>
            <a:noFill/>
          </p:spPr>
          <p:txBody>
            <a:bodyPr wrap="square" rtlCol="0">
              <a:spAutoFit/>
            </a:bodyPr>
            <a:lstStyle/>
            <a:p>
              <a:pPr lvl="0" algn="dist"/>
              <a:r>
                <a:rPr lang="en-US" altLang="zh-CN" sz="1000" i="1" kern="0" dirty="0">
                  <a:solidFill>
                    <a:prstClr val="white">
                      <a:lumMod val="65000"/>
                    </a:prstClr>
                  </a:solidFill>
                  <a:latin typeface="思源黑体 CN Light" panose="020B0300000000000000" pitchFamily="34" charset="-122"/>
                  <a:ea typeface="思源黑体 CN Light" panose="020B0300000000000000" pitchFamily="34" charset="-122"/>
                </a:rPr>
                <a:t>PROJECT RESULTS DISPLAY</a:t>
              </a:r>
              <a:endParaRPr lang="en-US" altLang="zh-CN" sz="1000" i="1" kern="0" dirty="0">
                <a:solidFill>
                  <a:prstClr val="white">
                    <a:lumMod val="65000"/>
                  </a:prstClr>
                </a:solidFill>
                <a:latin typeface="思源黑体 CN Light" panose="020B0300000000000000" pitchFamily="34" charset="-122"/>
                <a:ea typeface="思源黑体 CN Light" panose="020B0300000000000000" pitchFamily="34" charset="-122"/>
              </a:endParaRPr>
            </a:p>
          </p:txBody>
        </p:sp>
        <p:cxnSp>
          <p:nvCxnSpPr>
            <p:cNvPr id="17" name="直接连接符 16"/>
            <p:cNvCxnSpPr/>
            <p:nvPr/>
          </p:nvCxnSpPr>
          <p:spPr>
            <a:xfrm>
              <a:off x="2922654" y="2938286"/>
              <a:ext cx="0" cy="97018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8" name="矩形 17"/>
          <p:cNvSpPr/>
          <p:nvPr/>
        </p:nvSpPr>
        <p:spPr>
          <a:xfrm>
            <a:off x="10565215" y="340543"/>
            <a:ext cx="1303173" cy="276999"/>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chemeClr val="tx1">
                    <a:lumMod val="75000"/>
                    <a:lumOff val="25000"/>
                  </a:schemeClr>
                </a:solidFill>
                <a:uLnTx/>
                <a:uFillTx/>
                <a:latin typeface="优设标题黑" panose="00000500000000000000" pitchFamily="2" charset="-122"/>
                <a:ea typeface="优设标题黑" panose="00000500000000000000" pitchFamily="2" charset="-122"/>
              </a:rPr>
              <a:t>YOUR LOGO</a:t>
            </a:r>
            <a:endParaRPr kumimoji="0" lang="zh-CN" altLang="en-US" sz="1200" b="0" i="0" u="none" strike="noStrike" kern="1200" cap="none" spc="0" normalizeH="0" baseline="0" noProof="0" dirty="0">
              <a:ln>
                <a:noFill/>
              </a:ln>
              <a:solidFill>
                <a:schemeClr val="tx1">
                  <a:lumMod val="75000"/>
                  <a:lumOff val="25000"/>
                </a:schemeClr>
              </a:solidFill>
              <a:uLnTx/>
              <a:uFillTx/>
              <a:latin typeface="优设标题黑" panose="00000500000000000000" pitchFamily="2" charset="-122"/>
              <a:ea typeface="优设标题黑" panose="00000500000000000000" pitchFamily="2" charset="-122"/>
            </a:endParaRPr>
          </a:p>
        </p:txBody>
      </p:sp>
      <p:graphicFrame>
        <p:nvGraphicFramePr>
          <p:cNvPr id="9" name="图表 8"/>
          <p:cNvGraphicFramePr/>
          <p:nvPr/>
        </p:nvGraphicFramePr>
        <p:xfrm>
          <a:off x="824865" y="905510"/>
          <a:ext cx="10542270" cy="3573145"/>
        </p:xfrm>
        <a:graphic>
          <a:graphicData uri="http://schemas.openxmlformats.org/drawingml/2006/chart">
            <c:chart xmlns:c="http://schemas.openxmlformats.org/drawingml/2006/chart" xmlns:r="http://schemas.openxmlformats.org/officeDocument/2006/relationships" r:id="rId1"/>
          </a:graphicData>
        </a:graphic>
      </p:graphicFrame>
      <p:grpSp>
        <p:nvGrpSpPr>
          <p:cNvPr id="10" name="组合 9"/>
          <p:cNvGrpSpPr/>
          <p:nvPr/>
        </p:nvGrpSpPr>
        <p:grpSpPr>
          <a:xfrm>
            <a:off x="1333183" y="4543086"/>
            <a:ext cx="9525634" cy="1820249"/>
            <a:chOff x="1333183" y="4543086"/>
            <a:chExt cx="9525634" cy="1820249"/>
          </a:xfrm>
        </p:grpSpPr>
        <p:sp>
          <p:nvSpPr>
            <p:cNvPr id="11" name="文本框 10"/>
            <p:cNvSpPr txBox="1"/>
            <p:nvPr/>
          </p:nvSpPr>
          <p:spPr>
            <a:xfrm>
              <a:off x="1333183" y="5224796"/>
              <a:ext cx="9525634" cy="894604"/>
            </a:xfrm>
            <a:prstGeom prst="rect">
              <a:avLst/>
            </a:prstGeom>
            <a:noFill/>
          </p:spPr>
          <p:txBody>
            <a:bodyPr wrap="square" rtlCol="0">
              <a:spAutoFit/>
            </a:bodyPr>
            <a:lstStyle/>
            <a:p>
              <a:pPr algn="ctr">
                <a:lnSpc>
                  <a:spcPct val="150000"/>
                </a:lnSpc>
              </a:pPr>
              <a:r>
                <a:rPr lang="zh-CN" altLang="en-US" sz="1200" dirty="0">
                  <a:solidFill>
                    <a:schemeClr val="tx1">
                      <a:lumMod val="85000"/>
                      <a:lumOff val="15000"/>
                      <a:alpha val="80000"/>
                    </a:schemeClr>
                  </a:solidFill>
                  <a:latin typeface="思源黑体 CN Light" panose="020B0300000000000000" pitchFamily="34" charset="-122"/>
                  <a:ea typeface="思源黑体 CN Light" panose="020B0300000000000000" pitchFamily="34" charset="-122"/>
                  <a:sym typeface="+mn-ea"/>
                </a:rPr>
                <a:t>点击此处添加文本内容，如关键词、部分简单介绍等。点击此处添加文本内容，如关键词、部分简单介绍等。点击此处添加文本内容，如关键词、部分简单介绍等。点击此处添加文本内容，如关键词、部分简单介绍等。点击此处添加文本内容，如关键词、部分简单介绍等。点击此处添加文本内容，如关键词、部分简单介绍等。</a:t>
              </a:r>
              <a:endParaRPr lang="zh-CN" altLang="en-US" sz="1200" dirty="0">
                <a:solidFill>
                  <a:schemeClr val="tx1">
                    <a:lumMod val="85000"/>
                    <a:lumOff val="15000"/>
                    <a:alpha val="80000"/>
                  </a:schemeClr>
                </a:solidFill>
                <a:latin typeface="思源黑体 CN Light" panose="020B0300000000000000" pitchFamily="34" charset="-122"/>
                <a:ea typeface="思源黑体 CN Light" panose="020B0300000000000000" pitchFamily="34" charset="-122"/>
                <a:sym typeface="+mn-ea"/>
              </a:endParaRPr>
            </a:p>
          </p:txBody>
        </p:sp>
        <p:cxnSp>
          <p:nvCxnSpPr>
            <p:cNvPr id="16" name="直接连接符 15"/>
            <p:cNvCxnSpPr/>
            <p:nvPr/>
          </p:nvCxnSpPr>
          <p:spPr>
            <a:xfrm>
              <a:off x="5739765" y="6357620"/>
              <a:ext cx="712470" cy="5715"/>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4638675" y="4543086"/>
              <a:ext cx="2914650" cy="718787"/>
            </a:xfrm>
            <a:prstGeom prst="rect">
              <a:avLst/>
            </a:prstGeom>
            <a:noFill/>
          </p:spPr>
          <p:txBody>
            <a:bodyPr wrap="square" rtlCol="0">
              <a:spAutoFit/>
            </a:bodyPr>
            <a:lstStyle>
              <a:defPPr>
                <a:defRPr lang="zh-CN"/>
              </a:defPPr>
              <a:lvl1pPr>
                <a:lnSpc>
                  <a:spcPct val="120000"/>
                </a:lnSpc>
                <a:defRPr sz="2800" b="1" spc="200">
                  <a:solidFill>
                    <a:srgbClr val="000000"/>
                  </a:solidFill>
                  <a:latin typeface="微软雅黑" panose="020B0503020204020204" charset="-122"/>
                  <a:ea typeface="微软雅黑" panose="020B0503020204020204" charset="-122"/>
                </a:defRPr>
              </a:lvl1pPr>
            </a:lstStyle>
            <a:p>
              <a:pPr algn="ctr"/>
              <a:r>
                <a:rPr lang="zh-CN" altLang="en-US" sz="3600" b="0" spc="0" dirty="0">
                  <a:gradFill>
                    <a:gsLst>
                      <a:gs pos="50000">
                        <a:srgbClr val="12D8FA"/>
                      </a:gs>
                      <a:gs pos="0">
                        <a:srgbClr val="1FA2FF"/>
                      </a:gs>
                      <a:gs pos="100000">
                        <a:srgbClr val="A6FFCB"/>
                      </a:gs>
                    </a:gsLst>
                    <a:lin ang="2040000" scaled="0"/>
                  </a:gradFill>
                  <a:latin typeface="优设标题黑" panose="00000500000000000000" pitchFamily="2" charset="-122"/>
                  <a:ea typeface="优设标题黑" panose="00000500000000000000" pitchFamily="2" charset="-122"/>
                </a:rPr>
                <a:t>输入标题文字</a:t>
              </a:r>
              <a:endParaRPr lang="zh-CN" altLang="en-US" sz="3600" b="0" spc="0" dirty="0">
                <a:gradFill>
                  <a:gsLst>
                    <a:gs pos="50000">
                      <a:srgbClr val="12D8FA"/>
                    </a:gs>
                    <a:gs pos="0">
                      <a:srgbClr val="1FA2FF"/>
                    </a:gs>
                    <a:gs pos="100000">
                      <a:srgbClr val="A6FFCB"/>
                    </a:gs>
                  </a:gsLst>
                  <a:lin ang="2040000" scaled="0"/>
                </a:gradFill>
                <a:latin typeface="优设标题黑" panose="00000500000000000000" pitchFamily="2" charset="-122"/>
                <a:ea typeface="优设标题黑" panose="00000500000000000000" pitchFamily="2" charset="-122"/>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strVal val="#ppt_x"/>
                                          </p:val>
                                        </p:tav>
                                        <p:tav tm="100000">
                                          <p:val>
                                            <p:strVal val="#ppt_x"/>
                                          </p:val>
                                        </p:tav>
                                      </p:tavLst>
                                    </p:anim>
                                    <p:anim calcmode="lin" valueType="num">
                                      <p:cBhvr>
                                        <p:cTn id="15"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www.pptying.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rgbClr val="000000"/>
    </a:dk1>
    <a:lt1>
      <a:srgbClr val="FFFFFF"/>
    </a:lt1>
    <a:dk2>
      <a:srgbClr val="768395"/>
    </a:dk2>
    <a:lt2>
      <a:srgbClr val="F0F0F0"/>
    </a:lt2>
    <a:accent1>
      <a:srgbClr val="9C1F24"/>
    </a:accent1>
    <a:accent2>
      <a:srgbClr val="C52919"/>
    </a:accent2>
    <a:accent3>
      <a:srgbClr val="237BFF"/>
    </a:accent3>
    <a:accent4>
      <a:srgbClr val="818181"/>
    </a:accent4>
    <a:accent5>
      <a:srgbClr val="A5A5A5"/>
    </a:accent5>
    <a:accent6>
      <a:srgbClr val="C9C9C9"/>
    </a:accent6>
    <a:hlink>
      <a:srgbClr val="4472C4"/>
    </a:hlink>
    <a:folHlink>
      <a:srgbClr val="BFBFBF"/>
    </a:folHlink>
  </a:clrScheme>
  <a:fontScheme name="日常模板使用字体01">
    <a:majorFont>
      <a:latin typeface="Century Gothic"/>
      <a:ea typeface="思源宋体 Heavy"/>
      <a:cs typeface=""/>
    </a:majorFont>
    <a:minorFont>
      <a:latin typeface="Century Gothic"/>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rgbClr val="000000"/>
    </a:dk1>
    <a:lt1>
      <a:srgbClr val="FFFFFF"/>
    </a:lt1>
    <a:dk2>
      <a:srgbClr val="768395"/>
    </a:dk2>
    <a:lt2>
      <a:srgbClr val="F0F0F0"/>
    </a:lt2>
    <a:accent1>
      <a:srgbClr val="9C1F24"/>
    </a:accent1>
    <a:accent2>
      <a:srgbClr val="C52919"/>
    </a:accent2>
    <a:accent3>
      <a:srgbClr val="237BFF"/>
    </a:accent3>
    <a:accent4>
      <a:srgbClr val="818181"/>
    </a:accent4>
    <a:accent5>
      <a:srgbClr val="A5A5A5"/>
    </a:accent5>
    <a:accent6>
      <a:srgbClr val="C9C9C9"/>
    </a:accent6>
    <a:hlink>
      <a:srgbClr val="4472C4"/>
    </a:hlink>
    <a:folHlink>
      <a:srgbClr val="BFBFBF"/>
    </a:folHlink>
  </a:clrScheme>
  <a:fontScheme name="日常模板使用字体01">
    <a:majorFont>
      <a:latin typeface="Century Gothic"/>
      <a:ea typeface="思源宋体 Heavy"/>
      <a:cs typeface=""/>
    </a:majorFont>
    <a:minorFont>
      <a:latin typeface="Century Gothic"/>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2935</Words>
  <Application>WPS 演示</Application>
  <PresentationFormat>宽屏</PresentationFormat>
  <Paragraphs>378</Paragraphs>
  <Slides>20</Slides>
  <Notes>1</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20</vt:i4>
      </vt:variant>
    </vt:vector>
  </HeadingPairs>
  <TitlesOfParts>
    <vt:vector size="42" baseType="lpstr">
      <vt:lpstr>Arial</vt:lpstr>
      <vt:lpstr>宋体</vt:lpstr>
      <vt:lpstr>Wingdings</vt:lpstr>
      <vt:lpstr>思源黑体 CN Regular</vt:lpstr>
      <vt:lpstr>黑体</vt:lpstr>
      <vt:lpstr>优设标题黑</vt:lpstr>
      <vt:lpstr>思源黑体 CN Light</vt:lpstr>
      <vt:lpstr>胡晓波真帅体</vt:lpstr>
      <vt:lpstr>微软雅黑</vt:lpstr>
      <vt:lpstr>Arial Unicode MS</vt:lpstr>
      <vt:lpstr>Arial</vt:lpstr>
      <vt:lpstr>Open Sans</vt:lpstr>
      <vt:lpstr>Tahoma</vt:lpstr>
      <vt:lpstr>Segoe UI</vt:lpstr>
      <vt:lpstr>方正兰亭黑_GBK</vt:lpstr>
      <vt:lpstr>庞门正道标题体</vt:lpstr>
      <vt:lpstr>Calibri</vt:lpstr>
      <vt:lpstr>等线</vt:lpstr>
      <vt:lpstr>Century Gothic</vt:lpstr>
      <vt:lpstr>微软雅黑 Light</vt:lpstr>
      <vt:lpstr>Segoe Print</vt:lpstr>
      <vt:lpstr>www.pptying.com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办公资源网:www.bangongziyuan.com</Company>
  <LinksUpToDate>false</LinksUpToDate>
  <SharedDoc>false</SharedDoc>
  <HyperlinksChanged>false</HyperlinksChanged>
  <AppVersion>14.0000</AppVersion>
  <Manager>办公资源</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办公资源网</dc:creator>
  <cp:keywords>www.bangongziyuan.com</cp:keywords>
  <cp:lastModifiedBy>Years later</cp:lastModifiedBy>
  <cp:revision>26</cp:revision>
  <dcterms:created xsi:type="dcterms:W3CDTF">2020-03-04T01:24:00Z</dcterms:created>
  <dcterms:modified xsi:type="dcterms:W3CDTF">2024-06-06T02:40:56Z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A9FA6CB8F7814B15A2C5417DA9FC07B1_13</vt:lpwstr>
  </property>
  <property fmtid="{D5CDD505-2E9C-101B-9397-08002B2CF9AE}" pid="3" name="KSOProductBuildVer">
    <vt:lpwstr>2052-12.1.0.16417</vt:lpwstr>
  </property>
</Properties>
</file>