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62" r:id="rId7"/>
    <p:sldId id="259" r:id="rId8"/>
    <p:sldId id="263" r:id="rId9"/>
    <p:sldId id="264" r:id="rId10"/>
    <p:sldId id="266" r:id="rId11"/>
    <p:sldId id="265" r:id="rId12"/>
    <p:sldId id="267" r:id="rId13"/>
    <p:sldId id="268" r:id="rId14"/>
    <p:sldId id="270" r:id="rId15"/>
    <p:sldId id="271" r:id="rId16"/>
    <p:sldId id="272" r:id="rId17"/>
    <p:sldId id="274" r:id="rId18"/>
    <p:sldId id="273" r:id="rId19"/>
    <p:sldId id="275" r:id="rId20"/>
    <p:sldId id="277" r:id="rId21"/>
  </p:sldIdLst>
  <p:sldSz cx="12192000" cy="6858000"/>
  <p:notesSz cx="6858000" cy="9144000"/>
  <p:embeddedFontLst>
    <p:embeddedFont>
      <p:font typeface="方正行楷繁体" panose="03000509000000000000" pitchFamily="65" charset="-122"/>
      <p:regular r:id="rId25"/>
    </p:embeddedFont>
    <p:embeddedFont>
      <p:font typeface="方正古隶简体" panose="03000509000000000000" pitchFamily="65" charset="-122"/>
      <p:regular r:id="rId26"/>
    </p:embeddedFont>
    <p:embeddedFont>
      <p:font typeface="等线" panose="02010600030101010101" charset="-122"/>
      <p:regular r:id="rId27"/>
    </p:embeddedFont>
    <p:embeddedFont>
      <p:font typeface="微软雅黑" panose="020B0503020204020204" charset="-122"/>
      <p:regular r:id="rId28"/>
    </p:embeddedFont>
    <p:embeddedFont>
      <p:font typeface="等线 Light" panose="02010600030101010101" charset="-122"/>
      <p:regular r:id="rId29"/>
    </p:embeddedFont>
    <p:embeddedFont>
      <p:font typeface="Calibri" panose="020F0502020204030204" charset="0"/>
      <p:regular r:id="rId30"/>
      <p:bold r:id="rId31"/>
      <p:italic r:id="rId32"/>
      <p:boldItalic r:id="rId33"/>
    </p:embeddedFont>
  </p:embeddedFontLst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0DB"/>
    <a:srgbClr val="AF5558"/>
    <a:srgbClr val="EBA09E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78" y="678"/>
      </p:cViewPr>
      <p:guideLst>
        <p:guide orient="horz" pos="2137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gs" Target="tags/tag36.xml"/><Relationship Id="rId33" Type="http://schemas.openxmlformats.org/officeDocument/2006/relationships/font" Target="fonts/font9.fntdata"/><Relationship Id="rId32" Type="http://schemas.openxmlformats.org/officeDocument/2006/relationships/font" Target="fonts/font8.fntdata"/><Relationship Id="rId31" Type="http://schemas.openxmlformats.org/officeDocument/2006/relationships/font" Target="fonts/font7.fntdata"/><Relationship Id="rId30" Type="http://schemas.openxmlformats.org/officeDocument/2006/relationships/font" Target="fonts/font6.fntdata"/><Relationship Id="rId3" Type="http://schemas.openxmlformats.org/officeDocument/2006/relationships/slide" Target="slides/slide1.xml"/><Relationship Id="rId29" Type="http://schemas.openxmlformats.org/officeDocument/2006/relationships/font" Target="fonts/font5.fntdata"/><Relationship Id="rId28" Type="http://schemas.openxmlformats.org/officeDocument/2006/relationships/font" Target="fonts/font4.fntdata"/><Relationship Id="rId27" Type="http://schemas.openxmlformats.org/officeDocument/2006/relationships/font" Target="fonts/font3.fntdata"/><Relationship Id="rId26" Type="http://schemas.openxmlformats.org/officeDocument/2006/relationships/font" Target="fonts/font2.fntdata"/><Relationship Id="rId25" Type="http://schemas.openxmlformats.org/officeDocument/2006/relationships/font" Target="fonts/font1.fntdata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20E77-BEAC-4C9D-A744-ECB27BC4F8A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EC9C7-1CA5-4F0A-A098-4F97ADAB24A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1000">
        <p15:prstTrans prst="drape"/>
      </p:transition>
    </mc:Choice>
    <mc:Fallback>
      <p:transition spd="slow" advTm="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1000">
        <p15:prstTrans prst="drape"/>
      </p:transition>
    </mc:Choice>
    <mc:Fallback>
      <p:transition spd="slow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1000">
        <p15:prstTrans prst="drape"/>
      </p:transition>
    </mc:Choice>
    <mc:Fallback>
      <p:transition spd="slow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1000">
        <p15:prstTrans prst="drape"/>
      </p:transition>
    </mc:Choice>
    <mc:Fallback>
      <p:transition spd="slow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1000">
        <p15:prstTrans prst="drape"/>
      </p:transition>
    </mc:Choice>
    <mc:Fallback>
      <p:transition spd="slow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1000">
        <p15:prstTrans prst="drape"/>
      </p:transition>
    </mc:Choice>
    <mc:Fallback>
      <p:transition spd="slow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1000">
        <p15:prstTrans prst="drape"/>
      </p:transition>
    </mc:Choice>
    <mc:Fallback>
      <p:transition spd="slow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1000">
        <p15:prstTrans prst="drape"/>
      </p:transition>
    </mc:Choice>
    <mc:Fallback>
      <p:transition spd="slow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1000">
        <p15:prstTrans prst="drape"/>
      </p:transition>
    </mc:Choice>
    <mc:Fallback>
      <p:transition spd="slow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1000">
        <p15:prstTrans prst="drape"/>
      </p:transition>
    </mc:Choice>
    <mc:Fallback>
      <p:transition spd="slow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1000">
        <p15:prstTrans prst="drape"/>
      </p:transition>
    </mc:Choice>
    <mc:Fallback>
      <p:transition spd="slow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244F4-8239-4FBA-BAF8-1D7BA70E95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03B9C-3929-4105-9A36-5366D33C22D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1000">
        <p15:prstTrans prst="drape"/>
      </p:transition>
    </mc:Choice>
    <mc:Fallback>
      <p:transition spd="slow" advTm="1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emf"/><Relationship Id="rId8" Type="http://schemas.openxmlformats.org/officeDocument/2006/relationships/tags" Target="../tags/tag4.xml"/><Relationship Id="rId7" Type="http://schemas.openxmlformats.org/officeDocument/2006/relationships/image" Target="../media/image4.emf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5" Type="http://schemas.openxmlformats.org/officeDocument/2006/relationships/notesSlide" Target="../notesSlides/notesSlide1.xml"/><Relationship Id="rId44" Type="http://schemas.openxmlformats.org/officeDocument/2006/relationships/slideLayout" Target="../slideLayouts/slideLayout1.xml"/><Relationship Id="rId43" Type="http://schemas.openxmlformats.org/officeDocument/2006/relationships/tags" Target="../tags/tag35.xml"/><Relationship Id="rId42" Type="http://schemas.openxmlformats.org/officeDocument/2006/relationships/tags" Target="../tags/tag34.xml"/><Relationship Id="rId41" Type="http://schemas.openxmlformats.org/officeDocument/2006/relationships/tags" Target="../tags/tag33.xml"/><Relationship Id="rId40" Type="http://schemas.openxmlformats.org/officeDocument/2006/relationships/tags" Target="../tags/tag32.xml"/><Relationship Id="rId4" Type="http://schemas.openxmlformats.org/officeDocument/2006/relationships/image" Target="../media/image3.emf"/><Relationship Id="rId39" Type="http://schemas.openxmlformats.org/officeDocument/2006/relationships/image" Target="../media/image8.png"/><Relationship Id="rId38" Type="http://schemas.openxmlformats.org/officeDocument/2006/relationships/tags" Target="../tags/tag31.xml"/><Relationship Id="rId37" Type="http://schemas.openxmlformats.org/officeDocument/2006/relationships/tags" Target="../tags/tag30.xml"/><Relationship Id="rId36" Type="http://schemas.openxmlformats.org/officeDocument/2006/relationships/tags" Target="../tags/tag29.xml"/><Relationship Id="rId35" Type="http://schemas.openxmlformats.org/officeDocument/2006/relationships/tags" Target="../tags/tag28.xml"/><Relationship Id="rId34" Type="http://schemas.openxmlformats.org/officeDocument/2006/relationships/tags" Target="../tags/tag27.xml"/><Relationship Id="rId33" Type="http://schemas.openxmlformats.org/officeDocument/2006/relationships/tags" Target="../tags/tag26.xml"/><Relationship Id="rId32" Type="http://schemas.openxmlformats.org/officeDocument/2006/relationships/tags" Target="../tags/tag25.xml"/><Relationship Id="rId31" Type="http://schemas.openxmlformats.org/officeDocument/2006/relationships/tags" Target="../tags/tag24.xml"/><Relationship Id="rId30" Type="http://schemas.openxmlformats.org/officeDocument/2006/relationships/tags" Target="../tags/tag23.xml"/><Relationship Id="rId3" Type="http://schemas.openxmlformats.org/officeDocument/2006/relationships/tags" Target="../tags/tag1.xml"/><Relationship Id="rId29" Type="http://schemas.openxmlformats.org/officeDocument/2006/relationships/tags" Target="../tags/tag22.xml"/><Relationship Id="rId28" Type="http://schemas.openxmlformats.org/officeDocument/2006/relationships/tags" Target="../tags/tag21.xml"/><Relationship Id="rId27" Type="http://schemas.openxmlformats.org/officeDocument/2006/relationships/tags" Target="../tags/tag20.xml"/><Relationship Id="rId26" Type="http://schemas.openxmlformats.org/officeDocument/2006/relationships/tags" Target="../tags/tag19.xml"/><Relationship Id="rId25" Type="http://schemas.openxmlformats.org/officeDocument/2006/relationships/tags" Target="../tags/tag18.xml"/><Relationship Id="rId24" Type="http://schemas.openxmlformats.org/officeDocument/2006/relationships/tags" Target="../tags/tag17.xml"/><Relationship Id="rId23" Type="http://schemas.openxmlformats.org/officeDocument/2006/relationships/tags" Target="../tags/tag16.xml"/><Relationship Id="rId22" Type="http://schemas.openxmlformats.org/officeDocument/2006/relationships/tags" Target="../tags/tag15.xml"/><Relationship Id="rId21" Type="http://schemas.openxmlformats.org/officeDocument/2006/relationships/tags" Target="../tags/tag14.xml"/><Relationship Id="rId20" Type="http://schemas.openxmlformats.org/officeDocument/2006/relationships/tags" Target="../tags/tag13.xml"/><Relationship Id="rId2" Type="http://schemas.microsoft.com/office/2007/relationships/hdphoto" Target="../media/image2.wdp"/><Relationship Id="rId19" Type="http://schemas.openxmlformats.org/officeDocument/2006/relationships/tags" Target="../tags/tag12.xml"/><Relationship Id="rId18" Type="http://schemas.openxmlformats.org/officeDocument/2006/relationships/tags" Target="../tags/tag11.xml"/><Relationship Id="rId17" Type="http://schemas.openxmlformats.org/officeDocument/2006/relationships/tags" Target="../tags/tag10.xml"/><Relationship Id="rId16" Type="http://schemas.openxmlformats.org/officeDocument/2006/relationships/tags" Target="../tags/tag9.xml"/><Relationship Id="rId15" Type="http://schemas.openxmlformats.org/officeDocument/2006/relationships/tags" Target="../tags/tag8.xml"/><Relationship Id="rId14" Type="http://schemas.openxmlformats.org/officeDocument/2006/relationships/tags" Target="../tags/tag7.xml"/><Relationship Id="rId13" Type="http://schemas.openxmlformats.org/officeDocument/2006/relationships/image" Target="../media/image7.emf"/><Relationship Id="rId12" Type="http://schemas.openxmlformats.org/officeDocument/2006/relationships/tags" Target="../tags/tag6.xml"/><Relationship Id="rId11" Type="http://schemas.openxmlformats.org/officeDocument/2006/relationships/image" Target="../media/image6.emf"/><Relationship Id="rId10" Type="http://schemas.openxmlformats.org/officeDocument/2006/relationships/tags" Target="../tags/tag5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emf"/><Relationship Id="rId3" Type="http://schemas.openxmlformats.org/officeDocument/2006/relationships/image" Target="../media/image12.png"/><Relationship Id="rId2" Type="http://schemas.microsoft.com/office/2007/relationships/hdphoto" Target="../media/image2.wdp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20.png"/><Relationship Id="rId4" Type="http://schemas.openxmlformats.org/officeDocument/2006/relationships/image" Target="../media/image3.emf"/><Relationship Id="rId3" Type="http://schemas.openxmlformats.org/officeDocument/2006/relationships/image" Target="../media/image19.emf"/><Relationship Id="rId2" Type="http://schemas.microsoft.com/office/2007/relationships/hdphoto" Target="../media/image2.wdp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12.png"/><Relationship Id="rId3" Type="http://schemas.openxmlformats.org/officeDocument/2006/relationships/image" Target="../media/image11.emf"/><Relationship Id="rId2" Type="http://schemas.microsoft.com/office/2007/relationships/hdphoto" Target="../media/image2.wdp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3.emf"/><Relationship Id="rId2" Type="http://schemas.microsoft.com/office/2007/relationships/hdphoto" Target="../media/image2.wdp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4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3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2.png"/><Relationship Id="rId3" Type="http://schemas.openxmlformats.org/officeDocument/2006/relationships/image" Target="../media/image3.emf"/><Relationship Id="rId2" Type="http://schemas.microsoft.com/office/2007/relationships/hdphoto" Target="../media/image2.wdp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12.png"/><Relationship Id="rId3" Type="http://schemas.openxmlformats.org/officeDocument/2006/relationships/image" Target="../media/image3.emf"/><Relationship Id="rId2" Type="http://schemas.microsoft.com/office/2007/relationships/hdphoto" Target="../media/image2.wdp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3.emf"/><Relationship Id="rId2" Type="http://schemas.microsoft.com/office/2007/relationships/hdphoto" Target="../media/image2.wdp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emf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emf"/><Relationship Id="rId3" Type="http://schemas.openxmlformats.org/officeDocument/2006/relationships/image" Target="../media/image4.emf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12.png"/><Relationship Id="rId3" Type="http://schemas.openxmlformats.org/officeDocument/2006/relationships/image" Target="../media/image11.emf"/><Relationship Id="rId2" Type="http://schemas.microsoft.com/office/2007/relationships/hdphoto" Target="../media/image2.wdp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12.png"/><Relationship Id="rId3" Type="http://schemas.openxmlformats.org/officeDocument/2006/relationships/image" Target="../media/image14.emf"/><Relationship Id="rId2" Type="http://schemas.microsoft.com/office/2007/relationships/hdphoto" Target="../media/image2.wdp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jpeg"/><Relationship Id="rId3" Type="http://schemas.openxmlformats.org/officeDocument/2006/relationships/image" Target="../media/image11.emf"/><Relationship Id="rId2" Type="http://schemas.microsoft.com/office/2007/relationships/hdphoto" Target="../media/image2.wdp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png"/><Relationship Id="rId3" Type="http://schemas.openxmlformats.org/officeDocument/2006/relationships/image" Target="../media/image3.emf"/><Relationship Id="rId2" Type="http://schemas.microsoft.com/office/2007/relationships/hdphoto" Target="../media/image2.wdp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12.png"/><Relationship Id="rId3" Type="http://schemas.openxmlformats.org/officeDocument/2006/relationships/image" Target="../media/image3.emf"/><Relationship Id="rId2" Type="http://schemas.microsoft.com/office/2007/relationships/hdphoto" Target="../media/image2.wdp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12.png"/><Relationship Id="rId3" Type="http://schemas.openxmlformats.org/officeDocument/2006/relationships/image" Target="../media/image11.emf"/><Relationship Id="rId2" Type="http://schemas.microsoft.com/office/2007/relationships/hdphoto" Target="../media/image2.wdp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emf"/><Relationship Id="rId3" Type="http://schemas.openxmlformats.org/officeDocument/2006/relationships/image" Target="../media/image18.png"/><Relationship Id="rId2" Type="http://schemas.microsoft.com/office/2007/relationships/hdphoto" Target="../media/image2.wdp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26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591"/>
                    </a14:imgEffect>
                    <a14:imgEffect>
                      <a14:saturation sat="28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A_淘宝店chenying0907 5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grayscl/>
          </a:blip>
          <a:srcRect l="10634" b="29966"/>
          <a:stretch>
            <a:fillRect/>
          </a:stretch>
        </p:blipFill>
        <p:spPr>
          <a:xfrm rot="9709526" flipH="1">
            <a:off x="-1065917" y="-450396"/>
            <a:ext cx="5820008" cy="5903817"/>
          </a:xfrm>
          <a:custGeom>
            <a:avLst/>
            <a:gdLst>
              <a:gd name="connsiteX0" fmla="*/ 1938173 w 5820008"/>
              <a:gd name="connsiteY0" fmla="*/ 5903817 h 5903817"/>
              <a:gd name="connsiteX1" fmla="*/ 5820008 w 5820008"/>
              <a:gd name="connsiteY1" fmla="*/ 4629444 h 5903817"/>
              <a:gd name="connsiteX2" fmla="*/ 5820008 w 5820008"/>
              <a:gd name="connsiteY2" fmla="*/ 0 h 5903817"/>
              <a:gd name="connsiteX3" fmla="*/ 0 w 5820008"/>
              <a:gd name="connsiteY3" fmla="*/ 0 h 5903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0008" h="5903817">
                <a:moveTo>
                  <a:pt x="1938173" y="5903817"/>
                </a:moveTo>
                <a:lnTo>
                  <a:pt x="5820008" y="4629444"/>
                </a:lnTo>
                <a:lnTo>
                  <a:pt x="5820008" y="0"/>
                </a:lnTo>
                <a:lnTo>
                  <a:pt x="0" y="0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5963" name="PA_淘宝店chenying0907 596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 flipH="1" flipV="1">
            <a:off x="10031223" y="11010"/>
            <a:ext cx="2160777" cy="2796943"/>
          </a:xfrm>
          <a:prstGeom prst="rect">
            <a:avLst/>
          </a:prstGeom>
        </p:spPr>
      </p:pic>
      <p:pic>
        <p:nvPicPr>
          <p:cNvPr id="5964" name="PA_淘宝店chenying0907 596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3769923"/>
            <a:ext cx="208048" cy="869944"/>
          </a:xfrm>
          <a:prstGeom prst="rect">
            <a:avLst/>
          </a:prstGeom>
        </p:spPr>
      </p:pic>
      <p:pic>
        <p:nvPicPr>
          <p:cNvPr id="5965" name="PA_淘宝店chenying0907 596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-10143" y="2272402"/>
            <a:ext cx="4494660" cy="4609263"/>
          </a:xfrm>
          <a:prstGeom prst="rect">
            <a:avLst/>
          </a:prstGeom>
        </p:spPr>
      </p:pic>
      <p:pic>
        <p:nvPicPr>
          <p:cNvPr id="5960" name="PA_淘宝店chenying0907 595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 flipH="1">
            <a:off x="10758659" y="1031769"/>
            <a:ext cx="1063421" cy="683444"/>
          </a:xfrm>
          <a:prstGeom prst="rect">
            <a:avLst/>
          </a:prstGeom>
        </p:spPr>
      </p:pic>
      <p:pic>
        <p:nvPicPr>
          <p:cNvPr id="5962" name="PA_淘宝店chenying0907 596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825445" y="4406724"/>
            <a:ext cx="1189129" cy="1249872"/>
          </a:xfrm>
          <a:prstGeom prst="rect">
            <a:avLst/>
          </a:prstGeom>
        </p:spPr>
      </p:pic>
      <p:sp>
        <p:nvSpPr>
          <p:cNvPr id="5968" name="PA_椭圆 5967"/>
          <p:cNvSpPr/>
          <p:nvPr>
            <p:custDataLst>
              <p:tags r:id="rId14"/>
            </p:custDataLst>
          </p:nvPr>
        </p:nvSpPr>
        <p:spPr>
          <a:xfrm>
            <a:off x="7939144" y="2345167"/>
            <a:ext cx="311971" cy="2689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69" name="PA_椭圆 5968"/>
          <p:cNvSpPr/>
          <p:nvPr>
            <p:custDataLst>
              <p:tags r:id="rId15"/>
            </p:custDataLst>
          </p:nvPr>
        </p:nvSpPr>
        <p:spPr>
          <a:xfrm>
            <a:off x="9348351" y="2360671"/>
            <a:ext cx="225374" cy="178133"/>
          </a:xfrm>
          <a:custGeom>
            <a:avLst/>
            <a:gdLst>
              <a:gd name="connsiteX0" fmla="*/ 0 w 225329"/>
              <a:gd name="connsiteY0" fmla="*/ 67551 h 135102"/>
              <a:gd name="connsiteX1" fmla="*/ 112665 w 225329"/>
              <a:gd name="connsiteY1" fmla="*/ 0 h 135102"/>
              <a:gd name="connsiteX2" fmla="*/ 225330 w 225329"/>
              <a:gd name="connsiteY2" fmla="*/ 67551 h 135102"/>
              <a:gd name="connsiteX3" fmla="*/ 112665 w 225329"/>
              <a:gd name="connsiteY3" fmla="*/ 135102 h 135102"/>
              <a:gd name="connsiteX4" fmla="*/ 0 w 225329"/>
              <a:gd name="connsiteY4" fmla="*/ 67551 h 135102"/>
              <a:gd name="connsiteX0-1" fmla="*/ 44 w 225374"/>
              <a:gd name="connsiteY0-2" fmla="*/ 110582 h 178133"/>
              <a:gd name="connsiteX1-3" fmla="*/ 123466 w 225374"/>
              <a:gd name="connsiteY1-4" fmla="*/ 0 h 178133"/>
              <a:gd name="connsiteX2-5" fmla="*/ 225374 w 225374"/>
              <a:gd name="connsiteY2-6" fmla="*/ 110582 h 178133"/>
              <a:gd name="connsiteX3-7" fmla="*/ 112709 w 225374"/>
              <a:gd name="connsiteY3-8" fmla="*/ 178133 h 178133"/>
              <a:gd name="connsiteX4-9" fmla="*/ 44 w 225374"/>
              <a:gd name="connsiteY4-10" fmla="*/ 110582 h 1781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5374" h="178133">
                <a:moveTo>
                  <a:pt x="44" y="110582"/>
                </a:moveTo>
                <a:cubicBezTo>
                  <a:pt x="1837" y="80893"/>
                  <a:pt x="61243" y="0"/>
                  <a:pt x="123466" y="0"/>
                </a:cubicBezTo>
                <a:cubicBezTo>
                  <a:pt x="185689" y="0"/>
                  <a:pt x="225374" y="73275"/>
                  <a:pt x="225374" y="110582"/>
                </a:cubicBezTo>
                <a:cubicBezTo>
                  <a:pt x="225374" y="147889"/>
                  <a:pt x="174932" y="178133"/>
                  <a:pt x="112709" y="178133"/>
                </a:cubicBezTo>
                <a:cubicBezTo>
                  <a:pt x="50486" y="178133"/>
                  <a:pt x="-1749" y="140271"/>
                  <a:pt x="44" y="1105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0" name="PA_椭圆 5969"/>
          <p:cNvSpPr/>
          <p:nvPr>
            <p:custDataLst>
              <p:tags r:id="rId16"/>
            </p:custDataLst>
          </p:nvPr>
        </p:nvSpPr>
        <p:spPr>
          <a:xfrm>
            <a:off x="7551867" y="3318141"/>
            <a:ext cx="64547" cy="1591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1" name="PA_椭圆 5970"/>
          <p:cNvSpPr/>
          <p:nvPr>
            <p:custDataLst>
              <p:tags r:id="rId17"/>
            </p:custDataLst>
          </p:nvPr>
        </p:nvSpPr>
        <p:spPr>
          <a:xfrm>
            <a:off x="9660367" y="4963030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2" name="PA_椭圆 5971"/>
          <p:cNvSpPr/>
          <p:nvPr>
            <p:custDataLst>
              <p:tags r:id="rId18"/>
            </p:custDataLst>
          </p:nvPr>
        </p:nvSpPr>
        <p:spPr>
          <a:xfrm>
            <a:off x="5475642" y="4832781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3" name="PA_椭圆 5972"/>
          <p:cNvSpPr/>
          <p:nvPr>
            <p:custDataLst>
              <p:tags r:id="rId19"/>
            </p:custDataLst>
          </p:nvPr>
        </p:nvSpPr>
        <p:spPr>
          <a:xfrm>
            <a:off x="5787614" y="2283219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4" name="PA_椭圆 5973"/>
          <p:cNvSpPr/>
          <p:nvPr>
            <p:custDataLst>
              <p:tags r:id="rId20"/>
            </p:custDataLst>
          </p:nvPr>
        </p:nvSpPr>
        <p:spPr>
          <a:xfrm>
            <a:off x="8498541" y="1521576"/>
            <a:ext cx="112269" cy="1936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5" name="PA_椭圆 5974"/>
          <p:cNvSpPr/>
          <p:nvPr>
            <p:custDataLst>
              <p:tags r:id="rId21"/>
            </p:custDataLst>
          </p:nvPr>
        </p:nvSpPr>
        <p:spPr>
          <a:xfrm>
            <a:off x="8810513" y="3746259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6" name="PA_椭圆 5975"/>
          <p:cNvSpPr/>
          <p:nvPr>
            <p:custDataLst>
              <p:tags r:id="rId22"/>
            </p:custDataLst>
          </p:nvPr>
        </p:nvSpPr>
        <p:spPr>
          <a:xfrm>
            <a:off x="11360075" y="4843537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7" name="PA_椭圆 5976"/>
          <p:cNvSpPr/>
          <p:nvPr>
            <p:custDataLst>
              <p:tags r:id="rId23"/>
            </p:custDataLst>
          </p:nvPr>
        </p:nvSpPr>
        <p:spPr>
          <a:xfrm>
            <a:off x="9821732" y="6026879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8" name="PA_椭圆 5977"/>
          <p:cNvSpPr/>
          <p:nvPr>
            <p:custDataLst>
              <p:tags r:id="rId24"/>
            </p:custDataLst>
          </p:nvPr>
        </p:nvSpPr>
        <p:spPr>
          <a:xfrm>
            <a:off x="10143465" y="3476354"/>
            <a:ext cx="151606" cy="144329"/>
          </a:xfrm>
          <a:custGeom>
            <a:avLst/>
            <a:gdLst>
              <a:gd name="connsiteX0" fmla="*/ 0 w 161365"/>
              <a:gd name="connsiteY0" fmla="*/ 60242 h 120484"/>
              <a:gd name="connsiteX1" fmla="*/ 80683 w 161365"/>
              <a:gd name="connsiteY1" fmla="*/ 0 h 120484"/>
              <a:gd name="connsiteX2" fmla="*/ 161366 w 161365"/>
              <a:gd name="connsiteY2" fmla="*/ 60242 h 120484"/>
              <a:gd name="connsiteX3" fmla="*/ 80683 w 161365"/>
              <a:gd name="connsiteY3" fmla="*/ 120484 h 120484"/>
              <a:gd name="connsiteX4" fmla="*/ 0 w 161365"/>
              <a:gd name="connsiteY4" fmla="*/ 60242 h 120484"/>
              <a:gd name="connsiteX0-1" fmla="*/ 1148 w 165968"/>
              <a:gd name="connsiteY0-2" fmla="*/ 60242 h 141999"/>
              <a:gd name="connsiteX1-3" fmla="*/ 81831 w 165968"/>
              <a:gd name="connsiteY1-4" fmla="*/ 0 h 141999"/>
              <a:gd name="connsiteX2-5" fmla="*/ 162514 w 165968"/>
              <a:gd name="connsiteY2-6" fmla="*/ 60242 h 141999"/>
              <a:gd name="connsiteX3-7" fmla="*/ 135619 w 165968"/>
              <a:gd name="connsiteY3-8" fmla="*/ 141999 h 141999"/>
              <a:gd name="connsiteX4-9" fmla="*/ 1148 w 165968"/>
              <a:gd name="connsiteY4-10" fmla="*/ 60242 h 141999"/>
              <a:gd name="connsiteX0-11" fmla="*/ 997 w 151606"/>
              <a:gd name="connsiteY0-12" fmla="*/ 104235 h 144329"/>
              <a:gd name="connsiteX1-13" fmla="*/ 70923 w 151606"/>
              <a:gd name="connsiteY1-14" fmla="*/ 963 h 144329"/>
              <a:gd name="connsiteX2-15" fmla="*/ 151606 w 151606"/>
              <a:gd name="connsiteY2-16" fmla="*/ 61205 h 144329"/>
              <a:gd name="connsiteX3-17" fmla="*/ 124711 w 151606"/>
              <a:gd name="connsiteY3-18" fmla="*/ 142962 h 144329"/>
              <a:gd name="connsiteX4-19" fmla="*/ 997 w 151606"/>
              <a:gd name="connsiteY4-20" fmla="*/ 104235 h 14432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51606" h="144329">
                <a:moveTo>
                  <a:pt x="997" y="104235"/>
                </a:moveTo>
                <a:cubicBezTo>
                  <a:pt x="-7968" y="80569"/>
                  <a:pt x="45822" y="8135"/>
                  <a:pt x="70923" y="963"/>
                </a:cubicBezTo>
                <a:cubicBezTo>
                  <a:pt x="96024" y="-6209"/>
                  <a:pt x="151606" y="27934"/>
                  <a:pt x="151606" y="61205"/>
                </a:cubicBezTo>
                <a:cubicBezTo>
                  <a:pt x="151606" y="94476"/>
                  <a:pt x="149812" y="135790"/>
                  <a:pt x="124711" y="142962"/>
                </a:cubicBezTo>
                <a:cubicBezTo>
                  <a:pt x="99610" y="150134"/>
                  <a:pt x="9962" y="127901"/>
                  <a:pt x="997" y="1042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9" name="PA_椭圆 5978"/>
          <p:cNvSpPr/>
          <p:nvPr>
            <p:custDataLst>
              <p:tags r:id="rId25"/>
            </p:custDataLst>
          </p:nvPr>
        </p:nvSpPr>
        <p:spPr>
          <a:xfrm>
            <a:off x="5066852" y="1928215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0" name="PA_椭圆 5979"/>
          <p:cNvSpPr/>
          <p:nvPr>
            <p:custDataLst>
              <p:tags r:id="rId26"/>
            </p:custDataLst>
          </p:nvPr>
        </p:nvSpPr>
        <p:spPr>
          <a:xfrm>
            <a:off x="3528509" y="3111557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1" name="PA_椭圆 5980"/>
          <p:cNvSpPr/>
          <p:nvPr>
            <p:custDataLst>
              <p:tags r:id="rId27"/>
            </p:custDataLst>
          </p:nvPr>
        </p:nvSpPr>
        <p:spPr>
          <a:xfrm>
            <a:off x="3840481" y="561995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2" name="PA_椭圆 5981"/>
          <p:cNvSpPr/>
          <p:nvPr>
            <p:custDataLst>
              <p:tags r:id="rId28"/>
            </p:custDataLst>
          </p:nvPr>
        </p:nvSpPr>
        <p:spPr>
          <a:xfrm>
            <a:off x="2646381" y="2767312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3" name="PA_椭圆 5982"/>
          <p:cNvSpPr/>
          <p:nvPr>
            <p:custDataLst>
              <p:tags r:id="rId29"/>
            </p:custDataLst>
          </p:nvPr>
        </p:nvSpPr>
        <p:spPr>
          <a:xfrm>
            <a:off x="1108038" y="3950654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4" name="PA_椭圆 5983"/>
          <p:cNvSpPr/>
          <p:nvPr>
            <p:custDataLst>
              <p:tags r:id="rId30"/>
            </p:custDataLst>
          </p:nvPr>
        </p:nvSpPr>
        <p:spPr>
          <a:xfrm>
            <a:off x="1420010" y="1401092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5" name="PA_椭圆 5984"/>
          <p:cNvSpPr/>
          <p:nvPr>
            <p:custDataLst>
              <p:tags r:id="rId31"/>
            </p:custDataLst>
          </p:nvPr>
        </p:nvSpPr>
        <p:spPr>
          <a:xfrm>
            <a:off x="7863840" y="5413693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6" name="PA_椭圆 5985"/>
          <p:cNvSpPr/>
          <p:nvPr>
            <p:custDataLst>
              <p:tags r:id="rId32"/>
            </p:custDataLst>
          </p:nvPr>
        </p:nvSpPr>
        <p:spPr>
          <a:xfrm>
            <a:off x="6325497" y="6597035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7" name="PA_椭圆 5986"/>
          <p:cNvSpPr/>
          <p:nvPr>
            <p:custDataLst>
              <p:tags r:id="rId33"/>
            </p:custDataLst>
          </p:nvPr>
        </p:nvSpPr>
        <p:spPr>
          <a:xfrm>
            <a:off x="6637469" y="4047473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8" name="PA_椭圆 5987"/>
          <p:cNvSpPr/>
          <p:nvPr>
            <p:custDataLst>
              <p:tags r:id="rId34"/>
            </p:custDataLst>
          </p:nvPr>
        </p:nvSpPr>
        <p:spPr>
          <a:xfrm>
            <a:off x="6992470" y="1971246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9" name="PA_椭圆 5988"/>
          <p:cNvSpPr/>
          <p:nvPr>
            <p:custDataLst>
              <p:tags r:id="rId35"/>
            </p:custDataLst>
          </p:nvPr>
        </p:nvSpPr>
        <p:spPr>
          <a:xfrm>
            <a:off x="5454082" y="3154521"/>
            <a:ext cx="182926" cy="163620"/>
          </a:xfrm>
          <a:custGeom>
            <a:avLst/>
            <a:gdLst>
              <a:gd name="connsiteX0" fmla="*/ 0 w 161365"/>
              <a:gd name="connsiteY0" fmla="*/ 60242 h 120484"/>
              <a:gd name="connsiteX1" fmla="*/ 80683 w 161365"/>
              <a:gd name="connsiteY1" fmla="*/ 0 h 120484"/>
              <a:gd name="connsiteX2" fmla="*/ 161366 w 161365"/>
              <a:gd name="connsiteY2" fmla="*/ 60242 h 120484"/>
              <a:gd name="connsiteX3" fmla="*/ 80683 w 161365"/>
              <a:gd name="connsiteY3" fmla="*/ 120484 h 120484"/>
              <a:gd name="connsiteX4" fmla="*/ 0 w 161365"/>
              <a:gd name="connsiteY4" fmla="*/ 60242 h 120484"/>
              <a:gd name="connsiteX0-1" fmla="*/ 0 w 182881"/>
              <a:gd name="connsiteY0-2" fmla="*/ 60321 h 120685"/>
              <a:gd name="connsiteX1-3" fmla="*/ 80683 w 182881"/>
              <a:gd name="connsiteY1-4" fmla="*/ 79 h 120685"/>
              <a:gd name="connsiteX2-5" fmla="*/ 182881 w 182881"/>
              <a:gd name="connsiteY2-6" fmla="*/ 71079 h 120685"/>
              <a:gd name="connsiteX3-7" fmla="*/ 80683 w 182881"/>
              <a:gd name="connsiteY3-8" fmla="*/ 120563 h 120685"/>
              <a:gd name="connsiteX4-9" fmla="*/ 0 w 182881"/>
              <a:gd name="connsiteY4-10" fmla="*/ 60321 h 120685"/>
              <a:gd name="connsiteX0-11" fmla="*/ 45 w 182926"/>
              <a:gd name="connsiteY0-12" fmla="*/ 60309 h 163620"/>
              <a:gd name="connsiteX1-13" fmla="*/ 80728 w 182926"/>
              <a:gd name="connsiteY1-14" fmla="*/ 67 h 163620"/>
              <a:gd name="connsiteX2-15" fmla="*/ 182926 w 182926"/>
              <a:gd name="connsiteY2-16" fmla="*/ 71067 h 163620"/>
              <a:gd name="connsiteX3-17" fmla="*/ 91485 w 182926"/>
              <a:gd name="connsiteY3-18" fmla="*/ 163582 h 163620"/>
              <a:gd name="connsiteX4-19" fmla="*/ 45 w 182926"/>
              <a:gd name="connsiteY4-20" fmla="*/ 60309 h 1636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2926" h="163620">
                <a:moveTo>
                  <a:pt x="45" y="60309"/>
                </a:moveTo>
                <a:cubicBezTo>
                  <a:pt x="-1748" y="33057"/>
                  <a:pt x="50248" y="-1726"/>
                  <a:pt x="80728" y="67"/>
                </a:cubicBezTo>
                <a:cubicBezTo>
                  <a:pt x="111208" y="1860"/>
                  <a:pt x="182926" y="37796"/>
                  <a:pt x="182926" y="71067"/>
                </a:cubicBezTo>
                <a:cubicBezTo>
                  <a:pt x="182926" y="104338"/>
                  <a:pt x="121965" y="165375"/>
                  <a:pt x="91485" y="163582"/>
                </a:cubicBezTo>
                <a:cubicBezTo>
                  <a:pt x="61005" y="161789"/>
                  <a:pt x="1838" y="87562"/>
                  <a:pt x="45" y="603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90" name="PA_椭圆 5989"/>
          <p:cNvSpPr/>
          <p:nvPr>
            <p:custDataLst>
              <p:tags r:id="rId36"/>
            </p:custDataLst>
          </p:nvPr>
        </p:nvSpPr>
        <p:spPr>
          <a:xfrm>
            <a:off x="5766099" y="605026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06" name="PA_椭圆 6005"/>
          <p:cNvSpPr/>
          <p:nvPr>
            <p:custDataLst>
              <p:tags r:id="rId37"/>
            </p:custDataLst>
          </p:nvPr>
        </p:nvSpPr>
        <p:spPr>
          <a:xfrm>
            <a:off x="6992470" y="4081400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PA_淘宝店chenying0907 1"/>
          <p:cNvGrpSpPr/>
          <p:nvPr>
            <p:custDataLst>
              <p:tags r:id="rId38"/>
            </p:custDataLst>
          </p:nvPr>
        </p:nvGrpSpPr>
        <p:grpSpPr>
          <a:xfrm>
            <a:off x="5768048" y="937846"/>
            <a:ext cx="2353976" cy="5209517"/>
            <a:chOff x="5768048" y="937846"/>
            <a:chExt cx="2353976" cy="5209517"/>
          </a:xfrm>
        </p:grpSpPr>
        <p:grpSp>
          <p:nvGrpSpPr>
            <p:cNvPr id="6020" name="淘宝店chenying0907 6019"/>
            <p:cNvGrpSpPr/>
            <p:nvPr/>
          </p:nvGrpSpPr>
          <p:grpSpPr>
            <a:xfrm>
              <a:off x="5768048" y="937846"/>
              <a:ext cx="2353976" cy="5209517"/>
              <a:chOff x="7210222" y="3140035"/>
              <a:chExt cx="1770664" cy="3272488"/>
            </a:xfrm>
          </p:grpSpPr>
          <p:sp>
            <p:nvSpPr>
              <p:cNvPr id="6021" name="淘宝店chenying0907 6020"/>
              <p:cNvSpPr/>
              <p:nvPr/>
            </p:nvSpPr>
            <p:spPr>
              <a:xfrm>
                <a:off x="7210222" y="3140035"/>
                <a:ext cx="1770664" cy="3272488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22" name="淘宝店chenying0907 6021"/>
              <p:cNvSpPr/>
              <p:nvPr/>
            </p:nvSpPr>
            <p:spPr>
              <a:xfrm>
                <a:off x="7210222" y="3140035"/>
                <a:ext cx="1770664" cy="3272488"/>
              </a:xfrm>
              <a:prstGeom prst="rect">
                <a:avLst/>
              </a:prstGeom>
              <a:blipFill>
                <a:blip r:embed="rId39">
                  <a:alphaModFix amt="26000"/>
                  <a:extLst>
                    <a:ext uri="{BEBA8EAE-BF5A-486C-A8C5-ECC9F3942E4B}">
                      <a14:imgProps xmlns:a14="http://schemas.microsoft.com/office/drawing/2010/main">
                        <a14:imgLayer r:embed="rId2">
                          <a14:imgEffect>
                            <a14:brightnessContrast bright="18000"/>
                          </a14:imgEffect>
                          <a14:imgEffect>
                            <a14:colorTemperature colorTemp="4682"/>
                          </a14:imgEffect>
                          <a14:imgEffect>
                            <a14:saturation sat="28000"/>
                          </a14:imgEffect>
                          <a14:imgEffect>
                            <a14:sharpenSoften amount="50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012" name="淘宝店chenying0907 6011"/>
            <p:cNvGrpSpPr/>
            <p:nvPr/>
          </p:nvGrpSpPr>
          <p:grpSpPr>
            <a:xfrm>
              <a:off x="6022860" y="1763607"/>
              <a:ext cx="1520414" cy="1520414"/>
              <a:chOff x="6289903" y="1763607"/>
              <a:chExt cx="1520414" cy="1520414"/>
            </a:xfrm>
          </p:grpSpPr>
          <p:sp>
            <p:nvSpPr>
              <p:cNvPr id="5992" name="淘宝店chenying0907 5991"/>
              <p:cNvSpPr/>
              <p:nvPr/>
            </p:nvSpPr>
            <p:spPr>
              <a:xfrm>
                <a:off x="6289903" y="1763607"/>
                <a:ext cx="1520414" cy="1520414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994" name="直接连接符 5993"/>
              <p:cNvCxnSpPr/>
              <p:nvPr/>
            </p:nvCxnSpPr>
            <p:spPr>
              <a:xfrm>
                <a:off x="6289903" y="1763607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995" name="直接连接符 5994"/>
              <p:cNvCxnSpPr/>
              <p:nvPr/>
            </p:nvCxnSpPr>
            <p:spPr>
              <a:xfrm flipH="1">
                <a:off x="6289903" y="1763607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999" name="直接连接符 5998"/>
              <p:cNvCxnSpPr>
                <a:stCxn id="5992" idx="3"/>
                <a:endCxn id="5992" idx="1"/>
              </p:cNvCxnSpPr>
              <p:nvPr/>
            </p:nvCxnSpPr>
            <p:spPr>
              <a:xfrm flipH="1">
                <a:off x="6289903" y="2523814"/>
                <a:ext cx="1520414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002" name="直接连接符 6001"/>
              <p:cNvCxnSpPr>
                <a:stCxn id="5992" idx="0"/>
                <a:endCxn id="5992" idx="2"/>
              </p:cNvCxnSpPr>
              <p:nvPr/>
            </p:nvCxnSpPr>
            <p:spPr>
              <a:xfrm>
                <a:off x="7050110" y="1763607"/>
                <a:ext cx="0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6013" name="淘宝店chenying0907 6012"/>
            <p:cNvGrpSpPr/>
            <p:nvPr/>
          </p:nvGrpSpPr>
          <p:grpSpPr>
            <a:xfrm>
              <a:off x="6022860" y="3511246"/>
              <a:ext cx="1520414" cy="1520414"/>
              <a:chOff x="6289903" y="3511246"/>
              <a:chExt cx="1520414" cy="1520414"/>
            </a:xfrm>
          </p:grpSpPr>
          <p:sp>
            <p:nvSpPr>
              <p:cNvPr id="6007" name="淘宝店chenying0907 6006"/>
              <p:cNvSpPr/>
              <p:nvPr/>
            </p:nvSpPr>
            <p:spPr>
              <a:xfrm>
                <a:off x="6289903" y="3511246"/>
                <a:ext cx="1520414" cy="1520414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008" name="直接连接符 6007"/>
              <p:cNvCxnSpPr/>
              <p:nvPr/>
            </p:nvCxnSpPr>
            <p:spPr>
              <a:xfrm>
                <a:off x="6289903" y="3511246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009" name="直接连接符 6008"/>
              <p:cNvCxnSpPr/>
              <p:nvPr/>
            </p:nvCxnSpPr>
            <p:spPr>
              <a:xfrm flipH="1">
                <a:off x="6289903" y="3511246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010" name="直接连接符 6009"/>
              <p:cNvCxnSpPr>
                <a:stCxn id="6007" idx="3"/>
                <a:endCxn id="6007" idx="1"/>
              </p:cNvCxnSpPr>
              <p:nvPr/>
            </p:nvCxnSpPr>
            <p:spPr>
              <a:xfrm flipH="1">
                <a:off x="6289903" y="4271453"/>
                <a:ext cx="1520414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011" name="直接连接符 6010"/>
              <p:cNvCxnSpPr>
                <a:stCxn id="6007" idx="0"/>
                <a:endCxn id="6007" idx="2"/>
              </p:cNvCxnSpPr>
              <p:nvPr/>
            </p:nvCxnSpPr>
            <p:spPr>
              <a:xfrm>
                <a:off x="7050110" y="3511246"/>
                <a:ext cx="0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6014" name="PA_文本框 6013"/>
          <p:cNvSpPr txBox="1"/>
          <p:nvPr>
            <p:custDataLst>
              <p:tags r:id="rId40"/>
            </p:custDataLst>
          </p:nvPr>
        </p:nvSpPr>
        <p:spPr>
          <a:xfrm>
            <a:off x="5892617" y="1840162"/>
            <a:ext cx="1659890" cy="15204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9600" dirty="0">
                <a:latin typeface="方正行楷繁体" panose="03000509000000000000" pitchFamily="65" charset="-122"/>
                <a:ea typeface="方正行楷繁体" panose="03000509000000000000" pitchFamily="65" charset="-122"/>
              </a:rPr>
              <a:t>清</a:t>
            </a:r>
            <a:endParaRPr lang="zh-CN" altLang="en-US" sz="9600" dirty="0">
              <a:latin typeface="方正行楷繁体" panose="03000509000000000000" pitchFamily="65" charset="-122"/>
              <a:ea typeface="方正行楷繁体" panose="03000509000000000000" pitchFamily="65" charset="-122"/>
            </a:endParaRPr>
          </a:p>
        </p:txBody>
      </p:sp>
      <p:sp>
        <p:nvSpPr>
          <p:cNvPr id="6015" name="PA_文本框 6014"/>
          <p:cNvSpPr txBox="1"/>
          <p:nvPr>
            <p:custDataLst>
              <p:tags r:id="rId41"/>
            </p:custDataLst>
          </p:nvPr>
        </p:nvSpPr>
        <p:spPr>
          <a:xfrm>
            <a:off x="5957759" y="3620683"/>
            <a:ext cx="1659890" cy="15204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9600" dirty="0">
                <a:latin typeface="方正行楷繁体" panose="03000509000000000000" pitchFamily="65" charset="-122"/>
                <a:ea typeface="方正行楷繁体" panose="03000509000000000000" pitchFamily="65" charset="-122"/>
              </a:rPr>
              <a:t>新</a:t>
            </a:r>
            <a:endParaRPr lang="zh-CN" altLang="en-US" sz="9600" dirty="0">
              <a:latin typeface="方正行楷繁体" panose="03000509000000000000" pitchFamily="65" charset="-122"/>
              <a:ea typeface="方正行楷繁体" panose="03000509000000000000" pitchFamily="65" charset="-122"/>
            </a:endParaRPr>
          </a:p>
        </p:txBody>
      </p:sp>
      <p:pic>
        <p:nvPicPr>
          <p:cNvPr id="6026" name="PA_淘宝店chenying0907 6025"/>
          <p:cNvPicPr>
            <a:picLocks noChangeAspect="1"/>
          </p:cNvPicPr>
          <p:nvPr>
            <p:custDataLst>
              <p:tags r:id="rId42"/>
            </p:custDataLst>
          </p:nvPr>
        </p:nvPicPr>
        <p:blipFill>
          <a:blip r:embed="rId4"/>
          <a:stretch>
            <a:fillRect/>
          </a:stretch>
        </p:blipFill>
        <p:spPr>
          <a:xfrm rot="11449014" flipH="1" flipV="1">
            <a:off x="3824513" y="1049701"/>
            <a:ext cx="2170413" cy="2809416"/>
          </a:xfrm>
          <a:prstGeom prst="rect">
            <a:avLst/>
          </a:prstGeom>
        </p:spPr>
      </p:pic>
      <p:grpSp>
        <p:nvGrpSpPr>
          <p:cNvPr id="5" name="PA_淘宝店chenying0907 4"/>
          <p:cNvGrpSpPr/>
          <p:nvPr>
            <p:custDataLst>
              <p:tags r:id="rId43"/>
            </p:custDataLst>
          </p:nvPr>
        </p:nvGrpSpPr>
        <p:grpSpPr>
          <a:xfrm>
            <a:off x="7615152" y="2447373"/>
            <a:ext cx="461665" cy="3268053"/>
            <a:chOff x="7615152" y="2447373"/>
            <a:chExt cx="461665" cy="3268053"/>
          </a:xfrm>
        </p:grpSpPr>
        <p:sp>
          <p:nvSpPr>
            <p:cNvPr id="6016" name="文本框 6015"/>
            <p:cNvSpPr txBox="1"/>
            <p:nvPr/>
          </p:nvSpPr>
          <p:spPr>
            <a:xfrm>
              <a:off x="7615152" y="2447373"/>
              <a:ext cx="461665" cy="326805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dirty="0">
                  <a:latin typeface="方正行楷繁体" panose="03000509000000000000" pitchFamily="65" charset="-122"/>
                  <a:ea typeface="方正行楷繁体" panose="03000509000000000000" pitchFamily="65" charset="-122"/>
                </a:rPr>
                <a:t>blue        </a:t>
              </a:r>
              <a:r>
                <a:rPr lang="zh-CN" altLang="en-US" dirty="0">
                  <a:solidFill>
                    <a:srgbClr val="AF5558"/>
                  </a:solidFill>
                  <a:latin typeface="方正行楷繁体" panose="03000509000000000000" pitchFamily="65" charset="-122"/>
                  <a:ea typeface="方正行楷繁体" panose="03000509000000000000" pitchFamily="65" charset="-122"/>
                </a:rPr>
                <a:t>好文艺</a:t>
              </a:r>
              <a:endParaRPr lang="zh-CN" altLang="en-US" dirty="0">
                <a:solidFill>
                  <a:srgbClr val="AF5558"/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endParaRPr>
            </a:p>
          </p:txBody>
        </p:sp>
        <p:cxnSp>
          <p:nvCxnSpPr>
            <p:cNvPr id="54" name="直接连接符 53"/>
            <p:cNvCxnSpPr/>
            <p:nvPr/>
          </p:nvCxnSpPr>
          <p:spPr>
            <a:xfrm>
              <a:off x="7829973" y="2976140"/>
              <a:ext cx="0" cy="34174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1000">
        <p15:prstTrans prst="drape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6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6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4" grpId="0"/>
      <p:bldP spid="60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alphaModFix amt="26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淘宝店chenying0907 13"/>
          <p:cNvGrpSpPr/>
          <p:nvPr/>
        </p:nvGrpSpPr>
        <p:grpSpPr>
          <a:xfrm>
            <a:off x="4114869" y="0"/>
            <a:ext cx="3249895" cy="6858000"/>
            <a:chOff x="7210222" y="3140035"/>
            <a:chExt cx="1770664" cy="3272488"/>
          </a:xfrm>
        </p:grpSpPr>
        <p:sp>
          <p:nvSpPr>
            <p:cNvPr id="16" name="淘宝店chenying0907 15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淘宝店chenying0907 1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3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淘宝店chenying0907 4"/>
          <p:cNvPicPr>
            <a:picLocks noChangeAspect="1"/>
          </p:cNvPicPr>
          <p:nvPr/>
        </p:nvPicPr>
        <p:blipFill>
          <a:blip r:embed="rId4">
            <a:grayscl/>
            <a:lum bright="20000" contrast="-40000"/>
          </a:blip>
          <a:stretch>
            <a:fillRect/>
          </a:stretch>
        </p:blipFill>
        <p:spPr>
          <a:xfrm rot="12615590" flipV="1">
            <a:off x="3326359" y="-301195"/>
            <a:ext cx="5908430" cy="7647960"/>
          </a:xfrm>
          <a:prstGeom prst="rect">
            <a:avLst/>
          </a:prstGeom>
        </p:spPr>
      </p:pic>
      <p:pic>
        <p:nvPicPr>
          <p:cNvPr id="6" name="淘宝店chenying0907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615590" flipV="1">
            <a:off x="4341779" y="2435370"/>
            <a:ext cx="3435417" cy="4446855"/>
          </a:xfrm>
          <a:prstGeom prst="rect">
            <a:avLst/>
          </a:prstGeom>
        </p:spPr>
      </p:pic>
      <p:grpSp>
        <p:nvGrpSpPr>
          <p:cNvPr id="2" name="淘宝店chenying0907 1"/>
          <p:cNvGrpSpPr/>
          <p:nvPr/>
        </p:nvGrpSpPr>
        <p:grpSpPr>
          <a:xfrm>
            <a:off x="423207" y="1730346"/>
            <a:ext cx="3057247" cy="1046440"/>
            <a:chOff x="423207" y="1730346"/>
            <a:chExt cx="3057247" cy="1046440"/>
          </a:xfrm>
        </p:grpSpPr>
        <p:sp>
          <p:nvSpPr>
            <p:cNvPr id="18" name="文本框 17"/>
            <p:cNvSpPr txBox="1"/>
            <p:nvPr/>
          </p:nvSpPr>
          <p:spPr>
            <a:xfrm>
              <a:off x="591629" y="1730346"/>
              <a:ext cx="2432925" cy="338554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 flipH="1">
              <a:off x="437612" y="2218397"/>
              <a:ext cx="27285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淘宝店chenying0907 19"/>
            <p:cNvSpPr/>
            <p:nvPr/>
          </p:nvSpPr>
          <p:spPr>
            <a:xfrm>
              <a:off x="423207" y="2253566"/>
              <a:ext cx="3057247" cy="52322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白雪却嫌春色晚，故穿庭树作飞花。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endParaRPr>
            </a:p>
          </p:txBody>
        </p:sp>
      </p:grpSp>
      <p:grpSp>
        <p:nvGrpSpPr>
          <p:cNvPr id="3" name="淘宝店chenying0907 2"/>
          <p:cNvGrpSpPr/>
          <p:nvPr/>
        </p:nvGrpSpPr>
        <p:grpSpPr>
          <a:xfrm>
            <a:off x="1185207" y="4074962"/>
            <a:ext cx="3057247" cy="1046440"/>
            <a:chOff x="1185207" y="4074962"/>
            <a:chExt cx="3057247" cy="1046440"/>
          </a:xfrm>
        </p:grpSpPr>
        <p:sp>
          <p:nvSpPr>
            <p:cNvPr id="21" name="文本框 20"/>
            <p:cNvSpPr txBox="1"/>
            <p:nvPr/>
          </p:nvSpPr>
          <p:spPr>
            <a:xfrm>
              <a:off x="1353629" y="4074962"/>
              <a:ext cx="2432925" cy="338554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 flipH="1">
              <a:off x="1199612" y="4563013"/>
              <a:ext cx="27285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淘宝店chenying0907 22"/>
            <p:cNvSpPr/>
            <p:nvPr/>
          </p:nvSpPr>
          <p:spPr>
            <a:xfrm>
              <a:off x="1185207" y="4598182"/>
              <a:ext cx="3057247" cy="52322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白雪却嫌春色晚，故穿庭树作飞花。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endParaRPr>
            </a:p>
          </p:txBody>
        </p:sp>
      </p:grpSp>
      <p:grpSp>
        <p:nvGrpSpPr>
          <p:cNvPr id="4" name="淘宝店chenying0907 3"/>
          <p:cNvGrpSpPr/>
          <p:nvPr/>
        </p:nvGrpSpPr>
        <p:grpSpPr>
          <a:xfrm>
            <a:off x="8723146" y="2832316"/>
            <a:ext cx="3057247" cy="1046440"/>
            <a:chOff x="8723146" y="2832316"/>
            <a:chExt cx="3057247" cy="1046440"/>
          </a:xfrm>
        </p:grpSpPr>
        <p:sp>
          <p:nvSpPr>
            <p:cNvPr id="28" name="文本框 27"/>
            <p:cNvSpPr txBox="1"/>
            <p:nvPr/>
          </p:nvSpPr>
          <p:spPr>
            <a:xfrm>
              <a:off x="8891568" y="2832316"/>
              <a:ext cx="2432925" cy="338554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H="1">
              <a:off x="8737551" y="3320367"/>
              <a:ext cx="27285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淘宝店chenying0907 29"/>
            <p:cNvSpPr/>
            <p:nvPr/>
          </p:nvSpPr>
          <p:spPr>
            <a:xfrm>
              <a:off x="8723146" y="3355536"/>
              <a:ext cx="3057247" cy="52322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白雪却嫌春色晚，故穿庭树作飞花。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1000">
        <p15:prstTrans prst="drape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alphaModFix amt="26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7" name="淘宝店chenying0907 946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0" y="4782658"/>
            <a:ext cx="550127" cy="1368496"/>
          </a:xfrm>
          <a:prstGeom prst="rect">
            <a:avLst/>
          </a:prstGeom>
        </p:spPr>
      </p:pic>
      <p:pic>
        <p:nvPicPr>
          <p:cNvPr id="6" name="淘宝店chenying0907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H="1" flipV="1">
            <a:off x="9684782" y="3392488"/>
            <a:ext cx="2801815" cy="3626711"/>
          </a:xfrm>
          <a:prstGeom prst="rect">
            <a:avLst/>
          </a:prstGeom>
        </p:spPr>
      </p:pic>
      <p:sp>
        <p:nvSpPr>
          <p:cNvPr id="17" name="自由: 形状 16"/>
          <p:cNvSpPr/>
          <p:nvPr/>
        </p:nvSpPr>
        <p:spPr>
          <a:xfrm>
            <a:off x="1242818" y="0"/>
            <a:ext cx="9842872" cy="6858000"/>
          </a:xfrm>
          <a:custGeom>
            <a:avLst/>
            <a:gdLst>
              <a:gd name="connsiteX0" fmla="*/ 1358039 w 9842872"/>
              <a:gd name="connsiteY0" fmla="*/ 0 h 6858000"/>
              <a:gd name="connsiteX1" fmla="*/ 8484833 w 9842872"/>
              <a:gd name="connsiteY1" fmla="*/ 0 h 6858000"/>
              <a:gd name="connsiteX2" fmla="*/ 8564372 w 9842872"/>
              <a:gd name="connsiteY2" fmla="*/ 83426 h 6858000"/>
              <a:gd name="connsiteX3" fmla="*/ 9842872 w 9842872"/>
              <a:gd name="connsiteY3" fmla="*/ 3392488 h 6858000"/>
              <a:gd name="connsiteX4" fmla="*/ 8564372 w 9842872"/>
              <a:gd name="connsiteY4" fmla="*/ 6701551 h 6858000"/>
              <a:gd name="connsiteX5" fmla="*/ 8415211 w 9842872"/>
              <a:gd name="connsiteY5" fmla="*/ 6858000 h 6858000"/>
              <a:gd name="connsiteX6" fmla="*/ 1427661 w 9842872"/>
              <a:gd name="connsiteY6" fmla="*/ 6858000 h 6858000"/>
              <a:gd name="connsiteX7" fmla="*/ 1278500 w 9842872"/>
              <a:gd name="connsiteY7" fmla="*/ 6701551 h 6858000"/>
              <a:gd name="connsiteX8" fmla="*/ 0 w 9842872"/>
              <a:gd name="connsiteY8" fmla="*/ 3392488 h 6858000"/>
              <a:gd name="connsiteX9" fmla="*/ 1278500 w 9842872"/>
              <a:gd name="connsiteY9" fmla="*/ 8342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42872" h="6858000">
                <a:moveTo>
                  <a:pt x="1358039" y="0"/>
                </a:moveTo>
                <a:lnTo>
                  <a:pt x="8484833" y="0"/>
                </a:lnTo>
                <a:lnTo>
                  <a:pt x="8564372" y="83426"/>
                </a:lnTo>
                <a:cubicBezTo>
                  <a:pt x="9358726" y="957410"/>
                  <a:pt x="9842872" y="2118410"/>
                  <a:pt x="9842872" y="3392488"/>
                </a:cubicBezTo>
                <a:cubicBezTo>
                  <a:pt x="9842872" y="4666567"/>
                  <a:pt x="9358726" y="5827567"/>
                  <a:pt x="8564372" y="6701551"/>
                </a:cubicBezTo>
                <a:lnTo>
                  <a:pt x="8415211" y="6858000"/>
                </a:lnTo>
                <a:lnTo>
                  <a:pt x="1427661" y="6858000"/>
                </a:lnTo>
                <a:lnTo>
                  <a:pt x="1278500" y="6701551"/>
                </a:lnTo>
                <a:cubicBezTo>
                  <a:pt x="484146" y="5827567"/>
                  <a:pt x="0" y="4666567"/>
                  <a:pt x="0" y="3392488"/>
                </a:cubicBezTo>
                <a:cubicBezTo>
                  <a:pt x="0" y="2118410"/>
                  <a:pt x="484146" y="957410"/>
                  <a:pt x="1278500" y="83426"/>
                </a:cubicBezTo>
                <a:close/>
              </a:path>
            </a:pathLst>
          </a:custGeom>
          <a:blipFill dpi="0" rotWithShape="1">
            <a:blip r:embed="rId5">
              <a:alphaModFix amt="87000"/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Texturizer/>
                      </a14:imgEffect>
                      <a14:imgEffect>
                        <a14:brightnessContrast bright="18000"/>
                      </a14:imgEffect>
                      <a14:imgEffect>
                        <a14:colorTemperature colorTemp="5591"/>
                      </a14:imgEffect>
                      <a14:imgEffect>
                        <a14:saturation sat="28000"/>
                      </a14:imgEffect>
                      <a14:imgEffect>
                        <a14:sharpenSoften amount="-100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>
            <a:outerShdw blurRad="3683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7" name="淘宝店chenying0907 6"/>
          <p:cNvPicPr>
            <a:picLocks noChangeAspect="1"/>
          </p:cNvPicPr>
          <p:nvPr/>
        </p:nvPicPr>
        <p:blipFill>
          <a:blip r:embed="rId6">
            <a:grayscl/>
          </a:blip>
          <a:stretch>
            <a:fillRect/>
          </a:stretch>
        </p:blipFill>
        <p:spPr>
          <a:xfrm rot="1619601" flipH="1">
            <a:off x="1394065" y="-319301"/>
            <a:ext cx="6277368" cy="6437425"/>
          </a:xfrm>
          <a:prstGeom prst="rect">
            <a:avLst/>
          </a:prstGeom>
        </p:spPr>
      </p:pic>
      <p:grpSp>
        <p:nvGrpSpPr>
          <p:cNvPr id="18" name="淘宝店chenying0907 17"/>
          <p:cNvGrpSpPr/>
          <p:nvPr/>
        </p:nvGrpSpPr>
        <p:grpSpPr>
          <a:xfrm>
            <a:off x="6535241" y="827454"/>
            <a:ext cx="3057247" cy="1046440"/>
            <a:chOff x="6535241" y="827454"/>
            <a:chExt cx="3057247" cy="1046440"/>
          </a:xfrm>
        </p:grpSpPr>
        <p:sp>
          <p:nvSpPr>
            <p:cNvPr id="8" name="文本框 7"/>
            <p:cNvSpPr txBox="1"/>
            <p:nvPr/>
          </p:nvSpPr>
          <p:spPr>
            <a:xfrm>
              <a:off x="6703663" y="827454"/>
              <a:ext cx="2432925" cy="338554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 flipH="1">
              <a:off x="6549646" y="1315505"/>
              <a:ext cx="27285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淘宝店chenying0907 9"/>
            <p:cNvSpPr/>
            <p:nvPr/>
          </p:nvSpPr>
          <p:spPr>
            <a:xfrm>
              <a:off x="6535241" y="1350674"/>
              <a:ext cx="3057247" cy="52322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白雪却嫌春色晚，故穿庭树作飞花。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endParaRPr>
            </a:p>
          </p:txBody>
        </p:sp>
      </p:grpSp>
      <p:grpSp>
        <p:nvGrpSpPr>
          <p:cNvPr id="20" name="淘宝店chenying0907 19"/>
          <p:cNvGrpSpPr/>
          <p:nvPr/>
        </p:nvGrpSpPr>
        <p:grpSpPr>
          <a:xfrm>
            <a:off x="7438352" y="2543365"/>
            <a:ext cx="3057247" cy="1046440"/>
            <a:chOff x="7438352" y="2543365"/>
            <a:chExt cx="3057247" cy="1046440"/>
          </a:xfrm>
        </p:grpSpPr>
        <p:sp>
          <p:nvSpPr>
            <p:cNvPr id="11" name="文本框 10"/>
            <p:cNvSpPr txBox="1"/>
            <p:nvPr/>
          </p:nvSpPr>
          <p:spPr>
            <a:xfrm>
              <a:off x="7606774" y="2543365"/>
              <a:ext cx="2432925" cy="338554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7452757" y="3031416"/>
              <a:ext cx="27285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淘宝店chenying0907 12"/>
            <p:cNvSpPr/>
            <p:nvPr/>
          </p:nvSpPr>
          <p:spPr>
            <a:xfrm>
              <a:off x="7438352" y="3066585"/>
              <a:ext cx="3057247" cy="52322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白雪却嫌春色晚，故穿庭树作飞花。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endParaRPr>
            </a:p>
          </p:txBody>
        </p:sp>
      </p:grpSp>
      <p:grpSp>
        <p:nvGrpSpPr>
          <p:cNvPr id="21" name="淘宝店chenying0907 20"/>
          <p:cNvGrpSpPr/>
          <p:nvPr/>
        </p:nvGrpSpPr>
        <p:grpSpPr>
          <a:xfrm>
            <a:off x="6835085" y="4572454"/>
            <a:ext cx="3057247" cy="1046440"/>
            <a:chOff x="6835085" y="4572454"/>
            <a:chExt cx="3057247" cy="1046440"/>
          </a:xfrm>
        </p:grpSpPr>
        <p:sp>
          <p:nvSpPr>
            <p:cNvPr id="14" name="文本框 13"/>
            <p:cNvSpPr txBox="1"/>
            <p:nvPr/>
          </p:nvSpPr>
          <p:spPr>
            <a:xfrm>
              <a:off x="7003507" y="4572454"/>
              <a:ext cx="2432925" cy="338554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6849490" y="5060505"/>
              <a:ext cx="27285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淘宝店chenying0907 15"/>
            <p:cNvSpPr/>
            <p:nvPr/>
          </p:nvSpPr>
          <p:spPr>
            <a:xfrm>
              <a:off x="6835085" y="5095674"/>
              <a:ext cx="3057247" cy="52322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白雪却嫌春色晚，故穿庭树作飞花。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1000">
        <p15:prstTrans prst="drape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alphaModFix amt="26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淘宝店chenying0907 4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 rot="10800000">
            <a:off x="7776610" y="0"/>
            <a:ext cx="4415390" cy="6051910"/>
          </a:xfrm>
          <a:prstGeom prst="rect">
            <a:avLst/>
          </a:prstGeom>
        </p:spPr>
      </p:pic>
      <p:grpSp>
        <p:nvGrpSpPr>
          <p:cNvPr id="6" name="淘宝店chenying0907 5"/>
          <p:cNvGrpSpPr/>
          <p:nvPr/>
        </p:nvGrpSpPr>
        <p:grpSpPr>
          <a:xfrm>
            <a:off x="2294753" y="1298153"/>
            <a:ext cx="8393653" cy="4158939"/>
            <a:chOff x="7210222" y="3140035"/>
            <a:chExt cx="1770664" cy="3272488"/>
          </a:xfrm>
        </p:grpSpPr>
        <p:sp>
          <p:nvSpPr>
            <p:cNvPr id="7" name="淘宝店chenying0907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淘宝店chenying0907 7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4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淘宝店chenying0907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0" y="3231289"/>
            <a:ext cx="2801815" cy="3626711"/>
          </a:xfrm>
          <a:prstGeom prst="rect">
            <a:avLst/>
          </a:prstGeom>
        </p:spPr>
      </p:pic>
      <p:grpSp>
        <p:nvGrpSpPr>
          <p:cNvPr id="2" name="淘宝店chenying0907 1"/>
          <p:cNvGrpSpPr/>
          <p:nvPr/>
        </p:nvGrpSpPr>
        <p:grpSpPr>
          <a:xfrm>
            <a:off x="4289670" y="1456467"/>
            <a:ext cx="4423779" cy="1200329"/>
            <a:chOff x="4289670" y="1456467"/>
            <a:chExt cx="4423779" cy="1200329"/>
          </a:xfrm>
        </p:grpSpPr>
        <p:sp>
          <p:nvSpPr>
            <p:cNvPr id="10" name="文本框 9"/>
            <p:cNvSpPr txBox="1"/>
            <p:nvPr/>
          </p:nvSpPr>
          <p:spPr>
            <a:xfrm>
              <a:off x="5084353" y="1456467"/>
              <a:ext cx="2940366" cy="120032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7200" dirty="0">
                  <a:latin typeface="方正行楷繁体" panose="03000509000000000000" pitchFamily="65" charset="-122"/>
                  <a:ea typeface="方正行楷繁体" panose="03000509000000000000" pitchFamily="65" charset="-122"/>
                </a:rPr>
                <a:t>过渡页</a:t>
              </a:r>
              <a:endParaRPr lang="zh-CN" altLang="en-US" sz="7200" dirty="0">
                <a:latin typeface="方正行楷繁体" panose="03000509000000000000" pitchFamily="65" charset="-122"/>
                <a:ea typeface="方正行楷繁体" panose="03000509000000000000" pitchFamily="65" charset="-122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4289670" y="2013466"/>
              <a:ext cx="68873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8024719" y="2013466"/>
              <a:ext cx="68873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1000">
        <p15:prstTrans prst="drape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alphaModFix amt="26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淘宝店chenying0907 4"/>
          <p:cNvPicPr>
            <a:picLocks noChangeAspect="1"/>
          </p:cNvPicPr>
          <p:nvPr/>
        </p:nvPicPr>
        <p:blipFill>
          <a:blip r:embed="rId3">
            <a:grayscl/>
            <a:lum bright="20000" contrast="-40000"/>
          </a:blip>
          <a:stretch>
            <a:fillRect/>
          </a:stretch>
        </p:blipFill>
        <p:spPr>
          <a:xfrm rot="12615590" flipV="1">
            <a:off x="-68140" y="-685018"/>
            <a:ext cx="5908430" cy="7647960"/>
          </a:xfrm>
          <a:prstGeom prst="rect">
            <a:avLst/>
          </a:prstGeom>
        </p:spPr>
      </p:pic>
      <p:grpSp>
        <p:nvGrpSpPr>
          <p:cNvPr id="14" name="淘宝店chenying0907 13"/>
          <p:cNvGrpSpPr/>
          <p:nvPr/>
        </p:nvGrpSpPr>
        <p:grpSpPr>
          <a:xfrm rot="5400000">
            <a:off x="3805005" y="-2928332"/>
            <a:ext cx="4508966" cy="12641640"/>
            <a:chOff x="7210222" y="3140035"/>
            <a:chExt cx="1770664" cy="3272488"/>
          </a:xfrm>
        </p:grpSpPr>
        <p:sp>
          <p:nvSpPr>
            <p:cNvPr id="16" name="淘宝店chenying0907 15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淘宝店chenying0907 1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4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淘宝店chenying0907 19"/>
          <p:cNvSpPr/>
          <p:nvPr/>
        </p:nvSpPr>
        <p:spPr>
          <a:xfrm>
            <a:off x="638550" y="3915708"/>
            <a:ext cx="3057247" cy="52322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新年都未有芳华，二月初惊见草芽。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白雪却嫌春色晚，故穿庭树作飞花。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</p:txBody>
      </p:sp>
      <p:sp>
        <p:nvSpPr>
          <p:cNvPr id="23" name="淘宝店chenying0907 22"/>
          <p:cNvSpPr/>
          <p:nvPr/>
        </p:nvSpPr>
        <p:spPr>
          <a:xfrm>
            <a:off x="4610084" y="3915708"/>
            <a:ext cx="3057247" cy="52322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新年都未有芳华，二月初惊见草芽。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白雪却嫌春色晚，故穿庭树作飞花。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</p:txBody>
      </p:sp>
      <p:sp>
        <p:nvSpPr>
          <p:cNvPr id="30" name="淘宝店chenying0907 29"/>
          <p:cNvSpPr/>
          <p:nvPr/>
        </p:nvSpPr>
        <p:spPr>
          <a:xfrm>
            <a:off x="8581618" y="3915708"/>
            <a:ext cx="3057247" cy="52322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新年都未有芳华，二月初惊见草芽。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白雪却嫌春色晚，故穿庭树作飞花。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4032017" y="3441874"/>
            <a:ext cx="10091" cy="9476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7994417" y="3441874"/>
            <a:ext cx="10091" cy="9476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2886075" y="2280636"/>
            <a:ext cx="6728177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长安大雪天，鸟雀难相觅。其中豪贵家，捣椒泥四壁。到处爇红炉，周回下罗幂。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暖手调金丝，蘸甲斟琼液。醉唱玉尘飞，困融香汗滴。岂知饥寒人，手脚生皴劈。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</p:txBody>
      </p:sp>
      <p:cxnSp>
        <p:nvCxnSpPr>
          <p:cNvPr id="31" name="直接连接符 30"/>
          <p:cNvCxnSpPr/>
          <p:nvPr/>
        </p:nvCxnSpPr>
        <p:spPr>
          <a:xfrm flipH="1">
            <a:off x="3883595" y="2134080"/>
            <a:ext cx="43668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1000">
        <p15:prstTrans prst="drape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5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0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4500"/>
                            </p:stCondLst>
                            <p:childTnLst>
                              <p:par>
                                <p:cTn id="4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23" grpId="0" uiExpand="1" build="p"/>
      <p:bldP spid="30" grpId="0" uiExpand="1" build="p"/>
      <p:bldP spid="2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alphaModFix amt="26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淘宝店chenying0907 4"/>
          <p:cNvPicPr>
            <a:picLocks noChangeAspect="1"/>
          </p:cNvPicPr>
          <p:nvPr/>
        </p:nvPicPr>
        <p:blipFill>
          <a:blip r:embed="rId3">
            <a:grayscl/>
            <a:lum bright="20000" contrast="-40000"/>
          </a:blip>
          <a:stretch>
            <a:fillRect/>
          </a:stretch>
        </p:blipFill>
        <p:spPr>
          <a:xfrm rot="12615590" flipV="1">
            <a:off x="-68140" y="-685018"/>
            <a:ext cx="5908430" cy="7647960"/>
          </a:xfrm>
          <a:prstGeom prst="rect">
            <a:avLst/>
          </a:prstGeom>
        </p:spPr>
      </p:pic>
      <p:grpSp>
        <p:nvGrpSpPr>
          <p:cNvPr id="14" name="淘宝店chenying0907 13"/>
          <p:cNvGrpSpPr/>
          <p:nvPr/>
        </p:nvGrpSpPr>
        <p:grpSpPr>
          <a:xfrm>
            <a:off x="6202121" y="338665"/>
            <a:ext cx="5372790" cy="6389513"/>
            <a:chOff x="7210222" y="3140035"/>
            <a:chExt cx="1770664" cy="3272488"/>
          </a:xfrm>
        </p:grpSpPr>
        <p:sp>
          <p:nvSpPr>
            <p:cNvPr id="16" name="淘宝店chenying0907 15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淘宝店chenying0907 1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4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淘宝店chenying0907 28"/>
          <p:cNvSpPr/>
          <p:nvPr/>
        </p:nvSpPr>
        <p:spPr>
          <a:xfrm>
            <a:off x="7495851" y="1789606"/>
            <a:ext cx="2646878" cy="461665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新年都未有芳华，二月初惊见草芽。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白雪却嫌春色晚，故穿庭树作飞花。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462043" y="2489467"/>
            <a:ext cx="2554545" cy="31620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长安大雪天，鸟雀难相觅。其中豪贵家，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捣椒泥四壁。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</a:b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到处爇红炉，周回下罗幂。暖手调金丝，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蘸甲斟琼液。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</a:b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醉唱玉尘飞，困融香汗滴。岂知饥寒人，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手脚生皴劈。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</p:txBody>
      </p:sp>
      <p:grpSp>
        <p:nvGrpSpPr>
          <p:cNvPr id="2" name="淘宝店chenying0907 1"/>
          <p:cNvGrpSpPr/>
          <p:nvPr/>
        </p:nvGrpSpPr>
        <p:grpSpPr>
          <a:xfrm>
            <a:off x="6990622" y="1251722"/>
            <a:ext cx="3625342" cy="400110"/>
            <a:chOff x="6990622" y="1251722"/>
            <a:chExt cx="3625342" cy="400110"/>
          </a:xfrm>
        </p:grpSpPr>
        <p:sp>
          <p:nvSpPr>
            <p:cNvPr id="19" name="文本框 18"/>
            <p:cNvSpPr txBox="1"/>
            <p:nvPr/>
          </p:nvSpPr>
          <p:spPr>
            <a:xfrm>
              <a:off x="7364764" y="1251722"/>
              <a:ext cx="2909052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 flipH="1">
              <a:off x="6990622" y="1457985"/>
              <a:ext cx="37414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10241822" y="1457985"/>
              <a:ext cx="37414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" name="淘宝店chenying0907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91"/>
          <a:stretch>
            <a:fillRect/>
          </a:stretch>
        </p:blipFill>
        <p:spPr>
          <a:xfrm>
            <a:off x="3016025" y="794176"/>
            <a:ext cx="2416274" cy="2452524"/>
          </a:xfrm>
          <a:prstGeom prst="ellipse">
            <a:avLst/>
          </a:prstGeom>
          <a:effectLst>
            <a:outerShdw blurRad="190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淘宝店chenying0907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1" t="21918" r="33295" b="16604"/>
          <a:stretch>
            <a:fillRect/>
          </a:stretch>
        </p:blipFill>
        <p:spPr>
          <a:xfrm>
            <a:off x="1305735" y="2020438"/>
            <a:ext cx="2426992" cy="2465504"/>
          </a:xfrm>
          <a:prstGeom prst="ellipse">
            <a:avLst/>
          </a:prstGeom>
          <a:effectLst>
            <a:outerShdw blurRad="190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淘宝店chenying0907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1" b="23387"/>
          <a:stretch>
            <a:fillRect/>
          </a:stretch>
        </p:blipFill>
        <p:spPr>
          <a:xfrm>
            <a:off x="1030090" y="3846394"/>
            <a:ext cx="2461607" cy="2468116"/>
          </a:xfrm>
          <a:prstGeom prst="ellipse">
            <a:avLst/>
          </a:prstGeom>
          <a:effectLst>
            <a:outerShdw blurRad="190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1000">
        <p15:prstTrans prst="drape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500"/>
                            </p:stCondLst>
                            <p:childTnLst>
                              <p:par>
                                <p:cTn id="4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199"/>
                            </p:stCondLst>
                            <p:childTnLst>
                              <p:par>
                                <p:cTn id="4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1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699"/>
                            </p:stCondLst>
                            <p:childTnLst>
                              <p:par>
                                <p:cTn id="5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10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399"/>
                            </p:stCondLst>
                            <p:childTnLst>
                              <p:par>
                                <p:cTn id="5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10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899"/>
                            </p:stCondLst>
                            <p:childTnLst>
                              <p:par>
                                <p:cTn id="5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10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599"/>
                            </p:stCondLst>
                            <p:childTnLst>
                              <p:par>
                                <p:cTn id="6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1000"/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p"/>
      <p:bldP spid="3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alphaModFix amt="26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淘宝店chenying0907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673386" flipH="1" flipV="1">
            <a:off x="7602364" y="206267"/>
            <a:ext cx="2801815" cy="3626711"/>
          </a:xfrm>
          <a:prstGeom prst="rect">
            <a:avLst/>
          </a:prstGeom>
        </p:spPr>
      </p:pic>
      <p:grpSp>
        <p:nvGrpSpPr>
          <p:cNvPr id="2" name="淘宝店chenying0907 1"/>
          <p:cNvGrpSpPr/>
          <p:nvPr/>
        </p:nvGrpSpPr>
        <p:grpSpPr>
          <a:xfrm>
            <a:off x="-13774" y="2783679"/>
            <a:ext cx="12219547" cy="4074321"/>
            <a:chOff x="-13774" y="2783679"/>
            <a:chExt cx="12219547" cy="4568523"/>
          </a:xfrm>
        </p:grpSpPr>
        <p:sp>
          <p:nvSpPr>
            <p:cNvPr id="16" name="淘宝店chenying0907 15"/>
            <p:cNvSpPr/>
            <p:nvPr/>
          </p:nvSpPr>
          <p:spPr>
            <a:xfrm rot="5400000">
              <a:off x="3842770" y="-1059089"/>
              <a:ext cx="4520235" cy="12205771"/>
            </a:xfrm>
            <a:custGeom>
              <a:avLst/>
              <a:gdLst>
                <a:gd name="connsiteX0" fmla="*/ 0 w 4353502"/>
                <a:gd name="connsiteY0" fmla="*/ 0 h 12205771"/>
                <a:gd name="connsiteX1" fmla="*/ 4353502 w 4353502"/>
                <a:gd name="connsiteY1" fmla="*/ 0 h 12205771"/>
                <a:gd name="connsiteX2" fmla="*/ 4353502 w 4353502"/>
                <a:gd name="connsiteY2" fmla="*/ 12205771 h 12205771"/>
                <a:gd name="connsiteX3" fmla="*/ 0 w 4353502"/>
                <a:gd name="connsiteY3" fmla="*/ 12205771 h 12205771"/>
                <a:gd name="connsiteX4" fmla="*/ 0 w 4353502"/>
                <a:gd name="connsiteY4" fmla="*/ 0 h 12205771"/>
                <a:gd name="connsiteX0-1" fmla="*/ 215743 w 4569245"/>
                <a:gd name="connsiteY0-2" fmla="*/ 0 h 12205771"/>
                <a:gd name="connsiteX1-3" fmla="*/ 4569245 w 4569245"/>
                <a:gd name="connsiteY1-4" fmla="*/ 0 h 12205771"/>
                <a:gd name="connsiteX2-5" fmla="*/ 4569245 w 4569245"/>
                <a:gd name="connsiteY2-6" fmla="*/ 12205771 h 12205771"/>
                <a:gd name="connsiteX3-7" fmla="*/ 215743 w 4569245"/>
                <a:gd name="connsiteY3-8" fmla="*/ 12205771 h 12205771"/>
                <a:gd name="connsiteX4-9" fmla="*/ 215743 w 4569245"/>
                <a:gd name="connsiteY4-10" fmla="*/ 0 h 12205771"/>
                <a:gd name="connsiteX0-11" fmla="*/ 166733 w 4520235"/>
                <a:gd name="connsiteY0-12" fmla="*/ 0 h 12205771"/>
                <a:gd name="connsiteX1-13" fmla="*/ 4520235 w 4520235"/>
                <a:gd name="connsiteY1-14" fmla="*/ 0 h 12205771"/>
                <a:gd name="connsiteX2-15" fmla="*/ 4520235 w 4520235"/>
                <a:gd name="connsiteY2-16" fmla="*/ 12205771 h 12205771"/>
                <a:gd name="connsiteX3-17" fmla="*/ 166733 w 4520235"/>
                <a:gd name="connsiteY3-18" fmla="*/ 12205771 h 12205771"/>
                <a:gd name="connsiteX4-19" fmla="*/ 166733 w 4520235"/>
                <a:gd name="connsiteY4-20" fmla="*/ 0 h 122057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520235" h="12205771">
                  <a:moveTo>
                    <a:pt x="166733" y="0"/>
                  </a:moveTo>
                  <a:lnTo>
                    <a:pt x="4520235" y="0"/>
                  </a:lnTo>
                  <a:lnTo>
                    <a:pt x="4520235" y="12205771"/>
                  </a:lnTo>
                  <a:lnTo>
                    <a:pt x="166733" y="12205771"/>
                  </a:lnTo>
                  <a:cubicBezTo>
                    <a:pt x="-318690" y="9209626"/>
                    <a:pt x="437666" y="4136323"/>
                    <a:pt x="166733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淘宝店chenying0907 16"/>
            <p:cNvSpPr/>
            <p:nvPr/>
          </p:nvSpPr>
          <p:spPr>
            <a:xfrm rot="5400000">
              <a:off x="3819833" y="-1019965"/>
              <a:ext cx="4538560" cy="12205774"/>
            </a:xfrm>
            <a:custGeom>
              <a:avLst/>
              <a:gdLst>
                <a:gd name="connsiteX0" fmla="*/ 0 w 4353502"/>
                <a:gd name="connsiteY0" fmla="*/ 0 h 12205771"/>
                <a:gd name="connsiteX1" fmla="*/ 4353502 w 4353502"/>
                <a:gd name="connsiteY1" fmla="*/ 0 h 12205771"/>
                <a:gd name="connsiteX2" fmla="*/ 4353502 w 4353502"/>
                <a:gd name="connsiteY2" fmla="*/ 12205771 h 12205771"/>
                <a:gd name="connsiteX3" fmla="*/ 0 w 4353502"/>
                <a:gd name="connsiteY3" fmla="*/ 12205771 h 12205771"/>
                <a:gd name="connsiteX4" fmla="*/ 0 w 4353502"/>
                <a:gd name="connsiteY4" fmla="*/ 0 h 12205771"/>
                <a:gd name="connsiteX0-1" fmla="*/ 210724 w 4564226"/>
                <a:gd name="connsiteY0-2" fmla="*/ 0 h 12205771"/>
                <a:gd name="connsiteX1-3" fmla="*/ 4564226 w 4564226"/>
                <a:gd name="connsiteY1-4" fmla="*/ 0 h 12205771"/>
                <a:gd name="connsiteX2-5" fmla="*/ 4564226 w 4564226"/>
                <a:gd name="connsiteY2-6" fmla="*/ 12205771 h 12205771"/>
                <a:gd name="connsiteX3-7" fmla="*/ 210724 w 4564226"/>
                <a:gd name="connsiteY3-8" fmla="*/ 12205771 h 12205771"/>
                <a:gd name="connsiteX4-9" fmla="*/ 210724 w 4564226"/>
                <a:gd name="connsiteY4-10" fmla="*/ 0 h 12205771"/>
                <a:gd name="connsiteX0-11" fmla="*/ 265915 w 4619417"/>
                <a:gd name="connsiteY0-12" fmla="*/ 0 h 12205771"/>
                <a:gd name="connsiteX1-13" fmla="*/ 4619417 w 4619417"/>
                <a:gd name="connsiteY1-14" fmla="*/ 0 h 12205771"/>
                <a:gd name="connsiteX2-15" fmla="*/ 4619417 w 4619417"/>
                <a:gd name="connsiteY2-16" fmla="*/ 12205771 h 12205771"/>
                <a:gd name="connsiteX3-17" fmla="*/ 265915 w 4619417"/>
                <a:gd name="connsiteY3-18" fmla="*/ 12205771 h 12205771"/>
                <a:gd name="connsiteX4-19" fmla="*/ 265915 w 4619417"/>
                <a:gd name="connsiteY4-20" fmla="*/ 0 h 12205771"/>
                <a:gd name="connsiteX0-21" fmla="*/ 215021 w 4568523"/>
                <a:gd name="connsiteY0-22" fmla="*/ 0 h 12205771"/>
                <a:gd name="connsiteX1-23" fmla="*/ 4568523 w 4568523"/>
                <a:gd name="connsiteY1-24" fmla="*/ 0 h 12205771"/>
                <a:gd name="connsiteX2-25" fmla="*/ 4568523 w 4568523"/>
                <a:gd name="connsiteY2-26" fmla="*/ 12205771 h 12205771"/>
                <a:gd name="connsiteX3-27" fmla="*/ 215021 w 4568523"/>
                <a:gd name="connsiteY3-28" fmla="*/ 12205771 h 12205771"/>
                <a:gd name="connsiteX4-29" fmla="*/ 215021 w 4568523"/>
                <a:gd name="connsiteY4-30" fmla="*/ 0 h 12205771"/>
                <a:gd name="connsiteX0-31" fmla="*/ 226135 w 4579637"/>
                <a:gd name="connsiteY0-32" fmla="*/ 0 h 12205771"/>
                <a:gd name="connsiteX1-33" fmla="*/ 4579637 w 4579637"/>
                <a:gd name="connsiteY1-34" fmla="*/ 0 h 12205771"/>
                <a:gd name="connsiteX2-35" fmla="*/ 4579637 w 4579637"/>
                <a:gd name="connsiteY2-36" fmla="*/ 12205771 h 12205771"/>
                <a:gd name="connsiteX3-37" fmla="*/ 226135 w 4579637"/>
                <a:gd name="connsiteY3-38" fmla="*/ 12205771 h 12205771"/>
                <a:gd name="connsiteX4-39" fmla="*/ 226135 w 4579637"/>
                <a:gd name="connsiteY4-40" fmla="*/ 0 h 12205771"/>
                <a:gd name="connsiteX0-41" fmla="*/ 208020 w 4584100"/>
                <a:gd name="connsiteY0-42" fmla="*/ 0 h 12205771"/>
                <a:gd name="connsiteX1-43" fmla="*/ 4584100 w 4584100"/>
                <a:gd name="connsiteY1-44" fmla="*/ 0 h 12205771"/>
                <a:gd name="connsiteX2-45" fmla="*/ 4584100 w 4584100"/>
                <a:gd name="connsiteY2-46" fmla="*/ 12205771 h 12205771"/>
                <a:gd name="connsiteX3-47" fmla="*/ 230598 w 4584100"/>
                <a:gd name="connsiteY3-48" fmla="*/ 12205771 h 12205771"/>
                <a:gd name="connsiteX4-49" fmla="*/ 208020 w 4584100"/>
                <a:gd name="connsiteY4-50" fmla="*/ 0 h 12205771"/>
                <a:gd name="connsiteX0-51" fmla="*/ 226134 w 4602214"/>
                <a:gd name="connsiteY0-52" fmla="*/ 0 h 12205774"/>
                <a:gd name="connsiteX1-53" fmla="*/ 4602214 w 4602214"/>
                <a:gd name="connsiteY1-54" fmla="*/ 0 h 12205774"/>
                <a:gd name="connsiteX2-55" fmla="*/ 4602214 w 4602214"/>
                <a:gd name="connsiteY2-56" fmla="*/ 12205771 h 12205774"/>
                <a:gd name="connsiteX3-57" fmla="*/ 226135 w 4602214"/>
                <a:gd name="connsiteY3-58" fmla="*/ 12205774 h 12205774"/>
                <a:gd name="connsiteX4-59" fmla="*/ 226134 w 4602214"/>
                <a:gd name="connsiteY4-60" fmla="*/ 0 h 12205774"/>
                <a:gd name="connsiteX0-61" fmla="*/ 186867 w 4562947"/>
                <a:gd name="connsiteY0-62" fmla="*/ 0 h 12205774"/>
                <a:gd name="connsiteX1-63" fmla="*/ 4562947 w 4562947"/>
                <a:gd name="connsiteY1-64" fmla="*/ 0 h 12205774"/>
                <a:gd name="connsiteX2-65" fmla="*/ 4562947 w 4562947"/>
                <a:gd name="connsiteY2-66" fmla="*/ 12205771 h 12205774"/>
                <a:gd name="connsiteX3-67" fmla="*/ 186868 w 4562947"/>
                <a:gd name="connsiteY3-68" fmla="*/ 12205774 h 12205774"/>
                <a:gd name="connsiteX4-69" fmla="*/ 186867 w 4562947"/>
                <a:gd name="connsiteY4-70" fmla="*/ 0 h 12205774"/>
                <a:gd name="connsiteX0-71" fmla="*/ 143093 w 4519173"/>
                <a:gd name="connsiteY0-72" fmla="*/ 0 h 12205774"/>
                <a:gd name="connsiteX1-73" fmla="*/ 4519173 w 4519173"/>
                <a:gd name="connsiteY1-74" fmla="*/ 0 h 12205774"/>
                <a:gd name="connsiteX2-75" fmla="*/ 4519173 w 4519173"/>
                <a:gd name="connsiteY2-76" fmla="*/ 12205771 h 12205774"/>
                <a:gd name="connsiteX3-77" fmla="*/ 143094 w 4519173"/>
                <a:gd name="connsiteY3-78" fmla="*/ 12205774 h 12205774"/>
                <a:gd name="connsiteX4-79" fmla="*/ 143093 w 4519173"/>
                <a:gd name="connsiteY4-80" fmla="*/ 0 h 12205774"/>
                <a:gd name="connsiteX0-81" fmla="*/ 162480 w 4538560"/>
                <a:gd name="connsiteY0-82" fmla="*/ 0 h 12205774"/>
                <a:gd name="connsiteX1-83" fmla="*/ 4538560 w 4538560"/>
                <a:gd name="connsiteY1-84" fmla="*/ 0 h 12205774"/>
                <a:gd name="connsiteX2-85" fmla="*/ 4538560 w 4538560"/>
                <a:gd name="connsiteY2-86" fmla="*/ 12205771 h 12205774"/>
                <a:gd name="connsiteX3-87" fmla="*/ 162481 w 4538560"/>
                <a:gd name="connsiteY3-88" fmla="*/ 12205774 h 12205774"/>
                <a:gd name="connsiteX4-89" fmla="*/ 162480 w 4538560"/>
                <a:gd name="connsiteY4-90" fmla="*/ 0 h 122057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538560" h="12205774">
                  <a:moveTo>
                    <a:pt x="162480" y="0"/>
                  </a:moveTo>
                  <a:lnTo>
                    <a:pt x="4538560" y="0"/>
                  </a:lnTo>
                  <a:lnTo>
                    <a:pt x="4538560" y="12205771"/>
                  </a:lnTo>
                  <a:lnTo>
                    <a:pt x="162481" y="12205774"/>
                  </a:lnTo>
                  <a:cubicBezTo>
                    <a:pt x="-289073" y="9175763"/>
                    <a:pt x="365680" y="4034724"/>
                    <a:pt x="162480" y="0"/>
                  </a:cubicBezTo>
                  <a:close/>
                </a:path>
              </a:pathLst>
            </a:custGeom>
            <a:blipFill>
              <a:blip r:embed="rId4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淘宝店chenying0907 19"/>
          <p:cNvSpPr/>
          <p:nvPr/>
        </p:nvSpPr>
        <p:spPr>
          <a:xfrm>
            <a:off x="1091695" y="3915708"/>
            <a:ext cx="3877985" cy="646331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新年都未有芳华，二月初惊见草芽。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白雪却嫌春色晚，故穿庭树作飞花。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6061372" y="3392488"/>
            <a:ext cx="10091" cy="9476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255763" y="1173830"/>
            <a:ext cx="6728177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长安大雪天，鸟雀难相觅。其中豪贵家，捣椒泥四壁。到处爇红炉，周回下罗幂。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暖手调金丝，蘸甲斟琼液。醉唱玉尘飞，困融香汗滴。岂知饥寒人，手脚生皴劈。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</p:txBody>
      </p:sp>
      <p:cxnSp>
        <p:nvCxnSpPr>
          <p:cNvPr id="31" name="直接连接符 30"/>
          <p:cNvCxnSpPr/>
          <p:nvPr/>
        </p:nvCxnSpPr>
        <p:spPr>
          <a:xfrm flipH="1">
            <a:off x="1253283" y="1027274"/>
            <a:ext cx="43668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淘宝店chenying0907 21"/>
          <p:cNvSpPr/>
          <p:nvPr/>
        </p:nvSpPr>
        <p:spPr>
          <a:xfrm>
            <a:off x="7163155" y="3915708"/>
            <a:ext cx="3877985" cy="646331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新年都未有芳华，二月初惊见草芽。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白雪却嫌春色晚，故穿庭树作飞花。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</p:txBody>
      </p:sp>
      <p:pic>
        <p:nvPicPr>
          <p:cNvPr id="139" name="淘宝店chenying0907 138"/>
          <p:cNvPicPr>
            <a:picLocks noChangeAspect="1"/>
          </p:cNvPicPr>
          <p:nvPr/>
        </p:nvPicPr>
        <p:blipFill rotWithShape="1">
          <a:blip r:embed="rId5">
            <a:grayscl/>
          </a:blip>
          <a:srcRect l="-856" t="45442" r="73283" b="11830"/>
          <a:stretch>
            <a:fillRect/>
          </a:stretch>
        </p:blipFill>
        <p:spPr>
          <a:xfrm rot="5219981">
            <a:off x="368617" y="5028372"/>
            <a:ext cx="1239315" cy="1969477"/>
          </a:xfrm>
          <a:prstGeom prst="rect">
            <a:avLst/>
          </a:prstGeom>
        </p:spPr>
      </p:pic>
      <p:pic>
        <p:nvPicPr>
          <p:cNvPr id="140" name="淘宝店chenying0907 139"/>
          <p:cNvPicPr>
            <a:picLocks noChangeAspect="1"/>
          </p:cNvPicPr>
          <p:nvPr/>
        </p:nvPicPr>
        <p:blipFill rotWithShape="1">
          <a:blip r:embed="rId5">
            <a:grayscl/>
          </a:blip>
          <a:srcRect l="43742" t="13987" r="32523" b="39979"/>
          <a:stretch>
            <a:fillRect/>
          </a:stretch>
        </p:blipFill>
        <p:spPr>
          <a:xfrm rot="5400000">
            <a:off x="2025512" y="4751794"/>
            <a:ext cx="1066800" cy="2121877"/>
          </a:xfrm>
          <a:prstGeom prst="rect">
            <a:avLst/>
          </a:prstGeom>
        </p:spPr>
      </p:pic>
      <p:pic>
        <p:nvPicPr>
          <p:cNvPr id="141" name="淘宝店chenying0907 140"/>
          <p:cNvPicPr>
            <a:picLocks noChangeAspect="1"/>
          </p:cNvPicPr>
          <p:nvPr/>
        </p:nvPicPr>
        <p:blipFill rotWithShape="1">
          <a:blip r:embed="rId5">
            <a:grayscl/>
          </a:blip>
          <a:srcRect l="43742" t="43053" r="-2121" b="32531"/>
          <a:stretch>
            <a:fillRect/>
          </a:stretch>
        </p:blipFill>
        <p:spPr>
          <a:xfrm>
            <a:off x="3023803" y="5220717"/>
            <a:ext cx="2623849" cy="1125416"/>
          </a:xfrm>
          <a:prstGeom prst="rect">
            <a:avLst/>
          </a:prstGeom>
        </p:spPr>
      </p:pic>
      <p:pic>
        <p:nvPicPr>
          <p:cNvPr id="142" name="淘宝店chenying0907 141"/>
          <p:cNvPicPr>
            <a:picLocks noChangeAspect="1"/>
          </p:cNvPicPr>
          <p:nvPr/>
        </p:nvPicPr>
        <p:blipFill rotWithShape="1">
          <a:blip r:embed="rId5">
            <a:grayscl/>
          </a:blip>
          <a:srcRect l="-856" t="45442" r="73283" b="11830"/>
          <a:stretch>
            <a:fillRect/>
          </a:stretch>
        </p:blipFill>
        <p:spPr>
          <a:xfrm rot="5219981">
            <a:off x="5696096" y="5131075"/>
            <a:ext cx="1239315" cy="1969477"/>
          </a:xfrm>
          <a:prstGeom prst="rect">
            <a:avLst/>
          </a:prstGeom>
        </p:spPr>
      </p:pic>
      <p:pic>
        <p:nvPicPr>
          <p:cNvPr id="143" name="淘宝店chenying0907 142"/>
          <p:cNvPicPr>
            <a:picLocks noChangeAspect="1"/>
          </p:cNvPicPr>
          <p:nvPr/>
        </p:nvPicPr>
        <p:blipFill rotWithShape="1">
          <a:blip r:embed="rId5">
            <a:grayscl/>
          </a:blip>
          <a:srcRect l="43742" t="43053" r="-2121" b="32531"/>
          <a:stretch>
            <a:fillRect/>
          </a:stretch>
        </p:blipFill>
        <p:spPr>
          <a:xfrm>
            <a:off x="6711823" y="5342759"/>
            <a:ext cx="2623849" cy="1125416"/>
          </a:xfrm>
          <a:prstGeom prst="rect">
            <a:avLst/>
          </a:prstGeom>
        </p:spPr>
      </p:pic>
      <p:pic>
        <p:nvPicPr>
          <p:cNvPr id="144" name="淘宝店chenying0907 143"/>
          <p:cNvPicPr>
            <a:picLocks noChangeAspect="1"/>
          </p:cNvPicPr>
          <p:nvPr/>
        </p:nvPicPr>
        <p:blipFill rotWithShape="1">
          <a:blip r:embed="rId5">
            <a:grayscl/>
          </a:blip>
          <a:srcRect l="43742" t="13987" r="32523" b="39979"/>
          <a:stretch>
            <a:fillRect/>
          </a:stretch>
        </p:blipFill>
        <p:spPr>
          <a:xfrm rot="5400000">
            <a:off x="9153225" y="4952172"/>
            <a:ext cx="1066800" cy="2121877"/>
          </a:xfrm>
          <a:prstGeom prst="rect">
            <a:avLst/>
          </a:prstGeom>
        </p:spPr>
      </p:pic>
      <p:pic>
        <p:nvPicPr>
          <p:cNvPr id="145" name="淘宝店chenying0907 144"/>
          <p:cNvPicPr>
            <a:picLocks noChangeAspect="1"/>
          </p:cNvPicPr>
          <p:nvPr/>
        </p:nvPicPr>
        <p:blipFill rotWithShape="1">
          <a:blip r:embed="rId5">
            <a:grayscl/>
          </a:blip>
          <a:srcRect l="-856" t="45442" r="73283" b="11830"/>
          <a:stretch>
            <a:fillRect/>
          </a:stretch>
        </p:blipFill>
        <p:spPr>
          <a:xfrm rot="5219981">
            <a:off x="10675063" y="5294060"/>
            <a:ext cx="1239315" cy="19694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1000">
        <p15:prstTrans prst="drape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5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27" grpId="0" uiExpand="1" build="p"/>
      <p:bldP spid="2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alphaModFix amt="26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淘宝店chenying0907 34"/>
          <p:cNvPicPr>
            <a:picLocks noChangeAspect="1"/>
          </p:cNvPicPr>
          <p:nvPr/>
        </p:nvPicPr>
        <p:blipFill>
          <a:blip r:embed="rId3">
            <a:grayscl/>
            <a:lum bright="20000" contrast="-40000"/>
          </a:blip>
          <a:srcRect r="7269" b="1121"/>
          <a:stretch>
            <a:fillRect/>
          </a:stretch>
        </p:blipFill>
        <p:spPr>
          <a:xfrm rot="12615590" flipV="1">
            <a:off x="-1635059" y="123650"/>
            <a:ext cx="4827534" cy="6663126"/>
          </a:xfrm>
          <a:custGeom>
            <a:avLst/>
            <a:gdLst>
              <a:gd name="connsiteX0" fmla="*/ 4827534 w 4827534"/>
              <a:gd name="connsiteY0" fmla="*/ 739535 h 6663126"/>
              <a:gd name="connsiteX1" fmla="*/ 3559932 w 4827534"/>
              <a:gd name="connsiteY1" fmla="*/ 0 h 6663126"/>
              <a:gd name="connsiteX2" fmla="*/ 0 w 4827534"/>
              <a:gd name="connsiteY2" fmla="*/ 0 h 6663126"/>
              <a:gd name="connsiteX3" fmla="*/ 0 w 4827534"/>
              <a:gd name="connsiteY3" fmla="*/ 5862896 h 6663126"/>
              <a:gd name="connsiteX4" fmla="*/ 1371635 w 4827534"/>
              <a:gd name="connsiteY4" fmla="*/ 6663126 h 666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7534" h="6663126">
                <a:moveTo>
                  <a:pt x="4827534" y="739535"/>
                </a:moveTo>
                <a:lnTo>
                  <a:pt x="3559932" y="0"/>
                </a:lnTo>
                <a:lnTo>
                  <a:pt x="0" y="0"/>
                </a:lnTo>
                <a:lnTo>
                  <a:pt x="0" y="5862896"/>
                </a:lnTo>
                <a:lnTo>
                  <a:pt x="1371635" y="6663126"/>
                </a:lnTo>
                <a:close/>
              </a:path>
            </a:pathLst>
          </a:custGeom>
        </p:spPr>
      </p:pic>
      <p:grpSp>
        <p:nvGrpSpPr>
          <p:cNvPr id="3" name="淘宝店chenying0907 2"/>
          <p:cNvGrpSpPr/>
          <p:nvPr/>
        </p:nvGrpSpPr>
        <p:grpSpPr>
          <a:xfrm>
            <a:off x="1407415" y="727977"/>
            <a:ext cx="3057247" cy="1046440"/>
            <a:chOff x="1407415" y="727977"/>
            <a:chExt cx="3057247" cy="1046440"/>
          </a:xfrm>
        </p:grpSpPr>
        <p:sp>
          <p:nvSpPr>
            <p:cNvPr id="15" name="文本框 14"/>
            <p:cNvSpPr txBox="1"/>
            <p:nvPr/>
          </p:nvSpPr>
          <p:spPr>
            <a:xfrm>
              <a:off x="1575837" y="727977"/>
              <a:ext cx="2432925" cy="338554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>
              <a:off x="1421820" y="1216028"/>
              <a:ext cx="27285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淘宝店chenying0907 19"/>
            <p:cNvSpPr/>
            <p:nvPr/>
          </p:nvSpPr>
          <p:spPr>
            <a:xfrm>
              <a:off x="1407415" y="1251197"/>
              <a:ext cx="3057247" cy="52322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白雪却嫌春色晚，故穿庭树作飞花。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endParaRPr>
            </a:p>
          </p:txBody>
        </p:sp>
      </p:grpSp>
      <p:grpSp>
        <p:nvGrpSpPr>
          <p:cNvPr id="6" name="淘宝店chenying0907 5"/>
          <p:cNvGrpSpPr/>
          <p:nvPr/>
        </p:nvGrpSpPr>
        <p:grpSpPr>
          <a:xfrm>
            <a:off x="1378000" y="2914314"/>
            <a:ext cx="3057247" cy="1046440"/>
            <a:chOff x="1378000" y="2914314"/>
            <a:chExt cx="3057247" cy="1046440"/>
          </a:xfrm>
        </p:grpSpPr>
        <p:sp>
          <p:nvSpPr>
            <p:cNvPr id="21" name="文本框 20"/>
            <p:cNvSpPr txBox="1"/>
            <p:nvPr/>
          </p:nvSpPr>
          <p:spPr>
            <a:xfrm>
              <a:off x="1546422" y="2914314"/>
              <a:ext cx="2432925" cy="338554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 flipH="1">
              <a:off x="1392405" y="3402365"/>
              <a:ext cx="27285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淘宝店chenying0907 23"/>
            <p:cNvSpPr/>
            <p:nvPr/>
          </p:nvSpPr>
          <p:spPr>
            <a:xfrm>
              <a:off x="1378000" y="3437534"/>
              <a:ext cx="3057247" cy="52322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白雪却嫌春色晚，故穿庭树作飞花。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endParaRPr>
            </a:p>
          </p:txBody>
        </p:sp>
      </p:grpSp>
      <p:grpSp>
        <p:nvGrpSpPr>
          <p:cNvPr id="4" name="淘宝店chenying0907 3"/>
          <p:cNvGrpSpPr/>
          <p:nvPr/>
        </p:nvGrpSpPr>
        <p:grpSpPr>
          <a:xfrm>
            <a:off x="1392405" y="4942372"/>
            <a:ext cx="3057247" cy="1046440"/>
            <a:chOff x="1392405" y="4942372"/>
            <a:chExt cx="3057247" cy="1046440"/>
          </a:xfrm>
        </p:grpSpPr>
        <p:sp>
          <p:nvSpPr>
            <p:cNvPr id="25" name="文本框 24"/>
            <p:cNvSpPr txBox="1"/>
            <p:nvPr/>
          </p:nvSpPr>
          <p:spPr>
            <a:xfrm>
              <a:off x="1560827" y="4942372"/>
              <a:ext cx="2432925" cy="338554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 flipH="1">
              <a:off x="1406810" y="5430423"/>
              <a:ext cx="27285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淘宝店chenying0907 26"/>
            <p:cNvSpPr/>
            <p:nvPr/>
          </p:nvSpPr>
          <p:spPr>
            <a:xfrm>
              <a:off x="1392405" y="5465592"/>
              <a:ext cx="3057247" cy="52322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白雪却嫌春色晚，故穿庭树作飞花。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endParaRPr>
            </a:p>
          </p:txBody>
        </p:sp>
      </p:grpSp>
      <p:pic>
        <p:nvPicPr>
          <p:cNvPr id="34" name="淘宝店chenying0907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 flipV="1">
            <a:off x="10295992" y="3467960"/>
            <a:ext cx="1429871" cy="1850846"/>
          </a:xfrm>
          <a:prstGeom prst="rect">
            <a:avLst/>
          </a:prstGeom>
        </p:spPr>
      </p:pic>
      <p:grpSp>
        <p:nvGrpSpPr>
          <p:cNvPr id="9" name="淘宝店chenying0907 8"/>
          <p:cNvGrpSpPr/>
          <p:nvPr/>
        </p:nvGrpSpPr>
        <p:grpSpPr>
          <a:xfrm>
            <a:off x="5809956" y="528440"/>
            <a:ext cx="4930124" cy="5818188"/>
            <a:chOff x="5809956" y="528440"/>
            <a:chExt cx="4930124" cy="5818188"/>
          </a:xfrm>
        </p:grpSpPr>
        <p:grpSp>
          <p:nvGrpSpPr>
            <p:cNvPr id="2" name="淘宝店chenying0907 1"/>
            <p:cNvGrpSpPr/>
            <p:nvPr/>
          </p:nvGrpSpPr>
          <p:grpSpPr>
            <a:xfrm>
              <a:off x="5809956" y="528440"/>
              <a:ext cx="4930124" cy="5818188"/>
              <a:chOff x="6254044" y="462845"/>
              <a:chExt cx="4930124" cy="5818188"/>
            </a:xfrm>
          </p:grpSpPr>
          <p:sp>
            <p:nvSpPr>
              <p:cNvPr id="30" name="淘宝店chenying0907 29"/>
              <p:cNvSpPr/>
              <p:nvPr/>
            </p:nvSpPr>
            <p:spPr>
              <a:xfrm>
                <a:off x="6254044" y="462845"/>
                <a:ext cx="4930124" cy="5818188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ffectLst>
                <a:innerShdw blurRad="139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淘宝店chenying0907 30"/>
              <p:cNvSpPr/>
              <p:nvPr/>
            </p:nvSpPr>
            <p:spPr>
              <a:xfrm>
                <a:off x="6254044" y="462845"/>
                <a:ext cx="4930124" cy="5818188"/>
              </a:xfrm>
              <a:prstGeom prst="rect">
                <a:avLst/>
              </a:prstGeom>
              <a:blipFill>
                <a:blip r:embed="rId4">
                  <a:alphaModFix amt="26000"/>
                  <a:extLst>
                    <a:ext uri="{BEBA8EAE-BF5A-486C-A8C5-ECC9F3942E4B}">
                      <a14:imgProps xmlns:a14="http://schemas.microsoft.com/office/drawing/2010/main">
                        <a14:imgLayer r:embed="rId2">
                          <a14:imgEffect>
                            <a14:brightnessContrast bright="18000"/>
                          </a14:imgEffect>
                          <a14:imgEffect>
                            <a14:colorTemperature colorTemp="5591"/>
                          </a14:imgEffect>
                          <a14:imgEffect>
                            <a14:saturation sat="28000"/>
                          </a14:imgEffect>
                          <a14:imgEffect>
                            <a14:sharpenSoften amount="50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淘宝店chenying0907 13"/>
            <p:cNvGrpSpPr/>
            <p:nvPr/>
          </p:nvGrpSpPr>
          <p:grpSpPr>
            <a:xfrm>
              <a:off x="5980974" y="711266"/>
              <a:ext cx="4584907" cy="5452535"/>
              <a:chOff x="7210222" y="3140035"/>
              <a:chExt cx="1770664" cy="3272488"/>
            </a:xfrm>
          </p:grpSpPr>
          <p:sp>
            <p:nvSpPr>
              <p:cNvPr id="16" name="淘宝店chenying0907 15"/>
              <p:cNvSpPr/>
              <p:nvPr/>
            </p:nvSpPr>
            <p:spPr>
              <a:xfrm>
                <a:off x="7210222" y="3140035"/>
                <a:ext cx="1770664" cy="3272488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淘宝店chenying0907 16"/>
              <p:cNvSpPr/>
              <p:nvPr/>
            </p:nvSpPr>
            <p:spPr>
              <a:xfrm>
                <a:off x="7210222" y="3140035"/>
                <a:ext cx="1770664" cy="3272488"/>
              </a:xfrm>
              <a:prstGeom prst="rect">
                <a:avLst/>
              </a:prstGeom>
              <a:blipFill>
                <a:blip r:embed="rId4">
                  <a:alphaModFix amt="26000"/>
                  <a:extLst>
                    <a:ext uri="{BEBA8EAE-BF5A-486C-A8C5-ECC9F3942E4B}">
                      <a14:imgProps xmlns:a14="http://schemas.microsoft.com/office/drawing/2010/main">
                        <a14:imgLayer r:embed="rId2">
                          <a14:imgEffect>
                            <a14:brightnessContrast bright="18000"/>
                          </a14:imgEffect>
                          <a14:imgEffect>
                            <a14:colorTemperature colorTemp="5591"/>
                          </a14:imgEffect>
                          <a14:imgEffect>
                            <a14:saturation sat="28000"/>
                          </a14:imgEffect>
                          <a14:imgEffect>
                            <a14:sharpenSoften amount="50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9" name="淘宝店chenying0907 28"/>
          <p:cNvSpPr/>
          <p:nvPr/>
        </p:nvSpPr>
        <p:spPr>
          <a:xfrm>
            <a:off x="7051763" y="1855201"/>
            <a:ext cx="2646878" cy="461665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新年都未有芳华，二月初惊见草芽。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白雪却嫌春色晚，故穿庭树作飞花。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017955" y="2555062"/>
            <a:ext cx="2554545" cy="31620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长安大雪天，鸟雀难相觅。其中豪贵家，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捣椒泥四壁。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</a:b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到处爇红炉，周回下罗幂。暖手调金丝，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蘸甲斟琼液。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</a:b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醉唱玉尘飞，困融香汗滴。岂知饥寒人，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手脚生皴劈。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</p:txBody>
      </p:sp>
      <p:grpSp>
        <p:nvGrpSpPr>
          <p:cNvPr id="7" name="淘宝店chenying0907 6"/>
          <p:cNvGrpSpPr/>
          <p:nvPr/>
        </p:nvGrpSpPr>
        <p:grpSpPr>
          <a:xfrm>
            <a:off x="6546534" y="1317317"/>
            <a:ext cx="3625342" cy="400110"/>
            <a:chOff x="6546534" y="1317317"/>
            <a:chExt cx="3625342" cy="400110"/>
          </a:xfrm>
        </p:grpSpPr>
        <p:sp>
          <p:nvSpPr>
            <p:cNvPr id="19" name="文本框 18"/>
            <p:cNvSpPr txBox="1"/>
            <p:nvPr/>
          </p:nvSpPr>
          <p:spPr>
            <a:xfrm>
              <a:off x="6920676" y="1317317"/>
              <a:ext cx="2909052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 flipH="1">
              <a:off x="6546534" y="1523580"/>
              <a:ext cx="37414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9797734" y="1523580"/>
              <a:ext cx="37414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1000">
        <p15:prstTrans prst="drape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199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699"/>
                            </p:stCondLst>
                            <p:childTnLst>
                              <p:par>
                                <p:cTn id="4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399"/>
                            </p:stCondLst>
                            <p:childTnLst>
                              <p:par>
                                <p:cTn id="5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10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899"/>
                            </p:stCondLst>
                            <p:childTnLst>
                              <p:par>
                                <p:cTn id="5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10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1599"/>
                            </p:stCondLst>
                            <p:childTnLst>
                              <p:par>
                                <p:cTn id="5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1000"/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p"/>
      <p:bldP spid="3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26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591"/>
                    </a14:imgEffect>
                    <a14:imgEffect>
                      <a14:saturation sat="28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淘宝店chenying0907 66"/>
          <p:cNvPicPr>
            <a:picLocks noChangeAspect="1"/>
          </p:cNvPicPr>
          <p:nvPr/>
        </p:nvPicPr>
        <p:blipFill>
          <a:blip r:embed="rId3">
            <a:grayscl/>
          </a:blip>
          <a:srcRect l="12765" b="22482"/>
          <a:stretch>
            <a:fillRect/>
          </a:stretch>
        </p:blipFill>
        <p:spPr>
          <a:xfrm rot="420837" flipH="1">
            <a:off x="6864073" y="638764"/>
            <a:ext cx="5681227" cy="6534677"/>
          </a:xfrm>
          <a:custGeom>
            <a:avLst/>
            <a:gdLst>
              <a:gd name="connsiteX0" fmla="*/ 5681227 w 5681227"/>
              <a:gd name="connsiteY0" fmla="*/ 0 h 6534677"/>
              <a:gd name="connsiteX1" fmla="*/ 717977 w 5681227"/>
              <a:gd name="connsiteY1" fmla="*/ 0 h 6534677"/>
              <a:gd name="connsiteX2" fmla="*/ 0 w 5681227"/>
              <a:gd name="connsiteY2" fmla="*/ 5835706 h 6534677"/>
              <a:gd name="connsiteX3" fmla="*/ 5681226 w 5681227"/>
              <a:gd name="connsiteY3" fmla="*/ 6534677 h 6534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1227" h="6534677">
                <a:moveTo>
                  <a:pt x="5681227" y="0"/>
                </a:moveTo>
                <a:lnTo>
                  <a:pt x="717977" y="0"/>
                </a:lnTo>
                <a:lnTo>
                  <a:pt x="0" y="5835706"/>
                </a:lnTo>
                <a:lnTo>
                  <a:pt x="5681226" y="6534677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5963" name="淘宝店chenying0907 59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652171" flipV="1">
            <a:off x="9064337" y="2863970"/>
            <a:ext cx="3160188" cy="4090596"/>
          </a:xfrm>
          <a:prstGeom prst="rect">
            <a:avLst/>
          </a:prstGeom>
        </p:spPr>
      </p:pic>
      <p:pic>
        <p:nvPicPr>
          <p:cNvPr id="5964" name="淘宝店chenying0907 59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69923"/>
            <a:ext cx="208048" cy="869944"/>
          </a:xfrm>
          <a:prstGeom prst="rect">
            <a:avLst/>
          </a:prstGeom>
        </p:spPr>
      </p:pic>
      <p:pic>
        <p:nvPicPr>
          <p:cNvPr id="5965" name="淘宝店chenying0907 59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5319" y="-45407"/>
            <a:ext cx="3561721" cy="3652536"/>
          </a:xfrm>
          <a:prstGeom prst="rect">
            <a:avLst/>
          </a:prstGeom>
        </p:spPr>
      </p:pic>
      <p:sp>
        <p:nvSpPr>
          <p:cNvPr id="5968" name="椭圆 5967"/>
          <p:cNvSpPr/>
          <p:nvPr/>
        </p:nvSpPr>
        <p:spPr>
          <a:xfrm>
            <a:off x="7939144" y="2345167"/>
            <a:ext cx="311971" cy="2689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69" name="椭圆 5968"/>
          <p:cNvSpPr/>
          <p:nvPr/>
        </p:nvSpPr>
        <p:spPr>
          <a:xfrm>
            <a:off x="9348351" y="2360671"/>
            <a:ext cx="225374" cy="178133"/>
          </a:xfrm>
          <a:custGeom>
            <a:avLst/>
            <a:gdLst>
              <a:gd name="connsiteX0" fmla="*/ 0 w 225329"/>
              <a:gd name="connsiteY0" fmla="*/ 67551 h 135102"/>
              <a:gd name="connsiteX1" fmla="*/ 112665 w 225329"/>
              <a:gd name="connsiteY1" fmla="*/ 0 h 135102"/>
              <a:gd name="connsiteX2" fmla="*/ 225330 w 225329"/>
              <a:gd name="connsiteY2" fmla="*/ 67551 h 135102"/>
              <a:gd name="connsiteX3" fmla="*/ 112665 w 225329"/>
              <a:gd name="connsiteY3" fmla="*/ 135102 h 135102"/>
              <a:gd name="connsiteX4" fmla="*/ 0 w 225329"/>
              <a:gd name="connsiteY4" fmla="*/ 67551 h 135102"/>
              <a:gd name="connsiteX0-1" fmla="*/ 44 w 225374"/>
              <a:gd name="connsiteY0-2" fmla="*/ 110582 h 178133"/>
              <a:gd name="connsiteX1-3" fmla="*/ 123466 w 225374"/>
              <a:gd name="connsiteY1-4" fmla="*/ 0 h 178133"/>
              <a:gd name="connsiteX2-5" fmla="*/ 225374 w 225374"/>
              <a:gd name="connsiteY2-6" fmla="*/ 110582 h 178133"/>
              <a:gd name="connsiteX3-7" fmla="*/ 112709 w 225374"/>
              <a:gd name="connsiteY3-8" fmla="*/ 178133 h 178133"/>
              <a:gd name="connsiteX4-9" fmla="*/ 44 w 225374"/>
              <a:gd name="connsiteY4-10" fmla="*/ 110582 h 1781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5374" h="178133">
                <a:moveTo>
                  <a:pt x="44" y="110582"/>
                </a:moveTo>
                <a:cubicBezTo>
                  <a:pt x="1837" y="80893"/>
                  <a:pt x="61243" y="0"/>
                  <a:pt x="123466" y="0"/>
                </a:cubicBezTo>
                <a:cubicBezTo>
                  <a:pt x="185689" y="0"/>
                  <a:pt x="225374" y="73275"/>
                  <a:pt x="225374" y="110582"/>
                </a:cubicBezTo>
                <a:cubicBezTo>
                  <a:pt x="225374" y="147889"/>
                  <a:pt x="174932" y="178133"/>
                  <a:pt x="112709" y="178133"/>
                </a:cubicBezTo>
                <a:cubicBezTo>
                  <a:pt x="50486" y="178133"/>
                  <a:pt x="-1749" y="140271"/>
                  <a:pt x="44" y="1105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0" name="椭圆 5969"/>
          <p:cNvSpPr/>
          <p:nvPr/>
        </p:nvSpPr>
        <p:spPr>
          <a:xfrm>
            <a:off x="7551867" y="3318141"/>
            <a:ext cx="64547" cy="1591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1" name="椭圆 5970"/>
          <p:cNvSpPr/>
          <p:nvPr/>
        </p:nvSpPr>
        <p:spPr>
          <a:xfrm>
            <a:off x="9660367" y="4963030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2" name="椭圆 5971"/>
          <p:cNvSpPr/>
          <p:nvPr/>
        </p:nvSpPr>
        <p:spPr>
          <a:xfrm>
            <a:off x="5475642" y="4832781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3" name="椭圆 5972"/>
          <p:cNvSpPr/>
          <p:nvPr/>
        </p:nvSpPr>
        <p:spPr>
          <a:xfrm>
            <a:off x="5787614" y="2283219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4" name="椭圆 5973"/>
          <p:cNvSpPr/>
          <p:nvPr/>
        </p:nvSpPr>
        <p:spPr>
          <a:xfrm>
            <a:off x="8498541" y="1521576"/>
            <a:ext cx="112269" cy="1936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5" name="椭圆 5974"/>
          <p:cNvSpPr/>
          <p:nvPr/>
        </p:nvSpPr>
        <p:spPr>
          <a:xfrm>
            <a:off x="8810513" y="3746259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6" name="椭圆 5975"/>
          <p:cNvSpPr/>
          <p:nvPr/>
        </p:nvSpPr>
        <p:spPr>
          <a:xfrm>
            <a:off x="11360075" y="4843537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7" name="椭圆 5976"/>
          <p:cNvSpPr/>
          <p:nvPr/>
        </p:nvSpPr>
        <p:spPr>
          <a:xfrm>
            <a:off x="9821732" y="6026879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8" name="椭圆 5977"/>
          <p:cNvSpPr/>
          <p:nvPr/>
        </p:nvSpPr>
        <p:spPr>
          <a:xfrm>
            <a:off x="10143465" y="3476354"/>
            <a:ext cx="151606" cy="144329"/>
          </a:xfrm>
          <a:custGeom>
            <a:avLst/>
            <a:gdLst>
              <a:gd name="connsiteX0" fmla="*/ 0 w 161365"/>
              <a:gd name="connsiteY0" fmla="*/ 60242 h 120484"/>
              <a:gd name="connsiteX1" fmla="*/ 80683 w 161365"/>
              <a:gd name="connsiteY1" fmla="*/ 0 h 120484"/>
              <a:gd name="connsiteX2" fmla="*/ 161366 w 161365"/>
              <a:gd name="connsiteY2" fmla="*/ 60242 h 120484"/>
              <a:gd name="connsiteX3" fmla="*/ 80683 w 161365"/>
              <a:gd name="connsiteY3" fmla="*/ 120484 h 120484"/>
              <a:gd name="connsiteX4" fmla="*/ 0 w 161365"/>
              <a:gd name="connsiteY4" fmla="*/ 60242 h 120484"/>
              <a:gd name="connsiteX0-1" fmla="*/ 1148 w 165968"/>
              <a:gd name="connsiteY0-2" fmla="*/ 60242 h 141999"/>
              <a:gd name="connsiteX1-3" fmla="*/ 81831 w 165968"/>
              <a:gd name="connsiteY1-4" fmla="*/ 0 h 141999"/>
              <a:gd name="connsiteX2-5" fmla="*/ 162514 w 165968"/>
              <a:gd name="connsiteY2-6" fmla="*/ 60242 h 141999"/>
              <a:gd name="connsiteX3-7" fmla="*/ 135619 w 165968"/>
              <a:gd name="connsiteY3-8" fmla="*/ 141999 h 141999"/>
              <a:gd name="connsiteX4-9" fmla="*/ 1148 w 165968"/>
              <a:gd name="connsiteY4-10" fmla="*/ 60242 h 141999"/>
              <a:gd name="connsiteX0-11" fmla="*/ 997 w 151606"/>
              <a:gd name="connsiteY0-12" fmla="*/ 104235 h 144329"/>
              <a:gd name="connsiteX1-13" fmla="*/ 70923 w 151606"/>
              <a:gd name="connsiteY1-14" fmla="*/ 963 h 144329"/>
              <a:gd name="connsiteX2-15" fmla="*/ 151606 w 151606"/>
              <a:gd name="connsiteY2-16" fmla="*/ 61205 h 144329"/>
              <a:gd name="connsiteX3-17" fmla="*/ 124711 w 151606"/>
              <a:gd name="connsiteY3-18" fmla="*/ 142962 h 144329"/>
              <a:gd name="connsiteX4-19" fmla="*/ 997 w 151606"/>
              <a:gd name="connsiteY4-20" fmla="*/ 104235 h 14432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51606" h="144329">
                <a:moveTo>
                  <a:pt x="997" y="104235"/>
                </a:moveTo>
                <a:cubicBezTo>
                  <a:pt x="-7968" y="80569"/>
                  <a:pt x="45822" y="8135"/>
                  <a:pt x="70923" y="963"/>
                </a:cubicBezTo>
                <a:cubicBezTo>
                  <a:pt x="96024" y="-6209"/>
                  <a:pt x="151606" y="27934"/>
                  <a:pt x="151606" y="61205"/>
                </a:cubicBezTo>
                <a:cubicBezTo>
                  <a:pt x="151606" y="94476"/>
                  <a:pt x="149812" y="135790"/>
                  <a:pt x="124711" y="142962"/>
                </a:cubicBezTo>
                <a:cubicBezTo>
                  <a:pt x="99610" y="150134"/>
                  <a:pt x="9962" y="127901"/>
                  <a:pt x="997" y="1042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9" name="椭圆 5978"/>
          <p:cNvSpPr/>
          <p:nvPr/>
        </p:nvSpPr>
        <p:spPr>
          <a:xfrm>
            <a:off x="5066852" y="1928215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0" name="椭圆 5979"/>
          <p:cNvSpPr/>
          <p:nvPr/>
        </p:nvSpPr>
        <p:spPr>
          <a:xfrm>
            <a:off x="3528509" y="3111557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1" name="椭圆 5980"/>
          <p:cNvSpPr/>
          <p:nvPr/>
        </p:nvSpPr>
        <p:spPr>
          <a:xfrm>
            <a:off x="3840481" y="561995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2" name="椭圆 5981"/>
          <p:cNvSpPr/>
          <p:nvPr/>
        </p:nvSpPr>
        <p:spPr>
          <a:xfrm>
            <a:off x="2646381" y="2767312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3" name="椭圆 5982"/>
          <p:cNvSpPr/>
          <p:nvPr/>
        </p:nvSpPr>
        <p:spPr>
          <a:xfrm>
            <a:off x="1108038" y="3950654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4" name="椭圆 5983"/>
          <p:cNvSpPr/>
          <p:nvPr/>
        </p:nvSpPr>
        <p:spPr>
          <a:xfrm>
            <a:off x="1420010" y="1401092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5" name="椭圆 5984"/>
          <p:cNvSpPr/>
          <p:nvPr/>
        </p:nvSpPr>
        <p:spPr>
          <a:xfrm>
            <a:off x="7863840" y="5413693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6" name="椭圆 5985"/>
          <p:cNvSpPr/>
          <p:nvPr/>
        </p:nvSpPr>
        <p:spPr>
          <a:xfrm>
            <a:off x="6325497" y="6597035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7" name="椭圆 5986"/>
          <p:cNvSpPr/>
          <p:nvPr/>
        </p:nvSpPr>
        <p:spPr>
          <a:xfrm>
            <a:off x="6637469" y="4047473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8" name="椭圆 5987"/>
          <p:cNvSpPr/>
          <p:nvPr/>
        </p:nvSpPr>
        <p:spPr>
          <a:xfrm>
            <a:off x="6992470" y="1971246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9" name="椭圆 5988"/>
          <p:cNvSpPr/>
          <p:nvPr/>
        </p:nvSpPr>
        <p:spPr>
          <a:xfrm>
            <a:off x="5454082" y="3154521"/>
            <a:ext cx="182926" cy="163620"/>
          </a:xfrm>
          <a:custGeom>
            <a:avLst/>
            <a:gdLst>
              <a:gd name="connsiteX0" fmla="*/ 0 w 161365"/>
              <a:gd name="connsiteY0" fmla="*/ 60242 h 120484"/>
              <a:gd name="connsiteX1" fmla="*/ 80683 w 161365"/>
              <a:gd name="connsiteY1" fmla="*/ 0 h 120484"/>
              <a:gd name="connsiteX2" fmla="*/ 161366 w 161365"/>
              <a:gd name="connsiteY2" fmla="*/ 60242 h 120484"/>
              <a:gd name="connsiteX3" fmla="*/ 80683 w 161365"/>
              <a:gd name="connsiteY3" fmla="*/ 120484 h 120484"/>
              <a:gd name="connsiteX4" fmla="*/ 0 w 161365"/>
              <a:gd name="connsiteY4" fmla="*/ 60242 h 120484"/>
              <a:gd name="connsiteX0-1" fmla="*/ 0 w 182881"/>
              <a:gd name="connsiteY0-2" fmla="*/ 60321 h 120685"/>
              <a:gd name="connsiteX1-3" fmla="*/ 80683 w 182881"/>
              <a:gd name="connsiteY1-4" fmla="*/ 79 h 120685"/>
              <a:gd name="connsiteX2-5" fmla="*/ 182881 w 182881"/>
              <a:gd name="connsiteY2-6" fmla="*/ 71079 h 120685"/>
              <a:gd name="connsiteX3-7" fmla="*/ 80683 w 182881"/>
              <a:gd name="connsiteY3-8" fmla="*/ 120563 h 120685"/>
              <a:gd name="connsiteX4-9" fmla="*/ 0 w 182881"/>
              <a:gd name="connsiteY4-10" fmla="*/ 60321 h 120685"/>
              <a:gd name="connsiteX0-11" fmla="*/ 45 w 182926"/>
              <a:gd name="connsiteY0-12" fmla="*/ 60309 h 163620"/>
              <a:gd name="connsiteX1-13" fmla="*/ 80728 w 182926"/>
              <a:gd name="connsiteY1-14" fmla="*/ 67 h 163620"/>
              <a:gd name="connsiteX2-15" fmla="*/ 182926 w 182926"/>
              <a:gd name="connsiteY2-16" fmla="*/ 71067 h 163620"/>
              <a:gd name="connsiteX3-17" fmla="*/ 91485 w 182926"/>
              <a:gd name="connsiteY3-18" fmla="*/ 163582 h 163620"/>
              <a:gd name="connsiteX4-19" fmla="*/ 45 w 182926"/>
              <a:gd name="connsiteY4-20" fmla="*/ 60309 h 1636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2926" h="163620">
                <a:moveTo>
                  <a:pt x="45" y="60309"/>
                </a:moveTo>
                <a:cubicBezTo>
                  <a:pt x="-1748" y="33057"/>
                  <a:pt x="50248" y="-1726"/>
                  <a:pt x="80728" y="67"/>
                </a:cubicBezTo>
                <a:cubicBezTo>
                  <a:pt x="111208" y="1860"/>
                  <a:pt x="182926" y="37796"/>
                  <a:pt x="182926" y="71067"/>
                </a:cubicBezTo>
                <a:cubicBezTo>
                  <a:pt x="182926" y="104338"/>
                  <a:pt x="121965" y="165375"/>
                  <a:pt x="91485" y="163582"/>
                </a:cubicBezTo>
                <a:cubicBezTo>
                  <a:pt x="61005" y="161789"/>
                  <a:pt x="1838" y="87562"/>
                  <a:pt x="45" y="603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90" name="椭圆 5989"/>
          <p:cNvSpPr/>
          <p:nvPr/>
        </p:nvSpPr>
        <p:spPr>
          <a:xfrm>
            <a:off x="5766099" y="605026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06" name="椭圆 6005"/>
          <p:cNvSpPr/>
          <p:nvPr/>
        </p:nvSpPr>
        <p:spPr>
          <a:xfrm>
            <a:off x="6992470" y="4081400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026" name="淘宝店chenying0907 60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000000" flipH="1" flipV="1">
            <a:off x="1902745" y="2792058"/>
            <a:ext cx="1719909" cy="2226277"/>
          </a:xfrm>
          <a:prstGeom prst="rect">
            <a:avLst/>
          </a:prstGeom>
        </p:spPr>
      </p:pic>
      <p:grpSp>
        <p:nvGrpSpPr>
          <p:cNvPr id="2" name="淘宝店chenying0907 1"/>
          <p:cNvGrpSpPr/>
          <p:nvPr/>
        </p:nvGrpSpPr>
        <p:grpSpPr>
          <a:xfrm>
            <a:off x="2646381" y="1885025"/>
            <a:ext cx="7413367" cy="3349809"/>
            <a:chOff x="2756314" y="1948458"/>
            <a:chExt cx="7413367" cy="3349809"/>
          </a:xfrm>
        </p:grpSpPr>
        <p:grpSp>
          <p:nvGrpSpPr>
            <p:cNvPr id="6020" name="淘宝店chenying0907 6019"/>
            <p:cNvGrpSpPr/>
            <p:nvPr/>
          </p:nvGrpSpPr>
          <p:grpSpPr>
            <a:xfrm rot="16200000">
              <a:off x="4788093" y="-83321"/>
              <a:ext cx="3349809" cy="7413367"/>
              <a:chOff x="7210222" y="3140035"/>
              <a:chExt cx="1770664" cy="3272488"/>
            </a:xfrm>
          </p:grpSpPr>
          <p:sp>
            <p:nvSpPr>
              <p:cNvPr id="6021" name="淘宝店chenying0907 6020"/>
              <p:cNvSpPr/>
              <p:nvPr/>
            </p:nvSpPr>
            <p:spPr>
              <a:xfrm>
                <a:off x="7210222" y="3140035"/>
                <a:ext cx="1770664" cy="3272488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22" name="淘宝店chenying0907 6021"/>
              <p:cNvSpPr/>
              <p:nvPr/>
            </p:nvSpPr>
            <p:spPr>
              <a:xfrm>
                <a:off x="7210222" y="3140035"/>
                <a:ext cx="1770664" cy="3272488"/>
              </a:xfrm>
              <a:prstGeom prst="rect">
                <a:avLst/>
              </a:prstGeom>
              <a:blipFill>
                <a:blip r:embed="rId6">
                  <a:alphaModFix amt="26000"/>
                  <a:extLst>
                    <a:ext uri="{BEBA8EAE-BF5A-486C-A8C5-ECC9F3942E4B}">
                      <a14:imgProps xmlns:a14="http://schemas.microsoft.com/office/drawing/2010/main">
                        <a14:imgLayer r:embed="rId2">
                          <a14:imgEffect>
                            <a14:brightnessContrast bright="18000"/>
                          </a14:imgEffect>
                          <a14:imgEffect>
                            <a14:colorTemperature colorTemp="4682"/>
                          </a14:imgEffect>
                          <a14:imgEffect>
                            <a14:saturation sat="28000"/>
                          </a14:imgEffect>
                          <a14:imgEffect>
                            <a14:sharpenSoften amount="50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012" name="淘宝店chenying0907 6011"/>
            <p:cNvGrpSpPr/>
            <p:nvPr/>
          </p:nvGrpSpPr>
          <p:grpSpPr>
            <a:xfrm>
              <a:off x="3134359" y="2827554"/>
              <a:ext cx="1520414" cy="1520414"/>
              <a:chOff x="6289903" y="1763607"/>
              <a:chExt cx="1520414" cy="1520414"/>
            </a:xfrm>
          </p:grpSpPr>
          <p:sp>
            <p:nvSpPr>
              <p:cNvPr id="5992" name="淘宝店chenying0907 5991"/>
              <p:cNvSpPr/>
              <p:nvPr/>
            </p:nvSpPr>
            <p:spPr>
              <a:xfrm>
                <a:off x="6289903" y="1763607"/>
                <a:ext cx="1520414" cy="1520414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994" name="直接连接符 5993"/>
              <p:cNvCxnSpPr/>
              <p:nvPr/>
            </p:nvCxnSpPr>
            <p:spPr>
              <a:xfrm>
                <a:off x="6289903" y="1763607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995" name="直接连接符 5994"/>
              <p:cNvCxnSpPr/>
              <p:nvPr/>
            </p:nvCxnSpPr>
            <p:spPr>
              <a:xfrm flipH="1">
                <a:off x="6289903" y="1763607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999" name="直接连接符 5998"/>
              <p:cNvCxnSpPr>
                <a:stCxn id="5992" idx="3"/>
                <a:endCxn id="5992" idx="1"/>
              </p:cNvCxnSpPr>
              <p:nvPr/>
            </p:nvCxnSpPr>
            <p:spPr>
              <a:xfrm flipH="1">
                <a:off x="6289903" y="2523814"/>
                <a:ext cx="1520414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002" name="直接连接符 6001"/>
              <p:cNvCxnSpPr>
                <a:stCxn id="5992" idx="0"/>
                <a:endCxn id="5992" idx="2"/>
              </p:cNvCxnSpPr>
              <p:nvPr/>
            </p:nvCxnSpPr>
            <p:spPr>
              <a:xfrm>
                <a:off x="7050110" y="1763607"/>
                <a:ext cx="0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6013" name="淘宝店chenying0907 6012"/>
            <p:cNvGrpSpPr/>
            <p:nvPr/>
          </p:nvGrpSpPr>
          <p:grpSpPr>
            <a:xfrm>
              <a:off x="4770967" y="2827554"/>
              <a:ext cx="1520414" cy="1520414"/>
              <a:chOff x="6289903" y="3511246"/>
              <a:chExt cx="1520414" cy="1520414"/>
            </a:xfrm>
          </p:grpSpPr>
          <p:sp>
            <p:nvSpPr>
              <p:cNvPr id="6007" name="淘宝店chenying0907 6006"/>
              <p:cNvSpPr/>
              <p:nvPr/>
            </p:nvSpPr>
            <p:spPr>
              <a:xfrm>
                <a:off x="6289903" y="3511246"/>
                <a:ext cx="1520414" cy="1520414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008" name="直接连接符 6007"/>
              <p:cNvCxnSpPr/>
              <p:nvPr/>
            </p:nvCxnSpPr>
            <p:spPr>
              <a:xfrm>
                <a:off x="6289903" y="3511246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009" name="直接连接符 6008"/>
              <p:cNvCxnSpPr/>
              <p:nvPr/>
            </p:nvCxnSpPr>
            <p:spPr>
              <a:xfrm flipH="1">
                <a:off x="6289903" y="3511246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010" name="直接连接符 6009"/>
              <p:cNvCxnSpPr>
                <a:stCxn id="6007" idx="3"/>
                <a:endCxn id="6007" idx="1"/>
              </p:cNvCxnSpPr>
              <p:nvPr/>
            </p:nvCxnSpPr>
            <p:spPr>
              <a:xfrm flipH="1">
                <a:off x="6289903" y="4271453"/>
                <a:ext cx="1520414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011" name="直接连接符 6010"/>
              <p:cNvCxnSpPr>
                <a:stCxn id="6007" idx="0"/>
                <a:endCxn id="6007" idx="2"/>
              </p:cNvCxnSpPr>
              <p:nvPr/>
            </p:nvCxnSpPr>
            <p:spPr>
              <a:xfrm>
                <a:off x="7050110" y="3511246"/>
                <a:ext cx="0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69" name="淘宝店chenying0907 68"/>
            <p:cNvGrpSpPr/>
            <p:nvPr/>
          </p:nvGrpSpPr>
          <p:grpSpPr>
            <a:xfrm>
              <a:off x="6430433" y="2827554"/>
              <a:ext cx="1520414" cy="1520414"/>
              <a:chOff x="6289903" y="3511246"/>
              <a:chExt cx="1520414" cy="1520414"/>
            </a:xfrm>
          </p:grpSpPr>
          <p:sp>
            <p:nvSpPr>
              <p:cNvPr id="70" name="淘宝店chenying0907 69"/>
              <p:cNvSpPr/>
              <p:nvPr/>
            </p:nvSpPr>
            <p:spPr>
              <a:xfrm>
                <a:off x="6289903" y="3511246"/>
                <a:ext cx="1520414" cy="1520414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1" name="直接连接符 70"/>
              <p:cNvCxnSpPr/>
              <p:nvPr/>
            </p:nvCxnSpPr>
            <p:spPr>
              <a:xfrm>
                <a:off x="6289903" y="3511246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 flipH="1">
                <a:off x="6289903" y="3511246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>
                <a:stCxn id="70" idx="3"/>
                <a:endCxn id="70" idx="1"/>
              </p:cNvCxnSpPr>
              <p:nvPr/>
            </p:nvCxnSpPr>
            <p:spPr>
              <a:xfrm flipH="1">
                <a:off x="6289903" y="4271453"/>
                <a:ext cx="1520414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>
                <a:stCxn id="70" idx="0"/>
                <a:endCxn id="70" idx="2"/>
              </p:cNvCxnSpPr>
              <p:nvPr/>
            </p:nvCxnSpPr>
            <p:spPr>
              <a:xfrm>
                <a:off x="7050110" y="3511246"/>
                <a:ext cx="0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75" name="淘宝店chenying0907 74"/>
            <p:cNvGrpSpPr/>
            <p:nvPr/>
          </p:nvGrpSpPr>
          <p:grpSpPr>
            <a:xfrm>
              <a:off x="8101188" y="2827554"/>
              <a:ext cx="1520414" cy="1520414"/>
              <a:chOff x="6289903" y="3511246"/>
              <a:chExt cx="1520414" cy="1520414"/>
            </a:xfrm>
          </p:grpSpPr>
          <p:sp>
            <p:nvSpPr>
              <p:cNvPr id="76" name="淘宝店chenying0907 75"/>
              <p:cNvSpPr/>
              <p:nvPr/>
            </p:nvSpPr>
            <p:spPr>
              <a:xfrm>
                <a:off x="6289903" y="3511246"/>
                <a:ext cx="1520414" cy="1520414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7" name="直接连接符 76"/>
              <p:cNvCxnSpPr/>
              <p:nvPr/>
            </p:nvCxnSpPr>
            <p:spPr>
              <a:xfrm>
                <a:off x="6289903" y="3511246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/>
              <p:cNvCxnSpPr/>
              <p:nvPr/>
            </p:nvCxnSpPr>
            <p:spPr>
              <a:xfrm flipH="1">
                <a:off x="6289903" y="3511246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>
                <a:stCxn id="76" idx="3"/>
                <a:endCxn id="76" idx="1"/>
              </p:cNvCxnSpPr>
              <p:nvPr/>
            </p:nvCxnSpPr>
            <p:spPr>
              <a:xfrm flipH="1">
                <a:off x="6289903" y="4271453"/>
                <a:ext cx="1520414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>
                <a:stCxn id="76" idx="0"/>
                <a:endCxn id="76" idx="2"/>
              </p:cNvCxnSpPr>
              <p:nvPr/>
            </p:nvCxnSpPr>
            <p:spPr>
              <a:xfrm>
                <a:off x="7050110" y="3511246"/>
                <a:ext cx="0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6015" name="文本框 6014"/>
          <p:cNvSpPr txBox="1"/>
          <p:nvPr/>
        </p:nvSpPr>
        <p:spPr>
          <a:xfrm>
            <a:off x="6384728" y="2942264"/>
            <a:ext cx="1661993" cy="15204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9600" dirty="0">
                <a:latin typeface="方正行楷繁体" panose="03000509000000000000" pitchFamily="65" charset="-122"/>
                <a:ea typeface="方正行楷繁体" panose="03000509000000000000" pitchFamily="65" charset="-122"/>
              </a:rPr>
              <a:t>观</a:t>
            </a:r>
            <a:endParaRPr lang="zh-CN" altLang="en-US" sz="9600" dirty="0">
              <a:latin typeface="方正行楷繁体" panose="03000509000000000000" pitchFamily="65" charset="-122"/>
              <a:ea typeface="方正行楷繁体" panose="03000509000000000000" pitchFamily="65" charset="-122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8010328" y="2942264"/>
            <a:ext cx="1661993" cy="15204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9600" dirty="0">
                <a:latin typeface="方正行楷繁体" panose="03000509000000000000" pitchFamily="65" charset="-122"/>
                <a:ea typeface="方正行楷繁体" panose="03000509000000000000" pitchFamily="65" charset="-122"/>
              </a:rPr>
              <a:t>赏</a:t>
            </a:r>
            <a:endParaRPr lang="zh-CN" altLang="en-US" sz="9600" dirty="0">
              <a:latin typeface="方正行楷繁体" panose="03000509000000000000" pitchFamily="65" charset="-122"/>
              <a:ea typeface="方正行楷繁体" panose="03000509000000000000" pitchFamily="65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4606154" y="2892568"/>
            <a:ext cx="1661993" cy="15204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9600" dirty="0">
                <a:latin typeface="方正行楷繁体" panose="03000509000000000000" pitchFamily="65" charset="-122"/>
                <a:ea typeface="方正行楷繁体" panose="03000509000000000000" pitchFamily="65" charset="-122"/>
              </a:rPr>
              <a:t>谢</a:t>
            </a:r>
            <a:endParaRPr lang="zh-CN" altLang="en-US" sz="9600" dirty="0">
              <a:latin typeface="方正行楷繁体" panose="03000509000000000000" pitchFamily="65" charset="-122"/>
              <a:ea typeface="方正行楷繁体" panose="03000509000000000000" pitchFamily="65" charset="-122"/>
            </a:endParaRPr>
          </a:p>
        </p:txBody>
      </p:sp>
      <p:sp>
        <p:nvSpPr>
          <p:cNvPr id="6014" name="文本框 6013"/>
          <p:cNvSpPr txBox="1"/>
          <p:nvPr/>
        </p:nvSpPr>
        <p:spPr>
          <a:xfrm>
            <a:off x="2963813" y="2892568"/>
            <a:ext cx="1661993" cy="15204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9600" dirty="0">
                <a:latin typeface="方正行楷繁体" panose="03000509000000000000" pitchFamily="65" charset="-122"/>
                <a:ea typeface="方正行楷繁体" panose="03000509000000000000" pitchFamily="65" charset="-122"/>
              </a:rPr>
              <a:t>谢</a:t>
            </a:r>
            <a:endParaRPr lang="zh-CN" altLang="en-US" sz="9600" dirty="0">
              <a:latin typeface="方正行楷繁体" panose="03000509000000000000" pitchFamily="65" charset="-122"/>
              <a:ea typeface="方正行楷繁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1000">
        <p15:prstTrans prst="drape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6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6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5" grpId="0"/>
      <p:bldP spid="81" grpId="0"/>
      <p:bldP spid="82" grpId="0"/>
      <p:bldP spid="60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1091" y="-35304"/>
            <a:ext cx="12179342" cy="6892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2203" y="2587208"/>
            <a:ext cx="12188229" cy="12372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467" y="1400698"/>
            <a:ext cx="2504431" cy="7618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1012" y="4134306"/>
            <a:ext cx="3799497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alphaModFix amt="26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591"/>
                    </a14:imgEffect>
                    <a14:imgEffect>
                      <a14:saturation sat="2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淘宝店chenying0907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0368" y="914718"/>
            <a:ext cx="208048" cy="869944"/>
          </a:xfrm>
          <a:prstGeom prst="rect">
            <a:avLst/>
          </a:prstGeom>
        </p:spPr>
      </p:pic>
      <p:grpSp>
        <p:nvGrpSpPr>
          <p:cNvPr id="6" name="淘宝店chenying0907 5"/>
          <p:cNvGrpSpPr/>
          <p:nvPr/>
        </p:nvGrpSpPr>
        <p:grpSpPr>
          <a:xfrm>
            <a:off x="4778883" y="584777"/>
            <a:ext cx="1164716" cy="1164716"/>
            <a:chOff x="6289903" y="1763607"/>
            <a:chExt cx="1520414" cy="1520414"/>
          </a:xfrm>
        </p:grpSpPr>
        <p:sp>
          <p:nvSpPr>
            <p:cNvPr id="7" name="淘宝店chenying0907 6"/>
            <p:cNvSpPr/>
            <p:nvPr/>
          </p:nvSpPr>
          <p:spPr>
            <a:xfrm>
              <a:off x="6289903" y="1763607"/>
              <a:ext cx="1520414" cy="1520414"/>
            </a:xfrm>
            <a:prstGeom prst="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6289903" y="1763607"/>
              <a:ext cx="1520414" cy="152041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H="1">
              <a:off x="6289903" y="1763607"/>
              <a:ext cx="1520414" cy="152041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>
              <a:stCxn id="7" idx="3"/>
              <a:endCxn id="7" idx="1"/>
            </p:cNvCxnSpPr>
            <p:nvPr/>
          </p:nvCxnSpPr>
          <p:spPr>
            <a:xfrm flipH="1">
              <a:off x="6289903" y="2523814"/>
              <a:ext cx="1520414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>
              <a:stCxn id="7" idx="0"/>
              <a:endCxn id="7" idx="2"/>
            </p:cNvCxnSpPr>
            <p:nvPr/>
          </p:nvCxnSpPr>
          <p:spPr>
            <a:xfrm>
              <a:off x="7050110" y="1763607"/>
              <a:ext cx="0" cy="152041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2" name="淘宝店chenying0907 11"/>
          <p:cNvGrpSpPr/>
          <p:nvPr/>
        </p:nvGrpSpPr>
        <p:grpSpPr>
          <a:xfrm>
            <a:off x="6185652" y="584777"/>
            <a:ext cx="1164716" cy="1164716"/>
            <a:chOff x="6289903" y="1763607"/>
            <a:chExt cx="1520414" cy="1520414"/>
          </a:xfrm>
        </p:grpSpPr>
        <p:sp>
          <p:nvSpPr>
            <p:cNvPr id="13" name="淘宝店chenying0907 12"/>
            <p:cNvSpPr/>
            <p:nvPr/>
          </p:nvSpPr>
          <p:spPr>
            <a:xfrm>
              <a:off x="6289903" y="1763607"/>
              <a:ext cx="1520414" cy="1520414"/>
            </a:xfrm>
            <a:prstGeom prst="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6289903" y="1763607"/>
              <a:ext cx="1520414" cy="152041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6289903" y="1763607"/>
              <a:ext cx="1520414" cy="152041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>
              <a:stCxn id="13" idx="3"/>
              <a:endCxn id="13" idx="1"/>
            </p:cNvCxnSpPr>
            <p:nvPr/>
          </p:nvCxnSpPr>
          <p:spPr>
            <a:xfrm flipH="1">
              <a:off x="6289903" y="2523814"/>
              <a:ext cx="1520414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>
              <a:stCxn id="13" idx="0"/>
              <a:endCxn id="13" idx="2"/>
            </p:cNvCxnSpPr>
            <p:nvPr/>
          </p:nvCxnSpPr>
          <p:spPr>
            <a:xfrm>
              <a:off x="7050110" y="1763607"/>
              <a:ext cx="0" cy="152041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8" name="文本框 17"/>
          <p:cNvSpPr txBox="1"/>
          <p:nvPr/>
        </p:nvSpPr>
        <p:spPr>
          <a:xfrm>
            <a:off x="4733588" y="514439"/>
            <a:ext cx="1302118" cy="14465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8800" dirty="0">
                <a:latin typeface="方正行楷繁体" panose="03000509000000000000" pitchFamily="65" charset="-122"/>
                <a:ea typeface="方正行楷繁体" panose="03000509000000000000" pitchFamily="65" charset="-122"/>
              </a:rPr>
              <a:t>目</a:t>
            </a:r>
            <a:endParaRPr lang="zh-CN" altLang="en-US" sz="8800" dirty="0">
              <a:latin typeface="方正行楷繁体" panose="03000509000000000000" pitchFamily="65" charset="-122"/>
              <a:ea typeface="方正行楷繁体" panose="03000509000000000000" pitchFamily="65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140357" y="514439"/>
            <a:ext cx="1302118" cy="14465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8800" dirty="0">
                <a:latin typeface="方正行楷繁体" panose="03000509000000000000" pitchFamily="65" charset="-122"/>
                <a:ea typeface="方正行楷繁体" panose="03000509000000000000" pitchFamily="65" charset="-122"/>
              </a:rPr>
              <a:t>录</a:t>
            </a:r>
            <a:endParaRPr lang="zh-CN" altLang="en-US" sz="8800" dirty="0">
              <a:latin typeface="方正行楷繁体" panose="03000509000000000000" pitchFamily="65" charset="-122"/>
              <a:ea typeface="方正行楷繁体" panose="03000509000000000000" pitchFamily="65" charset="-122"/>
            </a:endParaRPr>
          </a:p>
        </p:txBody>
      </p:sp>
      <p:pic>
        <p:nvPicPr>
          <p:cNvPr id="20" name="淘宝店chenying0907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571412" y="914717"/>
            <a:ext cx="208048" cy="869944"/>
          </a:xfrm>
          <a:prstGeom prst="rect">
            <a:avLst/>
          </a:prstGeom>
        </p:spPr>
      </p:pic>
      <p:pic>
        <p:nvPicPr>
          <p:cNvPr id="56" name="淘宝店chenying0907 55"/>
          <p:cNvPicPr>
            <a:picLocks noChangeAspect="1"/>
          </p:cNvPicPr>
          <p:nvPr/>
        </p:nvPicPr>
        <p:blipFill>
          <a:blip r:embed="rId4">
            <a:grayscl/>
          </a:blip>
          <a:srcRect l="756"/>
          <a:stretch>
            <a:fillRect/>
          </a:stretch>
        </p:blipFill>
        <p:spPr>
          <a:xfrm rot="11600511" flipH="1" flipV="1">
            <a:off x="-680591" y="-59101"/>
            <a:ext cx="4933559" cy="6434701"/>
          </a:xfrm>
          <a:custGeom>
            <a:avLst/>
            <a:gdLst>
              <a:gd name="connsiteX0" fmla="*/ 0 w 4933559"/>
              <a:gd name="connsiteY0" fmla="*/ 556523 h 6434701"/>
              <a:gd name="connsiteX1" fmla="*/ 2346599 w 4933559"/>
              <a:gd name="connsiteY1" fmla="*/ 0 h 6434701"/>
              <a:gd name="connsiteX2" fmla="*/ 4779454 w 4933559"/>
              <a:gd name="connsiteY2" fmla="*/ 0 h 6434701"/>
              <a:gd name="connsiteX3" fmla="*/ 4933559 w 4933559"/>
              <a:gd name="connsiteY3" fmla="*/ 649788 h 6434701"/>
              <a:gd name="connsiteX4" fmla="*/ 4933559 w 4933559"/>
              <a:gd name="connsiteY4" fmla="*/ 6434701 h 6434701"/>
              <a:gd name="connsiteX5" fmla="*/ 1394077 w 4933559"/>
              <a:gd name="connsiteY5" fmla="*/ 6434701 h 6434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3559" h="6434701">
                <a:moveTo>
                  <a:pt x="0" y="556523"/>
                </a:moveTo>
                <a:lnTo>
                  <a:pt x="2346599" y="0"/>
                </a:lnTo>
                <a:lnTo>
                  <a:pt x="4779454" y="0"/>
                </a:lnTo>
                <a:lnTo>
                  <a:pt x="4933559" y="649788"/>
                </a:lnTo>
                <a:lnTo>
                  <a:pt x="4933559" y="6434701"/>
                </a:lnTo>
                <a:lnTo>
                  <a:pt x="1394077" y="6434701"/>
                </a:ln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24" name="淘宝店chenying0907 23"/>
          <p:cNvGrpSpPr/>
          <p:nvPr/>
        </p:nvGrpSpPr>
        <p:grpSpPr>
          <a:xfrm>
            <a:off x="1477178" y="2194969"/>
            <a:ext cx="811790" cy="4158939"/>
            <a:chOff x="7210222" y="3140035"/>
            <a:chExt cx="1770664" cy="3272488"/>
          </a:xfrm>
        </p:grpSpPr>
        <p:sp>
          <p:nvSpPr>
            <p:cNvPr id="22" name="淘宝店chenying0907 21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淘宝店chenying0907 22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5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artisticTexturizer/>
                        </a14:imgEffect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淘宝店chenying0907 37"/>
          <p:cNvGrpSpPr/>
          <p:nvPr/>
        </p:nvGrpSpPr>
        <p:grpSpPr>
          <a:xfrm>
            <a:off x="3585131" y="2194969"/>
            <a:ext cx="811790" cy="4158939"/>
            <a:chOff x="7210222" y="3140035"/>
            <a:chExt cx="1770664" cy="3272488"/>
          </a:xfrm>
        </p:grpSpPr>
        <p:sp>
          <p:nvSpPr>
            <p:cNvPr id="39" name="淘宝店chenying0907 38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淘宝店chenying0907 39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5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artisticTexturizer/>
                        </a14:imgEffect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淘宝店chenying0907 40"/>
          <p:cNvGrpSpPr/>
          <p:nvPr/>
        </p:nvGrpSpPr>
        <p:grpSpPr>
          <a:xfrm>
            <a:off x="5654971" y="2167038"/>
            <a:ext cx="811790" cy="4158939"/>
            <a:chOff x="7210222" y="3140035"/>
            <a:chExt cx="1770664" cy="3272488"/>
          </a:xfrm>
        </p:grpSpPr>
        <p:sp>
          <p:nvSpPr>
            <p:cNvPr id="42" name="淘宝店chenying0907 41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淘宝店chenying0907 42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5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artisticTexturizer/>
                        </a14:imgEffect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淘宝店chenying0907 43"/>
          <p:cNvGrpSpPr/>
          <p:nvPr/>
        </p:nvGrpSpPr>
        <p:grpSpPr>
          <a:xfrm>
            <a:off x="7799013" y="2194969"/>
            <a:ext cx="811790" cy="4158939"/>
            <a:chOff x="7210222" y="3140035"/>
            <a:chExt cx="1770664" cy="3272488"/>
          </a:xfrm>
        </p:grpSpPr>
        <p:sp>
          <p:nvSpPr>
            <p:cNvPr id="45" name="淘宝店chenying0907 44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淘宝店chenying0907 45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5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artisticTexturizer/>
                        </a14:imgEffect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" name="淘宝店chenying0907 46"/>
          <p:cNvGrpSpPr/>
          <p:nvPr/>
        </p:nvGrpSpPr>
        <p:grpSpPr>
          <a:xfrm>
            <a:off x="9961029" y="2194969"/>
            <a:ext cx="811790" cy="4158939"/>
            <a:chOff x="7210222" y="3140035"/>
            <a:chExt cx="1770664" cy="3272488"/>
          </a:xfrm>
        </p:grpSpPr>
        <p:sp>
          <p:nvSpPr>
            <p:cNvPr id="48" name="淘宝店chenying0907 47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淘宝店chenying0907 48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5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artisticTexturizer/>
                        </a14:imgEffect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1643400" y="2640411"/>
            <a:ext cx="553998" cy="32680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rPr>
              <a:t>单击添加目录一文字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方正行楷繁体" panose="03000509000000000000" pitchFamily="65" charset="-122"/>
              <a:ea typeface="方正行楷繁体" panose="03000509000000000000" pitchFamily="65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3741831" y="2640411"/>
            <a:ext cx="553998" cy="32680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rPr>
              <a:t>单击添加目录二文字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方正行楷繁体" panose="03000509000000000000" pitchFamily="65" charset="-122"/>
              <a:ea typeface="方正行楷繁体" panose="03000509000000000000" pitchFamily="65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816816" y="2640411"/>
            <a:ext cx="553998" cy="32680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rPr>
              <a:t>单击添加目录三文字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方正行楷繁体" panose="03000509000000000000" pitchFamily="65" charset="-122"/>
              <a:ea typeface="方正行楷繁体" panose="03000509000000000000" pitchFamily="65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7973862" y="2640411"/>
            <a:ext cx="553998" cy="32680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rPr>
              <a:t>单击添加目录四文字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方正行楷繁体" panose="03000509000000000000" pitchFamily="65" charset="-122"/>
              <a:ea typeface="方正行楷繁体" panose="03000509000000000000" pitchFamily="65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10119185" y="2640411"/>
            <a:ext cx="553998" cy="32680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rPr>
              <a:t>单击添加目录五文字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方正行楷繁体" panose="03000509000000000000" pitchFamily="65" charset="-122"/>
              <a:ea typeface="方正行楷繁体" panose="03000509000000000000" pitchFamily="65" charset="-122"/>
            </a:endParaRPr>
          </a:p>
        </p:txBody>
      </p:sp>
      <p:pic>
        <p:nvPicPr>
          <p:cNvPr id="55" name="淘宝店chenying0907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V="1">
            <a:off x="10299077" y="4407772"/>
            <a:ext cx="1892923" cy="24502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1000">
        <p15:prstTrans prst="drape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50" grpId="0"/>
      <p:bldP spid="51" grpId="0"/>
      <p:bldP spid="52" grpId="0"/>
      <p:bldP spid="53" grpId="0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alphaModFix amt="26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淘宝店chenying0907 4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 rot="5810512">
            <a:off x="371182" y="-722953"/>
            <a:ext cx="4415390" cy="6051910"/>
          </a:xfrm>
          <a:prstGeom prst="rect">
            <a:avLst/>
          </a:prstGeom>
        </p:spPr>
      </p:pic>
      <p:grpSp>
        <p:nvGrpSpPr>
          <p:cNvPr id="6" name="淘宝店chenying0907 5"/>
          <p:cNvGrpSpPr/>
          <p:nvPr/>
        </p:nvGrpSpPr>
        <p:grpSpPr>
          <a:xfrm>
            <a:off x="2086777" y="881984"/>
            <a:ext cx="8393653" cy="4158939"/>
            <a:chOff x="7210222" y="3140035"/>
            <a:chExt cx="1770664" cy="3272488"/>
          </a:xfrm>
        </p:grpSpPr>
        <p:sp>
          <p:nvSpPr>
            <p:cNvPr id="7" name="淘宝店chenying0907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淘宝店chenying0907 7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4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淘宝店chenying0907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 flipV="1">
            <a:off x="6585261" y="3643737"/>
            <a:ext cx="2801815" cy="3626711"/>
          </a:xfrm>
          <a:prstGeom prst="rect">
            <a:avLst/>
          </a:prstGeom>
        </p:spPr>
      </p:pic>
      <p:grpSp>
        <p:nvGrpSpPr>
          <p:cNvPr id="2" name="淘宝店chenying0907 1"/>
          <p:cNvGrpSpPr/>
          <p:nvPr/>
        </p:nvGrpSpPr>
        <p:grpSpPr>
          <a:xfrm>
            <a:off x="4018737" y="1038778"/>
            <a:ext cx="4423779" cy="1200329"/>
            <a:chOff x="4018737" y="1038778"/>
            <a:chExt cx="4423779" cy="1200329"/>
          </a:xfrm>
        </p:grpSpPr>
        <p:sp>
          <p:nvSpPr>
            <p:cNvPr id="10" name="文本框 9"/>
            <p:cNvSpPr txBox="1"/>
            <p:nvPr/>
          </p:nvSpPr>
          <p:spPr>
            <a:xfrm>
              <a:off x="4813420" y="1038778"/>
              <a:ext cx="2940366" cy="120032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7200" dirty="0">
                  <a:latin typeface="方正行楷繁体" panose="03000509000000000000" pitchFamily="65" charset="-122"/>
                  <a:ea typeface="方正行楷繁体" panose="03000509000000000000" pitchFamily="65" charset="-122"/>
                </a:rPr>
                <a:t>过渡页</a:t>
              </a:r>
              <a:endParaRPr lang="zh-CN" altLang="en-US" sz="7200" dirty="0">
                <a:latin typeface="方正行楷繁体" panose="03000509000000000000" pitchFamily="65" charset="-122"/>
                <a:ea typeface="方正行楷繁体" panose="03000509000000000000" pitchFamily="65" charset="-122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4018737" y="1595777"/>
              <a:ext cx="68873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7753786" y="1595777"/>
              <a:ext cx="68873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1000">
        <p15:prstTrans prst="drape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alphaModFix amt="26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8" name="淘宝店chenying0907 947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 rot="5400000">
            <a:off x="62749" y="-86198"/>
            <a:ext cx="6870233" cy="7042627"/>
          </a:xfrm>
          <a:prstGeom prst="rect">
            <a:avLst/>
          </a:prstGeom>
        </p:spPr>
      </p:pic>
      <p:grpSp>
        <p:nvGrpSpPr>
          <p:cNvPr id="5" name="淘宝店chenying0907 4"/>
          <p:cNvGrpSpPr/>
          <p:nvPr/>
        </p:nvGrpSpPr>
        <p:grpSpPr>
          <a:xfrm>
            <a:off x="4642339" y="0"/>
            <a:ext cx="5896708" cy="6857999"/>
            <a:chOff x="7210222" y="3140035"/>
            <a:chExt cx="1770664" cy="3272488"/>
          </a:xfrm>
        </p:grpSpPr>
        <p:sp>
          <p:nvSpPr>
            <p:cNvPr id="6" name="淘宝店chenying0907 5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淘宝店chenying0907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4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淘宝店chenying0907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9390185" y="3231289"/>
            <a:ext cx="2801815" cy="362671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444982" y="1088646"/>
            <a:ext cx="4660310" cy="73866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长安大雪天，鸟雀难相觅。其中豪贵家，捣椒泥四壁。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</a:b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到处爇红炉，周回下罗幂。暖手调金丝，蘸甲斟琼液。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</a:b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醉唱玉尘飞，困融香汗滴。岂知饥寒人，手脚生皴劈。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</p:txBody>
      </p:sp>
      <p:grpSp>
        <p:nvGrpSpPr>
          <p:cNvPr id="2" name="淘宝店chenying0907 1"/>
          <p:cNvGrpSpPr/>
          <p:nvPr/>
        </p:nvGrpSpPr>
        <p:grpSpPr>
          <a:xfrm>
            <a:off x="5558267" y="1946031"/>
            <a:ext cx="707829" cy="3681046"/>
            <a:chOff x="5558267" y="1946031"/>
            <a:chExt cx="707829" cy="3681046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5558267" y="1946031"/>
              <a:ext cx="0" cy="23328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6266096" y="1946031"/>
              <a:ext cx="0" cy="368104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淘宝店chenying0907 10"/>
          <p:cNvSpPr/>
          <p:nvPr/>
        </p:nvSpPr>
        <p:spPr>
          <a:xfrm>
            <a:off x="5527432" y="1910613"/>
            <a:ext cx="738664" cy="378565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新年都未有芳华，二月初惊见草芽。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白雪却嫌春色晚，故穿庭树作飞花。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</p:txBody>
      </p:sp>
      <p:sp>
        <p:nvSpPr>
          <p:cNvPr id="16" name="淘宝店chenying0907 15"/>
          <p:cNvSpPr/>
          <p:nvPr/>
        </p:nvSpPr>
        <p:spPr>
          <a:xfrm>
            <a:off x="7149550" y="1910613"/>
            <a:ext cx="738664" cy="378565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两个黄鹂鸣翠柳，一行白鹭上青天。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窗含西岭千秋雪，门泊东吴万里船。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</p:txBody>
      </p:sp>
      <p:grpSp>
        <p:nvGrpSpPr>
          <p:cNvPr id="4" name="淘宝店chenying0907 3"/>
          <p:cNvGrpSpPr/>
          <p:nvPr/>
        </p:nvGrpSpPr>
        <p:grpSpPr>
          <a:xfrm>
            <a:off x="7180385" y="1946031"/>
            <a:ext cx="707829" cy="3681046"/>
            <a:chOff x="7180385" y="1946031"/>
            <a:chExt cx="707829" cy="3681046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7180385" y="1946031"/>
              <a:ext cx="0" cy="23328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7888214" y="1946031"/>
              <a:ext cx="0" cy="368104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淘宝店chenying0907 18"/>
          <p:cNvSpPr/>
          <p:nvPr/>
        </p:nvSpPr>
        <p:spPr>
          <a:xfrm>
            <a:off x="8921590" y="1910613"/>
            <a:ext cx="738664" cy="378565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北风吹雪四更初，嘉瑞天教及岁除。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半盏屠苏犹未举，灯前小草写桃符。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</p:txBody>
      </p:sp>
      <p:grpSp>
        <p:nvGrpSpPr>
          <p:cNvPr id="12" name="淘宝店chenying0907 11"/>
          <p:cNvGrpSpPr/>
          <p:nvPr/>
        </p:nvGrpSpPr>
        <p:grpSpPr>
          <a:xfrm>
            <a:off x="8940703" y="1946031"/>
            <a:ext cx="707829" cy="3681046"/>
            <a:chOff x="8940703" y="1946031"/>
            <a:chExt cx="707829" cy="3681046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8940703" y="1946031"/>
              <a:ext cx="0" cy="23328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9648532" y="1946031"/>
              <a:ext cx="0" cy="368104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2" name="直接连接符 21"/>
          <p:cNvCxnSpPr/>
          <p:nvPr/>
        </p:nvCxnSpPr>
        <p:spPr>
          <a:xfrm flipH="1">
            <a:off x="5407269" y="1065200"/>
            <a:ext cx="43668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1000">
        <p15:prstTrans prst="drape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1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6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1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6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1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6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1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6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4100"/>
                            </p:stCondLst>
                            <p:childTnLst>
                              <p:par>
                                <p:cTn id="4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uiExpand="1" build="p"/>
      <p:bldP spid="16" grpId="0" uiExpand="1" build="p"/>
      <p:bldP spid="1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alphaModFix amt="26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9" name="淘宝店chenying0907 948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 rot="5400000">
            <a:off x="818260" y="-818260"/>
            <a:ext cx="4415390" cy="6051910"/>
          </a:xfrm>
          <a:prstGeom prst="rect">
            <a:avLst/>
          </a:prstGeom>
        </p:spPr>
      </p:pic>
      <p:pic>
        <p:nvPicPr>
          <p:cNvPr id="950" name="淘宝店chenying0907 94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3" t="9439" r="57200" b="61367"/>
          <a:stretch>
            <a:fillRect/>
          </a:stretch>
        </p:blipFill>
        <p:spPr>
          <a:xfrm>
            <a:off x="949570" y="1531513"/>
            <a:ext cx="2782888" cy="2731477"/>
          </a:xfrm>
          <a:prstGeom prst="ellipse">
            <a:avLst/>
          </a:prstGeom>
        </p:spPr>
      </p:pic>
      <p:pic>
        <p:nvPicPr>
          <p:cNvPr id="951" name="淘宝店chenying0907 95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69" t="9679" r="9750" b="61368"/>
          <a:stretch>
            <a:fillRect/>
          </a:stretch>
        </p:blipFill>
        <p:spPr>
          <a:xfrm>
            <a:off x="4466492" y="1542779"/>
            <a:ext cx="2743200" cy="2708946"/>
          </a:xfrm>
          <a:prstGeom prst="ellipse">
            <a:avLst/>
          </a:prstGeom>
        </p:spPr>
      </p:pic>
      <p:pic>
        <p:nvPicPr>
          <p:cNvPr id="952" name="淘宝店chenying0907 95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1" t="59421" r="57518" b="11626"/>
          <a:stretch>
            <a:fillRect/>
          </a:stretch>
        </p:blipFill>
        <p:spPr>
          <a:xfrm>
            <a:off x="8100646" y="1542779"/>
            <a:ext cx="2743200" cy="2708946"/>
          </a:xfrm>
          <a:prstGeom prst="ellipse">
            <a:avLst/>
          </a:prstGeom>
        </p:spPr>
      </p:pic>
      <p:sp>
        <p:nvSpPr>
          <p:cNvPr id="954" name="文本框 953"/>
          <p:cNvSpPr txBox="1"/>
          <p:nvPr/>
        </p:nvSpPr>
        <p:spPr>
          <a:xfrm>
            <a:off x="3815474" y="5219505"/>
            <a:ext cx="4660310" cy="73866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长安大雪天，鸟雀难相觅。其中豪贵家，捣椒泥四壁。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</a:b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到处爇红炉，周回下罗幂。暖手调金丝，蘸甲斟琼液。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</a:b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醉唱玉尘飞，困融香汗滴。岂知饥寒人，手脚生皴劈。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</p:txBody>
      </p:sp>
      <p:cxnSp>
        <p:nvCxnSpPr>
          <p:cNvPr id="955" name="直接连接符 954"/>
          <p:cNvCxnSpPr/>
          <p:nvPr/>
        </p:nvCxnSpPr>
        <p:spPr>
          <a:xfrm flipH="1">
            <a:off x="3777761" y="5196059"/>
            <a:ext cx="43668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1000">
        <p15:prstTrans prst="drape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alphaModFix amt="26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894"/>
                    </a14:imgEffect>
                    <a14:imgEffect>
                      <a14:saturation sat="61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 flipH="1">
            <a:off x="260838" y="846797"/>
            <a:ext cx="43668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淘宝店chenying0907 7"/>
          <p:cNvSpPr/>
          <p:nvPr/>
        </p:nvSpPr>
        <p:spPr>
          <a:xfrm>
            <a:off x="505268" y="911696"/>
            <a:ext cx="3877985" cy="646331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新年都未有芳华，二月初惊见草芽。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白雪却嫌春色晚，故穿庭树作飞花。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</p:txBody>
      </p:sp>
      <p:pic>
        <p:nvPicPr>
          <p:cNvPr id="741" name="淘宝店chenying0907 7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V="1">
            <a:off x="442625" y="3408562"/>
            <a:ext cx="3006812" cy="3892062"/>
          </a:xfrm>
          <a:prstGeom prst="rect">
            <a:avLst/>
          </a:prstGeom>
        </p:spPr>
      </p:pic>
      <p:sp>
        <p:nvSpPr>
          <p:cNvPr id="18" name="自由: 形状 17"/>
          <p:cNvSpPr/>
          <p:nvPr/>
        </p:nvSpPr>
        <p:spPr>
          <a:xfrm>
            <a:off x="4383253" y="0"/>
            <a:ext cx="7808747" cy="6858000"/>
          </a:xfrm>
          <a:custGeom>
            <a:avLst/>
            <a:gdLst>
              <a:gd name="connsiteX0" fmla="*/ 1358039 w 7808747"/>
              <a:gd name="connsiteY0" fmla="*/ 0 h 6858000"/>
              <a:gd name="connsiteX1" fmla="*/ 7808747 w 7808747"/>
              <a:gd name="connsiteY1" fmla="*/ 0 h 6858000"/>
              <a:gd name="connsiteX2" fmla="*/ 7808747 w 7808747"/>
              <a:gd name="connsiteY2" fmla="*/ 6858000 h 6858000"/>
              <a:gd name="connsiteX3" fmla="*/ 1427661 w 7808747"/>
              <a:gd name="connsiteY3" fmla="*/ 6858000 h 6858000"/>
              <a:gd name="connsiteX4" fmla="*/ 1278500 w 7808747"/>
              <a:gd name="connsiteY4" fmla="*/ 6701551 h 6858000"/>
              <a:gd name="connsiteX5" fmla="*/ 0 w 7808747"/>
              <a:gd name="connsiteY5" fmla="*/ 3392488 h 6858000"/>
              <a:gd name="connsiteX6" fmla="*/ 1278500 w 7808747"/>
              <a:gd name="connsiteY6" fmla="*/ 8342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08747" h="6858000">
                <a:moveTo>
                  <a:pt x="1358039" y="0"/>
                </a:moveTo>
                <a:lnTo>
                  <a:pt x="7808747" y="0"/>
                </a:lnTo>
                <a:lnTo>
                  <a:pt x="7808747" y="6858000"/>
                </a:lnTo>
                <a:lnTo>
                  <a:pt x="1427661" y="6858000"/>
                </a:lnTo>
                <a:lnTo>
                  <a:pt x="1278500" y="6701551"/>
                </a:lnTo>
                <a:cubicBezTo>
                  <a:pt x="484146" y="5827567"/>
                  <a:pt x="0" y="4666567"/>
                  <a:pt x="0" y="3392488"/>
                </a:cubicBezTo>
                <a:cubicBezTo>
                  <a:pt x="0" y="2118410"/>
                  <a:pt x="484146" y="957410"/>
                  <a:pt x="1278500" y="83426"/>
                </a:cubicBezTo>
                <a:close/>
              </a:path>
            </a:pathLst>
          </a:cu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Texturizer/>
                      </a14:imgEffect>
                      <a14:imgEffect>
                        <a14:brightnessContrast bright="18000"/>
                      </a14:imgEffect>
                      <a14:imgEffect>
                        <a14:colorTemperature colorTemp="5300"/>
                      </a14:imgEffect>
                      <a14:imgEffect>
                        <a14:saturation sat="0"/>
                      </a14:imgEffect>
                      <a14:imgEffect>
                        <a14:sharpenSoften amount="-100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>
            <a:outerShdw blurRad="3683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grpSp>
        <p:nvGrpSpPr>
          <p:cNvPr id="3" name="淘宝店chenying0907 2"/>
          <p:cNvGrpSpPr/>
          <p:nvPr/>
        </p:nvGrpSpPr>
        <p:grpSpPr>
          <a:xfrm>
            <a:off x="6508540" y="870243"/>
            <a:ext cx="3868208" cy="1272559"/>
            <a:chOff x="6508540" y="870243"/>
            <a:chExt cx="3868208" cy="1272559"/>
          </a:xfrm>
        </p:grpSpPr>
        <p:sp>
          <p:nvSpPr>
            <p:cNvPr id="9" name="文本框 8"/>
            <p:cNvSpPr txBox="1"/>
            <p:nvPr/>
          </p:nvSpPr>
          <p:spPr>
            <a:xfrm>
              <a:off x="6508540" y="870243"/>
              <a:ext cx="2934088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 flipH="1">
              <a:off x="6508540" y="1444967"/>
              <a:ext cx="282696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淘宝店chenying0907 10"/>
            <p:cNvSpPr/>
            <p:nvPr/>
          </p:nvSpPr>
          <p:spPr>
            <a:xfrm>
              <a:off x="6508540" y="1558027"/>
              <a:ext cx="3868208" cy="584775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新年都未有芳华，二月初惊见草芽。白雪却嫌春色晚，故穿庭树作飞花。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endParaRPr>
            </a:p>
          </p:txBody>
        </p:sp>
      </p:grpSp>
      <p:grpSp>
        <p:nvGrpSpPr>
          <p:cNvPr id="4" name="淘宝店chenying0907 3"/>
          <p:cNvGrpSpPr/>
          <p:nvPr/>
        </p:nvGrpSpPr>
        <p:grpSpPr>
          <a:xfrm>
            <a:off x="6508540" y="2745936"/>
            <a:ext cx="3868208" cy="1272559"/>
            <a:chOff x="6508540" y="2745936"/>
            <a:chExt cx="3868208" cy="1272559"/>
          </a:xfrm>
        </p:grpSpPr>
        <p:sp>
          <p:nvSpPr>
            <p:cNvPr id="12" name="文本框 11"/>
            <p:cNvSpPr txBox="1"/>
            <p:nvPr/>
          </p:nvSpPr>
          <p:spPr>
            <a:xfrm>
              <a:off x="6508540" y="2745936"/>
              <a:ext cx="2934088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 flipH="1">
              <a:off x="6508540" y="3320660"/>
              <a:ext cx="282696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淘宝店chenying0907 13"/>
            <p:cNvSpPr/>
            <p:nvPr/>
          </p:nvSpPr>
          <p:spPr>
            <a:xfrm>
              <a:off x="6508540" y="3433720"/>
              <a:ext cx="3868208" cy="584775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新年都未有芳华，二月初惊见草芽。白雪却嫌春色晚，故穿庭树作飞花。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endParaRPr>
            </a:p>
          </p:txBody>
        </p:sp>
      </p:grpSp>
      <p:grpSp>
        <p:nvGrpSpPr>
          <p:cNvPr id="19" name="淘宝店chenying0907 18"/>
          <p:cNvGrpSpPr/>
          <p:nvPr/>
        </p:nvGrpSpPr>
        <p:grpSpPr>
          <a:xfrm>
            <a:off x="6508540" y="4586459"/>
            <a:ext cx="3868208" cy="1272559"/>
            <a:chOff x="6508540" y="4586459"/>
            <a:chExt cx="3868208" cy="1272559"/>
          </a:xfrm>
        </p:grpSpPr>
        <p:sp>
          <p:nvSpPr>
            <p:cNvPr id="15" name="文本框 14"/>
            <p:cNvSpPr txBox="1"/>
            <p:nvPr/>
          </p:nvSpPr>
          <p:spPr>
            <a:xfrm>
              <a:off x="6508540" y="4586459"/>
              <a:ext cx="2934088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 flipH="1">
              <a:off x="6508540" y="5161183"/>
              <a:ext cx="282696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淘宝店chenying0907 16"/>
            <p:cNvSpPr/>
            <p:nvPr/>
          </p:nvSpPr>
          <p:spPr>
            <a:xfrm>
              <a:off x="6508540" y="5274243"/>
              <a:ext cx="3868208" cy="584775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新年都未有芳华，二月初惊见草芽。白雪却嫌春色晚，故穿庭树作飞花。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1000">
        <p15:prstTrans prst="drape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alphaModFix amt="26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淘宝店chenying0907 13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 rot="11852788" flipH="1" flipV="1">
            <a:off x="3899268" y="-821296"/>
            <a:ext cx="6217748" cy="8048346"/>
          </a:xfrm>
          <a:prstGeom prst="rect">
            <a:avLst/>
          </a:prstGeom>
          <a:effectLst>
            <a:softEdge rad="0"/>
          </a:effectLst>
        </p:spPr>
      </p:pic>
      <p:grpSp>
        <p:nvGrpSpPr>
          <p:cNvPr id="5" name="淘宝店chenying0907 4"/>
          <p:cNvGrpSpPr/>
          <p:nvPr/>
        </p:nvGrpSpPr>
        <p:grpSpPr>
          <a:xfrm>
            <a:off x="574499" y="879230"/>
            <a:ext cx="3249895" cy="5357447"/>
            <a:chOff x="7210222" y="3140035"/>
            <a:chExt cx="1770664" cy="3272488"/>
          </a:xfrm>
        </p:grpSpPr>
        <p:sp>
          <p:nvSpPr>
            <p:cNvPr id="6" name="淘宝店chenying0907 5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淘宝店chenying0907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4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淘宝店chenying0907 7"/>
          <p:cNvGrpSpPr/>
          <p:nvPr/>
        </p:nvGrpSpPr>
        <p:grpSpPr>
          <a:xfrm>
            <a:off x="4407945" y="879230"/>
            <a:ext cx="3249895" cy="5357447"/>
            <a:chOff x="7210222" y="3140035"/>
            <a:chExt cx="1770664" cy="3272488"/>
          </a:xfrm>
        </p:grpSpPr>
        <p:sp>
          <p:nvSpPr>
            <p:cNvPr id="9" name="淘宝店chenying0907 8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淘宝店chenying0907 9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4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淘宝店chenying0907 10"/>
          <p:cNvGrpSpPr/>
          <p:nvPr/>
        </p:nvGrpSpPr>
        <p:grpSpPr>
          <a:xfrm>
            <a:off x="8241392" y="879230"/>
            <a:ext cx="3249895" cy="5357447"/>
            <a:chOff x="7210222" y="3140035"/>
            <a:chExt cx="1770664" cy="3272488"/>
          </a:xfrm>
        </p:grpSpPr>
        <p:sp>
          <p:nvSpPr>
            <p:cNvPr id="12" name="淘宝店chenying0907 11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淘宝店chenying0907 12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4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淘宝店chenying0907 15"/>
          <p:cNvPicPr>
            <a:picLocks noChangeAspect="1"/>
          </p:cNvPicPr>
          <p:nvPr/>
        </p:nvPicPr>
        <p:blipFill rotWithShape="1">
          <a:blip r:embed="rId5"/>
          <a:srcRect l="-856" t="45442" r="73283" b="11830"/>
          <a:stretch>
            <a:fillRect/>
          </a:stretch>
        </p:blipFill>
        <p:spPr>
          <a:xfrm>
            <a:off x="1691454" y="1233400"/>
            <a:ext cx="1239315" cy="1969477"/>
          </a:xfrm>
          <a:prstGeom prst="rect">
            <a:avLst/>
          </a:prstGeom>
        </p:spPr>
      </p:pic>
      <p:pic>
        <p:nvPicPr>
          <p:cNvPr id="17" name="淘宝店chenying0907 16"/>
          <p:cNvPicPr>
            <a:picLocks noChangeAspect="1"/>
          </p:cNvPicPr>
          <p:nvPr/>
        </p:nvPicPr>
        <p:blipFill rotWithShape="1">
          <a:blip r:embed="rId5"/>
          <a:srcRect l="43742" t="13987" r="32523" b="39979"/>
          <a:stretch>
            <a:fillRect/>
          </a:stretch>
        </p:blipFill>
        <p:spPr>
          <a:xfrm>
            <a:off x="5547206" y="1157199"/>
            <a:ext cx="1066800" cy="2121877"/>
          </a:xfrm>
          <a:prstGeom prst="rect">
            <a:avLst/>
          </a:prstGeom>
        </p:spPr>
      </p:pic>
      <p:pic>
        <p:nvPicPr>
          <p:cNvPr id="18" name="淘宝店chenying0907 17"/>
          <p:cNvPicPr>
            <a:picLocks noChangeAspect="1"/>
          </p:cNvPicPr>
          <p:nvPr/>
        </p:nvPicPr>
        <p:blipFill rotWithShape="1">
          <a:blip r:embed="rId5"/>
          <a:srcRect l="43742" t="43053" r="-2121" b="32531"/>
          <a:stretch>
            <a:fillRect/>
          </a:stretch>
        </p:blipFill>
        <p:spPr>
          <a:xfrm rot="16200000">
            <a:off x="8602128" y="1906415"/>
            <a:ext cx="2623849" cy="1125416"/>
          </a:xfrm>
          <a:prstGeom prst="rect">
            <a:avLst/>
          </a:prstGeom>
        </p:spPr>
      </p:pic>
      <p:cxnSp>
        <p:nvCxnSpPr>
          <p:cNvPr id="20" name="直接连接符 19"/>
          <p:cNvCxnSpPr/>
          <p:nvPr/>
        </p:nvCxnSpPr>
        <p:spPr>
          <a:xfrm flipH="1">
            <a:off x="785964" y="4346510"/>
            <a:ext cx="28269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淘宝店chenying0907 23"/>
          <p:cNvSpPr/>
          <p:nvPr/>
        </p:nvSpPr>
        <p:spPr>
          <a:xfrm>
            <a:off x="1219607" y="4453102"/>
            <a:ext cx="2031325" cy="1200329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新年都未有芳华，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二月初惊见草芽。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白雪却嫌春色晚，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故穿庭树作飞花。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</p:txBody>
      </p:sp>
      <p:sp>
        <p:nvSpPr>
          <p:cNvPr id="25" name="淘宝店chenying0907 24"/>
          <p:cNvSpPr/>
          <p:nvPr/>
        </p:nvSpPr>
        <p:spPr>
          <a:xfrm>
            <a:off x="5017229" y="4453102"/>
            <a:ext cx="2031325" cy="1200329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两个黄鹂鸣翠柳，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一行白鹭上青天。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窗含西岭千秋雪，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门泊东吴万里船。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</p:txBody>
      </p:sp>
      <p:sp>
        <p:nvSpPr>
          <p:cNvPr id="26" name="淘宝店chenying0907 25"/>
          <p:cNvSpPr/>
          <p:nvPr/>
        </p:nvSpPr>
        <p:spPr>
          <a:xfrm>
            <a:off x="8898389" y="4453102"/>
            <a:ext cx="2031325" cy="1200329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北风吹雪四更初，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嘉瑞天教及岁除。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半盏屠苏犹未举，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灯前小草写桃符。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4537349" y="4346510"/>
            <a:ext cx="28269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8382518" y="4346510"/>
            <a:ext cx="28269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1000">
        <p15:prstTrans prst="drape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401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101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801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301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301"/>
                            </p:stCondLst>
                            <p:childTnLst>
                              <p:par>
                                <p:cTn id="4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301"/>
                            </p:stCondLst>
                            <p:childTnLst>
                              <p:par>
                                <p:cTn id="5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301"/>
                            </p:stCondLst>
                            <p:childTnLst>
                              <p:par>
                                <p:cTn id="5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001"/>
                            </p:stCondLst>
                            <p:childTnLst>
                              <p:par>
                                <p:cTn id="6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701"/>
                            </p:stCondLst>
                            <p:childTnLst>
                              <p:par>
                                <p:cTn id="6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402"/>
                            </p:stCondLst>
                            <p:childTnLst>
                              <p:par>
                                <p:cTn id="6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1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102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602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2602"/>
                            </p:stCondLst>
                            <p:childTnLst>
                              <p:par>
                                <p:cTn id="8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4602"/>
                            </p:stCondLst>
                            <p:childTnLst>
                              <p:par>
                                <p:cTn id="8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6602"/>
                            </p:stCondLst>
                            <p:childTnLst>
                              <p:par>
                                <p:cTn id="9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3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8303"/>
                            </p:stCondLst>
                            <p:childTnLst>
                              <p:par>
                                <p:cTn id="9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3"/>
                            </p:stCondLst>
                            <p:childTnLst>
                              <p:par>
                                <p:cTn id="9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1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1703"/>
                            </p:stCondLst>
                            <p:childTnLst>
                              <p:par>
                                <p:cTn id="10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5" dur="10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  <p:bldP spid="25" grpId="0" uiExpand="1" build="p"/>
      <p:bldP spid="2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alphaModFix amt="26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淘宝店chenying0907 4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 rot="5810512">
            <a:off x="371182" y="-722953"/>
            <a:ext cx="4415390" cy="6051910"/>
          </a:xfrm>
          <a:prstGeom prst="rect">
            <a:avLst/>
          </a:prstGeom>
        </p:spPr>
      </p:pic>
      <p:grpSp>
        <p:nvGrpSpPr>
          <p:cNvPr id="6" name="淘宝店chenying0907 5"/>
          <p:cNvGrpSpPr/>
          <p:nvPr/>
        </p:nvGrpSpPr>
        <p:grpSpPr>
          <a:xfrm>
            <a:off x="996531" y="1298153"/>
            <a:ext cx="8393653" cy="4158939"/>
            <a:chOff x="7210222" y="3140035"/>
            <a:chExt cx="1770664" cy="3272488"/>
          </a:xfrm>
        </p:grpSpPr>
        <p:sp>
          <p:nvSpPr>
            <p:cNvPr id="7" name="淘宝店chenying0907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淘宝店chenying0907 7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4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淘宝店chenying0907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 flipH="1" flipV="1">
            <a:off x="8203046" y="3643737"/>
            <a:ext cx="2801815" cy="3626711"/>
          </a:xfrm>
          <a:prstGeom prst="rect">
            <a:avLst/>
          </a:prstGeom>
        </p:spPr>
      </p:pic>
      <p:grpSp>
        <p:nvGrpSpPr>
          <p:cNvPr id="2" name="淘宝店chenying0907 1"/>
          <p:cNvGrpSpPr/>
          <p:nvPr/>
        </p:nvGrpSpPr>
        <p:grpSpPr>
          <a:xfrm>
            <a:off x="2878559" y="1546778"/>
            <a:ext cx="4423779" cy="1200329"/>
            <a:chOff x="2878559" y="1546778"/>
            <a:chExt cx="4423779" cy="1200329"/>
          </a:xfrm>
        </p:grpSpPr>
        <p:sp>
          <p:nvSpPr>
            <p:cNvPr id="10" name="文本框 9"/>
            <p:cNvSpPr txBox="1"/>
            <p:nvPr/>
          </p:nvSpPr>
          <p:spPr>
            <a:xfrm>
              <a:off x="3673242" y="1546778"/>
              <a:ext cx="2940366" cy="120032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7200" dirty="0">
                  <a:latin typeface="方正行楷繁体" panose="03000509000000000000" pitchFamily="65" charset="-122"/>
                  <a:ea typeface="方正行楷繁体" panose="03000509000000000000" pitchFamily="65" charset="-122"/>
                </a:rPr>
                <a:t>过渡页</a:t>
              </a:r>
              <a:endParaRPr lang="zh-CN" altLang="en-US" sz="7200" dirty="0">
                <a:latin typeface="方正行楷繁体" panose="03000509000000000000" pitchFamily="65" charset="-122"/>
                <a:ea typeface="方正行楷繁体" panose="03000509000000000000" pitchFamily="65" charset="-122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2878559" y="2103777"/>
              <a:ext cx="68873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6613608" y="2103777"/>
              <a:ext cx="68873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1000">
        <p15:prstTrans prst="drape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alphaModFix amt="26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淘宝店chenying0907 1"/>
          <p:cNvGrpSpPr/>
          <p:nvPr/>
        </p:nvGrpSpPr>
        <p:grpSpPr>
          <a:xfrm>
            <a:off x="1875692" y="-36512"/>
            <a:ext cx="8358555" cy="8013393"/>
            <a:chOff x="1875692" y="-36512"/>
            <a:chExt cx="8358555" cy="8013393"/>
          </a:xfrm>
        </p:grpSpPr>
        <p:grpSp>
          <p:nvGrpSpPr>
            <p:cNvPr id="6" name="淘宝店chenying0907 5"/>
            <p:cNvGrpSpPr/>
            <p:nvPr/>
          </p:nvGrpSpPr>
          <p:grpSpPr>
            <a:xfrm>
              <a:off x="1875692" y="-36512"/>
              <a:ext cx="8358555" cy="6857999"/>
              <a:chOff x="7210222" y="3140035"/>
              <a:chExt cx="1770664" cy="3272488"/>
            </a:xfrm>
          </p:grpSpPr>
          <p:sp>
            <p:nvSpPr>
              <p:cNvPr id="7" name="淘宝店chenying0907 6"/>
              <p:cNvSpPr/>
              <p:nvPr/>
            </p:nvSpPr>
            <p:spPr>
              <a:xfrm>
                <a:off x="7210222" y="3140035"/>
                <a:ext cx="1770664" cy="3272488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淘宝店chenying0907 7"/>
              <p:cNvSpPr/>
              <p:nvPr/>
            </p:nvSpPr>
            <p:spPr>
              <a:xfrm>
                <a:off x="7210222" y="3140035"/>
                <a:ext cx="1770664" cy="3272488"/>
              </a:xfrm>
              <a:prstGeom prst="rect">
                <a:avLst/>
              </a:prstGeom>
              <a:blipFill>
                <a:blip r:embed="rId3">
                  <a:alphaModFix amt="26000"/>
                  <a:extLst>
                    <a:ext uri="{BEBA8EAE-BF5A-486C-A8C5-ECC9F3942E4B}">
                      <a14:imgProps xmlns:a14="http://schemas.microsoft.com/office/drawing/2010/main">
                        <a14:imgLayer r:embed="rId2">
                          <a14:imgEffect>
                            <a14:brightnessContrast bright="18000"/>
                          </a14:imgEffect>
                          <a14:imgEffect>
                            <a14:colorTemperature colorTemp="5591"/>
                          </a14:imgEffect>
                          <a14:imgEffect>
                            <a14:saturation sat="28000"/>
                          </a14:imgEffect>
                          <a14:imgEffect>
                            <a14:sharpenSoften amount="50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" name="淘宝店chenying0907 17"/>
            <p:cNvSpPr/>
            <p:nvPr/>
          </p:nvSpPr>
          <p:spPr>
            <a:xfrm>
              <a:off x="4157490" y="98973"/>
              <a:ext cx="430887" cy="7877908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两个黄鹂鸣翠柳，一行白鹭上青天。窗含西岭千秋雪，门泊东吴万里船。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endParaRPr>
            </a:p>
          </p:txBody>
        </p:sp>
        <p:sp>
          <p:nvSpPr>
            <p:cNvPr id="19" name="淘宝店chenying0907 18"/>
            <p:cNvSpPr/>
            <p:nvPr/>
          </p:nvSpPr>
          <p:spPr>
            <a:xfrm>
              <a:off x="3639357" y="98973"/>
              <a:ext cx="430887" cy="6658233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北风吹雪四更初，嘉瑞天教及岁除。半盏屠苏犹未举，灯前小草写桃符。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endParaRPr>
            </a:p>
          </p:txBody>
        </p:sp>
      </p:grpSp>
      <p:pic>
        <p:nvPicPr>
          <p:cNvPr id="5" name="淘宝店chenying0907 4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 rot="10800000" flipV="1">
            <a:off x="7834710" y="1217856"/>
            <a:ext cx="4357290" cy="5640143"/>
          </a:xfrm>
          <a:prstGeom prst="rect">
            <a:avLst/>
          </a:prstGeom>
        </p:spPr>
      </p:pic>
      <p:pic>
        <p:nvPicPr>
          <p:cNvPr id="9" name="淘宝店chenying0907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V="1">
            <a:off x="0" y="3189688"/>
            <a:ext cx="1875692" cy="2427925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 flipH="1">
            <a:off x="4989279" y="1717629"/>
            <a:ext cx="30053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淘宝店chenying0907 11"/>
          <p:cNvSpPr/>
          <p:nvPr/>
        </p:nvSpPr>
        <p:spPr>
          <a:xfrm>
            <a:off x="5216694" y="1755739"/>
            <a:ext cx="2646878" cy="461665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新年都未有芳华，二月初惊见草芽。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白雪却嫌春色晚，故穿庭树作飞花。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182886" y="2455600"/>
            <a:ext cx="2554545" cy="31620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长安大雪天，鸟雀难相觅。其中豪贵家，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捣椒泥四壁。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</a:b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到处爇红炉，周回下罗幂。暖手调金丝，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蘸甲斟琼液。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</a:b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醉唱玉尘飞，困融香汗滴。岂知饥寒人，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手脚生皴劈。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1000">
        <p15:prstTrans prst="drape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699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199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899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399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99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7" grpId="0" uiExpand="1" build="p"/>
    </p:bldLst>
  </p:timing>
</p:sld>
</file>

<file path=ppt/tags/tag1.xml><?xml version="1.0" encoding="utf-8"?>
<p:tagLst xmlns:p="http://schemas.openxmlformats.org/presentationml/2006/main">
  <p:tag name="PA" val="v3.0.0"/>
</p:tagLst>
</file>

<file path=ppt/tags/tag10.xml><?xml version="1.0" encoding="utf-8"?>
<p:tagLst xmlns:p="http://schemas.openxmlformats.org/presentationml/2006/main">
  <p:tag name="PA" val="v3.0.0"/>
</p:tagLst>
</file>

<file path=ppt/tags/tag11.xml><?xml version="1.0" encoding="utf-8"?>
<p:tagLst xmlns:p="http://schemas.openxmlformats.org/presentationml/2006/main">
  <p:tag name="PA" val="v3.0.0"/>
</p:tagLst>
</file>

<file path=ppt/tags/tag12.xml><?xml version="1.0" encoding="utf-8"?>
<p:tagLst xmlns:p="http://schemas.openxmlformats.org/presentationml/2006/main">
  <p:tag name="PA" val="v3.0.0"/>
</p:tagLst>
</file>

<file path=ppt/tags/tag13.xml><?xml version="1.0" encoding="utf-8"?>
<p:tagLst xmlns:p="http://schemas.openxmlformats.org/presentationml/2006/main">
  <p:tag name="PA" val="v3.0.0"/>
</p:tagLst>
</file>

<file path=ppt/tags/tag14.xml><?xml version="1.0" encoding="utf-8"?>
<p:tagLst xmlns:p="http://schemas.openxmlformats.org/presentationml/2006/main">
  <p:tag name="PA" val="v3.0.0"/>
</p:tagLst>
</file>

<file path=ppt/tags/tag15.xml><?xml version="1.0" encoding="utf-8"?>
<p:tagLst xmlns:p="http://schemas.openxmlformats.org/presentationml/2006/main">
  <p:tag name="PA" val="v3.0.0"/>
</p:tagLst>
</file>

<file path=ppt/tags/tag16.xml><?xml version="1.0" encoding="utf-8"?>
<p:tagLst xmlns:p="http://schemas.openxmlformats.org/presentationml/2006/main">
  <p:tag name="PA" val="v3.0.0"/>
</p:tagLst>
</file>

<file path=ppt/tags/tag17.xml><?xml version="1.0" encoding="utf-8"?>
<p:tagLst xmlns:p="http://schemas.openxmlformats.org/presentationml/2006/main">
  <p:tag name="PA" val="v3.0.0"/>
</p:tagLst>
</file>

<file path=ppt/tags/tag18.xml><?xml version="1.0" encoding="utf-8"?>
<p:tagLst xmlns:p="http://schemas.openxmlformats.org/presentationml/2006/main">
  <p:tag name="PA" val="v3.0.0"/>
</p:tagLst>
</file>

<file path=ppt/tags/tag19.xml><?xml version="1.0" encoding="utf-8"?>
<p:tagLst xmlns:p="http://schemas.openxmlformats.org/presentationml/2006/main">
  <p:tag name="PA" val="v3.0.0"/>
</p:tagLst>
</file>

<file path=ppt/tags/tag2.xml><?xml version="1.0" encoding="utf-8"?>
<p:tagLst xmlns:p="http://schemas.openxmlformats.org/presentationml/2006/main">
  <p:tag name="PA" val="v3.0.0"/>
</p:tagLst>
</file>

<file path=ppt/tags/tag20.xml><?xml version="1.0" encoding="utf-8"?>
<p:tagLst xmlns:p="http://schemas.openxmlformats.org/presentationml/2006/main">
  <p:tag name="PA" val="v3.0.0"/>
</p:tagLst>
</file>

<file path=ppt/tags/tag21.xml><?xml version="1.0" encoding="utf-8"?>
<p:tagLst xmlns:p="http://schemas.openxmlformats.org/presentationml/2006/main">
  <p:tag name="PA" val="v3.0.0"/>
</p:tagLst>
</file>

<file path=ppt/tags/tag22.xml><?xml version="1.0" encoding="utf-8"?>
<p:tagLst xmlns:p="http://schemas.openxmlformats.org/presentationml/2006/main">
  <p:tag name="PA" val="v3.0.0"/>
</p:tagLst>
</file>

<file path=ppt/tags/tag23.xml><?xml version="1.0" encoding="utf-8"?>
<p:tagLst xmlns:p="http://schemas.openxmlformats.org/presentationml/2006/main">
  <p:tag name="PA" val="v3.0.0"/>
</p:tagLst>
</file>

<file path=ppt/tags/tag24.xml><?xml version="1.0" encoding="utf-8"?>
<p:tagLst xmlns:p="http://schemas.openxmlformats.org/presentationml/2006/main">
  <p:tag name="PA" val="v3.0.0"/>
</p:tagLst>
</file>

<file path=ppt/tags/tag25.xml><?xml version="1.0" encoding="utf-8"?>
<p:tagLst xmlns:p="http://schemas.openxmlformats.org/presentationml/2006/main">
  <p:tag name="PA" val="v3.0.0"/>
</p:tagLst>
</file>

<file path=ppt/tags/tag26.xml><?xml version="1.0" encoding="utf-8"?>
<p:tagLst xmlns:p="http://schemas.openxmlformats.org/presentationml/2006/main">
  <p:tag name="PA" val="v3.0.0"/>
</p:tagLst>
</file>

<file path=ppt/tags/tag27.xml><?xml version="1.0" encoding="utf-8"?>
<p:tagLst xmlns:p="http://schemas.openxmlformats.org/presentationml/2006/main">
  <p:tag name="PA" val="v3.0.0"/>
</p:tagLst>
</file>

<file path=ppt/tags/tag28.xml><?xml version="1.0" encoding="utf-8"?>
<p:tagLst xmlns:p="http://schemas.openxmlformats.org/presentationml/2006/main">
  <p:tag name="PA" val="v3.0.0"/>
</p:tagLst>
</file>

<file path=ppt/tags/tag29.xml><?xml version="1.0" encoding="utf-8"?>
<p:tagLst xmlns:p="http://schemas.openxmlformats.org/presentationml/2006/main">
  <p:tag name="PA" val="v3.0.0"/>
</p:tagLst>
</file>

<file path=ppt/tags/tag3.xml><?xml version="1.0" encoding="utf-8"?>
<p:tagLst xmlns:p="http://schemas.openxmlformats.org/presentationml/2006/main">
  <p:tag name="PA" val="v3.0.0"/>
</p:tagLst>
</file>

<file path=ppt/tags/tag30.xml><?xml version="1.0" encoding="utf-8"?>
<p:tagLst xmlns:p="http://schemas.openxmlformats.org/presentationml/2006/main">
  <p:tag name="PA" val="v3.0.0"/>
</p:tagLst>
</file>

<file path=ppt/tags/tag31.xml><?xml version="1.0" encoding="utf-8"?>
<p:tagLst xmlns:p="http://schemas.openxmlformats.org/presentationml/2006/main">
  <p:tag name="PA" val="v3.0.0"/>
</p:tagLst>
</file>

<file path=ppt/tags/tag32.xml><?xml version="1.0" encoding="utf-8"?>
<p:tagLst xmlns:p="http://schemas.openxmlformats.org/presentationml/2006/main">
  <p:tag name="PA" val="v3.0.0"/>
</p:tagLst>
</file>

<file path=ppt/tags/tag33.xml><?xml version="1.0" encoding="utf-8"?>
<p:tagLst xmlns:p="http://schemas.openxmlformats.org/presentationml/2006/main">
  <p:tag name="PA" val="v3.0.0"/>
</p:tagLst>
</file>

<file path=ppt/tags/tag34.xml><?xml version="1.0" encoding="utf-8"?>
<p:tagLst xmlns:p="http://schemas.openxmlformats.org/presentationml/2006/main">
  <p:tag name="PA" val="v3.0.0"/>
</p:tagLst>
</file>

<file path=ppt/tags/tag35.xml><?xml version="1.0" encoding="utf-8"?>
<p:tagLst xmlns:p="http://schemas.openxmlformats.org/presentationml/2006/main">
  <p:tag name="PA" val="v3.0.0"/>
</p:tagLst>
</file>

<file path=ppt/tags/tag36.xml><?xml version="1.0" encoding="utf-8"?>
<p:tagLst xmlns:p="http://schemas.openxmlformats.org/presentationml/2006/main">
  <p:tag name="commondata" val="eyJoZGlkIjoiYTQ3YTc2YjBlNWRhYjQ0NTA0MDBkN2E0YWM4YTZjZGMifQ=="/>
</p:tagLst>
</file>

<file path=ppt/tags/tag4.xml><?xml version="1.0" encoding="utf-8"?>
<p:tagLst xmlns:p="http://schemas.openxmlformats.org/presentationml/2006/main">
  <p:tag name="PA" val="v3.0.0"/>
</p:tagLst>
</file>

<file path=ppt/tags/tag5.xml><?xml version="1.0" encoding="utf-8"?>
<p:tagLst xmlns:p="http://schemas.openxmlformats.org/presentationml/2006/main">
  <p:tag name="PA" val="v3.0.0"/>
</p:tagLst>
</file>

<file path=ppt/tags/tag6.xml><?xml version="1.0" encoding="utf-8"?>
<p:tagLst xmlns:p="http://schemas.openxmlformats.org/presentationml/2006/main">
  <p:tag name="PA" val="v3.0.0"/>
</p:tagLst>
</file>

<file path=ppt/tags/tag7.xml><?xml version="1.0" encoding="utf-8"?>
<p:tagLst xmlns:p="http://schemas.openxmlformats.org/presentationml/2006/main">
  <p:tag name="PA" val="v3.0.0"/>
</p:tagLst>
</file>

<file path=ppt/tags/tag8.xml><?xml version="1.0" encoding="utf-8"?>
<p:tagLst xmlns:p="http://schemas.openxmlformats.org/presentationml/2006/main">
  <p:tag name="PA" val="v3.0.0"/>
</p:tagLst>
</file>

<file path=ppt/tags/tag9.xml><?xml version="1.0" encoding="utf-8"?>
<p:tagLst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1559</Words>
  <Application>WPS 演示</Application>
  <PresentationFormat>宽屏</PresentationFormat>
  <Paragraphs>169</Paragraphs>
  <Slides>18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Arial</vt:lpstr>
      <vt:lpstr>宋体</vt:lpstr>
      <vt:lpstr>Wingdings</vt:lpstr>
      <vt:lpstr>方正行楷繁体</vt:lpstr>
      <vt:lpstr>方正古隶简体</vt:lpstr>
      <vt:lpstr>等线</vt:lpstr>
      <vt:lpstr>微软雅黑</vt:lpstr>
      <vt:lpstr>Arial Unicode MS</vt:lpstr>
      <vt:lpstr>等线 Light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Years later</cp:lastModifiedBy>
  <cp:revision>142</cp:revision>
  <dcterms:created xsi:type="dcterms:W3CDTF">2016-07-26T07:52:00Z</dcterms:created>
  <dcterms:modified xsi:type="dcterms:W3CDTF">2024-06-06T04:27:46Z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6BA414CE9C4249E88E0597B0AD07EABB_13</vt:lpwstr>
  </property>
</Properties>
</file>