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7" r:id="rId3"/>
    <p:sldId id="428" r:id="rId5"/>
    <p:sldId id="395" r:id="rId6"/>
    <p:sldId id="449" r:id="rId7"/>
    <p:sldId id="446" r:id="rId8"/>
    <p:sldId id="447" r:id="rId9"/>
    <p:sldId id="450" r:id="rId10"/>
    <p:sldId id="448" r:id="rId11"/>
    <p:sldId id="396" r:id="rId12"/>
    <p:sldId id="451" r:id="rId13"/>
    <p:sldId id="452" r:id="rId14"/>
    <p:sldId id="453" r:id="rId15"/>
    <p:sldId id="454" r:id="rId16"/>
    <p:sldId id="397" r:id="rId17"/>
    <p:sldId id="455" r:id="rId18"/>
    <p:sldId id="456" r:id="rId19"/>
    <p:sldId id="457" r:id="rId20"/>
    <p:sldId id="458" r:id="rId21"/>
    <p:sldId id="398" r:id="rId22"/>
    <p:sldId id="459" r:id="rId23"/>
    <p:sldId id="460" r:id="rId24"/>
    <p:sldId id="461" r:id="rId25"/>
    <p:sldId id="463" r:id="rId26"/>
    <p:sldId id="464" r:id="rId27"/>
    <p:sldId id="341" r:id="rId28"/>
    <p:sldId id="472" r:id="rId29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8AA"/>
    <a:srgbClr val="1474AC"/>
    <a:srgbClr val="1CA0AF"/>
    <a:srgbClr val="87C1A4"/>
    <a:srgbClr val="61B9D2"/>
    <a:srgbClr val="0796A5"/>
    <a:srgbClr val="205DA1"/>
    <a:srgbClr val="0C5391"/>
    <a:srgbClr val="326E84"/>
    <a:srgbClr val="5B9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954" y="114"/>
      </p:cViewPr>
      <p:guideLst>
        <p:guide orient="horz" pos="441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82305" r="30635"/>
          <a:stretch>
            <a:fillRect/>
          </a:stretch>
        </p:blipFill>
        <p:spPr>
          <a:xfrm>
            <a:off x="6516216" y="-92546"/>
            <a:ext cx="2627784" cy="631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 t="14003" r="-243" b="56581"/>
          <a:stretch>
            <a:fillRect/>
          </a:stretch>
        </p:blipFill>
        <p:spPr>
          <a:xfrm>
            <a:off x="-1" y="4001225"/>
            <a:ext cx="3562835" cy="1142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3" y="0"/>
            <a:ext cx="9151133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6.emf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19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2763273" y="2886204"/>
            <a:ext cx="533711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rPr>
              <a:t>lowpoly</a:t>
            </a:r>
            <a:r>
              <a:rPr lang="zh-CN" altLang="en-US" sz="3200" b="1" dirty="0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rPr>
              <a:t>风格工作汇报</a:t>
            </a:r>
            <a:endParaRPr lang="zh-CN" altLang="en-US" sz="3200" b="1" dirty="0">
              <a:solidFill>
                <a:srgbClr val="205DA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97013" y="3365042"/>
            <a:ext cx="1827315" cy="286828"/>
            <a:chOff x="5677613" y="3895930"/>
            <a:chExt cx="1827315" cy="286828"/>
          </a:xfrm>
        </p:grpSpPr>
        <p:sp>
          <p:nvSpPr>
            <p:cNvPr id="20" name="矩形 19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84"/>
            <p:cNvSpPr txBox="1"/>
            <p:nvPr/>
          </p:nvSpPr>
          <p:spPr>
            <a:xfrm>
              <a:off x="5677613" y="3895930"/>
              <a:ext cx="17876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XXX   </a:t>
              </a:r>
              <a:r>
                <a:rPr lang="zh-CN" altLang="en-US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904566" y="1275606"/>
            <a:ext cx="512381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spc="300" dirty="0" smtClean="0">
                <a:solidFill>
                  <a:srgbClr val="0796A5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2030</a:t>
            </a:r>
            <a:endParaRPr lang="zh-CN" altLang="en-US" sz="11500" b="1" spc="300" dirty="0">
              <a:solidFill>
                <a:srgbClr val="0796A5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6" r="13763"/>
          <a:stretch>
            <a:fillRect/>
          </a:stretch>
        </p:blipFill>
        <p:spPr>
          <a:xfrm>
            <a:off x="3163621" y="-1"/>
            <a:ext cx="5980379" cy="19279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2858949"/>
            <a:ext cx="5652120" cy="2284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20100" y="951017"/>
            <a:ext cx="7720758" cy="3520634"/>
            <a:chOff x="720100" y="951017"/>
            <a:chExt cx="7720758" cy="3520634"/>
          </a:xfrm>
        </p:grpSpPr>
        <p:grpSp>
          <p:nvGrpSpPr>
            <p:cNvPr id="13" name="Group 19"/>
            <p:cNvGrpSpPr/>
            <p:nvPr/>
          </p:nvGrpSpPr>
          <p:grpSpPr>
            <a:xfrm>
              <a:off x="720100" y="2466562"/>
              <a:ext cx="1805711" cy="626833"/>
              <a:chOff x="609599" y="3139323"/>
              <a:chExt cx="2407615" cy="835777"/>
            </a:xfrm>
          </p:grpSpPr>
          <p:sp>
            <p:nvSpPr>
              <p:cNvPr id="31" name="íṩľíḍè-TextBox 20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íṩľíḍè-Rectangle 2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22"/>
            <p:cNvGrpSpPr/>
            <p:nvPr/>
          </p:nvGrpSpPr>
          <p:grpSpPr>
            <a:xfrm>
              <a:off x="6597861" y="2466562"/>
              <a:ext cx="1842997" cy="626833"/>
              <a:chOff x="9029821" y="3139323"/>
              <a:chExt cx="2457329" cy="835777"/>
            </a:xfrm>
          </p:grpSpPr>
          <p:sp>
            <p:nvSpPr>
              <p:cNvPr id="29" name="íṩľíḍè-TextBox 23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íṩľíḍè-Rectangle 24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5"/>
            <p:cNvGrpSpPr/>
            <p:nvPr/>
          </p:nvGrpSpPr>
          <p:grpSpPr>
            <a:xfrm>
              <a:off x="3814134" y="951017"/>
              <a:ext cx="1515732" cy="695805"/>
              <a:chOff x="5122025" y="525814"/>
              <a:chExt cx="2020976" cy="927740"/>
            </a:xfrm>
          </p:grpSpPr>
          <p:sp>
            <p:nvSpPr>
              <p:cNvPr id="27" name="íṩľíḍè-TextBox 2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íṩľíḍè-Rectangle 2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28"/>
            <p:cNvGrpSpPr/>
            <p:nvPr/>
          </p:nvGrpSpPr>
          <p:grpSpPr>
            <a:xfrm>
              <a:off x="4991100" y="3844818"/>
              <a:ext cx="1842997" cy="626833"/>
              <a:chOff x="9029821" y="3139323"/>
              <a:chExt cx="2457329" cy="835777"/>
            </a:xfrm>
          </p:grpSpPr>
          <p:sp>
            <p:nvSpPr>
              <p:cNvPr id="25" name="íṩľíḍè-TextBox 29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íṩľíḍè-Rectangle 30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31"/>
            <p:cNvGrpSpPr/>
            <p:nvPr/>
          </p:nvGrpSpPr>
          <p:grpSpPr>
            <a:xfrm>
              <a:off x="2347189" y="3844818"/>
              <a:ext cx="1805711" cy="626833"/>
              <a:chOff x="609599" y="3139323"/>
              <a:chExt cx="2407615" cy="835777"/>
            </a:xfrm>
          </p:grpSpPr>
          <p:sp>
            <p:nvSpPr>
              <p:cNvPr id="23" name="íṩľíḍè-TextBox 32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íṩľíḍè-Rectangle 33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695194" y="1676361"/>
            <a:ext cx="3753612" cy="2276420"/>
            <a:chOff x="2695194" y="1676361"/>
            <a:chExt cx="3753612" cy="2276420"/>
          </a:xfrm>
        </p:grpSpPr>
        <p:sp>
          <p:nvSpPr>
            <p:cNvPr id="3" name="íṩľíḍè-Trapezoid 1"/>
            <p:cNvSpPr/>
            <p:nvPr/>
          </p:nvSpPr>
          <p:spPr>
            <a:xfrm>
              <a:off x="4152900" y="1999096"/>
              <a:ext cx="838200" cy="699107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endParaRPr lang="en-US" altLang="zh-CN" sz="2400" b="1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íṩľíḍè-Trapezoid 2"/>
            <p:cNvSpPr/>
            <p:nvPr/>
          </p:nvSpPr>
          <p:spPr>
            <a:xfrm flipV="1">
              <a:off x="4152900" y="2698203"/>
              <a:ext cx="838200" cy="1254578"/>
            </a:xfrm>
            <a:prstGeom prst="trapezoid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íṩľíḍè-Parallelogram 3"/>
            <p:cNvSpPr/>
            <p:nvPr/>
          </p:nvSpPr>
          <p:spPr>
            <a:xfrm>
              <a:off x="3424047" y="1676361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endParaRPr lang="en-US" altLang="zh-CN" sz="2000" b="1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íṩľíḍè-Parallelogram 4"/>
            <p:cNvSpPr/>
            <p:nvPr/>
          </p:nvSpPr>
          <p:spPr>
            <a:xfrm flipV="1">
              <a:off x="3424047" y="2698203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ṩľíḍè-Parallelogram 5"/>
            <p:cNvSpPr/>
            <p:nvPr/>
          </p:nvSpPr>
          <p:spPr>
            <a:xfrm>
              <a:off x="2695194" y="1950681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en-US" altLang="zh-CN" b="1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íṩľíḍè-Parallelogram 6"/>
            <p:cNvSpPr/>
            <p:nvPr/>
          </p:nvSpPr>
          <p:spPr>
            <a:xfrm flipV="1">
              <a:off x="2695194" y="2698203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ṩľíḍè-Parallelogram 8"/>
            <p:cNvSpPr/>
            <p:nvPr/>
          </p:nvSpPr>
          <p:spPr>
            <a:xfrm flipH="1">
              <a:off x="5027295" y="1676361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4</a:t>
              </a:r>
              <a:endParaRPr lang="en-US" altLang="zh-CN" sz="2000" b="1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íṩľíḍè-Parallelogram 9"/>
            <p:cNvSpPr/>
            <p:nvPr/>
          </p:nvSpPr>
          <p:spPr>
            <a:xfrm flipH="1" flipV="1">
              <a:off x="5027295" y="2698203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ṩľíḍè-Parallelogram 10"/>
            <p:cNvSpPr/>
            <p:nvPr/>
          </p:nvSpPr>
          <p:spPr>
            <a:xfrm flipH="1">
              <a:off x="5756148" y="1950681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5</a:t>
              </a:r>
              <a:endParaRPr lang="en-US" altLang="zh-CN" b="1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íṩľíḍè-Parallelogram 11"/>
            <p:cNvSpPr/>
            <p:nvPr/>
          </p:nvSpPr>
          <p:spPr>
            <a:xfrm flipH="1" flipV="1">
              <a:off x="5756148" y="2698203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ṩľíḍè-Freeform: Shape 34"/>
            <p:cNvSpPr/>
            <p:nvPr/>
          </p:nvSpPr>
          <p:spPr bwMode="auto">
            <a:xfrm>
              <a:off x="5182272" y="3232793"/>
              <a:ext cx="318050" cy="31746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ṩľíḍè-Freeform: Shape 35"/>
            <p:cNvSpPr>
              <a:spLocks noChangeAspect="1"/>
            </p:cNvSpPr>
            <p:nvPr/>
          </p:nvSpPr>
          <p:spPr bwMode="auto">
            <a:xfrm>
              <a:off x="3618595" y="3180718"/>
              <a:ext cx="369924" cy="36953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ṩľíḍè-Freeform: Shape 36"/>
            <p:cNvSpPr/>
            <p:nvPr/>
          </p:nvSpPr>
          <p:spPr bwMode="auto">
            <a:xfrm>
              <a:off x="2910443" y="3006209"/>
              <a:ext cx="321099" cy="26391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íṩľíḍè-Freeform: Shape 37"/>
            <p:cNvSpPr/>
            <p:nvPr/>
          </p:nvSpPr>
          <p:spPr bwMode="auto">
            <a:xfrm>
              <a:off x="5926367" y="2940249"/>
              <a:ext cx="342326" cy="329876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íṩľíḍè-Freeform: Shape 38"/>
            <p:cNvSpPr/>
            <p:nvPr/>
          </p:nvSpPr>
          <p:spPr bwMode="auto">
            <a:xfrm>
              <a:off x="4321969" y="3151538"/>
              <a:ext cx="500063" cy="46263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605893" y="951267"/>
            <a:ext cx="3430035" cy="3483690"/>
            <a:chOff x="3302000" y="787400"/>
            <a:chExt cx="5581650" cy="5668963"/>
          </a:xfrm>
        </p:grpSpPr>
        <p:sp>
          <p:nvSpPr>
            <p:cNvPr id="34" name="i$liḋe-Freeform: Shape 2"/>
            <p:cNvSpPr/>
            <p:nvPr/>
          </p:nvSpPr>
          <p:spPr bwMode="auto">
            <a:xfrm>
              <a:off x="3302000" y="787400"/>
              <a:ext cx="2790825" cy="5022850"/>
            </a:xfrm>
            <a:custGeom>
              <a:avLst/>
              <a:gdLst>
                <a:gd name="T0" fmla="*/ 0 w 1758"/>
                <a:gd name="T1" fmla="*/ 2758 h 3164"/>
                <a:gd name="T2" fmla="*/ 1758 w 1758"/>
                <a:gd name="T3" fmla="*/ 0 h 3164"/>
                <a:gd name="T4" fmla="*/ 879 w 1758"/>
                <a:gd name="T5" fmla="*/ 3164 h 3164"/>
                <a:gd name="T6" fmla="*/ 0 w 1758"/>
                <a:gd name="T7" fmla="*/ 2758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8" h="3164">
                  <a:moveTo>
                    <a:pt x="0" y="2758"/>
                  </a:moveTo>
                  <a:lnTo>
                    <a:pt x="1758" y="0"/>
                  </a:lnTo>
                  <a:lnTo>
                    <a:pt x="879" y="3164"/>
                  </a:lnTo>
                  <a:lnTo>
                    <a:pt x="0" y="27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i$liḋe-Freeform: Shape 3"/>
            <p:cNvSpPr/>
            <p:nvPr/>
          </p:nvSpPr>
          <p:spPr bwMode="auto">
            <a:xfrm>
              <a:off x="3302000" y="787400"/>
              <a:ext cx="2790825" cy="5022850"/>
            </a:xfrm>
            <a:custGeom>
              <a:avLst/>
              <a:gdLst>
                <a:gd name="T0" fmla="*/ 0 w 1758"/>
                <a:gd name="T1" fmla="*/ 2758 h 3164"/>
                <a:gd name="T2" fmla="*/ 1758 w 1758"/>
                <a:gd name="T3" fmla="*/ 0 h 3164"/>
                <a:gd name="T4" fmla="*/ 879 w 1758"/>
                <a:gd name="T5" fmla="*/ 3164 h 3164"/>
                <a:gd name="T6" fmla="*/ 0 w 1758"/>
                <a:gd name="T7" fmla="*/ 2758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8" h="3164">
                  <a:moveTo>
                    <a:pt x="0" y="2758"/>
                  </a:moveTo>
                  <a:lnTo>
                    <a:pt x="1758" y="0"/>
                  </a:lnTo>
                  <a:lnTo>
                    <a:pt x="879" y="3164"/>
                  </a:lnTo>
                  <a:lnTo>
                    <a:pt x="0" y="27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i$liḋe-Freeform: Shape 4"/>
            <p:cNvSpPr/>
            <p:nvPr/>
          </p:nvSpPr>
          <p:spPr bwMode="auto">
            <a:xfrm>
              <a:off x="5014913" y="787400"/>
              <a:ext cx="1077913" cy="3884613"/>
            </a:xfrm>
            <a:custGeom>
              <a:avLst/>
              <a:gdLst>
                <a:gd name="T0" fmla="*/ 0 w 679"/>
                <a:gd name="T1" fmla="*/ 2447 h 2447"/>
                <a:gd name="T2" fmla="*/ 679 w 679"/>
                <a:gd name="T3" fmla="*/ 2134 h 2447"/>
                <a:gd name="T4" fmla="*/ 679 w 679"/>
                <a:gd name="T5" fmla="*/ 0 h 2447"/>
                <a:gd name="T6" fmla="*/ 0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0" y="2447"/>
                  </a:moveTo>
                  <a:lnTo>
                    <a:pt x="679" y="2134"/>
                  </a:lnTo>
                  <a:lnTo>
                    <a:pt x="679" y="0"/>
                  </a:lnTo>
                  <a:lnTo>
                    <a:pt x="0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i$liḋe-Freeform: Shape 5"/>
            <p:cNvSpPr/>
            <p:nvPr/>
          </p:nvSpPr>
          <p:spPr bwMode="auto">
            <a:xfrm>
              <a:off x="5014913" y="787400"/>
              <a:ext cx="1077913" cy="3884613"/>
            </a:xfrm>
            <a:custGeom>
              <a:avLst/>
              <a:gdLst>
                <a:gd name="T0" fmla="*/ 0 w 679"/>
                <a:gd name="T1" fmla="*/ 2447 h 2447"/>
                <a:gd name="T2" fmla="*/ 679 w 679"/>
                <a:gd name="T3" fmla="*/ 2134 h 2447"/>
                <a:gd name="T4" fmla="*/ 679 w 679"/>
                <a:gd name="T5" fmla="*/ 0 h 2447"/>
                <a:gd name="T6" fmla="*/ 0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0" y="2447"/>
                  </a:moveTo>
                  <a:lnTo>
                    <a:pt x="679" y="2134"/>
                  </a:lnTo>
                  <a:lnTo>
                    <a:pt x="679" y="0"/>
                  </a:lnTo>
                  <a:lnTo>
                    <a:pt x="0" y="24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i$liḋe-Freeform: Shape 6"/>
            <p:cNvSpPr/>
            <p:nvPr/>
          </p:nvSpPr>
          <p:spPr bwMode="auto">
            <a:xfrm>
              <a:off x="4697413" y="4672013"/>
              <a:ext cx="1395413" cy="1784350"/>
            </a:xfrm>
            <a:custGeom>
              <a:avLst/>
              <a:gdLst>
                <a:gd name="T0" fmla="*/ 879 w 879"/>
                <a:gd name="T1" fmla="*/ 1124 h 1124"/>
                <a:gd name="T2" fmla="*/ 879 w 879"/>
                <a:gd name="T3" fmla="*/ 316 h 1124"/>
                <a:gd name="T4" fmla="*/ 200 w 879"/>
                <a:gd name="T5" fmla="*/ 0 h 1124"/>
                <a:gd name="T6" fmla="*/ 0 w 879"/>
                <a:gd name="T7" fmla="*/ 717 h 1124"/>
                <a:gd name="T8" fmla="*/ 879 w 879"/>
                <a:gd name="T9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1124">
                  <a:moveTo>
                    <a:pt x="879" y="1124"/>
                  </a:moveTo>
                  <a:lnTo>
                    <a:pt x="879" y="316"/>
                  </a:lnTo>
                  <a:lnTo>
                    <a:pt x="200" y="0"/>
                  </a:lnTo>
                  <a:lnTo>
                    <a:pt x="0" y="717"/>
                  </a:lnTo>
                  <a:lnTo>
                    <a:pt x="879" y="11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i$liḋe-Freeform: Shape 7"/>
            <p:cNvSpPr/>
            <p:nvPr/>
          </p:nvSpPr>
          <p:spPr bwMode="auto">
            <a:xfrm>
              <a:off x="4697413" y="4672013"/>
              <a:ext cx="1395413" cy="1784350"/>
            </a:xfrm>
            <a:custGeom>
              <a:avLst/>
              <a:gdLst>
                <a:gd name="T0" fmla="*/ 879 w 879"/>
                <a:gd name="T1" fmla="*/ 1124 h 1124"/>
                <a:gd name="T2" fmla="*/ 879 w 879"/>
                <a:gd name="T3" fmla="*/ 316 h 1124"/>
                <a:gd name="T4" fmla="*/ 200 w 879"/>
                <a:gd name="T5" fmla="*/ 0 h 1124"/>
                <a:gd name="T6" fmla="*/ 0 w 879"/>
                <a:gd name="T7" fmla="*/ 717 h 1124"/>
                <a:gd name="T8" fmla="*/ 879 w 879"/>
                <a:gd name="T9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1124">
                  <a:moveTo>
                    <a:pt x="879" y="1124"/>
                  </a:moveTo>
                  <a:lnTo>
                    <a:pt x="879" y="316"/>
                  </a:lnTo>
                  <a:lnTo>
                    <a:pt x="200" y="0"/>
                  </a:lnTo>
                  <a:lnTo>
                    <a:pt x="0" y="717"/>
                  </a:lnTo>
                  <a:lnTo>
                    <a:pt x="879" y="1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i$liḋe-Freeform: Shape 8"/>
            <p:cNvSpPr/>
            <p:nvPr/>
          </p:nvSpPr>
          <p:spPr bwMode="auto">
            <a:xfrm>
              <a:off x="6092825" y="4175125"/>
              <a:ext cx="2790825" cy="2281238"/>
            </a:xfrm>
            <a:custGeom>
              <a:avLst/>
              <a:gdLst>
                <a:gd name="T0" fmla="*/ 0 w 1758"/>
                <a:gd name="T1" fmla="*/ 629 h 1437"/>
                <a:gd name="T2" fmla="*/ 1360 w 1758"/>
                <a:gd name="T3" fmla="*/ 0 h 1437"/>
                <a:gd name="T4" fmla="*/ 1758 w 1758"/>
                <a:gd name="T5" fmla="*/ 624 h 1437"/>
                <a:gd name="T6" fmla="*/ 0 w 1758"/>
                <a:gd name="T7" fmla="*/ 1437 h 1437"/>
                <a:gd name="T8" fmla="*/ 0 w 1758"/>
                <a:gd name="T9" fmla="*/ 629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37">
                  <a:moveTo>
                    <a:pt x="0" y="629"/>
                  </a:moveTo>
                  <a:lnTo>
                    <a:pt x="1360" y="0"/>
                  </a:lnTo>
                  <a:lnTo>
                    <a:pt x="1758" y="624"/>
                  </a:lnTo>
                  <a:lnTo>
                    <a:pt x="0" y="1437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$liḋe-Freeform: Shape 9"/>
            <p:cNvSpPr/>
            <p:nvPr/>
          </p:nvSpPr>
          <p:spPr bwMode="auto">
            <a:xfrm>
              <a:off x="6092825" y="4175125"/>
              <a:ext cx="2790825" cy="2281238"/>
            </a:xfrm>
            <a:custGeom>
              <a:avLst/>
              <a:gdLst>
                <a:gd name="T0" fmla="*/ 0 w 1758"/>
                <a:gd name="T1" fmla="*/ 629 h 1437"/>
                <a:gd name="T2" fmla="*/ 1360 w 1758"/>
                <a:gd name="T3" fmla="*/ 0 h 1437"/>
                <a:gd name="T4" fmla="*/ 1758 w 1758"/>
                <a:gd name="T5" fmla="*/ 624 h 1437"/>
                <a:gd name="T6" fmla="*/ 0 w 1758"/>
                <a:gd name="T7" fmla="*/ 1437 h 1437"/>
                <a:gd name="T8" fmla="*/ 0 w 1758"/>
                <a:gd name="T9" fmla="*/ 629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37">
                  <a:moveTo>
                    <a:pt x="0" y="629"/>
                  </a:moveTo>
                  <a:lnTo>
                    <a:pt x="1360" y="0"/>
                  </a:lnTo>
                  <a:lnTo>
                    <a:pt x="1758" y="624"/>
                  </a:lnTo>
                  <a:lnTo>
                    <a:pt x="0" y="1437"/>
                  </a:lnTo>
                  <a:lnTo>
                    <a:pt x="0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i$liḋe-Freeform: Shape 10"/>
            <p:cNvSpPr/>
            <p:nvPr/>
          </p:nvSpPr>
          <p:spPr bwMode="auto">
            <a:xfrm>
              <a:off x="5014913" y="4175125"/>
              <a:ext cx="2155825" cy="998538"/>
            </a:xfrm>
            <a:custGeom>
              <a:avLst/>
              <a:gdLst>
                <a:gd name="T0" fmla="*/ 679 w 1358"/>
                <a:gd name="T1" fmla="*/ 629 h 629"/>
                <a:gd name="T2" fmla="*/ 0 w 1358"/>
                <a:gd name="T3" fmla="*/ 313 h 629"/>
                <a:gd name="T4" fmla="*/ 679 w 1358"/>
                <a:gd name="T5" fmla="*/ 0 h 629"/>
                <a:gd name="T6" fmla="*/ 1358 w 1358"/>
                <a:gd name="T7" fmla="*/ 313 h 629"/>
                <a:gd name="T8" fmla="*/ 679 w 1358"/>
                <a:gd name="T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629">
                  <a:moveTo>
                    <a:pt x="679" y="629"/>
                  </a:moveTo>
                  <a:lnTo>
                    <a:pt x="0" y="313"/>
                  </a:lnTo>
                  <a:lnTo>
                    <a:pt x="679" y="0"/>
                  </a:lnTo>
                  <a:lnTo>
                    <a:pt x="1358" y="313"/>
                  </a:lnTo>
                  <a:lnTo>
                    <a:pt x="679" y="6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i$liḋe-Freeform: Shape 11"/>
            <p:cNvSpPr/>
            <p:nvPr/>
          </p:nvSpPr>
          <p:spPr bwMode="auto">
            <a:xfrm>
              <a:off x="5014913" y="4175125"/>
              <a:ext cx="2155825" cy="998538"/>
            </a:xfrm>
            <a:custGeom>
              <a:avLst/>
              <a:gdLst>
                <a:gd name="T0" fmla="*/ 679 w 1358"/>
                <a:gd name="T1" fmla="*/ 629 h 629"/>
                <a:gd name="T2" fmla="*/ 0 w 1358"/>
                <a:gd name="T3" fmla="*/ 313 h 629"/>
                <a:gd name="T4" fmla="*/ 679 w 1358"/>
                <a:gd name="T5" fmla="*/ 0 h 629"/>
                <a:gd name="T6" fmla="*/ 1358 w 1358"/>
                <a:gd name="T7" fmla="*/ 313 h 629"/>
                <a:gd name="T8" fmla="*/ 679 w 1358"/>
                <a:gd name="T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629">
                  <a:moveTo>
                    <a:pt x="679" y="629"/>
                  </a:moveTo>
                  <a:lnTo>
                    <a:pt x="0" y="313"/>
                  </a:lnTo>
                  <a:lnTo>
                    <a:pt x="679" y="0"/>
                  </a:lnTo>
                  <a:lnTo>
                    <a:pt x="1358" y="313"/>
                  </a:lnTo>
                  <a:lnTo>
                    <a:pt x="679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i$liḋe-Freeform: Shape 12"/>
            <p:cNvSpPr/>
            <p:nvPr/>
          </p:nvSpPr>
          <p:spPr bwMode="auto">
            <a:xfrm>
              <a:off x="6092825" y="787400"/>
              <a:ext cx="2159000" cy="3884613"/>
            </a:xfrm>
            <a:custGeom>
              <a:avLst/>
              <a:gdLst>
                <a:gd name="T0" fmla="*/ 679 w 1360"/>
                <a:gd name="T1" fmla="*/ 2447 h 2447"/>
                <a:gd name="T2" fmla="*/ 0 w 1360"/>
                <a:gd name="T3" fmla="*/ 0 h 2447"/>
                <a:gd name="T4" fmla="*/ 1360 w 1360"/>
                <a:gd name="T5" fmla="*/ 2134 h 2447"/>
                <a:gd name="T6" fmla="*/ 679 w 1360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2447">
                  <a:moveTo>
                    <a:pt x="679" y="2447"/>
                  </a:moveTo>
                  <a:lnTo>
                    <a:pt x="0" y="0"/>
                  </a:lnTo>
                  <a:lnTo>
                    <a:pt x="1360" y="2134"/>
                  </a:lnTo>
                  <a:lnTo>
                    <a:pt x="679" y="24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i$liḋe-Freeform: Shape 13"/>
            <p:cNvSpPr/>
            <p:nvPr/>
          </p:nvSpPr>
          <p:spPr bwMode="auto">
            <a:xfrm>
              <a:off x="6092825" y="787400"/>
              <a:ext cx="2159000" cy="3884613"/>
            </a:xfrm>
            <a:custGeom>
              <a:avLst/>
              <a:gdLst>
                <a:gd name="T0" fmla="*/ 679 w 1360"/>
                <a:gd name="T1" fmla="*/ 2447 h 2447"/>
                <a:gd name="T2" fmla="*/ 0 w 1360"/>
                <a:gd name="T3" fmla="*/ 0 h 2447"/>
                <a:gd name="T4" fmla="*/ 1360 w 1360"/>
                <a:gd name="T5" fmla="*/ 2134 h 2447"/>
                <a:gd name="T6" fmla="*/ 679 w 1360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2447">
                  <a:moveTo>
                    <a:pt x="679" y="2447"/>
                  </a:moveTo>
                  <a:lnTo>
                    <a:pt x="0" y="0"/>
                  </a:lnTo>
                  <a:lnTo>
                    <a:pt x="1360" y="2134"/>
                  </a:lnTo>
                  <a:lnTo>
                    <a:pt x="679" y="24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i$liḋe-Freeform: Shape 14"/>
            <p:cNvSpPr/>
            <p:nvPr/>
          </p:nvSpPr>
          <p:spPr bwMode="auto">
            <a:xfrm>
              <a:off x="6092825" y="787400"/>
              <a:ext cx="1077913" cy="3884613"/>
            </a:xfrm>
            <a:custGeom>
              <a:avLst/>
              <a:gdLst>
                <a:gd name="T0" fmla="*/ 679 w 679"/>
                <a:gd name="T1" fmla="*/ 2447 h 2447"/>
                <a:gd name="T2" fmla="*/ 0 w 679"/>
                <a:gd name="T3" fmla="*/ 2134 h 2447"/>
                <a:gd name="T4" fmla="*/ 0 w 679"/>
                <a:gd name="T5" fmla="*/ 0 h 2447"/>
                <a:gd name="T6" fmla="*/ 679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679" y="2447"/>
                  </a:moveTo>
                  <a:lnTo>
                    <a:pt x="0" y="2134"/>
                  </a:lnTo>
                  <a:lnTo>
                    <a:pt x="0" y="0"/>
                  </a:lnTo>
                  <a:lnTo>
                    <a:pt x="679" y="2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i$liḋe-Freeform: Shape 15"/>
            <p:cNvSpPr/>
            <p:nvPr/>
          </p:nvSpPr>
          <p:spPr bwMode="auto">
            <a:xfrm>
              <a:off x="6092825" y="2165350"/>
              <a:ext cx="641350" cy="2600325"/>
            </a:xfrm>
            <a:custGeom>
              <a:avLst/>
              <a:gdLst>
                <a:gd name="T0" fmla="*/ 404 w 404"/>
                <a:gd name="T1" fmla="*/ 1452 h 1638"/>
                <a:gd name="T2" fmla="*/ 0 w 404"/>
                <a:gd name="T3" fmla="*/ 0 h 1638"/>
                <a:gd name="T4" fmla="*/ 0 w 404"/>
                <a:gd name="T5" fmla="*/ 1638 h 1638"/>
                <a:gd name="T6" fmla="*/ 404 w 404"/>
                <a:gd name="T7" fmla="*/ 145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1638">
                  <a:moveTo>
                    <a:pt x="404" y="1452"/>
                  </a:moveTo>
                  <a:lnTo>
                    <a:pt x="0" y="0"/>
                  </a:lnTo>
                  <a:lnTo>
                    <a:pt x="0" y="1638"/>
                  </a:lnTo>
                  <a:lnTo>
                    <a:pt x="404" y="14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i$liḋe-Freeform: Shape 16"/>
            <p:cNvSpPr/>
            <p:nvPr/>
          </p:nvSpPr>
          <p:spPr bwMode="auto">
            <a:xfrm>
              <a:off x="5453063" y="2165350"/>
              <a:ext cx="639763" cy="2600325"/>
            </a:xfrm>
            <a:custGeom>
              <a:avLst/>
              <a:gdLst>
                <a:gd name="T0" fmla="*/ 403 w 403"/>
                <a:gd name="T1" fmla="*/ 1638 h 1638"/>
                <a:gd name="T2" fmla="*/ 0 w 403"/>
                <a:gd name="T3" fmla="*/ 1452 h 1638"/>
                <a:gd name="T4" fmla="*/ 403 w 403"/>
                <a:gd name="T5" fmla="*/ 0 h 1638"/>
                <a:gd name="T6" fmla="*/ 403 w 403"/>
                <a:gd name="T7" fmla="*/ 1638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1638">
                  <a:moveTo>
                    <a:pt x="403" y="1638"/>
                  </a:moveTo>
                  <a:lnTo>
                    <a:pt x="0" y="1452"/>
                  </a:lnTo>
                  <a:lnTo>
                    <a:pt x="403" y="0"/>
                  </a:lnTo>
                  <a:lnTo>
                    <a:pt x="403" y="16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4" name="i$liḋe-Straight Connector 19"/>
          <p:cNvCxnSpPr/>
          <p:nvPr/>
        </p:nvCxnSpPr>
        <p:spPr>
          <a:xfrm>
            <a:off x="2151666" y="1535098"/>
            <a:ext cx="2294271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i$liḋe-Straight Connector 20"/>
          <p:cNvCxnSpPr/>
          <p:nvPr/>
        </p:nvCxnSpPr>
        <p:spPr>
          <a:xfrm>
            <a:off x="2715032" y="2345036"/>
            <a:ext cx="1730906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i$liḋe-Straight Connector 21"/>
          <p:cNvCxnSpPr/>
          <p:nvPr/>
        </p:nvCxnSpPr>
        <p:spPr>
          <a:xfrm>
            <a:off x="2320910" y="3087919"/>
            <a:ext cx="2125028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i$liḋe-Straight Connector 22"/>
          <p:cNvCxnSpPr/>
          <p:nvPr/>
        </p:nvCxnSpPr>
        <p:spPr>
          <a:xfrm>
            <a:off x="3230293" y="3881361"/>
            <a:ext cx="1215644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645040" y="1287887"/>
            <a:ext cx="3343035" cy="2812805"/>
            <a:chOff x="4645040" y="1287887"/>
            <a:chExt cx="3343035" cy="2812805"/>
          </a:xfrm>
        </p:grpSpPr>
        <p:sp>
          <p:nvSpPr>
            <p:cNvPr id="8" name="i$liḋe-Freeform: Shape 29"/>
            <p:cNvSpPr>
              <a:spLocks noChangeAspect="1"/>
            </p:cNvSpPr>
            <p:nvPr/>
          </p:nvSpPr>
          <p:spPr bwMode="auto">
            <a:xfrm>
              <a:off x="4678996" y="3646712"/>
              <a:ext cx="288996" cy="453980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i$liḋe-Freeform: Shape 30"/>
            <p:cNvSpPr>
              <a:spLocks noChangeAspect="1"/>
            </p:cNvSpPr>
            <p:nvPr/>
          </p:nvSpPr>
          <p:spPr bwMode="auto">
            <a:xfrm>
              <a:off x="4651353" y="2139216"/>
              <a:ext cx="344282" cy="378809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Group 31"/>
            <p:cNvGrpSpPr>
              <a:grpSpLocks noChangeAspect="1"/>
            </p:cNvGrpSpPr>
            <p:nvPr/>
          </p:nvGrpSpPr>
          <p:grpSpPr bwMode="auto">
            <a:xfrm>
              <a:off x="4645040" y="1287887"/>
              <a:ext cx="356882" cy="467762"/>
              <a:chOff x="4576763" y="2300287"/>
              <a:chExt cx="276225" cy="361950"/>
            </a:xfrm>
            <a:solidFill>
              <a:schemeClr val="accent1"/>
            </a:solidFill>
          </p:grpSpPr>
          <p:sp>
            <p:nvSpPr>
              <p:cNvPr id="24" name="i$liḋe-Freeform: Shape 32"/>
              <p:cNvSpPr/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  <a:gd name="T14" fmla="*/ 92 w 336"/>
                  <a:gd name="T15" fmla="*/ 0 h 336"/>
                  <a:gd name="T16" fmla="*/ 92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îṥļîḑé-Freeform: Shape 33"/>
              <p:cNvSpPr/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îṥļîḑé-Freeform: Shape 34"/>
              <p:cNvSpPr/>
              <p:nvPr/>
            </p:nvSpPr>
            <p:spPr bwMode="auto">
              <a:xfrm>
                <a:off x="4610100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îṥļîḑé-Freeform: Shape 35"/>
              <p:cNvSpPr/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  <a:gd name="T14" fmla="*/ 251 w 336"/>
                  <a:gd name="T15" fmla="*/ 0 h 336"/>
                  <a:gd name="T16" fmla="*/ 251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  <a:close/>
                    <a:moveTo>
                      <a:pt x="251" y="0"/>
                    </a:move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îṥļîḑé-Freeform: Shape 36"/>
              <p:cNvSpPr/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îṥļîḑé-Freeform: Shape 37"/>
              <p:cNvSpPr/>
              <p:nvPr/>
            </p:nvSpPr>
            <p:spPr bwMode="auto">
              <a:xfrm>
                <a:off x="4822825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îṥļîḑé-Freeform: Shape 38"/>
              <p:cNvSpPr/>
              <p:nvPr/>
            </p:nvSpPr>
            <p:spPr bwMode="auto">
              <a:xfrm>
                <a:off x="4586288" y="2300287"/>
                <a:ext cx="261937" cy="258762"/>
              </a:xfrm>
              <a:custGeom>
                <a:avLst/>
                <a:gdLst>
                  <a:gd name="T0" fmla="*/ 618 w 728"/>
                  <a:gd name="T1" fmla="*/ 619 h 720"/>
                  <a:gd name="T2" fmla="*/ 627 w 728"/>
                  <a:gd name="T3" fmla="*/ 469 h 720"/>
                  <a:gd name="T4" fmla="*/ 727 w 728"/>
                  <a:gd name="T5" fmla="*/ 360 h 720"/>
                  <a:gd name="T6" fmla="*/ 627 w 728"/>
                  <a:gd name="T7" fmla="*/ 251 h 720"/>
                  <a:gd name="T8" fmla="*/ 618 w 728"/>
                  <a:gd name="T9" fmla="*/ 101 h 720"/>
                  <a:gd name="T10" fmla="*/ 468 w 728"/>
                  <a:gd name="T11" fmla="*/ 92 h 720"/>
                  <a:gd name="T12" fmla="*/ 359 w 728"/>
                  <a:gd name="T13" fmla="*/ 0 h 720"/>
                  <a:gd name="T14" fmla="*/ 250 w 728"/>
                  <a:gd name="T15" fmla="*/ 92 h 720"/>
                  <a:gd name="T16" fmla="*/ 100 w 728"/>
                  <a:gd name="T17" fmla="*/ 101 h 720"/>
                  <a:gd name="T18" fmla="*/ 92 w 728"/>
                  <a:gd name="T19" fmla="*/ 251 h 720"/>
                  <a:gd name="T20" fmla="*/ 0 w 728"/>
                  <a:gd name="T21" fmla="*/ 360 h 720"/>
                  <a:gd name="T22" fmla="*/ 92 w 728"/>
                  <a:gd name="T23" fmla="*/ 469 h 720"/>
                  <a:gd name="T24" fmla="*/ 100 w 728"/>
                  <a:gd name="T25" fmla="*/ 619 h 720"/>
                  <a:gd name="T26" fmla="*/ 250 w 728"/>
                  <a:gd name="T27" fmla="*/ 628 h 720"/>
                  <a:gd name="T28" fmla="*/ 359 w 728"/>
                  <a:gd name="T29" fmla="*/ 719 h 720"/>
                  <a:gd name="T30" fmla="*/ 468 w 728"/>
                  <a:gd name="T31" fmla="*/ 628 h 720"/>
                  <a:gd name="T32" fmla="*/ 618 w 728"/>
                  <a:gd name="T33" fmla="*/ 619 h 720"/>
                  <a:gd name="T34" fmla="*/ 359 w 728"/>
                  <a:gd name="T35" fmla="*/ 561 h 720"/>
                  <a:gd name="T36" fmla="*/ 159 w 728"/>
                  <a:gd name="T37" fmla="*/ 360 h 720"/>
                  <a:gd name="T38" fmla="*/ 359 w 728"/>
                  <a:gd name="T39" fmla="*/ 159 h 720"/>
                  <a:gd name="T40" fmla="*/ 560 w 728"/>
                  <a:gd name="T41" fmla="*/ 360 h 720"/>
                  <a:gd name="T42" fmla="*/ 359 w 728"/>
                  <a:gd name="T43" fmla="*/ 561 h 720"/>
                  <a:gd name="T44" fmla="*/ 359 w 728"/>
                  <a:gd name="T45" fmla="*/ 561 h 720"/>
                  <a:gd name="T46" fmla="*/ 359 w 728"/>
                  <a:gd name="T47" fmla="*/ 56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8" h="720">
                    <a:moveTo>
                      <a:pt x="618" y="619"/>
                    </a:moveTo>
                    <a:cubicBezTo>
                      <a:pt x="627" y="469"/>
                      <a:pt x="627" y="469"/>
                      <a:pt x="627" y="469"/>
                    </a:cubicBezTo>
                    <a:cubicBezTo>
                      <a:pt x="727" y="360"/>
                      <a:pt x="727" y="360"/>
                      <a:pt x="727" y="360"/>
                    </a:cubicBezTo>
                    <a:cubicBezTo>
                      <a:pt x="627" y="251"/>
                      <a:pt x="627" y="251"/>
                      <a:pt x="627" y="251"/>
                    </a:cubicBezTo>
                    <a:cubicBezTo>
                      <a:pt x="618" y="101"/>
                      <a:pt x="618" y="101"/>
                      <a:pt x="618" y="101"/>
                    </a:cubicBezTo>
                    <a:cubicBezTo>
                      <a:pt x="468" y="92"/>
                      <a:pt x="468" y="92"/>
                      <a:pt x="468" y="92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250" y="92"/>
                      <a:pt x="250" y="92"/>
                      <a:pt x="250" y="9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2" y="251"/>
                      <a:pt x="92" y="251"/>
                      <a:pt x="92" y="251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92" y="469"/>
                      <a:pt x="92" y="469"/>
                      <a:pt x="92" y="469"/>
                    </a:cubicBezTo>
                    <a:cubicBezTo>
                      <a:pt x="100" y="619"/>
                      <a:pt x="100" y="619"/>
                      <a:pt x="100" y="619"/>
                    </a:cubicBezTo>
                    <a:cubicBezTo>
                      <a:pt x="250" y="628"/>
                      <a:pt x="250" y="628"/>
                      <a:pt x="250" y="628"/>
                    </a:cubicBezTo>
                    <a:cubicBezTo>
                      <a:pt x="359" y="719"/>
                      <a:pt x="359" y="719"/>
                      <a:pt x="359" y="719"/>
                    </a:cubicBezTo>
                    <a:cubicBezTo>
                      <a:pt x="468" y="628"/>
                      <a:pt x="468" y="628"/>
                      <a:pt x="468" y="628"/>
                    </a:cubicBezTo>
                    <a:lnTo>
                      <a:pt x="618" y="619"/>
                    </a:lnTo>
                    <a:close/>
                    <a:moveTo>
                      <a:pt x="359" y="561"/>
                    </a:moveTo>
                    <a:cubicBezTo>
                      <a:pt x="250" y="561"/>
                      <a:pt x="159" y="469"/>
                      <a:pt x="159" y="360"/>
                    </a:cubicBezTo>
                    <a:cubicBezTo>
                      <a:pt x="159" y="243"/>
                      <a:pt x="250" y="159"/>
                      <a:pt x="359" y="159"/>
                    </a:cubicBezTo>
                    <a:cubicBezTo>
                      <a:pt x="468" y="159"/>
                      <a:pt x="560" y="243"/>
                      <a:pt x="560" y="360"/>
                    </a:cubicBezTo>
                    <a:cubicBezTo>
                      <a:pt x="560" y="469"/>
                      <a:pt x="468" y="561"/>
                      <a:pt x="359" y="561"/>
                    </a:cubicBezTo>
                    <a:close/>
                    <a:moveTo>
                      <a:pt x="359" y="561"/>
                    </a:moveTo>
                    <a:lnTo>
                      <a:pt x="359" y="5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îṥļîḑé-Freeform: Shape 39"/>
              <p:cNvSpPr/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226 h 227"/>
                  <a:gd name="T8" fmla="*/ 101 w 102"/>
                  <a:gd name="T9" fmla="*/ 226 h 227"/>
                  <a:gd name="T10" fmla="*/ 101 w 102"/>
                  <a:gd name="T11" fmla="*/ 0 h 227"/>
                  <a:gd name="T12" fmla="*/ 59 w 102"/>
                  <a:gd name="T13" fmla="*/ 0 h 227"/>
                  <a:gd name="T14" fmla="*/ 0 w 102"/>
                  <a:gd name="T15" fmla="*/ 33 h 227"/>
                  <a:gd name="T16" fmla="*/ 0 w 102"/>
                  <a:gd name="T17" fmla="*/ 33 h 227"/>
                  <a:gd name="T18" fmla="*/ 0 w 102"/>
                  <a:gd name="T19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  <a:close/>
                    <a:moveTo>
                      <a:pt x="0" y="33"/>
                    </a:move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îṥļîḑé-Freeform: Shape 40"/>
              <p:cNvSpPr/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50 h 227"/>
                  <a:gd name="T8" fmla="*/ 50 w 102"/>
                  <a:gd name="T9" fmla="*/ 226 h 227"/>
                  <a:gd name="T10" fmla="*/ 101 w 102"/>
                  <a:gd name="T11" fmla="*/ 226 h 227"/>
                  <a:gd name="T12" fmla="*/ 101 w 102"/>
                  <a:gd name="T13" fmla="*/ 0 h 227"/>
                  <a:gd name="T14" fmla="*/ 59 w 102"/>
                  <a:gd name="T15" fmla="*/ 0 h 227"/>
                  <a:gd name="T16" fmla="*/ 0 w 102"/>
                  <a:gd name="T17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îṥļîḑé-Freeform: Shape 41"/>
              <p:cNvSpPr/>
              <p:nvPr/>
            </p:nvSpPr>
            <p:spPr bwMode="auto">
              <a:xfrm>
                <a:off x="4691063" y="2400299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" name="îṥļîḑé-Freeform: Shape 42"/>
            <p:cNvSpPr>
              <a:spLocks noChangeAspect="1"/>
            </p:cNvSpPr>
            <p:nvPr/>
          </p:nvSpPr>
          <p:spPr bwMode="auto">
            <a:xfrm>
              <a:off x="4657087" y="2918759"/>
              <a:ext cx="332814" cy="398328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Group 46"/>
            <p:cNvGrpSpPr/>
            <p:nvPr/>
          </p:nvGrpSpPr>
          <p:grpSpPr>
            <a:xfrm>
              <a:off x="5006366" y="3641649"/>
              <a:ext cx="2971931" cy="422424"/>
              <a:chOff x="6444107" y="1469392"/>
              <a:chExt cx="4232109" cy="563232"/>
            </a:xfrm>
          </p:grpSpPr>
          <p:sp>
            <p:nvSpPr>
              <p:cNvPr id="22" name="îṥļîḑé-TextBox 4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îṥļîḑé-TextBox 4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9"/>
            <p:cNvGrpSpPr/>
            <p:nvPr/>
          </p:nvGrpSpPr>
          <p:grpSpPr>
            <a:xfrm>
              <a:off x="4963659" y="2906711"/>
              <a:ext cx="2971931" cy="422424"/>
              <a:chOff x="6444107" y="1469392"/>
              <a:chExt cx="4232109" cy="563232"/>
            </a:xfrm>
          </p:grpSpPr>
          <p:sp>
            <p:nvSpPr>
              <p:cNvPr id="20" name="îṥļîḑé-TextBox 5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îṥļîḑé-TextBox 5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52"/>
            <p:cNvGrpSpPr/>
            <p:nvPr/>
          </p:nvGrpSpPr>
          <p:grpSpPr>
            <a:xfrm>
              <a:off x="5016144" y="2105582"/>
              <a:ext cx="2971931" cy="422424"/>
              <a:chOff x="6444107" y="1469392"/>
              <a:chExt cx="4232109" cy="563232"/>
            </a:xfrm>
          </p:grpSpPr>
          <p:sp>
            <p:nvSpPr>
              <p:cNvPr id="18" name="îṥļîḑé-TextBox 5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îṥļîḑé-TextBox 54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55"/>
            <p:cNvGrpSpPr/>
            <p:nvPr/>
          </p:nvGrpSpPr>
          <p:grpSpPr>
            <a:xfrm>
              <a:off x="5001017" y="1316363"/>
              <a:ext cx="2971931" cy="422424"/>
              <a:chOff x="6444107" y="1469392"/>
              <a:chExt cx="4232109" cy="563232"/>
            </a:xfrm>
          </p:grpSpPr>
          <p:sp>
            <p:nvSpPr>
              <p:cNvPr id="16" name="îṥļîḑé-TextBox 5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îṥļîḑé-TextBox 5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3784479" y="941411"/>
            <a:ext cx="1760338" cy="3563314"/>
            <a:chOff x="3784479" y="941411"/>
            <a:chExt cx="1760338" cy="3563314"/>
          </a:xfrm>
        </p:grpSpPr>
        <p:sp>
          <p:nvSpPr>
            <p:cNvPr id="3" name="îṥļîḑé-Freeform: Shape 3"/>
            <p:cNvSpPr/>
            <p:nvPr/>
          </p:nvSpPr>
          <p:spPr bwMode="auto">
            <a:xfrm>
              <a:off x="4406040" y="3631848"/>
              <a:ext cx="126781" cy="488048"/>
            </a:xfrm>
            <a:custGeom>
              <a:avLst/>
              <a:gdLst>
                <a:gd name="T0" fmla="*/ 32 w 65"/>
                <a:gd name="T1" fmla="*/ 0 h 251"/>
                <a:gd name="T2" fmla="*/ 0 w 65"/>
                <a:gd name="T3" fmla="*/ 33 h 251"/>
                <a:gd name="T4" fmla="*/ 32 w 65"/>
                <a:gd name="T5" fmla="*/ 251 h 251"/>
                <a:gd name="T6" fmla="*/ 65 w 65"/>
                <a:gd name="T7" fmla="*/ 33 h 251"/>
                <a:gd name="T8" fmla="*/ 32 w 65"/>
                <a:gd name="T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1">
                  <a:moveTo>
                    <a:pt x="32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32" y="251"/>
                    <a:pt x="32" y="251"/>
                  </a:cubicBezTo>
                  <a:cubicBezTo>
                    <a:pt x="32" y="251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îṥļîḑé-Freeform: Shape 4"/>
            <p:cNvSpPr/>
            <p:nvPr/>
          </p:nvSpPr>
          <p:spPr bwMode="auto">
            <a:xfrm>
              <a:off x="4599014" y="4016677"/>
              <a:ext cx="125658" cy="488048"/>
            </a:xfrm>
            <a:custGeom>
              <a:avLst/>
              <a:gdLst>
                <a:gd name="T0" fmla="*/ 33 w 65"/>
                <a:gd name="T1" fmla="*/ 0 h 251"/>
                <a:gd name="T2" fmla="*/ 0 w 65"/>
                <a:gd name="T3" fmla="*/ 33 h 251"/>
                <a:gd name="T4" fmla="*/ 33 w 65"/>
                <a:gd name="T5" fmla="*/ 251 h 251"/>
                <a:gd name="T6" fmla="*/ 65 w 65"/>
                <a:gd name="T7" fmla="*/ 33 h 251"/>
                <a:gd name="T8" fmla="*/ 33 w 65"/>
                <a:gd name="T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1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33" y="251"/>
                    <a:pt x="33" y="251"/>
                  </a:cubicBezTo>
                  <a:cubicBezTo>
                    <a:pt x="33" y="251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îṥļîḑé-Freeform: Shape 5"/>
            <p:cNvSpPr/>
            <p:nvPr/>
          </p:nvSpPr>
          <p:spPr bwMode="auto">
            <a:xfrm>
              <a:off x="4800967" y="3695799"/>
              <a:ext cx="126781" cy="485804"/>
            </a:xfrm>
            <a:custGeom>
              <a:avLst/>
              <a:gdLst>
                <a:gd name="T0" fmla="*/ 33 w 65"/>
                <a:gd name="T1" fmla="*/ 0 h 250"/>
                <a:gd name="T2" fmla="*/ 0 w 65"/>
                <a:gd name="T3" fmla="*/ 32 h 250"/>
                <a:gd name="T4" fmla="*/ 33 w 65"/>
                <a:gd name="T5" fmla="*/ 250 h 250"/>
                <a:gd name="T6" fmla="*/ 65 w 65"/>
                <a:gd name="T7" fmla="*/ 32 h 250"/>
                <a:gd name="T8" fmla="*/ 33 w 65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0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33" y="250"/>
                    <a:pt x="33" y="250"/>
                  </a:cubicBezTo>
                  <a:cubicBezTo>
                    <a:pt x="33" y="250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3784479" y="941411"/>
              <a:ext cx="1760338" cy="2991111"/>
              <a:chOff x="4892675" y="1532964"/>
              <a:chExt cx="2490788" cy="4232276"/>
            </a:xfrm>
          </p:grpSpPr>
          <p:sp>
            <p:nvSpPr>
              <p:cNvPr id="30" name="îṥļîḑé-Rectangle 7"/>
              <p:cNvSpPr/>
              <p:nvPr/>
            </p:nvSpPr>
            <p:spPr bwMode="auto">
              <a:xfrm>
                <a:off x="5783263" y="5054039"/>
                <a:ext cx="709613" cy="2365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îṥļîḑé-Rectangle 8"/>
              <p:cNvSpPr/>
              <p:nvPr/>
            </p:nvSpPr>
            <p:spPr bwMode="auto">
              <a:xfrm>
                <a:off x="5783263" y="5054039"/>
                <a:ext cx="355600" cy="236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îṥļîḑé-Freeform: Shape 9"/>
              <p:cNvSpPr/>
              <p:nvPr/>
            </p:nvSpPr>
            <p:spPr bwMode="auto">
              <a:xfrm>
                <a:off x="4892675" y="4066614"/>
                <a:ext cx="2490788" cy="1693863"/>
              </a:xfrm>
              <a:custGeom>
                <a:avLst/>
                <a:gdLst>
                  <a:gd name="T0" fmla="*/ 452 w 904"/>
                  <a:gd name="T1" fmla="*/ 329 h 616"/>
                  <a:gd name="T2" fmla="*/ 873 w 904"/>
                  <a:gd name="T3" fmla="*/ 616 h 616"/>
                  <a:gd name="T4" fmla="*/ 904 w 904"/>
                  <a:gd name="T5" fmla="*/ 452 h 616"/>
                  <a:gd name="T6" fmla="*/ 452 w 904"/>
                  <a:gd name="T7" fmla="*/ 0 h 616"/>
                  <a:gd name="T8" fmla="*/ 0 w 904"/>
                  <a:gd name="T9" fmla="*/ 452 h 616"/>
                  <a:gd name="T10" fmla="*/ 31 w 904"/>
                  <a:gd name="T11" fmla="*/ 616 h 616"/>
                  <a:gd name="T12" fmla="*/ 452 w 904"/>
                  <a:gd name="T13" fmla="*/ 329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616">
                    <a:moveTo>
                      <a:pt x="452" y="329"/>
                    </a:moveTo>
                    <a:cubicBezTo>
                      <a:pt x="644" y="329"/>
                      <a:pt x="807" y="448"/>
                      <a:pt x="873" y="616"/>
                    </a:cubicBezTo>
                    <a:cubicBezTo>
                      <a:pt x="893" y="566"/>
                      <a:pt x="904" y="510"/>
                      <a:pt x="904" y="452"/>
                    </a:cubicBezTo>
                    <a:cubicBezTo>
                      <a:pt x="904" y="203"/>
                      <a:pt x="702" y="0"/>
                      <a:pt x="452" y="0"/>
                    </a:cubicBezTo>
                    <a:cubicBezTo>
                      <a:pt x="203" y="0"/>
                      <a:pt x="0" y="203"/>
                      <a:pt x="0" y="452"/>
                    </a:cubicBezTo>
                    <a:cubicBezTo>
                      <a:pt x="0" y="510"/>
                      <a:pt x="11" y="566"/>
                      <a:pt x="31" y="616"/>
                    </a:cubicBezTo>
                    <a:cubicBezTo>
                      <a:pt x="97" y="448"/>
                      <a:pt x="260" y="329"/>
                      <a:pt x="452" y="32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îṥļîḑé-Freeform: Shape 10"/>
              <p:cNvSpPr/>
              <p:nvPr/>
            </p:nvSpPr>
            <p:spPr bwMode="auto">
              <a:xfrm>
                <a:off x="6454775" y="4107889"/>
                <a:ext cx="928688" cy="1652588"/>
              </a:xfrm>
              <a:custGeom>
                <a:avLst/>
                <a:gdLst>
                  <a:gd name="T0" fmla="*/ 0 w 337"/>
                  <a:gd name="T1" fmla="*/ 0 h 601"/>
                  <a:gd name="T2" fmla="*/ 0 w 337"/>
                  <a:gd name="T3" fmla="*/ 329 h 601"/>
                  <a:gd name="T4" fmla="*/ 306 w 337"/>
                  <a:gd name="T5" fmla="*/ 601 h 601"/>
                  <a:gd name="T6" fmla="*/ 337 w 337"/>
                  <a:gd name="T7" fmla="*/ 437 h 601"/>
                  <a:gd name="T8" fmla="*/ 0 w 337"/>
                  <a:gd name="T9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601">
                    <a:moveTo>
                      <a:pt x="0" y="0"/>
                    </a:moveTo>
                    <a:cubicBezTo>
                      <a:pt x="0" y="329"/>
                      <a:pt x="0" y="329"/>
                      <a:pt x="0" y="329"/>
                    </a:cubicBezTo>
                    <a:cubicBezTo>
                      <a:pt x="140" y="366"/>
                      <a:pt x="254" y="468"/>
                      <a:pt x="306" y="601"/>
                    </a:cubicBezTo>
                    <a:cubicBezTo>
                      <a:pt x="326" y="551"/>
                      <a:pt x="337" y="495"/>
                      <a:pt x="337" y="437"/>
                    </a:cubicBezTo>
                    <a:cubicBezTo>
                      <a:pt x="337" y="228"/>
                      <a:pt x="194" y="5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ṥļîḑé-Freeform: Shape 11"/>
              <p:cNvSpPr/>
              <p:nvPr/>
            </p:nvSpPr>
            <p:spPr bwMode="auto">
              <a:xfrm>
                <a:off x="5368925" y="1532964"/>
                <a:ext cx="1538288" cy="3667125"/>
              </a:xfrm>
              <a:custGeom>
                <a:avLst/>
                <a:gdLst>
                  <a:gd name="T0" fmla="*/ 279 w 558"/>
                  <a:gd name="T1" fmla="*/ 1309 h 1333"/>
                  <a:gd name="T2" fmla="*/ 438 w 558"/>
                  <a:gd name="T3" fmla="*/ 1333 h 1333"/>
                  <a:gd name="T4" fmla="*/ 558 w 558"/>
                  <a:gd name="T5" fmla="*/ 774 h 1333"/>
                  <a:gd name="T6" fmla="*/ 279 w 558"/>
                  <a:gd name="T7" fmla="*/ 0 h 1333"/>
                  <a:gd name="T8" fmla="*/ 0 w 558"/>
                  <a:gd name="T9" fmla="*/ 774 h 1333"/>
                  <a:gd name="T10" fmla="*/ 120 w 558"/>
                  <a:gd name="T11" fmla="*/ 1333 h 1333"/>
                  <a:gd name="T12" fmla="*/ 279 w 558"/>
                  <a:gd name="T13" fmla="*/ 1309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333">
                    <a:moveTo>
                      <a:pt x="279" y="1309"/>
                    </a:moveTo>
                    <a:cubicBezTo>
                      <a:pt x="335" y="1309"/>
                      <a:pt x="388" y="1317"/>
                      <a:pt x="438" y="1333"/>
                    </a:cubicBezTo>
                    <a:cubicBezTo>
                      <a:pt x="513" y="1182"/>
                      <a:pt x="558" y="987"/>
                      <a:pt x="558" y="774"/>
                    </a:cubicBezTo>
                    <a:cubicBezTo>
                      <a:pt x="558" y="436"/>
                      <a:pt x="445" y="143"/>
                      <a:pt x="279" y="0"/>
                    </a:cubicBezTo>
                    <a:cubicBezTo>
                      <a:pt x="113" y="143"/>
                      <a:pt x="0" y="436"/>
                      <a:pt x="0" y="774"/>
                    </a:cubicBezTo>
                    <a:cubicBezTo>
                      <a:pt x="0" y="987"/>
                      <a:pt x="45" y="1182"/>
                      <a:pt x="120" y="1333"/>
                    </a:cubicBezTo>
                    <a:cubicBezTo>
                      <a:pt x="170" y="1317"/>
                      <a:pt x="223" y="1309"/>
                      <a:pt x="279" y="130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îṥļîḑé-Freeform: Shape 12"/>
              <p:cNvSpPr/>
              <p:nvPr/>
            </p:nvSpPr>
            <p:spPr bwMode="auto">
              <a:xfrm>
                <a:off x="6132513" y="1532964"/>
                <a:ext cx="774700" cy="3667125"/>
              </a:xfrm>
              <a:custGeom>
                <a:avLst/>
                <a:gdLst>
                  <a:gd name="T0" fmla="*/ 2 w 281"/>
                  <a:gd name="T1" fmla="*/ 0 h 1333"/>
                  <a:gd name="T2" fmla="*/ 0 w 281"/>
                  <a:gd name="T3" fmla="*/ 1 h 1333"/>
                  <a:gd name="T4" fmla="*/ 0 w 281"/>
                  <a:gd name="T5" fmla="*/ 1309 h 1333"/>
                  <a:gd name="T6" fmla="*/ 2 w 281"/>
                  <a:gd name="T7" fmla="*/ 1309 h 1333"/>
                  <a:gd name="T8" fmla="*/ 161 w 281"/>
                  <a:gd name="T9" fmla="*/ 1333 h 1333"/>
                  <a:gd name="T10" fmla="*/ 281 w 281"/>
                  <a:gd name="T11" fmla="*/ 774 h 1333"/>
                  <a:gd name="T12" fmla="*/ 2 w 281"/>
                  <a:gd name="T13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1333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309"/>
                      <a:pt x="0" y="1309"/>
                      <a:pt x="0" y="1309"/>
                    </a:cubicBezTo>
                    <a:cubicBezTo>
                      <a:pt x="1" y="1309"/>
                      <a:pt x="1" y="1309"/>
                      <a:pt x="2" y="1309"/>
                    </a:cubicBezTo>
                    <a:cubicBezTo>
                      <a:pt x="58" y="1309"/>
                      <a:pt x="111" y="1317"/>
                      <a:pt x="161" y="1333"/>
                    </a:cubicBezTo>
                    <a:cubicBezTo>
                      <a:pt x="236" y="1182"/>
                      <a:pt x="281" y="987"/>
                      <a:pt x="281" y="774"/>
                    </a:cubicBezTo>
                    <a:cubicBezTo>
                      <a:pt x="281" y="436"/>
                      <a:pt x="168" y="143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îṥļîḑé-Freeform: Shape 13"/>
              <p:cNvSpPr/>
              <p:nvPr/>
            </p:nvSpPr>
            <p:spPr bwMode="auto">
              <a:xfrm>
                <a:off x="5570538" y="1532964"/>
                <a:ext cx="1135063" cy="900113"/>
              </a:xfrm>
              <a:custGeom>
                <a:avLst/>
                <a:gdLst>
                  <a:gd name="T0" fmla="*/ 206 w 412"/>
                  <a:gd name="T1" fmla="*/ 320 h 327"/>
                  <a:gd name="T2" fmla="*/ 412 w 412"/>
                  <a:gd name="T3" fmla="*/ 327 h 327"/>
                  <a:gd name="T4" fmla="*/ 206 w 412"/>
                  <a:gd name="T5" fmla="*/ 0 h 327"/>
                  <a:gd name="T6" fmla="*/ 0 w 412"/>
                  <a:gd name="T7" fmla="*/ 327 h 327"/>
                  <a:gd name="T8" fmla="*/ 206 w 412"/>
                  <a:gd name="T9" fmla="*/ 32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27">
                    <a:moveTo>
                      <a:pt x="206" y="320"/>
                    </a:moveTo>
                    <a:cubicBezTo>
                      <a:pt x="276" y="320"/>
                      <a:pt x="345" y="322"/>
                      <a:pt x="412" y="327"/>
                    </a:cubicBezTo>
                    <a:cubicBezTo>
                      <a:pt x="363" y="188"/>
                      <a:pt x="291" y="74"/>
                      <a:pt x="206" y="0"/>
                    </a:cubicBezTo>
                    <a:cubicBezTo>
                      <a:pt x="121" y="74"/>
                      <a:pt x="49" y="188"/>
                      <a:pt x="0" y="327"/>
                    </a:cubicBezTo>
                    <a:cubicBezTo>
                      <a:pt x="67" y="322"/>
                      <a:pt x="136" y="320"/>
                      <a:pt x="206" y="32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îṥļîḑé-Freeform: Shape 14"/>
              <p:cNvSpPr/>
              <p:nvPr/>
            </p:nvSpPr>
            <p:spPr bwMode="auto">
              <a:xfrm>
                <a:off x="6132513" y="1532964"/>
                <a:ext cx="573088" cy="900113"/>
              </a:xfrm>
              <a:custGeom>
                <a:avLst/>
                <a:gdLst>
                  <a:gd name="T0" fmla="*/ 0 w 208"/>
                  <a:gd name="T1" fmla="*/ 1 h 327"/>
                  <a:gd name="T2" fmla="*/ 0 w 208"/>
                  <a:gd name="T3" fmla="*/ 320 h 327"/>
                  <a:gd name="T4" fmla="*/ 2 w 208"/>
                  <a:gd name="T5" fmla="*/ 320 h 327"/>
                  <a:gd name="T6" fmla="*/ 208 w 208"/>
                  <a:gd name="T7" fmla="*/ 327 h 327"/>
                  <a:gd name="T8" fmla="*/ 2 w 208"/>
                  <a:gd name="T9" fmla="*/ 0 h 327"/>
                  <a:gd name="T10" fmla="*/ 0 w 208"/>
                  <a:gd name="T11" fmla="*/ 1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327">
                    <a:moveTo>
                      <a:pt x="0" y="1"/>
                    </a:moveTo>
                    <a:cubicBezTo>
                      <a:pt x="0" y="320"/>
                      <a:pt x="0" y="320"/>
                      <a:pt x="0" y="320"/>
                    </a:cubicBezTo>
                    <a:cubicBezTo>
                      <a:pt x="1" y="320"/>
                      <a:pt x="1" y="320"/>
                      <a:pt x="2" y="320"/>
                    </a:cubicBezTo>
                    <a:cubicBezTo>
                      <a:pt x="72" y="320"/>
                      <a:pt x="141" y="322"/>
                      <a:pt x="208" y="327"/>
                    </a:cubicBezTo>
                    <a:cubicBezTo>
                      <a:pt x="159" y="188"/>
                      <a:pt x="87" y="74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îṥļîḑé-Freeform: Shape 15"/>
              <p:cNvSpPr/>
              <p:nvPr/>
            </p:nvSpPr>
            <p:spPr bwMode="auto">
              <a:xfrm>
                <a:off x="5972175" y="3992002"/>
                <a:ext cx="331788" cy="1773238"/>
              </a:xfrm>
              <a:custGeom>
                <a:avLst/>
                <a:gdLst>
                  <a:gd name="T0" fmla="*/ 60 w 120"/>
                  <a:gd name="T1" fmla="*/ 0 h 645"/>
                  <a:gd name="T2" fmla="*/ 0 w 120"/>
                  <a:gd name="T3" fmla="*/ 322 h 645"/>
                  <a:gd name="T4" fmla="*/ 60 w 120"/>
                  <a:gd name="T5" fmla="*/ 645 h 645"/>
                  <a:gd name="T6" fmla="*/ 120 w 120"/>
                  <a:gd name="T7" fmla="*/ 322 h 645"/>
                  <a:gd name="T8" fmla="*/ 60 w 120"/>
                  <a:gd name="T9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45">
                    <a:moveTo>
                      <a:pt x="60" y="0"/>
                    </a:moveTo>
                    <a:cubicBezTo>
                      <a:pt x="24" y="60"/>
                      <a:pt x="0" y="182"/>
                      <a:pt x="0" y="322"/>
                    </a:cubicBezTo>
                    <a:cubicBezTo>
                      <a:pt x="0" y="463"/>
                      <a:pt x="24" y="585"/>
                      <a:pt x="60" y="645"/>
                    </a:cubicBezTo>
                    <a:cubicBezTo>
                      <a:pt x="96" y="585"/>
                      <a:pt x="120" y="463"/>
                      <a:pt x="120" y="322"/>
                    </a:cubicBezTo>
                    <a:cubicBezTo>
                      <a:pt x="120" y="182"/>
                      <a:pt x="96" y="60"/>
                      <a:pt x="6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îṥļîḑé-Freeform: Shape 16"/>
              <p:cNvSpPr/>
              <p:nvPr/>
            </p:nvSpPr>
            <p:spPr bwMode="auto">
              <a:xfrm>
                <a:off x="6132513" y="3992002"/>
                <a:ext cx="171450" cy="1773238"/>
              </a:xfrm>
              <a:custGeom>
                <a:avLst/>
                <a:gdLst>
                  <a:gd name="T0" fmla="*/ 0 w 62"/>
                  <a:gd name="T1" fmla="*/ 3 h 645"/>
                  <a:gd name="T2" fmla="*/ 0 w 62"/>
                  <a:gd name="T3" fmla="*/ 642 h 645"/>
                  <a:gd name="T4" fmla="*/ 2 w 62"/>
                  <a:gd name="T5" fmla="*/ 645 h 645"/>
                  <a:gd name="T6" fmla="*/ 62 w 62"/>
                  <a:gd name="T7" fmla="*/ 322 h 645"/>
                  <a:gd name="T8" fmla="*/ 2 w 62"/>
                  <a:gd name="T9" fmla="*/ 0 h 645"/>
                  <a:gd name="T10" fmla="*/ 0 w 62"/>
                  <a:gd name="T11" fmla="*/ 3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645">
                    <a:moveTo>
                      <a:pt x="0" y="3"/>
                    </a:moveTo>
                    <a:cubicBezTo>
                      <a:pt x="0" y="642"/>
                      <a:pt x="0" y="642"/>
                      <a:pt x="0" y="642"/>
                    </a:cubicBezTo>
                    <a:cubicBezTo>
                      <a:pt x="1" y="643"/>
                      <a:pt x="1" y="644"/>
                      <a:pt x="2" y="645"/>
                    </a:cubicBezTo>
                    <a:cubicBezTo>
                      <a:pt x="38" y="585"/>
                      <a:pt x="62" y="463"/>
                      <a:pt x="62" y="322"/>
                    </a:cubicBezTo>
                    <a:cubicBezTo>
                      <a:pt x="62" y="182"/>
                      <a:pt x="38" y="6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îṥļîḑé-Oval 17"/>
              <p:cNvSpPr/>
              <p:nvPr/>
            </p:nvSpPr>
            <p:spPr bwMode="auto">
              <a:xfrm>
                <a:off x="5705475" y="2801377"/>
                <a:ext cx="865188" cy="86042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îṥļîḑé-Oval 18"/>
              <p:cNvSpPr/>
              <p:nvPr/>
            </p:nvSpPr>
            <p:spPr bwMode="auto">
              <a:xfrm>
                <a:off x="5837238" y="2933139"/>
                <a:ext cx="601663" cy="6000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îṥļîḑé-Freeform: Shape 19"/>
              <p:cNvSpPr/>
              <p:nvPr/>
            </p:nvSpPr>
            <p:spPr bwMode="auto">
              <a:xfrm>
                <a:off x="6132513" y="2801377"/>
                <a:ext cx="438150" cy="860425"/>
              </a:xfrm>
              <a:custGeom>
                <a:avLst/>
                <a:gdLst>
                  <a:gd name="T0" fmla="*/ 2 w 159"/>
                  <a:gd name="T1" fmla="*/ 0 h 313"/>
                  <a:gd name="T2" fmla="*/ 0 w 159"/>
                  <a:gd name="T3" fmla="*/ 0 h 313"/>
                  <a:gd name="T4" fmla="*/ 0 w 159"/>
                  <a:gd name="T5" fmla="*/ 48 h 313"/>
                  <a:gd name="T6" fmla="*/ 2 w 159"/>
                  <a:gd name="T7" fmla="*/ 48 h 313"/>
                  <a:gd name="T8" fmla="*/ 111 w 159"/>
                  <a:gd name="T9" fmla="*/ 157 h 313"/>
                  <a:gd name="T10" fmla="*/ 2 w 159"/>
                  <a:gd name="T11" fmla="*/ 266 h 313"/>
                  <a:gd name="T12" fmla="*/ 0 w 159"/>
                  <a:gd name="T13" fmla="*/ 265 h 313"/>
                  <a:gd name="T14" fmla="*/ 0 w 159"/>
                  <a:gd name="T15" fmla="*/ 313 h 313"/>
                  <a:gd name="T16" fmla="*/ 2 w 159"/>
                  <a:gd name="T17" fmla="*/ 313 h 313"/>
                  <a:gd name="T18" fmla="*/ 159 w 159"/>
                  <a:gd name="T19" fmla="*/ 157 h 313"/>
                  <a:gd name="T20" fmla="*/ 2 w 159"/>
                  <a:gd name="T2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313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1" y="48"/>
                      <a:pt x="2" y="48"/>
                    </a:cubicBezTo>
                    <a:cubicBezTo>
                      <a:pt x="62" y="48"/>
                      <a:pt x="111" y="96"/>
                      <a:pt x="111" y="157"/>
                    </a:cubicBezTo>
                    <a:cubicBezTo>
                      <a:pt x="111" y="217"/>
                      <a:pt x="62" y="266"/>
                      <a:pt x="2" y="266"/>
                    </a:cubicBezTo>
                    <a:cubicBezTo>
                      <a:pt x="1" y="266"/>
                      <a:pt x="1" y="265"/>
                      <a:pt x="0" y="265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1" y="313"/>
                      <a:pt x="1" y="313"/>
                      <a:pt x="2" y="313"/>
                    </a:cubicBezTo>
                    <a:cubicBezTo>
                      <a:pt x="88" y="313"/>
                      <a:pt x="159" y="243"/>
                      <a:pt x="159" y="157"/>
                    </a:cubicBezTo>
                    <a:cubicBezTo>
                      <a:pt x="159" y="70"/>
                      <a:pt x="88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îṥļîḑé-Freeform: Shape 20"/>
              <p:cNvSpPr/>
              <p:nvPr/>
            </p:nvSpPr>
            <p:spPr bwMode="auto">
              <a:xfrm>
                <a:off x="6132513" y="2933139"/>
                <a:ext cx="306388" cy="600075"/>
              </a:xfrm>
              <a:custGeom>
                <a:avLst/>
                <a:gdLst>
                  <a:gd name="T0" fmla="*/ 111 w 111"/>
                  <a:gd name="T1" fmla="*/ 109 h 218"/>
                  <a:gd name="T2" fmla="*/ 2 w 111"/>
                  <a:gd name="T3" fmla="*/ 0 h 218"/>
                  <a:gd name="T4" fmla="*/ 0 w 111"/>
                  <a:gd name="T5" fmla="*/ 0 h 218"/>
                  <a:gd name="T6" fmla="*/ 0 w 111"/>
                  <a:gd name="T7" fmla="*/ 217 h 218"/>
                  <a:gd name="T8" fmla="*/ 2 w 111"/>
                  <a:gd name="T9" fmla="*/ 218 h 218"/>
                  <a:gd name="T10" fmla="*/ 111 w 111"/>
                  <a:gd name="T11" fmla="*/ 10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218">
                    <a:moveTo>
                      <a:pt x="111" y="109"/>
                    </a:moveTo>
                    <a:cubicBezTo>
                      <a:pt x="111" y="48"/>
                      <a:pt x="6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1" y="217"/>
                      <a:pt x="1" y="218"/>
                      <a:pt x="2" y="218"/>
                    </a:cubicBezTo>
                    <a:cubicBezTo>
                      <a:pt x="62" y="218"/>
                      <a:pt x="111" y="169"/>
                      <a:pt x="111" y="10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7" name="îṥļîḑé-Straight Connector 21"/>
          <p:cNvCxnSpPr/>
          <p:nvPr/>
        </p:nvCxnSpPr>
        <p:spPr>
          <a:xfrm>
            <a:off x="4851454" y="2136167"/>
            <a:ext cx="1266020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2"/>
          <p:cNvGrpSpPr/>
          <p:nvPr/>
        </p:nvGrpSpPr>
        <p:grpSpPr>
          <a:xfrm>
            <a:off x="5208235" y="3438078"/>
            <a:ext cx="909241" cy="368323"/>
            <a:chOff x="6907213" y="4773425"/>
            <a:chExt cx="1631576" cy="491098"/>
          </a:xfrm>
        </p:grpSpPr>
        <p:cxnSp>
          <p:nvCxnSpPr>
            <p:cNvPr id="28" name="îṥļîḑé-Straight Connector 23"/>
            <p:cNvCxnSpPr/>
            <p:nvPr/>
          </p:nvCxnSpPr>
          <p:spPr>
            <a:xfrm>
              <a:off x="6907213" y="4773425"/>
              <a:ext cx="16136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îṥļîḑé-Straight Connector 24"/>
            <p:cNvCxnSpPr/>
            <p:nvPr/>
          </p:nvCxnSpPr>
          <p:spPr>
            <a:xfrm>
              <a:off x="8538789" y="4773425"/>
              <a:ext cx="0" cy="491098"/>
            </a:xfrm>
            <a:prstGeom prst="line">
              <a:avLst/>
            </a:prstGeom>
            <a:ln>
              <a:solidFill>
                <a:schemeClr val="accent5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îṥļîḑé-Straight Connector 25"/>
          <p:cNvCxnSpPr/>
          <p:nvPr/>
        </p:nvCxnSpPr>
        <p:spPr>
          <a:xfrm>
            <a:off x="3194541" y="2940334"/>
            <a:ext cx="1164376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6"/>
          <p:cNvGrpSpPr/>
          <p:nvPr/>
        </p:nvGrpSpPr>
        <p:grpSpPr>
          <a:xfrm flipH="1">
            <a:off x="3179648" y="1323578"/>
            <a:ext cx="1424417" cy="368323"/>
            <a:chOff x="6907212" y="4773425"/>
            <a:chExt cx="1631577" cy="491098"/>
          </a:xfrm>
        </p:grpSpPr>
        <p:cxnSp>
          <p:nvCxnSpPr>
            <p:cNvPr id="26" name="îṥļîḑé-Straight Connector 27"/>
            <p:cNvCxnSpPr/>
            <p:nvPr/>
          </p:nvCxnSpPr>
          <p:spPr>
            <a:xfrm>
              <a:off x="6907212" y="4773425"/>
              <a:ext cx="16315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îṥļîḑé-Straight Connector 28"/>
            <p:cNvCxnSpPr/>
            <p:nvPr/>
          </p:nvCxnSpPr>
          <p:spPr>
            <a:xfrm>
              <a:off x="8538789" y="4773425"/>
              <a:ext cx="0" cy="491098"/>
            </a:xfrm>
            <a:prstGeom prst="line">
              <a:avLst/>
            </a:prstGeom>
            <a:ln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îṥļîḑé-Oval 29"/>
          <p:cNvSpPr/>
          <p:nvPr/>
        </p:nvSpPr>
        <p:spPr>
          <a:xfrm>
            <a:off x="6261283" y="1930973"/>
            <a:ext cx="437930" cy="43792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ctr"/>
            <a:r>
              <a:rPr lang="en-US" sz="2400">
                <a:cs typeface="+mn-ea"/>
                <a:sym typeface="+mn-lt"/>
              </a:rPr>
              <a:t>02</a:t>
            </a:r>
            <a:endParaRPr lang="en-US" sz="2400">
              <a:cs typeface="+mn-ea"/>
              <a:sym typeface="+mn-lt"/>
            </a:endParaRPr>
          </a:p>
        </p:txBody>
      </p:sp>
      <p:sp>
        <p:nvSpPr>
          <p:cNvPr id="13" name="îṥļîḑé-Oval 32"/>
          <p:cNvSpPr/>
          <p:nvPr/>
        </p:nvSpPr>
        <p:spPr>
          <a:xfrm>
            <a:off x="5971159" y="3779609"/>
            <a:ext cx="437930" cy="437929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ctr"/>
            <a:r>
              <a:rPr lang="en-US" sz="2400">
                <a:cs typeface="+mn-ea"/>
                <a:sym typeface="+mn-lt"/>
              </a:rPr>
              <a:t>04</a:t>
            </a:r>
            <a:endParaRPr lang="en-US" sz="2400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409089" y="1894350"/>
            <a:ext cx="2195559" cy="2402636"/>
            <a:chOff x="6409089" y="1894350"/>
            <a:chExt cx="2195559" cy="2402636"/>
          </a:xfrm>
        </p:grpSpPr>
        <p:grpSp>
          <p:nvGrpSpPr>
            <p:cNvPr id="12" name="Group 43"/>
            <p:cNvGrpSpPr/>
            <p:nvPr/>
          </p:nvGrpSpPr>
          <p:grpSpPr>
            <a:xfrm>
              <a:off x="6699214" y="1894350"/>
              <a:ext cx="1905434" cy="553998"/>
              <a:chOff x="8932284" y="2525798"/>
              <a:chExt cx="2202133" cy="738664"/>
            </a:xfrm>
          </p:grpSpPr>
          <p:sp>
            <p:nvSpPr>
              <p:cNvPr id="24" name="îṥļîḑé-TextBox 30"/>
              <p:cNvSpPr txBox="1"/>
              <p:nvPr/>
            </p:nvSpPr>
            <p:spPr>
              <a:xfrm>
                <a:off x="8932284" y="2525798"/>
                <a:ext cx="2202133" cy="27699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îṥļîḑé-Rectangle 31"/>
              <p:cNvSpPr/>
              <p:nvPr/>
            </p:nvSpPr>
            <p:spPr>
              <a:xfrm>
                <a:off x="8932284" y="2802797"/>
                <a:ext cx="2202133" cy="461665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 b="1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îṥļîḑé-TextBox 33"/>
            <p:cNvSpPr txBox="1"/>
            <p:nvPr/>
          </p:nvSpPr>
          <p:spPr>
            <a:xfrm>
              <a:off x="6409089" y="3742988"/>
              <a:ext cx="1651600" cy="20774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ṥļîḑé-Rectangle 34"/>
            <p:cNvSpPr/>
            <p:nvPr/>
          </p:nvSpPr>
          <p:spPr>
            <a:xfrm>
              <a:off x="6409089" y="3950737"/>
              <a:ext cx="1651600" cy="346249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100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îṥļîḑé-Oval 35"/>
          <p:cNvSpPr/>
          <p:nvPr/>
        </p:nvSpPr>
        <p:spPr>
          <a:xfrm>
            <a:off x="3020393" y="1578231"/>
            <a:ext cx="437930" cy="437929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ctr"/>
            <a:r>
              <a:rPr lang="en-US" sz="2400">
                <a:cs typeface="+mn-ea"/>
                <a:sym typeface="+mn-lt"/>
              </a:rPr>
              <a:t>01</a:t>
            </a:r>
            <a:endParaRPr lang="en-US" sz="2400">
              <a:cs typeface="+mn-ea"/>
              <a:sym typeface="+mn-lt"/>
            </a:endParaRPr>
          </a:p>
        </p:txBody>
      </p:sp>
      <p:grpSp>
        <p:nvGrpSpPr>
          <p:cNvPr id="17" name="Group 1"/>
          <p:cNvGrpSpPr/>
          <p:nvPr/>
        </p:nvGrpSpPr>
        <p:grpSpPr>
          <a:xfrm>
            <a:off x="539752" y="1541607"/>
            <a:ext cx="2480643" cy="553998"/>
            <a:chOff x="1825058" y="2055475"/>
            <a:chExt cx="2202133" cy="738664"/>
          </a:xfrm>
        </p:grpSpPr>
        <p:sp>
          <p:nvSpPr>
            <p:cNvPr id="22" name="îṥļîḑé-TextBox 36"/>
            <p:cNvSpPr txBox="1"/>
            <p:nvPr/>
          </p:nvSpPr>
          <p:spPr>
            <a:xfrm>
              <a:off x="1825058" y="2055475"/>
              <a:ext cx="2202133" cy="27699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îṥļîḑé-Rectangle 37"/>
            <p:cNvSpPr/>
            <p:nvPr/>
          </p:nvSpPr>
          <p:spPr>
            <a:xfrm>
              <a:off x="1825058" y="2332474"/>
              <a:ext cx="2202133" cy="461665"/>
            </a:xfrm>
            <a:prstGeom prst="rect">
              <a:avLst/>
            </a:prstGeom>
          </p:spPr>
          <p:txBody>
            <a:bodyPr wrap="square" lIns="0" tIns="0" rIns="14400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îṥļîḑé-Oval 38"/>
          <p:cNvSpPr/>
          <p:nvPr/>
        </p:nvSpPr>
        <p:spPr>
          <a:xfrm>
            <a:off x="2540153" y="2751575"/>
            <a:ext cx="437930" cy="437929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10000"/>
          </a:bodyPr>
          <a:lstStyle/>
          <a:p>
            <a:pPr algn="ctr"/>
            <a:r>
              <a:rPr lang="en-US" sz="2400">
                <a:cs typeface="+mn-ea"/>
                <a:sym typeface="+mn-lt"/>
              </a:rPr>
              <a:t>03</a:t>
            </a:r>
            <a:endParaRPr lang="en-US" sz="2400">
              <a:cs typeface="+mn-ea"/>
              <a:sym typeface="+mn-lt"/>
            </a:endParaRPr>
          </a:p>
        </p:txBody>
      </p:sp>
      <p:grpSp>
        <p:nvGrpSpPr>
          <p:cNvPr id="19" name="Group 42"/>
          <p:cNvGrpSpPr/>
          <p:nvPr/>
        </p:nvGrpSpPr>
        <p:grpSpPr>
          <a:xfrm>
            <a:off x="539752" y="2714951"/>
            <a:ext cx="2000403" cy="553998"/>
            <a:chOff x="1184738" y="3619933"/>
            <a:chExt cx="2202133" cy="738664"/>
          </a:xfrm>
        </p:grpSpPr>
        <p:sp>
          <p:nvSpPr>
            <p:cNvPr id="20" name="îṥļîḑé-TextBox 39"/>
            <p:cNvSpPr txBox="1"/>
            <p:nvPr/>
          </p:nvSpPr>
          <p:spPr>
            <a:xfrm>
              <a:off x="1184738" y="3619933"/>
              <a:ext cx="2202133" cy="27699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îṥļîḑé-Rectangle 40"/>
            <p:cNvSpPr/>
            <p:nvPr/>
          </p:nvSpPr>
          <p:spPr>
            <a:xfrm>
              <a:off x="1184738" y="3896932"/>
              <a:ext cx="2202133" cy="461665"/>
            </a:xfrm>
            <a:prstGeom prst="rect">
              <a:avLst/>
            </a:prstGeom>
          </p:spPr>
          <p:txBody>
            <a:bodyPr wrap="square" lIns="0" tIns="0" rIns="14400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91270" y="1851545"/>
            <a:ext cx="2115403" cy="1432790"/>
            <a:chOff x="691270" y="1851545"/>
            <a:chExt cx="2115403" cy="1432790"/>
          </a:xfrm>
        </p:grpSpPr>
        <p:sp>
          <p:nvSpPr>
            <p:cNvPr id="3" name="îŝḷîḓé-Isosceles Triangle 118"/>
            <p:cNvSpPr/>
            <p:nvPr/>
          </p:nvSpPr>
          <p:spPr>
            <a:xfrm rot="5400000">
              <a:off x="1719827" y="2659851"/>
              <a:ext cx="550592" cy="698376"/>
            </a:xfrm>
            <a:prstGeom prst="triangle">
              <a:avLst>
                <a:gd name="adj" fmla="val 67564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îŝḷîḓé-Rectangle 119"/>
            <p:cNvSpPr/>
            <p:nvPr/>
          </p:nvSpPr>
          <p:spPr>
            <a:xfrm>
              <a:off x="691270" y="1851545"/>
              <a:ext cx="2115403" cy="49560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85000" lnSpcReduction="1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2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5" name="îŝḷîḓé-Right Triangle 120"/>
            <p:cNvSpPr/>
            <p:nvPr/>
          </p:nvSpPr>
          <p:spPr>
            <a:xfrm flipH="1" flipV="1">
              <a:off x="691270" y="2347153"/>
              <a:ext cx="1782983" cy="33168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îŝḷîḓé-Isosceles Triangle 121"/>
            <p:cNvSpPr/>
            <p:nvPr/>
          </p:nvSpPr>
          <p:spPr>
            <a:xfrm rot="5400000">
              <a:off x="1512248" y="1921051"/>
              <a:ext cx="473447" cy="1450562"/>
            </a:xfrm>
            <a:prstGeom prst="triangle">
              <a:avLst>
                <a:gd name="adj" fmla="val 56702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ŝḷîḓé-Isosceles Triangle 122"/>
            <p:cNvSpPr/>
            <p:nvPr/>
          </p:nvSpPr>
          <p:spPr>
            <a:xfrm rot="16200000" flipH="1">
              <a:off x="1475737" y="2241131"/>
              <a:ext cx="414516" cy="1318605"/>
            </a:xfrm>
            <a:prstGeom prst="triangle">
              <a:avLst>
                <a:gd name="adj" fmla="val 45027"/>
              </a:avLst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14298" y="1851545"/>
            <a:ext cx="2115403" cy="1432790"/>
            <a:chOff x="3514298" y="1851545"/>
            <a:chExt cx="2115403" cy="1432790"/>
          </a:xfrm>
        </p:grpSpPr>
        <p:sp>
          <p:nvSpPr>
            <p:cNvPr id="8" name="îŝḷîḓé-Isosceles Triangle 123"/>
            <p:cNvSpPr/>
            <p:nvPr/>
          </p:nvSpPr>
          <p:spPr>
            <a:xfrm rot="5400000">
              <a:off x="4542855" y="2659851"/>
              <a:ext cx="550592" cy="698376"/>
            </a:xfrm>
            <a:prstGeom prst="triangle">
              <a:avLst>
                <a:gd name="adj" fmla="val 67564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ŝḷîḓé-Rectangle 124"/>
            <p:cNvSpPr/>
            <p:nvPr/>
          </p:nvSpPr>
          <p:spPr>
            <a:xfrm>
              <a:off x="3514298" y="1851545"/>
              <a:ext cx="2115403" cy="495609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85000" lnSpcReduction="1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2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0" name="îŝḷîḓé-Right Triangle 125"/>
            <p:cNvSpPr/>
            <p:nvPr/>
          </p:nvSpPr>
          <p:spPr>
            <a:xfrm flipH="1" flipV="1">
              <a:off x="3514298" y="2347153"/>
              <a:ext cx="1782983" cy="33168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ŝḷîḓé-Isosceles Triangle 126"/>
            <p:cNvSpPr/>
            <p:nvPr/>
          </p:nvSpPr>
          <p:spPr>
            <a:xfrm rot="5400000">
              <a:off x="4335276" y="1921051"/>
              <a:ext cx="473447" cy="1450562"/>
            </a:xfrm>
            <a:prstGeom prst="triangle">
              <a:avLst>
                <a:gd name="adj" fmla="val 56702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ŝḷîḓé-Isosceles Triangle 127"/>
            <p:cNvSpPr/>
            <p:nvPr/>
          </p:nvSpPr>
          <p:spPr>
            <a:xfrm rot="16200000" flipH="1">
              <a:off x="4298766" y="2241131"/>
              <a:ext cx="414516" cy="1318605"/>
            </a:xfrm>
            <a:prstGeom prst="triangle">
              <a:avLst>
                <a:gd name="adj" fmla="val 4502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37327" y="1851545"/>
            <a:ext cx="2115403" cy="1432790"/>
            <a:chOff x="6337327" y="1851545"/>
            <a:chExt cx="2115403" cy="1432790"/>
          </a:xfrm>
        </p:grpSpPr>
        <p:sp>
          <p:nvSpPr>
            <p:cNvPr id="13" name="îŝḷîḓé-Isosceles Triangle 128"/>
            <p:cNvSpPr/>
            <p:nvPr/>
          </p:nvSpPr>
          <p:spPr>
            <a:xfrm rot="5400000">
              <a:off x="7365884" y="2659851"/>
              <a:ext cx="550592" cy="698376"/>
            </a:xfrm>
            <a:prstGeom prst="triangle">
              <a:avLst>
                <a:gd name="adj" fmla="val 67564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ŝḷîḓé-Rectangle 129"/>
            <p:cNvSpPr/>
            <p:nvPr/>
          </p:nvSpPr>
          <p:spPr>
            <a:xfrm>
              <a:off x="6337327" y="1851545"/>
              <a:ext cx="2115403" cy="495609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85000" lnSpcReduction="1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2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5" name="îŝḷîḓé-Right Triangle 130"/>
            <p:cNvSpPr/>
            <p:nvPr/>
          </p:nvSpPr>
          <p:spPr>
            <a:xfrm flipH="1" flipV="1">
              <a:off x="6337327" y="2347153"/>
              <a:ext cx="1782983" cy="331689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ŝḷîḓé-Isosceles Triangle 131"/>
            <p:cNvSpPr/>
            <p:nvPr/>
          </p:nvSpPr>
          <p:spPr>
            <a:xfrm rot="5400000">
              <a:off x="7158305" y="1921051"/>
              <a:ext cx="473447" cy="1450562"/>
            </a:xfrm>
            <a:prstGeom prst="triangle">
              <a:avLst>
                <a:gd name="adj" fmla="val 56702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ŝḷîḓé-Isosceles Triangle 132"/>
            <p:cNvSpPr/>
            <p:nvPr/>
          </p:nvSpPr>
          <p:spPr>
            <a:xfrm rot="16200000" flipH="1">
              <a:off x="7121794" y="2241131"/>
              <a:ext cx="414516" cy="1318605"/>
            </a:xfrm>
            <a:prstGeom prst="triangle">
              <a:avLst>
                <a:gd name="adj" fmla="val 45027"/>
              </a:avLst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îŝḷîḓé-Rectangle 133"/>
          <p:cNvSpPr/>
          <p:nvPr/>
        </p:nvSpPr>
        <p:spPr>
          <a:xfrm>
            <a:off x="843119" y="1450265"/>
            <a:ext cx="1811705" cy="401281"/>
          </a:xfrm>
          <a:prstGeom prst="rect">
            <a:avLst/>
          </a:prstGeom>
        </p:spPr>
        <p:txBody>
          <a:bodyPr wrap="none" lIns="72000" tIns="0" rIns="72000" bIns="0" anchor="ctr" anchorCtr="1">
            <a:normAutofit/>
          </a:bodyPr>
          <a:lstStyle/>
          <a:p>
            <a:pPr lvl="0" algn="ctr" defTabSz="914400">
              <a:defRPr/>
            </a:pPr>
            <a:r>
              <a:rPr lang="zh-CN" altLang="en-US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îŝḷîḓé-Rectangle 134"/>
          <p:cNvSpPr/>
          <p:nvPr/>
        </p:nvSpPr>
        <p:spPr>
          <a:xfrm>
            <a:off x="6489175" y="1450211"/>
            <a:ext cx="1811705" cy="401281"/>
          </a:xfrm>
          <a:prstGeom prst="rect">
            <a:avLst/>
          </a:prstGeom>
        </p:spPr>
        <p:txBody>
          <a:bodyPr wrap="none" lIns="72000" tIns="0" rIns="72000" bIns="0" anchor="ctr" anchorCtr="1">
            <a:normAutofit/>
          </a:bodyPr>
          <a:lstStyle/>
          <a:p>
            <a:pPr lvl="0" algn="ctr" defTabSz="914400">
              <a:defRPr/>
            </a:pPr>
            <a:r>
              <a:rPr lang="zh-CN" altLang="en-US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îŝḷîḓé-Rectangle 135"/>
          <p:cNvSpPr/>
          <p:nvPr/>
        </p:nvSpPr>
        <p:spPr>
          <a:xfrm>
            <a:off x="3666147" y="1450265"/>
            <a:ext cx="1811705" cy="401281"/>
          </a:xfrm>
          <a:prstGeom prst="rect">
            <a:avLst/>
          </a:prstGeom>
        </p:spPr>
        <p:txBody>
          <a:bodyPr wrap="none" lIns="72000" tIns="0" rIns="72000" bIns="0" anchor="ctr" anchorCtr="1">
            <a:normAutofit/>
          </a:bodyPr>
          <a:lstStyle/>
          <a:p>
            <a:pPr lvl="0" algn="ctr" defTabSz="914400">
              <a:defRPr/>
            </a:pPr>
            <a:r>
              <a:rPr lang="zh-CN" altLang="en-US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îŝḷîḓé-Freeform: Shape 136" title="DnHH3qdgWa"/>
          <p:cNvSpPr/>
          <p:nvPr/>
        </p:nvSpPr>
        <p:spPr bwMode="auto">
          <a:xfrm>
            <a:off x="1608803" y="3415169"/>
            <a:ext cx="282184" cy="443132"/>
          </a:xfrm>
          <a:custGeom>
            <a:avLst/>
            <a:gdLst>
              <a:gd name="connsiteX0" fmla="*/ 107157 w 214313"/>
              <a:gd name="connsiteY0" fmla="*/ 288925 h 336550"/>
              <a:gd name="connsiteX1" fmla="*/ 92075 w 214313"/>
              <a:gd name="connsiteY1" fmla="*/ 303213 h 336550"/>
              <a:gd name="connsiteX2" fmla="*/ 107157 w 214313"/>
              <a:gd name="connsiteY2" fmla="*/ 317501 h 336550"/>
              <a:gd name="connsiteX3" fmla="*/ 122239 w 214313"/>
              <a:gd name="connsiteY3" fmla="*/ 303213 h 336550"/>
              <a:gd name="connsiteX4" fmla="*/ 107157 w 214313"/>
              <a:gd name="connsiteY4" fmla="*/ 288925 h 336550"/>
              <a:gd name="connsiteX5" fmla="*/ 30187 w 214313"/>
              <a:gd name="connsiteY5" fmla="*/ 41275 h 336550"/>
              <a:gd name="connsiteX6" fmla="*/ 22225 w 214313"/>
              <a:gd name="connsiteY6" fmla="*/ 50461 h 336550"/>
              <a:gd name="connsiteX7" fmla="*/ 22225 w 214313"/>
              <a:gd name="connsiteY7" fmla="*/ 259103 h 336550"/>
              <a:gd name="connsiteX8" fmla="*/ 30187 w 214313"/>
              <a:gd name="connsiteY8" fmla="*/ 268288 h 336550"/>
              <a:gd name="connsiteX9" fmla="*/ 184126 w 214313"/>
              <a:gd name="connsiteY9" fmla="*/ 268288 h 336550"/>
              <a:gd name="connsiteX10" fmla="*/ 192088 w 214313"/>
              <a:gd name="connsiteY10" fmla="*/ 259103 h 336550"/>
              <a:gd name="connsiteX11" fmla="*/ 192088 w 214313"/>
              <a:gd name="connsiteY11" fmla="*/ 50461 h 336550"/>
              <a:gd name="connsiteX12" fmla="*/ 184126 w 214313"/>
              <a:gd name="connsiteY12" fmla="*/ 41275 h 336550"/>
              <a:gd name="connsiteX13" fmla="*/ 30187 w 214313"/>
              <a:gd name="connsiteY13" fmla="*/ 41275 h 336550"/>
              <a:gd name="connsiteX14" fmla="*/ 92812 w 214313"/>
              <a:gd name="connsiteY14" fmla="*/ 15875 h 336550"/>
              <a:gd name="connsiteX15" fmla="*/ 88900 w 214313"/>
              <a:gd name="connsiteY15" fmla="*/ 21318 h 336550"/>
              <a:gd name="connsiteX16" fmla="*/ 92812 w 214313"/>
              <a:gd name="connsiteY16" fmla="*/ 25400 h 336550"/>
              <a:gd name="connsiteX17" fmla="*/ 121501 w 214313"/>
              <a:gd name="connsiteY17" fmla="*/ 25400 h 336550"/>
              <a:gd name="connsiteX18" fmla="*/ 125413 w 214313"/>
              <a:gd name="connsiteY18" fmla="*/ 21318 h 336550"/>
              <a:gd name="connsiteX19" fmla="*/ 121501 w 214313"/>
              <a:gd name="connsiteY19" fmla="*/ 15875 h 336550"/>
              <a:gd name="connsiteX20" fmla="*/ 92812 w 214313"/>
              <a:gd name="connsiteY20" fmla="*/ 15875 h 336550"/>
              <a:gd name="connsiteX21" fmla="*/ 48948 w 214313"/>
              <a:gd name="connsiteY21" fmla="*/ 0 h 336550"/>
              <a:gd name="connsiteX22" fmla="*/ 165365 w 214313"/>
              <a:gd name="connsiteY22" fmla="*/ 0 h 336550"/>
              <a:gd name="connsiteX23" fmla="*/ 214313 w 214313"/>
              <a:gd name="connsiteY23" fmla="*/ 48642 h 336550"/>
              <a:gd name="connsiteX24" fmla="*/ 214313 w 214313"/>
              <a:gd name="connsiteY24" fmla="*/ 287908 h 336550"/>
              <a:gd name="connsiteX25" fmla="*/ 165365 w 214313"/>
              <a:gd name="connsiteY25" fmla="*/ 336550 h 336550"/>
              <a:gd name="connsiteX26" fmla="*/ 48948 w 214313"/>
              <a:gd name="connsiteY26" fmla="*/ 336550 h 336550"/>
              <a:gd name="connsiteX27" fmla="*/ 0 w 214313"/>
              <a:gd name="connsiteY27" fmla="*/ 287908 h 336550"/>
              <a:gd name="connsiteX28" fmla="*/ 0 w 214313"/>
              <a:gd name="connsiteY28" fmla="*/ 48642 h 336550"/>
              <a:gd name="connsiteX29" fmla="*/ 48948 w 214313"/>
              <a:gd name="connsiteY2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4313" h="336550">
                <a:moveTo>
                  <a:pt x="107157" y="288925"/>
                </a:moveTo>
                <a:cubicBezTo>
                  <a:pt x="98827" y="288925"/>
                  <a:pt x="92075" y="295322"/>
                  <a:pt x="92075" y="303213"/>
                </a:cubicBezTo>
                <a:cubicBezTo>
                  <a:pt x="92075" y="311104"/>
                  <a:pt x="98827" y="317501"/>
                  <a:pt x="107157" y="317501"/>
                </a:cubicBezTo>
                <a:cubicBezTo>
                  <a:pt x="115487" y="317501"/>
                  <a:pt x="122239" y="311104"/>
                  <a:pt x="122239" y="303213"/>
                </a:cubicBezTo>
                <a:cubicBezTo>
                  <a:pt x="122239" y="295322"/>
                  <a:pt x="115487" y="288925"/>
                  <a:pt x="107157" y="288925"/>
                </a:cubicBezTo>
                <a:close/>
                <a:moveTo>
                  <a:pt x="30187" y="41275"/>
                </a:moveTo>
                <a:cubicBezTo>
                  <a:pt x="26206" y="41275"/>
                  <a:pt x="22225" y="45212"/>
                  <a:pt x="22225" y="50461"/>
                </a:cubicBezTo>
                <a:cubicBezTo>
                  <a:pt x="22225" y="50461"/>
                  <a:pt x="22225" y="50461"/>
                  <a:pt x="22225" y="259103"/>
                </a:cubicBezTo>
                <a:cubicBezTo>
                  <a:pt x="22225" y="264352"/>
                  <a:pt x="26206" y="268288"/>
                  <a:pt x="30187" y="268288"/>
                </a:cubicBezTo>
                <a:cubicBezTo>
                  <a:pt x="30187" y="268288"/>
                  <a:pt x="30187" y="268288"/>
                  <a:pt x="184126" y="268288"/>
                </a:cubicBezTo>
                <a:cubicBezTo>
                  <a:pt x="188107" y="268288"/>
                  <a:pt x="192088" y="264352"/>
                  <a:pt x="192088" y="259103"/>
                </a:cubicBezTo>
                <a:lnTo>
                  <a:pt x="192088" y="50461"/>
                </a:lnTo>
                <a:cubicBezTo>
                  <a:pt x="192088" y="45212"/>
                  <a:pt x="188107" y="41275"/>
                  <a:pt x="184126" y="41275"/>
                </a:cubicBezTo>
                <a:cubicBezTo>
                  <a:pt x="184126" y="41275"/>
                  <a:pt x="184126" y="41275"/>
                  <a:pt x="30187" y="41275"/>
                </a:cubicBezTo>
                <a:close/>
                <a:moveTo>
                  <a:pt x="92812" y="15875"/>
                </a:moveTo>
                <a:cubicBezTo>
                  <a:pt x="90204" y="15875"/>
                  <a:pt x="88900" y="18596"/>
                  <a:pt x="88900" y="21318"/>
                </a:cubicBezTo>
                <a:cubicBezTo>
                  <a:pt x="88900" y="24039"/>
                  <a:pt x="90204" y="25400"/>
                  <a:pt x="92812" y="25400"/>
                </a:cubicBezTo>
                <a:cubicBezTo>
                  <a:pt x="92812" y="25400"/>
                  <a:pt x="92812" y="25400"/>
                  <a:pt x="121501" y="25400"/>
                </a:cubicBezTo>
                <a:cubicBezTo>
                  <a:pt x="124109" y="25400"/>
                  <a:pt x="125413" y="24039"/>
                  <a:pt x="125413" y="21318"/>
                </a:cubicBezTo>
                <a:cubicBezTo>
                  <a:pt x="125413" y="18596"/>
                  <a:pt x="124109" y="15875"/>
                  <a:pt x="121501" y="15875"/>
                </a:cubicBezTo>
                <a:cubicBezTo>
                  <a:pt x="121501" y="15875"/>
                  <a:pt x="121501" y="15875"/>
                  <a:pt x="92812" y="15875"/>
                </a:cubicBezTo>
                <a:close/>
                <a:moveTo>
                  <a:pt x="48948" y="0"/>
                </a:moveTo>
                <a:cubicBezTo>
                  <a:pt x="48948" y="0"/>
                  <a:pt x="48948" y="0"/>
                  <a:pt x="165365" y="0"/>
                </a:cubicBezTo>
                <a:cubicBezTo>
                  <a:pt x="193146" y="0"/>
                  <a:pt x="214313" y="22349"/>
                  <a:pt x="214313" y="48642"/>
                </a:cubicBezTo>
                <a:cubicBezTo>
                  <a:pt x="214313" y="48642"/>
                  <a:pt x="214313" y="48642"/>
                  <a:pt x="214313" y="287908"/>
                </a:cubicBezTo>
                <a:cubicBezTo>
                  <a:pt x="214313" y="314201"/>
                  <a:pt x="193146" y="336550"/>
                  <a:pt x="165365" y="336550"/>
                </a:cubicBezTo>
                <a:cubicBezTo>
                  <a:pt x="165365" y="336550"/>
                  <a:pt x="165365" y="336550"/>
                  <a:pt x="48948" y="336550"/>
                </a:cubicBezTo>
                <a:cubicBezTo>
                  <a:pt x="21167" y="336550"/>
                  <a:pt x="0" y="314201"/>
                  <a:pt x="0" y="287908"/>
                </a:cubicBezTo>
                <a:cubicBezTo>
                  <a:pt x="0" y="287908"/>
                  <a:pt x="0" y="287908"/>
                  <a:pt x="0" y="48642"/>
                </a:cubicBezTo>
                <a:cubicBezTo>
                  <a:pt x="0" y="22349"/>
                  <a:pt x="21167" y="0"/>
                  <a:pt x="489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îŝḷîḓé-Freeform: Shape 137" title="BjMffpTKar"/>
          <p:cNvSpPr>
            <a:spLocks noChangeAspect="1"/>
          </p:cNvSpPr>
          <p:nvPr/>
        </p:nvSpPr>
        <p:spPr bwMode="auto">
          <a:xfrm>
            <a:off x="4389573" y="3416130"/>
            <a:ext cx="364852" cy="398531"/>
          </a:xfrm>
          <a:custGeom>
            <a:avLst/>
            <a:gdLst>
              <a:gd name="connsiteX0" fmla="*/ 96838 w 309563"/>
              <a:gd name="connsiteY0" fmla="*/ 300038 h 338138"/>
              <a:gd name="connsiteX1" fmla="*/ 85725 w 309563"/>
              <a:gd name="connsiteY1" fmla="*/ 310357 h 338138"/>
              <a:gd name="connsiteX2" fmla="*/ 96838 w 309563"/>
              <a:gd name="connsiteY2" fmla="*/ 320676 h 338138"/>
              <a:gd name="connsiteX3" fmla="*/ 107951 w 309563"/>
              <a:gd name="connsiteY3" fmla="*/ 310357 h 338138"/>
              <a:gd name="connsiteX4" fmla="*/ 96838 w 309563"/>
              <a:gd name="connsiteY4" fmla="*/ 300038 h 338138"/>
              <a:gd name="connsiteX5" fmla="*/ 206375 w 309563"/>
              <a:gd name="connsiteY5" fmla="*/ 68263 h 338138"/>
              <a:gd name="connsiteX6" fmla="*/ 206375 w 309563"/>
              <a:gd name="connsiteY6" fmla="*/ 112713 h 338138"/>
              <a:gd name="connsiteX7" fmla="*/ 214312 w 309563"/>
              <a:gd name="connsiteY7" fmla="*/ 112713 h 338138"/>
              <a:gd name="connsiteX8" fmla="*/ 214312 w 309563"/>
              <a:gd name="connsiteY8" fmla="*/ 85726 h 338138"/>
              <a:gd name="connsiteX9" fmla="*/ 225425 w 309563"/>
              <a:gd name="connsiteY9" fmla="*/ 107951 h 338138"/>
              <a:gd name="connsiteX10" fmla="*/ 230188 w 309563"/>
              <a:gd name="connsiteY10" fmla="*/ 107951 h 338138"/>
              <a:gd name="connsiteX11" fmla="*/ 241300 w 309563"/>
              <a:gd name="connsiteY11" fmla="*/ 85726 h 338138"/>
              <a:gd name="connsiteX12" fmla="*/ 241300 w 309563"/>
              <a:gd name="connsiteY12" fmla="*/ 112713 h 338138"/>
              <a:gd name="connsiteX13" fmla="*/ 249238 w 309563"/>
              <a:gd name="connsiteY13" fmla="*/ 112713 h 338138"/>
              <a:gd name="connsiteX14" fmla="*/ 249238 w 309563"/>
              <a:gd name="connsiteY14" fmla="*/ 103562 h 338138"/>
              <a:gd name="connsiteX15" fmla="*/ 251925 w 309563"/>
              <a:gd name="connsiteY15" fmla="*/ 106176 h 338138"/>
              <a:gd name="connsiteX16" fmla="*/ 266701 w 309563"/>
              <a:gd name="connsiteY16" fmla="*/ 112713 h 338138"/>
              <a:gd name="connsiteX17" fmla="*/ 284163 w 309563"/>
              <a:gd name="connsiteY17" fmla="*/ 99640 h 338138"/>
              <a:gd name="connsiteX18" fmla="*/ 269387 w 309563"/>
              <a:gd name="connsiteY18" fmla="*/ 85259 h 338138"/>
              <a:gd name="connsiteX19" fmla="*/ 261328 w 309563"/>
              <a:gd name="connsiteY19" fmla="*/ 80029 h 338138"/>
              <a:gd name="connsiteX20" fmla="*/ 268044 w 309563"/>
              <a:gd name="connsiteY20" fmla="*/ 76107 h 338138"/>
              <a:gd name="connsiteX21" fmla="*/ 276104 w 309563"/>
              <a:gd name="connsiteY21" fmla="*/ 77415 h 338138"/>
              <a:gd name="connsiteX22" fmla="*/ 278790 w 309563"/>
              <a:gd name="connsiteY22" fmla="*/ 80029 h 338138"/>
              <a:gd name="connsiteX23" fmla="*/ 284163 w 309563"/>
              <a:gd name="connsiteY23" fmla="*/ 73493 h 338138"/>
              <a:gd name="connsiteX24" fmla="*/ 280133 w 309563"/>
              <a:gd name="connsiteY24" fmla="*/ 70878 h 338138"/>
              <a:gd name="connsiteX25" fmla="*/ 268044 w 309563"/>
              <a:gd name="connsiteY25" fmla="*/ 68263 h 338138"/>
              <a:gd name="connsiteX26" fmla="*/ 251925 w 309563"/>
              <a:gd name="connsiteY26" fmla="*/ 80029 h 338138"/>
              <a:gd name="connsiteX27" fmla="*/ 266701 w 309563"/>
              <a:gd name="connsiteY27" fmla="*/ 93103 h 338138"/>
              <a:gd name="connsiteX28" fmla="*/ 276104 w 309563"/>
              <a:gd name="connsiteY28" fmla="*/ 99640 h 338138"/>
              <a:gd name="connsiteX29" fmla="*/ 266701 w 309563"/>
              <a:gd name="connsiteY29" fmla="*/ 103562 h 338138"/>
              <a:gd name="connsiteX30" fmla="*/ 257298 w 309563"/>
              <a:gd name="connsiteY30" fmla="*/ 100947 h 338138"/>
              <a:gd name="connsiteX31" fmla="*/ 254611 w 309563"/>
              <a:gd name="connsiteY31" fmla="*/ 97025 h 338138"/>
              <a:gd name="connsiteX32" fmla="*/ 249238 w 309563"/>
              <a:gd name="connsiteY32" fmla="*/ 103562 h 338138"/>
              <a:gd name="connsiteX33" fmla="*/ 249238 w 309563"/>
              <a:gd name="connsiteY33" fmla="*/ 68263 h 338138"/>
              <a:gd name="connsiteX34" fmla="*/ 241300 w 309563"/>
              <a:gd name="connsiteY34" fmla="*/ 68263 h 338138"/>
              <a:gd name="connsiteX35" fmla="*/ 227012 w 309563"/>
              <a:gd name="connsiteY35" fmla="*/ 93663 h 338138"/>
              <a:gd name="connsiteX36" fmla="*/ 214312 w 309563"/>
              <a:gd name="connsiteY36" fmla="*/ 68263 h 338138"/>
              <a:gd name="connsiteX37" fmla="*/ 157163 w 309563"/>
              <a:gd name="connsiteY37" fmla="*/ 68263 h 338138"/>
              <a:gd name="connsiteX38" fmla="*/ 157163 w 309563"/>
              <a:gd name="connsiteY38" fmla="*/ 112713 h 338138"/>
              <a:gd name="connsiteX39" fmla="*/ 165100 w 309563"/>
              <a:gd name="connsiteY39" fmla="*/ 112713 h 338138"/>
              <a:gd name="connsiteX40" fmla="*/ 165100 w 309563"/>
              <a:gd name="connsiteY40" fmla="*/ 85726 h 338138"/>
              <a:gd name="connsiteX41" fmla="*/ 176213 w 309563"/>
              <a:gd name="connsiteY41" fmla="*/ 107951 h 338138"/>
              <a:gd name="connsiteX42" fmla="*/ 180976 w 309563"/>
              <a:gd name="connsiteY42" fmla="*/ 107951 h 338138"/>
              <a:gd name="connsiteX43" fmla="*/ 192088 w 309563"/>
              <a:gd name="connsiteY43" fmla="*/ 85726 h 338138"/>
              <a:gd name="connsiteX44" fmla="*/ 192088 w 309563"/>
              <a:gd name="connsiteY44" fmla="*/ 112713 h 338138"/>
              <a:gd name="connsiteX45" fmla="*/ 200026 w 309563"/>
              <a:gd name="connsiteY45" fmla="*/ 112713 h 338138"/>
              <a:gd name="connsiteX46" fmla="*/ 200026 w 309563"/>
              <a:gd name="connsiteY46" fmla="*/ 68263 h 338138"/>
              <a:gd name="connsiteX47" fmla="*/ 192088 w 309563"/>
              <a:gd name="connsiteY47" fmla="*/ 68263 h 338138"/>
              <a:gd name="connsiteX48" fmla="*/ 179388 w 309563"/>
              <a:gd name="connsiteY48" fmla="*/ 93663 h 338138"/>
              <a:gd name="connsiteX49" fmla="*/ 163513 w 309563"/>
              <a:gd name="connsiteY49" fmla="*/ 68263 h 338138"/>
              <a:gd name="connsiteX50" fmla="*/ 221456 w 309563"/>
              <a:gd name="connsiteY50" fmla="*/ 20638 h 338138"/>
              <a:gd name="connsiteX51" fmla="*/ 309563 w 309563"/>
              <a:gd name="connsiteY51" fmla="*/ 89928 h 338138"/>
              <a:gd name="connsiteX52" fmla="*/ 221456 w 309563"/>
              <a:gd name="connsiteY52" fmla="*/ 160525 h 338138"/>
              <a:gd name="connsiteX53" fmla="*/ 216196 w 309563"/>
              <a:gd name="connsiteY53" fmla="*/ 160525 h 338138"/>
              <a:gd name="connsiteX54" fmla="*/ 159650 w 309563"/>
              <a:gd name="connsiteY54" fmla="*/ 176213 h 338138"/>
              <a:gd name="connsiteX55" fmla="*/ 153075 w 309563"/>
              <a:gd name="connsiteY55" fmla="*/ 174906 h 338138"/>
              <a:gd name="connsiteX56" fmla="*/ 150445 w 309563"/>
              <a:gd name="connsiteY56" fmla="*/ 172291 h 338138"/>
              <a:gd name="connsiteX57" fmla="*/ 151760 w 309563"/>
              <a:gd name="connsiteY57" fmla="*/ 168369 h 338138"/>
              <a:gd name="connsiteX58" fmla="*/ 167540 w 309563"/>
              <a:gd name="connsiteY58" fmla="*/ 146144 h 338138"/>
              <a:gd name="connsiteX59" fmla="*/ 133350 w 309563"/>
              <a:gd name="connsiteY59" fmla="*/ 89928 h 338138"/>
              <a:gd name="connsiteX60" fmla="*/ 221456 w 309563"/>
              <a:gd name="connsiteY60" fmla="*/ 20638 h 338138"/>
              <a:gd name="connsiteX61" fmla="*/ 66675 w 309563"/>
              <a:gd name="connsiteY61" fmla="*/ 19050 h 338138"/>
              <a:gd name="connsiteX62" fmla="*/ 66675 w 309563"/>
              <a:gd name="connsiteY62" fmla="*/ 30163 h 338138"/>
              <a:gd name="connsiteX63" fmla="*/ 127000 w 309563"/>
              <a:gd name="connsiteY63" fmla="*/ 30163 h 338138"/>
              <a:gd name="connsiteX64" fmla="*/ 127000 w 309563"/>
              <a:gd name="connsiteY64" fmla="*/ 19050 h 338138"/>
              <a:gd name="connsiteX65" fmla="*/ 26531 w 309563"/>
              <a:gd name="connsiteY65" fmla="*/ 0 h 338138"/>
              <a:gd name="connsiteX66" fmla="*/ 45102 w 309563"/>
              <a:gd name="connsiteY66" fmla="*/ 0 h 338138"/>
              <a:gd name="connsiteX67" fmla="*/ 50408 w 309563"/>
              <a:gd name="connsiteY67" fmla="*/ 5283 h 338138"/>
              <a:gd name="connsiteX68" fmla="*/ 184389 w 309563"/>
              <a:gd name="connsiteY68" fmla="*/ 5283 h 338138"/>
              <a:gd name="connsiteX69" fmla="*/ 193675 w 309563"/>
              <a:gd name="connsiteY69" fmla="*/ 13208 h 338138"/>
              <a:gd name="connsiteX70" fmla="*/ 148572 w 309563"/>
              <a:gd name="connsiteY70" fmla="*/ 33021 h 338138"/>
              <a:gd name="connsiteX71" fmla="*/ 135307 w 309563"/>
              <a:gd name="connsiteY71" fmla="*/ 44909 h 338138"/>
              <a:gd name="connsiteX72" fmla="*/ 30510 w 309563"/>
              <a:gd name="connsiteY72" fmla="*/ 44909 h 338138"/>
              <a:gd name="connsiteX73" fmla="*/ 30510 w 309563"/>
              <a:gd name="connsiteY73" fmla="*/ 283983 h 338138"/>
              <a:gd name="connsiteX74" fmla="*/ 163164 w 309563"/>
              <a:gd name="connsiteY74" fmla="*/ 283983 h 338138"/>
              <a:gd name="connsiteX75" fmla="*/ 163164 w 309563"/>
              <a:gd name="connsiteY75" fmla="*/ 187561 h 338138"/>
              <a:gd name="connsiteX76" fmla="*/ 193675 w 309563"/>
              <a:gd name="connsiteY76" fmla="*/ 180957 h 338138"/>
              <a:gd name="connsiteX77" fmla="*/ 193675 w 309563"/>
              <a:gd name="connsiteY77" fmla="*/ 328892 h 338138"/>
              <a:gd name="connsiteX78" fmla="*/ 184389 w 309563"/>
              <a:gd name="connsiteY78" fmla="*/ 338138 h 338138"/>
              <a:gd name="connsiteX79" fmla="*/ 9286 w 309563"/>
              <a:gd name="connsiteY79" fmla="*/ 338138 h 338138"/>
              <a:gd name="connsiteX80" fmla="*/ 0 w 309563"/>
              <a:gd name="connsiteY80" fmla="*/ 328892 h 338138"/>
              <a:gd name="connsiteX81" fmla="*/ 0 w 309563"/>
              <a:gd name="connsiteY81" fmla="*/ 14529 h 338138"/>
              <a:gd name="connsiteX82" fmla="*/ 9286 w 309563"/>
              <a:gd name="connsiteY82" fmla="*/ 5283 h 338138"/>
              <a:gd name="connsiteX83" fmla="*/ 21224 w 309563"/>
              <a:gd name="connsiteY83" fmla="*/ 5283 h 338138"/>
              <a:gd name="connsiteX84" fmla="*/ 26531 w 309563"/>
              <a:gd name="connsiteY8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09563" h="338138">
                <a:moveTo>
                  <a:pt x="96838" y="300038"/>
                </a:moveTo>
                <a:cubicBezTo>
                  <a:pt x="90700" y="300038"/>
                  <a:pt x="85725" y="304658"/>
                  <a:pt x="85725" y="310357"/>
                </a:cubicBezTo>
                <a:cubicBezTo>
                  <a:pt x="85725" y="316056"/>
                  <a:pt x="90700" y="320676"/>
                  <a:pt x="96838" y="320676"/>
                </a:cubicBezTo>
                <a:cubicBezTo>
                  <a:pt x="102976" y="320676"/>
                  <a:pt x="107951" y="316056"/>
                  <a:pt x="107951" y="310357"/>
                </a:cubicBezTo>
                <a:cubicBezTo>
                  <a:pt x="107951" y="304658"/>
                  <a:pt x="102976" y="300038"/>
                  <a:pt x="96838" y="300038"/>
                </a:cubicBezTo>
                <a:close/>
                <a:moveTo>
                  <a:pt x="206375" y="68263"/>
                </a:moveTo>
                <a:lnTo>
                  <a:pt x="206375" y="112713"/>
                </a:lnTo>
                <a:lnTo>
                  <a:pt x="214312" y="112713"/>
                </a:lnTo>
                <a:lnTo>
                  <a:pt x="214312" y="85726"/>
                </a:lnTo>
                <a:lnTo>
                  <a:pt x="225425" y="107951"/>
                </a:lnTo>
                <a:lnTo>
                  <a:pt x="230188" y="107951"/>
                </a:lnTo>
                <a:lnTo>
                  <a:pt x="241300" y="85726"/>
                </a:lnTo>
                <a:lnTo>
                  <a:pt x="241300" y="112713"/>
                </a:lnTo>
                <a:lnTo>
                  <a:pt x="249238" y="112713"/>
                </a:lnTo>
                <a:lnTo>
                  <a:pt x="249238" y="103562"/>
                </a:lnTo>
                <a:cubicBezTo>
                  <a:pt x="249238" y="103562"/>
                  <a:pt x="249238" y="103562"/>
                  <a:pt x="251925" y="106176"/>
                </a:cubicBezTo>
                <a:cubicBezTo>
                  <a:pt x="255955" y="110099"/>
                  <a:pt x="261328" y="112713"/>
                  <a:pt x="266701" y="112713"/>
                </a:cubicBezTo>
                <a:cubicBezTo>
                  <a:pt x="277447" y="112713"/>
                  <a:pt x="284163" y="107484"/>
                  <a:pt x="284163" y="99640"/>
                </a:cubicBezTo>
                <a:cubicBezTo>
                  <a:pt x="284163" y="90488"/>
                  <a:pt x="276104" y="87874"/>
                  <a:pt x="269387" y="85259"/>
                </a:cubicBezTo>
                <a:cubicBezTo>
                  <a:pt x="262671" y="83951"/>
                  <a:pt x="261328" y="82644"/>
                  <a:pt x="261328" y="80029"/>
                </a:cubicBezTo>
                <a:cubicBezTo>
                  <a:pt x="261328" y="77415"/>
                  <a:pt x="265357" y="76107"/>
                  <a:pt x="268044" y="76107"/>
                </a:cubicBezTo>
                <a:cubicBezTo>
                  <a:pt x="270731" y="76107"/>
                  <a:pt x="274760" y="76107"/>
                  <a:pt x="276104" y="77415"/>
                </a:cubicBezTo>
                <a:cubicBezTo>
                  <a:pt x="276104" y="77415"/>
                  <a:pt x="276104" y="77415"/>
                  <a:pt x="278790" y="80029"/>
                </a:cubicBezTo>
                <a:cubicBezTo>
                  <a:pt x="278790" y="80029"/>
                  <a:pt x="278790" y="80029"/>
                  <a:pt x="284163" y="73493"/>
                </a:cubicBezTo>
                <a:cubicBezTo>
                  <a:pt x="284163" y="73493"/>
                  <a:pt x="284163" y="73493"/>
                  <a:pt x="280133" y="70878"/>
                </a:cubicBezTo>
                <a:cubicBezTo>
                  <a:pt x="277447" y="69571"/>
                  <a:pt x="273417" y="68263"/>
                  <a:pt x="268044" y="68263"/>
                </a:cubicBezTo>
                <a:cubicBezTo>
                  <a:pt x="258641" y="68263"/>
                  <a:pt x="251925" y="72185"/>
                  <a:pt x="251925" y="80029"/>
                </a:cubicBezTo>
                <a:cubicBezTo>
                  <a:pt x="251925" y="89181"/>
                  <a:pt x="261328" y="91796"/>
                  <a:pt x="266701" y="93103"/>
                </a:cubicBezTo>
                <a:cubicBezTo>
                  <a:pt x="273417" y="95718"/>
                  <a:pt x="276104" y="97025"/>
                  <a:pt x="276104" y="99640"/>
                </a:cubicBezTo>
                <a:cubicBezTo>
                  <a:pt x="276104" y="103562"/>
                  <a:pt x="270731" y="103562"/>
                  <a:pt x="266701" y="103562"/>
                </a:cubicBezTo>
                <a:cubicBezTo>
                  <a:pt x="264014" y="103562"/>
                  <a:pt x="259984" y="102254"/>
                  <a:pt x="257298" y="100947"/>
                </a:cubicBezTo>
                <a:cubicBezTo>
                  <a:pt x="257298" y="100947"/>
                  <a:pt x="257298" y="100947"/>
                  <a:pt x="254611" y="97025"/>
                </a:cubicBezTo>
                <a:cubicBezTo>
                  <a:pt x="254611" y="97025"/>
                  <a:pt x="254611" y="97025"/>
                  <a:pt x="249238" y="103562"/>
                </a:cubicBezTo>
                <a:lnTo>
                  <a:pt x="249238" y="68263"/>
                </a:lnTo>
                <a:lnTo>
                  <a:pt x="241300" y="68263"/>
                </a:lnTo>
                <a:lnTo>
                  <a:pt x="227012" y="93663"/>
                </a:lnTo>
                <a:lnTo>
                  <a:pt x="214312" y="68263"/>
                </a:lnTo>
                <a:close/>
                <a:moveTo>
                  <a:pt x="157163" y="68263"/>
                </a:moveTo>
                <a:lnTo>
                  <a:pt x="157163" y="112713"/>
                </a:lnTo>
                <a:lnTo>
                  <a:pt x="165100" y="112713"/>
                </a:lnTo>
                <a:lnTo>
                  <a:pt x="165100" y="85726"/>
                </a:lnTo>
                <a:lnTo>
                  <a:pt x="176213" y="107951"/>
                </a:lnTo>
                <a:lnTo>
                  <a:pt x="180976" y="107951"/>
                </a:lnTo>
                <a:lnTo>
                  <a:pt x="192088" y="85726"/>
                </a:lnTo>
                <a:lnTo>
                  <a:pt x="192088" y="112713"/>
                </a:lnTo>
                <a:lnTo>
                  <a:pt x="200026" y="112713"/>
                </a:lnTo>
                <a:lnTo>
                  <a:pt x="200026" y="68263"/>
                </a:lnTo>
                <a:lnTo>
                  <a:pt x="192088" y="68263"/>
                </a:lnTo>
                <a:lnTo>
                  <a:pt x="179388" y="93663"/>
                </a:lnTo>
                <a:lnTo>
                  <a:pt x="163513" y="68263"/>
                </a:lnTo>
                <a:close/>
                <a:moveTo>
                  <a:pt x="221456" y="20638"/>
                </a:moveTo>
                <a:cubicBezTo>
                  <a:pt x="270113" y="20638"/>
                  <a:pt x="309563" y="52014"/>
                  <a:pt x="309563" y="89928"/>
                </a:cubicBezTo>
                <a:cubicBezTo>
                  <a:pt x="309563" y="129149"/>
                  <a:pt x="270113" y="160525"/>
                  <a:pt x="221456" y="160525"/>
                </a:cubicBezTo>
                <a:cubicBezTo>
                  <a:pt x="218826" y="160525"/>
                  <a:pt x="217511" y="160525"/>
                  <a:pt x="216196" y="160525"/>
                </a:cubicBezTo>
                <a:cubicBezTo>
                  <a:pt x="189896" y="173599"/>
                  <a:pt x="170170" y="176213"/>
                  <a:pt x="159650" y="176213"/>
                </a:cubicBezTo>
                <a:cubicBezTo>
                  <a:pt x="155705" y="176213"/>
                  <a:pt x="154390" y="174906"/>
                  <a:pt x="153075" y="174906"/>
                </a:cubicBezTo>
                <a:cubicBezTo>
                  <a:pt x="151760" y="174906"/>
                  <a:pt x="150445" y="173599"/>
                  <a:pt x="150445" y="172291"/>
                </a:cubicBezTo>
                <a:cubicBezTo>
                  <a:pt x="149130" y="170984"/>
                  <a:pt x="150445" y="169676"/>
                  <a:pt x="151760" y="168369"/>
                </a:cubicBezTo>
                <a:cubicBezTo>
                  <a:pt x="163595" y="157910"/>
                  <a:pt x="166225" y="150066"/>
                  <a:pt x="167540" y="146144"/>
                </a:cubicBezTo>
                <a:cubicBezTo>
                  <a:pt x="145185" y="133071"/>
                  <a:pt x="133350" y="112153"/>
                  <a:pt x="133350" y="89928"/>
                </a:cubicBezTo>
                <a:cubicBezTo>
                  <a:pt x="133350" y="52014"/>
                  <a:pt x="172800" y="20638"/>
                  <a:pt x="221456" y="20638"/>
                </a:cubicBezTo>
                <a:close/>
                <a:moveTo>
                  <a:pt x="66675" y="19050"/>
                </a:moveTo>
                <a:lnTo>
                  <a:pt x="66675" y="30163"/>
                </a:lnTo>
                <a:lnTo>
                  <a:pt x="127000" y="30163"/>
                </a:lnTo>
                <a:lnTo>
                  <a:pt x="127000" y="19050"/>
                </a:lnTo>
                <a:close/>
                <a:moveTo>
                  <a:pt x="26531" y="0"/>
                </a:moveTo>
                <a:cubicBezTo>
                  <a:pt x="26531" y="0"/>
                  <a:pt x="26531" y="0"/>
                  <a:pt x="45102" y="0"/>
                </a:cubicBezTo>
                <a:cubicBezTo>
                  <a:pt x="47755" y="0"/>
                  <a:pt x="50408" y="2641"/>
                  <a:pt x="50408" y="5283"/>
                </a:cubicBezTo>
                <a:cubicBezTo>
                  <a:pt x="50408" y="5283"/>
                  <a:pt x="50408" y="5283"/>
                  <a:pt x="184389" y="5283"/>
                </a:cubicBezTo>
                <a:cubicBezTo>
                  <a:pt x="188369" y="5283"/>
                  <a:pt x="192348" y="9246"/>
                  <a:pt x="193675" y="13208"/>
                </a:cubicBezTo>
                <a:cubicBezTo>
                  <a:pt x="176430" y="17171"/>
                  <a:pt x="160511" y="23775"/>
                  <a:pt x="148572" y="33021"/>
                </a:cubicBezTo>
                <a:cubicBezTo>
                  <a:pt x="143266" y="36984"/>
                  <a:pt x="139287" y="40946"/>
                  <a:pt x="135307" y="44909"/>
                </a:cubicBezTo>
                <a:cubicBezTo>
                  <a:pt x="135307" y="44909"/>
                  <a:pt x="135307" y="44909"/>
                  <a:pt x="30510" y="44909"/>
                </a:cubicBezTo>
                <a:cubicBezTo>
                  <a:pt x="30510" y="44909"/>
                  <a:pt x="30510" y="44909"/>
                  <a:pt x="30510" y="283983"/>
                </a:cubicBezTo>
                <a:cubicBezTo>
                  <a:pt x="30510" y="283983"/>
                  <a:pt x="30510" y="283983"/>
                  <a:pt x="163164" y="283983"/>
                </a:cubicBezTo>
                <a:lnTo>
                  <a:pt x="163164" y="187561"/>
                </a:lnTo>
                <a:cubicBezTo>
                  <a:pt x="172450" y="187561"/>
                  <a:pt x="181736" y="184919"/>
                  <a:pt x="193675" y="180957"/>
                </a:cubicBezTo>
                <a:cubicBezTo>
                  <a:pt x="193675" y="180957"/>
                  <a:pt x="193675" y="180957"/>
                  <a:pt x="193675" y="328892"/>
                </a:cubicBezTo>
                <a:cubicBezTo>
                  <a:pt x="193675" y="334176"/>
                  <a:pt x="189695" y="338138"/>
                  <a:pt x="184389" y="338138"/>
                </a:cubicBezTo>
                <a:cubicBezTo>
                  <a:pt x="184389" y="338138"/>
                  <a:pt x="184389" y="338138"/>
                  <a:pt x="9286" y="338138"/>
                </a:cubicBezTo>
                <a:cubicBezTo>
                  <a:pt x="3979" y="338138"/>
                  <a:pt x="0" y="334176"/>
                  <a:pt x="0" y="328892"/>
                </a:cubicBezTo>
                <a:cubicBezTo>
                  <a:pt x="0" y="328892"/>
                  <a:pt x="0" y="328892"/>
                  <a:pt x="0" y="14529"/>
                </a:cubicBezTo>
                <a:cubicBezTo>
                  <a:pt x="0" y="9246"/>
                  <a:pt x="3979" y="5283"/>
                  <a:pt x="9286" y="5283"/>
                </a:cubicBezTo>
                <a:cubicBezTo>
                  <a:pt x="9286" y="5283"/>
                  <a:pt x="9286" y="5283"/>
                  <a:pt x="21224" y="5283"/>
                </a:cubicBezTo>
                <a:cubicBezTo>
                  <a:pt x="21224" y="2641"/>
                  <a:pt x="23877" y="0"/>
                  <a:pt x="265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îŝḷîḓé-Freeform: Shape 138" title="VkYCAt982YLRkOmGB3Um"/>
          <p:cNvSpPr/>
          <p:nvPr/>
        </p:nvSpPr>
        <p:spPr bwMode="auto">
          <a:xfrm>
            <a:off x="7281977" y="3488536"/>
            <a:ext cx="359202" cy="30355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531144" y="1120206"/>
            <a:ext cx="2090238" cy="1595560"/>
            <a:chOff x="97624" y="1048198"/>
            <a:chExt cx="2090238" cy="15955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8" name="TextBox 5"/>
            <p:cNvSpPr txBox="1"/>
            <p:nvPr/>
          </p:nvSpPr>
          <p:spPr>
            <a:xfrm>
              <a:off x="755576" y="1404339"/>
              <a:ext cx="1157064" cy="71946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07704" y="2859782"/>
            <a:ext cx="5337119" cy="744332"/>
            <a:chOff x="1907704" y="2859782"/>
            <a:chExt cx="5337119" cy="744332"/>
          </a:xfrm>
        </p:grpSpPr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1907704" y="2859782"/>
              <a:ext cx="533711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2968221" y="3363838"/>
              <a:ext cx="2971931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403854" y="2404836"/>
            <a:ext cx="928689" cy="1028700"/>
            <a:chOff x="5403850" y="2404837"/>
            <a:chExt cx="928688" cy="1028701"/>
          </a:xfrm>
        </p:grpSpPr>
        <p:sp>
          <p:nvSpPr>
            <p:cNvPr id="40" name="îṣļîḑé-Freeform: Shape 4"/>
            <p:cNvSpPr/>
            <p:nvPr/>
          </p:nvSpPr>
          <p:spPr bwMode="auto">
            <a:xfrm rot="5400000">
              <a:off x="5715794" y="2816793"/>
              <a:ext cx="515938" cy="717550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0" y="0"/>
                </a:cxn>
                <a:cxn ang="0">
                  <a:pos x="325" y="199"/>
                </a:cxn>
                <a:cxn ang="0">
                  <a:pos x="325" y="452"/>
                </a:cxn>
                <a:cxn ang="0">
                  <a:pos x="0" y="322"/>
                </a:cxn>
              </a:cxnLst>
              <a:rect l="0" t="0" r="r" b="b"/>
              <a:pathLst>
                <a:path w="325" h="452">
                  <a:moveTo>
                    <a:pt x="0" y="322"/>
                  </a:moveTo>
                  <a:lnTo>
                    <a:pt x="0" y="0"/>
                  </a:lnTo>
                  <a:lnTo>
                    <a:pt x="325" y="199"/>
                  </a:lnTo>
                  <a:lnTo>
                    <a:pt x="325" y="45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îṣļîḑé-Freeform: Shape 5"/>
            <p:cNvSpPr/>
            <p:nvPr/>
          </p:nvSpPr>
          <p:spPr bwMode="auto">
            <a:xfrm rot="5400000">
              <a:off x="5098257" y="2710431"/>
              <a:ext cx="1028700" cy="417513"/>
            </a:xfrm>
            <a:custGeom>
              <a:avLst/>
              <a:gdLst/>
              <a:ahLst/>
              <a:cxnLst>
                <a:cxn ang="0">
                  <a:pos x="323" y="263"/>
                </a:cxn>
                <a:cxn ang="0">
                  <a:pos x="0" y="128"/>
                </a:cxn>
                <a:cxn ang="0">
                  <a:pos x="323" y="0"/>
                </a:cxn>
                <a:cxn ang="0">
                  <a:pos x="648" y="130"/>
                </a:cxn>
                <a:cxn ang="0">
                  <a:pos x="323" y="263"/>
                </a:cxn>
              </a:cxnLst>
              <a:rect l="0" t="0" r="r" b="b"/>
              <a:pathLst>
                <a:path w="648" h="263">
                  <a:moveTo>
                    <a:pt x="323" y="263"/>
                  </a:moveTo>
                  <a:lnTo>
                    <a:pt x="0" y="128"/>
                  </a:lnTo>
                  <a:lnTo>
                    <a:pt x="323" y="0"/>
                  </a:lnTo>
                  <a:lnTo>
                    <a:pt x="648" y="130"/>
                  </a:lnTo>
                  <a:lnTo>
                    <a:pt x="323" y="26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îṣļîḑé-Freeform: Shape 6"/>
            <p:cNvSpPr/>
            <p:nvPr/>
          </p:nvSpPr>
          <p:spPr bwMode="auto">
            <a:xfrm rot="5400000">
              <a:off x="5718969" y="2304031"/>
              <a:ext cx="512763" cy="714375"/>
            </a:xfrm>
            <a:custGeom>
              <a:avLst/>
              <a:gdLst/>
              <a:ahLst/>
              <a:cxnLst>
                <a:cxn ang="0">
                  <a:pos x="323" y="322"/>
                </a:cxn>
                <a:cxn ang="0">
                  <a:pos x="0" y="450"/>
                </a:cxn>
                <a:cxn ang="0">
                  <a:pos x="0" y="192"/>
                </a:cxn>
                <a:cxn ang="0">
                  <a:pos x="323" y="0"/>
                </a:cxn>
                <a:cxn ang="0">
                  <a:pos x="323" y="322"/>
                </a:cxn>
              </a:cxnLst>
              <a:rect l="0" t="0" r="r" b="b"/>
              <a:pathLst>
                <a:path w="323" h="450">
                  <a:moveTo>
                    <a:pt x="323" y="322"/>
                  </a:moveTo>
                  <a:lnTo>
                    <a:pt x="0" y="450"/>
                  </a:lnTo>
                  <a:lnTo>
                    <a:pt x="0" y="192"/>
                  </a:lnTo>
                  <a:lnTo>
                    <a:pt x="323" y="0"/>
                  </a:lnTo>
                  <a:lnTo>
                    <a:pt x="323" y="32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4824412" y="2096862"/>
            <a:ext cx="804863" cy="1622424"/>
            <a:chOff x="4824412" y="2096862"/>
            <a:chExt cx="804863" cy="1622425"/>
          </a:xfrm>
        </p:grpSpPr>
        <p:sp>
          <p:nvSpPr>
            <p:cNvPr id="37" name="îṣļîḑé-Freeform: Shape 8"/>
            <p:cNvSpPr/>
            <p:nvPr/>
          </p:nvSpPr>
          <p:spPr bwMode="auto">
            <a:xfrm rot="5400000">
              <a:off x="4893469" y="2181794"/>
              <a:ext cx="820738" cy="650875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0" y="147"/>
                </a:cxn>
                <a:cxn ang="0">
                  <a:pos x="517" y="0"/>
                </a:cxn>
                <a:cxn ang="0">
                  <a:pos x="517" y="336"/>
                </a:cxn>
                <a:cxn ang="0">
                  <a:pos x="0" y="410"/>
                </a:cxn>
              </a:cxnLst>
              <a:rect l="0" t="0" r="r" b="b"/>
              <a:pathLst>
                <a:path w="517" h="410">
                  <a:moveTo>
                    <a:pt x="0" y="410"/>
                  </a:moveTo>
                  <a:lnTo>
                    <a:pt x="0" y="147"/>
                  </a:lnTo>
                  <a:lnTo>
                    <a:pt x="517" y="0"/>
                  </a:lnTo>
                  <a:lnTo>
                    <a:pt x="517" y="336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îṣļîḑé-Freeform: Shape 9"/>
            <p:cNvSpPr/>
            <p:nvPr/>
          </p:nvSpPr>
          <p:spPr bwMode="auto">
            <a:xfrm rot="5400000">
              <a:off x="4897437" y="2987449"/>
              <a:ext cx="801688" cy="661988"/>
            </a:xfrm>
            <a:custGeom>
              <a:avLst/>
              <a:gdLst/>
              <a:ahLst/>
              <a:cxnLst>
                <a:cxn ang="0">
                  <a:pos x="505" y="417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503" y="149"/>
                </a:cxn>
                <a:cxn ang="0">
                  <a:pos x="505" y="417"/>
                </a:cxn>
                <a:cxn ang="0">
                  <a:pos x="505" y="417"/>
                </a:cxn>
              </a:cxnLst>
              <a:rect l="0" t="0" r="r" b="b"/>
              <a:pathLst>
                <a:path w="505" h="417">
                  <a:moveTo>
                    <a:pt x="505" y="417"/>
                  </a:moveTo>
                  <a:lnTo>
                    <a:pt x="0" y="336"/>
                  </a:lnTo>
                  <a:lnTo>
                    <a:pt x="0" y="0"/>
                  </a:lnTo>
                  <a:lnTo>
                    <a:pt x="503" y="149"/>
                  </a:lnTo>
                  <a:lnTo>
                    <a:pt x="505" y="417"/>
                  </a:lnTo>
                  <a:lnTo>
                    <a:pt x="505" y="41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îṣļîḑé-Freeform: Shape 10"/>
            <p:cNvSpPr/>
            <p:nvPr/>
          </p:nvSpPr>
          <p:spPr bwMode="auto">
            <a:xfrm rot="5400000">
              <a:off x="4148931" y="2772343"/>
              <a:ext cx="1622425" cy="271463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1022" y="81"/>
                </a:cxn>
                <a:cxn ang="0">
                  <a:pos x="517" y="171"/>
                </a:cxn>
                <a:cxn ang="0">
                  <a:pos x="0" y="74"/>
                </a:cxn>
                <a:cxn ang="0">
                  <a:pos x="517" y="0"/>
                </a:cxn>
              </a:cxnLst>
              <a:rect l="0" t="0" r="r" b="b"/>
              <a:pathLst>
                <a:path w="1022" h="171">
                  <a:moveTo>
                    <a:pt x="517" y="0"/>
                  </a:moveTo>
                  <a:lnTo>
                    <a:pt x="1022" y="81"/>
                  </a:lnTo>
                  <a:lnTo>
                    <a:pt x="517" y="171"/>
                  </a:lnTo>
                  <a:lnTo>
                    <a:pt x="0" y="7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811463" y="2404836"/>
            <a:ext cx="933451" cy="1028700"/>
            <a:chOff x="2811462" y="2404837"/>
            <a:chExt cx="933451" cy="1028701"/>
          </a:xfrm>
        </p:grpSpPr>
        <p:sp>
          <p:nvSpPr>
            <p:cNvPr id="34" name="îṣļîḑé-Freeform: Shape 12"/>
            <p:cNvSpPr/>
            <p:nvPr/>
          </p:nvSpPr>
          <p:spPr bwMode="auto">
            <a:xfrm rot="5400000">
              <a:off x="2914650" y="2814412"/>
              <a:ext cx="515938" cy="72231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455"/>
                </a:cxn>
                <a:cxn ang="0">
                  <a:pos x="325" y="253"/>
                </a:cxn>
                <a:cxn ang="0">
                  <a:pos x="325" y="0"/>
                </a:cxn>
                <a:cxn ang="0">
                  <a:pos x="0" y="130"/>
                </a:cxn>
              </a:cxnLst>
              <a:rect l="0" t="0" r="r" b="b"/>
              <a:pathLst>
                <a:path w="325" h="455">
                  <a:moveTo>
                    <a:pt x="0" y="130"/>
                  </a:moveTo>
                  <a:lnTo>
                    <a:pt x="0" y="455"/>
                  </a:lnTo>
                  <a:lnTo>
                    <a:pt x="325" y="253"/>
                  </a:lnTo>
                  <a:lnTo>
                    <a:pt x="325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îṣļîḑé-Freeform: Shape 13"/>
            <p:cNvSpPr/>
            <p:nvPr/>
          </p:nvSpPr>
          <p:spPr bwMode="auto">
            <a:xfrm rot="5400000">
              <a:off x="3021807" y="2710431"/>
              <a:ext cx="1028700" cy="41751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135"/>
                </a:cxn>
                <a:cxn ang="0">
                  <a:pos x="323" y="263"/>
                </a:cxn>
                <a:cxn ang="0">
                  <a:pos x="648" y="133"/>
                </a:cxn>
                <a:cxn ang="0">
                  <a:pos x="323" y="0"/>
                </a:cxn>
              </a:cxnLst>
              <a:rect l="0" t="0" r="r" b="b"/>
              <a:pathLst>
                <a:path w="648" h="263">
                  <a:moveTo>
                    <a:pt x="323" y="0"/>
                  </a:moveTo>
                  <a:lnTo>
                    <a:pt x="0" y="135"/>
                  </a:lnTo>
                  <a:lnTo>
                    <a:pt x="323" y="263"/>
                  </a:lnTo>
                  <a:lnTo>
                    <a:pt x="648" y="133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ṣļîḑé-Freeform: Shape 14"/>
            <p:cNvSpPr/>
            <p:nvPr/>
          </p:nvSpPr>
          <p:spPr bwMode="auto">
            <a:xfrm rot="5400000">
              <a:off x="2914650" y="2301650"/>
              <a:ext cx="512763" cy="719138"/>
            </a:xfrm>
            <a:custGeom>
              <a:avLst/>
              <a:gdLst/>
              <a:ahLst/>
              <a:cxnLst>
                <a:cxn ang="0">
                  <a:pos x="323" y="128"/>
                </a:cxn>
                <a:cxn ang="0">
                  <a:pos x="0" y="0"/>
                </a:cxn>
                <a:cxn ang="0">
                  <a:pos x="0" y="258"/>
                </a:cxn>
                <a:cxn ang="0">
                  <a:pos x="323" y="453"/>
                </a:cxn>
                <a:cxn ang="0">
                  <a:pos x="323" y="128"/>
                </a:cxn>
              </a:cxnLst>
              <a:rect l="0" t="0" r="r" b="b"/>
              <a:pathLst>
                <a:path w="323" h="453">
                  <a:moveTo>
                    <a:pt x="323" y="128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323" y="453"/>
                  </a:lnTo>
                  <a:lnTo>
                    <a:pt x="323" y="1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519488" y="2096862"/>
            <a:ext cx="804863" cy="1622424"/>
            <a:chOff x="3519487" y="2096862"/>
            <a:chExt cx="804863" cy="1622425"/>
          </a:xfrm>
        </p:grpSpPr>
        <p:sp>
          <p:nvSpPr>
            <p:cNvPr id="31" name="îṣļîḑé-Freeform: Shape 16"/>
            <p:cNvSpPr/>
            <p:nvPr/>
          </p:nvSpPr>
          <p:spPr bwMode="auto">
            <a:xfrm rot="5400000">
              <a:off x="3434557" y="2181794"/>
              <a:ext cx="820738" cy="650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3"/>
                </a:cxn>
                <a:cxn ang="0">
                  <a:pos x="517" y="410"/>
                </a:cxn>
                <a:cxn ang="0">
                  <a:pos x="517" y="74"/>
                </a:cxn>
                <a:cxn ang="0">
                  <a:pos x="0" y="0"/>
                </a:cxn>
              </a:cxnLst>
              <a:rect l="0" t="0" r="r" b="b"/>
              <a:pathLst>
                <a:path w="517" h="410">
                  <a:moveTo>
                    <a:pt x="0" y="0"/>
                  </a:moveTo>
                  <a:lnTo>
                    <a:pt x="0" y="263"/>
                  </a:lnTo>
                  <a:lnTo>
                    <a:pt x="517" y="410"/>
                  </a:lnTo>
                  <a:lnTo>
                    <a:pt x="517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îṣļîḑé-Freeform: Shape 17"/>
            <p:cNvSpPr/>
            <p:nvPr/>
          </p:nvSpPr>
          <p:spPr bwMode="auto">
            <a:xfrm rot="5400000">
              <a:off x="3449637" y="2987449"/>
              <a:ext cx="801688" cy="661988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0" y="81"/>
                </a:cxn>
                <a:cxn ang="0">
                  <a:pos x="0" y="417"/>
                </a:cxn>
                <a:cxn ang="0">
                  <a:pos x="503" y="270"/>
                </a:cxn>
                <a:cxn ang="0">
                  <a:pos x="505" y="0"/>
                </a:cxn>
                <a:cxn ang="0">
                  <a:pos x="505" y="0"/>
                </a:cxn>
              </a:cxnLst>
              <a:rect l="0" t="0" r="r" b="b"/>
              <a:pathLst>
                <a:path w="505" h="417">
                  <a:moveTo>
                    <a:pt x="505" y="0"/>
                  </a:moveTo>
                  <a:lnTo>
                    <a:pt x="0" y="81"/>
                  </a:lnTo>
                  <a:lnTo>
                    <a:pt x="0" y="417"/>
                  </a:lnTo>
                  <a:lnTo>
                    <a:pt x="503" y="270"/>
                  </a:lnTo>
                  <a:lnTo>
                    <a:pt x="505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îṣļîḑé-Freeform: Shape 18"/>
            <p:cNvSpPr/>
            <p:nvPr/>
          </p:nvSpPr>
          <p:spPr bwMode="auto">
            <a:xfrm rot="5400000">
              <a:off x="3377406" y="2772343"/>
              <a:ext cx="1622425" cy="271463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517" y="171"/>
                </a:cxn>
                <a:cxn ang="0">
                  <a:pos x="1022" y="90"/>
                </a:cxn>
                <a:cxn ang="0">
                  <a:pos x="517" y="0"/>
                </a:cxn>
                <a:cxn ang="0">
                  <a:pos x="0" y="97"/>
                </a:cxn>
              </a:cxnLst>
              <a:rect l="0" t="0" r="r" b="b"/>
              <a:pathLst>
                <a:path w="1022" h="171">
                  <a:moveTo>
                    <a:pt x="0" y="97"/>
                  </a:moveTo>
                  <a:lnTo>
                    <a:pt x="517" y="171"/>
                  </a:lnTo>
                  <a:lnTo>
                    <a:pt x="1022" y="90"/>
                  </a:lnTo>
                  <a:lnTo>
                    <a:pt x="517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4206876" y="1784124"/>
            <a:ext cx="711200" cy="2260599"/>
            <a:chOff x="4206876" y="1784124"/>
            <a:chExt cx="711200" cy="2260600"/>
          </a:xfrm>
        </p:grpSpPr>
        <p:sp>
          <p:nvSpPr>
            <p:cNvPr id="29" name="îṣļîḑé-Freeform: Shape 20"/>
            <p:cNvSpPr/>
            <p:nvPr/>
          </p:nvSpPr>
          <p:spPr bwMode="auto">
            <a:xfrm rot="5400000">
              <a:off x="3998913" y="3125562"/>
              <a:ext cx="1127125" cy="711200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0" y="0"/>
                </a:cxn>
                <a:cxn ang="0">
                  <a:pos x="710" y="78"/>
                </a:cxn>
                <a:cxn ang="0">
                  <a:pos x="710" y="369"/>
                </a:cxn>
                <a:cxn ang="0">
                  <a:pos x="0" y="448"/>
                </a:cxn>
              </a:cxnLst>
              <a:rect l="0" t="0" r="r" b="b"/>
              <a:pathLst>
                <a:path w="710" h="448">
                  <a:moveTo>
                    <a:pt x="0" y="448"/>
                  </a:moveTo>
                  <a:lnTo>
                    <a:pt x="0" y="0"/>
                  </a:lnTo>
                  <a:lnTo>
                    <a:pt x="710" y="78"/>
                  </a:lnTo>
                  <a:lnTo>
                    <a:pt x="710" y="369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îṣļîḑé-Freeform: Shape 21"/>
            <p:cNvSpPr/>
            <p:nvPr/>
          </p:nvSpPr>
          <p:spPr bwMode="auto">
            <a:xfrm rot="5400000">
              <a:off x="3995738" y="1995262"/>
              <a:ext cx="1133475" cy="71120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714" y="448"/>
                </a:cxn>
                <a:cxn ang="0">
                  <a:pos x="0" y="369"/>
                </a:cxn>
                <a:cxn ang="0">
                  <a:pos x="0" y="83"/>
                </a:cxn>
                <a:cxn ang="0">
                  <a:pos x="714" y="0"/>
                </a:cxn>
              </a:cxnLst>
              <a:rect l="0" t="0" r="r" b="b"/>
              <a:pathLst>
                <a:path w="714" h="448">
                  <a:moveTo>
                    <a:pt x="714" y="0"/>
                  </a:moveTo>
                  <a:lnTo>
                    <a:pt x="714" y="448"/>
                  </a:lnTo>
                  <a:lnTo>
                    <a:pt x="0" y="369"/>
                  </a:lnTo>
                  <a:lnTo>
                    <a:pt x="0" y="83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 flipV="1">
            <a:off x="3483076" y="3927809"/>
            <a:ext cx="455254" cy="217757"/>
            <a:chOff x="3376482" y="1459073"/>
            <a:chExt cx="455253" cy="221445"/>
          </a:xfrm>
        </p:grpSpPr>
        <p:cxnSp>
          <p:nvCxnSpPr>
            <p:cNvPr id="27" name="îṣļîḑé-Straight Connector 2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îṣļîḑé-Straight Connector 2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0"/>
          <p:cNvGrpSpPr/>
          <p:nvPr/>
        </p:nvGrpSpPr>
        <p:grpSpPr>
          <a:xfrm flipH="1" flipV="1">
            <a:off x="5263279" y="3927809"/>
            <a:ext cx="455254" cy="217757"/>
            <a:chOff x="3376482" y="1459073"/>
            <a:chExt cx="455253" cy="221445"/>
          </a:xfrm>
        </p:grpSpPr>
        <p:cxnSp>
          <p:nvCxnSpPr>
            <p:cNvPr id="25" name="îṣļîḑé-Straight Connector 4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îṣļîḑé-Straight Connector 42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3"/>
          <p:cNvGrpSpPr/>
          <p:nvPr/>
        </p:nvGrpSpPr>
        <p:grpSpPr>
          <a:xfrm>
            <a:off x="3827583" y="1336113"/>
            <a:ext cx="1488834" cy="446854"/>
            <a:chOff x="3445836" y="1336677"/>
            <a:chExt cx="1985112" cy="595805"/>
          </a:xfrm>
        </p:grpSpPr>
        <p:sp>
          <p:nvSpPr>
            <p:cNvPr id="23" name="îṣļîḑé-TextBox 44"/>
            <p:cNvSpPr txBox="1"/>
            <p:nvPr/>
          </p:nvSpPr>
          <p:spPr>
            <a:xfrm>
              <a:off x="4034435" y="1336677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t">
              <a:normAutofit fontScale="85000" lnSpcReduction="20000"/>
            </a:bodyPr>
            <a:lstStyle/>
            <a:p>
              <a:pPr algn="ctr"/>
              <a:r>
                <a:rPr lang="zh-CN" altLang="en-US" sz="105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050" b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ṣļîḑé-TextBox 45"/>
            <p:cNvSpPr txBox="1"/>
            <p:nvPr/>
          </p:nvSpPr>
          <p:spPr>
            <a:xfrm>
              <a:off x="3445836" y="1498260"/>
              <a:ext cx="1985112" cy="43422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 fontScale="70000" lnSpcReduction="200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5793210" y="3896703"/>
            <a:ext cx="1488834" cy="446854"/>
            <a:chOff x="3445836" y="1336677"/>
            <a:chExt cx="1985112" cy="595805"/>
          </a:xfrm>
        </p:grpSpPr>
        <p:sp>
          <p:nvSpPr>
            <p:cNvPr id="21" name="îṣļîḑé-TextBox 47"/>
            <p:cNvSpPr txBox="1"/>
            <p:nvPr/>
          </p:nvSpPr>
          <p:spPr>
            <a:xfrm>
              <a:off x="4034435" y="1336677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t">
              <a:normAutofit fontScale="85000" lnSpcReduction="20000"/>
            </a:bodyPr>
            <a:lstStyle/>
            <a:p>
              <a:pPr algn="ctr"/>
              <a:r>
                <a:rPr lang="zh-CN" altLang="en-US" sz="105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050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îṣļîḑé-TextBox 48"/>
            <p:cNvSpPr txBox="1"/>
            <p:nvPr/>
          </p:nvSpPr>
          <p:spPr>
            <a:xfrm>
              <a:off x="3445836" y="1498260"/>
              <a:ext cx="1985112" cy="43422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 fontScale="70000" lnSpcReduction="200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49"/>
          <p:cNvGrpSpPr/>
          <p:nvPr/>
        </p:nvGrpSpPr>
        <p:grpSpPr>
          <a:xfrm>
            <a:off x="1913324" y="3896703"/>
            <a:ext cx="1488834" cy="446854"/>
            <a:chOff x="3445836" y="1336677"/>
            <a:chExt cx="1985112" cy="595805"/>
          </a:xfrm>
        </p:grpSpPr>
        <p:sp>
          <p:nvSpPr>
            <p:cNvPr id="19" name="îṣļîḑé-TextBox 50"/>
            <p:cNvSpPr txBox="1"/>
            <p:nvPr/>
          </p:nvSpPr>
          <p:spPr>
            <a:xfrm>
              <a:off x="4034435" y="1336677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t">
              <a:normAutofit fontScale="85000" lnSpcReduction="20000"/>
            </a:bodyPr>
            <a:lstStyle/>
            <a:p>
              <a:pPr algn="ctr"/>
              <a:r>
                <a:rPr lang="zh-CN" altLang="en-US" sz="105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05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îṣļîḑé-TextBox 51"/>
            <p:cNvSpPr txBox="1"/>
            <p:nvPr/>
          </p:nvSpPr>
          <p:spPr>
            <a:xfrm>
              <a:off x="3445836" y="1498260"/>
              <a:ext cx="1985112" cy="43422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 fontScale="70000" lnSpcReduction="200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52"/>
          <p:cNvGrpSpPr/>
          <p:nvPr/>
        </p:nvGrpSpPr>
        <p:grpSpPr>
          <a:xfrm>
            <a:off x="1338506" y="2684647"/>
            <a:ext cx="1488834" cy="446854"/>
            <a:chOff x="3445836" y="1336677"/>
            <a:chExt cx="1985112" cy="595805"/>
          </a:xfrm>
        </p:grpSpPr>
        <p:sp>
          <p:nvSpPr>
            <p:cNvPr id="17" name="îṣļîḑé-TextBox 53"/>
            <p:cNvSpPr txBox="1"/>
            <p:nvPr/>
          </p:nvSpPr>
          <p:spPr>
            <a:xfrm>
              <a:off x="4034435" y="1336677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t">
              <a:normAutofit fontScale="85000" lnSpcReduction="20000"/>
            </a:bodyPr>
            <a:lstStyle/>
            <a:p>
              <a:pPr algn="ctr"/>
              <a:r>
                <a:rPr lang="zh-CN" altLang="en-US" sz="105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05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ṣļîḑé-TextBox 54"/>
            <p:cNvSpPr txBox="1"/>
            <p:nvPr/>
          </p:nvSpPr>
          <p:spPr>
            <a:xfrm>
              <a:off x="3445836" y="1498260"/>
              <a:ext cx="1985112" cy="43422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 fontScale="70000" lnSpcReduction="200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6381201" y="2684647"/>
            <a:ext cx="1488834" cy="446854"/>
            <a:chOff x="3445836" y="1336677"/>
            <a:chExt cx="1985112" cy="595805"/>
          </a:xfrm>
        </p:grpSpPr>
        <p:sp>
          <p:nvSpPr>
            <p:cNvPr id="15" name="îṣļîḑé-TextBox 56"/>
            <p:cNvSpPr txBox="1"/>
            <p:nvPr/>
          </p:nvSpPr>
          <p:spPr>
            <a:xfrm>
              <a:off x="4034435" y="1336677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t">
              <a:normAutofit fontScale="85000" lnSpcReduction="20000"/>
            </a:bodyPr>
            <a:lstStyle/>
            <a:p>
              <a:pPr algn="ctr"/>
              <a:r>
                <a:rPr lang="zh-CN" altLang="en-US" sz="105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050" b="1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îṣļîḑé-TextBox 57"/>
            <p:cNvSpPr txBox="1"/>
            <p:nvPr/>
          </p:nvSpPr>
          <p:spPr>
            <a:xfrm>
              <a:off x="3445836" y="1498260"/>
              <a:ext cx="1985112" cy="434222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 fontScale="70000" lnSpcReduction="200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83657" y="1393372"/>
            <a:ext cx="2376692" cy="2356756"/>
            <a:chOff x="4381606" y="1691099"/>
            <a:chExt cx="3505202" cy="3475801"/>
          </a:xfrm>
        </p:grpSpPr>
        <p:grpSp>
          <p:nvGrpSpPr>
            <p:cNvPr id="23" name="组合 22"/>
            <p:cNvGrpSpPr/>
            <p:nvPr/>
          </p:nvGrpSpPr>
          <p:grpSpPr>
            <a:xfrm>
              <a:off x="4381606" y="1691099"/>
              <a:ext cx="3505202" cy="3475801"/>
              <a:chOff x="4186031" y="1535050"/>
              <a:chExt cx="3819939" cy="378790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343484" y="3543299"/>
                <a:ext cx="1483965" cy="1779651"/>
                <a:chOff x="5343484" y="3543299"/>
                <a:chExt cx="1483965" cy="1779651"/>
              </a:xfrm>
            </p:grpSpPr>
            <p:sp>
              <p:nvSpPr>
                <p:cNvPr id="40" name="íṡľíḍè-Rectangle 39"/>
                <p:cNvSpPr/>
                <p:nvPr/>
              </p:nvSpPr>
              <p:spPr>
                <a:xfrm>
                  <a:off x="5343485" y="4266569"/>
                  <a:ext cx="1483964" cy="1056381"/>
                </a:xfrm>
                <a:prstGeom prst="rect">
                  <a:avLst/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ṡľíḍè-Isosceles Triangle 40"/>
                <p:cNvSpPr/>
                <p:nvPr/>
              </p:nvSpPr>
              <p:spPr>
                <a:xfrm>
                  <a:off x="5343484" y="3543299"/>
                  <a:ext cx="1483963" cy="723269"/>
                </a:xfrm>
                <a:prstGeom prst="triangle">
                  <a:avLst/>
                </a:prstGeom>
                <a:solidFill>
                  <a:schemeClr val="accent6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5343484" y="1535050"/>
                <a:ext cx="1483964" cy="1779650"/>
                <a:chOff x="5343484" y="1535050"/>
                <a:chExt cx="1483964" cy="1779650"/>
              </a:xfrm>
            </p:grpSpPr>
            <p:sp>
              <p:nvSpPr>
                <p:cNvPr id="38" name="íṡľíḍè-Rectangle 37"/>
                <p:cNvSpPr/>
                <p:nvPr/>
              </p:nvSpPr>
              <p:spPr>
                <a:xfrm>
                  <a:off x="5343485" y="1535050"/>
                  <a:ext cx="1483963" cy="1056381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i$liḋe-Isosceles Triangle 38"/>
                <p:cNvSpPr/>
                <p:nvPr/>
              </p:nvSpPr>
              <p:spPr>
                <a:xfrm flipV="1">
                  <a:off x="5343484" y="2591431"/>
                  <a:ext cx="1483963" cy="723269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6225132" y="2690761"/>
                <a:ext cx="1780838" cy="1483963"/>
                <a:chOff x="6225132" y="2690761"/>
                <a:chExt cx="1780838" cy="1483963"/>
              </a:xfrm>
            </p:grpSpPr>
            <p:sp>
              <p:nvSpPr>
                <p:cNvPr id="36" name="i$liḋe-Rectangle 35"/>
                <p:cNvSpPr/>
                <p:nvPr/>
              </p:nvSpPr>
              <p:spPr>
                <a:xfrm>
                  <a:off x="6948401" y="2691257"/>
                  <a:ext cx="1057569" cy="1482973"/>
                </a:xfrm>
                <a:prstGeom prst="rect">
                  <a:avLst/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i$liḋe-Isosceles Triangle 36"/>
                <p:cNvSpPr/>
                <p:nvPr/>
              </p:nvSpPr>
              <p:spPr>
                <a:xfrm rot="5400000" flipV="1">
                  <a:off x="5844785" y="3071108"/>
                  <a:ext cx="1483963" cy="723269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4186031" y="2690761"/>
                <a:ext cx="1780838" cy="1483963"/>
                <a:chOff x="4186031" y="2690761"/>
                <a:chExt cx="1780838" cy="1483963"/>
              </a:xfrm>
            </p:grpSpPr>
            <p:sp>
              <p:nvSpPr>
                <p:cNvPr id="34" name="i$liḋe-Rectangle 33"/>
                <p:cNvSpPr/>
                <p:nvPr/>
              </p:nvSpPr>
              <p:spPr>
                <a:xfrm>
                  <a:off x="4186031" y="2691257"/>
                  <a:ext cx="1057569" cy="1482973"/>
                </a:xfrm>
                <a:prstGeom prst="rect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i$liḋe-Isosceles Triangle 34"/>
                <p:cNvSpPr/>
                <p:nvPr/>
              </p:nvSpPr>
              <p:spPr>
                <a:xfrm rot="16200000" flipH="1" flipV="1">
                  <a:off x="4863253" y="3071108"/>
                  <a:ext cx="1483963" cy="723269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i$liḋe-Oval 32"/>
              <p:cNvSpPr/>
              <p:nvPr/>
            </p:nvSpPr>
            <p:spPr>
              <a:xfrm>
                <a:off x="5524500" y="2857500"/>
                <a:ext cx="1143000" cy="11430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i$liḋe-Freeform 23"/>
            <p:cNvSpPr/>
            <p:nvPr/>
          </p:nvSpPr>
          <p:spPr bwMode="auto">
            <a:xfrm>
              <a:off x="5807186" y="3128821"/>
              <a:ext cx="600358" cy="600358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i$liḋe-Freeform 24"/>
            <p:cNvSpPr/>
            <p:nvPr/>
          </p:nvSpPr>
          <p:spPr bwMode="auto">
            <a:xfrm>
              <a:off x="4744434" y="3138402"/>
              <a:ext cx="244772" cy="440588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$liḋe-Freeform 25"/>
            <p:cNvSpPr/>
            <p:nvPr/>
          </p:nvSpPr>
          <p:spPr bwMode="auto">
            <a:xfrm>
              <a:off x="5919228" y="4498652"/>
              <a:ext cx="446708" cy="36715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i$liḋe-Freeform 26"/>
            <p:cNvSpPr/>
            <p:nvPr/>
          </p:nvSpPr>
          <p:spPr bwMode="auto">
            <a:xfrm>
              <a:off x="7200719" y="3157069"/>
              <a:ext cx="401736" cy="40098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i$liḋe-Freeform 27"/>
            <p:cNvSpPr>
              <a:spLocks noChangeAspect="1"/>
            </p:cNvSpPr>
            <p:nvPr/>
          </p:nvSpPr>
          <p:spPr bwMode="auto">
            <a:xfrm>
              <a:off x="5900574" y="1923056"/>
              <a:ext cx="467258" cy="466768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80601" y="1968499"/>
            <a:ext cx="7209801" cy="1604637"/>
            <a:chOff x="1307468" y="2624665"/>
            <a:chExt cx="9613068" cy="2139516"/>
          </a:xfrm>
        </p:grpSpPr>
        <p:grpSp>
          <p:nvGrpSpPr>
            <p:cNvPr id="5" name="组合 4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1" name="i$liḋe-文本框 5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i$liḋe-Rectangle 2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i$liḋe-文本框 5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i$liḋe-Rectangle 1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16" name="i$liḋe-Straight Connector 15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" name="i$liḋe-文本框 50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i$liḋe-Rectangle 1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1" name="i$liḋe-文本框 4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 dirty="0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i$liḋe-Rectangle 1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8" name="i$liḋe-Straight Connector 7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12405" y="1423108"/>
            <a:ext cx="1952874" cy="2571169"/>
            <a:chOff x="2251455" y="1453526"/>
            <a:chExt cx="2147724" cy="2827719"/>
          </a:xfrm>
        </p:grpSpPr>
        <p:sp>
          <p:nvSpPr>
            <p:cNvPr id="48" name="ïṧḷïḓê-Rectangle: Rounded Corners 4"/>
            <p:cNvSpPr/>
            <p:nvPr/>
          </p:nvSpPr>
          <p:spPr>
            <a:xfrm>
              <a:off x="3263905" y="2286403"/>
              <a:ext cx="122825" cy="199484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ïṧḷïḓê-Rectangle: Rounded Corners 5"/>
            <p:cNvSpPr/>
            <p:nvPr/>
          </p:nvSpPr>
          <p:spPr>
            <a:xfrm rot="18638012">
              <a:off x="3465912" y="3772852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ïṧḷïḓê-Rectangle: Rounded Corners 6"/>
            <p:cNvSpPr/>
            <p:nvPr/>
          </p:nvSpPr>
          <p:spPr>
            <a:xfrm rot="2961988" flipH="1">
              <a:off x="3073088" y="3772851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ṧḷïḓê-Rectangle: Top Corners Rounded 7"/>
            <p:cNvSpPr/>
            <p:nvPr/>
          </p:nvSpPr>
          <p:spPr>
            <a:xfrm rot="10800000">
              <a:off x="2320243" y="1524367"/>
              <a:ext cx="2010148" cy="128143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ṧḷïḓê-Rectangle 8"/>
            <p:cNvSpPr/>
            <p:nvPr/>
          </p:nvSpPr>
          <p:spPr>
            <a:xfrm>
              <a:off x="2251455" y="1453526"/>
              <a:ext cx="2147724" cy="141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ṧḷïḓê-Rectangle: Top Corners Rounded 9"/>
            <p:cNvSpPr/>
            <p:nvPr/>
          </p:nvSpPr>
          <p:spPr>
            <a:xfrm rot="10800000">
              <a:off x="2388557" y="1624517"/>
              <a:ext cx="1873522" cy="110319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1059719" y="1644658"/>
            <a:ext cx="2108233" cy="2628515"/>
            <a:chOff x="763805" y="1583131"/>
            <a:chExt cx="2318591" cy="2890803"/>
          </a:xfrm>
          <a:solidFill>
            <a:schemeClr val="accent1"/>
          </a:solidFill>
        </p:grpSpPr>
        <p:sp>
          <p:nvSpPr>
            <p:cNvPr id="43" name="ïṧḷïḓê-Rectangle 11"/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4" name="Group 12"/>
            <p:cNvGrpSpPr/>
            <p:nvPr/>
          </p:nvGrpSpPr>
          <p:grpSpPr>
            <a:xfrm>
              <a:off x="763805" y="1583131"/>
              <a:ext cx="1541131" cy="2890803"/>
              <a:chOff x="1482726" y="1941513"/>
              <a:chExt cx="1290638" cy="2420937"/>
            </a:xfrm>
            <a:grpFill/>
          </p:grpSpPr>
          <p:sp>
            <p:nvSpPr>
              <p:cNvPr id="45" name="ïṧḷïḓê-Freeform: Shape 13"/>
              <p:cNvSpPr/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ïṧḷïḓê-Freeform: Shape 14"/>
              <p:cNvSpPr/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ïṧḷïḓê-Freeform: Shape 15"/>
              <p:cNvSpPr/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941452" y="901787"/>
            <a:ext cx="3142828" cy="3685692"/>
            <a:chOff x="4941452" y="901787"/>
            <a:chExt cx="3142828" cy="3685692"/>
          </a:xfrm>
        </p:grpSpPr>
        <p:grpSp>
          <p:nvGrpSpPr>
            <p:cNvPr id="5" name="Group 16"/>
            <p:cNvGrpSpPr/>
            <p:nvPr/>
          </p:nvGrpSpPr>
          <p:grpSpPr>
            <a:xfrm>
              <a:off x="5697053" y="1213587"/>
              <a:ext cx="1515086" cy="2824012"/>
              <a:chOff x="1543325" y="1073969"/>
              <a:chExt cx="1666260" cy="3105791"/>
            </a:xfrm>
          </p:grpSpPr>
          <p:sp>
            <p:nvSpPr>
              <p:cNvPr id="41" name="ïṧḷïḓê-Freeform: Shape 17"/>
              <p:cNvSpPr/>
              <p:nvPr/>
            </p:nvSpPr>
            <p:spPr bwMode="auto">
              <a:xfrm>
                <a:off x="2263234" y="1073969"/>
                <a:ext cx="946351" cy="3105791"/>
              </a:xfrm>
              <a:custGeom>
                <a:avLst/>
                <a:gdLst/>
                <a:ahLst/>
                <a:cxnLst>
                  <a:cxn ang="0">
                    <a:pos x="0" y="1847"/>
                  </a:cxn>
                  <a:cxn ang="0">
                    <a:pos x="71" y="0"/>
                  </a:cxn>
                  <a:cxn ang="0">
                    <a:pos x="443" y="1695"/>
                  </a:cxn>
                  <a:cxn ang="0">
                    <a:pos x="0" y="1847"/>
                  </a:cxn>
                </a:cxnLst>
                <a:rect l="0" t="0" r="r" b="b"/>
                <a:pathLst>
                  <a:path w="443" h="1847">
                    <a:moveTo>
                      <a:pt x="0" y="1847"/>
                    </a:moveTo>
                    <a:lnTo>
                      <a:pt x="71" y="0"/>
                    </a:lnTo>
                    <a:lnTo>
                      <a:pt x="443" y="1695"/>
                    </a:lnTo>
                    <a:lnTo>
                      <a:pt x="0" y="184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ïṧḷïḓê-Freeform: Shape 18"/>
              <p:cNvSpPr/>
              <p:nvPr/>
            </p:nvSpPr>
            <p:spPr bwMode="auto">
              <a:xfrm>
                <a:off x="1543325" y="1073969"/>
                <a:ext cx="871582" cy="3105791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7" y="1847"/>
                  </a:cxn>
                  <a:cxn ang="0">
                    <a:pos x="0" y="1726"/>
                  </a:cxn>
                  <a:cxn ang="0">
                    <a:pos x="408" y="0"/>
                  </a:cxn>
                </a:cxnLst>
                <a:rect l="0" t="0" r="r" b="b"/>
                <a:pathLst>
                  <a:path w="408" h="1847">
                    <a:moveTo>
                      <a:pt x="408" y="0"/>
                    </a:moveTo>
                    <a:lnTo>
                      <a:pt x="337" y="1847"/>
                    </a:lnTo>
                    <a:lnTo>
                      <a:pt x="0" y="1726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6710993" y="2244114"/>
              <a:ext cx="1373287" cy="1772079"/>
              <a:chOff x="2658437" y="2207322"/>
              <a:chExt cx="1510314" cy="1948897"/>
            </a:xfrm>
          </p:grpSpPr>
          <p:sp>
            <p:nvSpPr>
              <p:cNvPr id="39" name="ïṧḷïḓê-Freeform: Shape 20"/>
              <p:cNvSpPr/>
              <p:nvPr/>
            </p:nvSpPr>
            <p:spPr bwMode="auto">
              <a:xfrm>
                <a:off x="2658437" y="2207322"/>
                <a:ext cx="816040" cy="1948897"/>
              </a:xfrm>
              <a:custGeom>
                <a:avLst/>
                <a:gdLst/>
                <a:ahLst/>
                <a:cxnLst>
                  <a:cxn ang="0">
                    <a:pos x="382" y="0"/>
                  </a:cxn>
                  <a:cxn ang="0">
                    <a:pos x="315" y="1159"/>
                  </a:cxn>
                  <a:cxn ang="0">
                    <a:pos x="0" y="1083"/>
                  </a:cxn>
                  <a:cxn ang="0">
                    <a:pos x="382" y="0"/>
                  </a:cxn>
                </a:cxnLst>
                <a:rect l="0" t="0" r="r" b="b"/>
                <a:pathLst>
                  <a:path w="382" h="1159">
                    <a:moveTo>
                      <a:pt x="382" y="0"/>
                    </a:moveTo>
                    <a:lnTo>
                      <a:pt x="315" y="1159"/>
                    </a:lnTo>
                    <a:lnTo>
                      <a:pt x="0" y="1083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ïṧḷïḓê-Freeform: Shape 21"/>
              <p:cNvSpPr/>
              <p:nvPr/>
            </p:nvSpPr>
            <p:spPr bwMode="auto">
              <a:xfrm>
                <a:off x="3331349" y="2207322"/>
                <a:ext cx="837402" cy="1948897"/>
              </a:xfrm>
              <a:custGeom>
                <a:avLst/>
                <a:gdLst/>
                <a:ahLst/>
                <a:cxnLst>
                  <a:cxn ang="0">
                    <a:pos x="0" y="1159"/>
                  </a:cxn>
                  <a:cxn ang="0">
                    <a:pos x="67" y="0"/>
                  </a:cxn>
                  <a:cxn ang="0">
                    <a:pos x="392" y="990"/>
                  </a:cxn>
                  <a:cxn ang="0">
                    <a:pos x="0" y="1159"/>
                  </a:cxn>
                </a:cxnLst>
                <a:rect l="0" t="0" r="r" b="b"/>
                <a:pathLst>
                  <a:path w="392" h="1159">
                    <a:moveTo>
                      <a:pt x="0" y="1159"/>
                    </a:moveTo>
                    <a:lnTo>
                      <a:pt x="67" y="0"/>
                    </a:lnTo>
                    <a:lnTo>
                      <a:pt x="392" y="990"/>
                    </a:lnTo>
                    <a:lnTo>
                      <a:pt x="0" y="115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4941452" y="1713561"/>
              <a:ext cx="1520912" cy="2324038"/>
              <a:chOff x="712331" y="1623831"/>
              <a:chExt cx="1672669" cy="2555930"/>
            </a:xfrm>
          </p:grpSpPr>
          <p:sp>
            <p:nvSpPr>
              <p:cNvPr id="37" name="ïṧḷïḓê-Freeform: Shape 23"/>
              <p:cNvSpPr/>
              <p:nvPr/>
            </p:nvSpPr>
            <p:spPr bwMode="auto">
              <a:xfrm>
                <a:off x="712331" y="1623831"/>
                <a:ext cx="871582" cy="2555930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9" y="1520"/>
                  </a:cxn>
                  <a:cxn ang="0">
                    <a:pos x="0" y="1420"/>
                  </a:cxn>
                  <a:cxn ang="0">
                    <a:pos x="408" y="0"/>
                  </a:cxn>
                </a:cxnLst>
                <a:rect l="0" t="0" r="r" b="b"/>
                <a:pathLst>
                  <a:path w="408" h="1520">
                    <a:moveTo>
                      <a:pt x="408" y="0"/>
                    </a:moveTo>
                    <a:lnTo>
                      <a:pt x="339" y="1520"/>
                    </a:lnTo>
                    <a:lnTo>
                      <a:pt x="0" y="142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ïṧḷïḓê-Freeform: Shape 24"/>
              <p:cNvSpPr/>
              <p:nvPr/>
            </p:nvSpPr>
            <p:spPr bwMode="auto">
              <a:xfrm>
                <a:off x="1436514" y="1623831"/>
                <a:ext cx="948486" cy="255593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69" y="0"/>
                  </a:cxn>
                  <a:cxn ang="0">
                    <a:pos x="444" y="1394"/>
                  </a:cxn>
                  <a:cxn ang="0">
                    <a:pos x="0" y="1520"/>
                  </a:cxn>
                </a:cxnLst>
                <a:rect l="0" t="0" r="r" b="b"/>
                <a:pathLst>
                  <a:path w="444" h="1520">
                    <a:moveTo>
                      <a:pt x="0" y="1520"/>
                    </a:moveTo>
                    <a:lnTo>
                      <a:pt x="69" y="0"/>
                    </a:lnTo>
                    <a:lnTo>
                      <a:pt x="444" y="1394"/>
                    </a:lnTo>
                    <a:lnTo>
                      <a:pt x="0" y="152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25"/>
            <p:cNvGrpSpPr/>
            <p:nvPr/>
          </p:nvGrpSpPr>
          <p:grpSpPr>
            <a:xfrm>
              <a:off x="5596047" y="3225714"/>
              <a:ext cx="1726809" cy="1025941"/>
              <a:chOff x="1432241" y="3286866"/>
              <a:chExt cx="1899109" cy="1128309"/>
            </a:xfrm>
          </p:grpSpPr>
          <p:sp>
            <p:nvSpPr>
              <p:cNvPr id="35" name="ïṧḷïḓê-Freeform: Shape 26"/>
              <p:cNvSpPr/>
              <p:nvPr/>
            </p:nvSpPr>
            <p:spPr bwMode="auto">
              <a:xfrm>
                <a:off x="1432241" y="3286866"/>
                <a:ext cx="957031" cy="1128309"/>
              </a:xfrm>
              <a:custGeom>
                <a:avLst/>
                <a:gdLst/>
                <a:ahLst/>
                <a:cxnLst>
                  <a:cxn ang="0">
                    <a:pos x="448" y="671"/>
                  </a:cxn>
                  <a:cxn ang="0">
                    <a:pos x="0" y="536"/>
                  </a:cxn>
                  <a:cxn ang="0">
                    <a:pos x="448" y="0"/>
                  </a:cxn>
                  <a:cxn ang="0">
                    <a:pos x="448" y="671"/>
                  </a:cxn>
                </a:cxnLst>
                <a:rect l="0" t="0" r="r" b="b"/>
                <a:pathLst>
                  <a:path w="448" h="671">
                    <a:moveTo>
                      <a:pt x="448" y="671"/>
                    </a:moveTo>
                    <a:lnTo>
                      <a:pt x="0" y="536"/>
                    </a:lnTo>
                    <a:lnTo>
                      <a:pt x="448" y="0"/>
                    </a:lnTo>
                    <a:lnTo>
                      <a:pt x="448" y="67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ïṧḷïḓê-Freeform: Shape 27"/>
              <p:cNvSpPr/>
              <p:nvPr/>
            </p:nvSpPr>
            <p:spPr bwMode="auto">
              <a:xfrm>
                <a:off x="2389272" y="3286866"/>
                <a:ext cx="942078" cy="11283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1" y="517"/>
                  </a:cxn>
                  <a:cxn ang="0">
                    <a:pos x="0" y="671"/>
                  </a:cxn>
                  <a:cxn ang="0">
                    <a:pos x="0" y="0"/>
                  </a:cxn>
                </a:cxnLst>
                <a:rect l="0" t="0" r="r" b="b"/>
                <a:pathLst>
                  <a:path w="441" h="671">
                    <a:moveTo>
                      <a:pt x="0" y="0"/>
                    </a:moveTo>
                    <a:lnTo>
                      <a:pt x="441" y="517"/>
                    </a:lnTo>
                    <a:lnTo>
                      <a:pt x="0" y="6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ïṧḷïḓê-TextBox 28"/>
            <p:cNvSpPr txBox="1"/>
            <p:nvPr/>
          </p:nvSpPr>
          <p:spPr>
            <a:xfrm>
              <a:off x="5493644" y="1438782"/>
              <a:ext cx="462867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80%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ïṧḷïḓê-TextBox 29"/>
            <p:cNvSpPr txBox="1"/>
            <p:nvPr/>
          </p:nvSpPr>
          <p:spPr>
            <a:xfrm>
              <a:off x="7240247" y="1969186"/>
              <a:ext cx="462867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50%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ïṧḷïḓê-TextBox 30"/>
            <p:cNvSpPr txBox="1"/>
            <p:nvPr/>
          </p:nvSpPr>
          <p:spPr>
            <a:xfrm>
              <a:off x="6268425" y="901787"/>
              <a:ext cx="462867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70%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ïṧḷïḓê-TextBox 31"/>
            <p:cNvSpPr txBox="1"/>
            <p:nvPr/>
          </p:nvSpPr>
          <p:spPr>
            <a:xfrm>
              <a:off x="6258125" y="4310480"/>
              <a:ext cx="462867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30%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Group 32"/>
            <p:cNvGrpSpPr/>
            <p:nvPr/>
          </p:nvGrpSpPr>
          <p:grpSpPr>
            <a:xfrm>
              <a:off x="5479413" y="2789950"/>
              <a:ext cx="448608" cy="435764"/>
              <a:chOff x="860271" y="1518068"/>
              <a:chExt cx="493370" cy="479245"/>
            </a:xfrm>
          </p:grpSpPr>
          <p:sp>
            <p:nvSpPr>
              <p:cNvPr id="33" name="ïṧḷïḓê-Rectangle: Rounded Corners 33"/>
              <p:cNvSpPr/>
              <p:nvPr/>
            </p:nvSpPr>
            <p:spPr>
              <a:xfrm>
                <a:off x="860271" y="1518068"/>
                <a:ext cx="493370" cy="47924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ïṧḷïḓê-Freeform: Shape 34"/>
              <p:cNvSpPr/>
              <p:nvPr/>
            </p:nvSpPr>
            <p:spPr bwMode="auto">
              <a:xfrm>
                <a:off x="997419" y="1671965"/>
                <a:ext cx="219075" cy="171450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1" y="50"/>
                  </a:cxn>
                  <a:cxn ang="0">
                    <a:pos x="2" y="50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41"/>
                  </a:cxn>
                  <a:cxn ang="0">
                    <a:pos x="61" y="41"/>
                  </a:cxn>
                  <a:cxn ang="0">
                    <a:pos x="64" y="43"/>
                  </a:cxn>
                  <a:cxn ang="0">
                    <a:pos x="64" y="48"/>
                  </a:cxn>
                  <a:cxn ang="0">
                    <a:pos x="59" y="20"/>
                  </a:cxn>
                  <a:cxn ang="0">
                    <a:pos x="57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57" y="13"/>
                  </a:cxn>
                  <a:cxn ang="0">
                    <a:pos x="59" y="16"/>
                  </a:cxn>
                  <a:cxn ang="0">
                    <a:pos x="59" y="20"/>
                  </a:cxn>
                  <a:cxn ang="0">
                    <a:pos x="50" y="34"/>
                  </a:cxn>
                  <a:cxn ang="0">
                    <a:pos x="48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16" y="27"/>
                  </a:cxn>
                  <a:cxn ang="0">
                    <a:pos x="48" y="27"/>
                  </a:cxn>
                  <a:cxn ang="0">
                    <a:pos x="50" y="29"/>
                  </a:cxn>
                  <a:cxn ang="0">
                    <a:pos x="50" y="34"/>
                  </a:cxn>
                  <a:cxn ang="0">
                    <a:pos x="45" y="7"/>
                  </a:cxn>
                  <a:cxn ang="0">
                    <a:pos x="43" y="9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5" y="7"/>
                  </a:cxn>
                </a:cxnLst>
                <a:rect l="0" t="0" r="r" b="b"/>
                <a:pathLst>
                  <a:path w="64" h="50">
                    <a:moveTo>
                      <a:pt x="64" y="48"/>
                    </a:moveTo>
                    <a:cubicBezTo>
                      <a:pt x="64" y="49"/>
                      <a:pt x="63" y="50"/>
                      <a:pt x="61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49"/>
                      <a:pt x="0" y="4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1"/>
                      <a:pt x="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3" y="41"/>
                      <a:pt x="64" y="42"/>
                      <a:pt x="64" y="43"/>
                    </a:cubicBezTo>
                    <a:lnTo>
                      <a:pt x="64" y="48"/>
                    </a:lnTo>
                    <a:close/>
                    <a:moveTo>
                      <a:pt x="59" y="20"/>
                    </a:moveTo>
                    <a:cubicBezTo>
                      <a:pt x="59" y="22"/>
                      <a:pt x="58" y="23"/>
                      <a:pt x="5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5" y="13"/>
                      <a:pt x="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9" y="14"/>
                      <a:pt x="59" y="16"/>
                    </a:cubicBezTo>
                    <a:lnTo>
                      <a:pt x="59" y="20"/>
                    </a:lnTo>
                    <a:close/>
                    <a:moveTo>
                      <a:pt x="50" y="34"/>
                    </a:moveTo>
                    <a:cubicBezTo>
                      <a:pt x="50" y="35"/>
                      <a:pt x="49" y="36"/>
                      <a:pt x="48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3" y="35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5" y="27"/>
                      <a:pt x="16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0" y="28"/>
                      <a:pt x="50" y="29"/>
                    </a:cubicBezTo>
                    <a:lnTo>
                      <a:pt x="50" y="34"/>
                    </a:lnTo>
                    <a:close/>
                    <a:moveTo>
                      <a:pt x="45" y="7"/>
                    </a:moveTo>
                    <a:cubicBezTo>
                      <a:pt x="45" y="8"/>
                      <a:pt x="44" y="9"/>
                      <a:pt x="43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lnTo>
                      <a:pt x="45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35"/>
            <p:cNvGrpSpPr/>
            <p:nvPr/>
          </p:nvGrpSpPr>
          <p:grpSpPr>
            <a:xfrm>
              <a:off x="6265255" y="2303651"/>
              <a:ext cx="448608" cy="435764"/>
              <a:chOff x="840159" y="2185414"/>
              <a:chExt cx="493370" cy="479245"/>
            </a:xfrm>
          </p:grpSpPr>
          <p:sp>
            <p:nvSpPr>
              <p:cNvPr id="31" name="ïṧḷïḓê-Rectangle: Rounded Corners 36"/>
              <p:cNvSpPr/>
              <p:nvPr/>
            </p:nvSpPr>
            <p:spPr>
              <a:xfrm>
                <a:off x="840159" y="2185414"/>
                <a:ext cx="493370" cy="47924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ṧḷïḓê-Freeform: Shape 37"/>
              <p:cNvSpPr/>
              <p:nvPr/>
            </p:nvSpPr>
            <p:spPr bwMode="auto">
              <a:xfrm>
                <a:off x="971750" y="2314705"/>
                <a:ext cx="230188" cy="220663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6236598" y="3627913"/>
              <a:ext cx="448608" cy="435764"/>
              <a:chOff x="840159" y="2852760"/>
              <a:chExt cx="493370" cy="479245"/>
            </a:xfrm>
          </p:grpSpPr>
          <p:sp>
            <p:nvSpPr>
              <p:cNvPr id="29" name="ïṧḷïḓê-Rectangle: Rounded Corners 39"/>
              <p:cNvSpPr/>
              <p:nvPr/>
            </p:nvSpPr>
            <p:spPr>
              <a:xfrm>
                <a:off x="840159" y="2852760"/>
                <a:ext cx="493370" cy="47924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ïṧḷïḓê-Freeform: Shape 40"/>
              <p:cNvSpPr/>
              <p:nvPr/>
            </p:nvSpPr>
            <p:spPr bwMode="auto">
              <a:xfrm>
                <a:off x="955869" y="2990792"/>
                <a:ext cx="261950" cy="203180"/>
              </a:xfrm>
              <a:custGeom>
                <a:avLst/>
                <a:gdLst/>
                <a:ahLst/>
                <a:cxnLst>
                  <a:cxn ang="0">
                    <a:pos x="67" y="55"/>
                  </a:cxn>
                  <a:cxn ang="0">
                    <a:pos x="65" y="56"/>
                  </a:cxn>
                  <a:cxn ang="0">
                    <a:pos x="8" y="56"/>
                  </a:cxn>
                  <a:cxn ang="0">
                    <a:pos x="6" y="55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67" y="55"/>
                  </a:cxn>
                  <a:cxn ang="0">
                    <a:pos x="11" y="30"/>
                  </a:cxn>
                  <a:cxn ang="0">
                    <a:pos x="6" y="36"/>
                  </a:cxn>
                  <a:cxn ang="0">
                    <a:pos x="11" y="41"/>
                  </a:cxn>
                  <a:cxn ang="0">
                    <a:pos x="16" y="36"/>
                  </a:cxn>
                  <a:cxn ang="0">
                    <a:pos x="11" y="3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18" y="23"/>
                  </a:cxn>
                  <a:cxn ang="0">
                    <a:pos x="24" y="18"/>
                  </a:cxn>
                  <a:cxn ang="0">
                    <a:pos x="18" y="12"/>
                  </a:cxn>
                  <a:cxn ang="0">
                    <a:pos x="45" y="22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34" y="51"/>
                  </a:cxn>
                  <a:cxn ang="0">
                    <a:pos x="44" y="45"/>
                  </a:cxn>
                  <a:cxn ang="0">
                    <a:pos x="41" y="37"/>
                  </a:cxn>
                  <a:cxn ang="0">
                    <a:pos x="45" y="22"/>
                  </a:cxn>
                  <a:cxn ang="0">
                    <a:pos x="36" y="5"/>
                  </a:cxn>
                  <a:cxn ang="0">
                    <a:pos x="31" y="10"/>
                  </a:cxn>
                  <a:cxn ang="0">
                    <a:pos x="36" y="15"/>
                  </a:cxn>
                  <a:cxn ang="0">
                    <a:pos x="42" y="10"/>
                  </a:cxn>
                  <a:cxn ang="0">
                    <a:pos x="36" y="5"/>
                  </a:cxn>
                  <a:cxn ang="0">
                    <a:pos x="54" y="12"/>
                  </a:cxn>
                  <a:cxn ang="0">
                    <a:pos x="49" y="18"/>
                  </a:cxn>
                  <a:cxn ang="0">
                    <a:pos x="54" y="23"/>
                  </a:cxn>
                  <a:cxn ang="0">
                    <a:pos x="60" y="18"/>
                  </a:cxn>
                  <a:cxn ang="0">
                    <a:pos x="54" y="12"/>
                  </a:cxn>
                  <a:cxn ang="0">
                    <a:pos x="62" y="30"/>
                  </a:cxn>
                  <a:cxn ang="0">
                    <a:pos x="57" y="36"/>
                  </a:cxn>
                  <a:cxn ang="0">
                    <a:pos x="62" y="41"/>
                  </a:cxn>
                  <a:cxn ang="0">
                    <a:pos x="67" y="36"/>
                  </a:cxn>
                  <a:cxn ang="0">
                    <a:pos x="62" y="30"/>
                  </a:cxn>
                </a:cxnLst>
                <a:rect l="0" t="0" r="r" b="b"/>
                <a:pathLst>
                  <a:path w="72" h="56">
                    <a:moveTo>
                      <a:pt x="67" y="55"/>
                    </a:moveTo>
                    <a:cubicBezTo>
                      <a:pt x="66" y="56"/>
                      <a:pt x="66" y="56"/>
                      <a:pt x="65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6"/>
                      <a:pt x="7" y="56"/>
                      <a:pt x="6" y="55"/>
                    </a:cubicBezTo>
                    <a:cubicBezTo>
                      <a:pt x="2" y="49"/>
                      <a:pt x="0" y="42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42"/>
                      <a:pt x="70" y="49"/>
                      <a:pt x="67" y="55"/>
                    </a:cubicBezTo>
                    <a:close/>
                    <a:moveTo>
                      <a:pt x="11" y="30"/>
                    </a:moveTo>
                    <a:cubicBezTo>
                      <a:pt x="8" y="30"/>
                      <a:pt x="6" y="33"/>
                      <a:pt x="6" y="36"/>
                    </a:cubicBezTo>
                    <a:cubicBezTo>
                      <a:pt x="6" y="38"/>
                      <a:pt x="8" y="41"/>
                      <a:pt x="11" y="41"/>
                    </a:cubicBezTo>
                    <a:cubicBezTo>
                      <a:pt x="14" y="41"/>
                      <a:pt x="16" y="38"/>
                      <a:pt x="16" y="36"/>
                    </a:cubicBezTo>
                    <a:cubicBezTo>
                      <a:pt x="16" y="33"/>
                      <a:pt x="14" y="30"/>
                      <a:pt x="11" y="30"/>
                    </a:cubicBezTo>
                    <a:close/>
                    <a:moveTo>
                      <a:pt x="18" y="12"/>
                    </a:moveTo>
                    <a:cubicBezTo>
                      <a:pt x="16" y="12"/>
                      <a:pt x="13" y="15"/>
                      <a:pt x="13" y="18"/>
                    </a:cubicBezTo>
                    <a:cubicBezTo>
                      <a:pt x="13" y="20"/>
                      <a:pt x="16" y="23"/>
                      <a:pt x="18" y="23"/>
                    </a:cubicBezTo>
                    <a:cubicBezTo>
                      <a:pt x="21" y="23"/>
                      <a:pt x="24" y="20"/>
                      <a:pt x="24" y="18"/>
                    </a:cubicBezTo>
                    <a:cubicBezTo>
                      <a:pt x="24" y="15"/>
                      <a:pt x="21" y="12"/>
                      <a:pt x="18" y="12"/>
                    </a:cubicBezTo>
                    <a:close/>
                    <a:moveTo>
                      <a:pt x="45" y="22"/>
                    </a:moveTo>
                    <a:cubicBezTo>
                      <a:pt x="45" y="20"/>
                      <a:pt x="44" y="19"/>
                      <a:pt x="43" y="18"/>
                    </a:cubicBezTo>
                    <a:cubicBezTo>
                      <a:pt x="42" y="18"/>
                      <a:pt x="40" y="19"/>
                      <a:pt x="40" y="20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36"/>
                      <a:pt x="30" y="38"/>
                      <a:pt x="29" y="41"/>
                    </a:cubicBezTo>
                    <a:cubicBezTo>
                      <a:pt x="28" y="45"/>
                      <a:pt x="30" y="50"/>
                      <a:pt x="34" y="51"/>
                    </a:cubicBezTo>
                    <a:cubicBezTo>
                      <a:pt x="39" y="52"/>
                      <a:pt x="43" y="49"/>
                      <a:pt x="44" y="45"/>
                    </a:cubicBezTo>
                    <a:cubicBezTo>
                      <a:pt x="45" y="42"/>
                      <a:pt x="43" y="39"/>
                      <a:pt x="41" y="37"/>
                    </a:cubicBezTo>
                    <a:lnTo>
                      <a:pt x="45" y="22"/>
                    </a:lnTo>
                    <a:close/>
                    <a:moveTo>
                      <a:pt x="36" y="5"/>
                    </a:moveTo>
                    <a:cubicBezTo>
                      <a:pt x="34" y="5"/>
                      <a:pt x="31" y="7"/>
                      <a:pt x="31" y="10"/>
                    </a:cubicBezTo>
                    <a:cubicBezTo>
                      <a:pt x="31" y="13"/>
                      <a:pt x="34" y="15"/>
                      <a:pt x="36" y="15"/>
                    </a:cubicBezTo>
                    <a:cubicBezTo>
                      <a:pt x="39" y="15"/>
                      <a:pt x="42" y="13"/>
                      <a:pt x="42" y="10"/>
                    </a:cubicBezTo>
                    <a:cubicBezTo>
                      <a:pt x="42" y="7"/>
                      <a:pt x="39" y="5"/>
                      <a:pt x="36" y="5"/>
                    </a:cubicBezTo>
                    <a:close/>
                    <a:moveTo>
                      <a:pt x="54" y="12"/>
                    </a:moveTo>
                    <a:cubicBezTo>
                      <a:pt x="52" y="12"/>
                      <a:pt x="49" y="15"/>
                      <a:pt x="49" y="18"/>
                    </a:cubicBezTo>
                    <a:cubicBezTo>
                      <a:pt x="49" y="20"/>
                      <a:pt x="52" y="23"/>
                      <a:pt x="54" y="23"/>
                    </a:cubicBezTo>
                    <a:cubicBezTo>
                      <a:pt x="57" y="23"/>
                      <a:pt x="60" y="20"/>
                      <a:pt x="60" y="18"/>
                    </a:cubicBezTo>
                    <a:cubicBezTo>
                      <a:pt x="60" y="15"/>
                      <a:pt x="57" y="12"/>
                      <a:pt x="54" y="12"/>
                    </a:cubicBezTo>
                    <a:close/>
                    <a:moveTo>
                      <a:pt x="62" y="30"/>
                    </a:moveTo>
                    <a:cubicBezTo>
                      <a:pt x="59" y="30"/>
                      <a:pt x="57" y="33"/>
                      <a:pt x="57" y="36"/>
                    </a:cubicBezTo>
                    <a:cubicBezTo>
                      <a:pt x="57" y="38"/>
                      <a:pt x="59" y="41"/>
                      <a:pt x="62" y="41"/>
                    </a:cubicBezTo>
                    <a:cubicBezTo>
                      <a:pt x="65" y="41"/>
                      <a:pt x="67" y="38"/>
                      <a:pt x="67" y="36"/>
                    </a:cubicBezTo>
                    <a:cubicBezTo>
                      <a:pt x="67" y="33"/>
                      <a:pt x="65" y="30"/>
                      <a:pt x="62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41"/>
            <p:cNvGrpSpPr/>
            <p:nvPr/>
          </p:nvGrpSpPr>
          <p:grpSpPr>
            <a:xfrm>
              <a:off x="7191099" y="3034497"/>
              <a:ext cx="448608" cy="435764"/>
              <a:chOff x="840159" y="3520106"/>
              <a:chExt cx="493370" cy="479245"/>
            </a:xfrm>
          </p:grpSpPr>
          <p:sp>
            <p:nvSpPr>
              <p:cNvPr id="27" name="ïṧḷïḓê-Rectangle: Rounded Corners 42"/>
              <p:cNvSpPr/>
              <p:nvPr/>
            </p:nvSpPr>
            <p:spPr>
              <a:xfrm>
                <a:off x="840159" y="3520106"/>
                <a:ext cx="493370" cy="47924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ṧḷïḓê-Freeform: Shape 43"/>
              <p:cNvSpPr/>
              <p:nvPr/>
            </p:nvSpPr>
            <p:spPr bwMode="auto">
              <a:xfrm>
                <a:off x="955869" y="3638690"/>
                <a:ext cx="261950" cy="242077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Group 44"/>
          <p:cNvGrpSpPr/>
          <p:nvPr/>
        </p:nvGrpSpPr>
        <p:grpSpPr>
          <a:xfrm>
            <a:off x="2715611" y="1735228"/>
            <a:ext cx="1348423" cy="674436"/>
            <a:chOff x="2680170" y="1809490"/>
            <a:chExt cx="1482967" cy="741731"/>
          </a:xfrm>
        </p:grpSpPr>
        <p:grpSp>
          <p:nvGrpSpPr>
            <p:cNvPr id="18" name="Group 45"/>
            <p:cNvGrpSpPr/>
            <p:nvPr/>
          </p:nvGrpSpPr>
          <p:grpSpPr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24" name="ïṧḷïḓê-Rectangle 51"/>
              <p:cNvSpPr/>
              <p:nvPr/>
            </p:nvSpPr>
            <p:spPr>
              <a:xfrm rot="19277956" flipV="1">
                <a:off x="2680170" y="2259060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ṧḷïḓê-Rectangle 52"/>
              <p:cNvSpPr/>
              <p:nvPr/>
            </p:nvSpPr>
            <p:spPr>
              <a:xfrm rot="18399238" flipV="1">
                <a:off x="3543067" y="2155989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ïṧḷïḓê-Rectangle 53"/>
              <p:cNvSpPr/>
              <p:nvPr/>
            </p:nvSpPr>
            <p:spPr>
              <a:xfrm rot="2328024" flipV="1">
                <a:off x="3173758" y="2239766"/>
                <a:ext cx="627353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46"/>
            <p:cNvGrpSpPr/>
            <p:nvPr/>
          </p:nvGrpSpPr>
          <p:grpSpPr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20" name="ïṧḷïḓê-Oval 47"/>
              <p:cNvSpPr/>
              <p:nvPr/>
            </p:nvSpPr>
            <p:spPr>
              <a:xfrm>
                <a:off x="2694507" y="2371314"/>
                <a:ext cx="179907" cy="1799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ïṧḷïḓê-Oval 48"/>
              <p:cNvSpPr/>
              <p:nvPr/>
            </p:nvSpPr>
            <p:spPr>
              <a:xfrm>
                <a:off x="3173951" y="1989397"/>
                <a:ext cx="179907" cy="179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ṧḷïḓê-Oval 49"/>
              <p:cNvSpPr/>
              <p:nvPr/>
            </p:nvSpPr>
            <p:spPr>
              <a:xfrm>
                <a:off x="3599645" y="2356452"/>
                <a:ext cx="179907" cy="17990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ṧḷïḓê-Oval 50"/>
              <p:cNvSpPr/>
              <p:nvPr/>
            </p:nvSpPr>
            <p:spPr>
              <a:xfrm>
                <a:off x="3995930" y="1809490"/>
                <a:ext cx="179907" cy="1799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954337" y="1057086"/>
            <a:ext cx="7235325" cy="2025488"/>
            <a:chOff x="898488" y="1755251"/>
            <a:chExt cx="10394993" cy="2910018"/>
          </a:xfrm>
        </p:grpSpPr>
        <p:grpSp>
          <p:nvGrpSpPr>
            <p:cNvPr id="17" name="Group 2"/>
            <p:cNvGrpSpPr/>
            <p:nvPr/>
          </p:nvGrpSpPr>
          <p:grpSpPr>
            <a:xfrm>
              <a:off x="898488" y="1755251"/>
              <a:ext cx="2448156" cy="2910018"/>
              <a:chOff x="898488" y="1755251"/>
              <a:chExt cx="2448156" cy="2910018"/>
            </a:xfrm>
          </p:grpSpPr>
          <p:sp>
            <p:nvSpPr>
              <p:cNvPr id="47" name="ïšḻïďê-Trapezoid 39"/>
              <p:cNvSpPr/>
              <p:nvPr/>
            </p:nvSpPr>
            <p:spPr>
              <a:xfrm rot="10800000">
                <a:off x="898488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šḻïďê-Trapezoid 40"/>
              <p:cNvSpPr/>
              <p:nvPr/>
            </p:nvSpPr>
            <p:spPr>
              <a:xfrm rot="10800000">
                <a:off x="1354262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ïšḻïďê-Arrow: Up 41"/>
              <p:cNvSpPr/>
              <p:nvPr/>
            </p:nvSpPr>
            <p:spPr>
              <a:xfrm>
                <a:off x="898490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1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ïšḻïďê-Freeform: Shape 59"/>
              <p:cNvSpPr/>
              <p:nvPr/>
            </p:nvSpPr>
            <p:spPr bwMode="auto">
              <a:xfrm>
                <a:off x="1818993" y="2487757"/>
                <a:ext cx="607144" cy="404762"/>
              </a:xfrm>
              <a:custGeom>
                <a:avLst/>
                <a:gdLst>
                  <a:gd name="T0" fmla="*/ 271245842 w 21600"/>
                  <a:gd name="T1" fmla="*/ 0 h 21600"/>
                  <a:gd name="T2" fmla="*/ 23038200 w 21600"/>
                  <a:gd name="T3" fmla="*/ 0 h 21600"/>
                  <a:gd name="T4" fmla="*/ 0 w 21600"/>
                  <a:gd name="T5" fmla="*/ 6760360 h 21600"/>
                  <a:gd name="T6" fmla="*/ 0 w 21600"/>
                  <a:gd name="T7" fmla="*/ 51369316 h 21600"/>
                  <a:gd name="T8" fmla="*/ 23038200 w 21600"/>
                  <a:gd name="T9" fmla="*/ 58129677 h 21600"/>
                  <a:gd name="T10" fmla="*/ 271245842 w 21600"/>
                  <a:gd name="T11" fmla="*/ 58129677 h 21600"/>
                  <a:gd name="T12" fmla="*/ 294284053 w 21600"/>
                  <a:gd name="T13" fmla="*/ 51369316 h 21600"/>
                  <a:gd name="T14" fmla="*/ 294284053 w 21600"/>
                  <a:gd name="T15" fmla="*/ 6760360 h 21600"/>
                  <a:gd name="T16" fmla="*/ 271245842 w 21600"/>
                  <a:gd name="T17" fmla="*/ 0 h 21600"/>
                  <a:gd name="T18" fmla="*/ 23038200 w 21600"/>
                  <a:gd name="T19" fmla="*/ 5366279 h 21600"/>
                  <a:gd name="T20" fmla="*/ 271245842 w 21600"/>
                  <a:gd name="T21" fmla="*/ 5366279 h 21600"/>
                  <a:gd name="T22" fmla="*/ 275999976 w 21600"/>
                  <a:gd name="T23" fmla="*/ 6760360 h 21600"/>
                  <a:gd name="T24" fmla="*/ 275999976 w 21600"/>
                  <a:gd name="T25" fmla="*/ 11677128 h 21600"/>
                  <a:gd name="T26" fmla="*/ 18284077 w 21600"/>
                  <a:gd name="T27" fmla="*/ 11677128 h 21600"/>
                  <a:gd name="T28" fmla="*/ 18284077 w 21600"/>
                  <a:gd name="T29" fmla="*/ 6760360 h 21600"/>
                  <a:gd name="T30" fmla="*/ 23038200 w 21600"/>
                  <a:gd name="T31" fmla="*/ 5366279 h 21600"/>
                  <a:gd name="T32" fmla="*/ 271245842 w 21600"/>
                  <a:gd name="T33" fmla="*/ 52763398 h 21600"/>
                  <a:gd name="T34" fmla="*/ 23038200 w 21600"/>
                  <a:gd name="T35" fmla="*/ 52763398 h 21600"/>
                  <a:gd name="T36" fmla="*/ 18284077 w 21600"/>
                  <a:gd name="T37" fmla="*/ 51371967 h 21600"/>
                  <a:gd name="T38" fmla="*/ 18284077 w 21600"/>
                  <a:gd name="T39" fmla="*/ 24535697 h 21600"/>
                  <a:gd name="T40" fmla="*/ 275999976 w 21600"/>
                  <a:gd name="T41" fmla="*/ 24535697 h 21600"/>
                  <a:gd name="T42" fmla="*/ 275999976 w 21600"/>
                  <a:gd name="T43" fmla="*/ 51371967 h 21600"/>
                  <a:gd name="T44" fmla="*/ 271245842 w 21600"/>
                  <a:gd name="T45" fmla="*/ 52763398 h 21600"/>
                  <a:gd name="T46" fmla="*/ 271245842 w 21600"/>
                  <a:gd name="T47" fmla="*/ 52763398 h 216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600" h="21600">
                    <a:moveTo>
                      <a:pt x="19909" y="0"/>
                    </a:moveTo>
                    <a:lnTo>
                      <a:pt x="1691" y="0"/>
                    </a:lnTo>
                    <a:cubicBezTo>
                      <a:pt x="761" y="0"/>
                      <a:pt x="0" y="1131"/>
                      <a:pt x="0" y="2512"/>
                    </a:cubicBezTo>
                    <a:lnTo>
                      <a:pt x="0" y="19088"/>
                    </a:lnTo>
                    <a:cubicBezTo>
                      <a:pt x="0" y="20469"/>
                      <a:pt x="761" y="21600"/>
                      <a:pt x="1691" y="21600"/>
                    </a:cubicBezTo>
                    <a:lnTo>
                      <a:pt x="19909" y="21600"/>
                    </a:lnTo>
                    <a:cubicBezTo>
                      <a:pt x="20840" y="21600"/>
                      <a:pt x="21600" y="20469"/>
                      <a:pt x="21600" y="19088"/>
                    </a:cubicBezTo>
                    <a:lnTo>
                      <a:pt x="21600" y="2512"/>
                    </a:lnTo>
                    <a:cubicBezTo>
                      <a:pt x="21600" y="1131"/>
                      <a:pt x="20839" y="0"/>
                      <a:pt x="19909" y="0"/>
                    </a:cubicBezTo>
                    <a:close/>
                    <a:moveTo>
                      <a:pt x="1691" y="1994"/>
                    </a:moveTo>
                    <a:lnTo>
                      <a:pt x="19909" y="1994"/>
                    </a:lnTo>
                    <a:cubicBezTo>
                      <a:pt x="20098" y="1994"/>
                      <a:pt x="20258" y="2232"/>
                      <a:pt x="20258" y="2512"/>
                    </a:cubicBezTo>
                    <a:lnTo>
                      <a:pt x="20258" y="4339"/>
                    </a:lnTo>
                    <a:lnTo>
                      <a:pt x="1342" y="4339"/>
                    </a:lnTo>
                    <a:lnTo>
                      <a:pt x="1342" y="2512"/>
                    </a:lnTo>
                    <a:cubicBezTo>
                      <a:pt x="1342" y="2232"/>
                      <a:pt x="1502" y="1994"/>
                      <a:pt x="1691" y="1994"/>
                    </a:cubicBezTo>
                    <a:close/>
                    <a:moveTo>
                      <a:pt x="19909" y="19606"/>
                    </a:moveTo>
                    <a:lnTo>
                      <a:pt x="1691" y="19606"/>
                    </a:lnTo>
                    <a:cubicBezTo>
                      <a:pt x="1502" y="19606"/>
                      <a:pt x="1342" y="19369"/>
                      <a:pt x="1342" y="19089"/>
                    </a:cubicBezTo>
                    <a:lnTo>
                      <a:pt x="1342" y="9117"/>
                    </a:lnTo>
                    <a:lnTo>
                      <a:pt x="20258" y="9117"/>
                    </a:lnTo>
                    <a:lnTo>
                      <a:pt x="20258" y="19089"/>
                    </a:lnTo>
                    <a:cubicBezTo>
                      <a:pt x="20258" y="19368"/>
                      <a:pt x="20098" y="19606"/>
                      <a:pt x="19909" y="19606"/>
                    </a:cubicBezTo>
                    <a:close/>
                    <a:moveTo>
                      <a:pt x="19909" y="1960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1" name="Group 30"/>
              <p:cNvGrpSpPr/>
              <p:nvPr/>
            </p:nvGrpSpPr>
            <p:grpSpPr>
              <a:xfrm>
                <a:off x="1354261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52" name="ïšḻïďê-Rectangle 31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ïšḻïďê-Rectangle 32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550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9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Group 3"/>
            <p:cNvGrpSpPr/>
            <p:nvPr/>
          </p:nvGrpSpPr>
          <p:grpSpPr>
            <a:xfrm>
              <a:off x="3547433" y="1755251"/>
              <a:ext cx="2448156" cy="2910018"/>
              <a:chOff x="3547433" y="1755251"/>
              <a:chExt cx="2448156" cy="2910018"/>
            </a:xfrm>
          </p:grpSpPr>
          <p:sp>
            <p:nvSpPr>
              <p:cNvPr id="38" name="íślíḋè-Trapezoid 43"/>
              <p:cNvSpPr/>
              <p:nvPr/>
            </p:nvSpPr>
            <p:spPr>
              <a:xfrm rot="10800000">
                <a:off x="3547433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2">
                    <a:lumMod val="50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íślíḋè-Trapezoid 44"/>
              <p:cNvSpPr/>
              <p:nvPr/>
            </p:nvSpPr>
            <p:spPr>
              <a:xfrm rot="10800000">
                <a:off x="4003207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2">
                    <a:lumMod val="50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íślíḋè-Arrow: Up 45"/>
              <p:cNvSpPr/>
              <p:nvPr/>
            </p:nvSpPr>
            <p:spPr>
              <a:xfrm>
                <a:off x="3547435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2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1" name="Group 61"/>
              <p:cNvGrpSpPr/>
              <p:nvPr/>
            </p:nvGrpSpPr>
            <p:grpSpPr bwMode="auto">
              <a:xfrm>
                <a:off x="4470004" y="2483094"/>
                <a:ext cx="603010" cy="379981"/>
                <a:chOff x="0" y="0"/>
                <a:chExt cx="575" cy="363"/>
              </a:xfrm>
              <a:solidFill>
                <a:srgbClr val="FFFFFF"/>
              </a:solidFill>
            </p:grpSpPr>
            <p:sp>
              <p:nvSpPr>
                <p:cNvPr id="45" name="íślíḋè-Freeform: Shape 63"/>
                <p:cNvSpPr/>
                <p:nvPr/>
              </p:nvSpPr>
              <p:spPr bwMode="auto">
                <a:xfrm>
                  <a:off x="0" y="104"/>
                  <a:ext cx="205" cy="259"/>
                </a:xfrm>
                <a:custGeom>
                  <a:avLst/>
                  <a:gdLst>
                    <a:gd name="T0" fmla="*/ 0 w 21470"/>
                    <a:gd name="T1" fmla="*/ 0 h 21600"/>
                    <a:gd name="T2" fmla="*/ 0 w 21470"/>
                    <a:gd name="T3" fmla="*/ 0 h 21600"/>
                    <a:gd name="T4" fmla="*/ 0 w 21470"/>
                    <a:gd name="T5" fmla="*/ 0 h 21600"/>
                    <a:gd name="T6" fmla="*/ 0 w 21470"/>
                    <a:gd name="T7" fmla="*/ 0 h 21600"/>
                    <a:gd name="T8" fmla="*/ 0 w 21470"/>
                    <a:gd name="T9" fmla="*/ 0 h 21600"/>
                    <a:gd name="T10" fmla="*/ 0 w 21470"/>
                    <a:gd name="T11" fmla="*/ 0 h 21600"/>
                    <a:gd name="T12" fmla="*/ 0 w 21470"/>
                    <a:gd name="T13" fmla="*/ 0 h 21600"/>
                    <a:gd name="T14" fmla="*/ 0 w 21470"/>
                    <a:gd name="T15" fmla="*/ 0 h 21600"/>
                    <a:gd name="T16" fmla="*/ 0 w 21470"/>
                    <a:gd name="T17" fmla="*/ 0 h 21600"/>
                    <a:gd name="T18" fmla="*/ 0 w 21470"/>
                    <a:gd name="T19" fmla="*/ 0 h 21600"/>
                    <a:gd name="T20" fmla="*/ 0 w 21470"/>
                    <a:gd name="T21" fmla="*/ 0 h 21600"/>
                    <a:gd name="T22" fmla="*/ 0 w 21470"/>
                    <a:gd name="T23" fmla="*/ 0 h 21600"/>
                    <a:gd name="T24" fmla="*/ 0 w 21470"/>
                    <a:gd name="T25" fmla="*/ 0 h 21600"/>
                    <a:gd name="T26" fmla="*/ 0 w 21470"/>
                    <a:gd name="T27" fmla="*/ 0 h 21600"/>
                    <a:gd name="T28" fmla="*/ 0 w 21470"/>
                    <a:gd name="T29" fmla="*/ 0 h 21600"/>
                    <a:gd name="T30" fmla="*/ 0 w 21470"/>
                    <a:gd name="T31" fmla="*/ 0 h 21600"/>
                    <a:gd name="T32" fmla="*/ 0 w 21470"/>
                    <a:gd name="T33" fmla="*/ 0 h 21600"/>
                    <a:gd name="T34" fmla="*/ 0 w 21470"/>
                    <a:gd name="T35" fmla="*/ 0 h 21600"/>
                    <a:gd name="T36" fmla="*/ 0 w 2147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470" h="21600">
                      <a:moveTo>
                        <a:pt x="13938" y="18089"/>
                      </a:moveTo>
                      <a:lnTo>
                        <a:pt x="13938" y="18075"/>
                      </a:lnTo>
                      <a:cubicBezTo>
                        <a:pt x="13949" y="17312"/>
                        <a:pt x="14370" y="14919"/>
                        <a:pt x="18829" y="12741"/>
                      </a:cubicBezTo>
                      <a:cubicBezTo>
                        <a:pt x="19646" y="11856"/>
                        <a:pt x="20317" y="10649"/>
                        <a:pt x="21003" y="9256"/>
                      </a:cubicBezTo>
                      <a:cubicBezTo>
                        <a:pt x="21476" y="8293"/>
                        <a:pt x="21396" y="7471"/>
                        <a:pt x="21396" y="6302"/>
                      </a:cubicBezTo>
                      <a:cubicBezTo>
                        <a:pt x="21396" y="5437"/>
                        <a:pt x="21600" y="4050"/>
                        <a:pt x="21332" y="3287"/>
                      </a:cubicBezTo>
                      <a:cubicBezTo>
                        <a:pt x="20424" y="712"/>
                        <a:pt x="18134" y="0"/>
                        <a:pt x="15449" y="0"/>
                      </a:cubicBezTo>
                      <a:cubicBezTo>
                        <a:pt x="12764" y="0"/>
                        <a:pt x="10471" y="714"/>
                        <a:pt x="9566" y="3295"/>
                      </a:cubicBezTo>
                      <a:cubicBezTo>
                        <a:pt x="9299" y="4054"/>
                        <a:pt x="9504" y="5439"/>
                        <a:pt x="9504" y="6301"/>
                      </a:cubicBezTo>
                      <a:cubicBezTo>
                        <a:pt x="9504" y="7473"/>
                        <a:pt x="9424" y="8297"/>
                        <a:pt x="9900" y="9263"/>
                      </a:cubicBezTo>
                      <a:cubicBezTo>
                        <a:pt x="10724" y="10935"/>
                        <a:pt x="11509" y="12336"/>
                        <a:pt x="12556" y="13231"/>
                      </a:cubicBezTo>
                      <a:cubicBezTo>
                        <a:pt x="8479" y="13828"/>
                        <a:pt x="5724" y="15525"/>
                        <a:pt x="3865" y="16187"/>
                      </a:cubicBezTo>
                      <a:cubicBezTo>
                        <a:pt x="18" y="17556"/>
                        <a:pt x="0" y="19055"/>
                        <a:pt x="0" y="19055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0"/>
                      </a:lnTo>
                      <a:lnTo>
                        <a:pt x="13940" y="18089"/>
                      </a:lnTo>
                      <a:lnTo>
                        <a:pt x="13938" y="18089"/>
                      </a:lnTo>
                      <a:close/>
                      <a:moveTo>
                        <a:pt x="13938" y="1808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íślíḋè-Freeform: Shape 64"/>
                <p:cNvSpPr/>
                <p:nvPr/>
              </p:nvSpPr>
              <p:spPr bwMode="auto">
                <a:xfrm>
                  <a:off x="168" y="0"/>
                  <a:ext cx="407" cy="3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8895" y="16182"/>
                      </a:moveTo>
                      <a:cubicBezTo>
                        <a:pt x="17591" y="15518"/>
                        <a:pt x="15655" y="13809"/>
                        <a:pt x="12789" y="13222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8"/>
                        <a:pt x="14876" y="3287"/>
                      </a:cubicBezTo>
                      <a:cubicBezTo>
                        <a:pt x="14244" y="710"/>
                        <a:pt x="12647" y="0"/>
                        <a:pt x="10775" y="0"/>
                      </a:cubicBezTo>
                      <a:cubicBezTo>
                        <a:pt x="8902" y="0"/>
                        <a:pt x="7303" y="714"/>
                        <a:pt x="6672" y="3294"/>
                      </a:cubicBezTo>
                      <a:cubicBezTo>
                        <a:pt x="6486" y="4054"/>
                        <a:pt x="6628" y="5438"/>
                        <a:pt x="6628" y="6300"/>
                      </a:cubicBezTo>
                      <a:cubicBezTo>
                        <a:pt x="6628" y="7473"/>
                        <a:pt x="6572" y="8297"/>
                        <a:pt x="6904" y="9262"/>
                      </a:cubicBezTo>
                      <a:cubicBezTo>
                        <a:pt x="7479" y="10934"/>
                        <a:pt x="8026" y="12336"/>
                        <a:pt x="8756" y="13231"/>
                      </a:cubicBezTo>
                      <a:cubicBezTo>
                        <a:pt x="5913" y="13828"/>
                        <a:pt x="3991" y="15526"/>
                        <a:pt x="2695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2"/>
                      </a:cubicBezTo>
                      <a:close/>
                      <a:moveTo>
                        <a:pt x="18895" y="1618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Group 33"/>
              <p:cNvGrpSpPr/>
              <p:nvPr/>
            </p:nvGrpSpPr>
            <p:grpSpPr>
              <a:xfrm>
                <a:off x="4003206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43" name="íślíḋè-Rectangle 34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  <a:endParaRPr lang="zh-CN" altLang="en-US" sz="16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íślíḋè-Rectangle 35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550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9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Group 4"/>
            <p:cNvGrpSpPr/>
            <p:nvPr/>
          </p:nvGrpSpPr>
          <p:grpSpPr>
            <a:xfrm>
              <a:off x="6196379" y="1755251"/>
              <a:ext cx="2448156" cy="2910018"/>
              <a:chOff x="6196379" y="1755251"/>
              <a:chExt cx="2448156" cy="2910018"/>
            </a:xfrm>
          </p:grpSpPr>
          <p:sp>
            <p:nvSpPr>
              <p:cNvPr id="28" name="íślíḋè-Trapezoid 47"/>
              <p:cNvSpPr/>
              <p:nvPr/>
            </p:nvSpPr>
            <p:spPr>
              <a:xfrm rot="10800000">
                <a:off x="6196379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íślíḋè-Trapezoid 48"/>
              <p:cNvSpPr/>
              <p:nvPr/>
            </p:nvSpPr>
            <p:spPr>
              <a:xfrm rot="10800000">
                <a:off x="6652153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3">
                    <a:lumMod val="50000"/>
                  </a:schemeClr>
                </a:fgClr>
                <a:bgClr>
                  <a:schemeClr val="accent3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íślíḋè-Arrow: Up 49"/>
              <p:cNvSpPr/>
              <p:nvPr/>
            </p:nvSpPr>
            <p:spPr>
              <a:xfrm>
                <a:off x="6196381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3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" name="Group 65"/>
              <p:cNvGrpSpPr/>
              <p:nvPr/>
            </p:nvGrpSpPr>
            <p:grpSpPr bwMode="auto">
              <a:xfrm>
                <a:off x="7169570" y="2456843"/>
                <a:ext cx="501771" cy="501771"/>
                <a:chOff x="0" y="0"/>
                <a:chExt cx="576" cy="576"/>
              </a:xfrm>
              <a:solidFill>
                <a:srgbClr val="FFFFFF"/>
              </a:solidFill>
            </p:grpSpPr>
            <p:sp>
              <p:nvSpPr>
                <p:cNvPr id="35" name="íślíḋè-Freeform: Shape 66"/>
                <p:cNvSpPr/>
                <p:nvPr/>
              </p:nvSpPr>
              <p:spPr bwMode="auto">
                <a:xfrm>
                  <a:off x="0" y="0"/>
                  <a:ext cx="344" cy="344"/>
                </a:xfrm>
                <a:custGeom>
                  <a:avLst/>
                  <a:gdLst>
                    <a:gd name="T0" fmla="*/ 0 w 20573"/>
                    <a:gd name="T1" fmla="*/ 0 h 20574"/>
                    <a:gd name="T2" fmla="*/ 0 w 20573"/>
                    <a:gd name="T3" fmla="*/ 0 h 20574"/>
                    <a:gd name="T4" fmla="*/ 0 w 20573"/>
                    <a:gd name="T5" fmla="*/ 0 h 20574"/>
                    <a:gd name="T6" fmla="*/ 0 w 20573"/>
                    <a:gd name="T7" fmla="*/ 0 h 20574"/>
                    <a:gd name="T8" fmla="*/ 0 w 20573"/>
                    <a:gd name="T9" fmla="*/ 0 h 20574"/>
                    <a:gd name="T10" fmla="*/ 0 w 20573"/>
                    <a:gd name="T11" fmla="*/ 0 h 20574"/>
                    <a:gd name="T12" fmla="*/ 0 w 20573"/>
                    <a:gd name="T13" fmla="*/ 0 h 20574"/>
                    <a:gd name="T14" fmla="*/ 0 w 20573"/>
                    <a:gd name="T15" fmla="*/ 0 h 20574"/>
                    <a:gd name="T16" fmla="*/ 0 w 20573"/>
                    <a:gd name="T17" fmla="*/ 0 h 20574"/>
                    <a:gd name="T18" fmla="*/ 0 w 20573"/>
                    <a:gd name="T19" fmla="*/ 0 h 20574"/>
                    <a:gd name="T20" fmla="*/ 0 w 20573"/>
                    <a:gd name="T21" fmla="*/ 0 h 20574"/>
                    <a:gd name="T22" fmla="*/ 0 w 20573"/>
                    <a:gd name="T23" fmla="*/ 0 h 20574"/>
                    <a:gd name="T24" fmla="*/ 0 w 20573"/>
                    <a:gd name="T25" fmla="*/ 0 h 20574"/>
                    <a:gd name="T26" fmla="*/ 0 w 20573"/>
                    <a:gd name="T27" fmla="*/ 0 h 20574"/>
                    <a:gd name="T28" fmla="*/ 0 w 20573"/>
                    <a:gd name="T29" fmla="*/ 0 h 20574"/>
                    <a:gd name="T30" fmla="*/ 0 w 20573"/>
                    <a:gd name="T31" fmla="*/ 0 h 20574"/>
                    <a:gd name="T32" fmla="*/ 0 w 20573"/>
                    <a:gd name="T33" fmla="*/ 0 h 20574"/>
                    <a:gd name="T34" fmla="*/ 0 w 20573"/>
                    <a:gd name="T35" fmla="*/ 0 h 205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573" h="20574">
                      <a:moveTo>
                        <a:pt x="11769" y="16478"/>
                      </a:moveTo>
                      <a:cubicBezTo>
                        <a:pt x="11279" y="16703"/>
                        <a:pt x="10682" y="16620"/>
                        <a:pt x="10279" y="16217"/>
                      </a:cubicBezTo>
                      <a:lnTo>
                        <a:pt x="4359" y="10297"/>
                      </a:lnTo>
                      <a:cubicBezTo>
                        <a:pt x="3843" y="9781"/>
                        <a:pt x="3843" y="8941"/>
                        <a:pt x="4359" y="8424"/>
                      </a:cubicBezTo>
                      <a:lnTo>
                        <a:pt x="8424" y="4359"/>
                      </a:lnTo>
                      <a:cubicBezTo>
                        <a:pt x="8941" y="3843"/>
                        <a:pt x="9781" y="3843"/>
                        <a:pt x="10296" y="4359"/>
                      </a:cubicBezTo>
                      <a:lnTo>
                        <a:pt x="16216" y="10279"/>
                      </a:lnTo>
                      <a:cubicBezTo>
                        <a:pt x="16630" y="10692"/>
                        <a:pt x="16705" y="11311"/>
                        <a:pt x="16459" y="11806"/>
                      </a:cubicBezTo>
                      <a:lnTo>
                        <a:pt x="19303" y="14651"/>
                      </a:lnTo>
                      <a:cubicBezTo>
                        <a:pt x="21083" y="12571"/>
                        <a:pt x="20993" y="9440"/>
                        <a:pt x="19025" y="7471"/>
                      </a:cubicBezTo>
                      <a:lnTo>
                        <a:pt x="13105" y="1551"/>
                      </a:lnTo>
                      <a:cubicBezTo>
                        <a:pt x="11036" y="-517"/>
                        <a:pt x="7684" y="-517"/>
                        <a:pt x="5617" y="1551"/>
                      </a:cubicBezTo>
                      <a:lnTo>
                        <a:pt x="1552" y="5617"/>
                      </a:lnTo>
                      <a:cubicBezTo>
                        <a:pt x="-517" y="7684"/>
                        <a:pt x="-517" y="11037"/>
                        <a:pt x="1552" y="13105"/>
                      </a:cubicBezTo>
                      <a:lnTo>
                        <a:pt x="7471" y="19025"/>
                      </a:lnTo>
                      <a:cubicBezTo>
                        <a:pt x="9430" y="20984"/>
                        <a:pt x="12541" y="21083"/>
                        <a:pt x="14621" y="19330"/>
                      </a:cubicBezTo>
                      <a:lnTo>
                        <a:pt x="11769" y="16478"/>
                      </a:lnTo>
                      <a:close/>
                      <a:moveTo>
                        <a:pt x="11769" y="1647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íślíḋè-Freeform: Shape 67"/>
                <p:cNvSpPr/>
                <p:nvPr/>
              </p:nvSpPr>
              <p:spPr bwMode="auto">
                <a:xfrm>
                  <a:off x="231" y="231"/>
                  <a:ext cx="345" cy="345"/>
                </a:xfrm>
                <a:custGeom>
                  <a:avLst/>
                  <a:gdLst>
                    <a:gd name="T0" fmla="*/ 0 w 20573"/>
                    <a:gd name="T1" fmla="*/ 0 h 20573"/>
                    <a:gd name="T2" fmla="*/ 0 w 20573"/>
                    <a:gd name="T3" fmla="*/ 0 h 20573"/>
                    <a:gd name="T4" fmla="*/ 0 w 20573"/>
                    <a:gd name="T5" fmla="*/ 0 h 20573"/>
                    <a:gd name="T6" fmla="*/ 0 w 20573"/>
                    <a:gd name="T7" fmla="*/ 0 h 20573"/>
                    <a:gd name="T8" fmla="*/ 0 w 20573"/>
                    <a:gd name="T9" fmla="*/ 0 h 20573"/>
                    <a:gd name="T10" fmla="*/ 0 w 20573"/>
                    <a:gd name="T11" fmla="*/ 0 h 20573"/>
                    <a:gd name="T12" fmla="*/ 0 w 20573"/>
                    <a:gd name="T13" fmla="*/ 0 h 20573"/>
                    <a:gd name="T14" fmla="*/ 0 w 20573"/>
                    <a:gd name="T15" fmla="*/ 0 h 20573"/>
                    <a:gd name="T16" fmla="*/ 0 w 20573"/>
                    <a:gd name="T17" fmla="*/ 0 h 20573"/>
                    <a:gd name="T18" fmla="*/ 0 w 20573"/>
                    <a:gd name="T19" fmla="*/ 0 h 20573"/>
                    <a:gd name="T20" fmla="*/ 0 w 20573"/>
                    <a:gd name="T21" fmla="*/ 0 h 20573"/>
                    <a:gd name="T22" fmla="*/ 0 w 20573"/>
                    <a:gd name="T23" fmla="*/ 0 h 20573"/>
                    <a:gd name="T24" fmla="*/ 0 w 20573"/>
                    <a:gd name="T25" fmla="*/ 0 h 20573"/>
                    <a:gd name="T26" fmla="*/ 0 w 20573"/>
                    <a:gd name="T27" fmla="*/ 0 h 20573"/>
                    <a:gd name="T28" fmla="*/ 0 w 20573"/>
                    <a:gd name="T29" fmla="*/ 0 h 20573"/>
                    <a:gd name="T30" fmla="*/ 0 w 20573"/>
                    <a:gd name="T31" fmla="*/ 0 h 20573"/>
                    <a:gd name="T32" fmla="*/ 0 w 20573"/>
                    <a:gd name="T33" fmla="*/ 0 h 20573"/>
                    <a:gd name="T34" fmla="*/ 0 w 20573"/>
                    <a:gd name="T35" fmla="*/ 0 h 205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573" h="20573">
                      <a:moveTo>
                        <a:pt x="14956" y="19022"/>
                      </a:moveTo>
                      <a:lnTo>
                        <a:pt x="19023" y="14957"/>
                      </a:lnTo>
                      <a:cubicBezTo>
                        <a:pt x="21090" y="12888"/>
                        <a:pt x="21090" y="9536"/>
                        <a:pt x="19023" y="7469"/>
                      </a:cubicBezTo>
                      <a:lnTo>
                        <a:pt x="13103" y="1549"/>
                      </a:lnTo>
                      <a:cubicBezTo>
                        <a:pt x="11134" y="-420"/>
                        <a:pt x="8003" y="-510"/>
                        <a:pt x="5922" y="1270"/>
                      </a:cubicBezTo>
                      <a:lnTo>
                        <a:pt x="8767" y="4115"/>
                      </a:lnTo>
                      <a:cubicBezTo>
                        <a:pt x="9263" y="3867"/>
                        <a:pt x="9881" y="3944"/>
                        <a:pt x="10295" y="4357"/>
                      </a:cubicBezTo>
                      <a:lnTo>
                        <a:pt x="16214" y="10277"/>
                      </a:lnTo>
                      <a:cubicBezTo>
                        <a:pt x="16730" y="10793"/>
                        <a:pt x="16730" y="11633"/>
                        <a:pt x="16214" y="12149"/>
                      </a:cubicBezTo>
                      <a:lnTo>
                        <a:pt x="12149" y="16214"/>
                      </a:lnTo>
                      <a:cubicBezTo>
                        <a:pt x="11632" y="16730"/>
                        <a:pt x="10792" y="16730"/>
                        <a:pt x="10277" y="16214"/>
                      </a:cubicBezTo>
                      <a:lnTo>
                        <a:pt x="4357" y="10295"/>
                      </a:lnTo>
                      <a:cubicBezTo>
                        <a:pt x="3954" y="9892"/>
                        <a:pt x="3870" y="9294"/>
                        <a:pt x="4096" y="8805"/>
                      </a:cubicBezTo>
                      <a:lnTo>
                        <a:pt x="1243" y="5952"/>
                      </a:lnTo>
                      <a:cubicBezTo>
                        <a:pt x="-510" y="8032"/>
                        <a:pt x="-410" y="11143"/>
                        <a:pt x="1549" y="13102"/>
                      </a:cubicBezTo>
                      <a:lnTo>
                        <a:pt x="7469" y="19022"/>
                      </a:lnTo>
                      <a:cubicBezTo>
                        <a:pt x="9536" y="21090"/>
                        <a:pt x="12889" y="21090"/>
                        <a:pt x="14956" y="19022"/>
                      </a:cubicBezTo>
                      <a:close/>
                      <a:moveTo>
                        <a:pt x="14956" y="1902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ślíḋè-Freeform: Shape 70"/>
                <p:cNvSpPr/>
                <p:nvPr/>
              </p:nvSpPr>
              <p:spPr bwMode="auto">
                <a:xfrm>
                  <a:off x="152" y="151"/>
                  <a:ext cx="269" cy="270"/>
                </a:xfrm>
                <a:custGeom>
                  <a:avLst/>
                  <a:gdLst>
                    <a:gd name="T0" fmla="*/ 0 w 21091"/>
                    <a:gd name="T1" fmla="*/ 0 h 21090"/>
                    <a:gd name="T2" fmla="*/ 0 w 21091"/>
                    <a:gd name="T3" fmla="*/ 0 h 21090"/>
                    <a:gd name="T4" fmla="*/ 0 w 21091"/>
                    <a:gd name="T5" fmla="*/ 0 h 21090"/>
                    <a:gd name="T6" fmla="*/ 0 w 21091"/>
                    <a:gd name="T7" fmla="*/ 0 h 21090"/>
                    <a:gd name="T8" fmla="*/ 0 w 21091"/>
                    <a:gd name="T9" fmla="*/ 0 h 21090"/>
                    <a:gd name="T10" fmla="*/ 0 w 21091"/>
                    <a:gd name="T11" fmla="*/ 0 h 21090"/>
                    <a:gd name="T12" fmla="*/ 0 w 21091"/>
                    <a:gd name="T13" fmla="*/ 0 h 21090"/>
                    <a:gd name="T14" fmla="*/ 0 w 21091"/>
                    <a:gd name="T15" fmla="*/ 0 h 210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091" h="21090">
                      <a:moveTo>
                        <a:pt x="763" y="763"/>
                      </a:moveTo>
                      <a:cubicBezTo>
                        <a:pt x="-254" y="1780"/>
                        <a:pt x="-254" y="3428"/>
                        <a:pt x="762" y="4445"/>
                      </a:cubicBezTo>
                      <a:lnTo>
                        <a:pt x="16645" y="20328"/>
                      </a:lnTo>
                      <a:cubicBezTo>
                        <a:pt x="17663" y="21344"/>
                        <a:pt x="19312" y="21346"/>
                        <a:pt x="20329" y="20329"/>
                      </a:cubicBezTo>
                      <a:cubicBezTo>
                        <a:pt x="21346" y="19312"/>
                        <a:pt x="21345" y="17663"/>
                        <a:pt x="20328" y="16646"/>
                      </a:cubicBezTo>
                      <a:lnTo>
                        <a:pt x="4444" y="763"/>
                      </a:lnTo>
                      <a:cubicBezTo>
                        <a:pt x="3428" y="-254"/>
                        <a:pt x="1780" y="-253"/>
                        <a:pt x="763" y="763"/>
                      </a:cubicBezTo>
                      <a:close/>
                      <a:moveTo>
                        <a:pt x="763" y="763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Group 36"/>
              <p:cNvGrpSpPr/>
              <p:nvPr/>
            </p:nvGrpSpPr>
            <p:grpSpPr>
              <a:xfrm>
                <a:off x="6652151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33" name="íślíḋè-Rectangle 37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  <a:endParaRPr lang="zh-CN" altLang="en-US" sz="16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ślíḋè-Rectangle 54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550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9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Group 6"/>
            <p:cNvGrpSpPr/>
            <p:nvPr/>
          </p:nvGrpSpPr>
          <p:grpSpPr>
            <a:xfrm>
              <a:off x="8845325" y="1755251"/>
              <a:ext cx="2448156" cy="2910018"/>
              <a:chOff x="8845325" y="1755251"/>
              <a:chExt cx="2448156" cy="2910018"/>
            </a:xfrm>
          </p:grpSpPr>
          <p:sp>
            <p:nvSpPr>
              <p:cNvPr id="21" name="íślíḋè-Trapezoid 51"/>
              <p:cNvSpPr/>
              <p:nvPr/>
            </p:nvSpPr>
            <p:spPr>
              <a:xfrm rot="10800000">
                <a:off x="8845325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4">
                    <a:lumMod val="50000"/>
                  </a:schemeClr>
                </a:fgClr>
                <a:bgClr>
                  <a:schemeClr val="accent4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íślíḋè-Trapezoid 52"/>
              <p:cNvSpPr/>
              <p:nvPr/>
            </p:nvSpPr>
            <p:spPr>
              <a:xfrm rot="10800000">
                <a:off x="9301099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4">
                    <a:lumMod val="50000"/>
                  </a:schemeClr>
                </a:fgClr>
                <a:bgClr>
                  <a:schemeClr val="accent4">
                    <a:lumMod val="75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íślíḋè-Arrow: Up 53"/>
              <p:cNvSpPr/>
              <p:nvPr/>
            </p:nvSpPr>
            <p:spPr>
              <a:xfrm>
                <a:off x="8845327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chemeClr val="accent4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ślíḋè-Freeform: Shape 60"/>
              <p:cNvSpPr/>
              <p:nvPr/>
            </p:nvSpPr>
            <p:spPr bwMode="auto">
              <a:xfrm>
                <a:off x="9767895" y="2518501"/>
                <a:ext cx="603010" cy="379981"/>
              </a:xfrm>
              <a:custGeom>
                <a:avLst/>
                <a:gdLst>
                  <a:gd name="T0" fmla="*/ 205817445 w 21600"/>
                  <a:gd name="T1" fmla="*/ 12896655 h 21600"/>
                  <a:gd name="T2" fmla="*/ 205817445 w 21600"/>
                  <a:gd name="T3" fmla="*/ 3873124 h 21600"/>
                  <a:gd name="T4" fmla="*/ 190413453 w 21600"/>
                  <a:gd name="T5" fmla="*/ 0 h 21600"/>
                  <a:gd name="T6" fmla="*/ 15405247 w 21600"/>
                  <a:gd name="T7" fmla="*/ 0 h 21600"/>
                  <a:gd name="T8" fmla="*/ 0 w 21600"/>
                  <a:gd name="T9" fmla="*/ 3873124 h 21600"/>
                  <a:gd name="T10" fmla="*/ 0 w 21600"/>
                  <a:gd name="T11" fmla="*/ 41275556 h 21600"/>
                  <a:gd name="T12" fmla="*/ 15405247 w 21600"/>
                  <a:gd name="T13" fmla="*/ 45148680 h 21600"/>
                  <a:gd name="T14" fmla="*/ 190413453 w 21600"/>
                  <a:gd name="T15" fmla="*/ 45148680 h 21600"/>
                  <a:gd name="T16" fmla="*/ 205817445 w 21600"/>
                  <a:gd name="T17" fmla="*/ 41275556 h 21600"/>
                  <a:gd name="T18" fmla="*/ 205817445 w 21600"/>
                  <a:gd name="T19" fmla="*/ 32367006 h 21600"/>
                  <a:gd name="T20" fmla="*/ 205817445 w 21600"/>
                  <a:gd name="T21" fmla="*/ 32488207 h 21600"/>
                  <a:gd name="T22" fmla="*/ 286355233 w 21600"/>
                  <a:gd name="T23" fmla="*/ 41984108 h 21600"/>
                  <a:gd name="T24" fmla="*/ 286355233 w 21600"/>
                  <a:gd name="T25" fmla="*/ 3315119 h 21600"/>
                  <a:gd name="T26" fmla="*/ 205817445 w 21600"/>
                  <a:gd name="T27" fmla="*/ 12896655 h 21600"/>
                  <a:gd name="T28" fmla="*/ 205817445 w 21600"/>
                  <a:gd name="T29" fmla="*/ 12896655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5525" y="6170"/>
                    </a:moveTo>
                    <a:lnTo>
                      <a:pt x="15525" y="1853"/>
                    </a:lnTo>
                    <a:cubicBezTo>
                      <a:pt x="15525" y="834"/>
                      <a:pt x="15002" y="0"/>
                      <a:pt x="14363" y="0"/>
                    </a:cubicBezTo>
                    <a:lnTo>
                      <a:pt x="1162" y="0"/>
                    </a:lnTo>
                    <a:cubicBezTo>
                      <a:pt x="523" y="0"/>
                      <a:pt x="0" y="834"/>
                      <a:pt x="0" y="1853"/>
                    </a:cubicBezTo>
                    <a:lnTo>
                      <a:pt x="0" y="19747"/>
                    </a:lnTo>
                    <a:cubicBezTo>
                      <a:pt x="0" y="20766"/>
                      <a:pt x="523" y="21600"/>
                      <a:pt x="1162" y="21600"/>
                    </a:cubicBezTo>
                    <a:lnTo>
                      <a:pt x="14363" y="21600"/>
                    </a:lnTo>
                    <a:cubicBezTo>
                      <a:pt x="15002" y="21600"/>
                      <a:pt x="15525" y="20766"/>
                      <a:pt x="15525" y="19747"/>
                    </a:cubicBezTo>
                    <a:lnTo>
                      <a:pt x="15525" y="15485"/>
                    </a:lnTo>
                    <a:lnTo>
                      <a:pt x="15525" y="15543"/>
                    </a:lnTo>
                    <a:lnTo>
                      <a:pt x="21600" y="20086"/>
                    </a:lnTo>
                    <a:lnTo>
                      <a:pt x="21600" y="1586"/>
                    </a:lnTo>
                    <a:lnTo>
                      <a:pt x="15525" y="6170"/>
                    </a:lnTo>
                    <a:close/>
                    <a:moveTo>
                      <a:pt x="15525" y="61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5" name="Group 57"/>
              <p:cNvGrpSpPr/>
              <p:nvPr/>
            </p:nvGrpSpPr>
            <p:grpSpPr>
              <a:xfrm>
                <a:off x="9301096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26" name="íślíḋè-Rectangle 58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  <a:endParaRPr lang="zh-CN" altLang="en-US" sz="16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ślíḋè-Rectangle 62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550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lang="zh-CN" altLang="en-US" sz="9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9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" name="Group 42"/>
          <p:cNvGrpSpPr/>
          <p:nvPr/>
        </p:nvGrpSpPr>
        <p:grpSpPr>
          <a:xfrm>
            <a:off x="1084986" y="3355342"/>
            <a:ext cx="6974029" cy="642945"/>
            <a:chOff x="1768931" y="3638220"/>
            <a:chExt cx="9298705" cy="857260"/>
          </a:xfrm>
        </p:grpSpPr>
        <p:grpSp>
          <p:nvGrpSpPr>
            <p:cNvPr id="5" name="Group 46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5" name="íślíḋè-TextBox 7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íślíḋè-TextBox 7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0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13" name="íślíḋè-TextBox 7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íślíḋè-TextBox 7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68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11" name="íślíḋè-TextBox 7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íślíḋè-TextBox 7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69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9" name="íślíḋè-TextBox 7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íślíḋè-TextBox 7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531144" y="1120206"/>
            <a:ext cx="2090238" cy="1595560"/>
            <a:chOff x="97624" y="1048198"/>
            <a:chExt cx="2090238" cy="15955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8" name="TextBox 5"/>
            <p:cNvSpPr txBox="1"/>
            <p:nvPr/>
          </p:nvSpPr>
          <p:spPr>
            <a:xfrm>
              <a:off x="755576" y="1404339"/>
              <a:ext cx="1157064" cy="71946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07704" y="2859782"/>
            <a:ext cx="5337119" cy="744332"/>
            <a:chOff x="1907704" y="2859782"/>
            <a:chExt cx="5337119" cy="744332"/>
          </a:xfrm>
        </p:grpSpPr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1907704" y="2859782"/>
              <a:ext cx="533711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2968221" y="3363838"/>
              <a:ext cx="2971931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968" r="-2338" b="-1"/>
          <a:stretch>
            <a:fillRect/>
          </a:stretch>
        </p:blipFill>
        <p:spPr>
          <a:xfrm rot="1704170">
            <a:off x="2142506" y="-630285"/>
            <a:ext cx="9243519" cy="478871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5536" y="1275606"/>
            <a:ext cx="1494414" cy="1140744"/>
            <a:chOff x="395536" y="1275606"/>
            <a:chExt cx="1494414" cy="114074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275606"/>
              <a:ext cx="1494414" cy="1140744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716611" y="1404339"/>
              <a:ext cx="1157064" cy="71946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1442384" y="2300268"/>
            <a:ext cx="285174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418940" y="2832923"/>
            <a:ext cx="332063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413530" y="3408987"/>
            <a:ext cx="34288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419541" y="3985051"/>
            <a:ext cx="330860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10"/>
          <p:cNvGrpSpPr/>
          <p:nvPr/>
        </p:nvGrpSpPr>
        <p:grpSpPr>
          <a:xfrm>
            <a:off x="1528061" y="2354514"/>
            <a:ext cx="2971931" cy="422424"/>
            <a:chOff x="3943834" y="704409"/>
            <a:chExt cx="3962574" cy="563232"/>
          </a:xfrm>
        </p:grpSpPr>
        <p:sp>
          <p:nvSpPr>
            <p:cNvPr id="13" name="TextBox 11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1528061" y="2887168"/>
            <a:ext cx="2971931" cy="422424"/>
            <a:chOff x="3943834" y="704409"/>
            <a:chExt cx="3962574" cy="563232"/>
          </a:xfrm>
        </p:grpSpPr>
        <p:sp>
          <p:nvSpPr>
            <p:cNvPr id="16" name="TextBox 14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1528061" y="3463232"/>
            <a:ext cx="2971931" cy="422424"/>
            <a:chOff x="3943834" y="704409"/>
            <a:chExt cx="3962574" cy="563232"/>
          </a:xfrm>
        </p:grpSpPr>
        <p:sp>
          <p:nvSpPr>
            <p:cNvPr id="19" name="TextBox 17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1528061" y="4039296"/>
            <a:ext cx="2971931" cy="422424"/>
            <a:chOff x="3943834" y="704409"/>
            <a:chExt cx="3962574" cy="563232"/>
          </a:xfrm>
        </p:grpSpPr>
        <p:sp>
          <p:nvSpPr>
            <p:cNvPr id="22" name="TextBox 20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68082" y="1775352"/>
            <a:ext cx="3883915" cy="1088621"/>
            <a:chOff x="1295490" y="2367135"/>
            <a:chExt cx="5178553" cy="1451495"/>
          </a:xfrm>
        </p:grpSpPr>
        <p:sp>
          <p:nvSpPr>
            <p:cNvPr id="46" name="íṩľíḍè-Freeform: Shape 116"/>
            <p:cNvSpPr/>
            <p:nvPr/>
          </p:nvSpPr>
          <p:spPr bwMode="auto">
            <a:xfrm>
              <a:off x="2232616" y="2773893"/>
              <a:ext cx="3813618" cy="642165"/>
            </a:xfrm>
            <a:custGeom>
              <a:avLst/>
              <a:gdLst>
                <a:gd name="connsiteX0" fmla="*/ 0 w 3813618"/>
                <a:gd name="connsiteY0" fmla="*/ 0 h 642165"/>
                <a:gd name="connsiteX1" fmla="*/ 2448189 w 3813618"/>
                <a:gd name="connsiteY1" fmla="*/ 0 h 642165"/>
                <a:gd name="connsiteX2" fmla="*/ 2448189 w 3813618"/>
                <a:gd name="connsiteY2" fmla="*/ 1019 h 642165"/>
                <a:gd name="connsiteX3" fmla="*/ 3813618 w 3813618"/>
                <a:gd name="connsiteY3" fmla="*/ 1019 h 642165"/>
                <a:gd name="connsiteX4" fmla="*/ 3491517 w 3813618"/>
                <a:gd name="connsiteY4" fmla="*/ 319044 h 642165"/>
                <a:gd name="connsiteX5" fmla="*/ 3813618 w 3813618"/>
                <a:gd name="connsiteY5" fmla="*/ 641145 h 642165"/>
                <a:gd name="connsiteX6" fmla="*/ 2448189 w 3813618"/>
                <a:gd name="connsiteY6" fmla="*/ 641145 h 642165"/>
                <a:gd name="connsiteX7" fmla="*/ 2448189 w 3813618"/>
                <a:gd name="connsiteY7" fmla="*/ 642165 h 642165"/>
                <a:gd name="connsiteX8" fmla="*/ 0 w 3813618"/>
                <a:gd name="connsiteY8" fmla="*/ 642165 h 64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3618" h="642165">
                  <a:moveTo>
                    <a:pt x="0" y="0"/>
                  </a:moveTo>
                  <a:lnTo>
                    <a:pt x="2448189" y="0"/>
                  </a:lnTo>
                  <a:lnTo>
                    <a:pt x="2448189" y="1019"/>
                  </a:lnTo>
                  <a:lnTo>
                    <a:pt x="3813618" y="1019"/>
                  </a:lnTo>
                  <a:lnTo>
                    <a:pt x="3491517" y="319044"/>
                  </a:lnTo>
                  <a:lnTo>
                    <a:pt x="3813618" y="641145"/>
                  </a:lnTo>
                  <a:lnTo>
                    <a:pt x="2448189" y="641145"/>
                  </a:lnTo>
                  <a:lnTo>
                    <a:pt x="2448189" y="642165"/>
                  </a:lnTo>
                  <a:lnTo>
                    <a:pt x="0" y="64216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íṩľíḍè-Oval 32"/>
            <p:cNvSpPr/>
            <p:nvPr/>
          </p:nvSpPr>
          <p:spPr bwMode="auto">
            <a:xfrm>
              <a:off x="5980698" y="2850287"/>
              <a:ext cx="493345" cy="493345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8" name="Group 42"/>
            <p:cNvGrpSpPr/>
            <p:nvPr/>
          </p:nvGrpSpPr>
          <p:grpSpPr>
            <a:xfrm>
              <a:off x="1295490" y="2367135"/>
              <a:ext cx="1162014" cy="1451495"/>
              <a:chOff x="2231025" y="1995288"/>
              <a:chExt cx="904876" cy="1130300"/>
            </a:xfrm>
          </p:grpSpPr>
          <p:sp>
            <p:nvSpPr>
              <p:cNvPr id="52" name="íṩľíḍè-Freeform: Shape 43"/>
              <p:cNvSpPr/>
              <p:nvPr/>
            </p:nvSpPr>
            <p:spPr bwMode="auto">
              <a:xfrm>
                <a:off x="2231025" y="2312788"/>
                <a:ext cx="452438" cy="812800"/>
              </a:xfrm>
              <a:custGeom>
                <a:avLst/>
                <a:gdLst/>
                <a:ahLst/>
                <a:cxnLst>
                  <a:cxn ang="0">
                    <a:pos x="285" y="512"/>
                  </a:cxn>
                  <a:cxn ang="0">
                    <a:pos x="0" y="313"/>
                  </a:cxn>
                  <a:cxn ang="0">
                    <a:pos x="0" y="0"/>
                  </a:cxn>
                  <a:cxn ang="0">
                    <a:pos x="285" y="199"/>
                  </a:cxn>
                  <a:cxn ang="0">
                    <a:pos x="285" y="512"/>
                  </a:cxn>
                </a:cxnLst>
                <a:rect l="0" t="0" r="r" b="b"/>
                <a:pathLst>
                  <a:path w="285" h="512">
                    <a:moveTo>
                      <a:pt x="285" y="512"/>
                    </a:moveTo>
                    <a:lnTo>
                      <a:pt x="0" y="313"/>
                    </a:lnTo>
                    <a:lnTo>
                      <a:pt x="0" y="0"/>
                    </a:lnTo>
                    <a:lnTo>
                      <a:pt x="285" y="199"/>
                    </a:lnTo>
                    <a:lnTo>
                      <a:pt x="285" y="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íṩľíḍè-Freeform: Shape 44"/>
              <p:cNvSpPr/>
              <p:nvPr/>
            </p:nvSpPr>
            <p:spPr bwMode="auto">
              <a:xfrm>
                <a:off x="2683463" y="2312788"/>
                <a:ext cx="452438" cy="812800"/>
              </a:xfrm>
              <a:custGeom>
                <a:avLst/>
                <a:gdLst/>
                <a:ahLst/>
                <a:cxnLst>
                  <a:cxn ang="0">
                    <a:pos x="0" y="512"/>
                  </a:cxn>
                  <a:cxn ang="0">
                    <a:pos x="285" y="313"/>
                  </a:cxn>
                  <a:cxn ang="0">
                    <a:pos x="285" y="0"/>
                  </a:cxn>
                  <a:cxn ang="0">
                    <a:pos x="0" y="199"/>
                  </a:cxn>
                  <a:cxn ang="0">
                    <a:pos x="0" y="512"/>
                  </a:cxn>
                </a:cxnLst>
                <a:rect l="0" t="0" r="r" b="b"/>
                <a:pathLst>
                  <a:path w="285" h="512">
                    <a:moveTo>
                      <a:pt x="0" y="512"/>
                    </a:moveTo>
                    <a:lnTo>
                      <a:pt x="285" y="313"/>
                    </a:lnTo>
                    <a:lnTo>
                      <a:pt x="285" y="0"/>
                    </a:lnTo>
                    <a:lnTo>
                      <a:pt x="0" y="199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íṩľíḍè-Freeform: Shape 45"/>
              <p:cNvSpPr/>
              <p:nvPr/>
            </p:nvSpPr>
            <p:spPr bwMode="auto">
              <a:xfrm>
                <a:off x="2231025" y="1995288"/>
                <a:ext cx="904875" cy="633413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285" y="399"/>
                  </a:cxn>
                  <a:cxn ang="0">
                    <a:pos x="570" y="200"/>
                  </a:cxn>
                  <a:cxn ang="0">
                    <a:pos x="285" y="0"/>
                  </a:cxn>
                  <a:cxn ang="0">
                    <a:pos x="0" y="200"/>
                  </a:cxn>
                </a:cxnLst>
                <a:rect l="0" t="0" r="r" b="b"/>
                <a:pathLst>
                  <a:path w="570" h="399">
                    <a:moveTo>
                      <a:pt x="0" y="200"/>
                    </a:moveTo>
                    <a:lnTo>
                      <a:pt x="285" y="399"/>
                    </a:lnTo>
                    <a:lnTo>
                      <a:pt x="570" y="200"/>
                    </a:lnTo>
                    <a:lnTo>
                      <a:pt x="285" y="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78"/>
            <p:cNvGrpSpPr/>
            <p:nvPr/>
          </p:nvGrpSpPr>
          <p:grpSpPr>
            <a:xfrm>
              <a:off x="5262779" y="2924697"/>
              <a:ext cx="304533" cy="344523"/>
              <a:chOff x="1687513" y="1622425"/>
              <a:chExt cx="314325" cy="355600"/>
            </a:xfrm>
          </p:grpSpPr>
          <p:sp>
            <p:nvSpPr>
              <p:cNvPr id="50" name="íṩľíḍè-Freeform: Shape 79"/>
              <p:cNvSpPr/>
              <p:nvPr/>
            </p:nvSpPr>
            <p:spPr bwMode="auto">
              <a:xfrm>
                <a:off x="1687513" y="1622425"/>
                <a:ext cx="314325" cy="355600"/>
              </a:xfrm>
              <a:custGeom>
                <a:avLst/>
                <a:gdLst/>
                <a:ahLst/>
                <a:cxnLst>
                  <a:cxn ang="0">
                    <a:pos x="17" y="264"/>
                  </a:cxn>
                  <a:cxn ang="0">
                    <a:pos x="9" y="262"/>
                  </a:cxn>
                  <a:cxn ang="0">
                    <a:pos x="0" y="247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25" y="3"/>
                  </a:cxn>
                  <a:cxn ang="0">
                    <a:pos x="225" y="118"/>
                  </a:cxn>
                  <a:cxn ang="0">
                    <a:pos x="233" y="132"/>
                  </a:cxn>
                  <a:cxn ang="0">
                    <a:pos x="225" y="147"/>
                  </a:cxn>
                  <a:cxn ang="0">
                    <a:pos x="25" y="262"/>
                  </a:cxn>
                  <a:cxn ang="0">
                    <a:pos x="17" y="264"/>
                  </a:cxn>
                </a:cxnLst>
                <a:rect l="0" t="0" r="r" b="b"/>
                <a:pathLst>
                  <a:path w="233" h="264">
                    <a:moveTo>
                      <a:pt x="17" y="264"/>
                    </a:moveTo>
                    <a:cubicBezTo>
                      <a:pt x="14" y="264"/>
                      <a:pt x="11" y="263"/>
                      <a:pt x="9" y="262"/>
                    </a:cubicBezTo>
                    <a:cubicBezTo>
                      <a:pt x="3" y="259"/>
                      <a:pt x="0" y="253"/>
                      <a:pt x="0" y="24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6"/>
                      <a:pt x="9" y="3"/>
                    </a:cubicBezTo>
                    <a:cubicBezTo>
                      <a:pt x="14" y="0"/>
                      <a:pt x="20" y="0"/>
                      <a:pt x="25" y="3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30" y="121"/>
                      <a:pt x="233" y="126"/>
                      <a:pt x="233" y="132"/>
                    </a:cubicBezTo>
                    <a:cubicBezTo>
                      <a:pt x="233" y="138"/>
                      <a:pt x="230" y="144"/>
                      <a:pt x="225" y="147"/>
                    </a:cubicBezTo>
                    <a:cubicBezTo>
                      <a:pt x="25" y="262"/>
                      <a:pt x="25" y="262"/>
                      <a:pt x="25" y="262"/>
                    </a:cubicBezTo>
                    <a:cubicBezTo>
                      <a:pt x="23" y="263"/>
                      <a:pt x="20" y="264"/>
                      <a:pt x="17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íṩľíḍè-Freeform: Shape 80"/>
              <p:cNvSpPr/>
              <p:nvPr/>
            </p:nvSpPr>
            <p:spPr bwMode="auto">
              <a:xfrm>
                <a:off x="1846263" y="1758950"/>
                <a:ext cx="6985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lnTo>
                      <a:pt x="44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2"/>
          <p:cNvGrpSpPr/>
          <p:nvPr/>
        </p:nvGrpSpPr>
        <p:grpSpPr>
          <a:xfrm>
            <a:off x="1332327" y="989464"/>
            <a:ext cx="3893090" cy="1088622"/>
            <a:chOff x="714483" y="1319285"/>
            <a:chExt cx="5190786" cy="1451496"/>
          </a:xfrm>
        </p:grpSpPr>
        <p:sp>
          <p:nvSpPr>
            <p:cNvPr id="37" name="íṩľíḍè-Freeform: Shape 112"/>
            <p:cNvSpPr/>
            <p:nvPr/>
          </p:nvSpPr>
          <p:spPr bwMode="auto">
            <a:xfrm>
              <a:off x="1775519" y="1724970"/>
              <a:ext cx="3687670" cy="642165"/>
            </a:xfrm>
            <a:custGeom>
              <a:avLst/>
              <a:gdLst>
                <a:gd name="connsiteX0" fmla="*/ 0 w 3687670"/>
                <a:gd name="connsiteY0" fmla="*/ 0 h 642165"/>
                <a:gd name="connsiteX1" fmla="*/ 2315681 w 3687670"/>
                <a:gd name="connsiteY1" fmla="*/ 0 h 642165"/>
                <a:gd name="connsiteX2" fmla="*/ 2448189 w 3687670"/>
                <a:gd name="connsiteY2" fmla="*/ 0 h 642165"/>
                <a:gd name="connsiteX3" fmla="*/ 3687670 w 3687670"/>
                <a:gd name="connsiteY3" fmla="*/ 0 h 642165"/>
                <a:gd name="connsiteX4" fmla="*/ 3367607 w 3687670"/>
                <a:gd name="connsiteY4" fmla="*/ 320063 h 642165"/>
                <a:gd name="connsiteX5" fmla="*/ 3687670 w 3687670"/>
                <a:gd name="connsiteY5" fmla="*/ 642165 h 642165"/>
                <a:gd name="connsiteX6" fmla="*/ 2448189 w 3687670"/>
                <a:gd name="connsiteY6" fmla="*/ 642165 h 642165"/>
                <a:gd name="connsiteX7" fmla="*/ 2315681 w 3687670"/>
                <a:gd name="connsiteY7" fmla="*/ 642165 h 642165"/>
                <a:gd name="connsiteX8" fmla="*/ 0 w 3687670"/>
                <a:gd name="connsiteY8" fmla="*/ 642165 h 64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7670" h="642165">
                  <a:moveTo>
                    <a:pt x="0" y="0"/>
                  </a:moveTo>
                  <a:lnTo>
                    <a:pt x="2315681" y="0"/>
                  </a:lnTo>
                  <a:lnTo>
                    <a:pt x="2448189" y="0"/>
                  </a:lnTo>
                  <a:lnTo>
                    <a:pt x="3687670" y="0"/>
                  </a:lnTo>
                  <a:lnTo>
                    <a:pt x="3367607" y="320063"/>
                  </a:lnTo>
                  <a:lnTo>
                    <a:pt x="3687670" y="642165"/>
                  </a:lnTo>
                  <a:lnTo>
                    <a:pt x="2448189" y="642165"/>
                  </a:lnTo>
                  <a:lnTo>
                    <a:pt x="2315681" y="642165"/>
                  </a:lnTo>
                  <a:lnTo>
                    <a:pt x="0" y="6421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íṩľíḍè-Oval 33"/>
            <p:cNvSpPr/>
            <p:nvPr/>
          </p:nvSpPr>
          <p:spPr bwMode="auto">
            <a:xfrm>
              <a:off x="5411924" y="1794283"/>
              <a:ext cx="493345" cy="493345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9" name="Group 46"/>
            <p:cNvGrpSpPr/>
            <p:nvPr/>
          </p:nvGrpSpPr>
          <p:grpSpPr>
            <a:xfrm>
              <a:off x="714483" y="1319285"/>
              <a:ext cx="1162011" cy="1451496"/>
              <a:chOff x="1778588" y="1179312"/>
              <a:chExt cx="904875" cy="1130301"/>
            </a:xfrm>
          </p:grpSpPr>
          <p:sp>
            <p:nvSpPr>
              <p:cNvPr id="43" name="íṩľíḍè-Freeform: Shape 73"/>
              <p:cNvSpPr/>
              <p:nvPr/>
            </p:nvSpPr>
            <p:spPr bwMode="auto">
              <a:xfrm>
                <a:off x="1778588" y="1495225"/>
                <a:ext cx="452438" cy="814388"/>
              </a:xfrm>
              <a:custGeom>
                <a:avLst/>
                <a:gdLst/>
                <a:ahLst/>
                <a:cxnLst>
                  <a:cxn ang="0">
                    <a:pos x="285" y="513"/>
                  </a:cxn>
                  <a:cxn ang="0">
                    <a:pos x="0" y="314"/>
                  </a:cxn>
                  <a:cxn ang="0">
                    <a:pos x="0" y="0"/>
                  </a:cxn>
                  <a:cxn ang="0">
                    <a:pos x="285" y="200"/>
                  </a:cxn>
                  <a:cxn ang="0">
                    <a:pos x="285" y="513"/>
                  </a:cxn>
                </a:cxnLst>
                <a:rect l="0" t="0" r="r" b="b"/>
                <a:pathLst>
                  <a:path w="285" h="513">
                    <a:moveTo>
                      <a:pt x="285" y="513"/>
                    </a:moveTo>
                    <a:lnTo>
                      <a:pt x="0" y="314"/>
                    </a:lnTo>
                    <a:lnTo>
                      <a:pt x="0" y="0"/>
                    </a:lnTo>
                    <a:lnTo>
                      <a:pt x="285" y="200"/>
                    </a:lnTo>
                    <a:lnTo>
                      <a:pt x="285" y="51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íṩľíḍè-Freeform: Shape 74"/>
              <p:cNvSpPr/>
              <p:nvPr/>
            </p:nvSpPr>
            <p:spPr bwMode="auto">
              <a:xfrm>
                <a:off x="2231025" y="1495225"/>
                <a:ext cx="452438" cy="814388"/>
              </a:xfrm>
              <a:custGeom>
                <a:avLst/>
                <a:gdLst/>
                <a:ahLst/>
                <a:cxnLst>
                  <a:cxn ang="0">
                    <a:pos x="0" y="513"/>
                  </a:cxn>
                  <a:cxn ang="0">
                    <a:pos x="285" y="314"/>
                  </a:cxn>
                  <a:cxn ang="0">
                    <a:pos x="285" y="0"/>
                  </a:cxn>
                  <a:cxn ang="0">
                    <a:pos x="0" y="200"/>
                  </a:cxn>
                  <a:cxn ang="0">
                    <a:pos x="0" y="513"/>
                  </a:cxn>
                </a:cxnLst>
                <a:rect l="0" t="0" r="r" b="b"/>
                <a:pathLst>
                  <a:path w="285" h="513">
                    <a:moveTo>
                      <a:pt x="0" y="513"/>
                    </a:moveTo>
                    <a:lnTo>
                      <a:pt x="285" y="314"/>
                    </a:lnTo>
                    <a:lnTo>
                      <a:pt x="285" y="0"/>
                    </a:lnTo>
                    <a:lnTo>
                      <a:pt x="0" y="200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íṩľíḍè-Freeform: Shape 75"/>
              <p:cNvSpPr/>
              <p:nvPr/>
            </p:nvSpPr>
            <p:spPr bwMode="auto">
              <a:xfrm>
                <a:off x="1778588" y="1179312"/>
                <a:ext cx="904875" cy="63341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285" y="399"/>
                  </a:cxn>
                  <a:cxn ang="0">
                    <a:pos x="570" y="199"/>
                  </a:cxn>
                  <a:cxn ang="0">
                    <a:pos x="285" y="0"/>
                  </a:cxn>
                  <a:cxn ang="0">
                    <a:pos x="0" y="199"/>
                  </a:cxn>
                </a:cxnLst>
                <a:rect l="0" t="0" r="r" b="b"/>
                <a:pathLst>
                  <a:path w="570" h="399">
                    <a:moveTo>
                      <a:pt x="0" y="199"/>
                    </a:moveTo>
                    <a:lnTo>
                      <a:pt x="285" y="399"/>
                    </a:lnTo>
                    <a:lnTo>
                      <a:pt x="570" y="199"/>
                    </a:lnTo>
                    <a:lnTo>
                      <a:pt x="285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85"/>
            <p:cNvGrpSpPr/>
            <p:nvPr/>
          </p:nvGrpSpPr>
          <p:grpSpPr>
            <a:xfrm>
              <a:off x="4680806" y="1873791"/>
              <a:ext cx="304533" cy="344523"/>
              <a:chOff x="1687513" y="1622425"/>
              <a:chExt cx="314325" cy="355600"/>
            </a:xfrm>
          </p:grpSpPr>
          <p:sp>
            <p:nvSpPr>
              <p:cNvPr id="41" name="íṩľíḍè-Freeform: Shape 86"/>
              <p:cNvSpPr/>
              <p:nvPr/>
            </p:nvSpPr>
            <p:spPr bwMode="auto">
              <a:xfrm>
                <a:off x="1687513" y="1622425"/>
                <a:ext cx="314325" cy="355600"/>
              </a:xfrm>
              <a:custGeom>
                <a:avLst/>
                <a:gdLst/>
                <a:ahLst/>
                <a:cxnLst>
                  <a:cxn ang="0">
                    <a:pos x="17" y="264"/>
                  </a:cxn>
                  <a:cxn ang="0">
                    <a:pos x="9" y="262"/>
                  </a:cxn>
                  <a:cxn ang="0">
                    <a:pos x="0" y="247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25" y="3"/>
                  </a:cxn>
                  <a:cxn ang="0">
                    <a:pos x="225" y="118"/>
                  </a:cxn>
                  <a:cxn ang="0">
                    <a:pos x="233" y="132"/>
                  </a:cxn>
                  <a:cxn ang="0">
                    <a:pos x="225" y="147"/>
                  </a:cxn>
                  <a:cxn ang="0">
                    <a:pos x="25" y="262"/>
                  </a:cxn>
                  <a:cxn ang="0">
                    <a:pos x="17" y="264"/>
                  </a:cxn>
                </a:cxnLst>
                <a:rect l="0" t="0" r="r" b="b"/>
                <a:pathLst>
                  <a:path w="233" h="264">
                    <a:moveTo>
                      <a:pt x="17" y="264"/>
                    </a:moveTo>
                    <a:cubicBezTo>
                      <a:pt x="14" y="264"/>
                      <a:pt x="11" y="263"/>
                      <a:pt x="9" y="262"/>
                    </a:cubicBezTo>
                    <a:cubicBezTo>
                      <a:pt x="3" y="259"/>
                      <a:pt x="0" y="253"/>
                      <a:pt x="0" y="24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6"/>
                      <a:pt x="9" y="3"/>
                    </a:cubicBezTo>
                    <a:cubicBezTo>
                      <a:pt x="14" y="0"/>
                      <a:pt x="20" y="0"/>
                      <a:pt x="25" y="3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30" y="121"/>
                      <a:pt x="233" y="126"/>
                      <a:pt x="233" y="132"/>
                    </a:cubicBezTo>
                    <a:cubicBezTo>
                      <a:pt x="233" y="138"/>
                      <a:pt x="230" y="144"/>
                      <a:pt x="225" y="147"/>
                    </a:cubicBezTo>
                    <a:cubicBezTo>
                      <a:pt x="25" y="262"/>
                      <a:pt x="25" y="262"/>
                      <a:pt x="25" y="262"/>
                    </a:cubicBezTo>
                    <a:cubicBezTo>
                      <a:pt x="23" y="263"/>
                      <a:pt x="20" y="264"/>
                      <a:pt x="17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íṩľíḍè-Freeform: Shape 87"/>
              <p:cNvSpPr/>
              <p:nvPr/>
            </p:nvSpPr>
            <p:spPr bwMode="auto">
              <a:xfrm>
                <a:off x="1846263" y="1758950"/>
                <a:ext cx="6985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lnTo>
                      <a:pt x="44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332327" y="2556651"/>
            <a:ext cx="3894618" cy="1088622"/>
            <a:chOff x="714483" y="3408867"/>
            <a:chExt cx="5192824" cy="1451496"/>
          </a:xfrm>
        </p:grpSpPr>
        <p:sp>
          <p:nvSpPr>
            <p:cNvPr id="28" name="íṩľíḍè-Freeform: Shape 117"/>
            <p:cNvSpPr/>
            <p:nvPr/>
          </p:nvSpPr>
          <p:spPr bwMode="auto">
            <a:xfrm>
              <a:off x="1775521" y="3809287"/>
              <a:ext cx="3687669" cy="644203"/>
            </a:xfrm>
            <a:custGeom>
              <a:avLst/>
              <a:gdLst>
                <a:gd name="connsiteX0" fmla="*/ 2315680 w 3687669"/>
                <a:gd name="connsiteY0" fmla="*/ 0 h 644203"/>
                <a:gd name="connsiteX1" fmla="*/ 3687669 w 3687669"/>
                <a:gd name="connsiteY1" fmla="*/ 0 h 644203"/>
                <a:gd name="connsiteX2" fmla="*/ 3367606 w 3687669"/>
                <a:gd name="connsiteY2" fmla="*/ 315986 h 644203"/>
                <a:gd name="connsiteX3" fmla="*/ 3687669 w 3687669"/>
                <a:gd name="connsiteY3" fmla="*/ 644203 h 644203"/>
                <a:gd name="connsiteX4" fmla="*/ 2315680 w 3687669"/>
                <a:gd name="connsiteY4" fmla="*/ 644203 h 644203"/>
                <a:gd name="connsiteX5" fmla="*/ 2315680 w 3687669"/>
                <a:gd name="connsiteY5" fmla="*/ 643184 h 644203"/>
                <a:gd name="connsiteX6" fmla="*/ 0 w 3687669"/>
                <a:gd name="connsiteY6" fmla="*/ 643184 h 644203"/>
                <a:gd name="connsiteX7" fmla="*/ 0 w 3687669"/>
                <a:gd name="connsiteY7" fmla="*/ 1019 h 644203"/>
                <a:gd name="connsiteX8" fmla="*/ 2315680 w 3687669"/>
                <a:gd name="connsiteY8" fmla="*/ 1019 h 64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7669" h="644203">
                  <a:moveTo>
                    <a:pt x="2315680" y="0"/>
                  </a:moveTo>
                  <a:lnTo>
                    <a:pt x="3687669" y="0"/>
                  </a:lnTo>
                  <a:lnTo>
                    <a:pt x="3367606" y="315986"/>
                  </a:lnTo>
                  <a:lnTo>
                    <a:pt x="3687669" y="644203"/>
                  </a:lnTo>
                  <a:lnTo>
                    <a:pt x="2315680" y="644203"/>
                  </a:lnTo>
                  <a:lnTo>
                    <a:pt x="2315680" y="643184"/>
                  </a:lnTo>
                  <a:lnTo>
                    <a:pt x="0" y="643184"/>
                  </a:lnTo>
                  <a:lnTo>
                    <a:pt x="0" y="1019"/>
                  </a:lnTo>
                  <a:lnTo>
                    <a:pt x="2315680" y="10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íṩľíḍè-Oval 31"/>
            <p:cNvSpPr/>
            <p:nvPr/>
          </p:nvSpPr>
          <p:spPr bwMode="auto">
            <a:xfrm>
              <a:off x="5413962" y="3863480"/>
              <a:ext cx="493345" cy="4953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0" name="Group 38"/>
            <p:cNvGrpSpPr/>
            <p:nvPr/>
          </p:nvGrpSpPr>
          <p:grpSpPr>
            <a:xfrm>
              <a:off x="714483" y="3408867"/>
              <a:ext cx="1162011" cy="1451496"/>
              <a:chOff x="1778588" y="2806500"/>
              <a:chExt cx="904875" cy="1130301"/>
            </a:xfrm>
          </p:grpSpPr>
          <p:sp>
            <p:nvSpPr>
              <p:cNvPr id="34" name="íṩľíḍè-Freeform: Shape 39"/>
              <p:cNvSpPr/>
              <p:nvPr/>
            </p:nvSpPr>
            <p:spPr bwMode="auto">
              <a:xfrm>
                <a:off x="1778588" y="3122413"/>
                <a:ext cx="450850" cy="814388"/>
              </a:xfrm>
              <a:custGeom>
                <a:avLst/>
                <a:gdLst/>
                <a:ahLst/>
                <a:cxnLst>
                  <a:cxn ang="0">
                    <a:pos x="284" y="513"/>
                  </a:cxn>
                  <a:cxn ang="0">
                    <a:pos x="0" y="314"/>
                  </a:cxn>
                  <a:cxn ang="0">
                    <a:pos x="0" y="0"/>
                  </a:cxn>
                  <a:cxn ang="0">
                    <a:pos x="284" y="200"/>
                  </a:cxn>
                  <a:cxn ang="0">
                    <a:pos x="284" y="513"/>
                  </a:cxn>
                </a:cxnLst>
                <a:rect l="0" t="0" r="r" b="b"/>
                <a:pathLst>
                  <a:path w="284" h="513">
                    <a:moveTo>
                      <a:pt x="284" y="513"/>
                    </a:moveTo>
                    <a:lnTo>
                      <a:pt x="0" y="314"/>
                    </a:lnTo>
                    <a:lnTo>
                      <a:pt x="0" y="0"/>
                    </a:lnTo>
                    <a:lnTo>
                      <a:pt x="284" y="200"/>
                    </a:lnTo>
                    <a:lnTo>
                      <a:pt x="284" y="51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íṩľíḍè-Freeform: Shape 40"/>
              <p:cNvSpPr/>
              <p:nvPr/>
            </p:nvSpPr>
            <p:spPr bwMode="auto">
              <a:xfrm>
                <a:off x="2229438" y="3122413"/>
                <a:ext cx="454025" cy="814388"/>
              </a:xfrm>
              <a:custGeom>
                <a:avLst/>
                <a:gdLst/>
                <a:ahLst/>
                <a:cxnLst>
                  <a:cxn ang="0">
                    <a:pos x="0" y="513"/>
                  </a:cxn>
                  <a:cxn ang="0">
                    <a:pos x="286" y="314"/>
                  </a:cxn>
                  <a:cxn ang="0">
                    <a:pos x="286" y="0"/>
                  </a:cxn>
                  <a:cxn ang="0">
                    <a:pos x="0" y="200"/>
                  </a:cxn>
                  <a:cxn ang="0">
                    <a:pos x="0" y="513"/>
                  </a:cxn>
                </a:cxnLst>
                <a:rect l="0" t="0" r="r" b="b"/>
                <a:pathLst>
                  <a:path w="286" h="513">
                    <a:moveTo>
                      <a:pt x="0" y="513"/>
                    </a:moveTo>
                    <a:lnTo>
                      <a:pt x="286" y="314"/>
                    </a:lnTo>
                    <a:lnTo>
                      <a:pt x="286" y="0"/>
                    </a:lnTo>
                    <a:lnTo>
                      <a:pt x="0" y="200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íṩľíḍè-Freeform: Shape 41"/>
              <p:cNvSpPr/>
              <p:nvPr/>
            </p:nvSpPr>
            <p:spPr bwMode="auto">
              <a:xfrm>
                <a:off x="1778588" y="2806500"/>
                <a:ext cx="904875" cy="63341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284" y="399"/>
                  </a:cxn>
                  <a:cxn ang="0">
                    <a:pos x="570" y="199"/>
                  </a:cxn>
                  <a:cxn ang="0">
                    <a:pos x="284" y="0"/>
                  </a:cxn>
                  <a:cxn ang="0">
                    <a:pos x="0" y="199"/>
                  </a:cxn>
                </a:cxnLst>
                <a:rect l="0" t="0" r="r" b="b"/>
                <a:pathLst>
                  <a:path w="570" h="399">
                    <a:moveTo>
                      <a:pt x="0" y="199"/>
                    </a:moveTo>
                    <a:lnTo>
                      <a:pt x="284" y="399"/>
                    </a:lnTo>
                    <a:lnTo>
                      <a:pt x="570" y="199"/>
                    </a:lnTo>
                    <a:lnTo>
                      <a:pt x="284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92"/>
            <p:cNvGrpSpPr/>
            <p:nvPr/>
          </p:nvGrpSpPr>
          <p:grpSpPr>
            <a:xfrm>
              <a:off x="4690146" y="3960317"/>
              <a:ext cx="304533" cy="344523"/>
              <a:chOff x="1687513" y="1622425"/>
              <a:chExt cx="314325" cy="355600"/>
            </a:xfrm>
          </p:grpSpPr>
          <p:sp>
            <p:nvSpPr>
              <p:cNvPr id="32" name="íṩľíḍè-Freeform: Shape 93"/>
              <p:cNvSpPr/>
              <p:nvPr/>
            </p:nvSpPr>
            <p:spPr bwMode="auto">
              <a:xfrm>
                <a:off x="1687513" y="1622425"/>
                <a:ext cx="314325" cy="355600"/>
              </a:xfrm>
              <a:custGeom>
                <a:avLst/>
                <a:gdLst/>
                <a:ahLst/>
                <a:cxnLst>
                  <a:cxn ang="0">
                    <a:pos x="17" y="264"/>
                  </a:cxn>
                  <a:cxn ang="0">
                    <a:pos x="9" y="262"/>
                  </a:cxn>
                  <a:cxn ang="0">
                    <a:pos x="0" y="247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25" y="3"/>
                  </a:cxn>
                  <a:cxn ang="0">
                    <a:pos x="225" y="118"/>
                  </a:cxn>
                  <a:cxn ang="0">
                    <a:pos x="233" y="132"/>
                  </a:cxn>
                  <a:cxn ang="0">
                    <a:pos x="225" y="147"/>
                  </a:cxn>
                  <a:cxn ang="0">
                    <a:pos x="25" y="262"/>
                  </a:cxn>
                  <a:cxn ang="0">
                    <a:pos x="17" y="264"/>
                  </a:cxn>
                </a:cxnLst>
                <a:rect l="0" t="0" r="r" b="b"/>
                <a:pathLst>
                  <a:path w="233" h="264">
                    <a:moveTo>
                      <a:pt x="17" y="264"/>
                    </a:moveTo>
                    <a:cubicBezTo>
                      <a:pt x="14" y="264"/>
                      <a:pt x="11" y="263"/>
                      <a:pt x="9" y="262"/>
                    </a:cubicBezTo>
                    <a:cubicBezTo>
                      <a:pt x="3" y="259"/>
                      <a:pt x="0" y="253"/>
                      <a:pt x="0" y="24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6"/>
                      <a:pt x="9" y="3"/>
                    </a:cubicBezTo>
                    <a:cubicBezTo>
                      <a:pt x="14" y="0"/>
                      <a:pt x="20" y="0"/>
                      <a:pt x="25" y="3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30" y="121"/>
                      <a:pt x="233" y="126"/>
                      <a:pt x="233" y="132"/>
                    </a:cubicBezTo>
                    <a:cubicBezTo>
                      <a:pt x="233" y="138"/>
                      <a:pt x="230" y="144"/>
                      <a:pt x="225" y="147"/>
                    </a:cubicBezTo>
                    <a:cubicBezTo>
                      <a:pt x="25" y="262"/>
                      <a:pt x="25" y="262"/>
                      <a:pt x="25" y="262"/>
                    </a:cubicBezTo>
                    <a:cubicBezTo>
                      <a:pt x="23" y="263"/>
                      <a:pt x="20" y="264"/>
                      <a:pt x="17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íṩľíḍè-Freeform: Shape 94"/>
              <p:cNvSpPr/>
              <p:nvPr/>
            </p:nvSpPr>
            <p:spPr bwMode="auto">
              <a:xfrm>
                <a:off x="1846263" y="1758950"/>
                <a:ext cx="6985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lnTo>
                      <a:pt x="44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774196" y="3336422"/>
            <a:ext cx="3879330" cy="1088622"/>
            <a:chOff x="1303642" y="4448562"/>
            <a:chExt cx="5172440" cy="1451496"/>
          </a:xfrm>
        </p:grpSpPr>
        <p:sp>
          <p:nvSpPr>
            <p:cNvPr id="19" name="íṩľíḍè-Freeform: Shape 118"/>
            <p:cNvSpPr/>
            <p:nvPr/>
          </p:nvSpPr>
          <p:spPr bwMode="auto">
            <a:xfrm>
              <a:off x="2387587" y="4855081"/>
              <a:ext cx="3664763" cy="642165"/>
            </a:xfrm>
            <a:custGeom>
              <a:avLst/>
              <a:gdLst>
                <a:gd name="connsiteX0" fmla="*/ 0 w 3664763"/>
                <a:gd name="connsiteY0" fmla="*/ 0 h 642165"/>
                <a:gd name="connsiteX1" fmla="*/ 2292774 w 3664763"/>
                <a:gd name="connsiteY1" fmla="*/ 0 h 642165"/>
                <a:gd name="connsiteX2" fmla="*/ 2293219 w 3664763"/>
                <a:gd name="connsiteY2" fmla="*/ 0 h 642165"/>
                <a:gd name="connsiteX3" fmla="*/ 3664763 w 3664763"/>
                <a:gd name="connsiteY3" fmla="*/ 0 h 642165"/>
                <a:gd name="connsiteX4" fmla="*/ 3342662 w 3664763"/>
                <a:gd name="connsiteY4" fmla="*/ 318025 h 642165"/>
                <a:gd name="connsiteX5" fmla="*/ 3664763 w 3664763"/>
                <a:gd name="connsiteY5" fmla="*/ 642165 h 642165"/>
                <a:gd name="connsiteX6" fmla="*/ 2293219 w 3664763"/>
                <a:gd name="connsiteY6" fmla="*/ 642165 h 642165"/>
                <a:gd name="connsiteX7" fmla="*/ 2292774 w 3664763"/>
                <a:gd name="connsiteY7" fmla="*/ 642165 h 642165"/>
                <a:gd name="connsiteX8" fmla="*/ 0 w 3664763"/>
                <a:gd name="connsiteY8" fmla="*/ 642165 h 64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4763" h="642165">
                  <a:moveTo>
                    <a:pt x="0" y="0"/>
                  </a:moveTo>
                  <a:lnTo>
                    <a:pt x="2292774" y="0"/>
                  </a:lnTo>
                  <a:lnTo>
                    <a:pt x="2293219" y="0"/>
                  </a:lnTo>
                  <a:lnTo>
                    <a:pt x="3664763" y="0"/>
                  </a:lnTo>
                  <a:lnTo>
                    <a:pt x="3342662" y="318025"/>
                  </a:lnTo>
                  <a:lnTo>
                    <a:pt x="3664763" y="642165"/>
                  </a:lnTo>
                  <a:lnTo>
                    <a:pt x="2293219" y="642165"/>
                  </a:lnTo>
                  <a:lnTo>
                    <a:pt x="2292774" y="642165"/>
                  </a:lnTo>
                  <a:lnTo>
                    <a:pt x="0" y="6421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ṩľíḍè-Oval 30"/>
            <p:cNvSpPr/>
            <p:nvPr/>
          </p:nvSpPr>
          <p:spPr bwMode="auto">
            <a:xfrm>
              <a:off x="5982737" y="4925598"/>
              <a:ext cx="493345" cy="4933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Group 34"/>
            <p:cNvGrpSpPr/>
            <p:nvPr/>
          </p:nvGrpSpPr>
          <p:grpSpPr>
            <a:xfrm>
              <a:off x="1303642" y="4448562"/>
              <a:ext cx="1159973" cy="1451496"/>
              <a:chOff x="2237375" y="3616125"/>
              <a:chExt cx="903288" cy="1130301"/>
            </a:xfrm>
          </p:grpSpPr>
          <p:sp>
            <p:nvSpPr>
              <p:cNvPr id="25" name="íṩľíḍè-Freeform: Shape 35"/>
              <p:cNvSpPr/>
              <p:nvPr/>
            </p:nvSpPr>
            <p:spPr bwMode="auto">
              <a:xfrm>
                <a:off x="2237375" y="3932038"/>
                <a:ext cx="450850" cy="814388"/>
              </a:xfrm>
              <a:custGeom>
                <a:avLst/>
                <a:gdLst/>
                <a:ahLst/>
                <a:cxnLst>
                  <a:cxn ang="0">
                    <a:pos x="284" y="513"/>
                  </a:cxn>
                  <a:cxn ang="0">
                    <a:pos x="0" y="313"/>
                  </a:cxn>
                  <a:cxn ang="0">
                    <a:pos x="0" y="0"/>
                  </a:cxn>
                  <a:cxn ang="0">
                    <a:pos x="284" y="200"/>
                  </a:cxn>
                  <a:cxn ang="0">
                    <a:pos x="284" y="513"/>
                  </a:cxn>
                </a:cxnLst>
                <a:rect l="0" t="0" r="r" b="b"/>
                <a:pathLst>
                  <a:path w="284" h="513">
                    <a:moveTo>
                      <a:pt x="284" y="513"/>
                    </a:moveTo>
                    <a:lnTo>
                      <a:pt x="0" y="313"/>
                    </a:lnTo>
                    <a:lnTo>
                      <a:pt x="0" y="0"/>
                    </a:lnTo>
                    <a:lnTo>
                      <a:pt x="284" y="200"/>
                    </a:lnTo>
                    <a:lnTo>
                      <a:pt x="284" y="51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íṩľíḍè-Freeform: Shape 36"/>
              <p:cNvSpPr/>
              <p:nvPr/>
            </p:nvSpPr>
            <p:spPr bwMode="auto">
              <a:xfrm>
                <a:off x="2688225" y="3932038"/>
                <a:ext cx="452438" cy="814388"/>
              </a:xfrm>
              <a:custGeom>
                <a:avLst/>
                <a:gdLst/>
                <a:ahLst/>
                <a:cxnLst>
                  <a:cxn ang="0">
                    <a:pos x="0" y="513"/>
                  </a:cxn>
                  <a:cxn ang="0">
                    <a:pos x="285" y="313"/>
                  </a:cxn>
                  <a:cxn ang="0">
                    <a:pos x="285" y="0"/>
                  </a:cxn>
                  <a:cxn ang="0">
                    <a:pos x="0" y="200"/>
                  </a:cxn>
                  <a:cxn ang="0">
                    <a:pos x="0" y="513"/>
                  </a:cxn>
                </a:cxnLst>
                <a:rect l="0" t="0" r="r" b="b"/>
                <a:pathLst>
                  <a:path w="285" h="513">
                    <a:moveTo>
                      <a:pt x="0" y="513"/>
                    </a:moveTo>
                    <a:lnTo>
                      <a:pt x="285" y="313"/>
                    </a:lnTo>
                    <a:lnTo>
                      <a:pt x="285" y="0"/>
                    </a:lnTo>
                    <a:lnTo>
                      <a:pt x="0" y="200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íṩľíḍè-Freeform: Shape 37"/>
              <p:cNvSpPr/>
              <p:nvPr/>
            </p:nvSpPr>
            <p:spPr bwMode="auto">
              <a:xfrm>
                <a:off x="2237375" y="3616125"/>
                <a:ext cx="903288" cy="633413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284" y="399"/>
                  </a:cxn>
                  <a:cxn ang="0">
                    <a:pos x="569" y="199"/>
                  </a:cxn>
                  <a:cxn ang="0">
                    <a:pos x="284" y="0"/>
                  </a:cxn>
                  <a:cxn ang="0">
                    <a:pos x="0" y="199"/>
                  </a:cxn>
                </a:cxnLst>
                <a:rect l="0" t="0" r="r" b="b"/>
                <a:pathLst>
                  <a:path w="569" h="399">
                    <a:moveTo>
                      <a:pt x="0" y="199"/>
                    </a:moveTo>
                    <a:lnTo>
                      <a:pt x="284" y="399"/>
                    </a:lnTo>
                    <a:lnTo>
                      <a:pt x="569" y="199"/>
                    </a:lnTo>
                    <a:lnTo>
                      <a:pt x="284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5287053" y="5003068"/>
              <a:ext cx="304533" cy="344523"/>
              <a:chOff x="1687513" y="1622425"/>
              <a:chExt cx="314325" cy="355600"/>
            </a:xfrm>
          </p:grpSpPr>
          <p:sp>
            <p:nvSpPr>
              <p:cNvPr id="23" name="íṩľíḍè-Freeform: Shape 100"/>
              <p:cNvSpPr/>
              <p:nvPr/>
            </p:nvSpPr>
            <p:spPr bwMode="auto">
              <a:xfrm>
                <a:off x="1687513" y="1622425"/>
                <a:ext cx="314325" cy="355600"/>
              </a:xfrm>
              <a:custGeom>
                <a:avLst/>
                <a:gdLst/>
                <a:ahLst/>
                <a:cxnLst>
                  <a:cxn ang="0">
                    <a:pos x="17" y="264"/>
                  </a:cxn>
                  <a:cxn ang="0">
                    <a:pos x="9" y="262"/>
                  </a:cxn>
                  <a:cxn ang="0">
                    <a:pos x="0" y="247"/>
                  </a:cxn>
                  <a:cxn ang="0">
                    <a:pos x="0" y="17"/>
                  </a:cxn>
                  <a:cxn ang="0">
                    <a:pos x="9" y="3"/>
                  </a:cxn>
                  <a:cxn ang="0">
                    <a:pos x="25" y="3"/>
                  </a:cxn>
                  <a:cxn ang="0">
                    <a:pos x="225" y="118"/>
                  </a:cxn>
                  <a:cxn ang="0">
                    <a:pos x="233" y="132"/>
                  </a:cxn>
                  <a:cxn ang="0">
                    <a:pos x="225" y="147"/>
                  </a:cxn>
                  <a:cxn ang="0">
                    <a:pos x="25" y="262"/>
                  </a:cxn>
                  <a:cxn ang="0">
                    <a:pos x="17" y="264"/>
                  </a:cxn>
                </a:cxnLst>
                <a:rect l="0" t="0" r="r" b="b"/>
                <a:pathLst>
                  <a:path w="233" h="264">
                    <a:moveTo>
                      <a:pt x="17" y="264"/>
                    </a:moveTo>
                    <a:cubicBezTo>
                      <a:pt x="14" y="264"/>
                      <a:pt x="11" y="263"/>
                      <a:pt x="9" y="262"/>
                    </a:cubicBezTo>
                    <a:cubicBezTo>
                      <a:pt x="3" y="259"/>
                      <a:pt x="0" y="253"/>
                      <a:pt x="0" y="24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1"/>
                      <a:pt x="3" y="6"/>
                      <a:pt x="9" y="3"/>
                    </a:cubicBezTo>
                    <a:cubicBezTo>
                      <a:pt x="14" y="0"/>
                      <a:pt x="20" y="0"/>
                      <a:pt x="25" y="3"/>
                    </a:cubicBezTo>
                    <a:cubicBezTo>
                      <a:pt x="225" y="118"/>
                      <a:pt x="225" y="118"/>
                      <a:pt x="225" y="118"/>
                    </a:cubicBezTo>
                    <a:cubicBezTo>
                      <a:pt x="230" y="121"/>
                      <a:pt x="233" y="126"/>
                      <a:pt x="233" y="132"/>
                    </a:cubicBezTo>
                    <a:cubicBezTo>
                      <a:pt x="233" y="138"/>
                      <a:pt x="230" y="144"/>
                      <a:pt x="225" y="147"/>
                    </a:cubicBezTo>
                    <a:cubicBezTo>
                      <a:pt x="25" y="262"/>
                      <a:pt x="25" y="262"/>
                      <a:pt x="25" y="262"/>
                    </a:cubicBezTo>
                    <a:cubicBezTo>
                      <a:pt x="23" y="263"/>
                      <a:pt x="20" y="264"/>
                      <a:pt x="17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íṩľíḍè-Freeform: Shape 101"/>
              <p:cNvSpPr/>
              <p:nvPr/>
            </p:nvSpPr>
            <p:spPr bwMode="auto">
              <a:xfrm>
                <a:off x="1846263" y="1758950"/>
                <a:ext cx="69850" cy="825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6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lnTo>
                      <a:pt x="44" y="26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47"/>
          <p:cNvGrpSpPr/>
          <p:nvPr/>
        </p:nvGrpSpPr>
        <p:grpSpPr>
          <a:xfrm>
            <a:off x="5651997" y="1994861"/>
            <a:ext cx="2159677" cy="649603"/>
            <a:chOff x="8601584" y="1451933"/>
            <a:chExt cx="2196245" cy="866137"/>
          </a:xfrm>
        </p:grpSpPr>
        <p:sp>
          <p:nvSpPr>
            <p:cNvPr id="17" name="íṩľíḍè-TextBox 48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íṩľíḍè-TextBox 49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50"/>
          <p:cNvGrpSpPr/>
          <p:nvPr/>
        </p:nvGrpSpPr>
        <p:grpSpPr>
          <a:xfrm>
            <a:off x="5225417" y="1208974"/>
            <a:ext cx="2159677" cy="649603"/>
            <a:chOff x="8601584" y="1451933"/>
            <a:chExt cx="2196245" cy="866137"/>
          </a:xfrm>
        </p:grpSpPr>
        <p:sp>
          <p:nvSpPr>
            <p:cNvPr id="15" name="íṩľíḍè-TextBox 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ṡľíḍè-TextBox 5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5226945" y="2776161"/>
            <a:ext cx="2159677" cy="649603"/>
            <a:chOff x="8601584" y="1451933"/>
            <a:chExt cx="2196245" cy="866137"/>
          </a:xfrm>
        </p:grpSpPr>
        <p:sp>
          <p:nvSpPr>
            <p:cNvPr id="13" name="íṡľíḍè-TextBox 54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íṡľíḍè-TextBox 55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5651997" y="3555932"/>
            <a:ext cx="2159677" cy="649603"/>
            <a:chOff x="8601584" y="1451933"/>
            <a:chExt cx="2196245" cy="866137"/>
          </a:xfrm>
        </p:grpSpPr>
        <p:sp>
          <p:nvSpPr>
            <p:cNvPr id="11" name="íṡľíḍè-TextBox 5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íṡľíḍè-TextBox 5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5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2451104" y="1393214"/>
            <a:ext cx="4241805" cy="2744746"/>
            <a:chOff x="2451104" y="1393214"/>
            <a:chExt cx="4241805" cy="2744746"/>
          </a:xfrm>
        </p:grpSpPr>
        <p:grpSp>
          <p:nvGrpSpPr>
            <p:cNvPr id="3" name="Group 6"/>
            <p:cNvGrpSpPr/>
            <p:nvPr/>
          </p:nvGrpSpPr>
          <p:grpSpPr>
            <a:xfrm>
              <a:off x="5164089" y="3390642"/>
              <a:ext cx="1360541" cy="747318"/>
              <a:chOff x="5164085" y="3824753"/>
              <a:chExt cx="1360540" cy="747318"/>
            </a:xfrm>
          </p:grpSpPr>
          <p:sp>
            <p:nvSpPr>
              <p:cNvPr id="54" name="îŝḷîḓé-Freeform: Shape 7"/>
              <p:cNvSpPr/>
              <p:nvPr/>
            </p:nvSpPr>
            <p:spPr bwMode="auto">
              <a:xfrm>
                <a:off x="5164085" y="3824753"/>
                <a:ext cx="446468" cy="747318"/>
              </a:xfrm>
              <a:custGeom>
                <a:avLst/>
                <a:gdLst>
                  <a:gd name="T0" fmla="*/ 325 w 325"/>
                  <a:gd name="T1" fmla="*/ 544 h 544"/>
                  <a:gd name="T2" fmla="*/ 0 w 325"/>
                  <a:gd name="T3" fmla="*/ 41 h 544"/>
                  <a:gd name="T4" fmla="*/ 41 w 325"/>
                  <a:gd name="T5" fmla="*/ 0 h 544"/>
                  <a:gd name="T6" fmla="*/ 325 w 325"/>
                  <a:gd name="T7" fmla="*/ 136 h 544"/>
                  <a:gd name="T8" fmla="*/ 325 w 325"/>
                  <a:gd name="T9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544">
                    <a:moveTo>
                      <a:pt x="325" y="544"/>
                    </a:moveTo>
                    <a:lnTo>
                      <a:pt x="0" y="41"/>
                    </a:lnTo>
                    <a:lnTo>
                      <a:pt x="41" y="0"/>
                    </a:lnTo>
                    <a:lnTo>
                      <a:pt x="325" y="136"/>
                    </a:lnTo>
                    <a:lnTo>
                      <a:pt x="325" y="54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5" name="Group 8"/>
              <p:cNvGrpSpPr/>
              <p:nvPr/>
            </p:nvGrpSpPr>
            <p:grpSpPr>
              <a:xfrm>
                <a:off x="5610225" y="4007380"/>
                <a:ext cx="914400" cy="558446"/>
                <a:chOff x="5610225" y="4007380"/>
                <a:chExt cx="914400" cy="558446"/>
              </a:xfrm>
            </p:grpSpPr>
            <p:sp>
              <p:nvSpPr>
                <p:cNvPr id="56" name="îŝḷîḓé-Rectangle 9"/>
                <p:cNvSpPr/>
                <p:nvPr/>
              </p:nvSpPr>
              <p:spPr>
                <a:xfrm>
                  <a:off x="5610225" y="4007380"/>
                  <a:ext cx="914400" cy="55844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îŝḷîḓé-Freeform: Shape 10"/>
                <p:cNvSpPr/>
                <p:nvPr/>
              </p:nvSpPr>
              <p:spPr bwMode="auto">
                <a:xfrm>
                  <a:off x="5940837" y="4160016"/>
                  <a:ext cx="253176" cy="253174"/>
                </a:xfrm>
                <a:custGeom>
                  <a:avLst/>
                  <a:gdLst/>
                  <a:ahLst/>
                  <a:cxnLst>
                    <a:cxn ang="0">
                      <a:pos x="60" y="40"/>
                    </a:cxn>
                    <a:cxn ang="0">
                      <a:pos x="40" y="60"/>
                    </a:cxn>
                    <a:cxn ang="0">
                      <a:pos x="36" y="61"/>
                    </a:cxn>
                    <a:cxn ang="0">
                      <a:pos x="33" y="60"/>
                    </a:cxn>
                    <a:cxn ang="0">
                      <a:pos x="4" y="31"/>
                    </a:cxn>
                    <a:cxn ang="0">
                      <a:pos x="0" y="22"/>
                    </a:cxn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22" y="0"/>
                    </a:cxn>
                    <a:cxn ang="0">
                      <a:pos x="31" y="4"/>
                    </a:cxn>
                    <a:cxn ang="0">
                      <a:pos x="60" y="33"/>
                    </a:cxn>
                    <a:cxn ang="0">
                      <a:pos x="61" y="36"/>
                    </a:cxn>
                    <a:cxn ang="0">
                      <a:pos x="60" y="40"/>
                    </a:cxn>
                    <a:cxn ang="0">
                      <a:pos x="13" y="8"/>
                    </a:cxn>
                    <a:cxn ang="0">
                      <a:pos x="8" y="13"/>
                    </a:cxn>
                    <a:cxn ang="0">
                      <a:pos x="13" y="18"/>
                    </a:cxn>
                    <a:cxn ang="0">
                      <a:pos x="18" y="13"/>
                    </a:cxn>
                    <a:cxn ang="0">
                      <a:pos x="13" y="8"/>
                    </a:cxn>
                  </a:cxnLst>
                  <a:rect l="0" t="0" r="r" b="b"/>
                  <a:pathLst>
                    <a:path w="61" h="61">
                      <a:moveTo>
                        <a:pt x="60" y="40"/>
                      </a:moveTo>
                      <a:cubicBezTo>
                        <a:pt x="40" y="60"/>
                        <a:pt x="40" y="60"/>
                        <a:pt x="40" y="60"/>
                      </a:cubicBezTo>
                      <a:cubicBezTo>
                        <a:pt x="39" y="61"/>
                        <a:pt x="38" y="61"/>
                        <a:pt x="36" y="61"/>
                      </a:cubicBezTo>
                      <a:cubicBezTo>
                        <a:pt x="35" y="61"/>
                        <a:pt x="34" y="61"/>
                        <a:pt x="33" y="60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2" y="29"/>
                        <a:pt x="0" y="25"/>
                        <a:pt x="0" y="2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9" y="2"/>
                        <a:pt x="31" y="4"/>
                      </a:cubicBezTo>
                      <a:cubicBezTo>
                        <a:pt x="60" y="33"/>
                        <a:pt x="60" y="33"/>
                        <a:pt x="60" y="33"/>
                      </a:cubicBezTo>
                      <a:cubicBezTo>
                        <a:pt x="61" y="34"/>
                        <a:pt x="61" y="35"/>
                        <a:pt x="61" y="36"/>
                      </a:cubicBezTo>
                      <a:cubicBezTo>
                        <a:pt x="61" y="38"/>
                        <a:pt x="61" y="39"/>
                        <a:pt x="60" y="40"/>
                      </a:cubicBezTo>
                      <a:close/>
                      <a:moveTo>
                        <a:pt x="13" y="8"/>
                      </a:moveTo>
                      <a:cubicBezTo>
                        <a:pt x="10" y="8"/>
                        <a:pt x="8" y="10"/>
                        <a:pt x="8" y="13"/>
                      </a:cubicBezTo>
                      <a:cubicBezTo>
                        <a:pt x="8" y="16"/>
                        <a:pt x="10" y="18"/>
                        <a:pt x="13" y="18"/>
                      </a:cubicBezTo>
                      <a:cubicBezTo>
                        <a:pt x="16" y="18"/>
                        <a:pt x="18" y="16"/>
                        <a:pt x="18" y="13"/>
                      </a:cubicBezTo>
                      <a:cubicBezTo>
                        <a:pt x="18" y="10"/>
                        <a:pt x="16" y="8"/>
                        <a:pt x="13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Group 11"/>
            <p:cNvGrpSpPr/>
            <p:nvPr/>
          </p:nvGrpSpPr>
          <p:grpSpPr>
            <a:xfrm>
              <a:off x="2616199" y="3390642"/>
              <a:ext cx="1359593" cy="747318"/>
              <a:chOff x="2616200" y="3824753"/>
              <a:chExt cx="1359593" cy="747318"/>
            </a:xfrm>
          </p:grpSpPr>
          <p:sp>
            <p:nvSpPr>
              <p:cNvPr id="50" name="îŝḷîḓé-Freeform: Shape 12"/>
              <p:cNvSpPr/>
              <p:nvPr/>
            </p:nvSpPr>
            <p:spPr bwMode="auto">
              <a:xfrm>
                <a:off x="3527952" y="3824753"/>
                <a:ext cx="447841" cy="747318"/>
              </a:xfrm>
              <a:custGeom>
                <a:avLst/>
                <a:gdLst>
                  <a:gd name="T0" fmla="*/ 0 w 326"/>
                  <a:gd name="T1" fmla="*/ 544 h 544"/>
                  <a:gd name="T2" fmla="*/ 326 w 326"/>
                  <a:gd name="T3" fmla="*/ 41 h 544"/>
                  <a:gd name="T4" fmla="*/ 284 w 326"/>
                  <a:gd name="T5" fmla="*/ 0 h 544"/>
                  <a:gd name="T6" fmla="*/ 0 w 326"/>
                  <a:gd name="T7" fmla="*/ 136 h 544"/>
                  <a:gd name="T8" fmla="*/ 0 w 326"/>
                  <a:gd name="T9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544">
                    <a:moveTo>
                      <a:pt x="0" y="544"/>
                    </a:moveTo>
                    <a:lnTo>
                      <a:pt x="326" y="41"/>
                    </a:lnTo>
                    <a:lnTo>
                      <a:pt x="284" y="0"/>
                    </a:lnTo>
                    <a:lnTo>
                      <a:pt x="0" y="136"/>
                    </a:lnTo>
                    <a:lnTo>
                      <a:pt x="0" y="5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1" name="Group 13"/>
              <p:cNvGrpSpPr/>
              <p:nvPr/>
            </p:nvGrpSpPr>
            <p:grpSpPr>
              <a:xfrm>
                <a:off x="2616200" y="4007380"/>
                <a:ext cx="914400" cy="558446"/>
                <a:chOff x="2616200" y="4007380"/>
                <a:chExt cx="914400" cy="558446"/>
              </a:xfrm>
            </p:grpSpPr>
            <p:sp>
              <p:nvSpPr>
                <p:cNvPr id="52" name="îŝḷîḓé-Rectangle 14"/>
                <p:cNvSpPr/>
                <p:nvPr/>
              </p:nvSpPr>
              <p:spPr>
                <a:xfrm>
                  <a:off x="2616200" y="4007380"/>
                  <a:ext cx="914400" cy="55844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îŝḷîḓé-Freeform: Shape 15"/>
                <p:cNvSpPr/>
                <p:nvPr/>
              </p:nvSpPr>
              <p:spPr bwMode="auto">
                <a:xfrm>
                  <a:off x="2934345" y="4137000"/>
                  <a:ext cx="278110" cy="299206"/>
                </a:xfrm>
                <a:custGeom>
                  <a:avLst/>
                  <a:gdLst/>
                  <a:ahLst/>
                  <a:cxnLst>
                    <a:cxn ang="0">
                      <a:pos x="67" y="67"/>
                    </a:cxn>
                    <a:cxn ang="0">
                      <a:pos x="61" y="72"/>
                    </a:cxn>
                    <a:cxn ang="0">
                      <a:pos x="5" y="72"/>
                    </a:cxn>
                    <a:cxn ang="0">
                      <a:pos x="0" y="67"/>
                    </a:cxn>
                    <a:cxn ang="0">
                      <a:pos x="0" y="16"/>
                    </a:cxn>
                    <a:cxn ang="0">
                      <a:pos x="5" y="11"/>
                    </a:cxn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5" y="7"/>
                    </a:cxn>
                    <a:cxn ang="0">
                      <a:pos x="25" y="11"/>
                    </a:cxn>
                    <a:cxn ang="0">
                      <a:pos x="41" y="11"/>
                    </a:cxn>
                    <a:cxn ang="0">
                      <a:pos x="41" y="7"/>
                    </a:cxn>
                    <a:cxn ang="0">
                      <a:pos x="47" y="0"/>
                    </a:cxn>
                    <a:cxn ang="0">
                      <a:pos x="50" y="0"/>
                    </a:cxn>
                    <a:cxn ang="0">
                      <a:pos x="56" y="7"/>
                    </a:cxn>
                    <a:cxn ang="0">
                      <a:pos x="56" y="11"/>
                    </a:cxn>
                    <a:cxn ang="0">
                      <a:pos x="61" y="11"/>
                    </a:cxn>
                    <a:cxn ang="0">
                      <a:pos x="67" y="16"/>
                    </a:cxn>
                    <a:cxn ang="0">
                      <a:pos x="67" y="67"/>
                    </a:cxn>
                    <a:cxn ang="0">
                      <a:pos x="61" y="67"/>
                    </a:cxn>
                    <a:cxn ang="0">
                      <a:pos x="61" y="26"/>
                    </a:cxn>
                    <a:cxn ang="0">
                      <a:pos x="5" y="26"/>
                    </a:cxn>
                    <a:cxn ang="0">
                      <a:pos x="5" y="67"/>
                    </a:cxn>
                    <a:cxn ang="0">
                      <a:pos x="61" y="67"/>
                    </a:cxn>
                    <a:cxn ang="0">
                      <a:pos x="20" y="7"/>
                    </a:cxn>
                    <a:cxn ang="0">
                      <a:pos x="19" y="5"/>
                    </a:cxn>
                    <a:cxn ang="0">
                      <a:pos x="16" y="5"/>
                    </a:cxn>
                    <a:cxn ang="0">
                      <a:pos x="15" y="7"/>
                    </a:cxn>
                    <a:cxn ang="0">
                      <a:pos x="15" y="18"/>
                    </a:cxn>
                    <a:cxn ang="0">
                      <a:pos x="16" y="20"/>
                    </a:cxn>
                    <a:cxn ang="0">
                      <a:pos x="19" y="20"/>
                    </a:cxn>
                    <a:cxn ang="0">
                      <a:pos x="20" y="18"/>
                    </a:cxn>
                    <a:cxn ang="0">
                      <a:pos x="20" y="7"/>
                    </a:cxn>
                    <a:cxn ang="0">
                      <a:pos x="51" y="7"/>
                    </a:cxn>
                    <a:cxn ang="0">
                      <a:pos x="50" y="5"/>
                    </a:cxn>
                    <a:cxn ang="0">
                      <a:pos x="47" y="5"/>
                    </a:cxn>
                    <a:cxn ang="0">
                      <a:pos x="46" y="7"/>
                    </a:cxn>
                    <a:cxn ang="0">
                      <a:pos x="46" y="18"/>
                    </a:cxn>
                    <a:cxn ang="0">
                      <a:pos x="47" y="20"/>
                    </a:cxn>
                    <a:cxn ang="0">
                      <a:pos x="50" y="20"/>
                    </a:cxn>
                    <a:cxn ang="0">
                      <a:pos x="51" y="18"/>
                    </a:cxn>
                    <a:cxn ang="0">
                      <a:pos x="51" y="7"/>
                    </a:cxn>
                  </a:cxnLst>
                  <a:rect l="0" t="0" r="r" b="b"/>
                  <a:pathLst>
                    <a:path w="67" h="72">
                      <a:moveTo>
                        <a:pt x="67" y="67"/>
                      </a:moveTo>
                      <a:cubicBezTo>
                        <a:pt x="67" y="70"/>
                        <a:pt x="64" y="72"/>
                        <a:pt x="61" y="72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2" y="72"/>
                        <a:pt x="0" y="70"/>
                        <a:pt x="0" y="6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3"/>
                        <a:pt x="2" y="11"/>
                        <a:pt x="5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3"/>
                        <a:pt x="13" y="0"/>
                        <a:pt x="16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3" y="0"/>
                        <a:pt x="25" y="3"/>
                        <a:pt x="25" y="7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3"/>
                        <a:pt x="44" y="0"/>
                        <a:pt x="47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3" y="0"/>
                        <a:pt x="56" y="3"/>
                        <a:pt x="56" y="7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4" y="11"/>
                        <a:pt x="67" y="13"/>
                        <a:pt x="67" y="16"/>
                      </a:cubicBezTo>
                      <a:lnTo>
                        <a:pt x="67" y="67"/>
                      </a:lnTo>
                      <a:close/>
                      <a:moveTo>
                        <a:pt x="61" y="67"/>
                      </a:move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67"/>
                        <a:pt x="5" y="67"/>
                        <a:pt x="5" y="67"/>
                      </a:cubicBezTo>
                      <a:lnTo>
                        <a:pt x="61" y="67"/>
                      </a:lnTo>
                      <a:close/>
                      <a:moveTo>
                        <a:pt x="20" y="7"/>
                      </a:moveTo>
                      <a:cubicBezTo>
                        <a:pt x="20" y="6"/>
                        <a:pt x="20" y="5"/>
                        <a:pt x="19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5" y="6"/>
                        <a:pt x="15" y="7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9"/>
                        <a:pt x="16" y="20"/>
                        <a:pt x="16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lnTo>
                        <a:pt x="20" y="7"/>
                      </a:lnTo>
                      <a:close/>
                      <a:moveTo>
                        <a:pt x="51" y="7"/>
                      </a:move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5"/>
                        <a:pt x="46" y="6"/>
                        <a:pt x="46" y="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9"/>
                        <a:pt x="47" y="20"/>
                        <a:pt x="47" y="20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51" y="20"/>
                        <a:pt x="51" y="19"/>
                        <a:pt x="51" y="18"/>
                      </a:cubicBezTo>
                      <a:lnTo>
                        <a:pt x="51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Group 16"/>
            <p:cNvGrpSpPr/>
            <p:nvPr/>
          </p:nvGrpSpPr>
          <p:grpSpPr>
            <a:xfrm>
              <a:off x="2622549" y="1393214"/>
              <a:ext cx="1361486" cy="747318"/>
              <a:chOff x="2622550" y="1827325"/>
              <a:chExt cx="1361486" cy="747318"/>
            </a:xfrm>
          </p:grpSpPr>
          <p:sp>
            <p:nvSpPr>
              <p:cNvPr id="47" name="îŝḷîḓé-Freeform: Shape 17"/>
              <p:cNvSpPr/>
              <p:nvPr/>
            </p:nvSpPr>
            <p:spPr bwMode="auto">
              <a:xfrm>
                <a:off x="3536195" y="1827325"/>
                <a:ext cx="447841" cy="747318"/>
              </a:xfrm>
              <a:custGeom>
                <a:avLst/>
                <a:gdLst>
                  <a:gd name="T0" fmla="*/ 0 w 326"/>
                  <a:gd name="T1" fmla="*/ 0 h 544"/>
                  <a:gd name="T2" fmla="*/ 326 w 326"/>
                  <a:gd name="T3" fmla="*/ 504 h 544"/>
                  <a:gd name="T4" fmla="*/ 284 w 326"/>
                  <a:gd name="T5" fmla="*/ 544 h 544"/>
                  <a:gd name="T6" fmla="*/ 0 w 326"/>
                  <a:gd name="T7" fmla="*/ 408 h 544"/>
                  <a:gd name="T8" fmla="*/ 0 w 326"/>
                  <a:gd name="T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544">
                    <a:moveTo>
                      <a:pt x="0" y="0"/>
                    </a:moveTo>
                    <a:lnTo>
                      <a:pt x="326" y="504"/>
                    </a:lnTo>
                    <a:lnTo>
                      <a:pt x="284" y="54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îŝḷîḓé-Rectangle 18"/>
              <p:cNvSpPr/>
              <p:nvPr/>
            </p:nvSpPr>
            <p:spPr>
              <a:xfrm>
                <a:off x="2622550" y="1830387"/>
                <a:ext cx="914400" cy="558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îŝḷîḓé-Freeform: Shape 19"/>
              <p:cNvSpPr/>
              <p:nvPr/>
            </p:nvSpPr>
            <p:spPr bwMode="auto">
              <a:xfrm>
                <a:off x="2930147" y="1993748"/>
                <a:ext cx="299206" cy="232078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22" y="40"/>
                  </a:cxn>
                  <a:cxn ang="0">
                    <a:pos x="11" y="45"/>
                  </a:cxn>
                  <a:cxn ang="0">
                    <a:pos x="7" y="46"/>
                  </a:cxn>
                  <a:cxn ang="0">
                    <a:pos x="7" y="46"/>
                  </a:cxn>
                  <a:cxn ang="0">
                    <a:pos x="6" y="45"/>
                  </a:cxn>
                  <a:cxn ang="0">
                    <a:pos x="6" y="43"/>
                  </a:cxn>
                  <a:cxn ang="0">
                    <a:pos x="11" y="36"/>
                  </a:cxn>
                  <a:cxn ang="0">
                    <a:pos x="0" y="20"/>
                  </a:cxn>
                  <a:cxn ang="0">
                    <a:pos x="29" y="0"/>
                  </a:cxn>
                  <a:cxn ang="0">
                    <a:pos x="57" y="20"/>
                  </a:cxn>
                  <a:cxn ang="0">
                    <a:pos x="29" y="41"/>
                  </a:cxn>
                  <a:cxn ang="0">
                    <a:pos x="62" y="47"/>
                  </a:cxn>
                  <a:cxn ang="0">
                    <a:pos x="66" y="53"/>
                  </a:cxn>
                  <a:cxn ang="0">
                    <a:pos x="67" y="55"/>
                  </a:cxn>
                  <a:cxn ang="0">
                    <a:pos x="66" y="56"/>
                  </a:cxn>
                  <a:cxn ang="0">
                    <a:pos x="62" y="55"/>
                  </a:cxn>
                  <a:cxn ang="0">
                    <a:pos x="51" y="50"/>
                  </a:cxn>
                  <a:cxn ang="0">
                    <a:pos x="44" y="51"/>
                  </a:cxn>
                  <a:cxn ang="0">
                    <a:pos x="25" y="46"/>
                  </a:cxn>
                  <a:cxn ang="0">
                    <a:pos x="29" y="46"/>
                  </a:cxn>
                  <a:cxn ang="0">
                    <a:pos x="52" y="39"/>
                  </a:cxn>
                  <a:cxn ang="0">
                    <a:pos x="62" y="20"/>
                  </a:cxn>
                  <a:cxn ang="0">
                    <a:pos x="61" y="14"/>
                  </a:cxn>
                  <a:cxn ang="0">
                    <a:pos x="72" y="30"/>
                  </a:cxn>
                  <a:cxn ang="0">
                    <a:pos x="62" y="47"/>
                  </a:cxn>
                </a:cxnLst>
                <a:rect l="0" t="0" r="r" b="b"/>
                <a:pathLst>
                  <a:path w="72" h="56">
                    <a:moveTo>
                      <a:pt x="29" y="41"/>
                    </a:moveTo>
                    <a:cubicBezTo>
                      <a:pt x="26" y="41"/>
                      <a:pt x="24" y="40"/>
                      <a:pt x="22" y="40"/>
                    </a:cubicBezTo>
                    <a:cubicBezTo>
                      <a:pt x="18" y="42"/>
                      <a:pt x="15" y="44"/>
                      <a:pt x="11" y="45"/>
                    </a:cubicBezTo>
                    <a:cubicBezTo>
                      <a:pt x="9" y="45"/>
                      <a:pt x="8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6"/>
                      <a:pt x="6" y="45"/>
                      <a:pt x="6" y="45"/>
                    </a:cubicBezTo>
                    <a:cubicBezTo>
                      <a:pt x="5" y="44"/>
                      <a:pt x="6" y="43"/>
                      <a:pt x="6" y="43"/>
                    </a:cubicBezTo>
                    <a:cubicBezTo>
                      <a:pt x="8" y="41"/>
                      <a:pt x="10" y="40"/>
                      <a:pt x="11" y="36"/>
                    </a:cubicBezTo>
                    <a:cubicBezTo>
                      <a:pt x="5" y="32"/>
                      <a:pt x="0" y="27"/>
                      <a:pt x="0" y="20"/>
                    </a:cubicBezTo>
                    <a:cubicBezTo>
                      <a:pt x="0" y="9"/>
                      <a:pt x="13" y="0"/>
                      <a:pt x="29" y="0"/>
                    </a:cubicBezTo>
                    <a:cubicBezTo>
                      <a:pt x="44" y="0"/>
                      <a:pt x="57" y="9"/>
                      <a:pt x="57" y="20"/>
                    </a:cubicBezTo>
                    <a:cubicBezTo>
                      <a:pt x="57" y="32"/>
                      <a:pt x="44" y="41"/>
                      <a:pt x="29" y="41"/>
                    </a:cubicBezTo>
                    <a:close/>
                    <a:moveTo>
                      <a:pt x="62" y="47"/>
                    </a:moveTo>
                    <a:cubicBezTo>
                      <a:pt x="63" y="50"/>
                      <a:pt x="65" y="51"/>
                      <a:pt x="66" y="53"/>
                    </a:cubicBezTo>
                    <a:cubicBezTo>
                      <a:pt x="67" y="54"/>
                      <a:pt x="67" y="54"/>
                      <a:pt x="67" y="55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5" y="56"/>
                      <a:pt x="63" y="56"/>
                      <a:pt x="62" y="55"/>
                    </a:cubicBezTo>
                    <a:cubicBezTo>
                      <a:pt x="58" y="54"/>
                      <a:pt x="55" y="53"/>
                      <a:pt x="51" y="50"/>
                    </a:cubicBezTo>
                    <a:cubicBezTo>
                      <a:pt x="49" y="51"/>
                      <a:pt x="47" y="51"/>
                      <a:pt x="44" y="51"/>
                    </a:cubicBezTo>
                    <a:cubicBezTo>
                      <a:pt x="37" y="51"/>
                      <a:pt x="30" y="49"/>
                      <a:pt x="25" y="46"/>
                    </a:cubicBezTo>
                    <a:cubicBezTo>
                      <a:pt x="26" y="46"/>
                      <a:pt x="28" y="46"/>
                      <a:pt x="29" y="46"/>
                    </a:cubicBezTo>
                    <a:cubicBezTo>
                      <a:pt x="37" y="46"/>
                      <a:pt x="46" y="43"/>
                      <a:pt x="52" y="39"/>
                    </a:cubicBezTo>
                    <a:cubicBezTo>
                      <a:pt x="58" y="34"/>
                      <a:pt x="62" y="27"/>
                      <a:pt x="62" y="20"/>
                    </a:cubicBezTo>
                    <a:cubicBezTo>
                      <a:pt x="62" y="18"/>
                      <a:pt x="62" y="16"/>
                      <a:pt x="61" y="14"/>
                    </a:cubicBezTo>
                    <a:cubicBezTo>
                      <a:pt x="68" y="18"/>
                      <a:pt x="72" y="24"/>
                      <a:pt x="72" y="30"/>
                    </a:cubicBezTo>
                    <a:cubicBezTo>
                      <a:pt x="72" y="37"/>
                      <a:pt x="68" y="43"/>
                      <a:pt x="6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20"/>
            <p:cNvGrpSpPr/>
            <p:nvPr/>
          </p:nvGrpSpPr>
          <p:grpSpPr>
            <a:xfrm>
              <a:off x="2451104" y="2482243"/>
              <a:ext cx="1216976" cy="558446"/>
              <a:chOff x="2451100" y="2916354"/>
              <a:chExt cx="1216975" cy="558446"/>
            </a:xfrm>
          </p:grpSpPr>
          <p:sp>
            <p:nvSpPr>
              <p:cNvPr id="43" name="îŝḷîḓé-Freeform: Shape 21"/>
              <p:cNvSpPr/>
              <p:nvPr/>
            </p:nvSpPr>
            <p:spPr bwMode="auto">
              <a:xfrm>
                <a:off x="3368598" y="2916707"/>
                <a:ext cx="299477" cy="557741"/>
              </a:xfrm>
              <a:custGeom>
                <a:avLst/>
                <a:gdLst>
                  <a:gd name="T0" fmla="*/ 0 w 218"/>
                  <a:gd name="T1" fmla="*/ 0 h 406"/>
                  <a:gd name="T2" fmla="*/ 218 w 218"/>
                  <a:gd name="T3" fmla="*/ 176 h 406"/>
                  <a:gd name="T4" fmla="*/ 218 w 218"/>
                  <a:gd name="T5" fmla="*/ 253 h 406"/>
                  <a:gd name="T6" fmla="*/ 0 w 218"/>
                  <a:gd name="T7" fmla="*/ 406 h 406"/>
                  <a:gd name="T8" fmla="*/ 0 w 218"/>
                  <a:gd name="T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6">
                    <a:moveTo>
                      <a:pt x="0" y="0"/>
                    </a:moveTo>
                    <a:lnTo>
                      <a:pt x="218" y="176"/>
                    </a:lnTo>
                    <a:lnTo>
                      <a:pt x="218" y="253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4" name="Group 22"/>
              <p:cNvGrpSpPr/>
              <p:nvPr/>
            </p:nvGrpSpPr>
            <p:grpSpPr>
              <a:xfrm>
                <a:off x="2451100" y="2916354"/>
                <a:ext cx="914400" cy="558446"/>
                <a:chOff x="2451100" y="2916354"/>
                <a:chExt cx="914400" cy="558446"/>
              </a:xfrm>
            </p:grpSpPr>
            <p:sp>
              <p:nvSpPr>
                <p:cNvPr id="45" name="îŝḷîḓé-Rectangle 23"/>
                <p:cNvSpPr/>
                <p:nvPr/>
              </p:nvSpPr>
              <p:spPr>
                <a:xfrm>
                  <a:off x="2451100" y="2916354"/>
                  <a:ext cx="914400" cy="5584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îŝḷîḓé-Freeform: Shape 24"/>
                <p:cNvSpPr/>
                <p:nvPr/>
              </p:nvSpPr>
              <p:spPr bwMode="auto">
                <a:xfrm>
                  <a:off x="2769246" y="3062277"/>
                  <a:ext cx="278108" cy="266600"/>
                </a:xfrm>
                <a:custGeom>
                  <a:avLst/>
                  <a:gdLst/>
                  <a:ahLst/>
                  <a:cxnLst>
                    <a:cxn ang="0">
                      <a:pos x="63" y="49"/>
                    </a:cxn>
                    <a:cxn ang="0">
                      <a:pos x="58" y="44"/>
                    </a:cxn>
                    <a:cxn ang="0">
                      <a:pos x="54" y="48"/>
                    </a:cxn>
                    <a:cxn ang="0">
                      <a:pos x="63" y="57"/>
                    </a:cxn>
                    <a:cxn ang="0">
                      <a:pos x="64" y="60"/>
                    </a:cxn>
                    <a:cxn ang="0">
                      <a:pos x="59" y="64"/>
                    </a:cxn>
                    <a:cxn ang="0">
                      <a:pos x="56" y="63"/>
                    </a:cxn>
                    <a:cxn ang="0">
                      <a:pos x="29" y="36"/>
                    </a:cxn>
                    <a:cxn ang="0">
                      <a:pos x="15" y="42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41" y="15"/>
                    </a:cxn>
                    <a:cxn ang="0">
                      <a:pos x="36" y="30"/>
                    </a:cxn>
                    <a:cxn ang="0">
                      <a:pos x="50" y="44"/>
                    </a:cxn>
                    <a:cxn ang="0">
                      <a:pos x="54" y="40"/>
                    </a:cxn>
                    <a:cxn ang="0">
                      <a:pos x="49" y="35"/>
                    </a:cxn>
                    <a:cxn ang="0">
                      <a:pos x="54" y="31"/>
                    </a:cxn>
                    <a:cxn ang="0">
                      <a:pos x="55" y="31"/>
                    </a:cxn>
                    <a:cxn ang="0">
                      <a:pos x="67" y="44"/>
                    </a:cxn>
                    <a:cxn ang="0">
                      <a:pos x="63" y="49"/>
                    </a:cxn>
                    <a:cxn ang="0">
                      <a:pos x="25" y="8"/>
                    </a:cxn>
                    <a:cxn ang="0">
                      <a:pos x="18" y="16"/>
                    </a:cxn>
                    <a:cxn ang="0">
                      <a:pos x="19" y="19"/>
                    </a:cxn>
                    <a:cxn ang="0">
                      <a:pos x="15" y="18"/>
                    </a:cxn>
                    <a:cxn ang="0">
                      <a:pos x="7" y="26"/>
                    </a:cxn>
                    <a:cxn ang="0">
                      <a:pos x="15" y="34"/>
                    </a:cxn>
                    <a:cxn ang="0">
                      <a:pos x="23" y="26"/>
                    </a:cxn>
                    <a:cxn ang="0">
                      <a:pos x="22" y="23"/>
                    </a:cxn>
                    <a:cxn ang="0">
                      <a:pos x="25" y="24"/>
                    </a:cxn>
                    <a:cxn ang="0">
                      <a:pos x="33" y="16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67" h="64">
                      <a:moveTo>
                        <a:pt x="63" y="49"/>
                      </a:moveTo>
                      <a:cubicBezTo>
                        <a:pt x="62" y="49"/>
                        <a:pt x="58" y="45"/>
                        <a:pt x="58" y="44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8"/>
                        <a:pt x="64" y="59"/>
                        <a:pt x="64" y="60"/>
                      </a:cubicBezTo>
                      <a:cubicBezTo>
                        <a:pt x="64" y="62"/>
                        <a:pt x="61" y="64"/>
                        <a:pt x="59" y="64"/>
                      </a:cubicBezTo>
                      <a:cubicBezTo>
                        <a:pt x="58" y="64"/>
                        <a:pt x="57" y="64"/>
                        <a:pt x="56" y="6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20" y="42"/>
                        <a:pt x="15" y="42"/>
                      </a:cubicBezTo>
                      <a:cubicBezTo>
                        <a:pt x="6" y="42"/>
                        <a:pt x="0" y="36"/>
                        <a:pt x="0" y="27"/>
                      </a:cubicBezTo>
                      <a:cubicBezTo>
                        <a:pt x="0" y="14"/>
                        <a:pt x="13" y="0"/>
                        <a:pt x="26" y="0"/>
                      </a:cubicBezTo>
                      <a:cubicBezTo>
                        <a:pt x="35" y="0"/>
                        <a:pt x="41" y="6"/>
                        <a:pt x="41" y="15"/>
                      </a:cubicBezTo>
                      <a:cubicBezTo>
                        <a:pt x="41" y="21"/>
                        <a:pt x="39" y="26"/>
                        <a:pt x="36" y="30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3" y="39"/>
                        <a:pt x="49" y="36"/>
                        <a:pt x="49" y="35"/>
                      </a:cubicBezTo>
                      <a:cubicBezTo>
                        <a:pt x="49" y="34"/>
                        <a:pt x="53" y="31"/>
                        <a:pt x="54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2"/>
                        <a:pt x="67" y="43"/>
                        <a:pt x="67" y="44"/>
                      </a:cubicBezTo>
                      <a:cubicBezTo>
                        <a:pt x="67" y="45"/>
                        <a:pt x="64" y="49"/>
                        <a:pt x="63" y="49"/>
                      </a:cubicBezTo>
                      <a:close/>
                      <a:moveTo>
                        <a:pt x="25" y="8"/>
                      </a:moveTo>
                      <a:cubicBezTo>
                        <a:pt x="21" y="8"/>
                        <a:pt x="18" y="12"/>
                        <a:pt x="18" y="16"/>
                      </a:cubicBezTo>
                      <a:cubicBezTo>
                        <a:pt x="18" y="17"/>
                        <a:pt x="18" y="18"/>
                        <a:pt x="19" y="19"/>
                      </a:cubicBezTo>
                      <a:cubicBezTo>
                        <a:pt x="17" y="19"/>
                        <a:pt x="16" y="18"/>
                        <a:pt x="15" y="18"/>
                      </a:cubicBezTo>
                      <a:cubicBezTo>
                        <a:pt x="11" y="18"/>
                        <a:pt x="7" y="22"/>
                        <a:pt x="7" y="26"/>
                      </a:cubicBezTo>
                      <a:cubicBezTo>
                        <a:pt x="7" y="30"/>
                        <a:pt x="11" y="34"/>
                        <a:pt x="15" y="34"/>
                      </a:cubicBezTo>
                      <a:cubicBezTo>
                        <a:pt x="19" y="34"/>
                        <a:pt x="23" y="30"/>
                        <a:pt x="23" y="26"/>
                      </a:cubicBezTo>
                      <a:cubicBezTo>
                        <a:pt x="23" y="25"/>
                        <a:pt x="23" y="24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30" y="24"/>
                        <a:pt x="33" y="20"/>
                        <a:pt x="33" y="16"/>
                      </a:cubicBezTo>
                      <a:cubicBezTo>
                        <a:pt x="33" y="12"/>
                        <a:pt x="30" y="8"/>
                        <a:pt x="2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25"/>
            <p:cNvGrpSpPr/>
            <p:nvPr/>
          </p:nvGrpSpPr>
          <p:grpSpPr>
            <a:xfrm>
              <a:off x="5477307" y="2482243"/>
              <a:ext cx="1215602" cy="558446"/>
              <a:chOff x="5477299" y="2916354"/>
              <a:chExt cx="1215601" cy="558446"/>
            </a:xfrm>
          </p:grpSpPr>
          <p:sp>
            <p:nvSpPr>
              <p:cNvPr id="39" name="îŝḷîḓé-Freeform: Shape 26"/>
              <p:cNvSpPr/>
              <p:nvPr/>
            </p:nvSpPr>
            <p:spPr bwMode="auto">
              <a:xfrm>
                <a:off x="5477299" y="2916707"/>
                <a:ext cx="298103" cy="557741"/>
              </a:xfrm>
              <a:custGeom>
                <a:avLst/>
                <a:gdLst>
                  <a:gd name="T0" fmla="*/ 217 w 217"/>
                  <a:gd name="T1" fmla="*/ 0 h 406"/>
                  <a:gd name="T2" fmla="*/ 0 w 217"/>
                  <a:gd name="T3" fmla="*/ 176 h 406"/>
                  <a:gd name="T4" fmla="*/ 0 w 217"/>
                  <a:gd name="T5" fmla="*/ 253 h 406"/>
                  <a:gd name="T6" fmla="*/ 217 w 217"/>
                  <a:gd name="T7" fmla="*/ 406 h 406"/>
                  <a:gd name="T8" fmla="*/ 217 w 217"/>
                  <a:gd name="T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406">
                    <a:moveTo>
                      <a:pt x="217" y="0"/>
                    </a:moveTo>
                    <a:lnTo>
                      <a:pt x="0" y="176"/>
                    </a:lnTo>
                    <a:lnTo>
                      <a:pt x="0" y="253"/>
                    </a:lnTo>
                    <a:lnTo>
                      <a:pt x="217" y="40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0" name="Group 27"/>
              <p:cNvGrpSpPr/>
              <p:nvPr/>
            </p:nvGrpSpPr>
            <p:grpSpPr>
              <a:xfrm>
                <a:off x="5778500" y="2916354"/>
                <a:ext cx="914400" cy="558446"/>
                <a:chOff x="5778500" y="2916354"/>
                <a:chExt cx="914400" cy="558446"/>
              </a:xfrm>
            </p:grpSpPr>
            <p:sp>
              <p:nvSpPr>
                <p:cNvPr id="41" name="îŝḷîḓé-Rectangle 28"/>
                <p:cNvSpPr/>
                <p:nvPr/>
              </p:nvSpPr>
              <p:spPr>
                <a:xfrm>
                  <a:off x="5778500" y="2916354"/>
                  <a:ext cx="914400" cy="55844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îŝḷîḓé-Freeform: Shape 29"/>
                <p:cNvSpPr/>
                <p:nvPr/>
              </p:nvSpPr>
              <p:spPr bwMode="auto">
                <a:xfrm>
                  <a:off x="6103373" y="3062277"/>
                  <a:ext cx="264654" cy="266600"/>
                </a:xfrm>
                <a:custGeom>
                  <a:avLst/>
                  <a:gdLst/>
                  <a:ahLst/>
                  <a:cxnLst>
                    <a:cxn ang="0">
                      <a:pos x="63" y="43"/>
                    </a:cxn>
                    <a:cxn ang="0">
                      <a:pos x="60" y="48"/>
                    </a:cxn>
                    <a:cxn ang="0">
                      <a:pos x="34" y="62"/>
                    </a:cxn>
                    <a:cxn ang="0">
                      <a:pos x="31" y="63"/>
                    </a:cxn>
                    <a:cxn ang="0">
                      <a:pos x="29" y="62"/>
                    </a:cxn>
                    <a:cxn ang="0">
                      <a:pos x="2" y="48"/>
                    </a:cxn>
                    <a:cxn ang="0">
                      <a:pos x="0" y="43"/>
                    </a:cxn>
                    <a:cxn ang="0">
                      <a:pos x="0" y="14"/>
                    </a:cxn>
                    <a:cxn ang="0">
                      <a:pos x="3" y="10"/>
                    </a:cxn>
                    <a:cxn ang="0">
                      <a:pos x="30" y="0"/>
                    </a:cxn>
                    <a:cxn ang="0">
                      <a:pos x="31" y="0"/>
                    </a:cxn>
                    <a:cxn ang="0">
                      <a:pos x="33" y="0"/>
                    </a:cxn>
                    <a:cxn ang="0">
                      <a:pos x="60" y="10"/>
                    </a:cxn>
                    <a:cxn ang="0">
                      <a:pos x="63" y="14"/>
                    </a:cxn>
                    <a:cxn ang="0">
                      <a:pos x="63" y="43"/>
                    </a:cxn>
                    <a:cxn ang="0">
                      <a:pos x="58" y="14"/>
                    </a:cxn>
                    <a:cxn ang="0">
                      <a:pos x="31" y="4"/>
                    </a:cxn>
                    <a:cxn ang="0">
                      <a:pos x="5" y="14"/>
                    </a:cxn>
                    <a:cxn ang="0">
                      <a:pos x="31" y="24"/>
                    </a:cxn>
                    <a:cxn ang="0">
                      <a:pos x="58" y="14"/>
                    </a:cxn>
                    <a:cxn ang="0">
                      <a:pos x="58" y="43"/>
                    </a:cxn>
                    <a:cxn ang="0">
                      <a:pos x="58" y="19"/>
                    </a:cxn>
                    <a:cxn ang="0">
                      <a:pos x="34" y="28"/>
                    </a:cxn>
                    <a:cxn ang="0">
                      <a:pos x="34" y="57"/>
                    </a:cxn>
                    <a:cxn ang="0">
                      <a:pos x="58" y="43"/>
                    </a:cxn>
                  </a:cxnLst>
                  <a:rect l="0" t="0" r="r" b="b"/>
                  <a:pathLst>
                    <a:path w="63" h="63">
                      <a:moveTo>
                        <a:pt x="63" y="43"/>
                      </a:moveTo>
                      <a:cubicBezTo>
                        <a:pt x="63" y="45"/>
                        <a:pt x="62" y="47"/>
                        <a:pt x="60" y="48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3"/>
                        <a:pt x="32" y="63"/>
                        <a:pt x="31" y="63"/>
                      </a:cubicBezTo>
                      <a:cubicBezTo>
                        <a:pt x="31" y="63"/>
                        <a:pt x="30" y="63"/>
                        <a:pt x="29" y="62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1" y="47"/>
                        <a:pt x="0" y="45"/>
                        <a:pt x="0" y="4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2"/>
                        <a:pt x="1" y="10"/>
                        <a:pt x="3" y="1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1" y="0"/>
                        <a:pt x="31" y="0"/>
                      </a:cubicBezTo>
                      <a:cubicBezTo>
                        <a:pt x="32" y="0"/>
                        <a:pt x="32" y="0"/>
                        <a:pt x="33" y="0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2" y="10"/>
                        <a:pt x="63" y="12"/>
                        <a:pt x="63" y="14"/>
                      </a:cubicBezTo>
                      <a:lnTo>
                        <a:pt x="63" y="43"/>
                      </a:lnTo>
                      <a:close/>
                      <a:moveTo>
                        <a:pt x="58" y="14"/>
                      </a:move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lnTo>
                        <a:pt x="58" y="14"/>
                      </a:lnTo>
                      <a:close/>
                      <a:moveTo>
                        <a:pt x="58" y="43"/>
                      </a:move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lnTo>
                        <a:pt x="58" y="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Group 30"/>
            <p:cNvGrpSpPr/>
            <p:nvPr/>
          </p:nvGrpSpPr>
          <p:grpSpPr>
            <a:xfrm>
              <a:off x="5172325" y="1393214"/>
              <a:ext cx="1360058" cy="747318"/>
              <a:chOff x="5172327" y="1827325"/>
              <a:chExt cx="1360059" cy="747318"/>
            </a:xfrm>
          </p:grpSpPr>
          <p:sp>
            <p:nvSpPr>
              <p:cNvPr id="35" name="îŝḷîḓé-Freeform: Shape 31"/>
              <p:cNvSpPr/>
              <p:nvPr/>
            </p:nvSpPr>
            <p:spPr bwMode="auto">
              <a:xfrm>
                <a:off x="5172327" y="1827325"/>
                <a:ext cx="447841" cy="747318"/>
              </a:xfrm>
              <a:custGeom>
                <a:avLst/>
                <a:gdLst>
                  <a:gd name="T0" fmla="*/ 326 w 326"/>
                  <a:gd name="T1" fmla="*/ 0 h 544"/>
                  <a:gd name="T2" fmla="*/ 0 w 326"/>
                  <a:gd name="T3" fmla="*/ 504 h 544"/>
                  <a:gd name="T4" fmla="*/ 42 w 326"/>
                  <a:gd name="T5" fmla="*/ 544 h 544"/>
                  <a:gd name="T6" fmla="*/ 326 w 326"/>
                  <a:gd name="T7" fmla="*/ 408 h 544"/>
                  <a:gd name="T8" fmla="*/ 326 w 326"/>
                  <a:gd name="T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544">
                    <a:moveTo>
                      <a:pt x="326" y="0"/>
                    </a:moveTo>
                    <a:lnTo>
                      <a:pt x="0" y="504"/>
                    </a:lnTo>
                    <a:lnTo>
                      <a:pt x="42" y="544"/>
                    </a:lnTo>
                    <a:lnTo>
                      <a:pt x="326" y="408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6" name="Group 32"/>
              <p:cNvGrpSpPr/>
              <p:nvPr/>
            </p:nvGrpSpPr>
            <p:grpSpPr>
              <a:xfrm>
                <a:off x="5617986" y="1843087"/>
                <a:ext cx="914400" cy="558800"/>
                <a:chOff x="5617986" y="1843087"/>
                <a:chExt cx="914400" cy="558800"/>
              </a:xfrm>
            </p:grpSpPr>
            <p:sp>
              <p:nvSpPr>
                <p:cNvPr id="37" name="îŝḷîḓé-Rectangle 33"/>
                <p:cNvSpPr/>
                <p:nvPr/>
              </p:nvSpPr>
              <p:spPr>
                <a:xfrm>
                  <a:off x="5617986" y="1843087"/>
                  <a:ext cx="914400" cy="5588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îŝḷîḓé-Freeform: Shape 34"/>
                <p:cNvSpPr/>
                <p:nvPr/>
              </p:nvSpPr>
              <p:spPr bwMode="auto">
                <a:xfrm>
                  <a:off x="5941439" y="1984465"/>
                  <a:ext cx="267494" cy="250644"/>
                </a:xfrm>
                <a:custGeom>
                  <a:avLst/>
                  <a:gdLst/>
                  <a:ahLst/>
                  <a:cxnLst>
                    <a:cxn ang="0">
                      <a:pos x="65" y="22"/>
                    </a:cxn>
                    <a:cxn ang="0">
                      <a:pos x="26" y="45"/>
                    </a:cxn>
                    <a:cxn ang="0">
                      <a:pos x="0" y="26"/>
                    </a:cxn>
                    <a:cxn ang="0">
                      <a:pos x="39" y="0"/>
                    </a:cxn>
                    <a:cxn ang="0">
                      <a:pos x="65" y="22"/>
                    </a:cxn>
                    <a:cxn ang="0">
                      <a:pos x="65" y="69"/>
                    </a:cxn>
                    <a:cxn ang="0">
                      <a:pos x="39" y="91"/>
                    </a:cxn>
                    <a:cxn ang="0">
                      <a:pos x="0" y="67"/>
                    </a:cxn>
                    <a:cxn ang="0">
                      <a:pos x="26" y="45"/>
                    </a:cxn>
                    <a:cxn ang="0">
                      <a:pos x="65" y="69"/>
                    </a:cxn>
                    <a:cxn ang="0">
                      <a:pos x="101" y="97"/>
                    </a:cxn>
                    <a:cxn ang="0">
                      <a:pos x="65" y="119"/>
                    </a:cxn>
                    <a:cxn ang="0">
                      <a:pos x="65" y="119"/>
                    </a:cxn>
                    <a:cxn ang="0">
                      <a:pos x="65" y="119"/>
                    </a:cxn>
                    <a:cxn ang="0">
                      <a:pos x="65" y="119"/>
                    </a:cxn>
                    <a:cxn ang="0">
                      <a:pos x="65" y="119"/>
                    </a:cxn>
                    <a:cxn ang="0">
                      <a:pos x="26" y="97"/>
                    </a:cxn>
                    <a:cxn ang="0">
                      <a:pos x="26" y="89"/>
                    </a:cxn>
                    <a:cxn ang="0">
                      <a:pos x="39" y="95"/>
                    </a:cxn>
                    <a:cxn ang="0">
                      <a:pos x="65" y="74"/>
                    </a:cxn>
                    <a:cxn ang="0">
                      <a:pos x="65" y="74"/>
                    </a:cxn>
                    <a:cxn ang="0">
                      <a:pos x="65" y="74"/>
                    </a:cxn>
                    <a:cxn ang="0">
                      <a:pos x="65" y="74"/>
                    </a:cxn>
                    <a:cxn ang="0">
                      <a:pos x="65" y="74"/>
                    </a:cxn>
                    <a:cxn ang="0">
                      <a:pos x="91" y="95"/>
                    </a:cxn>
                    <a:cxn ang="0">
                      <a:pos x="101" y="89"/>
                    </a:cxn>
                    <a:cxn ang="0">
                      <a:pos x="101" y="97"/>
                    </a:cxn>
                    <a:cxn ang="0">
                      <a:pos x="127" y="26"/>
                    </a:cxn>
                    <a:cxn ang="0">
                      <a:pos x="101" y="45"/>
                    </a:cxn>
                    <a:cxn ang="0">
                      <a:pos x="65" y="22"/>
                    </a:cxn>
                    <a:cxn ang="0">
                      <a:pos x="91" y="0"/>
                    </a:cxn>
                    <a:cxn ang="0">
                      <a:pos x="127" y="26"/>
                    </a:cxn>
                    <a:cxn ang="0">
                      <a:pos x="127" y="67"/>
                    </a:cxn>
                    <a:cxn ang="0">
                      <a:pos x="91" y="91"/>
                    </a:cxn>
                    <a:cxn ang="0">
                      <a:pos x="65" y="69"/>
                    </a:cxn>
                    <a:cxn ang="0">
                      <a:pos x="101" y="45"/>
                    </a:cxn>
                    <a:cxn ang="0">
                      <a:pos x="127" y="67"/>
                    </a:cxn>
                  </a:cxnLst>
                  <a:rect l="0" t="0" r="r" b="b"/>
                  <a:pathLst>
                    <a:path w="127" h="119">
                      <a:moveTo>
                        <a:pt x="65" y="22"/>
                      </a:moveTo>
                      <a:lnTo>
                        <a:pt x="26" y="45"/>
                      </a:lnTo>
                      <a:lnTo>
                        <a:pt x="0" y="26"/>
                      </a:lnTo>
                      <a:lnTo>
                        <a:pt x="39" y="0"/>
                      </a:lnTo>
                      <a:lnTo>
                        <a:pt x="65" y="22"/>
                      </a:lnTo>
                      <a:close/>
                      <a:moveTo>
                        <a:pt x="65" y="69"/>
                      </a:moveTo>
                      <a:lnTo>
                        <a:pt x="39" y="91"/>
                      </a:lnTo>
                      <a:lnTo>
                        <a:pt x="0" y="67"/>
                      </a:lnTo>
                      <a:lnTo>
                        <a:pt x="26" y="45"/>
                      </a:lnTo>
                      <a:lnTo>
                        <a:pt x="65" y="69"/>
                      </a:lnTo>
                      <a:close/>
                      <a:moveTo>
                        <a:pt x="101" y="97"/>
                      </a:moveTo>
                      <a:lnTo>
                        <a:pt x="65" y="119"/>
                      </a:lnTo>
                      <a:lnTo>
                        <a:pt x="65" y="119"/>
                      </a:lnTo>
                      <a:lnTo>
                        <a:pt x="65" y="119"/>
                      </a:lnTo>
                      <a:lnTo>
                        <a:pt x="65" y="119"/>
                      </a:lnTo>
                      <a:lnTo>
                        <a:pt x="65" y="119"/>
                      </a:lnTo>
                      <a:lnTo>
                        <a:pt x="26" y="97"/>
                      </a:lnTo>
                      <a:lnTo>
                        <a:pt x="26" y="89"/>
                      </a:lnTo>
                      <a:lnTo>
                        <a:pt x="39" y="95"/>
                      </a:lnTo>
                      <a:lnTo>
                        <a:pt x="65" y="74"/>
                      </a:lnTo>
                      <a:lnTo>
                        <a:pt x="65" y="74"/>
                      </a:lnTo>
                      <a:lnTo>
                        <a:pt x="65" y="74"/>
                      </a:lnTo>
                      <a:lnTo>
                        <a:pt x="65" y="74"/>
                      </a:lnTo>
                      <a:lnTo>
                        <a:pt x="65" y="74"/>
                      </a:lnTo>
                      <a:lnTo>
                        <a:pt x="91" y="95"/>
                      </a:lnTo>
                      <a:lnTo>
                        <a:pt x="101" y="89"/>
                      </a:lnTo>
                      <a:lnTo>
                        <a:pt x="101" y="97"/>
                      </a:lnTo>
                      <a:close/>
                      <a:moveTo>
                        <a:pt x="127" y="26"/>
                      </a:moveTo>
                      <a:lnTo>
                        <a:pt x="101" y="45"/>
                      </a:lnTo>
                      <a:lnTo>
                        <a:pt x="65" y="22"/>
                      </a:lnTo>
                      <a:lnTo>
                        <a:pt x="91" y="0"/>
                      </a:lnTo>
                      <a:lnTo>
                        <a:pt x="127" y="26"/>
                      </a:lnTo>
                      <a:close/>
                      <a:moveTo>
                        <a:pt x="127" y="67"/>
                      </a:moveTo>
                      <a:lnTo>
                        <a:pt x="91" y="91"/>
                      </a:lnTo>
                      <a:lnTo>
                        <a:pt x="65" y="69"/>
                      </a:lnTo>
                      <a:lnTo>
                        <a:pt x="101" y="45"/>
                      </a:lnTo>
                      <a:lnTo>
                        <a:pt x="127" y="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" name="Group 65"/>
          <p:cNvGrpSpPr/>
          <p:nvPr/>
        </p:nvGrpSpPr>
        <p:grpSpPr>
          <a:xfrm>
            <a:off x="3662580" y="1853421"/>
            <a:ext cx="1814720" cy="1816093"/>
            <a:chOff x="4883439" y="2471227"/>
            <a:chExt cx="2419627" cy="2421457"/>
          </a:xfrm>
        </p:grpSpPr>
        <p:grpSp>
          <p:nvGrpSpPr>
            <p:cNvPr id="28" name="Group 3"/>
            <p:cNvGrpSpPr/>
            <p:nvPr/>
          </p:nvGrpSpPr>
          <p:grpSpPr>
            <a:xfrm>
              <a:off x="4883439" y="2471227"/>
              <a:ext cx="2419627" cy="2421457"/>
              <a:chOff x="3662579" y="1989784"/>
              <a:chExt cx="1814720" cy="1816093"/>
            </a:xfrm>
          </p:grpSpPr>
          <p:sp>
            <p:nvSpPr>
              <p:cNvPr id="33" name="îŝḷîḓé-Oval 4"/>
              <p:cNvSpPr/>
              <p:nvPr/>
            </p:nvSpPr>
            <p:spPr bwMode="auto">
              <a:xfrm>
                <a:off x="3662579" y="1989784"/>
                <a:ext cx="1814720" cy="1816093"/>
              </a:xfrm>
              <a:prstGeom prst="ellipse">
                <a:avLst/>
              </a:prstGeom>
              <a:solidFill>
                <a:srgbClr val="0796A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ŝḷîḓé-Oval 5"/>
              <p:cNvSpPr/>
              <p:nvPr/>
            </p:nvSpPr>
            <p:spPr bwMode="auto">
              <a:xfrm>
                <a:off x="3887874" y="2215078"/>
                <a:ext cx="1365504" cy="13668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64"/>
            <p:cNvGrpSpPr/>
            <p:nvPr/>
          </p:nvGrpSpPr>
          <p:grpSpPr>
            <a:xfrm>
              <a:off x="5489583" y="3078285"/>
              <a:ext cx="1207338" cy="1207338"/>
              <a:chOff x="5489583" y="3078285"/>
              <a:chExt cx="1207338" cy="1207338"/>
            </a:xfrm>
          </p:grpSpPr>
          <p:sp>
            <p:nvSpPr>
              <p:cNvPr id="31" name="îŝḷîḓé-Freeform: Shape 44"/>
              <p:cNvSpPr/>
              <p:nvPr/>
            </p:nvSpPr>
            <p:spPr>
              <a:xfrm>
                <a:off x="5489583" y="3078285"/>
                <a:ext cx="1207338" cy="1207338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dk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îŝḷîḓé-Freeform: Shape 45"/>
              <p:cNvSpPr/>
              <p:nvPr/>
            </p:nvSpPr>
            <p:spPr bwMode="auto">
              <a:xfrm>
                <a:off x="5800215" y="3445634"/>
                <a:ext cx="586076" cy="472641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0" name="îŝḷîḓé-Freeform: Shape 43"/>
            <p:cNvSpPr/>
            <p:nvPr/>
          </p:nvSpPr>
          <p:spPr>
            <a:xfrm>
              <a:off x="5331750" y="2920452"/>
              <a:ext cx="1523005" cy="1523005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21269" y="1357787"/>
            <a:ext cx="8317486" cy="2819861"/>
            <a:chOff x="521269" y="1357787"/>
            <a:chExt cx="8317486" cy="2819861"/>
          </a:xfrm>
        </p:grpSpPr>
        <p:grpSp>
          <p:nvGrpSpPr>
            <p:cNvPr id="10" name="Group 46"/>
            <p:cNvGrpSpPr/>
            <p:nvPr/>
          </p:nvGrpSpPr>
          <p:grpSpPr>
            <a:xfrm>
              <a:off x="692718" y="1357787"/>
              <a:ext cx="1929832" cy="635776"/>
              <a:chOff x="2653530" y="5074715"/>
              <a:chExt cx="2262955" cy="847702"/>
            </a:xfrm>
          </p:grpSpPr>
          <p:sp>
            <p:nvSpPr>
              <p:cNvPr id="26" name="îŝḷîḓé-TextBox 47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îŝḷîḓé-TextBox 48"/>
              <p:cNvSpPr txBox="1"/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9"/>
            <p:cNvGrpSpPr/>
            <p:nvPr/>
          </p:nvGrpSpPr>
          <p:grpSpPr>
            <a:xfrm>
              <a:off x="6532387" y="1357787"/>
              <a:ext cx="2145854" cy="635776"/>
              <a:chOff x="7284132" y="5074715"/>
              <a:chExt cx="2262955" cy="847702"/>
            </a:xfrm>
          </p:grpSpPr>
          <p:sp>
            <p:nvSpPr>
              <p:cNvPr id="24" name="îŝḷîḓé-TextBox 5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îŝḷîḓé-TextBox 51"/>
              <p:cNvSpPr txBox="1"/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2"/>
            <p:cNvGrpSpPr/>
            <p:nvPr/>
          </p:nvGrpSpPr>
          <p:grpSpPr>
            <a:xfrm>
              <a:off x="521269" y="2438721"/>
              <a:ext cx="1929832" cy="635776"/>
              <a:chOff x="2653530" y="5074715"/>
              <a:chExt cx="2262955" cy="847702"/>
            </a:xfrm>
          </p:grpSpPr>
          <p:sp>
            <p:nvSpPr>
              <p:cNvPr id="22" name="îŝḷîḓé-TextBox 53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îŝḷîḓé-TextBox 54"/>
              <p:cNvSpPr txBox="1"/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55"/>
            <p:cNvGrpSpPr/>
            <p:nvPr/>
          </p:nvGrpSpPr>
          <p:grpSpPr>
            <a:xfrm>
              <a:off x="6692901" y="2438721"/>
              <a:ext cx="2145854" cy="635776"/>
              <a:chOff x="7284132" y="5074715"/>
              <a:chExt cx="2262955" cy="847702"/>
            </a:xfrm>
          </p:grpSpPr>
          <p:sp>
            <p:nvSpPr>
              <p:cNvPr id="20" name="îŝḷîḓé-TextBox 5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îŝḷîḓé-TextBox 57"/>
              <p:cNvSpPr txBox="1"/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58"/>
            <p:cNvGrpSpPr/>
            <p:nvPr/>
          </p:nvGrpSpPr>
          <p:grpSpPr>
            <a:xfrm>
              <a:off x="686369" y="3541872"/>
              <a:ext cx="1929832" cy="635776"/>
              <a:chOff x="2653530" y="5074715"/>
              <a:chExt cx="2262955" cy="847702"/>
            </a:xfrm>
          </p:grpSpPr>
          <p:sp>
            <p:nvSpPr>
              <p:cNvPr id="18" name="îŝḷîḓé-TextBox 59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îŝḷîḓé-TextBox 60"/>
              <p:cNvSpPr txBox="1"/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1"/>
            <p:cNvGrpSpPr/>
            <p:nvPr/>
          </p:nvGrpSpPr>
          <p:grpSpPr>
            <a:xfrm>
              <a:off x="6524625" y="3541872"/>
              <a:ext cx="2145854" cy="635776"/>
              <a:chOff x="7284132" y="5074715"/>
              <a:chExt cx="2262955" cy="847702"/>
            </a:xfrm>
          </p:grpSpPr>
          <p:sp>
            <p:nvSpPr>
              <p:cNvPr id="16" name="îŝḷîḓé-TextBox 62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6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6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îŝḷîḓé-TextBox 63"/>
              <p:cNvSpPr txBox="1"/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8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548304" y="1041000"/>
            <a:ext cx="3606055" cy="3592533"/>
            <a:chOff x="659532" y="2228832"/>
            <a:chExt cx="4161776" cy="4790055"/>
          </a:xfrm>
        </p:grpSpPr>
        <p:sp>
          <p:nvSpPr>
            <p:cNvPr id="45" name="ïṧḷïḓê-Freeform: Shape 2"/>
            <p:cNvSpPr/>
            <p:nvPr/>
          </p:nvSpPr>
          <p:spPr bwMode="auto">
            <a:xfrm rot="10800000">
              <a:off x="1664328" y="5686584"/>
              <a:ext cx="222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6" name="Group 3"/>
            <p:cNvGrpSpPr/>
            <p:nvPr/>
          </p:nvGrpSpPr>
          <p:grpSpPr>
            <a:xfrm>
              <a:off x="2303741" y="2228832"/>
              <a:ext cx="810967" cy="839931"/>
              <a:chOff x="1998028" y="1265209"/>
              <a:chExt cx="608226" cy="629948"/>
            </a:xfrm>
          </p:grpSpPr>
          <p:sp>
            <p:nvSpPr>
              <p:cNvPr id="80" name="ïṧḷïḓê-Freeform: Shape 38"/>
              <p:cNvSpPr/>
              <p:nvPr/>
            </p:nvSpPr>
            <p:spPr bwMode="auto">
              <a:xfrm rot="10800000">
                <a:off x="1998028" y="1265210"/>
                <a:ext cx="275707" cy="511310"/>
              </a:xfrm>
              <a:custGeom>
                <a:avLst/>
                <a:gdLst>
                  <a:gd name="T0" fmla="*/ 0 w 165"/>
                  <a:gd name="T1" fmla="*/ 306 h 306"/>
                  <a:gd name="T2" fmla="*/ 0 w 165"/>
                  <a:gd name="T3" fmla="*/ 306 h 306"/>
                  <a:gd name="T4" fmla="*/ 165 w 165"/>
                  <a:gd name="T5" fmla="*/ 0 h 306"/>
                  <a:gd name="T6" fmla="*/ 83 w 165"/>
                  <a:gd name="T7" fmla="*/ 21 h 306"/>
                  <a:gd name="T8" fmla="*/ 0 w 165"/>
                  <a:gd name="T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306">
                    <a:moveTo>
                      <a:pt x="0" y="306"/>
                    </a:moveTo>
                    <a:lnTo>
                      <a:pt x="0" y="306"/>
                    </a:lnTo>
                    <a:lnTo>
                      <a:pt x="165" y="0"/>
                    </a:lnTo>
                    <a:lnTo>
                      <a:pt x="83" y="21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ïṧḷïḓê-Freeform: Shape 39"/>
              <p:cNvSpPr/>
              <p:nvPr/>
            </p:nvSpPr>
            <p:spPr bwMode="auto">
              <a:xfrm rot="10800000">
                <a:off x="2135046" y="1265209"/>
                <a:ext cx="471208" cy="616581"/>
              </a:xfrm>
              <a:custGeom>
                <a:avLst/>
                <a:gdLst>
                  <a:gd name="T0" fmla="*/ 339 w 340"/>
                  <a:gd name="T1" fmla="*/ 102 h 446"/>
                  <a:gd name="T2" fmla="*/ 0 w 340"/>
                  <a:gd name="T3" fmla="*/ 21 h 446"/>
                  <a:gd name="T4" fmla="*/ 240 w 340"/>
                  <a:gd name="T5" fmla="*/ 446 h 446"/>
                  <a:gd name="T6" fmla="*/ 340 w 340"/>
                  <a:gd name="T7" fmla="*/ 102 h 446"/>
                  <a:gd name="T8" fmla="*/ 339 w 340"/>
                  <a:gd name="T9" fmla="*/ 102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46">
                    <a:moveTo>
                      <a:pt x="339" y="102"/>
                    </a:moveTo>
                    <a:cubicBezTo>
                      <a:pt x="222" y="22"/>
                      <a:pt x="108" y="0"/>
                      <a:pt x="0" y="21"/>
                    </a:cubicBezTo>
                    <a:cubicBezTo>
                      <a:pt x="240" y="446"/>
                      <a:pt x="240" y="446"/>
                      <a:pt x="240" y="446"/>
                    </a:cubicBezTo>
                    <a:cubicBezTo>
                      <a:pt x="340" y="102"/>
                      <a:pt x="340" y="102"/>
                      <a:pt x="340" y="102"/>
                    </a:cubicBezTo>
                    <a:lnTo>
                      <a:pt x="339" y="10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ïṧḷïḓê-Freeform: Shape 40"/>
              <p:cNvSpPr/>
              <p:nvPr/>
            </p:nvSpPr>
            <p:spPr bwMode="auto">
              <a:xfrm rot="10800000">
                <a:off x="2123350" y="1741430"/>
                <a:ext cx="467866" cy="153727"/>
              </a:xfrm>
              <a:custGeom>
                <a:avLst/>
                <a:gdLst>
                  <a:gd name="T0" fmla="*/ 339 w 339"/>
                  <a:gd name="T1" fmla="*/ 78 h 111"/>
                  <a:gd name="T2" fmla="*/ 175 w 339"/>
                  <a:gd name="T3" fmla="*/ 1 h 111"/>
                  <a:gd name="T4" fmla="*/ 0 w 339"/>
                  <a:gd name="T5" fmla="*/ 28 h 111"/>
                  <a:gd name="T6" fmla="*/ 329 w 339"/>
                  <a:gd name="T7" fmla="*/ 111 h 111"/>
                  <a:gd name="T8" fmla="*/ 330 w 339"/>
                  <a:gd name="T9" fmla="*/ 111 h 111"/>
                  <a:gd name="T10" fmla="*/ 339 w 339"/>
                  <a:gd name="T11" fmla="*/ 7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11">
                    <a:moveTo>
                      <a:pt x="339" y="78"/>
                    </a:moveTo>
                    <a:cubicBezTo>
                      <a:pt x="283" y="41"/>
                      <a:pt x="228" y="15"/>
                      <a:pt x="175" y="1"/>
                    </a:cubicBezTo>
                    <a:cubicBezTo>
                      <a:pt x="95" y="0"/>
                      <a:pt x="38" y="14"/>
                      <a:pt x="0" y="28"/>
                    </a:cubicBezTo>
                    <a:cubicBezTo>
                      <a:pt x="105" y="10"/>
                      <a:pt x="216" y="34"/>
                      <a:pt x="329" y="111"/>
                    </a:cubicBezTo>
                    <a:cubicBezTo>
                      <a:pt x="330" y="111"/>
                      <a:pt x="330" y="111"/>
                      <a:pt x="330" y="111"/>
                    </a:cubicBezTo>
                    <a:cubicBezTo>
                      <a:pt x="339" y="78"/>
                      <a:pt x="339" y="78"/>
                      <a:pt x="339" y="7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ïṧḷïḓê-Freeform: Shape 41"/>
              <p:cNvSpPr/>
              <p:nvPr/>
            </p:nvSpPr>
            <p:spPr bwMode="auto">
              <a:xfrm rot="10800000">
                <a:off x="1999698" y="1741430"/>
                <a:ext cx="135347" cy="63496"/>
              </a:xfrm>
              <a:custGeom>
                <a:avLst/>
                <a:gdLst>
                  <a:gd name="T0" fmla="*/ 9 w 98"/>
                  <a:gd name="T1" fmla="*/ 13 h 46"/>
                  <a:gd name="T2" fmla="*/ 0 w 98"/>
                  <a:gd name="T3" fmla="*/ 46 h 46"/>
                  <a:gd name="T4" fmla="*/ 98 w 98"/>
                  <a:gd name="T5" fmla="*/ 20 h 46"/>
                  <a:gd name="T6" fmla="*/ 53 w 98"/>
                  <a:gd name="T7" fmla="*/ 0 h 46"/>
                  <a:gd name="T8" fmla="*/ 9 w 98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46">
                    <a:moveTo>
                      <a:pt x="9" y="13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86" y="14"/>
                      <a:pt x="62" y="4"/>
                      <a:pt x="53" y="0"/>
                    </a:cubicBezTo>
                    <a:lnTo>
                      <a:pt x="9" y="13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4"/>
            <p:cNvGrpSpPr/>
            <p:nvPr/>
          </p:nvGrpSpPr>
          <p:grpSpPr>
            <a:xfrm>
              <a:off x="659532" y="5024887"/>
              <a:ext cx="4161776" cy="1994000"/>
              <a:chOff x="764868" y="3362250"/>
              <a:chExt cx="3121332" cy="1495500"/>
            </a:xfrm>
          </p:grpSpPr>
          <p:sp>
            <p:nvSpPr>
              <p:cNvPr id="77" name="ïṧḷïḓê-Freeform: Shape 35"/>
              <p:cNvSpPr/>
              <p:nvPr/>
            </p:nvSpPr>
            <p:spPr bwMode="auto">
              <a:xfrm rot="10800000">
                <a:off x="764868" y="3858523"/>
                <a:ext cx="3121332" cy="999227"/>
              </a:xfrm>
              <a:custGeom>
                <a:avLst/>
                <a:gdLst>
                  <a:gd name="T0" fmla="*/ 1710 w 2255"/>
                  <a:gd name="T1" fmla="*/ 722 h 722"/>
                  <a:gd name="T2" fmla="*/ 1711 w 2255"/>
                  <a:gd name="T3" fmla="*/ 722 h 722"/>
                  <a:gd name="T4" fmla="*/ 2255 w 2255"/>
                  <a:gd name="T5" fmla="*/ 571 h 722"/>
                  <a:gd name="T6" fmla="*/ 2255 w 2255"/>
                  <a:gd name="T7" fmla="*/ 571 h 722"/>
                  <a:gd name="T8" fmla="*/ 0 w 2255"/>
                  <a:gd name="T9" fmla="*/ 526 h 722"/>
                  <a:gd name="T10" fmla="*/ 2 w 2255"/>
                  <a:gd name="T11" fmla="*/ 530 h 722"/>
                  <a:gd name="T12" fmla="*/ 1710 w 2255"/>
                  <a:gd name="T13" fmla="*/ 722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5" h="722">
                    <a:moveTo>
                      <a:pt x="1710" y="722"/>
                    </a:moveTo>
                    <a:cubicBezTo>
                      <a:pt x="1711" y="722"/>
                      <a:pt x="1711" y="722"/>
                      <a:pt x="1711" y="722"/>
                    </a:cubicBezTo>
                    <a:cubicBezTo>
                      <a:pt x="2255" y="571"/>
                      <a:pt x="2255" y="571"/>
                      <a:pt x="2255" y="571"/>
                    </a:cubicBezTo>
                    <a:cubicBezTo>
                      <a:pt x="2255" y="571"/>
                      <a:pt x="2255" y="571"/>
                      <a:pt x="2255" y="571"/>
                    </a:cubicBezTo>
                    <a:cubicBezTo>
                      <a:pt x="1140" y="0"/>
                      <a:pt x="0" y="526"/>
                      <a:pt x="0" y="526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799" y="190"/>
                      <a:pt x="1646" y="683"/>
                      <a:pt x="1710" y="72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ïṧḷïḓê-Freeform: Shape 36"/>
              <p:cNvSpPr/>
              <p:nvPr/>
            </p:nvSpPr>
            <p:spPr bwMode="auto">
              <a:xfrm rot="10800000">
                <a:off x="764868" y="3362250"/>
                <a:ext cx="898970" cy="705140"/>
              </a:xfrm>
              <a:custGeom>
                <a:avLst/>
                <a:gdLst>
                  <a:gd name="T0" fmla="*/ 105 w 649"/>
                  <a:gd name="T1" fmla="*/ 151 h 509"/>
                  <a:gd name="T2" fmla="*/ 104 w 649"/>
                  <a:gd name="T3" fmla="*/ 151 h 509"/>
                  <a:gd name="T4" fmla="*/ 0 w 649"/>
                  <a:gd name="T5" fmla="*/ 509 h 509"/>
                  <a:gd name="T6" fmla="*/ 1 w 649"/>
                  <a:gd name="T7" fmla="*/ 509 h 509"/>
                  <a:gd name="T8" fmla="*/ 447 w 649"/>
                  <a:gd name="T9" fmla="*/ 375 h 509"/>
                  <a:gd name="T10" fmla="*/ 649 w 649"/>
                  <a:gd name="T11" fmla="*/ 0 h 509"/>
                  <a:gd name="T12" fmla="*/ 105 w 649"/>
                  <a:gd name="T13" fmla="*/ 15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9" h="509">
                    <a:moveTo>
                      <a:pt x="105" y="151"/>
                    </a:moveTo>
                    <a:cubicBezTo>
                      <a:pt x="104" y="151"/>
                      <a:pt x="104" y="151"/>
                      <a:pt x="104" y="151"/>
                    </a:cubicBezTo>
                    <a:cubicBezTo>
                      <a:pt x="0" y="509"/>
                      <a:pt x="0" y="509"/>
                      <a:pt x="0" y="509"/>
                    </a:cubicBezTo>
                    <a:cubicBezTo>
                      <a:pt x="0" y="509"/>
                      <a:pt x="0" y="509"/>
                      <a:pt x="1" y="509"/>
                    </a:cubicBezTo>
                    <a:cubicBezTo>
                      <a:pt x="447" y="375"/>
                      <a:pt x="447" y="375"/>
                      <a:pt x="447" y="375"/>
                    </a:cubicBezTo>
                    <a:cubicBezTo>
                      <a:pt x="649" y="0"/>
                      <a:pt x="649" y="0"/>
                      <a:pt x="649" y="0"/>
                    </a:cubicBezTo>
                    <a:lnTo>
                      <a:pt x="105" y="1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ïṧḷïḓê-Freeform: Shape 37"/>
              <p:cNvSpPr/>
              <p:nvPr/>
            </p:nvSpPr>
            <p:spPr bwMode="auto">
              <a:xfrm rot="10800000">
                <a:off x="1520137" y="3362250"/>
                <a:ext cx="2362721" cy="1231490"/>
              </a:xfrm>
              <a:custGeom>
                <a:avLst/>
                <a:gdLst>
                  <a:gd name="T0" fmla="*/ 1604 w 1708"/>
                  <a:gd name="T1" fmla="*/ 890 h 890"/>
                  <a:gd name="T2" fmla="*/ 1708 w 1708"/>
                  <a:gd name="T3" fmla="*/ 532 h 890"/>
                  <a:gd name="T4" fmla="*/ 0 w 1708"/>
                  <a:gd name="T5" fmla="*/ 340 h 890"/>
                  <a:gd name="T6" fmla="*/ 198 w 1708"/>
                  <a:gd name="T7" fmla="*/ 691 h 890"/>
                  <a:gd name="T8" fmla="*/ 1604 w 1708"/>
                  <a:gd name="T9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8" h="890">
                    <a:moveTo>
                      <a:pt x="1604" y="890"/>
                    </a:moveTo>
                    <a:cubicBezTo>
                      <a:pt x="1708" y="532"/>
                      <a:pt x="1708" y="532"/>
                      <a:pt x="1708" y="532"/>
                    </a:cubicBezTo>
                    <a:cubicBezTo>
                      <a:pt x="1644" y="493"/>
                      <a:pt x="797" y="0"/>
                      <a:pt x="0" y="340"/>
                    </a:cubicBezTo>
                    <a:cubicBezTo>
                      <a:pt x="198" y="691"/>
                      <a:pt x="198" y="691"/>
                      <a:pt x="198" y="691"/>
                    </a:cubicBezTo>
                    <a:cubicBezTo>
                      <a:pt x="278" y="659"/>
                      <a:pt x="854" y="453"/>
                      <a:pt x="1604" y="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5"/>
            <p:cNvGrpSpPr/>
            <p:nvPr/>
          </p:nvGrpSpPr>
          <p:grpSpPr>
            <a:xfrm>
              <a:off x="1902719" y="2923947"/>
              <a:ext cx="1653126" cy="1004797"/>
              <a:chOff x="1697257" y="1786545"/>
              <a:chExt cx="1239844" cy="75359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3" name="ïṧḷïḓê-Freeform: Shape 30"/>
              <p:cNvSpPr/>
              <p:nvPr/>
            </p:nvSpPr>
            <p:spPr bwMode="auto">
              <a:xfrm rot="10800000">
                <a:off x="1697257" y="1786546"/>
                <a:ext cx="426092" cy="551413"/>
              </a:xfrm>
              <a:custGeom>
                <a:avLst/>
                <a:gdLst>
                  <a:gd name="T0" fmla="*/ 0 w 255"/>
                  <a:gd name="T1" fmla="*/ 330 h 330"/>
                  <a:gd name="T2" fmla="*/ 92 w 255"/>
                  <a:gd name="T3" fmla="*/ 302 h 330"/>
                  <a:gd name="T4" fmla="*/ 255 w 255"/>
                  <a:gd name="T5" fmla="*/ 0 h 330"/>
                  <a:gd name="T6" fmla="*/ 83 w 255"/>
                  <a:gd name="T7" fmla="*/ 46 h 330"/>
                  <a:gd name="T8" fmla="*/ 0 w 255"/>
                  <a:gd name="T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30">
                    <a:moveTo>
                      <a:pt x="0" y="330"/>
                    </a:moveTo>
                    <a:lnTo>
                      <a:pt x="92" y="302"/>
                    </a:lnTo>
                    <a:lnTo>
                      <a:pt x="255" y="0"/>
                    </a:lnTo>
                    <a:lnTo>
                      <a:pt x="83" y="46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ïṧḷïḓê-Freeform: Shape 31"/>
              <p:cNvSpPr/>
              <p:nvPr/>
            </p:nvSpPr>
            <p:spPr bwMode="auto">
              <a:xfrm rot="10800000">
                <a:off x="1984660" y="1786545"/>
                <a:ext cx="952441" cy="736889"/>
              </a:xfrm>
              <a:custGeom>
                <a:avLst/>
                <a:gdLst>
                  <a:gd name="T0" fmla="*/ 588 w 688"/>
                  <a:gd name="T1" fmla="*/ 532 h 532"/>
                  <a:gd name="T2" fmla="*/ 588 w 688"/>
                  <a:gd name="T3" fmla="*/ 532 h 532"/>
                  <a:gd name="T4" fmla="*/ 688 w 688"/>
                  <a:gd name="T5" fmla="*/ 189 h 532"/>
                  <a:gd name="T6" fmla="*/ 688 w 688"/>
                  <a:gd name="T7" fmla="*/ 189 h 532"/>
                  <a:gd name="T8" fmla="*/ 0 w 688"/>
                  <a:gd name="T9" fmla="*/ 58 h 532"/>
                  <a:gd name="T10" fmla="*/ 220 w 688"/>
                  <a:gd name="T11" fmla="*/ 450 h 532"/>
                  <a:gd name="T12" fmla="*/ 588 w 688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8" h="532">
                    <a:moveTo>
                      <a:pt x="588" y="532"/>
                    </a:moveTo>
                    <a:cubicBezTo>
                      <a:pt x="588" y="532"/>
                      <a:pt x="588" y="532"/>
                      <a:pt x="588" y="532"/>
                    </a:cubicBezTo>
                    <a:cubicBezTo>
                      <a:pt x="688" y="189"/>
                      <a:pt x="688" y="189"/>
                      <a:pt x="688" y="189"/>
                    </a:cubicBezTo>
                    <a:cubicBezTo>
                      <a:pt x="688" y="189"/>
                      <a:pt x="688" y="189"/>
                      <a:pt x="688" y="189"/>
                    </a:cubicBezTo>
                    <a:cubicBezTo>
                      <a:pt x="435" y="16"/>
                      <a:pt x="201" y="0"/>
                      <a:pt x="0" y="58"/>
                    </a:cubicBezTo>
                    <a:cubicBezTo>
                      <a:pt x="220" y="450"/>
                      <a:pt x="220" y="450"/>
                      <a:pt x="220" y="450"/>
                    </a:cubicBezTo>
                    <a:cubicBezTo>
                      <a:pt x="336" y="424"/>
                      <a:pt x="459" y="445"/>
                      <a:pt x="588" y="5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ïṧḷïḓê-Freeform: Shape 32"/>
              <p:cNvSpPr/>
              <p:nvPr/>
            </p:nvSpPr>
            <p:spPr bwMode="auto">
              <a:xfrm rot="10800000">
                <a:off x="1971293" y="2261094"/>
                <a:ext cx="932389" cy="279049"/>
              </a:xfrm>
              <a:custGeom>
                <a:avLst/>
                <a:gdLst>
                  <a:gd name="T0" fmla="*/ 191 w 674"/>
                  <a:gd name="T1" fmla="*/ 0 h 201"/>
                  <a:gd name="T2" fmla="*/ 0 w 674"/>
                  <a:gd name="T3" fmla="*/ 63 h 201"/>
                  <a:gd name="T4" fmla="*/ 664 w 674"/>
                  <a:gd name="T5" fmla="*/ 201 h 201"/>
                  <a:gd name="T6" fmla="*/ 664 w 674"/>
                  <a:gd name="T7" fmla="*/ 201 h 201"/>
                  <a:gd name="T8" fmla="*/ 674 w 674"/>
                  <a:gd name="T9" fmla="*/ 168 h 201"/>
                  <a:gd name="T10" fmla="*/ 191 w 674"/>
                  <a:gd name="T1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4" h="201">
                    <a:moveTo>
                      <a:pt x="191" y="0"/>
                    </a:moveTo>
                    <a:cubicBezTo>
                      <a:pt x="86" y="21"/>
                      <a:pt x="26" y="49"/>
                      <a:pt x="0" y="63"/>
                    </a:cubicBezTo>
                    <a:cubicBezTo>
                      <a:pt x="196" y="13"/>
                      <a:pt x="421" y="35"/>
                      <a:pt x="664" y="201"/>
                    </a:cubicBezTo>
                    <a:cubicBezTo>
                      <a:pt x="664" y="201"/>
                      <a:pt x="664" y="201"/>
                      <a:pt x="664" y="201"/>
                    </a:cubicBezTo>
                    <a:cubicBezTo>
                      <a:pt x="674" y="168"/>
                      <a:pt x="674" y="168"/>
                      <a:pt x="674" y="168"/>
                    </a:cubicBezTo>
                    <a:cubicBezTo>
                      <a:pt x="501" y="52"/>
                      <a:pt x="339" y="3"/>
                      <a:pt x="191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ïṧḷïḓê-Freeform: Shape 33"/>
              <p:cNvSpPr/>
              <p:nvPr/>
            </p:nvSpPr>
            <p:spPr bwMode="auto">
              <a:xfrm rot="10800000">
                <a:off x="1697257" y="2261096"/>
                <a:ext cx="287403" cy="106941"/>
              </a:xfrm>
              <a:custGeom>
                <a:avLst/>
                <a:gdLst>
                  <a:gd name="T0" fmla="*/ 10 w 207"/>
                  <a:gd name="T1" fmla="*/ 44 h 77"/>
                  <a:gd name="T2" fmla="*/ 10 w 207"/>
                  <a:gd name="T3" fmla="*/ 44 h 77"/>
                  <a:gd name="T4" fmla="*/ 0 w 207"/>
                  <a:gd name="T5" fmla="*/ 77 h 77"/>
                  <a:gd name="T6" fmla="*/ 207 w 207"/>
                  <a:gd name="T7" fmla="*/ 22 h 77"/>
                  <a:gd name="T8" fmla="*/ 159 w 207"/>
                  <a:gd name="T9" fmla="*/ 0 h 77"/>
                  <a:gd name="T10" fmla="*/ 10 w 207"/>
                  <a:gd name="T11" fmla="*/ 4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77">
                    <a:moveTo>
                      <a:pt x="10" y="44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207" y="22"/>
                      <a:pt x="207" y="22"/>
                      <a:pt x="207" y="22"/>
                    </a:cubicBezTo>
                    <a:cubicBezTo>
                      <a:pt x="159" y="0"/>
                      <a:pt x="159" y="0"/>
                      <a:pt x="159" y="0"/>
                    </a:cubicBezTo>
                    <a:lnTo>
                      <a:pt x="10" y="4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6"/>
            <p:cNvGrpSpPr/>
            <p:nvPr/>
          </p:nvGrpSpPr>
          <p:grpSpPr>
            <a:xfrm>
              <a:off x="1492778" y="3619063"/>
              <a:ext cx="2499739" cy="1142928"/>
              <a:chOff x="1389803" y="2307882"/>
              <a:chExt cx="1874804" cy="857196"/>
            </a:xfrm>
            <a:solidFill>
              <a:schemeClr val="accent3"/>
            </a:solidFill>
          </p:grpSpPr>
          <p:sp>
            <p:nvSpPr>
              <p:cNvPr id="69" name="ïṧḷïḓê-Freeform: Shape 26"/>
              <p:cNvSpPr/>
              <p:nvPr/>
            </p:nvSpPr>
            <p:spPr bwMode="auto">
              <a:xfrm rot="10800000">
                <a:off x="1389803" y="2307882"/>
                <a:ext cx="581490" cy="601542"/>
              </a:xfrm>
              <a:custGeom>
                <a:avLst/>
                <a:gdLst>
                  <a:gd name="T0" fmla="*/ 102 w 420"/>
                  <a:gd name="T1" fmla="*/ 84 h 435"/>
                  <a:gd name="T2" fmla="*/ 0 w 420"/>
                  <a:gd name="T3" fmla="*/ 435 h 435"/>
                  <a:gd name="T4" fmla="*/ 0 w 420"/>
                  <a:gd name="T5" fmla="*/ 435 h 435"/>
                  <a:gd name="T6" fmla="*/ 222 w 420"/>
                  <a:gd name="T7" fmla="*/ 369 h 435"/>
                  <a:gd name="T8" fmla="*/ 420 w 420"/>
                  <a:gd name="T9" fmla="*/ 0 h 435"/>
                  <a:gd name="T10" fmla="*/ 102 w 420"/>
                  <a:gd name="T11" fmla="*/ 84 h 435"/>
                  <a:gd name="T12" fmla="*/ 102 w 420"/>
                  <a:gd name="T13" fmla="*/ 84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35">
                    <a:moveTo>
                      <a:pt x="102" y="84"/>
                    </a:move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222" y="369"/>
                      <a:pt x="222" y="369"/>
                      <a:pt x="222" y="369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102" y="84"/>
                      <a:pt x="102" y="84"/>
                      <a:pt x="102" y="84"/>
                    </a:cubicBezTo>
                    <a:cubicBezTo>
                      <a:pt x="102" y="84"/>
                      <a:pt x="102" y="84"/>
                      <a:pt x="102" y="8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ïṧḷïḓê-Freeform: Shape 27"/>
              <p:cNvSpPr/>
              <p:nvPr/>
            </p:nvSpPr>
            <p:spPr bwMode="auto">
              <a:xfrm rot="10800000">
                <a:off x="1829262" y="2307882"/>
                <a:ext cx="1435345" cy="845500"/>
              </a:xfrm>
              <a:custGeom>
                <a:avLst/>
                <a:gdLst>
                  <a:gd name="T0" fmla="*/ 935 w 1037"/>
                  <a:gd name="T1" fmla="*/ 612 h 612"/>
                  <a:gd name="T2" fmla="*/ 1037 w 1037"/>
                  <a:gd name="T3" fmla="*/ 261 h 612"/>
                  <a:gd name="T4" fmla="*/ 0 w 1037"/>
                  <a:gd name="T5" fmla="*/ 94 h 612"/>
                  <a:gd name="T6" fmla="*/ 215 w 1037"/>
                  <a:gd name="T7" fmla="*/ 476 h 612"/>
                  <a:gd name="T8" fmla="*/ 935 w 1037"/>
                  <a:gd name="T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612">
                    <a:moveTo>
                      <a:pt x="935" y="612"/>
                    </a:moveTo>
                    <a:cubicBezTo>
                      <a:pt x="1037" y="261"/>
                      <a:pt x="1037" y="261"/>
                      <a:pt x="1037" y="261"/>
                    </a:cubicBezTo>
                    <a:cubicBezTo>
                      <a:pt x="594" y="0"/>
                      <a:pt x="242" y="13"/>
                      <a:pt x="0" y="94"/>
                    </a:cubicBezTo>
                    <a:cubicBezTo>
                      <a:pt x="215" y="476"/>
                      <a:pt x="215" y="476"/>
                      <a:pt x="215" y="476"/>
                    </a:cubicBezTo>
                    <a:cubicBezTo>
                      <a:pt x="421" y="414"/>
                      <a:pt x="665" y="430"/>
                      <a:pt x="935" y="6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ïṧḷïḓê-Freeform: Shape 28"/>
              <p:cNvSpPr/>
              <p:nvPr/>
            </p:nvSpPr>
            <p:spPr bwMode="auto">
              <a:xfrm rot="10800000">
                <a:off x="1815895" y="2792456"/>
                <a:ext cx="1413623" cy="372622"/>
              </a:xfrm>
              <a:custGeom>
                <a:avLst/>
                <a:gdLst>
                  <a:gd name="T0" fmla="*/ 222 w 1022"/>
                  <a:gd name="T1" fmla="*/ 15 h 269"/>
                  <a:gd name="T2" fmla="*/ 0 w 1022"/>
                  <a:gd name="T3" fmla="*/ 94 h 269"/>
                  <a:gd name="T4" fmla="*/ 1012 w 1022"/>
                  <a:gd name="T5" fmla="*/ 269 h 269"/>
                  <a:gd name="T6" fmla="*/ 1022 w 1022"/>
                  <a:gd name="T7" fmla="*/ 236 h 269"/>
                  <a:gd name="T8" fmla="*/ 222 w 1022"/>
                  <a:gd name="T9" fmla="*/ 1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2" h="269">
                    <a:moveTo>
                      <a:pt x="222" y="15"/>
                    </a:moveTo>
                    <a:cubicBezTo>
                      <a:pt x="119" y="42"/>
                      <a:pt x="41" y="75"/>
                      <a:pt x="0" y="94"/>
                    </a:cubicBezTo>
                    <a:cubicBezTo>
                      <a:pt x="241" y="21"/>
                      <a:pt x="584" y="17"/>
                      <a:pt x="1012" y="269"/>
                    </a:cubicBezTo>
                    <a:cubicBezTo>
                      <a:pt x="1022" y="236"/>
                      <a:pt x="1022" y="236"/>
                      <a:pt x="1022" y="236"/>
                    </a:cubicBezTo>
                    <a:cubicBezTo>
                      <a:pt x="708" y="49"/>
                      <a:pt x="438" y="0"/>
                      <a:pt x="222" y="1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ïṧḷïḓê-Freeform: Shape 29"/>
              <p:cNvSpPr/>
              <p:nvPr/>
            </p:nvSpPr>
            <p:spPr bwMode="auto">
              <a:xfrm rot="10800000">
                <a:off x="1389803" y="2792456"/>
                <a:ext cx="439460" cy="152057"/>
              </a:xfrm>
              <a:custGeom>
                <a:avLst/>
                <a:gdLst>
                  <a:gd name="T0" fmla="*/ 10 w 318"/>
                  <a:gd name="T1" fmla="*/ 77 h 110"/>
                  <a:gd name="T2" fmla="*/ 10 w 318"/>
                  <a:gd name="T3" fmla="*/ 77 h 110"/>
                  <a:gd name="T4" fmla="*/ 0 w 318"/>
                  <a:gd name="T5" fmla="*/ 110 h 110"/>
                  <a:gd name="T6" fmla="*/ 0 w 318"/>
                  <a:gd name="T7" fmla="*/ 110 h 110"/>
                  <a:gd name="T8" fmla="*/ 318 w 318"/>
                  <a:gd name="T9" fmla="*/ 26 h 110"/>
                  <a:gd name="T10" fmla="*/ 268 w 318"/>
                  <a:gd name="T11" fmla="*/ 0 h 110"/>
                  <a:gd name="T12" fmla="*/ 10 w 318"/>
                  <a:gd name="T13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110">
                    <a:moveTo>
                      <a:pt x="10" y="77"/>
                    </a:moveTo>
                    <a:cubicBezTo>
                      <a:pt x="10" y="77"/>
                      <a:pt x="10" y="77"/>
                      <a:pt x="10" y="7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18" y="26"/>
                      <a:pt x="318" y="26"/>
                      <a:pt x="318" y="26"/>
                    </a:cubicBezTo>
                    <a:cubicBezTo>
                      <a:pt x="268" y="0"/>
                      <a:pt x="268" y="0"/>
                      <a:pt x="268" y="0"/>
                    </a:cubicBezTo>
                    <a:lnTo>
                      <a:pt x="10" y="77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7"/>
            <p:cNvGrpSpPr/>
            <p:nvPr/>
          </p:nvGrpSpPr>
          <p:grpSpPr>
            <a:xfrm>
              <a:off x="1085068" y="4327543"/>
              <a:ext cx="3328528" cy="1376860"/>
              <a:chOff x="1084020" y="2839244"/>
              <a:chExt cx="2496397" cy="1032646"/>
            </a:xfrm>
          </p:grpSpPr>
          <p:sp>
            <p:nvSpPr>
              <p:cNvPr id="65" name="ïṧḷïḓê-Freeform: Shape 22"/>
              <p:cNvSpPr/>
              <p:nvPr/>
            </p:nvSpPr>
            <p:spPr bwMode="auto">
              <a:xfrm rot="10800000">
                <a:off x="1084020" y="2839244"/>
                <a:ext cx="731875" cy="634961"/>
              </a:xfrm>
              <a:custGeom>
                <a:avLst/>
                <a:gdLst>
                  <a:gd name="T0" fmla="*/ 101 w 528"/>
                  <a:gd name="T1" fmla="*/ 113 h 459"/>
                  <a:gd name="T2" fmla="*/ 0 w 528"/>
                  <a:gd name="T3" fmla="*/ 459 h 459"/>
                  <a:gd name="T4" fmla="*/ 0 w 528"/>
                  <a:gd name="T5" fmla="*/ 459 h 459"/>
                  <a:gd name="T6" fmla="*/ 335 w 528"/>
                  <a:gd name="T7" fmla="*/ 359 h 459"/>
                  <a:gd name="T8" fmla="*/ 528 w 528"/>
                  <a:gd name="T9" fmla="*/ 0 h 459"/>
                  <a:gd name="T10" fmla="*/ 101 w 528"/>
                  <a:gd name="T11" fmla="*/ 113 h 459"/>
                  <a:gd name="T12" fmla="*/ 101 w 528"/>
                  <a:gd name="T13" fmla="*/ 11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459">
                    <a:moveTo>
                      <a:pt x="101" y="113"/>
                    </a:moveTo>
                    <a:cubicBezTo>
                      <a:pt x="0" y="459"/>
                      <a:pt x="0" y="459"/>
                      <a:pt x="0" y="459"/>
                    </a:cubicBezTo>
                    <a:cubicBezTo>
                      <a:pt x="0" y="459"/>
                      <a:pt x="0" y="459"/>
                      <a:pt x="0" y="459"/>
                    </a:cubicBezTo>
                    <a:cubicBezTo>
                      <a:pt x="335" y="359"/>
                      <a:pt x="335" y="359"/>
                      <a:pt x="335" y="359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101" y="113"/>
                      <a:pt x="101" y="113"/>
                      <a:pt x="101" y="1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ïṧḷïḓê-Freeform: Shape 23"/>
              <p:cNvSpPr/>
              <p:nvPr/>
            </p:nvSpPr>
            <p:spPr bwMode="auto">
              <a:xfrm rot="10800000">
                <a:off x="1675536" y="2839244"/>
                <a:ext cx="1904881" cy="1032646"/>
              </a:xfrm>
              <a:custGeom>
                <a:avLst/>
                <a:gdLst>
                  <a:gd name="T0" fmla="*/ 1275 w 1376"/>
                  <a:gd name="T1" fmla="*/ 747 h 747"/>
                  <a:gd name="T2" fmla="*/ 1376 w 1376"/>
                  <a:gd name="T3" fmla="*/ 401 h 747"/>
                  <a:gd name="T4" fmla="*/ 0 w 1376"/>
                  <a:gd name="T5" fmla="*/ 208 h 747"/>
                  <a:gd name="T6" fmla="*/ 210 w 1376"/>
                  <a:gd name="T7" fmla="*/ 580 h 747"/>
                  <a:gd name="T8" fmla="*/ 1275 w 1376"/>
                  <a:gd name="T9" fmla="*/ 747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747">
                    <a:moveTo>
                      <a:pt x="1275" y="747"/>
                    </a:moveTo>
                    <a:cubicBezTo>
                      <a:pt x="1376" y="401"/>
                      <a:pt x="1376" y="401"/>
                      <a:pt x="1376" y="401"/>
                    </a:cubicBezTo>
                    <a:cubicBezTo>
                      <a:pt x="646" y="0"/>
                      <a:pt x="142" y="150"/>
                      <a:pt x="0" y="208"/>
                    </a:cubicBezTo>
                    <a:cubicBezTo>
                      <a:pt x="210" y="580"/>
                      <a:pt x="210" y="580"/>
                      <a:pt x="210" y="580"/>
                    </a:cubicBezTo>
                    <a:cubicBezTo>
                      <a:pt x="453" y="495"/>
                      <a:pt x="816" y="474"/>
                      <a:pt x="1275" y="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ïṧḷïḓê-Freeform: Shape 24"/>
              <p:cNvSpPr/>
              <p:nvPr/>
            </p:nvSpPr>
            <p:spPr bwMode="auto">
              <a:xfrm rot="10800000">
                <a:off x="1663838" y="3317135"/>
                <a:ext cx="1904881" cy="544729"/>
              </a:xfrm>
              <a:custGeom>
                <a:avLst/>
                <a:gdLst>
                  <a:gd name="T0" fmla="*/ 208 w 1377"/>
                  <a:gd name="T1" fmla="*/ 102 h 394"/>
                  <a:gd name="T2" fmla="*/ 0 w 1377"/>
                  <a:gd name="T3" fmla="*/ 198 h 394"/>
                  <a:gd name="T4" fmla="*/ 1368 w 1377"/>
                  <a:gd name="T5" fmla="*/ 394 h 394"/>
                  <a:gd name="T6" fmla="*/ 1377 w 1377"/>
                  <a:gd name="T7" fmla="*/ 361 h 394"/>
                  <a:gd name="T8" fmla="*/ 208 w 1377"/>
                  <a:gd name="T9" fmla="*/ 10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7" h="394">
                    <a:moveTo>
                      <a:pt x="208" y="102"/>
                    </a:moveTo>
                    <a:cubicBezTo>
                      <a:pt x="109" y="137"/>
                      <a:pt x="27" y="182"/>
                      <a:pt x="0" y="198"/>
                    </a:cubicBezTo>
                    <a:cubicBezTo>
                      <a:pt x="151" y="138"/>
                      <a:pt x="650" y="0"/>
                      <a:pt x="1368" y="394"/>
                    </a:cubicBezTo>
                    <a:cubicBezTo>
                      <a:pt x="1377" y="361"/>
                      <a:pt x="1377" y="361"/>
                      <a:pt x="1377" y="361"/>
                    </a:cubicBezTo>
                    <a:cubicBezTo>
                      <a:pt x="880" y="71"/>
                      <a:pt x="459" y="64"/>
                      <a:pt x="208" y="10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ïṧḷïḓê-Freeform: Shape 25"/>
              <p:cNvSpPr/>
              <p:nvPr/>
            </p:nvSpPr>
            <p:spPr bwMode="auto">
              <a:xfrm rot="10800000">
                <a:off x="1085690" y="3317134"/>
                <a:ext cx="589845" cy="198843"/>
              </a:xfrm>
              <a:custGeom>
                <a:avLst/>
                <a:gdLst>
                  <a:gd name="T0" fmla="*/ 10 w 426"/>
                  <a:gd name="T1" fmla="*/ 111 h 144"/>
                  <a:gd name="T2" fmla="*/ 9 w 426"/>
                  <a:gd name="T3" fmla="*/ 111 h 144"/>
                  <a:gd name="T4" fmla="*/ 0 w 426"/>
                  <a:gd name="T5" fmla="*/ 144 h 144"/>
                  <a:gd name="T6" fmla="*/ 0 w 426"/>
                  <a:gd name="T7" fmla="*/ 144 h 144"/>
                  <a:gd name="T8" fmla="*/ 426 w 426"/>
                  <a:gd name="T9" fmla="*/ 31 h 144"/>
                  <a:gd name="T10" fmla="*/ 379 w 426"/>
                  <a:gd name="T11" fmla="*/ 0 h 144"/>
                  <a:gd name="T12" fmla="*/ 10 w 426"/>
                  <a:gd name="T13" fmla="*/ 11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44">
                    <a:moveTo>
                      <a:pt x="10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426" y="31"/>
                      <a:pt x="426" y="31"/>
                      <a:pt x="426" y="31"/>
                    </a:cubicBezTo>
                    <a:cubicBezTo>
                      <a:pt x="379" y="0"/>
                      <a:pt x="379" y="0"/>
                      <a:pt x="379" y="0"/>
                    </a:cubicBezTo>
                    <a:lnTo>
                      <a:pt x="10" y="11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8"/>
            <p:cNvGrpSpPr/>
            <p:nvPr/>
          </p:nvGrpSpPr>
          <p:grpSpPr>
            <a:xfrm>
              <a:off x="2889690" y="5570027"/>
              <a:ext cx="485087" cy="557001"/>
              <a:chOff x="7130814" y="4999578"/>
              <a:chExt cx="257037" cy="357917"/>
            </a:xfrm>
            <a:solidFill>
              <a:schemeClr val="bg1"/>
            </a:solidFill>
          </p:grpSpPr>
          <p:sp>
            <p:nvSpPr>
              <p:cNvPr id="63" name="ïṧḷïḓê-Freeform: Shape 20"/>
              <p:cNvSpPr/>
              <p:nvPr/>
            </p:nvSpPr>
            <p:spPr bwMode="auto">
              <a:xfrm>
                <a:off x="7130814" y="4999578"/>
                <a:ext cx="257037" cy="357917"/>
              </a:xfrm>
              <a:custGeom>
                <a:avLst/>
                <a:gdLst>
                  <a:gd name="T0" fmla="*/ 68 w 92"/>
                  <a:gd name="T1" fmla="*/ 36 h 128"/>
                  <a:gd name="T2" fmla="*/ 60 w 92"/>
                  <a:gd name="T3" fmla="*/ 56 h 128"/>
                  <a:gd name="T4" fmla="*/ 44 w 92"/>
                  <a:gd name="T5" fmla="*/ 20 h 128"/>
                  <a:gd name="T6" fmla="*/ 36 w 92"/>
                  <a:gd name="T7" fmla="*/ 44 h 128"/>
                  <a:gd name="T8" fmla="*/ 4 w 92"/>
                  <a:gd name="T9" fmla="*/ 0 h 128"/>
                  <a:gd name="T10" fmla="*/ 0 w 92"/>
                  <a:gd name="T11" fmla="*/ 92 h 128"/>
                  <a:gd name="T12" fmla="*/ 40 w 92"/>
                  <a:gd name="T13" fmla="*/ 128 h 128"/>
                  <a:gd name="T14" fmla="*/ 86 w 92"/>
                  <a:gd name="T15" fmla="*/ 100 h 128"/>
                  <a:gd name="T16" fmla="*/ 68 w 92"/>
                  <a:gd name="T17" fmla="*/ 36 h 128"/>
                  <a:gd name="T18" fmla="*/ 79 w 92"/>
                  <a:gd name="T19" fmla="*/ 98 h 128"/>
                  <a:gd name="T20" fmla="*/ 40 w 92"/>
                  <a:gd name="T21" fmla="*/ 120 h 128"/>
                  <a:gd name="T22" fmla="*/ 8 w 92"/>
                  <a:gd name="T23" fmla="*/ 92 h 128"/>
                  <a:gd name="T24" fmla="*/ 12 w 92"/>
                  <a:gd name="T25" fmla="*/ 63 h 128"/>
                  <a:gd name="T26" fmla="*/ 16 w 92"/>
                  <a:gd name="T27" fmla="*/ 23 h 128"/>
                  <a:gd name="T28" fmla="*/ 33 w 92"/>
                  <a:gd name="T29" fmla="*/ 63 h 128"/>
                  <a:gd name="T30" fmla="*/ 47 w 92"/>
                  <a:gd name="T31" fmla="*/ 39 h 128"/>
                  <a:gd name="T32" fmla="*/ 52 w 92"/>
                  <a:gd name="T33" fmla="*/ 76 h 128"/>
                  <a:gd name="T34" fmla="*/ 71 w 92"/>
                  <a:gd name="T35" fmla="*/ 54 h 128"/>
                  <a:gd name="T36" fmla="*/ 79 w 92"/>
                  <a:gd name="T37" fmla="*/ 9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8">
                    <a:moveTo>
                      <a:pt x="68" y="36"/>
                    </a:moveTo>
                    <a:cubicBezTo>
                      <a:pt x="68" y="47"/>
                      <a:pt x="60" y="56"/>
                      <a:pt x="60" y="56"/>
                    </a:cubicBezTo>
                    <a:cubicBezTo>
                      <a:pt x="60" y="36"/>
                      <a:pt x="44" y="20"/>
                      <a:pt x="44" y="20"/>
                    </a:cubicBezTo>
                    <a:cubicBezTo>
                      <a:pt x="44" y="20"/>
                      <a:pt x="44" y="32"/>
                      <a:pt x="36" y="44"/>
                    </a:cubicBezTo>
                    <a:cubicBezTo>
                      <a:pt x="28" y="16"/>
                      <a:pt x="4" y="0"/>
                      <a:pt x="4" y="0"/>
                    </a:cubicBezTo>
                    <a:cubicBezTo>
                      <a:pt x="16" y="44"/>
                      <a:pt x="0" y="60"/>
                      <a:pt x="0" y="92"/>
                    </a:cubicBezTo>
                    <a:cubicBezTo>
                      <a:pt x="0" y="110"/>
                      <a:pt x="16" y="128"/>
                      <a:pt x="40" y="128"/>
                    </a:cubicBezTo>
                    <a:cubicBezTo>
                      <a:pt x="76" y="128"/>
                      <a:pt x="83" y="115"/>
                      <a:pt x="86" y="100"/>
                    </a:cubicBezTo>
                    <a:cubicBezTo>
                      <a:pt x="92" y="80"/>
                      <a:pt x="84" y="56"/>
                      <a:pt x="68" y="36"/>
                    </a:cubicBezTo>
                    <a:close/>
                    <a:moveTo>
                      <a:pt x="79" y="98"/>
                    </a:moveTo>
                    <a:cubicBezTo>
                      <a:pt x="76" y="108"/>
                      <a:pt x="73" y="120"/>
                      <a:pt x="40" y="120"/>
                    </a:cubicBezTo>
                    <a:cubicBezTo>
                      <a:pt x="20" y="120"/>
                      <a:pt x="8" y="106"/>
                      <a:pt x="8" y="92"/>
                    </a:cubicBezTo>
                    <a:cubicBezTo>
                      <a:pt x="8" y="81"/>
                      <a:pt x="10" y="72"/>
                      <a:pt x="12" y="63"/>
                    </a:cubicBezTo>
                    <a:cubicBezTo>
                      <a:pt x="15" y="51"/>
                      <a:pt x="17" y="39"/>
                      <a:pt x="16" y="23"/>
                    </a:cubicBezTo>
                    <a:cubicBezTo>
                      <a:pt x="29" y="40"/>
                      <a:pt x="33" y="63"/>
                      <a:pt x="33" y="63"/>
                    </a:cubicBezTo>
                    <a:cubicBezTo>
                      <a:pt x="33" y="63"/>
                      <a:pt x="44" y="47"/>
                      <a:pt x="47" y="39"/>
                    </a:cubicBezTo>
                    <a:cubicBezTo>
                      <a:pt x="50" y="44"/>
                      <a:pt x="52" y="60"/>
                      <a:pt x="52" y="76"/>
                    </a:cubicBezTo>
                    <a:cubicBezTo>
                      <a:pt x="52" y="76"/>
                      <a:pt x="63" y="67"/>
                      <a:pt x="71" y="54"/>
                    </a:cubicBezTo>
                    <a:cubicBezTo>
                      <a:pt x="79" y="69"/>
                      <a:pt x="82" y="85"/>
                      <a:pt x="7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ïṧḷïḓê-Freeform: Shape 21"/>
              <p:cNvSpPr/>
              <p:nvPr/>
            </p:nvSpPr>
            <p:spPr bwMode="auto">
              <a:xfrm>
                <a:off x="7173653" y="5152971"/>
                <a:ext cx="158921" cy="128518"/>
              </a:xfrm>
              <a:custGeom>
                <a:avLst/>
                <a:gdLst>
                  <a:gd name="T0" fmla="*/ 55 w 57"/>
                  <a:gd name="T1" fmla="*/ 12 h 46"/>
                  <a:gd name="T2" fmla="*/ 51 w 57"/>
                  <a:gd name="T3" fmla="*/ 16 h 46"/>
                  <a:gd name="T4" fmla="*/ 32 w 57"/>
                  <a:gd name="T5" fmla="*/ 31 h 46"/>
                  <a:gd name="T6" fmla="*/ 30 w 57"/>
                  <a:gd name="T7" fmla="*/ 14 h 46"/>
                  <a:gd name="T8" fmla="*/ 30 w 57"/>
                  <a:gd name="T9" fmla="*/ 7 h 46"/>
                  <a:gd name="T10" fmla="*/ 24 w 57"/>
                  <a:gd name="T11" fmla="*/ 16 h 46"/>
                  <a:gd name="T12" fmla="*/ 17 w 57"/>
                  <a:gd name="T13" fmla="*/ 26 h 46"/>
                  <a:gd name="T14" fmla="*/ 9 w 57"/>
                  <a:gd name="T15" fmla="*/ 5 h 46"/>
                  <a:gd name="T16" fmla="*/ 7 w 57"/>
                  <a:gd name="T17" fmla="*/ 0 h 46"/>
                  <a:gd name="T18" fmla="*/ 5 w 57"/>
                  <a:gd name="T19" fmla="*/ 6 h 46"/>
                  <a:gd name="T20" fmla="*/ 0 w 57"/>
                  <a:gd name="T21" fmla="*/ 40 h 46"/>
                  <a:gd name="T22" fmla="*/ 2 w 57"/>
                  <a:gd name="T23" fmla="*/ 42 h 46"/>
                  <a:gd name="T24" fmla="*/ 4 w 57"/>
                  <a:gd name="T25" fmla="*/ 40 h 46"/>
                  <a:gd name="T26" fmla="*/ 7 w 57"/>
                  <a:gd name="T27" fmla="*/ 12 h 46"/>
                  <a:gd name="T28" fmla="*/ 15 w 57"/>
                  <a:gd name="T29" fmla="*/ 31 h 46"/>
                  <a:gd name="T30" fmla="*/ 16 w 57"/>
                  <a:gd name="T31" fmla="*/ 34 h 46"/>
                  <a:gd name="T32" fmla="*/ 18 w 57"/>
                  <a:gd name="T33" fmla="*/ 31 h 46"/>
                  <a:gd name="T34" fmla="*/ 26 w 57"/>
                  <a:gd name="T35" fmla="*/ 20 h 46"/>
                  <a:gd name="T36" fmla="*/ 29 w 57"/>
                  <a:gd name="T37" fmla="*/ 34 h 46"/>
                  <a:gd name="T38" fmla="*/ 30 w 57"/>
                  <a:gd name="T39" fmla="*/ 37 h 46"/>
                  <a:gd name="T40" fmla="*/ 32 w 57"/>
                  <a:gd name="T41" fmla="*/ 36 h 46"/>
                  <a:gd name="T42" fmla="*/ 52 w 57"/>
                  <a:gd name="T43" fmla="*/ 21 h 46"/>
                  <a:gd name="T44" fmla="*/ 49 w 57"/>
                  <a:gd name="T45" fmla="*/ 43 h 46"/>
                  <a:gd name="T46" fmla="*/ 51 w 57"/>
                  <a:gd name="T47" fmla="*/ 45 h 46"/>
                  <a:gd name="T48" fmla="*/ 51 w 57"/>
                  <a:gd name="T49" fmla="*/ 46 h 46"/>
                  <a:gd name="T50" fmla="*/ 53 w 57"/>
                  <a:gd name="T51" fmla="*/ 44 h 46"/>
                  <a:gd name="T52" fmla="*/ 55 w 57"/>
                  <a:gd name="T53" fmla="*/ 16 h 46"/>
                  <a:gd name="T54" fmla="*/ 55 w 57"/>
                  <a:gd name="T55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6">
                    <a:moveTo>
                      <a:pt x="55" y="12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47" y="21"/>
                      <a:pt x="43" y="26"/>
                      <a:pt x="32" y="31"/>
                    </a:cubicBezTo>
                    <a:cubicBezTo>
                      <a:pt x="31" y="26"/>
                      <a:pt x="30" y="21"/>
                      <a:pt x="30" y="14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1" y="20"/>
                      <a:pt x="20" y="22"/>
                      <a:pt x="17" y="26"/>
                    </a:cubicBezTo>
                    <a:cubicBezTo>
                      <a:pt x="13" y="17"/>
                      <a:pt x="11" y="11"/>
                      <a:pt x="9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13"/>
                      <a:pt x="0" y="21"/>
                      <a:pt x="0" y="40"/>
                    </a:cubicBezTo>
                    <a:cubicBezTo>
                      <a:pt x="0" y="41"/>
                      <a:pt x="0" y="42"/>
                      <a:pt x="2" y="42"/>
                    </a:cubicBezTo>
                    <a:cubicBezTo>
                      <a:pt x="3" y="42"/>
                      <a:pt x="4" y="41"/>
                      <a:pt x="4" y="40"/>
                    </a:cubicBezTo>
                    <a:cubicBezTo>
                      <a:pt x="4" y="25"/>
                      <a:pt x="5" y="18"/>
                      <a:pt x="7" y="12"/>
                    </a:cubicBezTo>
                    <a:cubicBezTo>
                      <a:pt x="9" y="17"/>
                      <a:pt x="12" y="23"/>
                      <a:pt x="15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2" y="27"/>
                      <a:pt x="24" y="24"/>
                      <a:pt x="26" y="20"/>
                    </a:cubicBezTo>
                    <a:cubicBezTo>
                      <a:pt x="27" y="26"/>
                      <a:pt x="28" y="30"/>
                      <a:pt x="29" y="34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31"/>
                      <a:pt x="48" y="26"/>
                      <a:pt x="52" y="21"/>
                    </a:cubicBezTo>
                    <a:cubicBezTo>
                      <a:pt x="53" y="29"/>
                      <a:pt x="52" y="37"/>
                      <a:pt x="49" y="43"/>
                    </a:cubicBezTo>
                    <a:cubicBezTo>
                      <a:pt x="49" y="44"/>
                      <a:pt x="49" y="45"/>
                      <a:pt x="51" y="45"/>
                    </a:cubicBezTo>
                    <a:cubicBezTo>
                      <a:pt x="51" y="45"/>
                      <a:pt x="51" y="46"/>
                      <a:pt x="51" y="46"/>
                    </a:cubicBezTo>
                    <a:cubicBezTo>
                      <a:pt x="52" y="46"/>
                      <a:pt x="53" y="45"/>
                      <a:pt x="53" y="44"/>
                    </a:cubicBezTo>
                    <a:cubicBezTo>
                      <a:pt x="56" y="37"/>
                      <a:pt x="57" y="26"/>
                      <a:pt x="55" y="16"/>
                    </a:cubicBezTo>
                    <a:lnTo>
                      <a:pt x="5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9"/>
            <p:cNvGrpSpPr/>
            <p:nvPr/>
          </p:nvGrpSpPr>
          <p:grpSpPr>
            <a:xfrm>
              <a:off x="2857824" y="4846589"/>
              <a:ext cx="335806" cy="356535"/>
              <a:chOff x="6372140" y="3573437"/>
              <a:chExt cx="335806" cy="356535"/>
            </a:xfrm>
            <a:solidFill>
              <a:schemeClr val="bg1"/>
            </a:solidFill>
          </p:grpSpPr>
          <p:sp>
            <p:nvSpPr>
              <p:cNvPr id="60" name="ïṧḷïḓê-Freeform: Shape 17"/>
              <p:cNvSpPr/>
              <p:nvPr/>
            </p:nvSpPr>
            <p:spPr bwMode="auto">
              <a:xfrm>
                <a:off x="6372140" y="3573437"/>
                <a:ext cx="335806" cy="356535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ïṧḷïḓê-Freeform: Shape 18"/>
              <p:cNvSpPr/>
              <p:nvPr/>
            </p:nvSpPr>
            <p:spPr bwMode="auto">
              <a:xfrm>
                <a:off x="6417744" y="3617659"/>
                <a:ext cx="244600" cy="222489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ïṧḷïḓê-Freeform: Shape 19"/>
              <p:cNvSpPr/>
              <p:nvPr/>
            </p:nvSpPr>
            <p:spPr bwMode="auto">
              <a:xfrm>
                <a:off x="6551790" y="3650825"/>
                <a:ext cx="66332" cy="6771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10"/>
            <p:cNvGrpSpPr/>
            <p:nvPr/>
          </p:nvGrpSpPr>
          <p:grpSpPr>
            <a:xfrm>
              <a:off x="2726985" y="3338102"/>
              <a:ext cx="356535" cy="310931"/>
              <a:chOff x="4219110" y="5023071"/>
              <a:chExt cx="356535" cy="310931"/>
            </a:xfrm>
            <a:solidFill>
              <a:schemeClr val="bg1"/>
            </a:solidFill>
          </p:grpSpPr>
          <p:sp>
            <p:nvSpPr>
              <p:cNvPr id="57" name="ïṧḷïḓê-Freeform: Shape 14"/>
              <p:cNvSpPr/>
              <p:nvPr/>
            </p:nvSpPr>
            <p:spPr bwMode="auto">
              <a:xfrm>
                <a:off x="4219110" y="5023071"/>
                <a:ext cx="356535" cy="255655"/>
              </a:xfrm>
              <a:custGeom>
                <a:avLst/>
                <a:gdLst>
                  <a:gd name="T0" fmla="*/ 128 w 128"/>
                  <a:gd name="T1" fmla="*/ 24 h 92"/>
                  <a:gd name="T2" fmla="*/ 119 w 128"/>
                  <a:gd name="T3" fmla="*/ 12 h 92"/>
                  <a:gd name="T4" fmla="*/ 67 w 128"/>
                  <a:gd name="T5" fmla="*/ 0 h 92"/>
                  <a:gd name="T6" fmla="*/ 64 w 128"/>
                  <a:gd name="T7" fmla="*/ 0 h 92"/>
                  <a:gd name="T8" fmla="*/ 61 w 128"/>
                  <a:gd name="T9" fmla="*/ 0 h 92"/>
                  <a:gd name="T10" fmla="*/ 9 w 128"/>
                  <a:gd name="T11" fmla="*/ 12 h 92"/>
                  <a:gd name="T12" fmla="*/ 0 w 128"/>
                  <a:gd name="T13" fmla="*/ 24 h 92"/>
                  <a:gd name="T14" fmla="*/ 9 w 128"/>
                  <a:gd name="T15" fmla="*/ 36 h 92"/>
                  <a:gd name="T16" fmla="*/ 20 w 128"/>
                  <a:gd name="T17" fmla="*/ 38 h 92"/>
                  <a:gd name="T18" fmla="*/ 20 w 128"/>
                  <a:gd name="T19" fmla="*/ 72 h 92"/>
                  <a:gd name="T20" fmla="*/ 64 w 128"/>
                  <a:gd name="T21" fmla="*/ 92 h 92"/>
                  <a:gd name="T22" fmla="*/ 108 w 128"/>
                  <a:gd name="T23" fmla="*/ 72 h 92"/>
                  <a:gd name="T24" fmla="*/ 108 w 128"/>
                  <a:gd name="T25" fmla="*/ 38 h 92"/>
                  <a:gd name="T26" fmla="*/ 119 w 128"/>
                  <a:gd name="T27" fmla="*/ 36 h 92"/>
                  <a:gd name="T28" fmla="*/ 128 w 128"/>
                  <a:gd name="T29" fmla="*/ 24 h 92"/>
                  <a:gd name="T30" fmla="*/ 100 w 128"/>
                  <a:gd name="T31" fmla="*/ 72 h 92"/>
                  <a:gd name="T32" fmla="*/ 64 w 128"/>
                  <a:gd name="T33" fmla="*/ 84 h 92"/>
                  <a:gd name="T34" fmla="*/ 28 w 128"/>
                  <a:gd name="T35" fmla="*/ 72 h 92"/>
                  <a:gd name="T36" fmla="*/ 28 w 128"/>
                  <a:gd name="T37" fmla="*/ 40 h 92"/>
                  <a:gd name="T38" fmla="*/ 61 w 128"/>
                  <a:gd name="T39" fmla="*/ 48 h 92"/>
                  <a:gd name="T40" fmla="*/ 64 w 128"/>
                  <a:gd name="T41" fmla="*/ 48 h 92"/>
                  <a:gd name="T42" fmla="*/ 67 w 128"/>
                  <a:gd name="T43" fmla="*/ 48 h 92"/>
                  <a:gd name="T44" fmla="*/ 100 w 128"/>
                  <a:gd name="T45" fmla="*/ 40 h 92"/>
                  <a:gd name="T46" fmla="*/ 100 w 128"/>
                  <a:gd name="T47" fmla="*/ 72 h 92"/>
                  <a:gd name="T48" fmla="*/ 65 w 128"/>
                  <a:gd name="T49" fmla="*/ 40 h 92"/>
                  <a:gd name="T50" fmla="*/ 64 w 128"/>
                  <a:gd name="T51" fmla="*/ 40 h 92"/>
                  <a:gd name="T52" fmla="*/ 63 w 128"/>
                  <a:gd name="T53" fmla="*/ 40 h 92"/>
                  <a:gd name="T54" fmla="*/ 11 w 128"/>
                  <a:gd name="T55" fmla="*/ 28 h 92"/>
                  <a:gd name="T56" fmla="*/ 8 w 128"/>
                  <a:gd name="T57" fmla="*/ 24 h 92"/>
                  <a:gd name="T58" fmla="*/ 11 w 128"/>
                  <a:gd name="T59" fmla="*/ 20 h 92"/>
                  <a:gd name="T60" fmla="*/ 63 w 128"/>
                  <a:gd name="T61" fmla="*/ 8 h 92"/>
                  <a:gd name="T62" fmla="*/ 64 w 128"/>
                  <a:gd name="T63" fmla="*/ 8 h 92"/>
                  <a:gd name="T64" fmla="*/ 65 w 128"/>
                  <a:gd name="T65" fmla="*/ 8 h 92"/>
                  <a:gd name="T66" fmla="*/ 117 w 128"/>
                  <a:gd name="T67" fmla="*/ 20 h 92"/>
                  <a:gd name="T68" fmla="*/ 120 w 128"/>
                  <a:gd name="T69" fmla="*/ 24 h 92"/>
                  <a:gd name="T70" fmla="*/ 117 w 128"/>
                  <a:gd name="T71" fmla="*/ 28 h 92"/>
                  <a:gd name="T72" fmla="*/ 65 w 128"/>
                  <a:gd name="T73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92">
                    <a:moveTo>
                      <a:pt x="128" y="24"/>
                    </a:moveTo>
                    <a:cubicBezTo>
                      <a:pt x="128" y="18"/>
                      <a:pt x="124" y="14"/>
                      <a:pt x="119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4" y="14"/>
                      <a:pt x="0" y="18"/>
                      <a:pt x="0" y="24"/>
                    </a:cubicBezTo>
                    <a:cubicBezTo>
                      <a:pt x="0" y="30"/>
                      <a:pt x="4" y="34"/>
                      <a:pt x="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83"/>
                      <a:pt x="32" y="92"/>
                      <a:pt x="64" y="92"/>
                    </a:cubicBezTo>
                    <a:cubicBezTo>
                      <a:pt x="96" y="92"/>
                      <a:pt x="108" y="83"/>
                      <a:pt x="108" y="7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4" y="34"/>
                      <a:pt x="128" y="30"/>
                      <a:pt x="128" y="24"/>
                    </a:cubicBezTo>
                    <a:close/>
                    <a:moveTo>
                      <a:pt x="100" y="72"/>
                    </a:moveTo>
                    <a:cubicBezTo>
                      <a:pt x="100" y="76"/>
                      <a:pt x="88" y="84"/>
                      <a:pt x="64" y="84"/>
                    </a:cubicBezTo>
                    <a:cubicBezTo>
                      <a:pt x="40" y="84"/>
                      <a:pt x="28" y="76"/>
                      <a:pt x="28" y="7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8"/>
                      <a:pt x="63" y="48"/>
                      <a:pt x="64" y="48"/>
                    </a:cubicBezTo>
                    <a:cubicBezTo>
                      <a:pt x="65" y="48"/>
                      <a:pt x="66" y="48"/>
                      <a:pt x="67" y="48"/>
                    </a:cubicBezTo>
                    <a:cubicBezTo>
                      <a:pt x="100" y="40"/>
                      <a:pt x="100" y="40"/>
                      <a:pt x="100" y="40"/>
                    </a:cubicBezTo>
                    <a:lnTo>
                      <a:pt x="100" y="72"/>
                    </a:lnTo>
                    <a:close/>
                    <a:moveTo>
                      <a:pt x="65" y="40"/>
                    </a:moveTo>
                    <a:cubicBezTo>
                      <a:pt x="65" y="40"/>
                      <a:pt x="64" y="40"/>
                      <a:pt x="64" y="40"/>
                    </a:cubicBezTo>
                    <a:cubicBezTo>
                      <a:pt x="64" y="40"/>
                      <a:pt x="63" y="40"/>
                      <a:pt x="63" y="4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22"/>
                      <a:pt x="9" y="21"/>
                      <a:pt x="11" y="2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4" y="8"/>
                      <a:pt x="64" y="8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9" y="21"/>
                      <a:pt x="120" y="22"/>
                      <a:pt x="120" y="24"/>
                    </a:cubicBezTo>
                    <a:cubicBezTo>
                      <a:pt x="120" y="26"/>
                      <a:pt x="119" y="27"/>
                      <a:pt x="117" y="28"/>
                    </a:cubicBezTo>
                    <a:lnTo>
                      <a:pt x="6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ïṧḷïḓê-Freeform: Shape 15"/>
              <p:cNvSpPr/>
              <p:nvPr/>
            </p:nvSpPr>
            <p:spPr bwMode="auto">
              <a:xfrm>
                <a:off x="4542479" y="5133624"/>
                <a:ext cx="22111" cy="122991"/>
              </a:xfrm>
              <a:custGeom>
                <a:avLst/>
                <a:gdLst>
                  <a:gd name="T0" fmla="*/ 0 w 8"/>
                  <a:gd name="T1" fmla="*/ 4 h 44"/>
                  <a:gd name="T2" fmla="*/ 0 w 8"/>
                  <a:gd name="T3" fmla="*/ 40 h 44"/>
                  <a:gd name="T4" fmla="*/ 4 w 8"/>
                  <a:gd name="T5" fmla="*/ 44 h 44"/>
                  <a:gd name="T6" fmla="*/ 8 w 8"/>
                  <a:gd name="T7" fmla="*/ 40 h 44"/>
                  <a:gd name="T8" fmla="*/ 8 w 8"/>
                  <a:gd name="T9" fmla="*/ 4 h 44"/>
                  <a:gd name="T10" fmla="*/ 4 w 8"/>
                  <a:gd name="T11" fmla="*/ 0 h 44"/>
                  <a:gd name="T12" fmla="*/ 0 w 8"/>
                  <a:gd name="T1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4">
                    <a:moveTo>
                      <a:pt x="0" y="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6" y="44"/>
                      <a:pt x="8" y="42"/>
                      <a:pt x="8" y="4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ïṧḷïḓê-Oval 16"/>
              <p:cNvSpPr/>
              <p:nvPr/>
            </p:nvSpPr>
            <p:spPr bwMode="auto">
              <a:xfrm>
                <a:off x="4531424" y="5267670"/>
                <a:ext cx="44221" cy="66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Group 11"/>
            <p:cNvGrpSpPr/>
            <p:nvPr/>
          </p:nvGrpSpPr>
          <p:grpSpPr>
            <a:xfrm>
              <a:off x="2771904" y="4100570"/>
              <a:ext cx="367591" cy="345480"/>
              <a:chOff x="5648015" y="5725086"/>
              <a:chExt cx="367591" cy="345480"/>
            </a:xfrm>
            <a:solidFill>
              <a:schemeClr val="bg1"/>
            </a:solidFill>
          </p:grpSpPr>
          <p:sp>
            <p:nvSpPr>
              <p:cNvPr id="55" name="is1ide-Oval 12"/>
              <p:cNvSpPr/>
              <p:nvPr/>
            </p:nvSpPr>
            <p:spPr bwMode="auto">
              <a:xfrm>
                <a:off x="5826282" y="5914409"/>
                <a:ext cx="44221" cy="44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is1ide-Freeform: Shape 13"/>
              <p:cNvSpPr/>
              <p:nvPr/>
            </p:nvSpPr>
            <p:spPr bwMode="auto">
              <a:xfrm>
                <a:off x="5648015" y="5725086"/>
                <a:ext cx="367591" cy="34548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42"/>
          <p:cNvGrpSpPr/>
          <p:nvPr/>
        </p:nvGrpSpPr>
        <p:grpSpPr>
          <a:xfrm>
            <a:off x="4696909" y="1131590"/>
            <a:ext cx="3770483" cy="3060072"/>
            <a:chOff x="8593783" y="1722046"/>
            <a:chExt cx="5027321" cy="4080105"/>
          </a:xfrm>
        </p:grpSpPr>
        <p:sp>
          <p:nvSpPr>
            <p:cNvPr id="5" name="is1ide-Rectangle: Rounded Corners 43"/>
            <p:cNvSpPr/>
            <p:nvPr/>
          </p:nvSpPr>
          <p:spPr>
            <a:xfrm>
              <a:off x="8593784" y="1741304"/>
              <a:ext cx="555387" cy="550931"/>
            </a:xfrm>
            <a:prstGeom prst="roundRect">
              <a:avLst/>
            </a:prstGeom>
            <a:solidFill>
              <a:srgbClr val="61B9D2"/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s1ide-Rectangle: Rounded Corners 44"/>
            <p:cNvSpPr/>
            <p:nvPr/>
          </p:nvSpPr>
          <p:spPr>
            <a:xfrm>
              <a:off x="8593784" y="2552609"/>
              <a:ext cx="555387" cy="550931"/>
            </a:xfrm>
            <a:prstGeom prst="roundRect">
              <a:avLst/>
            </a:prstGeom>
            <a:solidFill>
              <a:srgbClr val="87C1A4"/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is1ide-Rectangle: Rounded Corners 45"/>
            <p:cNvSpPr/>
            <p:nvPr/>
          </p:nvSpPr>
          <p:spPr>
            <a:xfrm>
              <a:off x="8593784" y="3363914"/>
              <a:ext cx="555387" cy="550931"/>
            </a:xfrm>
            <a:prstGeom prst="roundRect">
              <a:avLst/>
            </a:prstGeom>
            <a:solidFill>
              <a:srgbClr val="1CA0AF"/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is1ide-Rectangle: Rounded Corners 46"/>
            <p:cNvSpPr/>
            <p:nvPr/>
          </p:nvSpPr>
          <p:spPr>
            <a:xfrm>
              <a:off x="8593783" y="4175219"/>
              <a:ext cx="555387" cy="550931"/>
            </a:xfrm>
            <a:prstGeom prst="roundRect">
              <a:avLst/>
            </a:prstGeom>
            <a:solidFill>
              <a:srgbClr val="1474AC"/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47"/>
            <p:cNvGrpSpPr/>
            <p:nvPr/>
          </p:nvGrpSpPr>
          <p:grpSpPr>
            <a:xfrm>
              <a:off x="9310536" y="1722046"/>
              <a:ext cx="4297120" cy="810399"/>
              <a:chOff x="8027893" y="2670552"/>
              <a:chExt cx="4297120" cy="810399"/>
            </a:xfrm>
          </p:grpSpPr>
          <p:sp>
            <p:nvSpPr>
              <p:cNvPr id="43" name="is1ide-TextBox 81"/>
              <p:cNvSpPr txBox="1"/>
              <p:nvPr/>
            </p:nvSpPr>
            <p:spPr>
              <a:xfrm>
                <a:off x="8041341" y="2932971"/>
                <a:ext cx="4283672" cy="547980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is1ide-TextBox 82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>
              <a:off x="9310536" y="2544109"/>
              <a:ext cx="4297120" cy="763946"/>
              <a:chOff x="8027893" y="2670552"/>
              <a:chExt cx="4297120" cy="763946"/>
            </a:xfrm>
          </p:grpSpPr>
          <p:sp>
            <p:nvSpPr>
              <p:cNvPr id="41" name="is1ide-TextBox 79"/>
              <p:cNvSpPr txBox="1"/>
              <p:nvPr/>
            </p:nvSpPr>
            <p:spPr>
              <a:xfrm>
                <a:off x="8041341" y="2932971"/>
                <a:ext cx="4283672" cy="501527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is1ide-TextBox 80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" name="is1ide-Rectangle: Rounded Corners 49"/>
            <p:cNvSpPr/>
            <p:nvPr/>
          </p:nvSpPr>
          <p:spPr>
            <a:xfrm>
              <a:off x="8593783" y="5059169"/>
              <a:ext cx="555387" cy="550931"/>
            </a:xfrm>
            <a:prstGeom prst="roundRect">
              <a:avLst/>
            </a:prstGeom>
            <a:solidFill>
              <a:srgbClr val="136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50"/>
            <p:cNvGrpSpPr/>
            <p:nvPr/>
          </p:nvGrpSpPr>
          <p:grpSpPr>
            <a:xfrm>
              <a:off x="8738482" y="1832030"/>
              <a:ext cx="265988" cy="386534"/>
              <a:chOff x="3815942" y="4609902"/>
              <a:chExt cx="265988" cy="386534"/>
            </a:xfrm>
            <a:solidFill>
              <a:schemeClr val="bg2"/>
            </a:solidFill>
          </p:grpSpPr>
          <p:sp>
            <p:nvSpPr>
              <p:cNvPr id="37" name="is1ide-Freeform: Shape 75"/>
              <p:cNvSpPr/>
              <p:nvPr/>
            </p:nvSpPr>
            <p:spPr bwMode="auto">
              <a:xfrm>
                <a:off x="3815942" y="4609902"/>
                <a:ext cx="265988" cy="386534"/>
              </a:xfrm>
              <a:custGeom>
                <a:avLst/>
                <a:gdLst>
                  <a:gd name="T0" fmla="*/ 8 w 176"/>
                  <a:gd name="T1" fmla="*/ 256 h 256"/>
                  <a:gd name="T2" fmla="*/ 168 w 176"/>
                  <a:gd name="T3" fmla="*/ 256 h 256"/>
                  <a:gd name="T4" fmla="*/ 176 w 176"/>
                  <a:gd name="T5" fmla="*/ 248 h 256"/>
                  <a:gd name="T6" fmla="*/ 176 w 176"/>
                  <a:gd name="T7" fmla="*/ 8 h 256"/>
                  <a:gd name="T8" fmla="*/ 168 w 176"/>
                  <a:gd name="T9" fmla="*/ 0 h 256"/>
                  <a:gd name="T10" fmla="*/ 8 w 176"/>
                  <a:gd name="T11" fmla="*/ 0 h 256"/>
                  <a:gd name="T12" fmla="*/ 0 w 176"/>
                  <a:gd name="T13" fmla="*/ 8 h 256"/>
                  <a:gd name="T14" fmla="*/ 0 w 176"/>
                  <a:gd name="T15" fmla="*/ 248 h 256"/>
                  <a:gd name="T16" fmla="*/ 8 w 176"/>
                  <a:gd name="T17" fmla="*/ 256 h 256"/>
                  <a:gd name="T18" fmla="*/ 16 w 176"/>
                  <a:gd name="T19" fmla="*/ 16 h 256"/>
                  <a:gd name="T20" fmla="*/ 160 w 176"/>
                  <a:gd name="T21" fmla="*/ 16 h 256"/>
                  <a:gd name="T22" fmla="*/ 160 w 176"/>
                  <a:gd name="T23" fmla="*/ 240 h 256"/>
                  <a:gd name="T24" fmla="*/ 16 w 176"/>
                  <a:gd name="T25" fmla="*/ 240 h 256"/>
                  <a:gd name="T26" fmla="*/ 16 w 176"/>
                  <a:gd name="T27" fmla="*/ 1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6" h="256">
                    <a:moveTo>
                      <a:pt x="8" y="256"/>
                    </a:moveTo>
                    <a:cubicBezTo>
                      <a:pt x="168" y="256"/>
                      <a:pt x="168" y="256"/>
                      <a:pt x="168" y="256"/>
                    </a:cubicBezTo>
                    <a:cubicBezTo>
                      <a:pt x="172" y="256"/>
                      <a:pt x="176" y="252"/>
                      <a:pt x="176" y="248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6" y="4"/>
                      <a:pt x="172" y="0"/>
                      <a:pt x="16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lose/>
                    <a:moveTo>
                      <a:pt x="16" y="16"/>
                    </a:move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240"/>
                      <a:pt x="160" y="240"/>
                      <a:pt x="160" y="240"/>
                    </a:cubicBezTo>
                    <a:cubicBezTo>
                      <a:pt x="16" y="240"/>
                      <a:pt x="16" y="240"/>
                      <a:pt x="16" y="24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is1ide-Freeform: Shape 76"/>
              <p:cNvSpPr/>
              <p:nvPr/>
            </p:nvSpPr>
            <p:spPr bwMode="auto">
              <a:xfrm>
                <a:off x="3864422" y="4778929"/>
                <a:ext cx="169027" cy="169027"/>
              </a:xfrm>
              <a:custGeom>
                <a:avLst/>
                <a:gdLst>
                  <a:gd name="T0" fmla="*/ 56 w 112"/>
                  <a:gd name="T1" fmla="*/ 0 h 112"/>
                  <a:gd name="T2" fmla="*/ 0 w 112"/>
                  <a:gd name="T3" fmla="*/ 56 h 112"/>
                  <a:gd name="T4" fmla="*/ 56 w 112"/>
                  <a:gd name="T5" fmla="*/ 112 h 112"/>
                  <a:gd name="T6" fmla="*/ 112 w 112"/>
                  <a:gd name="T7" fmla="*/ 56 h 112"/>
                  <a:gd name="T8" fmla="*/ 56 w 112"/>
                  <a:gd name="T9" fmla="*/ 0 h 112"/>
                  <a:gd name="T10" fmla="*/ 56 w 112"/>
                  <a:gd name="T11" fmla="*/ 96 h 112"/>
                  <a:gd name="T12" fmla="*/ 16 w 112"/>
                  <a:gd name="T13" fmla="*/ 56 h 112"/>
                  <a:gd name="T14" fmla="*/ 56 w 112"/>
                  <a:gd name="T15" fmla="*/ 16 h 112"/>
                  <a:gd name="T16" fmla="*/ 96 w 112"/>
                  <a:gd name="T17" fmla="*/ 56 h 112"/>
                  <a:gd name="T18" fmla="*/ 56 w 112"/>
                  <a:gd name="T19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56" y="96"/>
                    </a:moveTo>
                    <a:cubicBezTo>
                      <a:pt x="34" y="96"/>
                      <a:pt x="16" y="78"/>
                      <a:pt x="16" y="56"/>
                    </a:cubicBezTo>
                    <a:cubicBezTo>
                      <a:pt x="16" y="34"/>
                      <a:pt x="34" y="16"/>
                      <a:pt x="56" y="16"/>
                    </a:cubicBezTo>
                    <a:cubicBezTo>
                      <a:pt x="78" y="16"/>
                      <a:pt x="96" y="34"/>
                      <a:pt x="96" y="56"/>
                    </a:cubicBezTo>
                    <a:cubicBezTo>
                      <a:pt x="96" y="78"/>
                      <a:pt x="78" y="96"/>
                      <a:pt x="5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is1ide-Freeform: Shape 77"/>
              <p:cNvSpPr/>
              <p:nvPr/>
            </p:nvSpPr>
            <p:spPr bwMode="auto">
              <a:xfrm>
                <a:off x="3901110" y="4658382"/>
                <a:ext cx="95651" cy="96961"/>
              </a:xfrm>
              <a:custGeom>
                <a:avLst/>
                <a:gdLst>
                  <a:gd name="T0" fmla="*/ 32 w 64"/>
                  <a:gd name="T1" fmla="*/ 64 h 64"/>
                  <a:gd name="T2" fmla="*/ 64 w 64"/>
                  <a:gd name="T3" fmla="*/ 32 h 64"/>
                  <a:gd name="T4" fmla="*/ 32 w 64"/>
                  <a:gd name="T5" fmla="*/ 0 h 64"/>
                  <a:gd name="T6" fmla="*/ 0 w 64"/>
                  <a:gd name="T7" fmla="*/ 32 h 64"/>
                  <a:gd name="T8" fmla="*/ 32 w 64"/>
                  <a:gd name="T9" fmla="*/ 64 h 64"/>
                  <a:gd name="T10" fmla="*/ 32 w 64"/>
                  <a:gd name="T11" fmla="*/ 16 h 64"/>
                  <a:gd name="T12" fmla="*/ 48 w 64"/>
                  <a:gd name="T13" fmla="*/ 32 h 64"/>
                  <a:gd name="T14" fmla="*/ 32 w 64"/>
                  <a:gd name="T15" fmla="*/ 48 h 64"/>
                  <a:gd name="T16" fmla="*/ 16 w 64"/>
                  <a:gd name="T17" fmla="*/ 32 h 64"/>
                  <a:gd name="T18" fmla="*/ 32 w 64"/>
                  <a:gd name="T19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lose/>
                    <a:moveTo>
                      <a:pt x="32" y="16"/>
                    </a:moveTo>
                    <a:cubicBezTo>
                      <a:pt x="41" y="16"/>
                      <a:pt x="48" y="23"/>
                      <a:pt x="48" y="32"/>
                    </a:cubicBezTo>
                    <a:cubicBezTo>
                      <a:pt x="48" y="41"/>
                      <a:pt x="41" y="48"/>
                      <a:pt x="32" y="48"/>
                    </a:cubicBezTo>
                    <a:cubicBezTo>
                      <a:pt x="23" y="48"/>
                      <a:pt x="16" y="41"/>
                      <a:pt x="16" y="32"/>
                    </a:cubicBezTo>
                    <a:cubicBezTo>
                      <a:pt x="16" y="23"/>
                      <a:pt x="23" y="16"/>
                      <a:pt x="3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is1ide-Freeform: Shape 78"/>
              <p:cNvSpPr/>
              <p:nvPr/>
            </p:nvSpPr>
            <p:spPr bwMode="auto">
              <a:xfrm>
                <a:off x="3931247" y="4845753"/>
                <a:ext cx="35378" cy="36688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12 h 24"/>
                  <a:gd name="T4" fmla="*/ 12 w 24"/>
                  <a:gd name="T5" fmla="*/ 24 h 24"/>
                  <a:gd name="T6" fmla="*/ 24 w 24"/>
                  <a:gd name="T7" fmla="*/ 12 h 24"/>
                  <a:gd name="T8" fmla="*/ 12 w 24"/>
                  <a:gd name="T9" fmla="*/ 0 h 24"/>
                  <a:gd name="T10" fmla="*/ 12 w 24"/>
                  <a:gd name="T11" fmla="*/ 16 h 24"/>
                  <a:gd name="T12" fmla="*/ 8 w 24"/>
                  <a:gd name="T13" fmla="*/ 12 h 24"/>
                  <a:gd name="T14" fmla="*/ 12 w 24"/>
                  <a:gd name="T15" fmla="*/ 8 h 24"/>
                  <a:gd name="T16" fmla="*/ 16 w 24"/>
                  <a:gd name="T17" fmla="*/ 12 h 24"/>
                  <a:gd name="T18" fmla="*/ 12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lose/>
                    <a:moveTo>
                      <a:pt x="12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4" y="8"/>
                      <a:pt x="16" y="10"/>
                      <a:pt x="16" y="12"/>
                    </a:cubicBezTo>
                    <a:cubicBezTo>
                      <a:pt x="16" y="14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is1ide-Freeform: Shape 51"/>
            <p:cNvSpPr/>
            <p:nvPr/>
          </p:nvSpPr>
          <p:spPr bwMode="auto">
            <a:xfrm>
              <a:off x="8699173" y="2621294"/>
              <a:ext cx="379983" cy="377362"/>
            </a:xfrm>
            <a:custGeom>
              <a:avLst/>
              <a:gdLst>
                <a:gd name="T0" fmla="*/ 12 w 252"/>
                <a:gd name="T1" fmla="*/ 250 h 250"/>
                <a:gd name="T2" fmla="*/ 18 w 252"/>
                <a:gd name="T3" fmla="*/ 249 h 250"/>
                <a:gd name="T4" fmla="*/ 75 w 252"/>
                <a:gd name="T5" fmla="*/ 224 h 250"/>
                <a:gd name="T6" fmla="*/ 90 w 252"/>
                <a:gd name="T7" fmla="*/ 213 h 250"/>
                <a:gd name="T8" fmla="*/ 247 w 252"/>
                <a:gd name="T9" fmla="*/ 56 h 250"/>
                <a:gd name="T10" fmla="*/ 252 w 252"/>
                <a:gd name="T11" fmla="*/ 45 h 250"/>
                <a:gd name="T12" fmla="*/ 247 w 252"/>
                <a:gd name="T13" fmla="*/ 34 h 250"/>
                <a:gd name="T14" fmla="*/ 218 w 252"/>
                <a:gd name="T15" fmla="*/ 5 h 250"/>
                <a:gd name="T16" fmla="*/ 207 w 252"/>
                <a:gd name="T17" fmla="*/ 0 h 250"/>
                <a:gd name="T18" fmla="*/ 196 w 252"/>
                <a:gd name="T19" fmla="*/ 5 h 250"/>
                <a:gd name="T20" fmla="*/ 35 w 252"/>
                <a:gd name="T21" fmla="*/ 166 h 250"/>
                <a:gd name="T22" fmla="*/ 25 w 252"/>
                <a:gd name="T23" fmla="*/ 181 h 250"/>
                <a:gd name="T24" fmla="*/ 3 w 252"/>
                <a:gd name="T25" fmla="*/ 235 h 250"/>
                <a:gd name="T26" fmla="*/ 3 w 252"/>
                <a:gd name="T27" fmla="*/ 246 h 250"/>
                <a:gd name="T28" fmla="*/ 12 w 252"/>
                <a:gd name="T29" fmla="*/ 250 h 250"/>
                <a:gd name="T30" fmla="*/ 79 w 252"/>
                <a:gd name="T31" fmla="*/ 202 h 250"/>
                <a:gd name="T32" fmla="*/ 79 w 252"/>
                <a:gd name="T33" fmla="*/ 202 h 250"/>
                <a:gd name="T34" fmla="*/ 50 w 252"/>
                <a:gd name="T35" fmla="*/ 173 h 250"/>
                <a:gd name="T36" fmla="*/ 183 w 252"/>
                <a:gd name="T37" fmla="*/ 40 h 250"/>
                <a:gd name="T38" fmla="*/ 212 w 252"/>
                <a:gd name="T39" fmla="*/ 69 h 250"/>
                <a:gd name="T40" fmla="*/ 79 w 252"/>
                <a:gd name="T41" fmla="*/ 202 h 250"/>
                <a:gd name="T42" fmla="*/ 207 w 252"/>
                <a:gd name="T43" fmla="*/ 16 h 250"/>
                <a:gd name="T44" fmla="*/ 236 w 252"/>
                <a:gd name="T45" fmla="*/ 45 h 250"/>
                <a:gd name="T46" fmla="*/ 223 w 252"/>
                <a:gd name="T47" fmla="*/ 58 h 250"/>
                <a:gd name="T48" fmla="*/ 194 w 252"/>
                <a:gd name="T49" fmla="*/ 29 h 250"/>
                <a:gd name="T50" fmla="*/ 207 w 252"/>
                <a:gd name="T51" fmla="*/ 16 h 250"/>
                <a:gd name="T52" fmla="*/ 39 w 252"/>
                <a:gd name="T53" fmla="*/ 187 h 250"/>
                <a:gd name="T54" fmla="*/ 40 w 252"/>
                <a:gd name="T55" fmla="*/ 186 h 250"/>
                <a:gd name="T56" fmla="*/ 65 w 252"/>
                <a:gd name="T57" fmla="*/ 210 h 250"/>
                <a:gd name="T58" fmla="*/ 22 w 252"/>
                <a:gd name="T59" fmla="*/ 230 h 250"/>
                <a:gd name="T60" fmla="*/ 39 w 252"/>
                <a:gd name="T61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50">
                  <a:moveTo>
                    <a:pt x="12" y="250"/>
                  </a:moveTo>
                  <a:cubicBezTo>
                    <a:pt x="14" y="250"/>
                    <a:pt x="16" y="250"/>
                    <a:pt x="18" y="249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80" y="221"/>
                    <a:pt x="86" y="217"/>
                    <a:pt x="90" y="213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0" y="53"/>
                    <a:pt x="252" y="49"/>
                    <a:pt x="252" y="45"/>
                  </a:cubicBezTo>
                  <a:cubicBezTo>
                    <a:pt x="252" y="41"/>
                    <a:pt x="250" y="37"/>
                    <a:pt x="247" y="34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5" y="2"/>
                    <a:pt x="211" y="0"/>
                    <a:pt x="207" y="0"/>
                  </a:cubicBezTo>
                  <a:cubicBezTo>
                    <a:pt x="203" y="0"/>
                    <a:pt x="199" y="2"/>
                    <a:pt x="196" y="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1" y="170"/>
                    <a:pt x="27" y="176"/>
                    <a:pt x="25" y="181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40"/>
                    <a:pt x="2" y="244"/>
                    <a:pt x="3" y="246"/>
                  </a:cubicBezTo>
                  <a:cubicBezTo>
                    <a:pt x="5" y="249"/>
                    <a:pt x="8" y="250"/>
                    <a:pt x="12" y="250"/>
                  </a:cubicBezTo>
                  <a:close/>
                  <a:moveTo>
                    <a:pt x="79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212" y="69"/>
                    <a:pt x="212" y="69"/>
                    <a:pt x="212" y="69"/>
                  </a:cubicBezTo>
                  <a:lnTo>
                    <a:pt x="79" y="202"/>
                  </a:lnTo>
                  <a:close/>
                  <a:moveTo>
                    <a:pt x="207" y="16"/>
                  </a:moveTo>
                  <a:cubicBezTo>
                    <a:pt x="236" y="45"/>
                    <a:pt x="236" y="45"/>
                    <a:pt x="236" y="45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194" y="29"/>
                    <a:pt x="194" y="29"/>
                    <a:pt x="194" y="29"/>
                  </a:cubicBezTo>
                  <a:lnTo>
                    <a:pt x="207" y="16"/>
                  </a:lnTo>
                  <a:close/>
                  <a:moveTo>
                    <a:pt x="39" y="187"/>
                  </a:moveTo>
                  <a:cubicBezTo>
                    <a:pt x="40" y="187"/>
                    <a:pt x="40" y="186"/>
                    <a:pt x="40" y="186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22" y="230"/>
                    <a:pt x="22" y="230"/>
                    <a:pt x="22" y="230"/>
                  </a:cubicBezTo>
                  <a:lnTo>
                    <a:pt x="39" y="18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4" name="Group 52"/>
            <p:cNvGrpSpPr/>
            <p:nvPr/>
          </p:nvGrpSpPr>
          <p:grpSpPr>
            <a:xfrm>
              <a:off x="8678781" y="3478882"/>
              <a:ext cx="386534" cy="314469"/>
              <a:chOff x="6369689" y="2031259"/>
              <a:chExt cx="386534" cy="314469"/>
            </a:xfrm>
            <a:solidFill>
              <a:schemeClr val="bg2"/>
            </a:solidFill>
          </p:grpSpPr>
          <p:sp>
            <p:nvSpPr>
              <p:cNvPr id="35" name="is1ide-Freeform: Shape 73"/>
              <p:cNvSpPr/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is1ide-Freeform: Shape 74"/>
              <p:cNvSpPr/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53"/>
            <p:cNvGrpSpPr/>
            <p:nvPr/>
          </p:nvGrpSpPr>
          <p:grpSpPr>
            <a:xfrm>
              <a:off x="8670223" y="4257417"/>
              <a:ext cx="386534" cy="386534"/>
              <a:chOff x="8103197" y="5479932"/>
              <a:chExt cx="386534" cy="386534"/>
            </a:xfrm>
            <a:solidFill>
              <a:schemeClr val="bg2"/>
            </a:solidFill>
          </p:grpSpPr>
          <p:sp>
            <p:nvSpPr>
              <p:cNvPr id="30" name="is1ide-Freeform: Shape 68"/>
              <p:cNvSpPr/>
              <p:nvPr/>
            </p:nvSpPr>
            <p:spPr bwMode="auto">
              <a:xfrm>
                <a:off x="8103197" y="5479932"/>
                <a:ext cx="386534" cy="386534"/>
              </a:xfrm>
              <a:custGeom>
                <a:avLst/>
                <a:gdLst>
                  <a:gd name="T0" fmla="*/ 8 w 256"/>
                  <a:gd name="T1" fmla="*/ 216 h 256"/>
                  <a:gd name="T2" fmla="*/ 56 w 256"/>
                  <a:gd name="T3" fmla="*/ 216 h 256"/>
                  <a:gd name="T4" fmla="*/ 56 w 256"/>
                  <a:gd name="T5" fmla="*/ 248 h 256"/>
                  <a:gd name="T6" fmla="*/ 64 w 256"/>
                  <a:gd name="T7" fmla="*/ 256 h 256"/>
                  <a:gd name="T8" fmla="*/ 192 w 256"/>
                  <a:gd name="T9" fmla="*/ 256 h 256"/>
                  <a:gd name="T10" fmla="*/ 200 w 256"/>
                  <a:gd name="T11" fmla="*/ 248 h 256"/>
                  <a:gd name="T12" fmla="*/ 200 w 256"/>
                  <a:gd name="T13" fmla="*/ 216 h 256"/>
                  <a:gd name="T14" fmla="*/ 248 w 256"/>
                  <a:gd name="T15" fmla="*/ 216 h 256"/>
                  <a:gd name="T16" fmla="*/ 256 w 256"/>
                  <a:gd name="T17" fmla="*/ 208 h 256"/>
                  <a:gd name="T18" fmla="*/ 256 w 256"/>
                  <a:gd name="T19" fmla="*/ 80 h 256"/>
                  <a:gd name="T20" fmla="*/ 248 w 256"/>
                  <a:gd name="T21" fmla="*/ 72 h 256"/>
                  <a:gd name="T22" fmla="*/ 200 w 256"/>
                  <a:gd name="T23" fmla="*/ 72 h 256"/>
                  <a:gd name="T24" fmla="*/ 200 w 256"/>
                  <a:gd name="T25" fmla="*/ 8 h 256"/>
                  <a:gd name="T26" fmla="*/ 192 w 256"/>
                  <a:gd name="T27" fmla="*/ 0 h 256"/>
                  <a:gd name="T28" fmla="*/ 64 w 256"/>
                  <a:gd name="T29" fmla="*/ 0 h 256"/>
                  <a:gd name="T30" fmla="*/ 56 w 256"/>
                  <a:gd name="T31" fmla="*/ 8 h 256"/>
                  <a:gd name="T32" fmla="*/ 56 w 256"/>
                  <a:gd name="T33" fmla="*/ 72 h 256"/>
                  <a:gd name="T34" fmla="*/ 8 w 256"/>
                  <a:gd name="T35" fmla="*/ 72 h 256"/>
                  <a:gd name="T36" fmla="*/ 0 w 256"/>
                  <a:gd name="T37" fmla="*/ 80 h 256"/>
                  <a:gd name="T38" fmla="*/ 0 w 256"/>
                  <a:gd name="T39" fmla="*/ 208 h 256"/>
                  <a:gd name="T40" fmla="*/ 8 w 256"/>
                  <a:gd name="T41" fmla="*/ 216 h 256"/>
                  <a:gd name="T42" fmla="*/ 184 w 256"/>
                  <a:gd name="T43" fmla="*/ 240 h 256"/>
                  <a:gd name="T44" fmla="*/ 72 w 256"/>
                  <a:gd name="T45" fmla="*/ 240 h 256"/>
                  <a:gd name="T46" fmla="*/ 72 w 256"/>
                  <a:gd name="T47" fmla="*/ 160 h 256"/>
                  <a:gd name="T48" fmla="*/ 184 w 256"/>
                  <a:gd name="T49" fmla="*/ 160 h 256"/>
                  <a:gd name="T50" fmla="*/ 184 w 256"/>
                  <a:gd name="T51" fmla="*/ 240 h 256"/>
                  <a:gd name="T52" fmla="*/ 72 w 256"/>
                  <a:gd name="T53" fmla="*/ 16 h 256"/>
                  <a:gd name="T54" fmla="*/ 184 w 256"/>
                  <a:gd name="T55" fmla="*/ 16 h 256"/>
                  <a:gd name="T56" fmla="*/ 184 w 256"/>
                  <a:gd name="T57" fmla="*/ 72 h 256"/>
                  <a:gd name="T58" fmla="*/ 72 w 256"/>
                  <a:gd name="T59" fmla="*/ 72 h 256"/>
                  <a:gd name="T60" fmla="*/ 72 w 256"/>
                  <a:gd name="T61" fmla="*/ 16 h 256"/>
                  <a:gd name="T62" fmla="*/ 16 w 256"/>
                  <a:gd name="T63" fmla="*/ 88 h 256"/>
                  <a:gd name="T64" fmla="*/ 64 w 256"/>
                  <a:gd name="T65" fmla="*/ 88 h 256"/>
                  <a:gd name="T66" fmla="*/ 192 w 256"/>
                  <a:gd name="T67" fmla="*/ 88 h 256"/>
                  <a:gd name="T68" fmla="*/ 240 w 256"/>
                  <a:gd name="T69" fmla="*/ 88 h 256"/>
                  <a:gd name="T70" fmla="*/ 240 w 256"/>
                  <a:gd name="T71" fmla="*/ 200 h 256"/>
                  <a:gd name="T72" fmla="*/ 200 w 256"/>
                  <a:gd name="T73" fmla="*/ 200 h 256"/>
                  <a:gd name="T74" fmla="*/ 200 w 256"/>
                  <a:gd name="T75" fmla="*/ 152 h 256"/>
                  <a:gd name="T76" fmla="*/ 192 w 256"/>
                  <a:gd name="T77" fmla="*/ 144 h 256"/>
                  <a:gd name="T78" fmla="*/ 64 w 256"/>
                  <a:gd name="T79" fmla="*/ 144 h 256"/>
                  <a:gd name="T80" fmla="*/ 56 w 256"/>
                  <a:gd name="T81" fmla="*/ 152 h 256"/>
                  <a:gd name="T82" fmla="*/ 56 w 256"/>
                  <a:gd name="T83" fmla="*/ 200 h 256"/>
                  <a:gd name="T84" fmla="*/ 16 w 256"/>
                  <a:gd name="T85" fmla="*/ 200 h 256"/>
                  <a:gd name="T86" fmla="*/ 16 w 256"/>
                  <a:gd name="T87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6" h="256">
                    <a:moveTo>
                      <a:pt x="8" y="216"/>
                    </a:moveTo>
                    <a:cubicBezTo>
                      <a:pt x="56" y="216"/>
                      <a:pt x="56" y="216"/>
                      <a:pt x="56" y="216"/>
                    </a:cubicBezTo>
                    <a:cubicBezTo>
                      <a:pt x="56" y="248"/>
                      <a:pt x="56" y="248"/>
                      <a:pt x="56" y="248"/>
                    </a:cubicBezTo>
                    <a:cubicBezTo>
                      <a:pt x="56" y="252"/>
                      <a:pt x="60" y="256"/>
                      <a:pt x="64" y="256"/>
                    </a:cubicBezTo>
                    <a:cubicBezTo>
                      <a:pt x="192" y="256"/>
                      <a:pt x="192" y="256"/>
                      <a:pt x="192" y="256"/>
                    </a:cubicBezTo>
                    <a:cubicBezTo>
                      <a:pt x="196" y="256"/>
                      <a:pt x="200" y="252"/>
                      <a:pt x="200" y="248"/>
                    </a:cubicBezTo>
                    <a:cubicBezTo>
                      <a:pt x="200" y="216"/>
                      <a:pt x="200" y="216"/>
                      <a:pt x="200" y="216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52" y="216"/>
                      <a:pt x="256" y="212"/>
                      <a:pt x="256" y="208"/>
                    </a:cubicBezTo>
                    <a:cubicBezTo>
                      <a:pt x="256" y="80"/>
                      <a:pt x="256" y="80"/>
                      <a:pt x="256" y="80"/>
                    </a:cubicBezTo>
                    <a:cubicBezTo>
                      <a:pt x="256" y="76"/>
                      <a:pt x="252" y="72"/>
                      <a:pt x="248" y="72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200" y="8"/>
                      <a:pt x="200" y="8"/>
                      <a:pt x="200" y="8"/>
                    </a:cubicBezTo>
                    <a:cubicBezTo>
                      <a:pt x="200" y="4"/>
                      <a:pt x="196" y="0"/>
                      <a:pt x="192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0" y="0"/>
                      <a:pt x="56" y="4"/>
                      <a:pt x="56" y="8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76"/>
                      <a:pt x="0" y="80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12"/>
                      <a:pt x="4" y="216"/>
                      <a:pt x="8" y="216"/>
                    </a:cubicBezTo>
                    <a:close/>
                    <a:moveTo>
                      <a:pt x="184" y="240"/>
                    </a:moveTo>
                    <a:cubicBezTo>
                      <a:pt x="72" y="240"/>
                      <a:pt x="72" y="240"/>
                      <a:pt x="72" y="24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lnTo>
                      <a:pt x="184" y="240"/>
                    </a:lnTo>
                    <a:close/>
                    <a:moveTo>
                      <a:pt x="72" y="16"/>
                    </a:move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72" y="72"/>
                      <a:pt x="72" y="72"/>
                      <a:pt x="72" y="72"/>
                    </a:cubicBezTo>
                    <a:lnTo>
                      <a:pt x="72" y="16"/>
                    </a:lnTo>
                    <a:close/>
                    <a:moveTo>
                      <a:pt x="16" y="88"/>
                    </a:moveTo>
                    <a:cubicBezTo>
                      <a:pt x="64" y="88"/>
                      <a:pt x="64" y="88"/>
                      <a:pt x="64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0" y="200"/>
                      <a:pt x="240" y="200"/>
                      <a:pt x="240" y="200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200" y="152"/>
                      <a:pt x="200" y="152"/>
                      <a:pt x="200" y="152"/>
                    </a:cubicBezTo>
                    <a:cubicBezTo>
                      <a:pt x="200" y="148"/>
                      <a:pt x="196" y="144"/>
                      <a:pt x="192" y="144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0" y="144"/>
                      <a:pt x="56" y="148"/>
                      <a:pt x="56" y="152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16" y="200"/>
                      <a:pt x="16" y="200"/>
                      <a:pt x="16" y="200"/>
                    </a:cubicBezTo>
                    <a:lnTo>
                      <a:pt x="16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is1ide-Freeform: Shape 69"/>
              <p:cNvSpPr/>
              <p:nvPr/>
            </p:nvSpPr>
            <p:spPr bwMode="auto">
              <a:xfrm>
                <a:off x="8150367" y="5629304"/>
                <a:ext cx="24895" cy="26206"/>
              </a:xfrm>
              <a:custGeom>
                <a:avLst/>
                <a:gdLst>
                  <a:gd name="T0" fmla="*/ 14 w 16"/>
                  <a:gd name="T1" fmla="*/ 3 h 17"/>
                  <a:gd name="T2" fmla="*/ 2 w 16"/>
                  <a:gd name="T3" fmla="*/ 3 h 17"/>
                  <a:gd name="T4" fmla="*/ 0 w 16"/>
                  <a:gd name="T5" fmla="*/ 9 h 17"/>
                  <a:gd name="T6" fmla="*/ 2 w 16"/>
                  <a:gd name="T7" fmla="*/ 15 h 17"/>
                  <a:gd name="T8" fmla="*/ 8 w 16"/>
                  <a:gd name="T9" fmla="*/ 17 h 17"/>
                  <a:gd name="T10" fmla="*/ 14 w 16"/>
                  <a:gd name="T11" fmla="*/ 15 h 17"/>
                  <a:gd name="T12" fmla="*/ 16 w 16"/>
                  <a:gd name="T13" fmla="*/ 9 h 17"/>
                  <a:gd name="T14" fmla="*/ 14 w 16"/>
                  <a:gd name="T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4" y="3"/>
                    </a:moveTo>
                    <a:cubicBezTo>
                      <a:pt x="11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4" y="16"/>
                      <a:pt x="6" y="17"/>
                      <a:pt x="8" y="17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5" y="13"/>
                      <a:pt x="16" y="11"/>
                      <a:pt x="16" y="9"/>
                    </a:cubicBezTo>
                    <a:cubicBezTo>
                      <a:pt x="16" y="7"/>
                      <a:pt x="15" y="5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is1ide-Freeform: Shape 70"/>
              <p:cNvSpPr/>
              <p:nvPr/>
            </p:nvSpPr>
            <p:spPr bwMode="auto">
              <a:xfrm>
                <a:off x="8187055" y="5629304"/>
                <a:ext cx="24895" cy="26206"/>
              </a:xfrm>
              <a:custGeom>
                <a:avLst/>
                <a:gdLst>
                  <a:gd name="T0" fmla="*/ 8 w 16"/>
                  <a:gd name="T1" fmla="*/ 17 h 17"/>
                  <a:gd name="T2" fmla="*/ 14 w 16"/>
                  <a:gd name="T3" fmla="*/ 15 h 17"/>
                  <a:gd name="T4" fmla="*/ 16 w 16"/>
                  <a:gd name="T5" fmla="*/ 9 h 17"/>
                  <a:gd name="T6" fmla="*/ 14 w 16"/>
                  <a:gd name="T7" fmla="*/ 3 h 17"/>
                  <a:gd name="T8" fmla="*/ 2 w 16"/>
                  <a:gd name="T9" fmla="*/ 3 h 17"/>
                  <a:gd name="T10" fmla="*/ 0 w 16"/>
                  <a:gd name="T11" fmla="*/ 9 h 17"/>
                  <a:gd name="T12" fmla="*/ 2 w 16"/>
                  <a:gd name="T13" fmla="*/ 15 h 17"/>
                  <a:gd name="T14" fmla="*/ 8 w 16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0" y="17"/>
                      <a:pt x="12" y="16"/>
                      <a:pt x="14" y="15"/>
                    </a:cubicBezTo>
                    <a:cubicBezTo>
                      <a:pt x="15" y="13"/>
                      <a:pt x="16" y="11"/>
                      <a:pt x="16" y="9"/>
                    </a:cubicBezTo>
                    <a:cubicBezTo>
                      <a:pt x="16" y="7"/>
                      <a:pt x="15" y="5"/>
                      <a:pt x="14" y="3"/>
                    </a:cubicBezTo>
                    <a:cubicBezTo>
                      <a:pt x="11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4" y="16"/>
                      <a:pt x="6" y="17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is1ide-Freeform: Shape 71"/>
              <p:cNvSpPr/>
              <p:nvPr/>
            </p:nvSpPr>
            <p:spPr bwMode="auto">
              <a:xfrm>
                <a:off x="8223743" y="5745920"/>
                <a:ext cx="144131" cy="23585"/>
              </a:xfrm>
              <a:custGeom>
                <a:avLst/>
                <a:gdLst>
                  <a:gd name="T0" fmla="*/ 88 w 96"/>
                  <a:gd name="T1" fmla="*/ 0 h 16"/>
                  <a:gd name="T2" fmla="*/ 8 w 96"/>
                  <a:gd name="T3" fmla="*/ 0 h 16"/>
                  <a:gd name="T4" fmla="*/ 0 w 96"/>
                  <a:gd name="T5" fmla="*/ 8 h 16"/>
                  <a:gd name="T6" fmla="*/ 8 w 96"/>
                  <a:gd name="T7" fmla="*/ 16 h 16"/>
                  <a:gd name="T8" fmla="*/ 88 w 96"/>
                  <a:gd name="T9" fmla="*/ 16 h 16"/>
                  <a:gd name="T10" fmla="*/ 96 w 96"/>
                  <a:gd name="T11" fmla="*/ 8 h 16"/>
                  <a:gd name="T12" fmla="*/ 88 w 9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6">
                    <a:moveTo>
                      <a:pt x="8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16"/>
                      <a:pt x="96" y="12"/>
                      <a:pt x="96" y="8"/>
                    </a:cubicBezTo>
                    <a:cubicBezTo>
                      <a:pt x="96" y="4"/>
                      <a:pt x="92" y="0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is1ide-Freeform: Shape 72"/>
              <p:cNvSpPr/>
              <p:nvPr/>
            </p:nvSpPr>
            <p:spPr bwMode="auto">
              <a:xfrm>
                <a:off x="8223743" y="5794400"/>
                <a:ext cx="144131" cy="23585"/>
              </a:xfrm>
              <a:custGeom>
                <a:avLst/>
                <a:gdLst>
                  <a:gd name="T0" fmla="*/ 88 w 96"/>
                  <a:gd name="T1" fmla="*/ 0 h 16"/>
                  <a:gd name="T2" fmla="*/ 8 w 96"/>
                  <a:gd name="T3" fmla="*/ 0 h 16"/>
                  <a:gd name="T4" fmla="*/ 0 w 96"/>
                  <a:gd name="T5" fmla="*/ 8 h 16"/>
                  <a:gd name="T6" fmla="*/ 8 w 96"/>
                  <a:gd name="T7" fmla="*/ 16 h 16"/>
                  <a:gd name="T8" fmla="*/ 88 w 96"/>
                  <a:gd name="T9" fmla="*/ 16 h 16"/>
                  <a:gd name="T10" fmla="*/ 96 w 96"/>
                  <a:gd name="T11" fmla="*/ 8 h 16"/>
                  <a:gd name="T12" fmla="*/ 88 w 9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6">
                    <a:moveTo>
                      <a:pt x="8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16"/>
                      <a:pt x="96" y="12"/>
                      <a:pt x="96" y="8"/>
                    </a:cubicBezTo>
                    <a:cubicBezTo>
                      <a:pt x="96" y="4"/>
                      <a:pt x="92" y="0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54"/>
            <p:cNvGrpSpPr/>
            <p:nvPr/>
          </p:nvGrpSpPr>
          <p:grpSpPr>
            <a:xfrm>
              <a:off x="8678781" y="5141367"/>
              <a:ext cx="386534" cy="386534"/>
              <a:chOff x="9847187" y="2864601"/>
              <a:chExt cx="386534" cy="386534"/>
            </a:xfrm>
            <a:solidFill>
              <a:schemeClr val="bg2"/>
            </a:solidFill>
          </p:grpSpPr>
          <p:sp>
            <p:nvSpPr>
              <p:cNvPr id="26" name="is1ide-Freeform: Shape 64"/>
              <p:cNvSpPr/>
              <p:nvPr/>
            </p:nvSpPr>
            <p:spPr bwMode="auto">
              <a:xfrm>
                <a:off x="9847187" y="2864601"/>
                <a:ext cx="386534" cy="386534"/>
              </a:xfrm>
              <a:custGeom>
                <a:avLst/>
                <a:gdLst>
                  <a:gd name="T0" fmla="*/ 251 w 256"/>
                  <a:gd name="T1" fmla="*/ 97 h 256"/>
                  <a:gd name="T2" fmla="*/ 216 w 256"/>
                  <a:gd name="T3" fmla="*/ 83 h 256"/>
                  <a:gd name="T4" fmla="*/ 216 w 256"/>
                  <a:gd name="T5" fmla="*/ 8 h 256"/>
                  <a:gd name="T6" fmla="*/ 208 w 256"/>
                  <a:gd name="T7" fmla="*/ 0 h 256"/>
                  <a:gd name="T8" fmla="*/ 48 w 256"/>
                  <a:gd name="T9" fmla="*/ 0 h 256"/>
                  <a:gd name="T10" fmla="*/ 40 w 256"/>
                  <a:gd name="T11" fmla="*/ 8 h 256"/>
                  <a:gd name="T12" fmla="*/ 40 w 256"/>
                  <a:gd name="T13" fmla="*/ 83 h 256"/>
                  <a:gd name="T14" fmla="*/ 5 w 256"/>
                  <a:gd name="T15" fmla="*/ 97 h 256"/>
                  <a:gd name="T16" fmla="*/ 0 w 256"/>
                  <a:gd name="T17" fmla="*/ 104 h 256"/>
                  <a:gd name="T18" fmla="*/ 0 w 256"/>
                  <a:gd name="T19" fmla="*/ 104 h 256"/>
                  <a:gd name="T20" fmla="*/ 0 w 256"/>
                  <a:gd name="T21" fmla="*/ 248 h 256"/>
                  <a:gd name="T22" fmla="*/ 8 w 256"/>
                  <a:gd name="T23" fmla="*/ 256 h 256"/>
                  <a:gd name="T24" fmla="*/ 248 w 256"/>
                  <a:gd name="T25" fmla="*/ 256 h 256"/>
                  <a:gd name="T26" fmla="*/ 256 w 256"/>
                  <a:gd name="T27" fmla="*/ 248 h 256"/>
                  <a:gd name="T28" fmla="*/ 256 w 256"/>
                  <a:gd name="T29" fmla="*/ 104 h 256"/>
                  <a:gd name="T30" fmla="*/ 256 w 256"/>
                  <a:gd name="T31" fmla="*/ 104 h 256"/>
                  <a:gd name="T32" fmla="*/ 251 w 256"/>
                  <a:gd name="T33" fmla="*/ 97 h 256"/>
                  <a:gd name="T34" fmla="*/ 232 w 256"/>
                  <a:gd name="T35" fmla="*/ 106 h 256"/>
                  <a:gd name="T36" fmla="*/ 216 w 256"/>
                  <a:gd name="T37" fmla="*/ 116 h 256"/>
                  <a:gd name="T38" fmla="*/ 216 w 256"/>
                  <a:gd name="T39" fmla="*/ 100 h 256"/>
                  <a:gd name="T40" fmla="*/ 232 w 256"/>
                  <a:gd name="T41" fmla="*/ 106 h 256"/>
                  <a:gd name="T42" fmla="*/ 200 w 256"/>
                  <a:gd name="T43" fmla="*/ 16 h 256"/>
                  <a:gd name="T44" fmla="*/ 200 w 256"/>
                  <a:gd name="T45" fmla="*/ 88 h 256"/>
                  <a:gd name="T46" fmla="*/ 200 w 256"/>
                  <a:gd name="T47" fmla="*/ 88 h 256"/>
                  <a:gd name="T48" fmla="*/ 200 w 256"/>
                  <a:gd name="T49" fmla="*/ 126 h 256"/>
                  <a:gd name="T50" fmla="*/ 128 w 256"/>
                  <a:gd name="T51" fmla="*/ 171 h 256"/>
                  <a:gd name="T52" fmla="*/ 56 w 256"/>
                  <a:gd name="T53" fmla="*/ 126 h 256"/>
                  <a:gd name="T54" fmla="*/ 56 w 256"/>
                  <a:gd name="T55" fmla="*/ 88 h 256"/>
                  <a:gd name="T56" fmla="*/ 56 w 256"/>
                  <a:gd name="T57" fmla="*/ 88 h 256"/>
                  <a:gd name="T58" fmla="*/ 56 w 256"/>
                  <a:gd name="T59" fmla="*/ 16 h 256"/>
                  <a:gd name="T60" fmla="*/ 200 w 256"/>
                  <a:gd name="T61" fmla="*/ 16 h 256"/>
                  <a:gd name="T62" fmla="*/ 40 w 256"/>
                  <a:gd name="T63" fmla="*/ 116 h 256"/>
                  <a:gd name="T64" fmla="*/ 24 w 256"/>
                  <a:gd name="T65" fmla="*/ 106 h 256"/>
                  <a:gd name="T66" fmla="*/ 40 w 256"/>
                  <a:gd name="T67" fmla="*/ 100 h 256"/>
                  <a:gd name="T68" fmla="*/ 40 w 256"/>
                  <a:gd name="T69" fmla="*/ 116 h 256"/>
                  <a:gd name="T70" fmla="*/ 16 w 256"/>
                  <a:gd name="T71" fmla="*/ 240 h 256"/>
                  <a:gd name="T72" fmla="*/ 16 w 256"/>
                  <a:gd name="T73" fmla="*/ 120 h 256"/>
                  <a:gd name="T74" fmla="*/ 124 w 256"/>
                  <a:gd name="T75" fmla="*/ 187 h 256"/>
                  <a:gd name="T76" fmla="*/ 128 w 256"/>
                  <a:gd name="T77" fmla="*/ 188 h 256"/>
                  <a:gd name="T78" fmla="*/ 132 w 256"/>
                  <a:gd name="T79" fmla="*/ 187 h 256"/>
                  <a:gd name="T80" fmla="*/ 240 w 256"/>
                  <a:gd name="T81" fmla="*/ 120 h 256"/>
                  <a:gd name="T82" fmla="*/ 240 w 256"/>
                  <a:gd name="T83" fmla="*/ 240 h 256"/>
                  <a:gd name="T84" fmla="*/ 16 w 256"/>
                  <a:gd name="T85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6">
                    <a:moveTo>
                      <a:pt x="251" y="97"/>
                    </a:moveTo>
                    <a:cubicBezTo>
                      <a:pt x="216" y="83"/>
                      <a:pt x="216" y="83"/>
                      <a:pt x="216" y="83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4"/>
                      <a:pt x="212" y="0"/>
                      <a:pt x="20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2" y="98"/>
                      <a:pt x="0" y="101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2" y="256"/>
                      <a:pt x="256" y="252"/>
                      <a:pt x="256" y="248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1"/>
                      <a:pt x="254" y="98"/>
                      <a:pt x="251" y="97"/>
                    </a:cubicBezTo>
                    <a:close/>
                    <a:moveTo>
                      <a:pt x="232" y="106"/>
                    </a:moveTo>
                    <a:cubicBezTo>
                      <a:pt x="216" y="116"/>
                      <a:pt x="216" y="116"/>
                      <a:pt x="216" y="116"/>
                    </a:cubicBezTo>
                    <a:cubicBezTo>
                      <a:pt x="216" y="100"/>
                      <a:pt x="216" y="100"/>
                      <a:pt x="216" y="100"/>
                    </a:cubicBezTo>
                    <a:lnTo>
                      <a:pt x="232" y="106"/>
                    </a:lnTo>
                    <a:close/>
                    <a:moveTo>
                      <a:pt x="200" y="16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26"/>
                      <a:pt x="200" y="126"/>
                      <a:pt x="200" y="126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200" y="16"/>
                    </a:lnTo>
                    <a:close/>
                    <a:moveTo>
                      <a:pt x="40" y="116"/>
                    </a:moveTo>
                    <a:cubicBezTo>
                      <a:pt x="24" y="106"/>
                      <a:pt x="24" y="106"/>
                      <a:pt x="24" y="106"/>
                    </a:cubicBezTo>
                    <a:cubicBezTo>
                      <a:pt x="40" y="100"/>
                      <a:pt x="40" y="100"/>
                      <a:pt x="40" y="100"/>
                    </a:cubicBezTo>
                    <a:lnTo>
                      <a:pt x="40" y="116"/>
                    </a:lnTo>
                    <a:close/>
                    <a:moveTo>
                      <a:pt x="16" y="240"/>
                    </a:moveTo>
                    <a:cubicBezTo>
                      <a:pt x="16" y="120"/>
                      <a:pt x="16" y="120"/>
                      <a:pt x="16" y="120"/>
                    </a:cubicBez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5" y="188"/>
                      <a:pt x="127" y="188"/>
                      <a:pt x="128" y="188"/>
                    </a:cubicBezTo>
                    <a:cubicBezTo>
                      <a:pt x="129" y="188"/>
                      <a:pt x="131" y="188"/>
                      <a:pt x="132" y="187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240"/>
                      <a:pt x="240" y="240"/>
                      <a:pt x="240" y="240"/>
                    </a:cubicBezTo>
                    <a:lnTo>
                      <a:pt x="16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is1ide-Freeform: Shape 65"/>
              <p:cNvSpPr/>
              <p:nvPr/>
            </p:nvSpPr>
            <p:spPr bwMode="auto">
              <a:xfrm>
                <a:off x="10052902" y="2913082"/>
                <a:ext cx="72066" cy="24895"/>
              </a:xfrm>
              <a:custGeom>
                <a:avLst/>
                <a:gdLst>
                  <a:gd name="T0" fmla="*/ 8 w 48"/>
                  <a:gd name="T1" fmla="*/ 16 h 16"/>
                  <a:gd name="T2" fmla="*/ 40 w 48"/>
                  <a:gd name="T3" fmla="*/ 16 h 16"/>
                  <a:gd name="T4" fmla="*/ 48 w 48"/>
                  <a:gd name="T5" fmla="*/ 8 h 16"/>
                  <a:gd name="T6" fmla="*/ 40 w 48"/>
                  <a:gd name="T7" fmla="*/ 0 h 16"/>
                  <a:gd name="T8" fmla="*/ 8 w 48"/>
                  <a:gd name="T9" fmla="*/ 0 h 16"/>
                  <a:gd name="T10" fmla="*/ 0 w 48"/>
                  <a:gd name="T11" fmla="*/ 8 h 16"/>
                  <a:gd name="T12" fmla="*/ 8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8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16"/>
                      <a:pt x="48" y="12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is1ide-Freeform: Shape 66"/>
              <p:cNvSpPr/>
              <p:nvPr/>
            </p:nvSpPr>
            <p:spPr bwMode="auto">
              <a:xfrm>
                <a:off x="9955941" y="2961562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is1ide-Freeform: Shape 67"/>
              <p:cNvSpPr/>
              <p:nvPr/>
            </p:nvSpPr>
            <p:spPr bwMode="auto">
              <a:xfrm>
                <a:off x="9955941" y="3010043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5"/>
            <p:cNvGrpSpPr/>
            <p:nvPr/>
          </p:nvGrpSpPr>
          <p:grpSpPr>
            <a:xfrm>
              <a:off x="9323984" y="3350659"/>
              <a:ext cx="4297120" cy="810399"/>
              <a:chOff x="8027893" y="2670552"/>
              <a:chExt cx="4297120" cy="810399"/>
            </a:xfrm>
          </p:grpSpPr>
          <p:sp>
            <p:nvSpPr>
              <p:cNvPr id="24" name="is1ide-TextBox 62"/>
              <p:cNvSpPr txBox="1"/>
              <p:nvPr/>
            </p:nvSpPr>
            <p:spPr>
              <a:xfrm>
                <a:off x="8041341" y="2932971"/>
                <a:ext cx="4283672" cy="547980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is1ide-TextBox 63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56"/>
            <p:cNvGrpSpPr/>
            <p:nvPr/>
          </p:nvGrpSpPr>
          <p:grpSpPr>
            <a:xfrm>
              <a:off x="9323984" y="4172722"/>
              <a:ext cx="4297120" cy="763946"/>
              <a:chOff x="8027893" y="2670552"/>
              <a:chExt cx="4297120" cy="763946"/>
            </a:xfrm>
          </p:grpSpPr>
          <p:sp>
            <p:nvSpPr>
              <p:cNvPr id="22" name="is1ide-TextBox 60"/>
              <p:cNvSpPr txBox="1"/>
              <p:nvPr/>
            </p:nvSpPr>
            <p:spPr>
              <a:xfrm>
                <a:off x="8041341" y="2932971"/>
                <a:ext cx="4283672" cy="501527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is1ide-TextBox 61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57"/>
            <p:cNvGrpSpPr/>
            <p:nvPr/>
          </p:nvGrpSpPr>
          <p:grpSpPr>
            <a:xfrm>
              <a:off x="9314704" y="5038205"/>
              <a:ext cx="4297120" cy="763946"/>
              <a:chOff x="8027893" y="2670552"/>
              <a:chExt cx="4297120" cy="763946"/>
            </a:xfrm>
          </p:grpSpPr>
          <p:sp>
            <p:nvSpPr>
              <p:cNvPr id="20" name="is1ide-TextBox 58"/>
              <p:cNvSpPr txBox="1"/>
              <p:nvPr/>
            </p:nvSpPr>
            <p:spPr>
              <a:xfrm>
                <a:off x="8041341" y="2932971"/>
                <a:ext cx="4283672" cy="501527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is1ide-TextBox 59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4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5"/>
          <p:cNvGrpSpPr/>
          <p:nvPr/>
        </p:nvGrpSpPr>
        <p:grpSpPr>
          <a:xfrm>
            <a:off x="3537190" y="1167594"/>
            <a:ext cx="2238276" cy="3171934"/>
            <a:chOff x="4716254" y="1556792"/>
            <a:chExt cx="2984368" cy="4229245"/>
          </a:xfrm>
        </p:grpSpPr>
        <p:sp>
          <p:nvSpPr>
            <p:cNvPr id="16" name="i$liḋe-Freeform: Shape 3"/>
            <p:cNvSpPr/>
            <p:nvPr/>
          </p:nvSpPr>
          <p:spPr bwMode="auto">
            <a:xfrm>
              <a:off x="5125655" y="2960983"/>
              <a:ext cx="2165565" cy="1112423"/>
            </a:xfrm>
            <a:custGeom>
              <a:avLst/>
              <a:gdLst>
                <a:gd name="T0" fmla="*/ 2338 w 2338"/>
                <a:gd name="T1" fmla="*/ 477 h 1201"/>
                <a:gd name="T2" fmla="*/ 0 w 2338"/>
                <a:gd name="T3" fmla="*/ 1201 h 1201"/>
                <a:gd name="T4" fmla="*/ 0 w 2338"/>
                <a:gd name="T5" fmla="*/ 724 h 1201"/>
                <a:gd name="T6" fmla="*/ 2338 w 2338"/>
                <a:gd name="T7" fmla="*/ 0 h 1201"/>
                <a:gd name="T8" fmla="*/ 2338 w 2338"/>
                <a:gd name="T9" fmla="*/ 477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8" h="1201">
                  <a:moveTo>
                    <a:pt x="2338" y="477"/>
                  </a:moveTo>
                  <a:lnTo>
                    <a:pt x="0" y="1201"/>
                  </a:lnTo>
                  <a:lnTo>
                    <a:pt x="0" y="724"/>
                  </a:lnTo>
                  <a:lnTo>
                    <a:pt x="2338" y="0"/>
                  </a:lnTo>
                  <a:lnTo>
                    <a:pt x="2338" y="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i$liḋe-Freeform: Shape 4"/>
            <p:cNvSpPr/>
            <p:nvPr/>
          </p:nvSpPr>
          <p:spPr bwMode="auto">
            <a:xfrm>
              <a:off x="5125655" y="3803868"/>
              <a:ext cx="2165565" cy="1110571"/>
            </a:xfrm>
            <a:custGeom>
              <a:avLst/>
              <a:gdLst>
                <a:gd name="T0" fmla="*/ 2338 w 2338"/>
                <a:gd name="T1" fmla="*/ 477 h 1199"/>
                <a:gd name="T2" fmla="*/ 0 w 2338"/>
                <a:gd name="T3" fmla="*/ 1199 h 1199"/>
                <a:gd name="T4" fmla="*/ 0 w 2338"/>
                <a:gd name="T5" fmla="*/ 724 h 1199"/>
                <a:gd name="T6" fmla="*/ 2338 w 2338"/>
                <a:gd name="T7" fmla="*/ 0 h 1199"/>
                <a:gd name="T8" fmla="*/ 2338 w 2338"/>
                <a:gd name="T9" fmla="*/ 477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8" h="1199">
                  <a:moveTo>
                    <a:pt x="2338" y="477"/>
                  </a:moveTo>
                  <a:lnTo>
                    <a:pt x="0" y="1199"/>
                  </a:lnTo>
                  <a:lnTo>
                    <a:pt x="0" y="724"/>
                  </a:lnTo>
                  <a:lnTo>
                    <a:pt x="2338" y="0"/>
                  </a:lnTo>
                  <a:lnTo>
                    <a:pt x="2338" y="4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Group 5"/>
            <p:cNvGrpSpPr/>
            <p:nvPr/>
          </p:nvGrpSpPr>
          <p:grpSpPr>
            <a:xfrm>
              <a:off x="4754233" y="1556792"/>
              <a:ext cx="2907490" cy="4229245"/>
              <a:chOff x="4675183" y="2070731"/>
              <a:chExt cx="2752184" cy="4003337"/>
            </a:xfrm>
          </p:grpSpPr>
          <p:sp>
            <p:nvSpPr>
              <p:cNvPr id="32" name="i$liḋe-Freeform: Shape 6"/>
              <p:cNvSpPr/>
              <p:nvPr/>
            </p:nvSpPr>
            <p:spPr bwMode="auto">
              <a:xfrm>
                <a:off x="5637877" y="2284663"/>
                <a:ext cx="826795" cy="892553"/>
              </a:xfrm>
              <a:custGeom>
                <a:avLst/>
                <a:gdLst>
                  <a:gd name="T0" fmla="*/ 472 w 943"/>
                  <a:gd name="T1" fmla="*/ 0 h 1018"/>
                  <a:gd name="T2" fmla="*/ 0 w 943"/>
                  <a:gd name="T3" fmla="*/ 397 h 1018"/>
                  <a:gd name="T4" fmla="*/ 173 w 943"/>
                  <a:gd name="T5" fmla="*/ 842 h 1018"/>
                  <a:gd name="T6" fmla="*/ 472 w 943"/>
                  <a:gd name="T7" fmla="*/ 1018 h 1018"/>
                  <a:gd name="T8" fmla="*/ 770 w 943"/>
                  <a:gd name="T9" fmla="*/ 842 h 1018"/>
                  <a:gd name="T10" fmla="*/ 943 w 943"/>
                  <a:gd name="T11" fmla="*/ 397 h 1018"/>
                  <a:gd name="T12" fmla="*/ 472 w 943"/>
                  <a:gd name="T13" fmla="*/ 0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1018">
                    <a:moveTo>
                      <a:pt x="472" y="0"/>
                    </a:moveTo>
                    <a:lnTo>
                      <a:pt x="0" y="397"/>
                    </a:lnTo>
                    <a:lnTo>
                      <a:pt x="173" y="842"/>
                    </a:lnTo>
                    <a:lnTo>
                      <a:pt x="472" y="1018"/>
                    </a:lnTo>
                    <a:lnTo>
                      <a:pt x="770" y="842"/>
                    </a:lnTo>
                    <a:lnTo>
                      <a:pt x="943" y="397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i$liḋe-Freeform: Shape 7"/>
              <p:cNvSpPr/>
              <p:nvPr/>
            </p:nvSpPr>
            <p:spPr bwMode="auto">
              <a:xfrm>
                <a:off x="4675183" y="2070731"/>
                <a:ext cx="1376530" cy="1023192"/>
              </a:xfrm>
              <a:custGeom>
                <a:avLst/>
                <a:gdLst>
                  <a:gd name="T0" fmla="*/ 1062 w 1062"/>
                  <a:gd name="T1" fmla="*/ 165 h 790"/>
                  <a:gd name="T2" fmla="*/ 504 w 1062"/>
                  <a:gd name="T3" fmla="*/ 790 h 790"/>
                  <a:gd name="T4" fmla="*/ 0 w 1062"/>
                  <a:gd name="T5" fmla="*/ 0 h 790"/>
                  <a:gd name="T6" fmla="*/ 1062 w 1062"/>
                  <a:gd name="T7" fmla="*/ 165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2" h="790">
                    <a:moveTo>
                      <a:pt x="1062" y="165"/>
                    </a:moveTo>
                    <a:cubicBezTo>
                      <a:pt x="1062" y="165"/>
                      <a:pt x="610" y="540"/>
                      <a:pt x="504" y="790"/>
                    </a:cubicBezTo>
                    <a:cubicBezTo>
                      <a:pt x="504" y="790"/>
                      <a:pt x="117" y="81"/>
                      <a:pt x="0" y="0"/>
                    </a:cubicBezTo>
                    <a:cubicBezTo>
                      <a:pt x="0" y="0"/>
                      <a:pt x="871" y="3"/>
                      <a:pt x="1062" y="165"/>
                    </a:cubicBezTo>
                    <a:close/>
                  </a:path>
                </a:pathLst>
              </a:custGeom>
              <a:solidFill>
                <a:srgbClr val="136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i$liḋe-Freeform: Shape 8"/>
              <p:cNvSpPr/>
              <p:nvPr/>
            </p:nvSpPr>
            <p:spPr bwMode="auto">
              <a:xfrm>
                <a:off x="4747955" y="2072485"/>
                <a:ext cx="645303" cy="903951"/>
              </a:xfrm>
              <a:custGeom>
                <a:avLst/>
                <a:gdLst>
                  <a:gd name="T0" fmla="*/ 0 w 498"/>
                  <a:gd name="T1" fmla="*/ 0 h 698"/>
                  <a:gd name="T2" fmla="*/ 498 w 498"/>
                  <a:gd name="T3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8" h="698">
                    <a:moveTo>
                      <a:pt x="0" y="0"/>
                    </a:moveTo>
                    <a:cubicBezTo>
                      <a:pt x="0" y="0"/>
                      <a:pt x="271" y="255"/>
                      <a:pt x="498" y="698"/>
                    </a:cubicBezTo>
                  </a:path>
                </a:pathLst>
              </a:custGeom>
              <a:noFill/>
              <a:ln w="26988" cap="flat">
                <a:solidFill>
                  <a:srgbClr val="F2F2F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i$liḋe-Freeform: Shape 9"/>
              <p:cNvSpPr/>
              <p:nvPr/>
            </p:nvSpPr>
            <p:spPr bwMode="auto">
              <a:xfrm>
                <a:off x="6051713" y="2070731"/>
                <a:ext cx="1375654" cy="1023192"/>
              </a:xfrm>
              <a:custGeom>
                <a:avLst/>
                <a:gdLst>
                  <a:gd name="T0" fmla="*/ 0 w 1062"/>
                  <a:gd name="T1" fmla="*/ 165 h 790"/>
                  <a:gd name="T2" fmla="*/ 558 w 1062"/>
                  <a:gd name="T3" fmla="*/ 790 h 790"/>
                  <a:gd name="T4" fmla="*/ 1062 w 1062"/>
                  <a:gd name="T5" fmla="*/ 0 h 790"/>
                  <a:gd name="T6" fmla="*/ 0 w 1062"/>
                  <a:gd name="T7" fmla="*/ 165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2" h="790">
                    <a:moveTo>
                      <a:pt x="0" y="165"/>
                    </a:moveTo>
                    <a:cubicBezTo>
                      <a:pt x="0" y="165"/>
                      <a:pt x="452" y="540"/>
                      <a:pt x="558" y="790"/>
                    </a:cubicBezTo>
                    <a:cubicBezTo>
                      <a:pt x="558" y="790"/>
                      <a:pt x="946" y="81"/>
                      <a:pt x="1062" y="0"/>
                    </a:cubicBezTo>
                    <a:cubicBezTo>
                      <a:pt x="1062" y="0"/>
                      <a:pt x="191" y="3"/>
                      <a:pt x="0" y="165"/>
                    </a:cubicBezTo>
                    <a:close/>
                  </a:path>
                </a:pathLst>
              </a:custGeom>
              <a:solidFill>
                <a:srgbClr val="136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i$liḋe-Freeform: Shape 10"/>
              <p:cNvSpPr/>
              <p:nvPr/>
            </p:nvSpPr>
            <p:spPr bwMode="auto">
              <a:xfrm>
                <a:off x="6709291" y="2072485"/>
                <a:ext cx="645303" cy="903951"/>
              </a:xfrm>
              <a:custGeom>
                <a:avLst/>
                <a:gdLst>
                  <a:gd name="T0" fmla="*/ 498 w 498"/>
                  <a:gd name="T1" fmla="*/ 0 h 698"/>
                  <a:gd name="T2" fmla="*/ 0 w 498"/>
                  <a:gd name="T3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8" h="698">
                    <a:moveTo>
                      <a:pt x="498" y="0"/>
                    </a:moveTo>
                    <a:cubicBezTo>
                      <a:pt x="498" y="0"/>
                      <a:pt x="227" y="255"/>
                      <a:pt x="0" y="698"/>
                    </a:cubicBezTo>
                  </a:path>
                </a:pathLst>
              </a:custGeom>
              <a:noFill/>
              <a:ln w="26988" cap="flat">
                <a:solidFill>
                  <a:srgbClr val="F2F2F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i$liḋe-Freeform: Shape 11"/>
              <p:cNvSpPr/>
              <p:nvPr/>
            </p:nvSpPr>
            <p:spPr bwMode="auto">
              <a:xfrm>
                <a:off x="5507238" y="3022904"/>
                <a:ext cx="1068784" cy="3051164"/>
              </a:xfrm>
              <a:custGeom>
                <a:avLst/>
                <a:gdLst>
                  <a:gd name="T0" fmla="*/ 897 w 1219"/>
                  <a:gd name="T1" fmla="*/ 0 h 3480"/>
                  <a:gd name="T2" fmla="*/ 610 w 1219"/>
                  <a:gd name="T3" fmla="*/ 168 h 3480"/>
                  <a:gd name="T4" fmla="*/ 322 w 1219"/>
                  <a:gd name="T5" fmla="*/ 0 h 3480"/>
                  <a:gd name="T6" fmla="*/ 0 w 1219"/>
                  <a:gd name="T7" fmla="*/ 2804 h 3480"/>
                  <a:gd name="T8" fmla="*/ 599 w 1219"/>
                  <a:gd name="T9" fmla="*/ 3480 h 3480"/>
                  <a:gd name="T10" fmla="*/ 1219 w 1219"/>
                  <a:gd name="T11" fmla="*/ 2804 h 3480"/>
                  <a:gd name="T12" fmla="*/ 897 w 1219"/>
                  <a:gd name="T13" fmla="*/ 0 h 3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9" h="3480">
                    <a:moveTo>
                      <a:pt x="897" y="0"/>
                    </a:moveTo>
                    <a:lnTo>
                      <a:pt x="610" y="168"/>
                    </a:lnTo>
                    <a:lnTo>
                      <a:pt x="322" y="0"/>
                    </a:lnTo>
                    <a:lnTo>
                      <a:pt x="0" y="2804"/>
                    </a:lnTo>
                    <a:lnTo>
                      <a:pt x="599" y="3480"/>
                    </a:lnTo>
                    <a:lnTo>
                      <a:pt x="1219" y="2804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136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i$liḋe-Freeform: Shape 12"/>
            <p:cNvSpPr/>
            <p:nvPr/>
          </p:nvSpPr>
          <p:spPr bwMode="auto">
            <a:xfrm>
              <a:off x="4716254" y="2671068"/>
              <a:ext cx="610397" cy="497395"/>
            </a:xfrm>
            <a:custGeom>
              <a:avLst/>
              <a:gdLst>
                <a:gd name="T0" fmla="*/ 659 w 659"/>
                <a:gd name="T1" fmla="*/ 537 h 537"/>
                <a:gd name="T2" fmla="*/ 0 w 659"/>
                <a:gd name="T3" fmla="*/ 477 h 537"/>
                <a:gd name="T4" fmla="*/ 179 w 659"/>
                <a:gd name="T5" fmla="*/ 242 h 537"/>
                <a:gd name="T6" fmla="*/ 0 w 659"/>
                <a:gd name="T7" fmla="*/ 0 h 537"/>
                <a:gd name="T8" fmla="*/ 659 w 659"/>
                <a:gd name="T9" fmla="*/ 60 h 537"/>
                <a:gd name="T10" fmla="*/ 659 w 659"/>
                <a:gd name="T11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9" h="537">
                  <a:moveTo>
                    <a:pt x="659" y="537"/>
                  </a:moveTo>
                  <a:lnTo>
                    <a:pt x="0" y="477"/>
                  </a:lnTo>
                  <a:lnTo>
                    <a:pt x="179" y="242"/>
                  </a:lnTo>
                  <a:lnTo>
                    <a:pt x="0" y="0"/>
                  </a:lnTo>
                  <a:lnTo>
                    <a:pt x="659" y="60"/>
                  </a:lnTo>
                  <a:lnTo>
                    <a:pt x="659" y="53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$liḋe-Freeform: Shape 13"/>
            <p:cNvSpPr/>
            <p:nvPr/>
          </p:nvSpPr>
          <p:spPr bwMode="auto">
            <a:xfrm>
              <a:off x="5125655" y="2728495"/>
              <a:ext cx="200070" cy="502026"/>
            </a:xfrm>
            <a:custGeom>
              <a:avLst/>
              <a:gdLst>
                <a:gd name="T0" fmla="*/ 216 w 216"/>
                <a:gd name="T1" fmla="*/ 477 h 542"/>
                <a:gd name="T2" fmla="*/ 0 w 216"/>
                <a:gd name="T3" fmla="*/ 542 h 542"/>
                <a:gd name="T4" fmla="*/ 0 w 216"/>
                <a:gd name="T5" fmla="*/ 65 h 542"/>
                <a:gd name="T6" fmla="*/ 216 w 216"/>
                <a:gd name="T7" fmla="*/ 0 h 542"/>
                <a:gd name="T8" fmla="*/ 216 w 216"/>
                <a:gd name="T9" fmla="*/ 47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42">
                  <a:moveTo>
                    <a:pt x="216" y="477"/>
                  </a:moveTo>
                  <a:lnTo>
                    <a:pt x="0" y="542"/>
                  </a:lnTo>
                  <a:lnTo>
                    <a:pt x="0" y="65"/>
                  </a:lnTo>
                  <a:lnTo>
                    <a:pt x="216" y="0"/>
                  </a:lnTo>
                  <a:lnTo>
                    <a:pt x="216" y="4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$liḋe-Freeform: Shape 14"/>
            <p:cNvSpPr/>
            <p:nvPr/>
          </p:nvSpPr>
          <p:spPr bwMode="auto">
            <a:xfrm>
              <a:off x="7089299" y="4706959"/>
              <a:ext cx="611323" cy="499248"/>
            </a:xfrm>
            <a:custGeom>
              <a:avLst/>
              <a:gdLst>
                <a:gd name="T0" fmla="*/ 0 w 660"/>
                <a:gd name="T1" fmla="*/ 0 h 539"/>
                <a:gd name="T2" fmla="*/ 660 w 660"/>
                <a:gd name="T3" fmla="*/ 62 h 539"/>
                <a:gd name="T4" fmla="*/ 481 w 660"/>
                <a:gd name="T5" fmla="*/ 297 h 539"/>
                <a:gd name="T6" fmla="*/ 660 w 660"/>
                <a:gd name="T7" fmla="*/ 539 h 539"/>
                <a:gd name="T8" fmla="*/ 0 w 660"/>
                <a:gd name="T9" fmla="*/ 477 h 539"/>
                <a:gd name="T10" fmla="*/ 0 w 660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539">
                  <a:moveTo>
                    <a:pt x="0" y="0"/>
                  </a:moveTo>
                  <a:lnTo>
                    <a:pt x="660" y="62"/>
                  </a:lnTo>
                  <a:lnTo>
                    <a:pt x="481" y="297"/>
                  </a:lnTo>
                  <a:lnTo>
                    <a:pt x="660" y="539"/>
                  </a:lnTo>
                  <a:lnTo>
                    <a:pt x="0" y="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i$liḋe-Freeform: Shape 15"/>
            <p:cNvSpPr/>
            <p:nvPr/>
          </p:nvSpPr>
          <p:spPr bwMode="auto">
            <a:xfrm>
              <a:off x="7091152" y="4646753"/>
              <a:ext cx="200070" cy="502026"/>
            </a:xfrm>
            <a:custGeom>
              <a:avLst/>
              <a:gdLst>
                <a:gd name="T0" fmla="*/ 0 w 216"/>
                <a:gd name="T1" fmla="*/ 65 h 542"/>
                <a:gd name="T2" fmla="*/ 216 w 216"/>
                <a:gd name="T3" fmla="*/ 0 h 542"/>
                <a:gd name="T4" fmla="*/ 216 w 216"/>
                <a:gd name="T5" fmla="*/ 477 h 542"/>
                <a:gd name="T6" fmla="*/ 0 w 216"/>
                <a:gd name="T7" fmla="*/ 542 h 542"/>
                <a:gd name="T8" fmla="*/ 0 w 216"/>
                <a:gd name="T9" fmla="*/ 6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542">
                  <a:moveTo>
                    <a:pt x="0" y="65"/>
                  </a:moveTo>
                  <a:lnTo>
                    <a:pt x="216" y="0"/>
                  </a:lnTo>
                  <a:lnTo>
                    <a:pt x="216" y="477"/>
                  </a:lnTo>
                  <a:lnTo>
                    <a:pt x="0" y="54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16"/>
            <p:cNvGrpSpPr/>
            <p:nvPr/>
          </p:nvGrpSpPr>
          <p:grpSpPr>
            <a:xfrm>
              <a:off x="5125655" y="2788701"/>
              <a:ext cx="2165565" cy="614103"/>
              <a:chOff x="5026768" y="3236837"/>
              <a:chExt cx="2049890" cy="581300"/>
            </a:xfrm>
          </p:grpSpPr>
          <p:sp>
            <p:nvSpPr>
              <p:cNvPr id="30" name="i$liḋe-Freeform: Shape 17"/>
              <p:cNvSpPr/>
              <p:nvPr/>
            </p:nvSpPr>
            <p:spPr bwMode="auto">
              <a:xfrm>
                <a:off x="5026768" y="3236837"/>
                <a:ext cx="2049890" cy="581300"/>
              </a:xfrm>
              <a:custGeom>
                <a:avLst/>
                <a:gdLst>
                  <a:gd name="T0" fmla="*/ 2338 w 2338"/>
                  <a:gd name="T1" fmla="*/ 663 h 663"/>
                  <a:gd name="T2" fmla="*/ 0 w 2338"/>
                  <a:gd name="T3" fmla="*/ 477 h 663"/>
                  <a:gd name="T4" fmla="*/ 0 w 2338"/>
                  <a:gd name="T5" fmla="*/ 0 h 663"/>
                  <a:gd name="T6" fmla="*/ 2338 w 2338"/>
                  <a:gd name="T7" fmla="*/ 186 h 663"/>
                  <a:gd name="T8" fmla="*/ 2338 w 2338"/>
                  <a:gd name="T9" fmla="*/ 663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8" h="663">
                    <a:moveTo>
                      <a:pt x="2338" y="663"/>
                    </a:moveTo>
                    <a:lnTo>
                      <a:pt x="0" y="477"/>
                    </a:lnTo>
                    <a:lnTo>
                      <a:pt x="0" y="0"/>
                    </a:lnTo>
                    <a:lnTo>
                      <a:pt x="2338" y="186"/>
                    </a:lnTo>
                    <a:lnTo>
                      <a:pt x="2338" y="6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i$liḋe-TextBox 18"/>
              <p:cNvSpPr txBox="1"/>
              <p:nvPr/>
            </p:nvSpPr>
            <p:spPr>
              <a:xfrm rot="259200">
                <a:off x="5498758" y="3330836"/>
                <a:ext cx="1194480" cy="393304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9"/>
            <p:cNvGrpSpPr/>
            <p:nvPr/>
          </p:nvGrpSpPr>
          <p:grpSpPr>
            <a:xfrm>
              <a:off x="5125655" y="3631586"/>
              <a:ext cx="2165565" cy="614103"/>
              <a:chOff x="5026768" y="4034698"/>
              <a:chExt cx="2049890" cy="581300"/>
            </a:xfrm>
          </p:grpSpPr>
          <p:sp>
            <p:nvSpPr>
              <p:cNvPr id="28" name="i$liḋe-Freeform: Shape 20"/>
              <p:cNvSpPr/>
              <p:nvPr/>
            </p:nvSpPr>
            <p:spPr bwMode="auto">
              <a:xfrm>
                <a:off x="5026768" y="4034698"/>
                <a:ext cx="2049890" cy="581300"/>
              </a:xfrm>
              <a:custGeom>
                <a:avLst/>
                <a:gdLst>
                  <a:gd name="T0" fmla="*/ 2338 w 2338"/>
                  <a:gd name="T1" fmla="*/ 663 h 663"/>
                  <a:gd name="T2" fmla="*/ 0 w 2338"/>
                  <a:gd name="T3" fmla="*/ 477 h 663"/>
                  <a:gd name="T4" fmla="*/ 0 w 2338"/>
                  <a:gd name="T5" fmla="*/ 0 h 663"/>
                  <a:gd name="T6" fmla="*/ 2338 w 2338"/>
                  <a:gd name="T7" fmla="*/ 186 h 663"/>
                  <a:gd name="T8" fmla="*/ 2338 w 2338"/>
                  <a:gd name="T9" fmla="*/ 663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8" h="663">
                    <a:moveTo>
                      <a:pt x="2338" y="663"/>
                    </a:moveTo>
                    <a:lnTo>
                      <a:pt x="0" y="477"/>
                    </a:lnTo>
                    <a:lnTo>
                      <a:pt x="0" y="0"/>
                    </a:lnTo>
                    <a:lnTo>
                      <a:pt x="2338" y="186"/>
                    </a:lnTo>
                    <a:lnTo>
                      <a:pt x="2338" y="6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i$liḋe-TextBox 21"/>
              <p:cNvSpPr txBox="1"/>
              <p:nvPr/>
            </p:nvSpPr>
            <p:spPr>
              <a:xfrm rot="259200">
                <a:off x="5498759" y="4128601"/>
                <a:ext cx="1194480" cy="393304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2"/>
            <p:cNvGrpSpPr/>
            <p:nvPr/>
          </p:nvGrpSpPr>
          <p:grpSpPr>
            <a:xfrm>
              <a:off x="5125655" y="4474471"/>
              <a:ext cx="2165565" cy="614103"/>
              <a:chOff x="5026768" y="4832560"/>
              <a:chExt cx="2049890" cy="581300"/>
            </a:xfrm>
          </p:grpSpPr>
          <p:sp>
            <p:nvSpPr>
              <p:cNvPr id="26" name="i$liḋe-Freeform: Shape 23"/>
              <p:cNvSpPr/>
              <p:nvPr/>
            </p:nvSpPr>
            <p:spPr bwMode="auto">
              <a:xfrm>
                <a:off x="5026768" y="4832560"/>
                <a:ext cx="2049890" cy="581300"/>
              </a:xfrm>
              <a:custGeom>
                <a:avLst/>
                <a:gdLst>
                  <a:gd name="T0" fmla="*/ 2338 w 2338"/>
                  <a:gd name="T1" fmla="*/ 663 h 663"/>
                  <a:gd name="T2" fmla="*/ 0 w 2338"/>
                  <a:gd name="T3" fmla="*/ 477 h 663"/>
                  <a:gd name="T4" fmla="*/ 0 w 2338"/>
                  <a:gd name="T5" fmla="*/ 0 h 663"/>
                  <a:gd name="T6" fmla="*/ 2338 w 2338"/>
                  <a:gd name="T7" fmla="*/ 186 h 663"/>
                  <a:gd name="T8" fmla="*/ 2338 w 2338"/>
                  <a:gd name="T9" fmla="*/ 663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8" h="663">
                    <a:moveTo>
                      <a:pt x="2338" y="663"/>
                    </a:moveTo>
                    <a:lnTo>
                      <a:pt x="0" y="477"/>
                    </a:lnTo>
                    <a:lnTo>
                      <a:pt x="0" y="0"/>
                    </a:lnTo>
                    <a:lnTo>
                      <a:pt x="2338" y="186"/>
                    </a:lnTo>
                    <a:lnTo>
                      <a:pt x="2338" y="6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i$liḋe-TextBox 24"/>
              <p:cNvSpPr txBox="1"/>
              <p:nvPr/>
            </p:nvSpPr>
            <p:spPr>
              <a:xfrm rot="259200">
                <a:off x="5498758" y="4922207"/>
                <a:ext cx="1194480" cy="393304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r>
                  <a:rPr lang="zh-CN" altLang="en-US" sz="1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1"/>
          <p:cNvGrpSpPr/>
          <p:nvPr/>
        </p:nvGrpSpPr>
        <p:grpSpPr>
          <a:xfrm>
            <a:off x="539750" y="1688124"/>
            <a:ext cx="1941451" cy="939594"/>
            <a:chOff x="795527" y="2404021"/>
            <a:chExt cx="2512741" cy="946413"/>
          </a:xfrm>
        </p:grpSpPr>
        <p:sp>
          <p:nvSpPr>
            <p:cNvPr id="14" name="i$liḋe-TextBox 26"/>
            <p:cNvSpPr txBox="1"/>
            <p:nvPr/>
          </p:nvSpPr>
          <p:spPr>
            <a:xfrm>
              <a:off x="795527" y="2657937"/>
              <a:ext cx="2512741" cy="6924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100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i$liḋe-TextBox 27"/>
            <p:cNvSpPr txBox="1"/>
            <p:nvPr/>
          </p:nvSpPr>
          <p:spPr>
            <a:xfrm>
              <a:off x="795527" y="2404021"/>
              <a:ext cx="2512741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539750" y="3121955"/>
            <a:ext cx="1941451" cy="939594"/>
            <a:chOff x="795527" y="4315796"/>
            <a:chExt cx="2512741" cy="946413"/>
          </a:xfrm>
        </p:grpSpPr>
        <p:sp>
          <p:nvSpPr>
            <p:cNvPr id="12" name="i$liḋe-TextBox 29"/>
            <p:cNvSpPr txBox="1"/>
            <p:nvPr/>
          </p:nvSpPr>
          <p:spPr>
            <a:xfrm>
              <a:off x="795527" y="4569712"/>
              <a:ext cx="2512741" cy="6924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100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i$liḋe-TextBox 30"/>
            <p:cNvSpPr txBox="1"/>
            <p:nvPr/>
          </p:nvSpPr>
          <p:spPr>
            <a:xfrm>
              <a:off x="795527" y="4315796"/>
              <a:ext cx="2512741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670250" y="2091526"/>
            <a:ext cx="3803500" cy="1433831"/>
            <a:chOff x="2670250" y="2091526"/>
            <a:chExt cx="3803500" cy="1433831"/>
          </a:xfrm>
        </p:grpSpPr>
        <p:cxnSp>
          <p:nvCxnSpPr>
            <p:cNvPr id="4" name="i$liḋe-Straight Connector 25"/>
            <p:cNvCxnSpPr/>
            <p:nvPr/>
          </p:nvCxnSpPr>
          <p:spPr>
            <a:xfrm flipH="1">
              <a:off x="2670250" y="2091526"/>
              <a:ext cx="624648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i$liḋe-Straight Connector 28"/>
            <p:cNvCxnSpPr/>
            <p:nvPr/>
          </p:nvCxnSpPr>
          <p:spPr>
            <a:xfrm flipH="1">
              <a:off x="2670250" y="3525357"/>
              <a:ext cx="624648" cy="0"/>
            </a:xfrm>
            <a:prstGeom prst="line">
              <a:avLst/>
            </a:prstGeom>
            <a:ln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i$liḋe-Straight Connector 31"/>
            <p:cNvCxnSpPr/>
            <p:nvPr/>
          </p:nvCxnSpPr>
          <p:spPr>
            <a:xfrm>
              <a:off x="5849102" y="3017787"/>
              <a:ext cx="624648" cy="0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8"/>
          <p:cNvGrpSpPr/>
          <p:nvPr/>
        </p:nvGrpSpPr>
        <p:grpSpPr>
          <a:xfrm>
            <a:off x="6662799" y="2605264"/>
            <a:ext cx="1941848" cy="854361"/>
            <a:chOff x="8883732" y="3626490"/>
            <a:chExt cx="2512741" cy="860560"/>
          </a:xfrm>
        </p:grpSpPr>
        <p:sp>
          <p:nvSpPr>
            <p:cNvPr id="10" name="i$liḋe-TextBox 32"/>
            <p:cNvSpPr txBox="1"/>
            <p:nvPr/>
          </p:nvSpPr>
          <p:spPr>
            <a:xfrm flipH="1">
              <a:off x="8883732" y="3963908"/>
              <a:ext cx="2512741" cy="52314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100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iS1ide-TextBox 33"/>
            <p:cNvSpPr txBox="1"/>
            <p:nvPr/>
          </p:nvSpPr>
          <p:spPr>
            <a:xfrm flipH="1">
              <a:off x="8883732" y="3626490"/>
              <a:ext cx="1194783" cy="27900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3305677" y="3040502"/>
            <a:ext cx="3841485" cy="743460"/>
            <a:chOff x="3305677" y="3040502"/>
            <a:chExt cx="3841485" cy="743460"/>
          </a:xfrm>
        </p:grpSpPr>
        <p:grpSp>
          <p:nvGrpSpPr>
            <p:cNvPr id="3" name="Group 69"/>
            <p:cNvGrpSpPr/>
            <p:nvPr/>
          </p:nvGrpSpPr>
          <p:grpSpPr>
            <a:xfrm>
              <a:off x="5436096" y="3165815"/>
              <a:ext cx="1711066" cy="445908"/>
              <a:chOff x="7254260" y="4405000"/>
              <a:chExt cx="2281421" cy="594544"/>
            </a:xfrm>
          </p:grpSpPr>
          <p:sp>
            <p:nvSpPr>
              <p:cNvPr id="53" name="îṥļîḑé-Freeform: Shape 7"/>
              <p:cNvSpPr/>
              <p:nvPr/>
            </p:nvSpPr>
            <p:spPr bwMode="auto">
              <a:xfrm rot="5400000">
                <a:off x="8018568" y="3676432"/>
                <a:ext cx="548233" cy="2076850"/>
              </a:xfrm>
              <a:custGeom>
                <a:avLst/>
                <a:gdLst>
                  <a:gd name="T0" fmla="*/ 0 w 630"/>
                  <a:gd name="T1" fmla="*/ 0 h 2415"/>
                  <a:gd name="T2" fmla="*/ 0 w 630"/>
                  <a:gd name="T3" fmla="*/ 2415 h 2415"/>
                  <a:gd name="T4" fmla="*/ 630 w 630"/>
                  <a:gd name="T5" fmla="*/ 2415 h 2415"/>
                  <a:gd name="T6" fmla="*/ 630 w 630"/>
                  <a:gd name="T7" fmla="*/ 257 h 2415"/>
                  <a:gd name="T8" fmla="*/ 0 w 630"/>
                  <a:gd name="T9" fmla="*/ 0 h 2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2415">
                    <a:moveTo>
                      <a:pt x="0" y="0"/>
                    </a:moveTo>
                    <a:lnTo>
                      <a:pt x="0" y="2415"/>
                    </a:lnTo>
                    <a:lnTo>
                      <a:pt x="630" y="2415"/>
                    </a:lnTo>
                    <a:lnTo>
                      <a:pt x="630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vert270" wrap="none" lIns="68580" tIns="34290" rIns="68580" bIns="34290" anchor="ctr" anchorCtr="1" compatLnSpc="1">
                <a:normAutofit/>
              </a:bodyPr>
              <a:lstStyle/>
              <a:p>
                <a:pPr algn="ctr"/>
                <a:r>
                  <a:rPr lang="en-US" sz="13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lang="en-US" sz="13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îṥļîḑé-Oval 8"/>
              <p:cNvSpPr/>
              <p:nvPr/>
            </p:nvSpPr>
            <p:spPr>
              <a:xfrm>
                <a:off x="8931888" y="4405000"/>
                <a:ext cx="603793" cy="594544"/>
              </a:xfrm>
              <a:prstGeom prst="ellipse">
                <a:avLst/>
              </a:prstGeom>
              <a:solidFill>
                <a:schemeClr val="bg2"/>
              </a:solidFill>
              <a:ln w="793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47"/>
            <p:cNvGrpSpPr/>
            <p:nvPr/>
          </p:nvGrpSpPr>
          <p:grpSpPr>
            <a:xfrm>
              <a:off x="3305677" y="3040502"/>
              <a:ext cx="2224965" cy="743460"/>
              <a:chOff x="4091480" y="4277358"/>
              <a:chExt cx="3289569" cy="1099192"/>
            </a:xfrm>
          </p:grpSpPr>
          <p:sp>
            <p:nvSpPr>
              <p:cNvPr id="43" name="îṥļîḑé-Freeform: Shape 18"/>
              <p:cNvSpPr/>
              <p:nvPr/>
            </p:nvSpPr>
            <p:spPr bwMode="auto">
              <a:xfrm>
                <a:off x="6035118" y="4377306"/>
                <a:ext cx="654260" cy="717127"/>
              </a:xfrm>
              <a:custGeom>
                <a:avLst/>
                <a:gdLst>
                  <a:gd name="T0" fmla="*/ 752 w 752"/>
                  <a:gd name="T1" fmla="*/ 88 h 595"/>
                  <a:gd name="T2" fmla="*/ 752 w 752"/>
                  <a:gd name="T3" fmla="*/ 595 h 595"/>
                  <a:gd name="T4" fmla="*/ 0 w 752"/>
                  <a:gd name="T5" fmla="*/ 395 h 595"/>
                  <a:gd name="T6" fmla="*/ 0 w 752"/>
                  <a:gd name="T7" fmla="*/ 0 h 595"/>
                  <a:gd name="T8" fmla="*/ 752 w 752"/>
                  <a:gd name="T9" fmla="*/ 8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îṥļîḑé-Freeform: Shape 19"/>
              <p:cNvSpPr/>
              <p:nvPr/>
            </p:nvSpPr>
            <p:spPr bwMode="auto">
              <a:xfrm>
                <a:off x="4784891" y="4385125"/>
                <a:ext cx="1250228" cy="766542"/>
              </a:xfrm>
              <a:custGeom>
                <a:avLst/>
                <a:gdLst>
                  <a:gd name="T0" fmla="*/ 1437 w 1437"/>
                  <a:gd name="T1" fmla="*/ 0 h 636"/>
                  <a:gd name="T2" fmla="*/ 1437 w 1437"/>
                  <a:gd name="T3" fmla="*/ 395 h 636"/>
                  <a:gd name="T4" fmla="*/ 0 w 1437"/>
                  <a:gd name="T5" fmla="*/ 636 h 636"/>
                  <a:gd name="T6" fmla="*/ 0 w 1437"/>
                  <a:gd name="T7" fmla="*/ 129 h 636"/>
                  <a:gd name="T8" fmla="*/ 1437 w 1437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îṥļîḑé-Freeform: Shape 20"/>
              <p:cNvSpPr/>
              <p:nvPr/>
            </p:nvSpPr>
            <p:spPr bwMode="auto">
              <a:xfrm>
                <a:off x="4091480" y="4541309"/>
                <a:ext cx="1345931" cy="831626"/>
              </a:xfrm>
              <a:custGeom>
                <a:avLst/>
                <a:gdLst>
                  <a:gd name="T0" fmla="*/ 1547 w 1547"/>
                  <a:gd name="T1" fmla="*/ 183 h 690"/>
                  <a:gd name="T2" fmla="*/ 1547 w 1547"/>
                  <a:gd name="T3" fmla="*/ 690 h 690"/>
                  <a:gd name="T4" fmla="*/ 0 w 1547"/>
                  <a:gd name="T5" fmla="*/ 504 h 690"/>
                  <a:gd name="T6" fmla="*/ 0 w 1547"/>
                  <a:gd name="T7" fmla="*/ 0 h 690"/>
                  <a:gd name="T8" fmla="*/ 1547 w 1547"/>
                  <a:gd name="T9" fmla="*/ 183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îṥļîḑé-Freeform: Shape 21"/>
              <p:cNvSpPr/>
              <p:nvPr/>
            </p:nvSpPr>
            <p:spPr bwMode="auto">
              <a:xfrm>
                <a:off x="5437411" y="4499125"/>
                <a:ext cx="1943638" cy="877425"/>
              </a:xfrm>
              <a:custGeom>
                <a:avLst/>
                <a:gdLst>
                  <a:gd name="T0" fmla="*/ 2234 w 2234"/>
                  <a:gd name="T1" fmla="*/ 0 h 728"/>
                  <a:gd name="T2" fmla="*/ 2234 w 2234"/>
                  <a:gd name="T3" fmla="*/ 507 h 728"/>
                  <a:gd name="T4" fmla="*/ 0 w 2234"/>
                  <a:gd name="T5" fmla="*/ 728 h 728"/>
                  <a:gd name="T6" fmla="*/ 0 w 2234"/>
                  <a:gd name="T7" fmla="*/ 221 h 728"/>
                  <a:gd name="T8" fmla="*/ 2234 w 2234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îṥļîḑé-Freeform: Shape 22"/>
              <p:cNvSpPr/>
              <p:nvPr/>
            </p:nvSpPr>
            <p:spPr bwMode="auto">
              <a:xfrm>
                <a:off x="4091480" y="4277358"/>
                <a:ext cx="3289569" cy="488129"/>
              </a:xfrm>
              <a:custGeom>
                <a:avLst/>
                <a:gdLst>
                  <a:gd name="T0" fmla="*/ 2236 w 3781"/>
                  <a:gd name="T1" fmla="*/ 0 h 405"/>
                  <a:gd name="T2" fmla="*/ 3781 w 3781"/>
                  <a:gd name="T3" fmla="*/ 184 h 405"/>
                  <a:gd name="T4" fmla="*/ 1547 w 3781"/>
                  <a:gd name="T5" fmla="*/ 405 h 405"/>
                  <a:gd name="T6" fmla="*/ 0 w 3781"/>
                  <a:gd name="T7" fmla="*/ 222 h 405"/>
                  <a:gd name="T8" fmla="*/ 2236 w 3781"/>
                  <a:gd name="T9" fmla="*/ 0 h 405"/>
                  <a:gd name="T10" fmla="*/ 797 w 3781"/>
                  <a:gd name="T11" fmla="*/ 222 h 405"/>
                  <a:gd name="T12" fmla="*/ 1550 w 3781"/>
                  <a:gd name="T13" fmla="*/ 312 h 405"/>
                  <a:gd name="T14" fmla="*/ 2986 w 3781"/>
                  <a:gd name="T15" fmla="*/ 181 h 405"/>
                  <a:gd name="T16" fmla="*/ 2234 w 3781"/>
                  <a:gd name="T17" fmla="*/ 93 h 405"/>
                  <a:gd name="T18" fmla="*/ 797 w 3781"/>
                  <a:gd name="T19" fmla="*/ 2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îṥļîḑé-Freeform: Shape 23"/>
              <p:cNvSpPr/>
              <p:nvPr/>
            </p:nvSpPr>
            <p:spPr bwMode="auto">
              <a:xfrm>
                <a:off x="4091480" y="4277358"/>
                <a:ext cx="3289569" cy="488129"/>
              </a:xfrm>
              <a:custGeom>
                <a:avLst/>
                <a:gdLst>
                  <a:gd name="T0" fmla="*/ 2236 w 3781"/>
                  <a:gd name="T1" fmla="*/ 0 h 405"/>
                  <a:gd name="T2" fmla="*/ 3781 w 3781"/>
                  <a:gd name="T3" fmla="*/ 184 h 405"/>
                  <a:gd name="T4" fmla="*/ 1547 w 3781"/>
                  <a:gd name="T5" fmla="*/ 405 h 405"/>
                  <a:gd name="T6" fmla="*/ 0 w 3781"/>
                  <a:gd name="T7" fmla="*/ 222 h 405"/>
                  <a:gd name="T8" fmla="*/ 2236 w 3781"/>
                  <a:gd name="T9" fmla="*/ 0 h 405"/>
                  <a:gd name="T10" fmla="*/ 797 w 3781"/>
                  <a:gd name="T11" fmla="*/ 222 h 405"/>
                  <a:gd name="T12" fmla="*/ 1550 w 3781"/>
                  <a:gd name="T13" fmla="*/ 312 h 405"/>
                  <a:gd name="T14" fmla="*/ 2986 w 3781"/>
                  <a:gd name="T15" fmla="*/ 181 h 405"/>
                  <a:gd name="T16" fmla="*/ 2234 w 3781"/>
                  <a:gd name="T17" fmla="*/ 93 h 405"/>
                  <a:gd name="T18" fmla="*/ 797 w 3781"/>
                  <a:gd name="T19" fmla="*/ 2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73"/>
          <p:cNvGrpSpPr/>
          <p:nvPr/>
        </p:nvGrpSpPr>
        <p:grpSpPr>
          <a:xfrm>
            <a:off x="2122646" y="2563206"/>
            <a:ext cx="3152163" cy="578329"/>
            <a:chOff x="2710267" y="3601521"/>
            <a:chExt cx="4202884" cy="771105"/>
          </a:xfrm>
        </p:grpSpPr>
        <p:grpSp>
          <p:nvGrpSpPr>
            <p:cNvPr id="33" name="Group 54"/>
            <p:cNvGrpSpPr/>
            <p:nvPr/>
          </p:nvGrpSpPr>
          <p:grpSpPr>
            <a:xfrm>
              <a:off x="2710267" y="3782329"/>
              <a:ext cx="1960756" cy="440972"/>
              <a:chOff x="2643463" y="3779412"/>
              <a:chExt cx="1960756" cy="440972"/>
            </a:xfrm>
          </p:grpSpPr>
          <p:sp>
            <p:nvSpPr>
              <p:cNvPr id="41" name="îṥļîḑé-Freeform: Shape 4"/>
              <p:cNvSpPr/>
              <p:nvPr/>
            </p:nvSpPr>
            <p:spPr bwMode="auto">
              <a:xfrm rot="5400000" flipV="1">
                <a:off x="3498990" y="3097982"/>
                <a:ext cx="406623" cy="1803834"/>
              </a:xfrm>
              <a:custGeom>
                <a:avLst/>
                <a:gdLst>
                  <a:gd name="T0" fmla="*/ 0 w 630"/>
                  <a:gd name="T1" fmla="*/ 0 h 2415"/>
                  <a:gd name="T2" fmla="*/ 0 w 630"/>
                  <a:gd name="T3" fmla="*/ 2415 h 2415"/>
                  <a:gd name="T4" fmla="*/ 630 w 630"/>
                  <a:gd name="T5" fmla="*/ 2415 h 2415"/>
                  <a:gd name="T6" fmla="*/ 630 w 630"/>
                  <a:gd name="T7" fmla="*/ 257 h 2415"/>
                  <a:gd name="T8" fmla="*/ 0 w 630"/>
                  <a:gd name="T9" fmla="*/ 0 h 2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2415">
                    <a:moveTo>
                      <a:pt x="0" y="0"/>
                    </a:moveTo>
                    <a:lnTo>
                      <a:pt x="0" y="2415"/>
                    </a:lnTo>
                    <a:lnTo>
                      <a:pt x="630" y="2415"/>
                    </a:lnTo>
                    <a:lnTo>
                      <a:pt x="630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vert" wrap="none" lIns="68580" tIns="34290" rIns="68580" bIns="34290" anchor="ctr" anchorCtr="1" compatLnSpc="1">
                <a:normAutofit fontScale="92500" lnSpcReduction="10000"/>
              </a:bodyPr>
              <a:lstStyle/>
              <a:p>
                <a:pPr algn="ctr"/>
                <a:r>
                  <a:rPr lang="en-US" sz="13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en-US" sz="13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îṥļîḑé-Oval 5"/>
              <p:cNvSpPr/>
              <p:nvPr/>
            </p:nvSpPr>
            <p:spPr>
              <a:xfrm>
                <a:off x="2643463" y="3779412"/>
                <a:ext cx="447832" cy="4409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9"/>
            <p:cNvGrpSpPr/>
            <p:nvPr/>
          </p:nvGrpSpPr>
          <p:grpSpPr>
            <a:xfrm>
              <a:off x="4593791" y="3601521"/>
              <a:ext cx="2319360" cy="771105"/>
              <a:chOff x="4430957" y="3571677"/>
              <a:chExt cx="2571847" cy="855047"/>
            </a:xfrm>
          </p:grpSpPr>
          <p:sp>
            <p:nvSpPr>
              <p:cNvPr id="35" name="îṥļîḑé-Freeform: Shape 25"/>
              <p:cNvSpPr/>
              <p:nvPr/>
            </p:nvSpPr>
            <p:spPr bwMode="auto">
              <a:xfrm>
                <a:off x="5950530" y="3649818"/>
                <a:ext cx="511513" cy="560663"/>
              </a:xfrm>
              <a:custGeom>
                <a:avLst/>
                <a:gdLst>
                  <a:gd name="T0" fmla="*/ 752 w 752"/>
                  <a:gd name="T1" fmla="*/ 88 h 595"/>
                  <a:gd name="T2" fmla="*/ 752 w 752"/>
                  <a:gd name="T3" fmla="*/ 595 h 595"/>
                  <a:gd name="T4" fmla="*/ 0 w 752"/>
                  <a:gd name="T5" fmla="*/ 395 h 595"/>
                  <a:gd name="T6" fmla="*/ 0 w 752"/>
                  <a:gd name="T7" fmla="*/ 0 h 595"/>
                  <a:gd name="T8" fmla="*/ 752 w 752"/>
                  <a:gd name="T9" fmla="*/ 8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îṥļîḑé-Freeform: Shape 26"/>
              <p:cNvSpPr/>
              <p:nvPr/>
            </p:nvSpPr>
            <p:spPr bwMode="auto">
              <a:xfrm>
                <a:off x="4973079" y="3654989"/>
                <a:ext cx="977452" cy="599297"/>
              </a:xfrm>
              <a:custGeom>
                <a:avLst/>
                <a:gdLst>
                  <a:gd name="T0" fmla="*/ 1437 w 1437"/>
                  <a:gd name="T1" fmla="*/ 0 h 636"/>
                  <a:gd name="T2" fmla="*/ 1437 w 1437"/>
                  <a:gd name="T3" fmla="*/ 395 h 636"/>
                  <a:gd name="T4" fmla="*/ 0 w 1437"/>
                  <a:gd name="T5" fmla="*/ 636 h 636"/>
                  <a:gd name="T6" fmla="*/ 0 w 1437"/>
                  <a:gd name="T7" fmla="*/ 129 h 636"/>
                  <a:gd name="T8" fmla="*/ 1437 w 1437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îṥļîḑé-Freeform: Shape 27"/>
              <p:cNvSpPr/>
              <p:nvPr/>
            </p:nvSpPr>
            <p:spPr bwMode="auto">
              <a:xfrm>
                <a:off x="4430957" y="3766880"/>
                <a:ext cx="1052274" cy="650180"/>
              </a:xfrm>
              <a:custGeom>
                <a:avLst/>
                <a:gdLst>
                  <a:gd name="T0" fmla="*/ 1547 w 1547"/>
                  <a:gd name="T1" fmla="*/ 183 h 690"/>
                  <a:gd name="T2" fmla="*/ 1547 w 1547"/>
                  <a:gd name="T3" fmla="*/ 690 h 690"/>
                  <a:gd name="T4" fmla="*/ 0 w 1547"/>
                  <a:gd name="T5" fmla="*/ 504 h 690"/>
                  <a:gd name="T6" fmla="*/ 0 w 1547"/>
                  <a:gd name="T7" fmla="*/ 0 h 690"/>
                  <a:gd name="T8" fmla="*/ 1547 w 1547"/>
                  <a:gd name="T9" fmla="*/ 183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îṥļîḑé-Freeform: Shape 28"/>
              <p:cNvSpPr/>
              <p:nvPr/>
            </p:nvSpPr>
            <p:spPr bwMode="auto">
              <a:xfrm>
                <a:off x="5483231" y="3740737"/>
                <a:ext cx="1519573" cy="685987"/>
              </a:xfrm>
              <a:custGeom>
                <a:avLst/>
                <a:gdLst>
                  <a:gd name="T0" fmla="*/ 2234 w 2234"/>
                  <a:gd name="T1" fmla="*/ 0 h 728"/>
                  <a:gd name="T2" fmla="*/ 2234 w 2234"/>
                  <a:gd name="T3" fmla="*/ 507 h 728"/>
                  <a:gd name="T4" fmla="*/ 0 w 2234"/>
                  <a:gd name="T5" fmla="*/ 728 h 728"/>
                  <a:gd name="T6" fmla="*/ 0 w 2234"/>
                  <a:gd name="T7" fmla="*/ 221 h 728"/>
                  <a:gd name="T8" fmla="*/ 2234 w 2234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îṥļîḑé-Freeform: Shape 29"/>
              <p:cNvSpPr/>
              <p:nvPr/>
            </p:nvSpPr>
            <p:spPr bwMode="auto">
              <a:xfrm>
                <a:off x="4430957" y="3571677"/>
                <a:ext cx="2571847" cy="381628"/>
              </a:xfrm>
              <a:custGeom>
                <a:avLst/>
                <a:gdLst>
                  <a:gd name="T0" fmla="*/ 2236 w 3781"/>
                  <a:gd name="T1" fmla="*/ 0 h 405"/>
                  <a:gd name="T2" fmla="*/ 3781 w 3781"/>
                  <a:gd name="T3" fmla="*/ 184 h 405"/>
                  <a:gd name="T4" fmla="*/ 1547 w 3781"/>
                  <a:gd name="T5" fmla="*/ 405 h 405"/>
                  <a:gd name="T6" fmla="*/ 0 w 3781"/>
                  <a:gd name="T7" fmla="*/ 222 h 405"/>
                  <a:gd name="T8" fmla="*/ 2236 w 3781"/>
                  <a:gd name="T9" fmla="*/ 0 h 405"/>
                  <a:gd name="T10" fmla="*/ 797 w 3781"/>
                  <a:gd name="T11" fmla="*/ 222 h 405"/>
                  <a:gd name="T12" fmla="*/ 1550 w 3781"/>
                  <a:gd name="T13" fmla="*/ 312 h 405"/>
                  <a:gd name="T14" fmla="*/ 2986 w 3781"/>
                  <a:gd name="T15" fmla="*/ 181 h 405"/>
                  <a:gd name="T16" fmla="*/ 2234 w 3781"/>
                  <a:gd name="T17" fmla="*/ 93 h 405"/>
                  <a:gd name="T18" fmla="*/ 797 w 3781"/>
                  <a:gd name="T19" fmla="*/ 2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îṥļîḑé-Freeform: Shape 30"/>
              <p:cNvSpPr/>
              <p:nvPr/>
            </p:nvSpPr>
            <p:spPr bwMode="auto">
              <a:xfrm>
                <a:off x="4430957" y="3571677"/>
                <a:ext cx="2571847" cy="381628"/>
              </a:xfrm>
              <a:custGeom>
                <a:avLst/>
                <a:gdLst>
                  <a:gd name="T0" fmla="*/ 2236 w 3781"/>
                  <a:gd name="T1" fmla="*/ 0 h 405"/>
                  <a:gd name="T2" fmla="*/ 3781 w 3781"/>
                  <a:gd name="T3" fmla="*/ 184 h 405"/>
                  <a:gd name="T4" fmla="*/ 1547 w 3781"/>
                  <a:gd name="T5" fmla="*/ 405 h 405"/>
                  <a:gd name="T6" fmla="*/ 0 w 3781"/>
                  <a:gd name="T7" fmla="*/ 222 h 405"/>
                  <a:gd name="T8" fmla="*/ 2236 w 3781"/>
                  <a:gd name="T9" fmla="*/ 0 h 405"/>
                  <a:gd name="T10" fmla="*/ 797 w 3781"/>
                  <a:gd name="T11" fmla="*/ 222 h 405"/>
                  <a:gd name="T12" fmla="*/ 1550 w 3781"/>
                  <a:gd name="T13" fmla="*/ 312 h 405"/>
                  <a:gd name="T14" fmla="*/ 2986 w 3781"/>
                  <a:gd name="T15" fmla="*/ 181 h 405"/>
                  <a:gd name="T16" fmla="*/ 2234 w 3781"/>
                  <a:gd name="T17" fmla="*/ 93 h 405"/>
                  <a:gd name="T18" fmla="*/ 797 w 3781"/>
                  <a:gd name="T19" fmla="*/ 2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634187" y="2109599"/>
            <a:ext cx="2899633" cy="516796"/>
            <a:chOff x="3634187" y="2109599"/>
            <a:chExt cx="2899633" cy="516796"/>
          </a:xfrm>
        </p:grpSpPr>
        <p:grpSp>
          <p:nvGrpSpPr>
            <p:cNvPr id="4" name="Group 53"/>
            <p:cNvGrpSpPr/>
            <p:nvPr/>
          </p:nvGrpSpPr>
          <p:grpSpPr>
            <a:xfrm>
              <a:off x="5188121" y="2204162"/>
              <a:ext cx="1345699" cy="302180"/>
              <a:chOff x="6797567" y="3140485"/>
              <a:chExt cx="1794265" cy="402906"/>
            </a:xfrm>
          </p:grpSpPr>
          <p:sp>
            <p:nvSpPr>
              <p:cNvPr id="51" name="îṥļîḑé-Freeform: Shape 10"/>
              <p:cNvSpPr/>
              <p:nvPr/>
            </p:nvSpPr>
            <p:spPr bwMode="auto">
              <a:xfrm rot="5400000">
                <a:off x="7438981" y="2523292"/>
                <a:ext cx="371522" cy="1654350"/>
              </a:xfrm>
              <a:custGeom>
                <a:avLst/>
                <a:gdLst>
                  <a:gd name="T0" fmla="*/ 0 w 630"/>
                  <a:gd name="T1" fmla="*/ 0 h 2415"/>
                  <a:gd name="T2" fmla="*/ 0 w 630"/>
                  <a:gd name="T3" fmla="*/ 2415 h 2415"/>
                  <a:gd name="T4" fmla="*/ 630 w 630"/>
                  <a:gd name="T5" fmla="*/ 2415 h 2415"/>
                  <a:gd name="T6" fmla="*/ 630 w 630"/>
                  <a:gd name="T7" fmla="*/ 257 h 2415"/>
                  <a:gd name="T8" fmla="*/ 0 w 630"/>
                  <a:gd name="T9" fmla="*/ 0 h 2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2415">
                    <a:moveTo>
                      <a:pt x="0" y="0"/>
                    </a:moveTo>
                    <a:lnTo>
                      <a:pt x="0" y="2415"/>
                    </a:lnTo>
                    <a:lnTo>
                      <a:pt x="630" y="2415"/>
                    </a:lnTo>
                    <a:lnTo>
                      <a:pt x="630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vert270" wrap="none" lIns="68580" tIns="34290" rIns="68580" bIns="34290" anchor="ctr" anchorCtr="1" compatLnSpc="1">
                <a:normAutofit fontScale="85000" lnSpcReduction="20000"/>
              </a:bodyPr>
              <a:lstStyle/>
              <a:p>
                <a:pPr algn="ctr"/>
                <a:r>
                  <a:rPr lang="en-US" sz="13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en-US" sz="13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îṥļîḑé-Oval 11"/>
              <p:cNvSpPr/>
              <p:nvPr/>
            </p:nvSpPr>
            <p:spPr>
              <a:xfrm>
                <a:off x="8182659" y="3140485"/>
                <a:ext cx="409173" cy="4029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6"/>
            <p:cNvGrpSpPr/>
            <p:nvPr/>
          </p:nvGrpSpPr>
          <p:grpSpPr>
            <a:xfrm>
              <a:off x="3634187" y="2109599"/>
              <a:ext cx="1553936" cy="516796"/>
              <a:chOff x="4577175" y="2901032"/>
              <a:chExt cx="2297465" cy="764072"/>
            </a:xfrm>
          </p:grpSpPr>
          <p:sp>
            <p:nvSpPr>
              <p:cNvPr id="27" name="îṥļîḑé-Freeform: Shape 32"/>
              <p:cNvSpPr/>
              <p:nvPr/>
            </p:nvSpPr>
            <p:spPr bwMode="auto">
              <a:xfrm>
                <a:off x="5943105" y="2976019"/>
                <a:ext cx="452821" cy="496331"/>
              </a:xfrm>
              <a:custGeom>
                <a:avLst/>
                <a:gdLst>
                  <a:gd name="T0" fmla="*/ 752 w 752"/>
                  <a:gd name="T1" fmla="*/ 88 h 595"/>
                  <a:gd name="T2" fmla="*/ 752 w 752"/>
                  <a:gd name="T3" fmla="*/ 595 h 595"/>
                  <a:gd name="T4" fmla="*/ 0 w 752"/>
                  <a:gd name="T5" fmla="*/ 395 h 595"/>
                  <a:gd name="T6" fmla="*/ 0 w 752"/>
                  <a:gd name="T7" fmla="*/ 0 h 595"/>
                  <a:gd name="T8" fmla="*/ 752 w 752"/>
                  <a:gd name="T9" fmla="*/ 8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595">
                    <a:moveTo>
                      <a:pt x="752" y="88"/>
                    </a:moveTo>
                    <a:lnTo>
                      <a:pt x="752" y="595"/>
                    </a:lnTo>
                    <a:lnTo>
                      <a:pt x="0" y="395"/>
                    </a:lnTo>
                    <a:lnTo>
                      <a:pt x="0" y="0"/>
                    </a:lnTo>
                    <a:lnTo>
                      <a:pt x="752" y="8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îṥļîḑé-Freeform: Shape 33"/>
              <p:cNvSpPr/>
              <p:nvPr/>
            </p:nvSpPr>
            <p:spPr bwMode="auto">
              <a:xfrm>
                <a:off x="5077809" y="2980100"/>
                <a:ext cx="865297" cy="530532"/>
              </a:xfrm>
              <a:custGeom>
                <a:avLst/>
                <a:gdLst>
                  <a:gd name="T0" fmla="*/ 1437 w 1437"/>
                  <a:gd name="T1" fmla="*/ 0 h 636"/>
                  <a:gd name="T2" fmla="*/ 1437 w 1437"/>
                  <a:gd name="T3" fmla="*/ 395 h 636"/>
                  <a:gd name="T4" fmla="*/ 0 w 1437"/>
                  <a:gd name="T5" fmla="*/ 636 h 636"/>
                  <a:gd name="T6" fmla="*/ 0 w 1437"/>
                  <a:gd name="T7" fmla="*/ 129 h 636"/>
                  <a:gd name="T8" fmla="*/ 1437 w 1437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7" h="636">
                    <a:moveTo>
                      <a:pt x="1437" y="0"/>
                    </a:moveTo>
                    <a:lnTo>
                      <a:pt x="1437" y="395"/>
                    </a:lnTo>
                    <a:lnTo>
                      <a:pt x="0" y="636"/>
                    </a:lnTo>
                    <a:lnTo>
                      <a:pt x="0" y="129"/>
                    </a:lnTo>
                    <a:lnTo>
                      <a:pt x="14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482600" dist="190500">
                  <a:schemeClr val="bg1">
                    <a:lumMod val="95000"/>
                    <a:alpha val="50000"/>
                  </a:schemeClr>
                </a:innerShdw>
              </a:effec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ïšḻïďê-Freeform: Shape 34"/>
              <p:cNvSpPr/>
              <p:nvPr/>
            </p:nvSpPr>
            <p:spPr bwMode="auto">
              <a:xfrm>
                <a:off x="4597891" y="3089527"/>
                <a:ext cx="931534" cy="575577"/>
              </a:xfrm>
              <a:custGeom>
                <a:avLst/>
                <a:gdLst>
                  <a:gd name="T0" fmla="*/ 1547 w 1547"/>
                  <a:gd name="T1" fmla="*/ 183 h 690"/>
                  <a:gd name="T2" fmla="*/ 1547 w 1547"/>
                  <a:gd name="T3" fmla="*/ 690 h 690"/>
                  <a:gd name="T4" fmla="*/ 0 w 1547"/>
                  <a:gd name="T5" fmla="*/ 504 h 690"/>
                  <a:gd name="T6" fmla="*/ 0 w 1547"/>
                  <a:gd name="T7" fmla="*/ 0 h 690"/>
                  <a:gd name="T8" fmla="*/ 1547 w 1547"/>
                  <a:gd name="T9" fmla="*/ 183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ïšḻïďê-Freeform: Shape 35"/>
              <p:cNvSpPr/>
              <p:nvPr/>
            </p:nvSpPr>
            <p:spPr bwMode="auto">
              <a:xfrm>
                <a:off x="5529425" y="3056009"/>
                <a:ext cx="1345214" cy="607275"/>
              </a:xfrm>
              <a:custGeom>
                <a:avLst/>
                <a:gdLst>
                  <a:gd name="T0" fmla="*/ 2234 w 2234"/>
                  <a:gd name="T1" fmla="*/ 0 h 728"/>
                  <a:gd name="T2" fmla="*/ 2234 w 2234"/>
                  <a:gd name="T3" fmla="*/ 507 h 728"/>
                  <a:gd name="T4" fmla="*/ 0 w 2234"/>
                  <a:gd name="T5" fmla="*/ 728 h 728"/>
                  <a:gd name="T6" fmla="*/ 0 w 2234"/>
                  <a:gd name="T7" fmla="*/ 221 h 728"/>
                  <a:gd name="T8" fmla="*/ 2234 w 2234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ïšḻïďê-Freeform: Shape 36"/>
              <p:cNvSpPr/>
              <p:nvPr/>
            </p:nvSpPr>
            <p:spPr bwMode="auto">
              <a:xfrm>
                <a:off x="4577175" y="2901032"/>
                <a:ext cx="2276749" cy="337839"/>
              </a:xfrm>
              <a:custGeom>
                <a:avLst/>
                <a:gdLst>
                  <a:gd name="T0" fmla="*/ 2236 w 3781"/>
                  <a:gd name="T1" fmla="*/ 0 h 405"/>
                  <a:gd name="T2" fmla="*/ 3781 w 3781"/>
                  <a:gd name="T3" fmla="*/ 184 h 405"/>
                  <a:gd name="T4" fmla="*/ 1547 w 3781"/>
                  <a:gd name="T5" fmla="*/ 405 h 405"/>
                  <a:gd name="T6" fmla="*/ 0 w 3781"/>
                  <a:gd name="T7" fmla="*/ 222 h 405"/>
                  <a:gd name="T8" fmla="*/ 2236 w 3781"/>
                  <a:gd name="T9" fmla="*/ 0 h 405"/>
                  <a:gd name="T10" fmla="*/ 797 w 3781"/>
                  <a:gd name="T11" fmla="*/ 222 h 405"/>
                  <a:gd name="T12" fmla="*/ 1550 w 3781"/>
                  <a:gd name="T13" fmla="*/ 312 h 405"/>
                  <a:gd name="T14" fmla="*/ 2986 w 3781"/>
                  <a:gd name="T15" fmla="*/ 181 h 405"/>
                  <a:gd name="T16" fmla="*/ 2234 w 3781"/>
                  <a:gd name="T17" fmla="*/ 93 h 405"/>
                  <a:gd name="T18" fmla="*/ 797 w 3781"/>
                  <a:gd name="T19" fmla="*/ 2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175"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ïšḻïďê-Freeform: Shape 37"/>
              <p:cNvSpPr/>
              <p:nvPr/>
            </p:nvSpPr>
            <p:spPr bwMode="auto">
              <a:xfrm>
                <a:off x="4597891" y="2906844"/>
                <a:ext cx="2276749" cy="337839"/>
              </a:xfrm>
              <a:custGeom>
                <a:avLst/>
                <a:gdLst>
                  <a:gd name="T0" fmla="*/ 2236 w 3781"/>
                  <a:gd name="T1" fmla="*/ 0 h 405"/>
                  <a:gd name="T2" fmla="*/ 3781 w 3781"/>
                  <a:gd name="T3" fmla="*/ 184 h 405"/>
                  <a:gd name="T4" fmla="*/ 1547 w 3781"/>
                  <a:gd name="T5" fmla="*/ 405 h 405"/>
                  <a:gd name="T6" fmla="*/ 0 w 3781"/>
                  <a:gd name="T7" fmla="*/ 222 h 405"/>
                  <a:gd name="T8" fmla="*/ 2236 w 3781"/>
                  <a:gd name="T9" fmla="*/ 0 h 405"/>
                  <a:gd name="T10" fmla="*/ 797 w 3781"/>
                  <a:gd name="T11" fmla="*/ 222 h 405"/>
                  <a:gd name="T12" fmla="*/ 1550 w 3781"/>
                  <a:gd name="T13" fmla="*/ 312 h 405"/>
                  <a:gd name="T14" fmla="*/ 2986 w 3781"/>
                  <a:gd name="T15" fmla="*/ 181 h 405"/>
                  <a:gd name="T16" fmla="*/ 2234 w 3781"/>
                  <a:gd name="T17" fmla="*/ 93 h 405"/>
                  <a:gd name="T18" fmla="*/ 797 w 3781"/>
                  <a:gd name="T19" fmla="*/ 2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2763951" y="1753608"/>
            <a:ext cx="2271071" cy="438591"/>
            <a:chOff x="2763951" y="1753608"/>
            <a:chExt cx="2271071" cy="438591"/>
          </a:xfrm>
        </p:grpSpPr>
        <p:grpSp>
          <p:nvGrpSpPr>
            <p:cNvPr id="5" name="Group 51"/>
            <p:cNvGrpSpPr/>
            <p:nvPr/>
          </p:nvGrpSpPr>
          <p:grpSpPr>
            <a:xfrm>
              <a:off x="2763951" y="1870681"/>
              <a:ext cx="1012854" cy="229983"/>
              <a:chOff x="3557396" y="2678773"/>
              <a:chExt cx="1350472" cy="306644"/>
            </a:xfrm>
          </p:grpSpPr>
          <p:sp>
            <p:nvSpPr>
              <p:cNvPr id="49" name="îṥļîḑé-Freeform: Shape 13"/>
              <p:cNvSpPr/>
              <p:nvPr/>
            </p:nvSpPr>
            <p:spPr bwMode="auto">
              <a:xfrm rot="5400000" flipV="1">
                <a:off x="4141420" y="2213490"/>
                <a:ext cx="282760" cy="1250136"/>
              </a:xfrm>
              <a:custGeom>
                <a:avLst/>
                <a:gdLst>
                  <a:gd name="T0" fmla="*/ 0 w 630"/>
                  <a:gd name="T1" fmla="*/ 0 h 2415"/>
                  <a:gd name="T2" fmla="*/ 0 w 630"/>
                  <a:gd name="T3" fmla="*/ 2415 h 2415"/>
                  <a:gd name="T4" fmla="*/ 630 w 630"/>
                  <a:gd name="T5" fmla="*/ 2415 h 2415"/>
                  <a:gd name="T6" fmla="*/ 630 w 630"/>
                  <a:gd name="T7" fmla="*/ 257 h 2415"/>
                  <a:gd name="T8" fmla="*/ 0 w 630"/>
                  <a:gd name="T9" fmla="*/ 0 h 2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2415">
                    <a:moveTo>
                      <a:pt x="0" y="0"/>
                    </a:moveTo>
                    <a:lnTo>
                      <a:pt x="0" y="2415"/>
                    </a:lnTo>
                    <a:lnTo>
                      <a:pt x="630" y="2415"/>
                    </a:lnTo>
                    <a:lnTo>
                      <a:pt x="630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vert" wrap="none" lIns="68580" tIns="34290" rIns="68580" bIns="34290" anchor="ctr" anchorCtr="1" compatLnSpc="1">
                <a:normAutofit fontScale="47500" lnSpcReduction="20000"/>
              </a:bodyPr>
              <a:lstStyle/>
              <a:p>
                <a:pPr algn="ctr"/>
                <a:r>
                  <a:rPr lang="en-US" sz="135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en-US" sz="135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îṥļîḑé-Oval 14"/>
              <p:cNvSpPr/>
              <p:nvPr/>
            </p:nvSpPr>
            <p:spPr>
              <a:xfrm>
                <a:off x="3557396" y="2678773"/>
                <a:ext cx="311413" cy="3066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3743978" y="1753608"/>
              <a:ext cx="1291044" cy="438591"/>
              <a:chOff x="4739502" y="2374703"/>
              <a:chExt cx="1908785" cy="648447"/>
            </a:xfrm>
          </p:grpSpPr>
          <p:sp>
            <p:nvSpPr>
              <p:cNvPr id="22" name="ïšḻïďê-Freeform: Shape 43"/>
              <p:cNvSpPr>
                <a:spLocks noChangeAspect="1"/>
              </p:cNvSpPr>
              <p:nvPr/>
            </p:nvSpPr>
            <p:spPr>
              <a:xfrm>
                <a:off x="5090806" y="2414700"/>
                <a:ext cx="1308486" cy="225686"/>
              </a:xfrm>
              <a:custGeom>
                <a:avLst/>
                <a:gdLst>
                  <a:gd name="connsiteX0" fmla="*/ 0 w 1902798"/>
                  <a:gd name="connsiteY0" fmla="*/ 121568 h 274849"/>
                  <a:gd name="connsiteX1" fmla="*/ 655409 w 1902798"/>
                  <a:gd name="connsiteY1" fmla="*/ 274849 h 274849"/>
                  <a:gd name="connsiteX2" fmla="*/ 1115251 w 1902798"/>
                  <a:gd name="connsiteY2" fmla="*/ 232564 h 274849"/>
                  <a:gd name="connsiteX3" fmla="*/ 1902798 w 1902798"/>
                  <a:gd name="connsiteY3" fmla="*/ 126853 h 274849"/>
                  <a:gd name="connsiteX4" fmla="*/ 1501096 w 1902798"/>
                  <a:gd name="connsiteY4" fmla="*/ 52856 h 274849"/>
                  <a:gd name="connsiteX5" fmla="*/ 1157536 w 1902798"/>
                  <a:gd name="connsiteY5" fmla="*/ 0 h 274849"/>
                  <a:gd name="connsiteX6" fmla="*/ 73998 w 1902798"/>
                  <a:gd name="connsiteY6" fmla="*/ 121568 h 274849"/>
                  <a:gd name="connsiteX7" fmla="*/ 0 w 1902798"/>
                  <a:gd name="connsiteY7" fmla="*/ 121568 h 274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2798" h="274849">
                    <a:moveTo>
                      <a:pt x="0" y="121568"/>
                    </a:moveTo>
                    <a:lnTo>
                      <a:pt x="655409" y="274849"/>
                    </a:lnTo>
                    <a:lnTo>
                      <a:pt x="1115251" y="232564"/>
                    </a:lnTo>
                    <a:lnTo>
                      <a:pt x="1902798" y="126853"/>
                    </a:lnTo>
                    <a:lnTo>
                      <a:pt x="1501096" y="52856"/>
                    </a:lnTo>
                    <a:lnTo>
                      <a:pt x="1157536" y="0"/>
                    </a:lnTo>
                    <a:lnTo>
                      <a:pt x="73998" y="121568"/>
                    </a:lnTo>
                    <a:lnTo>
                      <a:pt x="0" y="12156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šḻïďê-Freeform: Shape 38"/>
              <p:cNvSpPr/>
              <p:nvPr/>
            </p:nvSpPr>
            <p:spPr bwMode="auto">
              <a:xfrm>
                <a:off x="4739502" y="2376413"/>
                <a:ext cx="1862816" cy="276417"/>
              </a:xfrm>
              <a:custGeom>
                <a:avLst/>
                <a:gdLst>
                  <a:gd name="T0" fmla="*/ 2236 w 3781"/>
                  <a:gd name="T1" fmla="*/ 0 h 405"/>
                  <a:gd name="T2" fmla="*/ 3781 w 3781"/>
                  <a:gd name="T3" fmla="*/ 184 h 405"/>
                  <a:gd name="T4" fmla="*/ 1547 w 3781"/>
                  <a:gd name="T5" fmla="*/ 405 h 405"/>
                  <a:gd name="T6" fmla="*/ 0 w 3781"/>
                  <a:gd name="T7" fmla="*/ 222 h 405"/>
                  <a:gd name="T8" fmla="*/ 2236 w 3781"/>
                  <a:gd name="T9" fmla="*/ 0 h 405"/>
                  <a:gd name="T10" fmla="*/ 797 w 3781"/>
                  <a:gd name="T11" fmla="*/ 222 h 405"/>
                  <a:gd name="T12" fmla="*/ 1550 w 3781"/>
                  <a:gd name="T13" fmla="*/ 312 h 405"/>
                  <a:gd name="T14" fmla="*/ 2986 w 3781"/>
                  <a:gd name="T15" fmla="*/ 181 h 405"/>
                  <a:gd name="T16" fmla="*/ 2234 w 3781"/>
                  <a:gd name="T17" fmla="*/ 93 h 405"/>
                  <a:gd name="T18" fmla="*/ 797 w 3781"/>
                  <a:gd name="T19" fmla="*/ 2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ïšḻïďê-Freeform: Shape 40"/>
              <p:cNvSpPr/>
              <p:nvPr/>
            </p:nvSpPr>
            <p:spPr bwMode="auto">
              <a:xfrm>
                <a:off x="4785471" y="2550170"/>
                <a:ext cx="762173" cy="470933"/>
              </a:xfrm>
              <a:custGeom>
                <a:avLst/>
                <a:gdLst>
                  <a:gd name="T0" fmla="*/ 1547 w 1547"/>
                  <a:gd name="T1" fmla="*/ 183 h 690"/>
                  <a:gd name="T2" fmla="*/ 1547 w 1547"/>
                  <a:gd name="T3" fmla="*/ 690 h 690"/>
                  <a:gd name="T4" fmla="*/ 0 w 1547"/>
                  <a:gd name="T5" fmla="*/ 504 h 690"/>
                  <a:gd name="T6" fmla="*/ 0 w 1547"/>
                  <a:gd name="T7" fmla="*/ 0 h 690"/>
                  <a:gd name="T8" fmla="*/ 1547 w 1547"/>
                  <a:gd name="T9" fmla="*/ 183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690">
                    <a:moveTo>
                      <a:pt x="1547" y="183"/>
                    </a:moveTo>
                    <a:lnTo>
                      <a:pt x="1547" y="690"/>
                    </a:lnTo>
                    <a:lnTo>
                      <a:pt x="0" y="504"/>
                    </a:lnTo>
                    <a:lnTo>
                      <a:pt x="0" y="0"/>
                    </a:lnTo>
                    <a:lnTo>
                      <a:pt x="1547" y="18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ïšḻïďê-Freeform: Shape 41"/>
              <p:cNvSpPr/>
              <p:nvPr/>
            </p:nvSpPr>
            <p:spPr bwMode="auto">
              <a:xfrm>
                <a:off x="5547644" y="2526281"/>
                <a:ext cx="1100643" cy="496869"/>
              </a:xfrm>
              <a:custGeom>
                <a:avLst/>
                <a:gdLst>
                  <a:gd name="T0" fmla="*/ 2234 w 2234"/>
                  <a:gd name="T1" fmla="*/ 0 h 728"/>
                  <a:gd name="T2" fmla="*/ 2234 w 2234"/>
                  <a:gd name="T3" fmla="*/ 507 h 728"/>
                  <a:gd name="T4" fmla="*/ 0 w 2234"/>
                  <a:gd name="T5" fmla="*/ 728 h 728"/>
                  <a:gd name="T6" fmla="*/ 0 w 2234"/>
                  <a:gd name="T7" fmla="*/ 221 h 728"/>
                  <a:gd name="T8" fmla="*/ 2234 w 2234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4" h="728">
                    <a:moveTo>
                      <a:pt x="2234" y="0"/>
                    </a:moveTo>
                    <a:lnTo>
                      <a:pt x="2234" y="507"/>
                    </a:lnTo>
                    <a:lnTo>
                      <a:pt x="0" y="728"/>
                    </a:lnTo>
                    <a:lnTo>
                      <a:pt x="0" y="221"/>
                    </a:lnTo>
                    <a:lnTo>
                      <a:pt x="2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63500" dist="50800" dir="10800000">
                  <a:schemeClr val="bg2">
                    <a:lumMod val="10000"/>
                    <a:alpha val="22000"/>
                  </a:schemeClr>
                </a:innerShdw>
              </a:effec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ïšḻïďê-Freeform: Shape 42"/>
              <p:cNvSpPr/>
              <p:nvPr/>
            </p:nvSpPr>
            <p:spPr bwMode="auto">
              <a:xfrm>
                <a:off x="4785471" y="2374703"/>
                <a:ext cx="1862816" cy="274046"/>
              </a:xfrm>
              <a:custGeom>
                <a:avLst/>
                <a:gdLst>
                  <a:gd name="T0" fmla="*/ 2236 w 3781"/>
                  <a:gd name="T1" fmla="*/ 0 h 405"/>
                  <a:gd name="T2" fmla="*/ 3781 w 3781"/>
                  <a:gd name="T3" fmla="*/ 184 h 405"/>
                  <a:gd name="T4" fmla="*/ 1547 w 3781"/>
                  <a:gd name="T5" fmla="*/ 405 h 405"/>
                  <a:gd name="T6" fmla="*/ 0 w 3781"/>
                  <a:gd name="T7" fmla="*/ 222 h 405"/>
                  <a:gd name="T8" fmla="*/ 2236 w 3781"/>
                  <a:gd name="T9" fmla="*/ 0 h 405"/>
                  <a:gd name="T10" fmla="*/ 797 w 3781"/>
                  <a:gd name="T11" fmla="*/ 222 h 405"/>
                  <a:gd name="T12" fmla="*/ 1550 w 3781"/>
                  <a:gd name="T13" fmla="*/ 312 h 405"/>
                  <a:gd name="T14" fmla="*/ 2986 w 3781"/>
                  <a:gd name="T15" fmla="*/ 181 h 405"/>
                  <a:gd name="T16" fmla="*/ 2234 w 3781"/>
                  <a:gd name="T17" fmla="*/ 93 h 405"/>
                  <a:gd name="T18" fmla="*/ 797 w 3781"/>
                  <a:gd name="T19" fmla="*/ 2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1" h="405">
                    <a:moveTo>
                      <a:pt x="2236" y="0"/>
                    </a:moveTo>
                    <a:lnTo>
                      <a:pt x="3781" y="184"/>
                    </a:lnTo>
                    <a:lnTo>
                      <a:pt x="1547" y="405"/>
                    </a:lnTo>
                    <a:lnTo>
                      <a:pt x="0" y="222"/>
                    </a:lnTo>
                    <a:lnTo>
                      <a:pt x="2236" y="0"/>
                    </a:lnTo>
                    <a:close/>
                    <a:moveTo>
                      <a:pt x="797" y="222"/>
                    </a:moveTo>
                    <a:lnTo>
                      <a:pt x="1550" y="312"/>
                    </a:lnTo>
                    <a:lnTo>
                      <a:pt x="2986" y="181"/>
                    </a:lnTo>
                    <a:lnTo>
                      <a:pt x="2234" y="93"/>
                    </a:lnTo>
                    <a:lnTo>
                      <a:pt x="797" y="2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60"/>
          <p:cNvGrpSpPr/>
          <p:nvPr/>
        </p:nvGrpSpPr>
        <p:grpSpPr>
          <a:xfrm>
            <a:off x="999875" y="1870681"/>
            <a:ext cx="1764076" cy="649603"/>
            <a:chOff x="793990" y="1227225"/>
            <a:chExt cx="2299240" cy="866137"/>
          </a:xfrm>
        </p:grpSpPr>
        <p:sp>
          <p:nvSpPr>
            <p:cNvPr id="20" name="ïšḻïďê-TextBox 6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ïšḻïďê-TextBox 62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63"/>
          <p:cNvGrpSpPr/>
          <p:nvPr/>
        </p:nvGrpSpPr>
        <p:grpSpPr>
          <a:xfrm>
            <a:off x="6533820" y="2204162"/>
            <a:ext cx="2049200" cy="642478"/>
            <a:chOff x="1415480" y="1651350"/>
            <a:chExt cx="2913191" cy="856637"/>
          </a:xfrm>
        </p:grpSpPr>
        <p:sp>
          <p:nvSpPr>
            <p:cNvPr id="18" name="ïšḻïďê-TextBox 6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ïšḻïďê-TextBox 6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9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449478" y="2698812"/>
            <a:ext cx="1673168" cy="649603"/>
            <a:chOff x="793990" y="1227225"/>
            <a:chExt cx="2299240" cy="866137"/>
          </a:xfrm>
        </p:grpSpPr>
        <p:sp>
          <p:nvSpPr>
            <p:cNvPr id="16" name="ïšḻïďê-TextBox 7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ïšḻïďê-TextBox 72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74"/>
          <p:cNvGrpSpPr/>
          <p:nvPr/>
        </p:nvGrpSpPr>
        <p:grpSpPr>
          <a:xfrm>
            <a:off x="7147162" y="3165815"/>
            <a:ext cx="1548932" cy="642478"/>
            <a:chOff x="1415480" y="1651350"/>
            <a:chExt cx="2913191" cy="856637"/>
          </a:xfrm>
        </p:grpSpPr>
        <p:sp>
          <p:nvSpPr>
            <p:cNvPr id="14" name="ïšḻïďê-TextBox 75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ïšḻïďê-TextBox 76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9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5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延时符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3419872" y="2886204"/>
            <a:ext cx="4680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rPr>
              <a:t>演示完毕 谢谢欣赏</a:t>
            </a:r>
            <a:endParaRPr lang="zh-CN" altLang="en-US" sz="3200" b="1" dirty="0">
              <a:solidFill>
                <a:srgbClr val="205DA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697013" y="3365042"/>
            <a:ext cx="1827315" cy="286828"/>
            <a:chOff x="5677613" y="3895930"/>
            <a:chExt cx="1827315" cy="286828"/>
          </a:xfrm>
        </p:grpSpPr>
        <p:sp>
          <p:nvSpPr>
            <p:cNvPr id="18" name="矩形 17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84"/>
            <p:cNvSpPr txBox="1"/>
            <p:nvPr/>
          </p:nvSpPr>
          <p:spPr>
            <a:xfrm>
              <a:off x="5677613" y="3895930"/>
              <a:ext cx="17876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XXX   </a:t>
              </a:r>
              <a:r>
                <a:rPr lang="zh-CN" altLang="en-US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904566" y="1275606"/>
            <a:ext cx="512381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spc="300" dirty="0" smtClean="0">
                <a:solidFill>
                  <a:srgbClr val="0796A5"/>
                </a:solidFill>
                <a:latin typeface="+mn-lt"/>
                <a:ea typeface="+mn-ea"/>
                <a:cs typeface="+mn-ea"/>
                <a:sym typeface="+mn-lt"/>
              </a:rPr>
              <a:t>2030</a:t>
            </a:r>
            <a:endParaRPr lang="zh-CN" altLang="en-US" sz="11500" b="1" spc="300" dirty="0">
              <a:solidFill>
                <a:srgbClr val="0796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6" r="13763"/>
          <a:stretch>
            <a:fillRect/>
          </a:stretch>
        </p:blipFill>
        <p:spPr>
          <a:xfrm>
            <a:off x="3163621" y="-1"/>
            <a:ext cx="5980379" cy="19279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2858949"/>
            <a:ext cx="5652120" cy="228455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99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531144" y="1120206"/>
            <a:ext cx="2090238" cy="1595560"/>
            <a:chOff x="97624" y="1048198"/>
            <a:chExt cx="2090238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755576" y="1404339"/>
              <a:ext cx="1157064" cy="71946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07704" y="2859782"/>
            <a:ext cx="5337119" cy="744332"/>
            <a:chOff x="1907704" y="2859782"/>
            <a:chExt cx="5337119" cy="744332"/>
          </a:xfrm>
        </p:grpSpPr>
        <p:sp>
          <p:nvSpPr>
            <p:cNvPr id="8" name="TextBox 7"/>
            <p:cNvSpPr>
              <a:spLocks noChangeArrowheads="1"/>
            </p:cNvSpPr>
            <p:nvPr/>
          </p:nvSpPr>
          <p:spPr bwMode="auto">
            <a:xfrm>
              <a:off x="1907704" y="2859782"/>
              <a:ext cx="533711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2968221" y="3363838"/>
              <a:ext cx="2971931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4591526" y="2804896"/>
            <a:ext cx="891883" cy="930988"/>
            <a:chOff x="4591526" y="2804896"/>
            <a:chExt cx="891883" cy="930988"/>
          </a:xfrm>
        </p:grpSpPr>
        <p:grpSp>
          <p:nvGrpSpPr>
            <p:cNvPr id="5" name="Group 26"/>
            <p:cNvGrpSpPr/>
            <p:nvPr/>
          </p:nvGrpSpPr>
          <p:grpSpPr>
            <a:xfrm>
              <a:off x="4591526" y="2804896"/>
              <a:ext cx="891883" cy="930988"/>
              <a:chOff x="4319588" y="2771775"/>
              <a:chExt cx="1122363" cy="1171570"/>
            </a:xfrm>
          </p:grpSpPr>
          <p:sp>
            <p:nvSpPr>
              <p:cNvPr id="26" name="ïṧḷïḓê-Freeform: Shape 14"/>
              <p:cNvSpPr/>
              <p:nvPr/>
            </p:nvSpPr>
            <p:spPr bwMode="auto">
              <a:xfrm>
                <a:off x="4968875" y="3100388"/>
                <a:ext cx="361950" cy="190500"/>
              </a:xfrm>
              <a:custGeom>
                <a:avLst/>
                <a:gdLst>
                  <a:gd name="T0" fmla="*/ 228 w 228"/>
                  <a:gd name="T1" fmla="*/ 6 h 120"/>
                  <a:gd name="T2" fmla="*/ 149 w 228"/>
                  <a:gd name="T3" fmla="*/ 120 h 120"/>
                  <a:gd name="T4" fmla="*/ 0 w 228"/>
                  <a:gd name="T5" fmla="*/ 120 h 120"/>
                  <a:gd name="T6" fmla="*/ 59 w 228"/>
                  <a:gd name="T7" fmla="*/ 0 h 120"/>
                  <a:gd name="T8" fmla="*/ 228 w 228"/>
                  <a:gd name="T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120">
                    <a:moveTo>
                      <a:pt x="228" y="6"/>
                    </a:moveTo>
                    <a:lnTo>
                      <a:pt x="149" y="120"/>
                    </a:lnTo>
                    <a:lnTo>
                      <a:pt x="0" y="120"/>
                    </a:lnTo>
                    <a:lnTo>
                      <a:pt x="59" y="0"/>
                    </a:lnTo>
                    <a:lnTo>
                      <a:pt x="228" y="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ïṧḷïḓê-Freeform: Shape 15"/>
              <p:cNvSpPr/>
              <p:nvPr/>
            </p:nvSpPr>
            <p:spPr bwMode="auto">
              <a:xfrm>
                <a:off x="4581525" y="2771775"/>
                <a:ext cx="860425" cy="1166813"/>
              </a:xfrm>
              <a:custGeom>
                <a:avLst/>
                <a:gdLst>
                  <a:gd name="T0" fmla="*/ 0 w 542"/>
                  <a:gd name="T1" fmla="*/ 195 h 735"/>
                  <a:gd name="T2" fmla="*/ 150 w 542"/>
                  <a:gd name="T3" fmla="*/ 0 h 735"/>
                  <a:gd name="T4" fmla="*/ 393 w 542"/>
                  <a:gd name="T5" fmla="*/ 327 h 735"/>
                  <a:gd name="T6" fmla="*/ 472 w 542"/>
                  <a:gd name="T7" fmla="*/ 213 h 735"/>
                  <a:gd name="T8" fmla="*/ 542 w 542"/>
                  <a:gd name="T9" fmla="*/ 735 h 735"/>
                  <a:gd name="T10" fmla="*/ 158 w 542"/>
                  <a:gd name="T11" fmla="*/ 667 h 735"/>
                  <a:gd name="T12" fmla="*/ 256 w 542"/>
                  <a:gd name="T13" fmla="*/ 533 h 735"/>
                  <a:gd name="T14" fmla="*/ 0 w 542"/>
                  <a:gd name="T15" fmla="*/ 19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2" h="735">
                    <a:moveTo>
                      <a:pt x="0" y="195"/>
                    </a:moveTo>
                    <a:lnTo>
                      <a:pt x="150" y="0"/>
                    </a:lnTo>
                    <a:lnTo>
                      <a:pt x="393" y="327"/>
                    </a:lnTo>
                    <a:lnTo>
                      <a:pt x="472" y="213"/>
                    </a:lnTo>
                    <a:lnTo>
                      <a:pt x="542" y="735"/>
                    </a:lnTo>
                    <a:lnTo>
                      <a:pt x="158" y="667"/>
                    </a:lnTo>
                    <a:lnTo>
                      <a:pt x="256" y="533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ïṧḷïḓê-Freeform: Shape 16"/>
              <p:cNvSpPr/>
              <p:nvPr/>
            </p:nvSpPr>
            <p:spPr bwMode="auto">
              <a:xfrm>
                <a:off x="4319588" y="2771775"/>
                <a:ext cx="500063" cy="309563"/>
              </a:xfrm>
              <a:custGeom>
                <a:avLst/>
                <a:gdLst>
                  <a:gd name="T0" fmla="*/ 315 w 315"/>
                  <a:gd name="T1" fmla="*/ 0 h 195"/>
                  <a:gd name="T2" fmla="*/ 165 w 315"/>
                  <a:gd name="T3" fmla="*/ 195 h 195"/>
                  <a:gd name="T4" fmla="*/ 0 w 315"/>
                  <a:gd name="T5" fmla="*/ 195 h 195"/>
                  <a:gd name="T6" fmla="*/ 147 w 315"/>
                  <a:gd name="T7" fmla="*/ 12 h 195"/>
                  <a:gd name="T8" fmla="*/ 315 w 315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95">
                    <a:moveTo>
                      <a:pt x="315" y="0"/>
                    </a:moveTo>
                    <a:lnTo>
                      <a:pt x="165" y="195"/>
                    </a:lnTo>
                    <a:lnTo>
                      <a:pt x="0" y="195"/>
                    </a:lnTo>
                    <a:lnTo>
                      <a:pt x="147" y="12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ïṧḷïḓê-Freeform: Shape 17"/>
              <p:cNvSpPr/>
              <p:nvPr/>
            </p:nvSpPr>
            <p:spPr bwMode="auto">
              <a:xfrm>
                <a:off x="4319588" y="3081338"/>
                <a:ext cx="668338" cy="536575"/>
              </a:xfrm>
              <a:custGeom>
                <a:avLst/>
                <a:gdLst>
                  <a:gd name="T0" fmla="*/ 0 w 421"/>
                  <a:gd name="T1" fmla="*/ 0 h 338"/>
                  <a:gd name="T2" fmla="*/ 165 w 421"/>
                  <a:gd name="T3" fmla="*/ 0 h 338"/>
                  <a:gd name="T4" fmla="*/ 421 w 421"/>
                  <a:gd name="T5" fmla="*/ 338 h 338"/>
                  <a:gd name="T6" fmla="*/ 230 w 421"/>
                  <a:gd name="T7" fmla="*/ 328 h 338"/>
                  <a:gd name="T8" fmla="*/ 0 w 421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338">
                    <a:moveTo>
                      <a:pt x="0" y="0"/>
                    </a:moveTo>
                    <a:lnTo>
                      <a:pt x="165" y="0"/>
                    </a:lnTo>
                    <a:lnTo>
                      <a:pt x="421" y="338"/>
                    </a:lnTo>
                    <a:lnTo>
                      <a:pt x="230" y="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ïṧḷïḓê-Freeform: Shape 18"/>
              <p:cNvSpPr/>
              <p:nvPr/>
            </p:nvSpPr>
            <p:spPr bwMode="auto">
              <a:xfrm>
                <a:off x="4545013" y="3602038"/>
                <a:ext cx="442913" cy="228600"/>
              </a:xfrm>
              <a:custGeom>
                <a:avLst/>
                <a:gdLst>
                  <a:gd name="T0" fmla="*/ 88 w 279"/>
                  <a:gd name="T1" fmla="*/ 0 h 144"/>
                  <a:gd name="T2" fmla="*/ 0 w 279"/>
                  <a:gd name="T3" fmla="*/ 131 h 144"/>
                  <a:gd name="T4" fmla="*/ 181 w 279"/>
                  <a:gd name="T5" fmla="*/ 144 h 144"/>
                  <a:gd name="T6" fmla="*/ 279 w 279"/>
                  <a:gd name="T7" fmla="*/ 10 h 144"/>
                  <a:gd name="T8" fmla="*/ 88 w 279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44">
                    <a:moveTo>
                      <a:pt x="88" y="0"/>
                    </a:moveTo>
                    <a:lnTo>
                      <a:pt x="0" y="131"/>
                    </a:lnTo>
                    <a:lnTo>
                      <a:pt x="181" y="144"/>
                    </a:lnTo>
                    <a:lnTo>
                      <a:pt x="279" y="1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ïṧḷïḓê-Freeform: Shape 19"/>
              <p:cNvSpPr/>
              <p:nvPr/>
            </p:nvSpPr>
            <p:spPr bwMode="auto">
              <a:xfrm>
                <a:off x="4545013" y="3810000"/>
                <a:ext cx="896938" cy="133345"/>
              </a:xfrm>
              <a:custGeom>
                <a:avLst/>
                <a:gdLst>
                  <a:gd name="T0" fmla="*/ 0 w 565"/>
                  <a:gd name="T1" fmla="*/ 0 h 90"/>
                  <a:gd name="T2" fmla="*/ 181 w 565"/>
                  <a:gd name="T3" fmla="*/ 13 h 90"/>
                  <a:gd name="T4" fmla="*/ 565 w 565"/>
                  <a:gd name="T5" fmla="*/ 81 h 90"/>
                  <a:gd name="T6" fmla="*/ 433 w 565"/>
                  <a:gd name="T7" fmla="*/ 90 h 90"/>
                  <a:gd name="T8" fmla="*/ 0 w 565"/>
                  <a:gd name="T9" fmla="*/ 0 h 90"/>
                  <a:gd name="connsiteX0" fmla="*/ 0 w 10000"/>
                  <a:gd name="connsiteY0" fmla="*/ 0 h 9333"/>
                  <a:gd name="connsiteX1" fmla="*/ 3204 w 10000"/>
                  <a:gd name="connsiteY1" fmla="*/ 1444 h 9333"/>
                  <a:gd name="connsiteX2" fmla="*/ 10000 w 10000"/>
                  <a:gd name="connsiteY2" fmla="*/ 9000 h 9333"/>
                  <a:gd name="connsiteX3" fmla="*/ 7744 w 10000"/>
                  <a:gd name="connsiteY3" fmla="*/ 9333 h 9333"/>
                  <a:gd name="connsiteX4" fmla="*/ 0 w 10000"/>
                  <a:gd name="connsiteY4" fmla="*/ 0 h 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333">
                    <a:moveTo>
                      <a:pt x="0" y="0"/>
                    </a:moveTo>
                    <a:lnTo>
                      <a:pt x="3204" y="1444"/>
                    </a:lnTo>
                    <a:lnTo>
                      <a:pt x="10000" y="9000"/>
                    </a:lnTo>
                    <a:lnTo>
                      <a:pt x="7744" y="9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" name="ïṧḷïḓê-Freeform: Shape 37"/>
            <p:cNvSpPr/>
            <p:nvPr/>
          </p:nvSpPr>
          <p:spPr bwMode="auto">
            <a:xfrm>
              <a:off x="5143969" y="3348963"/>
              <a:ext cx="299069" cy="29906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587739" y="1914268"/>
            <a:ext cx="855299" cy="856562"/>
            <a:chOff x="4587739" y="1914268"/>
            <a:chExt cx="855299" cy="856562"/>
          </a:xfrm>
        </p:grpSpPr>
        <p:grpSp>
          <p:nvGrpSpPr>
            <p:cNvPr id="3" name="Group 23"/>
            <p:cNvGrpSpPr/>
            <p:nvPr/>
          </p:nvGrpSpPr>
          <p:grpSpPr>
            <a:xfrm>
              <a:off x="4587739" y="1914268"/>
              <a:ext cx="855299" cy="856562"/>
              <a:chOff x="4314825" y="1651000"/>
              <a:chExt cx="1076325" cy="1077913"/>
            </a:xfrm>
          </p:grpSpPr>
          <p:sp>
            <p:nvSpPr>
              <p:cNvPr id="35" name="ïṧḷïḓê-Freeform: Shape 9"/>
              <p:cNvSpPr/>
              <p:nvPr/>
            </p:nvSpPr>
            <p:spPr bwMode="auto">
              <a:xfrm>
                <a:off x="4552950" y="1676400"/>
                <a:ext cx="406400" cy="263525"/>
              </a:xfrm>
              <a:custGeom>
                <a:avLst/>
                <a:gdLst>
                  <a:gd name="T0" fmla="*/ 0 w 256"/>
                  <a:gd name="T1" fmla="*/ 35 h 166"/>
                  <a:gd name="T2" fmla="*/ 170 w 256"/>
                  <a:gd name="T3" fmla="*/ 0 h 166"/>
                  <a:gd name="T4" fmla="*/ 256 w 256"/>
                  <a:gd name="T5" fmla="*/ 135 h 166"/>
                  <a:gd name="T6" fmla="*/ 91 w 256"/>
                  <a:gd name="T7" fmla="*/ 166 h 166"/>
                  <a:gd name="T8" fmla="*/ 0 w 256"/>
                  <a:gd name="T9" fmla="*/ 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66">
                    <a:moveTo>
                      <a:pt x="0" y="35"/>
                    </a:moveTo>
                    <a:lnTo>
                      <a:pt x="170" y="0"/>
                    </a:lnTo>
                    <a:lnTo>
                      <a:pt x="256" y="135"/>
                    </a:lnTo>
                    <a:lnTo>
                      <a:pt x="91" y="16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ïṧḷïḓê-Freeform: Shape 10"/>
              <p:cNvSpPr/>
              <p:nvPr/>
            </p:nvSpPr>
            <p:spPr bwMode="auto">
              <a:xfrm>
                <a:off x="4938713" y="2225675"/>
                <a:ext cx="377825" cy="260350"/>
              </a:xfrm>
              <a:custGeom>
                <a:avLst/>
                <a:gdLst>
                  <a:gd name="T0" fmla="*/ 85 w 238"/>
                  <a:gd name="T1" fmla="*/ 164 h 164"/>
                  <a:gd name="T2" fmla="*/ 238 w 238"/>
                  <a:gd name="T3" fmla="*/ 123 h 164"/>
                  <a:gd name="T4" fmla="*/ 157 w 238"/>
                  <a:gd name="T5" fmla="*/ 0 h 164"/>
                  <a:gd name="T6" fmla="*/ 0 w 238"/>
                  <a:gd name="T7" fmla="*/ 54 h 164"/>
                  <a:gd name="T8" fmla="*/ 85 w 238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164">
                    <a:moveTo>
                      <a:pt x="85" y="164"/>
                    </a:moveTo>
                    <a:lnTo>
                      <a:pt x="238" y="123"/>
                    </a:lnTo>
                    <a:lnTo>
                      <a:pt x="157" y="0"/>
                    </a:lnTo>
                    <a:lnTo>
                      <a:pt x="0" y="54"/>
                    </a:lnTo>
                    <a:lnTo>
                      <a:pt x="85" y="1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ïṧḷïḓê-Freeform: Shape 11"/>
              <p:cNvSpPr/>
              <p:nvPr/>
            </p:nvSpPr>
            <p:spPr bwMode="auto">
              <a:xfrm>
                <a:off x="4584700" y="1651000"/>
                <a:ext cx="806450" cy="1038225"/>
              </a:xfrm>
              <a:custGeom>
                <a:avLst/>
                <a:gdLst>
                  <a:gd name="T0" fmla="*/ 150 w 508"/>
                  <a:gd name="T1" fmla="*/ 16 h 654"/>
                  <a:gd name="T2" fmla="*/ 508 w 508"/>
                  <a:gd name="T3" fmla="*/ 0 h 654"/>
                  <a:gd name="T4" fmla="*/ 461 w 508"/>
                  <a:gd name="T5" fmla="*/ 485 h 654"/>
                  <a:gd name="T6" fmla="*/ 380 w 508"/>
                  <a:gd name="T7" fmla="*/ 362 h 654"/>
                  <a:gd name="T8" fmla="*/ 150 w 508"/>
                  <a:gd name="T9" fmla="*/ 654 h 654"/>
                  <a:gd name="T10" fmla="*/ 0 w 508"/>
                  <a:gd name="T11" fmla="*/ 441 h 654"/>
                  <a:gd name="T12" fmla="*/ 236 w 508"/>
                  <a:gd name="T13" fmla="*/ 154 h 654"/>
                  <a:gd name="T14" fmla="*/ 150 w 508"/>
                  <a:gd name="T15" fmla="*/ 1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8" h="654">
                    <a:moveTo>
                      <a:pt x="150" y="16"/>
                    </a:moveTo>
                    <a:lnTo>
                      <a:pt x="508" y="0"/>
                    </a:lnTo>
                    <a:lnTo>
                      <a:pt x="461" y="485"/>
                    </a:lnTo>
                    <a:lnTo>
                      <a:pt x="380" y="362"/>
                    </a:lnTo>
                    <a:lnTo>
                      <a:pt x="150" y="654"/>
                    </a:lnTo>
                    <a:lnTo>
                      <a:pt x="0" y="441"/>
                    </a:lnTo>
                    <a:lnTo>
                      <a:pt x="236" y="154"/>
                    </a:lnTo>
                    <a:lnTo>
                      <a:pt x="150" y="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ïṧḷïḓê-Freeform: Shape 12"/>
              <p:cNvSpPr/>
              <p:nvPr/>
            </p:nvSpPr>
            <p:spPr bwMode="auto">
              <a:xfrm>
                <a:off x="4314825" y="1895475"/>
                <a:ext cx="644525" cy="481013"/>
              </a:xfrm>
              <a:custGeom>
                <a:avLst/>
                <a:gdLst>
                  <a:gd name="T0" fmla="*/ 241 w 406"/>
                  <a:gd name="T1" fmla="*/ 28 h 303"/>
                  <a:gd name="T2" fmla="*/ 406 w 406"/>
                  <a:gd name="T3" fmla="*/ 0 h 303"/>
                  <a:gd name="T4" fmla="*/ 170 w 406"/>
                  <a:gd name="T5" fmla="*/ 287 h 303"/>
                  <a:gd name="T6" fmla="*/ 0 w 406"/>
                  <a:gd name="T7" fmla="*/ 303 h 303"/>
                  <a:gd name="T8" fmla="*/ 241 w 406"/>
                  <a:gd name="T9" fmla="*/ 2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303">
                    <a:moveTo>
                      <a:pt x="241" y="28"/>
                    </a:moveTo>
                    <a:lnTo>
                      <a:pt x="406" y="0"/>
                    </a:lnTo>
                    <a:lnTo>
                      <a:pt x="170" y="287"/>
                    </a:lnTo>
                    <a:lnTo>
                      <a:pt x="0" y="303"/>
                    </a:lnTo>
                    <a:lnTo>
                      <a:pt x="241" y="2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ïṧḷïḓê-Freeform: Shape 13"/>
              <p:cNvSpPr/>
              <p:nvPr/>
            </p:nvSpPr>
            <p:spPr bwMode="auto">
              <a:xfrm>
                <a:off x="4314825" y="2351088"/>
                <a:ext cx="508000" cy="377825"/>
              </a:xfrm>
              <a:custGeom>
                <a:avLst/>
                <a:gdLst>
                  <a:gd name="T0" fmla="*/ 320 w 320"/>
                  <a:gd name="T1" fmla="*/ 213 h 238"/>
                  <a:gd name="T2" fmla="*/ 158 w 320"/>
                  <a:gd name="T3" fmla="*/ 238 h 238"/>
                  <a:gd name="T4" fmla="*/ 0 w 320"/>
                  <a:gd name="T5" fmla="*/ 16 h 238"/>
                  <a:gd name="T6" fmla="*/ 170 w 320"/>
                  <a:gd name="T7" fmla="*/ 0 h 238"/>
                  <a:gd name="T8" fmla="*/ 320 w 320"/>
                  <a:gd name="T9" fmla="*/ 21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238">
                    <a:moveTo>
                      <a:pt x="320" y="213"/>
                    </a:moveTo>
                    <a:lnTo>
                      <a:pt x="158" y="238"/>
                    </a:lnTo>
                    <a:lnTo>
                      <a:pt x="0" y="16"/>
                    </a:lnTo>
                    <a:lnTo>
                      <a:pt x="170" y="0"/>
                    </a:lnTo>
                    <a:lnTo>
                      <a:pt x="320" y="21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ïṧḷïḓê-Freeform: Shape 38"/>
            <p:cNvSpPr/>
            <p:nvPr/>
          </p:nvSpPr>
          <p:spPr bwMode="auto">
            <a:xfrm>
              <a:off x="5107479" y="1981331"/>
              <a:ext cx="299069" cy="299069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22349" y="2770831"/>
            <a:ext cx="1036956" cy="1058401"/>
            <a:chOff x="3722349" y="2770831"/>
            <a:chExt cx="1036956" cy="1058401"/>
          </a:xfrm>
        </p:grpSpPr>
        <p:grpSp>
          <p:nvGrpSpPr>
            <p:cNvPr id="6" name="Group 25"/>
            <p:cNvGrpSpPr/>
            <p:nvPr/>
          </p:nvGrpSpPr>
          <p:grpSpPr>
            <a:xfrm>
              <a:off x="3722349" y="2770831"/>
              <a:ext cx="1036956" cy="1058401"/>
              <a:chOff x="3225800" y="2738438"/>
              <a:chExt cx="1304925" cy="1331913"/>
            </a:xfrm>
          </p:grpSpPr>
          <p:sp>
            <p:nvSpPr>
              <p:cNvPr id="23" name="ïṧḷïḓê-Freeform: Shape 20"/>
              <p:cNvSpPr/>
              <p:nvPr/>
            </p:nvSpPr>
            <p:spPr bwMode="auto">
              <a:xfrm>
                <a:off x="3597275" y="2738438"/>
                <a:ext cx="663575" cy="542925"/>
              </a:xfrm>
              <a:custGeom>
                <a:avLst/>
                <a:gdLst>
                  <a:gd name="T0" fmla="*/ 418 w 418"/>
                  <a:gd name="T1" fmla="*/ 0 h 342"/>
                  <a:gd name="T2" fmla="*/ 144 w 418"/>
                  <a:gd name="T3" fmla="*/ 342 h 342"/>
                  <a:gd name="T4" fmla="*/ 0 w 418"/>
                  <a:gd name="T5" fmla="*/ 312 h 342"/>
                  <a:gd name="T6" fmla="*/ 259 w 418"/>
                  <a:gd name="T7" fmla="*/ 10 h 342"/>
                  <a:gd name="T8" fmla="*/ 418 w 418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342">
                    <a:moveTo>
                      <a:pt x="418" y="0"/>
                    </a:moveTo>
                    <a:lnTo>
                      <a:pt x="144" y="342"/>
                    </a:lnTo>
                    <a:lnTo>
                      <a:pt x="0" y="312"/>
                    </a:lnTo>
                    <a:lnTo>
                      <a:pt x="259" y="10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ïṧḷïḓê-Freeform: Shape 21"/>
              <p:cNvSpPr/>
              <p:nvPr/>
            </p:nvSpPr>
            <p:spPr bwMode="auto">
              <a:xfrm>
                <a:off x="3486150" y="2738438"/>
                <a:ext cx="1044575" cy="1331913"/>
              </a:xfrm>
              <a:custGeom>
                <a:avLst/>
                <a:gdLst>
                  <a:gd name="T0" fmla="*/ 488 w 658"/>
                  <a:gd name="T1" fmla="*/ 0 h 839"/>
                  <a:gd name="T2" fmla="*/ 658 w 658"/>
                  <a:gd name="T3" fmla="*/ 224 h 839"/>
                  <a:gd name="T4" fmla="*/ 382 w 658"/>
                  <a:gd name="T5" fmla="*/ 565 h 839"/>
                  <a:gd name="T6" fmla="*/ 482 w 658"/>
                  <a:gd name="T7" fmla="*/ 691 h 839"/>
                  <a:gd name="T8" fmla="*/ 0 w 658"/>
                  <a:gd name="T9" fmla="*/ 839 h 839"/>
                  <a:gd name="T10" fmla="*/ 94 w 658"/>
                  <a:gd name="T11" fmla="*/ 203 h 839"/>
                  <a:gd name="T12" fmla="*/ 214 w 658"/>
                  <a:gd name="T13" fmla="*/ 342 h 839"/>
                  <a:gd name="T14" fmla="*/ 488 w 658"/>
                  <a:gd name="T15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8" h="839">
                    <a:moveTo>
                      <a:pt x="488" y="0"/>
                    </a:moveTo>
                    <a:lnTo>
                      <a:pt x="658" y="224"/>
                    </a:lnTo>
                    <a:lnTo>
                      <a:pt x="382" y="565"/>
                    </a:lnTo>
                    <a:lnTo>
                      <a:pt x="482" y="691"/>
                    </a:lnTo>
                    <a:lnTo>
                      <a:pt x="0" y="839"/>
                    </a:lnTo>
                    <a:lnTo>
                      <a:pt x="94" y="203"/>
                    </a:lnTo>
                    <a:lnTo>
                      <a:pt x="214" y="34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ïṧḷïḓê-Freeform: Shape 22"/>
              <p:cNvSpPr/>
              <p:nvPr/>
            </p:nvSpPr>
            <p:spPr bwMode="auto">
              <a:xfrm>
                <a:off x="3225800" y="3060700"/>
                <a:ext cx="409575" cy="1009650"/>
              </a:xfrm>
              <a:custGeom>
                <a:avLst/>
                <a:gdLst>
                  <a:gd name="T0" fmla="*/ 258 w 258"/>
                  <a:gd name="T1" fmla="*/ 0 h 636"/>
                  <a:gd name="T2" fmla="*/ 164 w 258"/>
                  <a:gd name="T3" fmla="*/ 636 h 636"/>
                  <a:gd name="T4" fmla="*/ 0 w 258"/>
                  <a:gd name="T5" fmla="*/ 624 h 636"/>
                  <a:gd name="T6" fmla="*/ 101 w 258"/>
                  <a:gd name="T7" fmla="*/ 0 h 636"/>
                  <a:gd name="T8" fmla="*/ 258 w 258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636">
                    <a:moveTo>
                      <a:pt x="258" y="0"/>
                    </a:moveTo>
                    <a:lnTo>
                      <a:pt x="164" y="636"/>
                    </a:lnTo>
                    <a:lnTo>
                      <a:pt x="0" y="624"/>
                    </a:lnTo>
                    <a:lnTo>
                      <a:pt x="101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ïṧḷïḓê-Freeform: Shape 39"/>
            <p:cNvSpPr/>
            <p:nvPr/>
          </p:nvSpPr>
          <p:spPr bwMode="auto">
            <a:xfrm>
              <a:off x="4001680" y="3377822"/>
              <a:ext cx="299069" cy="29906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53887" y="1626645"/>
            <a:ext cx="1001633" cy="1103816"/>
            <a:chOff x="3753887" y="1626645"/>
            <a:chExt cx="1001633" cy="1103816"/>
          </a:xfrm>
        </p:grpSpPr>
        <p:grpSp>
          <p:nvGrpSpPr>
            <p:cNvPr id="4" name="Group 24"/>
            <p:cNvGrpSpPr/>
            <p:nvPr/>
          </p:nvGrpSpPr>
          <p:grpSpPr>
            <a:xfrm>
              <a:off x="3753887" y="1626645"/>
              <a:ext cx="1001633" cy="1103816"/>
              <a:chOff x="3265488" y="1289050"/>
              <a:chExt cx="1260475" cy="1389063"/>
            </a:xfrm>
          </p:grpSpPr>
          <p:sp>
            <p:nvSpPr>
              <p:cNvPr id="32" name="ïṧḷïḓê-Freeform: Shape 6"/>
              <p:cNvSpPr/>
              <p:nvPr/>
            </p:nvSpPr>
            <p:spPr bwMode="auto">
              <a:xfrm>
                <a:off x="3265488" y="1289050"/>
                <a:ext cx="374650" cy="1022350"/>
              </a:xfrm>
              <a:custGeom>
                <a:avLst/>
                <a:gdLst>
                  <a:gd name="T0" fmla="*/ 0 w 236"/>
                  <a:gd name="T1" fmla="*/ 52 h 644"/>
                  <a:gd name="T2" fmla="*/ 162 w 236"/>
                  <a:gd name="T3" fmla="*/ 0 h 644"/>
                  <a:gd name="T4" fmla="*/ 236 w 236"/>
                  <a:gd name="T5" fmla="*/ 608 h 644"/>
                  <a:gd name="T6" fmla="*/ 76 w 236"/>
                  <a:gd name="T7" fmla="*/ 644 h 644"/>
                  <a:gd name="T8" fmla="*/ 0 w 236"/>
                  <a:gd name="T9" fmla="*/ 52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644">
                    <a:moveTo>
                      <a:pt x="0" y="52"/>
                    </a:moveTo>
                    <a:lnTo>
                      <a:pt x="162" y="0"/>
                    </a:lnTo>
                    <a:lnTo>
                      <a:pt x="236" y="608"/>
                    </a:lnTo>
                    <a:lnTo>
                      <a:pt x="76" y="64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ïṧḷïḓê-Freeform: Shape 7"/>
              <p:cNvSpPr/>
              <p:nvPr/>
            </p:nvSpPr>
            <p:spPr bwMode="auto">
              <a:xfrm>
                <a:off x="3640138" y="2068513"/>
                <a:ext cx="627063" cy="609600"/>
              </a:xfrm>
              <a:custGeom>
                <a:avLst/>
                <a:gdLst>
                  <a:gd name="T0" fmla="*/ 395 w 395"/>
                  <a:gd name="T1" fmla="*/ 367 h 384"/>
                  <a:gd name="T2" fmla="*/ 125 w 395"/>
                  <a:gd name="T3" fmla="*/ 0 h 384"/>
                  <a:gd name="T4" fmla="*/ 0 w 395"/>
                  <a:gd name="T5" fmla="*/ 85 h 384"/>
                  <a:gd name="T6" fmla="*/ 223 w 395"/>
                  <a:gd name="T7" fmla="*/ 384 h 384"/>
                  <a:gd name="T8" fmla="*/ 395 w 395"/>
                  <a:gd name="T9" fmla="*/ 367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84">
                    <a:moveTo>
                      <a:pt x="395" y="367"/>
                    </a:moveTo>
                    <a:lnTo>
                      <a:pt x="125" y="0"/>
                    </a:lnTo>
                    <a:lnTo>
                      <a:pt x="0" y="85"/>
                    </a:lnTo>
                    <a:lnTo>
                      <a:pt x="223" y="384"/>
                    </a:lnTo>
                    <a:lnTo>
                      <a:pt x="395" y="3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ïṧḷïḓê-Freeform: Shape 8"/>
              <p:cNvSpPr/>
              <p:nvPr/>
            </p:nvSpPr>
            <p:spPr bwMode="auto">
              <a:xfrm>
                <a:off x="3522663" y="1289050"/>
                <a:ext cx="1003300" cy="1362075"/>
              </a:xfrm>
              <a:custGeom>
                <a:avLst/>
                <a:gdLst>
                  <a:gd name="T0" fmla="*/ 0 w 632"/>
                  <a:gd name="T1" fmla="*/ 0 h 858"/>
                  <a:gd name="T2" fmla="*/ 469 w 632"/>
                  <a:gd name="T3" fmla="*/ 188 h 858"/>
                  <a:gd name="T4" fmla="*/ 370 w 632"/>
                  <a:gd name="T5" fmla="*/ 297 h 858"/>
                  <a:gd name="T6" fmla="*/ 632 w 632"/>
                  <a:gd name="T7" fmla="*/ 667 h 858"/>
                  <a:gd name="T8" fmla="*/ 469 w 632"/>
                  <a:gd name="T9" fmla="*/ 858 h 858"/>
                  <a:gd name="T10" fmla="*/ 199 w 632"/>
                  <a:gd name="T11" fmla="*/ 491 h 858"/>
                  <a:gd name="T12" fmla="*/ 74 w 632"/>
                  <a:gd name="T13" fmla="*/ 608 h 858"/>
                  <a:gd name="T14" fmla="*/ 0 w 632"/>
                  <a:gd name="T15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2" h="858">
                    <a:moveTo>
                      <a:pt x="0" y="0"/>
                    </a:moveTo>
                    <a:lnTo>
                      <a:pt x="469" y="188"/>
                    </a:lnTo>
                    <a:lnTo>
                      <a:pt x="370" y="297"/>
                    </a:lnTo>
                    <a:lnTo>
                      <a:pt x="632" y="667"/>
                    </a:lnTo>
                    <a:lnTo>
                      <a:pt x="469" y="858"/>
                    </a:lnTo>
                    <a:lnTo>
                      <a:pt x="199" y="491"/>
                    </a:lnTo>
                    <a:lnTo>
                      <a:pt x="74" y="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ïṧḷïḓê-Freeform: Shape 40"/>
            <p:cNvSpPr/>
            <p:nvPr/>
          </p:nvSpPr>
          <p:spPr bwMode="auto">
            <a:xfrm>
              <a:off x="4047815" y="1842878"/>
              <a:ext cx="299069" cy="29906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HeroicExtremeRightFacing"/>
              <a:lightRig rig="threePt" dir="t"/>
            </a:scene3d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2"/>
          <p:cNvGrpSpPr/>
          <p:nvPr/>
        </p:nvGrpSpPr>
        <p:grpSpPr>
          <a:xfrm>
            <a:off x="1574667" y="1995686"/>
            <a:ext cx="1962522" cy="540035"/>
            <a:chOff x="2099556" y="2350955"/>
            <a:chExt cx="2616696" cy="720046"/>
          </a:xfrm>
        </p:grpSpPr>
        <p:sp>
          <p:nvSpPr>
            <p:cNvPr id="21" name="ïṧḷïḓê-TextBox 41"/>
            <p:cNvSpPr txBox="1"/>
            <p:nvPr/>
          </p:nvSpPr>
          <p:spPr bwMode="auto">
            <a:xfrm>
              <a:off x="3425067" y="235095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dirty="0">
                <a:solidFill>
                  <a:schemeClr val="accent2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i$liḋe-TextBox 42"/>
            <p:cNvSpPr txBox="1"/>
            <p:nvPr/>
          </p:nvSpPr>
          <p:spPr bwMode="auto">
            <a:xfrm>
              <a:off x="2099556" y="2514822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（建议使用主题字体）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1574667" y="3275387"/>
            <a:ext cx="1962522" cy="551450"/>
            <a:chOff x="2099556" y="4367180"/>
            <a:chExt cx="2616696" cy="735266"/>
          </a:xfrm>
        </p:grpSpPr>
        <p:sp>
          <p:nvSpPr>
            <p:cNvPr id="19" name="i$liḋe-TextBox 43"/>
            <p:cNvSpPr txBox="1"/>
            <p:nvPr/>
          </p:nvSpPr>
          <p:spPr bwMode="auto">
            <a:xfrm>
              <a:off x="3457276" y="4367180"/>
              <a:ext cx="1258976" cy="309959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$liḋe-TextBox 44"/>
            <p:cNvSpPr txBox="1"/>
            <p:nvPr/>
          </p:nvSpPr>
          <p:spPr bwMode="auto">
            <a:xfrm>
              <a:off x="2099556" y="454626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4"/>
          <p:cNvGrpSpPr/>
          <p:nvPr/>
        </p:nvGrpSpPr>
        <p:grpSpPr>
          <a:xfrm>
            <a:off x="5740668" y="1915286"/>
            <a:ext cx="1962522" cy="649603"/>
            <a:chOff x="7654224" y="2553715"/>
            <a:chExt cx="2616696" cy="866137"/>
          </a:xfrm>
        </p:grpSpPr>
        <p:sp>
          <p:nvSpPr>
            <p:cNvPr id="17" name="i$liḋe-TextBox 45"/>
            <p:cNvSpPr txBox="1"/>
            <p:nvPr/>
          </p:nvSpPr>
          <p:spPr bwMode="auto">
            <a:xfrm>
              <a:off x="7654224" y="255371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3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i$liḋe-TextBox 46"/>
            <p:cNvSpPr txBox="1"/>
            <p:nvPr/>
          </p:nvSpPr>
          <p:spPr bwMode="auto">
            <a:xfrm>
              <a:off x="7654224" y="2863673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5740668" y="3077887"/>
            <a:ext cx="1962522" cy="649603"/>
            <a:chOff x="7654224" y="4103849"/>
            <a:chExt cx="2616696" cy="866137"/>
          </a:xfrm>
        </p:grpSpPr>
        <p:sp>
          <p:nvSpPr>
            <p:cNvPr id="15" name="i$liḋe-TextBox 47"/>
            <p:cNvSpPr txBox="1"/>
            <p:nvPr/>
          </p:nvSpPr>
          <p:spPr bwMode="auto">
            <a:xfrm>
              <a:off x="7654224" y="410384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i$liḋe-TextBox 48"/>
            <p:cNvSpPr txBox="1"/>
            <p:nvPr/>
          </p:nvSpPr>
          <p:spPr bwMode="auto">
            <a:xfrm>
              <a:off x="7654224" y="4413807"/>
              <a:ext cx="2616696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 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885388" y="2667171"/>
            <a:ext cx="7389474" cy="524367"/>
            <a:chOff x="885388" y="2667171"/>
            <a:chExt cx="7389474" cy="524367"/>
          </a:xfrm>
        </p:grpSpPr>
        <p:sp>
          <p:nvSpPr>
            <p:cNvPr id="3" name="ïšḻïďê-Oval 34"/>
            <p:cNvSpPr/>
            <p:nvPr/>
          </p:nvSpPr>
          <p:spPr bwMode="auto">
            <a:xfrm>
              <a:off x="4035775" y="2667171"/>
              <a:ext cx="1088700" cy="365299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ïšḻïďê-Freeform: Shape 35"/>
            <p:cNvSpPr/>
            <p:nvPr/>
          </p:nvSpPr>
          <p:spPr bwMode="auto">
            <a:xfrm>
              <a:off x="4035775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ïšḻïďê-Oval 26"/>
            <p:cNvSpPr/>
            <p:nvPr/>
          </p:nvSpPr>
          <p:spPr bwMode="auto">
            <a:xfrm>
              <a:off x="2460582" y="2667171"/>
              <a:ext cx="1088700" cy="365299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šḻïďê-Freeform: Shape 27"/>
            <p:cNvSpPr/>
            <p:nvPr/>
          </p:nvSpPr>
          <p:spPr bwMode="auto">
            <a:xfrm>
              <a:off x="2460582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ïšḻïďê-Oval 62"/>
            <p:cNvSpPr/>
            <p:nvPr/>
          </p:nvSpPr>
          <p:spPr bwMode="auto">
            <a:xfrm>
              <a:off x="7186162" y="2667171"/>
              <a:ext cx="1088700" cy="365299"/>
            </a:xfrm>
            <a:prstGeom prst="ellipse">
              <a:avLst/>
            </a:prstGeom>
            <a:solidFill>
              <a:schemeClr val="accent5"/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šḻïďê-Freeform: Shape 64"/>
            <p:cNvSpPr/>
            <p:nvPr/>
          </p:nvSpPr>
          <p:spPr bwMode="auto">
            <a:xfrm>
              <a:off x="7186162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ïšḻïďê-Oval 42"/>
            <p:cNvSpPr/>
            <p:nvPr/>
          </p:nvSpPr>
          <p:spPr bwMode="auto">
            <a:xfrm>
              <a:off x="5610970" y="2667171"/>
              <a:ext cx="1088700" cy="365299"/>
            </a:xfrm>
            <a:prstGeom prst="ellipse">
              <a:avLst/>
            </a:prstGeom>
            <a:solidFill>
              <a:schemeClr val="accent4"/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šḻïďê-Freeform: Shape 43"/>
            <p:cNvSpPr/>
            <p:nvPr/>
          </p:nvSpPr>
          <p:spPr bwMode="auto">
            <a:xfrm>
              <a:off x="5610970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ïšḻïďê-Oval 18"/>
            <p:cNvSpPr/>
            <p:nvPr/>
          </p:nvSpPr>
          <p:spPr bwMode="auto">
            <a:xfrm>
              <a:off x="885388" y="2667171"/>
              <a:ext cx="1088700" cy="365299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šḻïďê-Freeform: Shape 19"/>
            <p:cNvSpPr/>
            <p:nvPr/>
          </p:nvSpPr>
          <p:spPr bwMode="auto">
            <a:xfrm>
              <a:off x="885388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5" name="ïšḻïďê-Straight Connector 38"/>
          <p:cNvCxnSpPr/>
          <p:nvPr/>
        </p:nvCxnSpPr>
        <p:spPr>
          <a:xfrm>
            <a:off x="4579795" y="2533836"/>
            <a:ext cx="0" cy="257927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1"/>
          <p:cNvGrpSpPr/>
          <p:nvPr/>
        </p:nvGrpSpPr>
        <p:grpSpPr>
          <a:xfrm>
            <a:off x="4214249" y="1715045"/>
            <a:ext cx="731092" cy="824167"/>
            <a:chOff x="5618999" y="2286726"/>
            <a:chExt cx="974789" cy="1098889"/>
          </a:xfrm>
        </p:grpSpPr>
        <p:grpSp>
          <p:nvGrpSpPr>
            <p:cNvPr id="61" name="Group 37"/>
            <p:cNvGrpSpPr/>
            <p:nvPr/>
          </p:nvGrpSpPr>
          <p:grpSpPr>
            <a:xfrm>
              <a:off x="5618999" y="2286726"/>
              <a:ext cx="974789" cy="1098889"/>
              <a:chOff x="2865318" y="1820082"/>
              <a:chExt cx="773113" cy="871538"/>
            </a:xfrm>
          </p:grpSpPr>
          <p:sp>
            <p:nvSpPr>
              <p:cNvPr id="65" name="ïšḻïďê-Freeform: Shape 39"/>
              <p:cNvSpPr/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ïšḻïďê-Oval 40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7"/>
            <p:cNvGrpSpPr/>
            <p:nvPr/>
          </p:nvGrpSpPr>
          <p:grpSpPr>
            <a:xfrm>
              <a:off x="5935298" y="2547025"/>
              <a:ext cx="342188" cy="342188"/>
              <a:chOff x="5935298" y="2547025"/>
              <a:chExt cx="342188" cy="342188"/>
            </a:xfrm>
            <a:solidFill>
              <a:srgbClr val="5EA3E7"/>
            </a:solidFill>
          </p:grpSpPr>
          <p:sp>
            <p:nvSpPr>
              <p:cNvPr id="63" name="ïšḻïďê-Freeform: Shape 76"/>
              <p:cNvSpPr/>
              <p:nvPr/>
            </p:nvSpPr>
            <p:spPr bwMode="auto">
              <a:xfrm>
                <a:off x="5935298" y="2632721"/>
                <a:ext cx="256492" cy="2564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w 21600"/>
                  <a:gd name="T119" fmla="*/ 0 h 21600"/>
                  <a:gd name="T120" fmla="*/ 0 w 21600"/>
                  <a:gd name="T121" fmla="*/ 0 h 21600"/>
                  <a:gd name="T122" fmla="*/ 0 w 21600"/>
                  <a:gd name="T123" fmla="*/ 0 h 21600"/>
                  <a:gd name="T124" fmla="*/ 0 w 21600"/>
                  <a:gd name="T125" fmla="*/ 0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21526" y="8371"/>
                    </a:moveTo>
                    <a:cubicBezTo>
                      <a:pt x="21485" y="8371"/>
                      <a:pt x="20374" y="8371"/>
                      <a:pt x="19057" y="8371"/>
                    </a:cubicBezTo>
                    <a:cubicBezTo>
                      <a:pt x="17740" y="8371"/>
                      <a:pt x="17425" y="7609"/>
                      <a:pt x="18356" y="6678"/>
                    </a:cubicBezTo>
                    <a:cubicBezTo>
                      <a:pt x="19287" y="5747"/>
                      <a:pt x="20073" y="4962"/>
                      <a:pt x="20101" y="4934"/>
                    </a:cubicBezTo>
                    <a:cubicBezTo>
                      <a:pt x="20130" y="4904"/>
                      <a:pt x="20130" y="4858"/>
                      <a:pt x="20101" y="4829"/>
                    </a:cubicBezTo>
                    <a:cubicBezTo>
                      <a:pt x="20073" y="4799"/>
                      <a:pt x="19323" y="4050"/>
                      <a:pt x="18436" y="3163"/>
                    </a:cubicBezTo>
                    <a:cubicBezTo>
                      <a:pt x="17549" y="2276"/>
                      <a:pt x="16800" y="1527"/>
                      <a:pt x="16771" y="1498"/>
                    </a:cubicBezTo>
                    <a:cubicBezTo>
                      <a:pt x="16743" y="1470"/>
                      <a:pt x="16696" y="1470"/>
                      <a:pt x="16667" y="1498"/>
                    </a:cubicBezTo>
                    <a:cubicBezTo>
                      <a:pt x="16638" y="1527"/>
                      <a:pt x="15853" y="2312"/>
                      <a:pt x="14922" y="3243"/>
                    </a:cubicBezTo>
                    <a:cubicBezTo>
                      <a:pt x="13991" y="4174"/>
                      <a:pt x="13229" y="3859"/>
                      <a:pt x="13229" y="2542"/>
                    </a:cubicBezTo>
                    <a:cubicBezTo>
                      <a:pt x="13229" y="1226"/>
                      <a:pt x="13229" y="115"/>
                      <a:pt x="13229" y="74"/>
                    </a:cubicBezTo>
                    <a:cubicBezTo>
                      <a:pt x="13229" y="34"/>
                      <a:pt x="13195" y="0"/>
                      <a:pt x="13155" y="0"/>
                    </a:cubicBezTo>
                    <a:cubicBezTo>
                      <a:pt x="13114" y="0"/>
                      <a:pt x="12054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5" y="0"/>
                      <a:pt x="8371" y="34"/>
                      <a:pt x="8371" y="74"/>
                    </a:cubicBezTo>
                    <a:cubicBezTo>
                      <a:pt x="8371" y="115"/>
                      <a:pt x="8371" y="1226"/>
                      <a:pt x="8371" y="2542"/>
                    </a:cubicBezTo>
                    <a:cubicBezTo>
                      <a:pt x="8371" y="3859"/>
                      <a:pt x="7609" y="4174"/>
                      <a:pt x="6678" y="3243"/>
                    </a:cubicBezTo>
                    <a:cubicBezTo>
                      <a:pt x="5747" y="2312"/>
                      <a:pt x="4962" y="1527"/>
                      <a:pt x="4934" y="1498"/>
                    </a:cubicBezTo>
                    <a:cubicBezTo>
                      <a:pt x="4905" y="1470"/>
                      <a:pt x="4858" y="1470"/>
                      <a:pt x="4829" y="1498"/>
                    </a:cubicBezTo>
                    <a:cubicBezTo>
                      <a:pt x="4801" y="1527"/>
                      <a:pt x="4051" y="2276"/>
                      <a:pt x="3164" y="3163"/>
                    </a:cubicBezTo>
                    <a:cubicBezTo>
                      <a:pt x="2277" y="4050"/>
                      <a:pt x="1528" y="4800"/>
                      <a:pt x="1499" y="4829"/>
                    </a:cubicBezTo>
                    <a:cubicBezTo>
                      <a:pt x="1470" y="4857"/>
                      <a:pt x="1470" y="4904"/>
                      <a:pt x="1499" y="4934"/>
                    </a:cubicBezTo>
                    <a:cubicBezTo>
                      <a:pt x="1528" y="4962"/>
                      <a:pt x="2313" y="5747"/>
                      <a:pt x="3244" y="6678"/>
                    </a:cubicBezTo>
                    <a:cubicBezTo>
                      <a:pt x="4175" y="7609"/>
                      <a:pt x="3860" y="8371"/>
                      <a:pt x="2543" y="8371"/>
                    </a:cubicBezTo>
                    <a:cubicBezTo>
                      <a:pt x="1226" y="8371"/>
                      <a:pt x="115" y="8371"/>
                      <a:pt x="74" y="8371"/>
                    </a:cubicBezTo>
                    <a:cubicBezTo>
                      <a:pt x="33" y="8371"/>
                      <a:pt x="0" y="8405"/>
                      <a:pt x="0" y="8445"/>
                    </a:cubicBezTo>
                    <a:cubicBezTo>
                      <a:pt x="0" y="8486"/>
                      <a:pt x="0" y="9546"/>
                      <a:pt x="0" y="10800"/>
                    </a:cubicBezTo>
                    <a:cubicBezTo>
                      <a:pt x="0" y="12055"/>
                      <a:pt x="0" y="13114"/>
                      <a:pt x="0" y="13155"/>
                    </a:cubicBezTo>
                    <a:cubicBezTo>
                      <a:pt x="0" y="13196"/>
                      <a:pt x="33" y="13229"/>
                      <a:pt x="74" y="13229"/>
                    </a:cubicBezTo>
                    <a:cubicBezTo>
                      <a:pt x="115" y="13229"/>
                      <a:pt x="1226" y="13229"/>
                      <a:pt x="2542" y="13229"/>
                    </a:cubicBezTo>
                    <a:cubicBezTo>
                      <a:pt x="3859" y="13229"/>
                      <a:pt x="4175" y="13991"/>
                      <a:pt x="3243" y="14922"/>
                    </a:cubicBezTo>
                    <a:cubicBezTo>
                      <a:pt x="2312" y="15853"/>
                      <a:pt x="1528" y="16638"/>
                      <a:pt x="1499" y="16666"/>
                    </a:cubicBezTo>
                    <a:cubicBezTo>
                      <a:pt x="1470" y="16696"/>
                      <a:pt x="1470" y="16742"/>
                      <a:pt x="1499" y="16771"/>
                    </a:cubicBezTo>
                    <a:cubicBezTo>
                      <a:pt x="1528" y="16800"/>
                      <a:pt x="2277" y="17550"/>
                      <a:pt x="3164" y="18436"/>
                    </a:cubicBezTo>
                    <a:cubicBezTo>
                      <a:pt x="4051" y="19324"/>
                      <a:pt x="4800" y="20072"/>
                      <a:pt x="4829" y="20102"/>
                    </a:cubicBezTo>
                    <a:cubicBezTo>
                      <a:pt x="4857" y="20130"/>
                      <a:pt x="4904" y="20130"/>
                      <a:pt x="4933" y="20102"/>
                    </a:cubicBezTo>
                    <a:cubicBezTo>
                      <a:pt x="4962" y="20072"/>
                      <a:pt x="5747" y="19288"/>
                      <a:pt x="6678" y="18357"/>
                    </a:cubicBezTo>
                    <a:cubicBezTo>
                      <a:pt x="7609" y="17426"/>
                      <a:pt x="8371" y="17741"/>
                      <a:pt x="8371" y="19058"/>
                    </a:cubicBezTo>
                    <a:cubicBezTo>
                      <a:pt x="8371" y="20375"/>
                      <a:pt x="8371" y="21486"/>
                      <a:pt x="8371" y="21526"/>
                    </a:cubicBezTo>
                    <a:cubicBezTo>
                      <a:pt x="8371" y="21567"/>
                      <a:pt x="8405" y="21600"/>
                      <a:pt x="8445" y="21600"/>
                    </a:cubicBezTo>
                    <a:cubicBezTo>
                      <a:pt x="8486" y="21600"/>
                      <a:pt x="9546" y="21600"/>
                      <a:pt x="10800" y="21600"/>
                    </a:cubicBezTo>
                    <a:cubicBezTo>
                      <a:pt x="12054" y="21600"/>
                      <a:pt x="13114" y="21600"/>
                      <a:pt x="13155" y="21600"/>
                    </a:cubicBezTo>
                    <a:cubicBezTo>
                      <a:pt x="13195" y="21600"/>
                      <a:pt x="13229" y="21567"/>
                      <a:pt x="13229" y="21526"/>
                    </a:cubicBezTo>
                    <a:cubicBezTo>
                      <a:pt x="13229" y="21486"/>
                      <a:pt x="13229" y="20375"/>
                      <a:pt x="13229" y="19058"/>
                    </a:cubicBezTo>
                    <a:cubicBezTo>
                      <a:pt x="13229" y="17741"/>
                      <a:pt x="13991" y="17426"/>
                      <a:pt x="14922" y="18356"/>
                    </a:cubicBezTo>
                    <a:cubicBezTo>
                      <a:pt x="15853" y="19288"/>
                      <a:pt x="16639" y="20072"/>
                      <a:pt x="16667" y="20101"/>
                    </a:cubicBezTo>
                    <a:cubicBezTo>
                      <a:pt x="16696" y="20130"/>
                      <a:pt x="16743" y="20130"/>
                      <a:pt x="16771" y="20101"/>
                    </a:cubicBezTo>
                    <a:cubicBezTo>
                      <a:pt x="16800" y="20072"/>
                      <a:pt x="17549" y="19324"/>
                      <a:pt x="18437" y="18436"/>
                    </a:cubicBezTo>
                    <a:cubicBezTo>
                      <a:pt x="19324" y="17550"/>
                      <a:pt x="20073" y="16800"/>
                      <a:pt x="20102" y="16771"/>
                    </a:cubicBezTo>
                    <a:cubicBezTo>
                      <a:pt x="20130" y="16743"/>
                      <a:pt x="20130" y="16696"/>
                      <a:pt x="20102" y="16666"/>
                    </a:cubicBezTo>
                    <a:cubicBezTo>
                      <a:pt x="20073" y="16638"/>
                      <a:pt x="19288" y="15853"/>
                      <a:pt x="18357" y="14922"/>
                    </a:cubicBezTo>
                    <a:cubicBezTo>
                      <a:pt x="17426" y="13991"/>
                      <a:pt x="17741" y="13229"/>
                      <a:pt x="19058" y="13229"/>
                    </a:cubicBezTo>
                    <a:cubicBezTo>
                      <a:pt x="20374" y="13229"/>
                      <a:pt x="21485" y="13229"/>
                      <a:pt x="21526" y="13229"/>
                    </a:cubicBezTo>
                    <a:cubicBezTo>
                      <a:pt x="21567" y="13229"/>
                      <a:pt x="21600" y="13196"/>
                      <a:pt x="21600" y="13155"/>
                    </a:cubicBezTo>
                    <a:cubicBezTo>
                      <a:pt x="21600" y="13114"/>
                      <a:pt x="21600" y="12055"/>
                      <a:pt x="21600" y="10800"/>
                    </a:cubicBezTo>
                    <a:cubicBezTo>
                      <a:pt x="21600" y="9546"/>
                      <a:pt x="21600" y="8486"/>
                      <a:pt x="21600" y="8445"/>
                    </a:cubicBezTo>
                    <a:cubicBezTo>
                      <a:pt x="21600" y="8405"/>
                      <a:pt x="21567" y="8371"/>
                      <a:pt x="21526" y="8371"/>
                    </a:cubicBezTo>
                    <a:close/>
                    <a:moveTo>
                      <a:pt x="10962" y="14352"/>
                    </a:moveTo>
                    <a:cubicBezTo>
                      <a:pt x="8960" y="14352"/>
                      <a:pt x="7336" y="12728"/>
                      <a:pt x="7336" y="10725"/>
                    </a:cubicBezTo>
                    <a:cubicBezTo>
                      <a:pt x="7336" y="8722"/>
                      <a:pt x="8960" y="7098"/>
                      <a:pt x="10962" y="7098"/>
                    </a:cubicBezTo>
                    <a:cubicBezTo>
                      <a:pt x="12965" y="7098"/>
                      <a:pt x="14589" y="8722"/>
                      <a:pt x="14589" y="10725"/>
                    </a:cubicBezTo>
                    <a:cubicBezTo>
                      <a:pt x="14589" y="12728"/>
                      <a:pt x="12965" y="14352"/>
                      <a:pt x="10962" y="14352"/>
                    </a:cubicBezTo>
                    <a:close/>
                    <a:moveTo>
                      <a:pt x="10962" y="14352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ïšḻïďê-Freeform: Shape 77"/>
              <p:cNvSpPr/>
              <p:nvPr/>
            </p:nvSpPr>
            <p:spPr bwMode="auto">
              <a:xfrm>
                <a:off x="6149537" y="2547025"/>
                <a:ext cx="127949" cy="1279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w 21600"/>
                  <a:gd name="T119" fmla="*/ 0 h 21600"/>
                  <a:gd name="T120" fmla="*/ 0 w 21600"/>
                  <a:gd name="T121" fmla="*/ 0 h 21600"/>
                  <a:gd name="T122" fmla="*/ 0 w 21600"/>
                  <a:gd name="T123" fmla="*/ 0 h 21600"/>
                  <a:gd name="T124" fmla="*/ 0 w 21600"/>
                  <a:gd name="T125" fmla="*/ 0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21525" y="8370"/>
                    </a:moveTo>
                    <a:cubicBezTo>
                      <a:pt x="21484" y="8370"/>
                      <a:pt x="20373" y="8370"/>
                      <a:pt x="19056" y="8370"/>
                    </a:cubicBezTo>
                    <a:cubicBezTo>
                      <a:pt x="17740" y="8370"/>
                      <a:pt x="17424" y="7610"/>
                      <a:pt x="18356" y="6677"/>
                    </a:cubicBezTo>
                    <a:cubicBezTo>
                      <a:pt x="19287" y="5746"/>
                      <a:pt x="20073" y="4962"/>
                      <a:pt x="20101" y="4932"/>
                    </a:cubicBezTo>
                    <a:cubicBezTo>
                      <a:pt x="20129" y="4904"/>
                      <a:pt x="20129" y="4857"/>
                      <a:pt x="20101" y="4827"/>
                    </a:cubicBezTo>
                    <a:cubicBezTo>
                      <a:pt x="20073" y="4799"/>
                      <a:pt x="19323" y="4049"/>
                      <a:pt x="18436" y="3164"/>
                    </a:cubicBezTo>
                    <a:cubicBezTo>
                      <a:pt x="17549" y="2275"/>
                      <a:pt x="16799" y="1527"/>
                      <a:pt x="16771" y="1497"/>
                    </a:cubicBezTo>
                    <a:cubicBezTo>
                      <a:pt x="16742" y="1469"/>
                      <a:pt x="16694" y="1469"/>
                      <a:pt x="16666" y="1497"/>
                    </a:cubicBezTo>
                    <a:cubicBezTo>
                      <a:pt x="16637" y="1526"/>
                      <a:pt x="15851" y="2312"/>
                      <a:pt x="14921" y="3243"/>
                    </a:cubicBezTo>
                    <a:cubicBezTo>
                      <a:pt x="13990" y="4174"/>
                      <a:pt x="13228" y="3859"/>
                      <a:pt x="13228" y="2543"/>
                    </a:cubicBezTo>
                    <a:cubicBezTo>
                      <a:pt x="13228" y="1225"/>
                      <a:pt x="13228" y="115"/>
                      <a:pt x="13229" y="74"/>
                    </a:cubicBezTo>
                    <a:cubicBezTo>
                      <a:pt x="13228" y="33"/>
                      <a:pt x="13195" y="0"/>
                      <a:pt x="13155" y="0"/>
                    </a:cubicBezTo>
                    <a:cubicBezTo>
                      <a:pt x="13113" y="0"/>
                      <a:pt x="12053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4" y="0"/>
                      <a:pt x="8372" y="33"/>
                      <a:pt x="8372" y="74"/>
                    </a:cubicBezTo>
                    <a:cubicBezTo>
                      <a:pt x="8372" y="115"/>
                      <a:pt x="8372" y="1226"/>
                      <a:pt x="8372" y="2543"/>
                    </a:cubicBezTo>
                    <a:cubicBezTo>
                      <a:pt x="8372" y="3859"/>
                      <a:pt x="7610" y="4175"/>
                      <a:pt x="6679" y="3244"/>
                    </a:cubicBezTo>
                    <a:cubicBezTo>
                      <a:pt x="5747" y="2312"/>
                      <a:pt x="4962" y="1527"/>
                      <a:pt x="4933" y="1497"/>
                    </a:cubicBezTo>
                    <a:cubicBezTo>
                      <a:pt x="4903" y="1469"/>
                      <a:pt x="4856" y="1469"/>
                      <a:pt x="4828" y="1497"/>
                    </a:cubicBezTo>
                    <a:cubicBezTo>
                      <a:pt x="4799" y="1526"/>
                      <a:pt x="4049" y="2275"/>
                      <a:pt x="3162" y="3162"/>
                    </a:cubicBezTo>
                    <a:cubicBezTo>
                      <a:pt x="2276" y="4049"/>
                      <a:pt x="1526" y="4799"/>
                      <a:pt x="1498" y="4827"/>
                    </a:cubicBezTo>
                    <a:cubicBezTo>
                      <a:pt x="1469" y="4855"/>
                      <a:pt x="1469" y="4904"/>
                      <a:pt x="1498" y="4932"/>
                    </a:cubicBezTo>
                    <a:cubicBezTo>
                      <a:pt x="1527" y="4962"/>
                      <a:pt x="2312" y="5746"/>
                      <a:pt x="3244" y="6677"/>
                    </a:cubicBezTo>
                    <a:cubicBezTo>
                      <a:pt x="4174" y="7608"/>
                      <a:pt x="3859" y="8370"/>
                      <a:pt x="2542" y="8370"/>
                    </a:cubicBezTo>
                    <a:cubicBezTo>
                      <a:pt x="1225" y="8370"/>
                      <a:pt x="116" y="8370"/>
                      <a:pt x="75" y="8370"/>
                    </a:cubicBezTo>
                    <a:cubicBezTo>
                      <a:pt x="34" y="8372"/>
                      <a:pt x="1" y="8405"/>
                      <a:pt x="0" y="8446"/>
                    </a:cubicBezTo>
                    <a:cubicBezTo>
                      <a:pt x="1" y="8486"/>
                      <a:pt x="0" y="9546"/>
                      <a:pt x="0" y="10800"/>
                    </a:cubicBezTo>
                    <a:cubicBezTo>
                      <a:pt x="0" y="12054"/>
                      <a:pt x="0" y="13114"/>
                      <a:pt x="0" y="13154"/>
                    </a:cubicBezTo>
                    <a:cubicBezTo>
                      <a:pt x="0" y="13195"/>
                      <a:pt x="34" y="13228"/>
                      <a:pt x="75" y="13228"/>
                    </a:cubicBezTo>
                    <a:cubicBezTo>
                      <a:pt x="115" y="13228"/>
                      <a:pt x="1227" y="13230"/>
                      <a:pt x="2542" y="13230"/>
                    </a:cubicBezTo>
                    <a:cubicBezTo>
                      <a:pt x="3860" y="13228"/>
                      <a:pt x="4174" y="13990"/>
                      <a:pt x="3244" y="14921"/>
                    </a:cubicBezTo>
                    <a:cubicBezTo>
                      <a:pt x="2312" y="15852"/>
                      <a:pt x="1526" y="16638"/>
                      <a:pt x="1498" y="16666"/>
                    </a:cubicBezTo>
                    <a:cubicBezTo>
                      <a:pt x="1469" y="16696"/>
                      <a:pt x="1469" y="16743"/>
                      <a:pt x="1498" y="16771"/>
                    </a:cubicBezTo>
                    <a:cubicBezTo>
                      <a:pt x="1527" y="16801"/>
                      <a:pt x="2277" y="17551"/>
                      <a:pt x="3163" y="18438"/>
                    </a:cubicBezTo>
                    <a:cubicBezTo>
                      <a:pt x="4050" y="19323"/>
                      <a:pt x="4799" y="20073"/>
                      <a:pt x="4828" y="20103"/>
                    </a:cubicBezTo>
                    <a:cubicBezTo>
                      <a:pt x="4857" y="20131"/>
                      <a:pt x="4904" y="20131"/>
                      <a:pt x="4934" y="20103"/>
                    </a:cubicBezTo>
                    <a:cubicBezTo>
                      <a:pt x="4962" y="20073"/>
                      <a:pt x="5747" y="19288"/>
                      <a:pt x="6679" y="18356"/>
                    </a:cubicBezTo>
                    <a:cubicBezTo>
                      <a:pt x="7610" y="17426"/>
                      <a:pt x="8372" y="17741"/>
                      <a:pt x="8372" y="19057"/>
                    </a:cubicBezTo>
                    <a:cubicBezTo>
                      <a:pt x="8372" y="20375"/>
                      <a:pt x="8372" y="21485"/>
                      <a:pt x="8372" y="21526"/>
                    </a:cubicBezTo>
                    <a:cubicBezTo>
                      <a:pt x="8372" y="21567"/>
                      <a:pt x="8404" y="21600"/>
                      <a:pt x="8445" y="21600"/>
                    </a:cubicBezTo>
                    <a:cubicBezTo>
                      <a:pt x="8487" y="21600"/>
                      <a:pt x="9546" y="21600"/>
                      <a:pt x="10799" y="21600"/>
                    </a:cubicBezTo>
                    <a:cubicBezTo>
                      <a:pt x="12054" y="21600"/>
                      <a:pt x="13114" y="21600"/>
                      <a:pt x="13154" y="21600"/>
                    </a:cubicBezTo>
                    <a:cubicBezTo>
                      <a:pt x="13194" y="21600"/>
                      <a:pt x="13228" y="21567"/>
                      <a:pt x="13228" y="21525"/>
                    </a:cubicBezTo>
                    <a:cubicBezTo>
                      <a:pt x="13229" y="21485"/>
                      <a:pt x="13228" y="20374"/>
                      <a:pt x="13228" y="19059"/>
                    </a:cubicBezTo>
                    <a:cubicBezTo>
                      <a:pt x="13228" y="17741"/>
                      <a:pt x="13990" y="17425"/>
                      <a:pt x="14921" y="18356"/>
                    </a:cubicBezTo>
                    <a:cubicBezTo>
                      <a:pt x="15851" y="19287"/>
                      <a:pt x="16637" y="20073"/>
                      <a:pt x="16666" y="20103"/>
                    </a:cubicBezTo>
                    <a:cubicBezTo>
                      <a:pt x="16695" y="20131"/>
                      <a:pt x="16742" y="20131"/>
                      <a:pt x="16771" y="20103"/>
                    </a:cubicBezTo>
                    <a:cubicBezTo>
                      <a:pt x="16799" y="20073"/>
                      <a:pt x="17549" y="19323"/>
                      <a:pt x="18436" y="18438"/>
                    </a:cubicBezTo>
                    <a:cubicBezTo>
                      <a:pt x="19323" y="17551"/>
                      <a:pt x="20073" y="16801"/>
                      <a:pt x="20101" y="16773"/>
                    </a:cubicBezTo>
                    <a:cubicBezTo>
                      <a:pt x="20129" y="16743"/>
                      <a:pt x="20129" y="16696"/>
                      <a:pt x="20101" y="16666"/>
                    </a:cubicBezTo>
                    <a:cubicBezTo>
                      <a:pt x="20073" y="16638"/>
                      <a:pt x="19287" y="15852"/>
                      <a:pt x="18355" y="14921"/>
                    </a:cubicBezTo>
                    <a:cubicBezTo>
                      <a:pt x="17423" y="13990"/>
                      <a:pt x="17739" y="13228"/>
                      <a:pt x="19056" y="13228"/>
                    </a:cubicBezTo>
                    <a:cubicBezTo>
                      <a:pt x="20374" y="13228"/>
                      <a:pt x="21485" y="13228"/>
                      <a:pt x="21525" y="13228"/>
                    </a:cubicBezTo>
                    <a:cubicBezTo>
                      <a:pt x="21566" y="13228"/>
                      <a:pt x="21599" y="13195"/>
                      <a:pt x="21599" y="13154"/>
                    </a:cubicBezTo>
                    <a:cubicBezTo>
                      <a:pt x="21599" y="13114"/>
                      <a:pt x="21599" y="12054"/>
                      <a:pt x="21599" y="10800"/>
                    </a:cubicBezTo>
                    <a:cubicBezTo>
                      <a:pt x="21599" y="9546"/>
                      <a:pt x="21599" y="8486"/>
                      <a:pt x="21600" y="8445"/>
                    </a:cubicBezTo>
                    <a:cubicBezTo>
                      <a:pt x="21598" y="8405"/>
                      <a:pt x="21565" y="8370"/>
                      <a:pt x="21525" y="8370"/>
                    </a:cubicBezTo>
                    <a:close/>
                    <a:moveTo>
                      <a:pt x="13530" y="13426"/>
                    </a:moveTo>
                    <a:cubicBezTo>
                      <a:pt x="12114" y="14843"/>
                      <a:pt x="9818" y="14843"/>
                      <a:pt x="8402" y="13426"/>
                    </a:cubicBezTo>
                    <a:cubicBezTo>
                      <a:pt x="6986" y="12009"/>
                      <a:pt x="6986" y="9712"/>
                      <a:pt x="8402" y="8297"/>
                    </a:cubicBezTo>
                    <a:cubicBezTo>
                      <a:pt x="9819" y="6881"/>
                      <a:pt x="12115" y="6880"/>
                      <a:pt x="13530" y="8297"/>
                    </a:cubicBezTo>
                    <a:cubicBezTo>
                      <a:pt x="14948" y="9712"/>
                      <a:pt x="14947" y="12010"/>
                      <a:pt x="13530" y="13426"/>
                    </a:cubicBezTo>
                    <a:close/>
                    <a:moveTo>
                      <a:pt x="13530" y="13426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" name="ïšḻïďê-Straight Connector 30"/>
          <p:cNvCxnSpPr/>
          <p:nvPr/>
        </p:nvCxnSpPr>
        <p:spPr>
          <a:xfrm>
            <a:off x="3004600" y="2533836"/>
            <a:ext cx="0" cy="257927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0"/>
          <p:cNvGrpSpPr/>
          <p:nvPr/>
        </p:nvGrpSpPr>
        <p:grpSpPr>
          <a:xfrm>
            <a:off x="2639055" y="1715045"/>
            <a:ext cx="731092" cy="824167"/>
            <a:chOff x="3518740" y="2286726"/>
            <a:chExt cx="974789" cy="1098889"/>
          </a:xfrm>
        </p:grpSpPr>
        <p:grpSp>
          <p:nvGrpSpPr>
            <p:cNvPr id="55" name="Group 29"/>
            <p:cNvGrpSpPr/>
            <p:nvPr/>
          </p:nvGrpSpPr>
          <p:grpSpPr>
            <a:xfrm>
              <a:off x="3518740" y="2286726"/>
              <a:ext cx="974789" cy="1098889"/>
              <a:chOff x="2865318" y="1820082"/>
              <a:chExt cx="773113" cy="871538"/>
            </a:xfrm>
          </p:grpSpPr>
          <p:sp>
            <p:nvSpPr>
              <p:cNvPr id="59" name="ïšḻïďê-Freeform: Shape 31"/>
              <p:cNvSpPr/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ïšḻïďê-Oval 32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6"/>
            <p:cNvGrpSpPr/>
            <p:nvPr/>
          </p:nvGrpSpPr>
          <p:grpSpPr>
            <a:xfrm>
              <a:off x="3833865" y="2579776"/>
              <a:ext cx="344532" cy="342188"/>
              <a:chOff x="3833865" y="2579776"/>
              <a:chExt cx="344532" cy="342188"/>
            </a:xfrm>
            <a:solidFill>
              <a:srgbClr val="ABCE5A"/>
            </a:solidFill>
          </p:grpSpPr>
          <p:sp>
            <p:nvSpPr>
              <p:cNvPr id="57" name="ïšḻïďê-Freeform: Shape 79"/>
              <p:cNvSpPr/>
              <p:nvPr/>
            </p:nvSpPr>
            <p:spPr bwMode="auto">
              <a:xfrm>
                <a:off x="3833865" y="2579776"/>
                <a:ext cx="258697" cy="2566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2691" y="15798"/>
                    </a:moveTo>
                    <a:lnTo>
                      <a:pt x="2691" y="2701"/>
                    </a:lnTo>
                    <a:lnTo>
                      <a:pt x="18909" y="2701"/>
                    </a:lnTo>
                    <a:lnTo>
                      <a:pt x="18909" y="4655"/>
                    </a:lnTo>
                    <a:lnTo>
                      <a:pt x="21600" y="4655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638" y="21600"/>
                    </a:lnTo>
                    <a:lnTo>
                      <a:pt x="4638" y="15798"/>
                    </a:lnTo>
                    <a:lnTo>
                      <a:pt x="2691" y="15798"/>
                    </a:lnTo>
                    <a:close/>
                    <a:moveTo>
                      <a:pt x="2691" y="1579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ïšḻïďê-Freeform: Shape 80"/>
              <p:cNvSpPr/>
              <p:nvPr/>
            </p:nvSpPr>
            <p:spPr bwMode="auto">
              <a:xfrm>
                <a:off x="3919104" y="2665323"/>
                <a:ext cx="259293" cy="2566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18909" y="15798"/>
                    </a:moveTo>
                    <a:lnTo>
                      <a:pt x="2691" y="15798"/>
                    </a:lnTo>
                    <a:lnTo>
                      <a:pt x="2691" y="2701"/>
                    </a:lnTo>
                    <a:lnTo>
                      <a:pt x="18909" y="2701"/>
                    </a:lnTo>
                    <a:lnTo>
                      <a:pt x="18909" y="15798"/>
                    </a:lnTo>
                    <a:close/>
                    <a:moveTo>
                      <a:pt x="18909" y="1579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1" name="ïšḻïďê-Straight Connector 67"/>
          <p:cNvCxnSpPr/>
          <p:nvPr/>
        </p:nvCxnSpPr>
        <p:spPr>
          <a:xfrm>
            <a:off x="7730181" y="2533836"/>
            <a:ext cx="0" cy="257926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7364635" y="1715045"/>
            <a:ext cx="731092" cy="824167"/>
            <a:chOff x="7364635" y="1715045"/>
            <a:chExt cx="731092" cy="824167"/>
          </a:xfrm>
        </p:grpSpPr>
        <p:grpSp>
          <p:nvGrpSpPr>
            <p:cNvPr id="50" name="Group 66"/>
            <p:cNvGrpSpPr/>
            <p:nvPr/>
          </p:nvGrpSpPr>
          <p:grpSpPr>
            <a:xfrm>
              <a:off x="7364635" y="1715045"/>
              <a:ext cx="731092" cy="824167"/>
              <a:chOff x="2865318" y="1820082"/>
              <a:chExt cx="773113" cy="871538"/>
            </a:xfrm>
          </p:grpSpPr>
          <p:sp>
            <p:nvSpPr>
              <p:cNvPr id="53" name="ïšḻïďê-Freeform: Shape 68"/>
              <p:cNvSpPr/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ïšḻïďê-Oval 69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2" name="ïšḻïďê-Freeform: Shape 81"/>
            <p:cNvSpPr/>
            <p:nvPr/>
          </p:nvSpPr>
          <p:spPr bwMode="auto">
            <a:xfrm>
              <a:off x="7601859" y="1910051"/>
              <a:ext cx="256641" cy="258398"/>
            </a:xfrm>
            <a:custGeom>
              <a:avLst/>
              <a:gdLst>
                <a:gd name="T0" fmla="*/ 84371008 w 21582"/>
                <a:gd name="T1" fmla="*/ 294811013 h 21587"/>
                <a:gd name="T2" fmla="*/ 84371008 w 21582"/>
                <a:gd name="T3" fmla="*/ 294811013 h 21587"/>
                <a:gd name="T4" fmla="*/ 84305262 w 21582"/>
                <a:gd name="T5" fmla="*/ 294811013 h 21587"/>
                <a:gd name="T6" fmla="*/ 38787421 w 21582"/>
                <a:gd name="T7" fmla="*/ 279624603 h 21587"/>
                <a:gd name="T8" fmla="*/ 25285619 w 21582"/>
                <a:gd name="T9" fmla="*/ 267879555 h 21587"/>
                <a:gd name="T10" fmla="*/ 0 w 21582"/>
                <a:gd name="T11" fmla="*/ 207884495 h 21587"/>
                <a:gd name="T12" fmla="*/ 25658487 w 21582"/>
                <a:gd name="T13" fmla="*/ 147630356 h 21587"/>
                <a:gd name="T14" fmla="*/ 96169700 w 21582"/>
                <a:gd name="T15" fmla="*/ 120167052 h 21587"/>
                <a:gd name="T16" fmla="*/ 118995510 w 21582"/>
                <a:gd name="T17" fmla="*/ 121955865 h 21587"/>
                <a:gd name="T18" fmla="*/ 162304981 w 21582"/>
                <a:gd name="T19" fmla="*/ 127895997 h 21587"/>
                <a:gd name="T20" fmla="*/ 185462732 w 21582"/>
                <a:gd name="T21" fmla="*/ 130464395 h 21587"/>
                <a:gd name="T22" fmla="*/ 228798267 w 21582"/>
                <a:gd name="T23" fmla="*/ 115605202 h 21587"/>
                <a:gd name="T24" fmla="*/ 239945450 w 21582"/>
                <a:gd name="T25" fmla="*/ 88386957 h 21587"/>
                <a:gd name="T26" fmla="*/ 230661101 w 21582"/>
                <a:gd name="T27" fmla="*/ 63558903 h 21587"/>
                <a:gd name="T28" fmla="*/ 227947340 w 21582"/>
                <a:gd name="T29" fmla="*/ 60540807 h 21587"/>
                <a:gd name="T30" fmla="*/ 218888366 w 21582"/>
                <a:gd name="T31" fmla="*/ 53466297 h 21587"/>
                <a:gd name="T32" fmla="*/ 201065188 w 21582"/>
                <a:gd name="T33" fmla="*/ 48713612 h 21587"/>
                <a:gd name="T34" fmla="*/ 200958623 w 21582"/>
                <a:gd name="T35" fmla="*/ 48700986 h 21587"/>
                <a:gd name="T36" fmla="*/ 174275867 w 21582"/>
                <a:gd name="T37" fmla="*/ 59981147 h 21587"/>
                <a:gd name="T38" fmla="*/ 159990045 w 21582"/>
                <a:gd name="T39" fmla="*/ 104338943 h 21587"/>
                <a:gd name="T40" fmla="*/ 121628780 w 21582"/>
                <a:gd name="T41" fmla="*/ 99080941 h 21587"/>
                <a:gd name="T42" fmla="*/ 121681939 w 21582"/>
                <a:gd name="T43" fmla="*/ 99094843 h 21587"/>
                <a:gd name="T44" fmla="*/ 121601438 w 21582"/>
                <a:gd name="T45" fmla="*/ 99080941 h 21587"/>
                <a:gd name="T46" fmla="*/ 121455319 w 21582"/>
                <a:gd name="T47" fmla="*/ 99053126 h 21587"/>
                <a:gd name="T48" fmla="*/ 121535821 w 21582"/>
                <a:gd name="T49" fmla="*/ 99067028 h 21587"/>
                <a:gd name="T50" fmla="*/ 117079388 w 21582"/>
                <a:gd name="T51" fmla="*/ 98561722 h 21587"/>
                <a:gd name="T52" fmla="*/ 143829028 w 21582"/>
                <a:gd name="T53" fmla="*/ 26343994 h 21587"/>
                <a:gd name="T54" fmla="*/ 202235694 w 21582"/>
                <a:gd name="T55" fmla="*/ 13902 h 21587"/>
                <a:gd name="T56" fmla="*/ 202541549 w 21582"/>
                <a:gd name="T57" fmla="*/ 0 h 21587"/>
                <a:gd name="T58" fmla="*/ 202687678 w 21582"/>
                <a:gd name="T59" fmla="*/ 0 h 21587"/>
                <a:gd name="T60" fmla="*/ 261307358 w 21582"/>
                <a:gd name="T61" fmla="*/ 26616867 h 21587"/>
                <a:gd name="T62" fmla="*/ 272533883 w 21582"/>
                <a:gd name="T63" fmla="*/ 40246908 h 21587"/>
                <a:gd name="T64" fmla="*/ 287072292 w 21582"/>
                <a:gd name="T65" fmla="*/ 86762331 h 21587"/>
                <a:gd name="T66" fmla="*/ 273052761 w 21582"/>
                <a:gd name="T67" fmla="*/ 132935457 h 21587"/>
                <a:gd name="T68" fmla="*/ 261893121 w 21582"/>
                <a:gd name="T69" fmla="*/ 146524948 h 21587"/>
                <a:gd name="T70" fmla="*/ 191780732 w 21582"/>
                <a:gd name="T71" fmla="*/ 174603530 h 21587"/>
                <a:gd name="T72" fmla="*/ 167638287 w 21582"/>
                <a:gd name="T73" fmla="*/ 172458410 h 21587"/>
                <a:gd name="T74" fmla="*/ 124488659 w 21582"/>
                <a:gd name="T75" fmla="*/ 166696378 h 21587"/>
                <a:gd name="T76" fmla="*/ 101623167 w 21582"/>
                <a:gd name="T77" fmla="*/ 164114175 h 21587"/>
                <a:gd name="T78" fmla="*/ 57940829 w 21582"/>
                <a:gd name="T79" fmla="*/ 179370009 h 21587"/>
                <a:gd name="T80" fmla="*/ 51131174 w 21582"/>
                <a:gd name="T81" fmla="*/ 188628925 h 21587"/>
                <a:gd name="T82" fmla="*/ 47126842 w 21582"/>
                <a:gd name="T83" fmla="*/ 206600880 h 21587"/>
                <a:gd name="T84" fmla="*/ 53857274 w 21582"/>
                <a:gd name="T85" fmla="*/ 228083621 h 21587"/>
                <a:gd name="T86" fmla="*/ 58805362 w 21582"/>
                <a:gd name="T87" fmla="*/ 234133715 h 21587"/>
                <a:gd name="T88" fmla="*/ 85022398 w 21582"/>
                <a:gd name="T89" fmla="*/ 246260312 h 21587"/>
                <a:gd name="T90" fmla="*/ 85768026 w 21582"/>
                <a:gd name="T91" fmla="*/ 246288127 h 21587"/>
                <a:gd name="T92" fmla="*/ 112622965 w 21582"/>
                <a:gd name="T93" fmla="*/ 234857562 h 21587"/>
                <a:gd name="T94" fmla="*/ 126922393 w 21582"/>
                <a:gd name="T95" fmla="*/ 190267453 h 21587"/>
                <a:gd name="T96" fmla="*/ 164924634 w 21582"/>
                <a:gd name="T97" fmla="*/ 195334621 h 21587"/>
                <a:gd name="T98" fmla="*/ 169195267 w 21582"/>
                <a:gd name="T99" fmla="*/ 195976428 h 21587"/>
                <a:gd name="T100" fmla="*/ 143071071 w 21582"/>
                <a:gd name="T101" fmla="*/ 268152429 h 21587"/>
                <a:gd name="T102" fmla="*/ 84371008 w 21582"/>
                <a:gd name="T103" fmla="*/ 294811013 h 21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582" h="21587">
                  <a:moveTo>
                    <a:pt x="6343" y="21587"/>
                  </a:moveTo>
                  <a:lnTo>
                    <a:pt x="6343" y="21587"/>
                  </a:lnTo>
                  <a:cubicBezTo>
                    <a:pt x="6342" y="21587"/>
                    <a:pt x="6340" y="21587"/>
                    <a:pt x="6338" y="21587"/>
                  </a:cubicBezTo>
                  <a:cubicBezTo>
                    <a:pt x="5102" y="21582"/>
                    <a:pt x="3960" y="21211"/>
                    <a:pt x="2916" y="20475"/>
                  </a:cubicBezTo>
                  <a:cubicBezTo>
                    <a:pt x="2567" y="20229"/>
                    <a:pt x="2229" y="19943"/>
                    <a:pt x="1901" y="19615"/>
                  </a:cubicBezTo>
                  <a:cubicBezTo>
                    <a:pt x="631" y="18345"/>
                    <a:pt x="-3" y="16881"/>
                    <a:pt x="0" y="15222"/>
                  </a:cubicBezTo>
                  <a:cubicBezTo>
                    <a:pt x="3" y="13563"/>
                    <a:pt x="646" y="12092"/>
                    <a:pt x="1929" y="10810"/>
                  </a:cubicBezTo>
                  <a:cubicBezTo>
                    <a:pt x="3246" y="9493"/>
                    <a:pt x="5036" y="8799"/>
                    <a:pt x="7230" y="8799"/>
                  </a:cubicBezTo>
                  <a:cubicBezTo>
                    <a:pt x="7777" y="8799"/>
                    <a:pt x="8350" y="8843"/>
                    <a:pt x="8946" y="8930"/>
                  </a:cubicBezTo>
                  <a:lnTo>
                    <a:pt x="12202" y="9365"/>
                  </a:lnTo>
                  <a:cubicBezTo>
                    <a:pt x="12818" y="9494"/>
                    <a:pt x="13401" y="9553"/>
                    <a:pt x="13943" y="9553"/>
                  </a:cubicBezTo>
                  <a:cubicBezTo>
                    <a:pt x="15390" y="9553"/>
                    <a:pt x="16538" y="9129"/>
                    <a:pt x="17201" y="8465"/>
                  </a:cubicBezTo>
                  <a:cubicBezTo>
                    <a:pt x="17766" y="7901"/>
                    <a:pt x="18045" y="7236"/>
                    <a:pt x="18039" y="6472"/>
                  </a:cubicBezTo>
                  <a:cubicBezTo>
                    <a:pt x="18019" y="5789"/>
                    <a:pt x="17787" y="5182"/>
                    <a:pt x="17341" y="4654"/>
                  </a:cubicBezTo>
                  <a:cubicBezTo>
                    <a:pt x="17277" y="4579"/>
                    <a:pt x="17210" y="4505"/>
                    <a:pt x="17137" y="4433"/>
                  </a:cubicBezTo>
                  <a:cubicBezTo>
                    <a:pt x="16926" y="4221"/>
                    <a:pt x="16699" y="4049"/>
                    <a:pt x="16456" y="3915"/>
                  </a:cubicBezTo>
                  <a:cubicBezTo>
                    <a:pt x="16053" y="3693"/>
                    <a:pt x="15607" y="3577"/>
                    <a:pt x="15116" y="3567"/>
                  </a:cubicBezTo>
                  <a:cubicBezTo>
                    <a:pt x="15113" y="3567"/>
                    <a:pt x="15111" y="3566"/>
                    <a:pt x="15108" y="3566"/>
                  </a:cubicBezTo>
                  <a:cubicBezTo>
                    <a:pt x="14343" y="3544"/>
                    <a:pt x="13675" y="3819"/>
                    <a:pt x="13102" y="4392"/>
                  </a:cubicBezTo>
                  <a:cubicBezTo>
                    <a:pt x="12398" y="5096"/>
                    <a:pt x="11967" y="6055"/>
                    <a:pt x="12028" y="7640"/>
                  </a:cubicBezTo>
                  <a:lnTo>
                    <a:pt x="9144" y="7255"/>
                  </a:lnTo>
                  <a:cubicBezTo>
                    <a:pt x="9145" y="7256"/>
                    <a:pt x="9147" y="7256"/>
                    <a:pt x="9148" y="7256"/>
                  </a:cubicBezTo>
                  <a:cubicBezTo>
                    <a:pt x="9146" y="7256"/>
                    <a:pt x="9144" y="7255"/>
                    <a:pt x="9142" y="7255"/>
                  </a:cubicBezTo>
                  <a:lnTo>
                    <a:pt x="9131" y="7253"/>
                  </a:lnTo>
                  <a:cubicBezTo>
                    <a:pt x="9133" y="7254"/>
                    <a:pt x="9135" y="7254"/>
                    <a:pt x="9137" y="7254"/>
                  </a:cubicBezTo>
                  <a:cubicBezTo>
                    <a:pt x="9024" y="7238"/>
                    <a:pt x="8915" y="7231"/>
                    <a:pt x="8802" y="7217"/>
                  </a:cubicBezTo>
                  <a:cubicBezTo>
                    <a:pt x="8704" y="4934"/>
                    <a:pt x="9346" y="3396"/>
                    <a:pt x="10813" y="1929"/>
                  </a:cubicBezTo>
                  <a:cubicBezTo>
                    <a:pt x="12115" y="628"/>
                    <a:pt x="13578" y="-13"/>
                    <a:pt x="15204" y="1"/>
                  </a:cubicBezTo>
                  <a:lnTo>
                    <a:pt x="15227" y="0"/>
                  </a:lnTo>
                  <a:cubicBezTo>
                    <a:pt x="15231" y="0"/>
                    <a:pt x="15234" y="0"/>
                    <a:pt x="15238" y="0"/>
                  </a:cubicBezTo>
                  <a:cubicBezTo>
                    <a:pt x="16877" y="0"/>
                    <a:pt x="18346" y="650"/>
                    <a:pt x="19645" y="1949"/>
                  </a:cubicBezTo>
                  <a:cubicBezTo>
                    <a:pt x="19966" y="2270"/>
                    <a:pt x="20248" y="2603"/>
                    <a:pt x="20489" y="2947"/>
                  </a:cubicBezTo>
                  <a:cubicBezTo>
                    <a:pt x="21214" y="3980"/>
                    <a:pt x="21578" y="5116"/>
                    <a:pt x="21582" y="6353"/>
                  </a:cubicBezTo>
                  <a:cubicBezTo>
                    <a:pt x="21597" y="7580"/>
                    <a:pt x="21246" y="8706"/>
                    <a:pt x="20528" y="9734"/>
                  </a:cubicBezTo>
                  <a:cubicBezTo>
                    <a:pt x="20289" y="10077"/>
                    <a:pt x="20010" y="10409"/>
                    <a:pt x="19689" y="10729"/>
                  </a:cubicBezTo>
                  <a:cubicBezTo>
                    <a:pt x="18342" y="12076"/>
                    <a:pt x="16560" y="12785"/>
                    <a:pt x="14418" y="12785"/>
                  </a:cubicBezTo>
                  <a:cubicBezTo>
                    <a:pt x="13838" y="12785"/>
                    <a:pt x="13234" y="12734"/>
                    <a:pt x="12603" y="12628"/>
                  </a:cubicBezTo>
                  <a:lnTo>
                    <a:pt x="9359" y="12206"/>
                  </a:lnTo>
                  <a:cubicBezTo>
                    <a:pt x="8753" y="12077"/>
                    <a:pt x="8177" y="12017"/>
                    <a:pt x="7640" y="12017"/>
                  </a:cubicBezTo>
                  <a:cubicBezTo>
                    <a:pt x="6196" y="12017"/>
                    <a:pt x="5038" y="12452"/>
                    <a:pt x="4356" y="13134"/>
                  </a:cubicBezTo>
                  <a:cubicBezTo>
                    <a:pt x="4144" y="13346"/>
                    <a:pt x="3973" y="13572"/>
                    <a:pt x="3844" y="13812"/>
                  </a:cubicBezTo>
                  <a:cubicBezTo>
                    <a:pt x="3629" y="14211"/>
                    <a:pt x="3528" y="14650"/>
                    <a:pt x="3543" y="15128"/>
                  </a:cubicBezTo>
                  <a:cubicBezTo>
                    <a:pt x="3560" y="15714"/>
                    <a:pt x="3728" y="16238"/>
                    <a:pt x="4049" y="16701"/>
                  </a:cubicBezTo>
                  <a:cubicBezTo>
                    <a:pt x="4156" y="16856"/>
                    <a:pt x="4280" y="17003"/>
                    <a:pt x="4421" y="17144"/>
                  </a:cubicBezTo>
                  <a:cubicBezTo>
                    <a:pt x="4978" y="17701"/>
                    <a:pt x="5635" y="17997"/>
                    <a:pt x="6392" y="18032"/>
                  </a:cubicBezTo>
                  <a:lnTo>
                    <a:pt x="6448" y="18034"/>
                  </a:lnTo>
                  <a:cubicBezTo>
                    <a:pt x="7230" y="18040"/>
                    <a:pt x="7902" y="17761"/>
                    <a:pt x="8467" y="17197"/>
                  </a:cubicBezTo>
                  <a:cubicBezTo>
                    <a:pt x="9177" y="16486"/>
                    <a:pt x="9610" y="15521"/>
                    <a:pt x="9542" y="13932"/>
                  </a:cubicBezTo>
                  <a:lnTo>
                    <a:pt x="12399" y="14303"/>
                  </a:lnTo>
                  <a:cubicBezTo>
                    <a:pt x="12506" y="14321"/>
                    <a:pt x="12613" y="14335"/>
                    <a:pt x="12720" y="14350"/>
                  </a:cubicBezTo>
                  <a:cubicBezTo>
                    <a:pt x="12790" y="16689"/>
                    <a:pt x="12167" y="18224"/>
                    <a:pt x="10756" y="19635"/>
                  </a:cubicBezTo>
                  <a:cubicBezTo>
                    <a:pt x="9457" y="20934"/>
                    <a:pt x="7986" y="21584"/>
                    <a:pt x="6343" y="2158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6" name="ïšḻïďê-Straight Connector 46"/>
          <p:cNvCxnSpPr/>
          <p:nvPr/>
        </p:nvCxnSpPr>
        <p:spPr>
          <a:xfrm>
            <a:off x="6154988" y="2533836"/>
            <a:ext cx="0" cy="257927"/>
          </a:xfrm>
          <a:prstGeom prst="line">
            <a:avLst/>
          </a:prstGeom>
          <a:ln w="3175">
            <a:solidFill>
              <a:schemeClr val="accent4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2"/>
          <p:cNvGrpSpPr/>
          <p:nvPr/>
        </p:nvGrpSpPr>
        <p:grpSpPr>
          <a:xfrm>
            <a:off x="5789443" y="1715045"/>
            <a:ext cx="731092" cy="824167"/>
            <a:chOff x="7719257" y="2286726"/>
            <a:chExt cx="974789" cy="1098889"/>
          </a:xfrm>
        </p:grpSpPr>
        <p:grpSp>
          <p:nvGrpSpPr>
            <p:cNvPr id="43" name="Group 45"/>
            <p:cNvGrpSpPr/>
            <p:nvPr/>
          </p:nvGrpSpPr>
          <p:grpSpPr>
            <a:xfrm>
              <a:off x="7719257" y="2286726"/>
              <a:ext cx="974789" cy="1098889"/>
              <a:chOff x="2865318" y="1820082"/>
              <a:chExt cx="773113" cy="871538"/>
            </a:xfrm>
          </p:grpSpPr>
          <p:sp>
            <p:nvSpPr>
              <p:cNvPr id="48" name="ïšḻïďê-Freeform: Shape 54"/>
              <p:cNvSpPr/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ïšḻïďê-Oval 57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8"/>
            <p:cNvGrpSpPr/>
            <p:nvPr/>
          </p:nvGrpSpPr>
          <p:grpSpPr>
            <a:xfrm>
              <a:off x="8035555" y="2590267"/>
              <a:ext cx="342188" cy="257813"/>
              <a:chOff x="8035555" y="2590267"/>
              <a:chExt cx="342188" cy="257813"/>
            </a:xfrm>
            <a:solidFill>
              <a:srgbClr val="886EBA"/>
            </a:solidFill>
          </p:grpSpPr>
          <p:sp>
            <p:nvSpPr>
              <p:cNvPr id="45" name="ïšḻïďê-Freeform: Shape 83"/>
              <p:cNvSpPr/>
              <p:nvPr/>
            </p:nvSpPr>
            <p:spPr bwMode="auto">
              <a:xfrm>
                <a:off x="8035555" y="2590267"/>
                <a:ext cx="342188" cy="2578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  <a:moveTo>
                      <a:pt x="19798" y="1920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ïšḻïďê-Freeform: Shape 84"/>
              <p:cNvSpPr/>
              <p:nvPr/>
            </p:nvSpPr>
            <p:spPr bwMode="auto">
              <a:xfrm>
                <a:off x="8097446" y="2666833"/>
                <a:ext cx="224951" cy="129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8676" y="4992"/>
                    </a:lnTo>
                    <a:lnTo>
                      <a:pt x="16483" y="6269"/>
                    </a:lnTo>
                    <a:lnTo>
                      <a:pt x="14583" y="0"/>
                    </a:lnTo>
                    <a:lnTo>
                      <a:pt x="8443" y="15509"/>
                    </a:lnTo>
                    <a:lnTo>
                      <a:pt x="5154" y="11801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ïšḻïďê-Freeform: Shape 85"/>
              <p:cNvSpPr/>
              <p:nvPr/>
            </p:nvSpPr>
            <p:spPr bwMode="auto">
              <a:xfrm>
                <a:off x="8102207" y="2652477"/>
                <a:ext cx="53560" cy="53836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0" name="ïšḻïďê-Straight Connector 22"/>
          <p:cNvCxnSpPr/>
          <p:nvPr/>
        </p:nvCxnSpPr>
        <p:spPr>
          <a:xfrm>
            <a:off x="1429406" y="2533836"/>
            <a:ext cx="0" cy="25792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9"/>
          <p:cNvGrpSpPr/>
          <p:nvPr/>
        </p:nvGrpSpPr>
        <p:grpSpPr>
          <a:xfrm>
            <a:off x="1063861" y="1715045"/>
            <a:ext cx="731092" cy="824167"/>
            <a:chOff x="1418481" y="2286726"/>
            <a:chExt cx="974789" cy="1098889"/>
          </a:xfrm>
        </p:grpSpPr>
        <p:grpSp>
          <p:nvGrpSpPr>
            <p:cNvPr id="37" name="Group 21"/>
            <p:cNvGrpSpPr/>
            <p:nvPr/>
          </p:nvGrpSpPr>
          <p:grpSpPr>
            <a:xfrm>
              <a:off x="1418481" y="2286726"/>
              <a:ext cx="974789" cy="1098889"/>
              <a:chOff x="2865318" y="1820082"/>
              <a:chExt cx="773113" cy="871538"/>
            </a:xfrm>
          </p:grpSpPr>
          <p:sp>
            <p:nvSpPr>
              <p:cNvPr id="41" name="ïšḻïďê-Freeform: Shape 23"/>
              <p:cNvSpPr/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ïšḻïďê-Oval 24"/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4"/>
            <p:cNvGrpSpPr/>
            <p:nvPr/>
          </p:nvGrpSpPr>
          <p:grpSpPr>
            <a:xfrm>
              <a:off x="1718092" y="2567302"/>
              <a:ext cx="344532" cy="344532"/>
              <a:chOff x="1718092" y="2567302"/>
              <a:chExt cx="344532" cy="344532"/>
            </a:xfrm>
          </p:grpSpPr>
          <p:sp>
            <p:nvSpPr>
              <p:cNvPr id="39" name="ïšḻïďê-Freeform: Shape 87"/>
              <p:cNvSpPr/>
              <p:nvPr/>
            </p:nvSpPr>
            <p:spPr bwMode="auto">
              <a:xfrm>
                <a:off x="1718092" y="2567302"/>
                <a:ext cx="344532" cy="34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19200"/>
                    </a:moveTo>
                    <a:cubicBezTo>
                      <a:pt x="6168" y="19200"/>
                      <a:pt x="2400" y="15432"/>
                      <a:pt x="2400" y="10800"/>
                    </a:cubicBezTo>
                    <a:cubicBezTo>
                      <a:pt x="2400" y="6168"/>
                      <a:pt x="6168" y="2400"/>
                      <a:pt x="10800" y="2400"/>
                    </a:cubicBezTo>
                    <a:cubicBezTo>
                      <a:pt x="15432" y="2400"/>
                      <a:pt x="19200" y="6168"/>
                      <a:pt x="19200" y="10800"/>
                    </a:cubicBezTo>
                    <a:cubicBezTo>
                      <a:pt x="19200" y="15432"/>
                      <a:pt x="15432" y="19200"/>
                      <a:pt x="10800" y="19200"/>
                    </a:cubicBezTo>
                    <a:close/>
                    <a:moveTo>
                      <a:pt x="10800" y="1920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ïšḻïďê-Freeform: Shape 88"/>
              <p:cNvSpPr/>
              <p:nvPr/>
            </p:nvSpPr>
            <p:spPr bwMode="auto">
              <a:xfrm>
                <a:off x="1808569" y="2658220"/>
                <a:ext cx="167772" cy="1668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7323" y="7316"/>
                    </a:moveTo>
                    <a:lnTo>
                      <a:pt x="7322" y="7318"/>
                    </a:lnTo>
                    <a:lnTo>
                      <a:pt x="7319" y="7319"/>
                    </a:lnTo>
                    <a:lnTo>
                      <a:pt x="7320" y="7321"/>
                    </a:lnTo>
                    <a:lnTo>
                      <a:pt x="0" y="21600"/>
                    </a:lnTo>
                    <a:lnTo>
                      <a:pt x="14275" y="14284"/>
                    </a:lnTo>
                    <a:lnTo>
                      <a:pt x="14277" y="14285"/>
                    </a:lnTo>
                    <a:lnTo>
                      <a:pt x="14278" y="14281"/>
                    </a:lnTo>
                    <a:lnTo>
                      <a:pt x="14281" y="14281"/>
                    </a:lnTo>
                    <a:lnTo>
                      <a:pt x="14402" y="14068"/>
                    </a:lnTo>
                    <a:lnTo>
                      <a:pt x="21600" y="0"/>
                    </a:lnTo>
                    <a:lnTo>
                      <a:pt x="7537" y="7194"/>
                    </a:lnTo>
                    <a:lnTo>
                      <a:pt x="7323" y="7316"/>
                    </a:lnTo>
                    <a:close/>
                    <a:moveTo>
                      <a:pt x="8634" y="8635"/>
                    </a:moveTo>
                    <a:lnTo>
                      <a:pt x="12961" y="12967"/>
                    </a:lnTo>
                    <a:lnTo>
                      <a:pt x="4342" y="17259"/>
                    </a:lnTo>
                    <a:lnTo>
                      <a:pt x="8632" y="8636"/>
                    </a:lnTo>
                    <a:lnTo>
                      <a:pt x="8634" y="8635"/>
                    </a:lnTo>
                    <a:close/>
                    <a:moveTo>
                      <a:pt x="8634" y="8635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61"/>
          <p:cNvGrpSpPr/>
          <p:nvPr/>
        </p:nvGrpSpPr>
        <p:grpSpPr>
          <a:xfrm>
            <a:off x="848490" y="3373787"/>
            <a:ext cx="1161830" cy="445218"/>
            <a:chOff x="5391685" y="5488955"/>
            <a:chExt cx="1549107" cy="593624"/>
          </a:xfrm>
        </p:grpSpPr>
        <p:sp>
          <p:nvSpPr>
            <p:cNvPr id="35" name="ïšḻïďê-Rectangle 63"/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ïšḻïďê-Rectangle 65"/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9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75"/>
          <p:cNvGrpSpPr/>
          <p:nvPr/>
        </p:nvGrpSpPr>
        <p:grpSpPr>
          <a:xfrm>
            <a:off x="2423684" y="3373787"/>
            <a:ext cx="1161830" cy="445218"/>
            <a:chOff x="5391685" y="5488955"/>
            <a:chExt cx="1549107" cy="593624"/>
          </a:xfrm>
        </p:grpSpPr>
        <p:sp>
          <p:nvSpPr>
            <p:cNvPr id="33" name="ïšḻïďê-Rectangle 78"/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ïšḻïďê-Rectangle 82"/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86"/>
          <p:cNvGrpSpPr/>
          <p:nvPr/>
        </p:nvGrpSpPr>
        <p:grpSpPr>
          <a:xfrm>
            <a:off x="3998878" y="3373787"/>
            <a:ext cx="1161830" cy="445218"/>
            <a:chOff x="5391685" y="5488955"/>
            <a:chExt cx="1549107" cy="593624"/>
          </a:xfrm>
        </p:grpSpPr>
        <p:sp>
          <p:nvSpPr>
            <p:cNvPr id="31" name="ïšḻïďê-Rectangle 89"/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ïšḻïďê-Rectangle 90"/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Group 91"/>
          <p:cNvGrpSpPr/>
          <p:nvPr/>
        </p:nvGrpSpPr>
        <p:grpSpPr>
          <a:xfrm>
            <a:off x="5574073" y="3373787"/>
            <a:ext cx="1161830" cy="445218"/>
            <a:chOff x="5391685" y="5488955"/>
            <a:chExt cx="1549107" cy="593624"/>
          </a:xfrm>
        </p:grpSpPr>
        <p:sp>
          <p:nvSpPr>
            <p:cNvPr id="29" name="ïšḻïďê-Rectangle 92"/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ïšḻïďê-Rectangle 93"/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94"/>
          <p:cNvGrpSpPr/>
          <p:nvPr/>
        </p:nvGrpSpPr>
        <p:grpSpPr>
          <a:xfrm>
            <a:off x="7149267" y="3373787"/>
            <a:ext cx="1161830" cy="445218"/>
            <a:chOff x="5391685" y="5488955"/>
            <a:chExt cx="1549107" cy="593624"/>
          </a:xfrm>
        </p:grpSpPr>
        <p:sp>
          <p:nvSpPr>
            <p:cNvPr id="27" name="ïšḻïďê-Rectangle 95"/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ïšḻïďê-Rectangle 96"/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7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4907" y="1572639"/>
            <a:ext cx="2311744" cy="2908551"/>
            <a:chOff x="4899258" y="1913651"/>
            <a:chExt cx="2945594" cy="3706037"/>
          </a:xfrm>
        </p:grpSpPr>
        <p:grpSp>
          <p:nvGrpSpPr>
            <p:cNvPr id="18" name="Group 58"/>
            <p:cNvGrpSpPr/>
            <p:nvPr/>
          </p:nvGrpSpPr>
          <p:grpSpPr>
            <a:xfrm>
              <a:off x="4899258" y="3081120"/>
              <a:ext cx="2945594" cy="2538568"/>
              <a:chOff x="3386138" y="2149475"/>
              <a:chExt cx="2368550" cy="1484313"/>
            </a:xfrm>
            <a:effectLst/>
          </p:grpSpPr>
          <p:sp>
            <p:nvSpPr>
              <p:cNvPr id="22" name="íślíḋè-Freeform: Shape 59"/>
              <p:cNvSpPr/>
              <p:nvPr/>
            </p:nvSpPr>
            <p:spPr bwMode="auto">
              <a:xfrm>
                <a:off x="3386138" y="2579688"/>
                <a:ext cx="1184275" cy="1054100"/>
              </a:xfrm>
              <a:custGeom>
                <a:avLst/>
                <a:gdLst/>
                <a:ahLst/>
                <a:cxnLst>
                  <a:cxn ang="0">
                    <a:pos x="746" y="266"/>
                  </a:cxn>
                  <a:cxn ang="0">
                    <a:pos x="743" y="664"/>
                  </a:cxn>
                  <a:cxn ang="0">
                    <a:pos x="0" y="266"/>
                  </a:cxn>
                  <a:cxn ang="0">
                    <a:pos x="190" y="0"/>
                  </a:cxn>
                  <a:cxn ang="0">
                    <a:pos x="746" y="266"/>
                  </a:cxn>
                  <a:cxn ang="0">
                    <a:pos x="746" y="266"/>
                  </a:cxn>
                  <a:cxn ang="0">
                    <a:pos x="746" y="266"/>
                  </a:cxn>
                </a:cxnLst>
                <a:rect l="0" t="0" r="r" b="b"/>
                <a:pathLst>
                  <a:path w="746" h="664">
                    <a:moveTo>
                      <a:pt x="746" y="266"/>
                    </a:moveTo>
                    <a:lnTo>
                      <a:pt x="743" y="664"/>
                    </a:lnTo>
                    <a:lnTo>
                      <a:pt x="0" y="266"/>
                    </a:lnTo>
                    <a:lnTo>
                      <a:pt x="190" y="0"/>
                    </a:lnTo>
                    <a:lnTo>
                      <a:pt x="746" y="266"/>
                    </a:lnTo>
                    <a:lnTo>
                      <a:pt x="746" y="266"/>
                    </a:lnTo>
                    <a:lnTo>
                      <a:pt x="746" y="2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íślíḋè-Freeform: Shape 60"/>
              <p:cNvSpPr/>
              <p:nvPr/>
            </p:nvSpPr>
            <p:spPr bwMode="auto">
              <a:xfrm>
                <a:off x="4570413" y="2579688"/>
                <a:ext cx="1184275" cy="1054100"/>
              </a:xfrm>
              <a:custGeom>
                <a:avLst/>
                <a:gdLst/>
                <a:ahLst/>
                <a:cxnLst>
                  <a:cxn ang="0">
                    <a:pos x="3" y="266"/>
                  </a:cxn>
                  <a:cxn ang="0">
                    <a:pos x="0" y="664"/>
                  </a:cxn>
                  <a:cxn ang="0">
                    <a:pos x="746" y="266"/>
                  </a:cxn>
                  <a:cxn ang="0">
                    <a:pos x="555" y="0"/>
                  </a:cxn>
                  <a:cxn ang="0">
                    <a:pos x="3" y="266"/>
                  </a:cxn>
                  <a:cxn ang="0">
                    <a:pos x="3" y="266"/>
                  </a:cxn>
                  <a:cxn ang="0">
                    <a:pos x="3" y="266"/>
                  </a:cxn>
                </a:cxnLst>
                <a:rect l="0" t="0" r="r" b="b"/>
                <a:pathLst>
                  <a:path w="746" h="664">
                    <a:moveTo>
                      <a:pt x="3" y="266"/>
                    </a:moveTo>
                    <a:lnTo>
                      <a:pt x="0" y="664"/>
                    </a:lnTo>
                    <a:lnTo>
                      <a:pt x="746" y="266"/>
                    </a:lnTo>
                    <a:lnTo>
                      <a:pt x="555" y="0"/>
                    </a:lnTo>
                    <a:lnTo>
                      <a:pt x="3" y="266"/>
                    </a:lnTo>
                    <a:lnTo>
                      <a:pt x="3" y="266"/>
                    </a:lnTo>
                    <a:lnTo>
                      <a:pt x="3" y="26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íślíḋè-Freeform: Shape 61"/>
              <p:cNvSpPr/>
              <p:nvPr/>
            </p:nvSpPr>
            <p:spPr bwMode="auto">
              <a:xfrm>
                <a:off x="3687763" y="2149475"/>
                <a:ext cx="1766888" cy="852488"/>
              </a:xfrm>
              <a:custGeom>
                <a:avLst/>
                <a:gdLst/>
                <a:ahLst/>
                <a:cxnLst>
                  <a:cxn ang="0">
                    <a:pos x="0" y="268"/>
                  </a:cxn>
                  <a:cxn ang="0">
                    <a:pos x="556" y="0"/>
                  </a:cxn>
                  <a:cxn ang="0">
                    <a:pos x="1113" y="268"/>
                  </a:cxn>
                  <a:cxn ang="0">
                    <a:pos x="556" y="537"/>
                  </a:cxn>
                  <a:cxn ang="0">
                    <a:pos x="0" y="268"/>
                  </a:cxn>
                  <a:cxn ang="0">
                    <a:pos x="0" y="268"/>
                  </a:cxn>
                </a:cxnLst>
                <a:rect l="0" t="0" r="r" b="b"/>
                <a:pathLst>
                  <a:path w="1113" h="537">
                    <a:moveTo>
                      <a:pt x="0" y="268"/>
                    </a:moveTo>
                    <a:lnTo>
                      <a:pt x="556" y="0"/>
                    </a:lnTo>
                    <a:lnTo>
                      <a:pt x="1113" y="268"/>
                    </a:lnTo>
                    <a:lnTo>
                      <a:pt x="556" y="537"/>
                    </a:lnTo>
                    <a:lnTo>
                      <a:pt x="0" y="268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62"/>
            <p:cNvGrpSpPr/>
            <p:nvPr/>
          </p:nvGrpSpPr>
          <p:grpSpPr>
            <a:xfrm>
              <a:off x="5373081" y="1913651"/>
              <a:ext cx="1997951" cy="2315934"/>
              <a:chOff x="3767138" y="1466850"/>
              <a:chExt cx="1606551" cy="1354138"/>
            </a:xfrm>
            <a:effectLst/>
          </p:grpSpPr>
          <p:sp>
            <p:nvSpPr>
              <p:cNvPr id="20" name="íślíḋè-Freeform: Shape 63"/>
              <p:cNvSpPr/>
              <p:nvPr/>
            </p:nvSpPr>
            <p:spPr bwMode="auto">
              <a:xfrm>
                <a:off x="3767138" y="1466850"/>
                <a:ext cx="823913" cy="1354138"/>
              </a:xfrm>
              <a:custGeom>
                <a:avLst/>
                <a:gdLst/>
                <a:ahLst/>
                <a:cxnLst>
                  <a:cxn ang="0">
                    <a:pos x="519" y="853"/>
                  </a:cxn>
                  <a:cxn ang="0">
                    <a:pos x="0" y="621"/>
                  </a:cxn>
                  <a:cxn ang="0">
                    <a:pos x="516" y="0"/>
                  </a:cxn>
                  <a:cxn ang="0">
                    <a:pos x="519" y="853"/>
                  </a:cxn>
                  <a:cxn ang="0">
                    <a:pos x="519" y="853"/>
                  </a:cxn>
                  <a:cxn ang="0">
                    <a:pos x="519" y="853"/>
                  </a:cxn>
                </a:cxnLst>
                <a:rect l="0" t="0" r="r" b="b"/>
                <a:pathLst>
                  <a:path w="519" h="853">
                    <a:moveTo>
                      <a:pt x="519" y="853"/>
                    </a:moveTo>
                    <a:lnTo>
                      <a:pt x="0" y="621"/>
                    </a:lnTo>
                    <a:lnTo>
                      <a:pt x="516" y="0"/>
                    </a:lnTo>
                    <a:lnTo>
                      <a:pt x="519" y="853"/>
                    </a:lnTo>
                    <a:lnTo>
                      <a:pt x="519" y="853"/>
                    </a:lnTo>
                    <a:lnTo>
                      <a:pt x="519" y="85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íślíḋè-Freeform: Shape 64"/>
              <p:cNvSpPr/>
              <p:nvPr/>
            </p:nvSpPr>
            <p:spPr bwMode="auto">
              <a:xfrm>
                <a:off x="4581526" y="1466850"/>
                <a:ext cx="792163" cy="1354138"/>
              </a:xfrm>
              <a:custGeom>
                <a:avLst/>
                <a:gdLst/>
                <a:ahLst/>
                <a:cxnLst>
                  <a:cxn ang="0">
                    <a:pos x="1" y="853"/>
                  </a:cxn>
                  <a:cxn ang="0">
                    <a:pos x="499" y="632"/>
                  </a:cxn>
                  <a:cxn ang="0">
                    <a:pos x="0" y="0"/>
                  </a:cxn>
                  <a:cxn ang="0">
                    <a:pos x="1" y="853"/>
                  </a:cxn>
                  <a:cxn ang="0">
                    <a:pos x="1" y="853"/>
                  </a:cxn>
                  <a:cxn ang="0">
                    <a:pos x="1" y="853"/>
                  </a:cxn>
                </a:cxnLst>
                <a:rect l="0" t="0" r="r" b="b"/>
                <a:pathLst>
                  <a:path w="499" h="853">
                    <a:moveTo>
                      <a:pt x="1" y="853"/>
                    </a:moveTo>
                    <a:lnTo>
                      <a:pt x="499" y="632"/>
                    </a:lnTo>
                    <a:lnTo>
                      <a:pt x="0" y="0"/>
                    </a:lnTo>
                    <a:lnTo>
                      <a:pt x="1" y="853"/>
                    </a:lnTo>
                    <a:lnTo>
                      <a:pt x="1" y="853"/>
                    </a:lnTo>
                    <a:lnTo>
                      <a:pt x="1" y="85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" name="íślíḋè-Straight Arrow Connector 65"/>
          <p:cNvCxnSpPr/>
          <p:nvPr/>
        </p:nvCxnSpPr>
        <p:spPr>
          <a:xfrm rot="10800000" flipV="1">
            <a:off x="5338564" y="1842141"/>
            <a:ext cx="520607" cy="44623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6"/>
          <p:cNvGrpSpPr/>
          <p:nvPr/>
        </p:nvGrpSpPr>
        <p:grpSpPr>
          <a:xfrm>
            <a:off x="5809067" y="1412345"/>
            <a:ext cx="552425" cy="552354"/>
            <a:chOff x="2350182" y="2175671"/>
            <a:chExt cx="740664" cy="740570"/>
          </a:xfrm>
        </p:grpSpPr>
        <p:sp>
          <p:nvSpPr>
            <p:cNvPr id="16" name="íślíḋè-Oval 67"/>
            <p:cNvSpPr/>
            <p:nvPr/>
          </p:nvSpPr>
          <p:spPr>
            <a:xfrm flipV="1">
              <a:off x="2350182" y="2175671"/>
              <a:ext cx="740664" cy="740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ślíḋè-Freeform: Shape 68"/>
            <p:cNvSpPr/>
            <p:nvPr/>
          </p:nvSpPr>
          <p:spPr bwMode="auto">
            <a:xfrm>
              <a:off x="2518499" y="2358005"/>
              <a:ext cx="404030" cy="37590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69"/>
          <p:cNvGrpSpPr/>
          <p:nvPr/>
        </p:nvGrpSpPr>
        <p:grpSpPr>
          <a:xfrm>
            <a:off x="2856870" y="2465601"/>
            <a:ext cx="552425" cy="552354"/>
            <a:chOff x="4036332" y="2175671"/>
            <a:chExt cx="740664" cy="740570"/>
          </a:xfrm>
        </p:grpSpPr>
        <p:sp>
          <p:nvSpPr>
            <p:cNvPr id="14" name="íślíḋè-Oval 70"/>
            <p:cNvSpPr/>
            <p:nvPr/>
          </p:nvSpPr>
          <p:spPr>
            <a:xfrm flipV="1">
              <a:off x="4036332" y="2175671"/>
              <a:ext cx="740664" cy="740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íślíḋè-Freeform: Shape 71"/>
            <p:cNvSpPr/>
            <p:nvPr/>
          </p:nvSpPr>
          <p:spPr bwMode="auto">
            <a:xfrm>
              <a:off x="4209814" y="2351959"/>
              <a:ext cx="393700" cy="38799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7" name="íślíḋè-Straight Arrow Connector 72"/>
          <p:cNvCxnSpPr/>
          <p:nvPr/>
        </p:nvCxnSpPr>
        <p:spPr>
          <a:xfrm rot="10800000" flipH="1" flipV="1">
            <a:off x="3336770" y="2896665"/>
            <a:ext cx="520607" cy="446235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1"/>
          <p:cNvGrpSpPr/>
          <p:nvPr/>
        </p:nvGrpSpPr>
        <p:grpSpPr>
          <a:xfrm>
            <a:off x="6361491" y="1363721"/>
            <a:ext cx="2159677" cy="649603"/>
            <a:chOff x="8601584" y="1451933"/>
            <a:chExt cx="2196245" cy="866137"/>
          </a:xfrm>
        </p:grpSpPr>
        <p:sp>
          <p:nvSpPr>
            <p:cNvPr id="12" name="íślíḋè-TextBox 32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16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íślíḋè-TextBox 33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16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34"/>
          <p:cNvGrpSpPr/>
          <p:nvPr/>
        </p:nvGrpSpPr>
        <p:grpSpPr>
          <a:xfrm>
            <a:off x="671977" y="2416977"/>
            <a:ext cx="2184893" cy="649603"/>
            <a:chOff x="1415480" y="1669738"/>
            <a:chExt cx="2913191" cy="866137"/>
          </a:xfrm>
        </p:grpSpPr>
        <p:sp>
          <p:nvSpPr>
            <p:cNvPr id="10" name="íślíḋè-TextBox 35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íślíḋè-TextBox 36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  <a:endParaRPr lang="zh-CN" altLang="en-US" sz="1000" b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063957" y="1022362"/>
            <a:ext cx="3164315" cy="3331585"/>
            <a:chOff x="3063957" y="1022362"/>
            <a:chExt cx="3164315" cy="3331585"/>
          </a:xfrm>
        </p:grpSpPr>
        <p:grpSp>
          <p:nvGrpSpPr>
            <p:cNvPr id="20" name="Group 4"/>
            <p:cNvGrpSpPr/>
            <p:nvPr/>
          </p:nvGrpSpPr>
          <p:grpSpPr>
            <a:xfrm flipV="1">
              <a:off x="3070480" y="2574084"/>
              <a:ext cx="1268891" cy="1776954"/>
              <a:chOff x="1812176" y="2086694"/>
              <a:chExt cx="1742470" cy="2440156"/>
            </a:xfrm>
          </p:grpSpPr>
          <p:sp>
            <p:nvSpPr>
              <p:cNvPr id="39" name="ïşḻïďê-Freeform: Shape 5"/>
              <p:cNvSpPr/>
              <p:nvPr/>
            </p:nvSpPr>
            <p:spPr>
              <a:xfrm rot="2968393">
                <a:off x="2108992" y="2867056"/>
                <a:ext cx="2226015" cy="665292"/>
              </a:xfrm>
              <a:custGeom>
                <a:avLst/>
                <a:gdLst>
                  <a:gd name="connsiteX0" fmla="*/ 0 w 2226015"/>
                  <a:gd name="connsiteY0" fmla="*/ 0 h 665292"/>
                  <a:gd name="connsiteX1" fmla="*/ 2226015 w 2226015"/>
                  <a:gd name="connsiteY1" fmla="*/ 387631 h 665292"/>
                  <a:gd name="connsiteX2" fmla="*/ 1988646 w 2226015"/>
                  <a:gd name="connsiteY2" fmla="*/ 665292 h 665292"/>
                  <a:gd name="connsiteX3" fmla="*/ 0 w 2226015"/>
                  <a:gd name="connsiteY3" fmla="*/ 584712 h 66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6015" h="665292">
                    <a:moveTo>
                      <a:pt x="0" y="0"/>
                    </a:moveTo>
                    <a:lnTo>
                      <a:pt x="2226015" y="387631"/>
                    </a:lnTo>
                    <a:lnTo>
                      <a:pt x="1988646" y="665292"/>
                    </a:lnTo>
                    <a:lnTo>
                      <a:pt x="0" y="58471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ïşḻïďê-Freeform: Shape 6"/>
              <p:cNvSpPr/>
              <p:nvPr/>
            </p:nvSpPr>
            <p:spPr>
              <a:xfrm rot="3107614">
                <a:off x="1586306" y="3132978"/>
                <a:ext cx="2061358" cy="726385"/>
              </a:xfrm>
              <a:custGeom>
                <a:avLst/>
                <a:gdLst>
                  <a:gd name="connsiteX0" fmla="*/ 0 w 2061358"/>
                  <a:gd name="connsiteY0" fmla="*/ 0 h 726385"/>
                  <a:gd name="connsiteX1" fmla="*/ 2061358 w 2061358"/>
                  <a:gd name="connsiteY1" fmla="*/ 0 h 726385"/>
                  <a:gd name="connsiteX2" fmla="*/ 1804470 w 2061358"/>
                  <a:gd name="connsiteY2" fmla="*/ 326370 h 726385"/>
                  <a:gd name="connsiteX3" fmla="*/ 211404 w 2061358"/>
                  <a:gd name="connsiteY3" fmla="*/ 726385 h 72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358" h="726385">
                    <a:moveTo>
                      <a:pt x="0" y="0"/>
                    </a:moveTo>
                    <a:lnTo>
                      <a:pt x="2061358" y="0"/>
                    </a:lnTo>
                    <a:lnTo>
                      <a:pt x="1804470" y="326370"/>
                    </a:lnTo>
                    <a:lnTo>
                      <a:pt x="211404" y="72638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ïşḻïďê-Rectangle 7"/>
              <p:cNvSpPr/>
              <p:nvPr/>
            </p:nvSpPr>
            <p:spPr>
              <a:xfrm>
                <a:off x="1812176" y="2139259"/>
                <a:ext cx="936050" cy="9360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8"/>
            <p:cNvGrpSpPr/>
            <p:nvPr/>
          </p:nvGrpSpPr>
          <p:grpSpPr>
            <a:xfrm flipH="1" flipV="1">
              <a:off x="4939512" y="2576993"/>
              <a:ext cx="1268891" cy="1776954"/>
              <a:chOff x="1812176" y="2086694"/>
              <a:chExt cx="1742470" cy="2440156"/>
            </a:xfrm>
          </p:grpSpPr>
          <p:sp>
            <p:nvSpPr>
              <p:cNvPr id="36" name="ïşḻïďê-Freeform: Shape 9"/>
              <p:cNvSpPr/>
              <p:nvPr/>
            </p:nvSpPr>
            <p:spPr>
              <a:xfrm rot="2968393">
                <a:off x="2108992" y="2867056"/>
                <a:ext cx="2226015" cy="665292"/>
              </a:xfrm>
              <a:custGeom>
                <a:avLst/>
                <a:gdLst>
                  <a:gd name="connsiteX0" fmla="*/ 0 w 2226015"/>
                  <a:gd name="connsiteY0" fmla="*/ 0 h 665292"/>
                  <a:gd name="connsiteX1" fmla="*/ 2226015 w 2226015"/>
                  <a:gd name="connsiteY1" fmla="*/ 387631 h 665292"/>
                  <a:gd name="connsiteX2" fmla="*/ 1988646 w 2226015"/>
                  <a:gd name="connsiteY2" fmla="*/ 665292 h 665292"/>
                  <a:gd name="connsiteX3" fmla="*/ 0 w 2226015"/>
                  <a:gd name="connsiteY3" fmla="*/ 584712 h 66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6015" h="665292">
                    <a:moveTo>
                      <a:pt x="0" y="0"/>
                    </a:moveTo>
                    <a:lnTo>
                      <a:pt x="2226015" y="387631"/>
                    </a:lnTo>
                    <a:lnTo>
                      <a:pt x="1988646" y="665292"/>
                    </a:lnTo>
                    <a:lnTo>
                      <a:pt x="0" y="584712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ïşḻïďê-Freeform: Shape 10"/>
              <p:cNvSpPr/>
              <p:nvPr/>
            </p:nvSpPr>
            <p:spPr>
              <a:xfrm rot="3107614">
                <a:off x="1586306" y="3132978"/>
                <a:ext cx="2061358" cy="726385"/>
              </a:xfrm>
              <a:custGeom>
                <a:avLst/>
                <a:gdLst>
                  <a:gd name="connsiteX0" fmla="*/ 0 w 2061358"/>
                  <a:gd name="connsiteY0" fmla="*/ 0 h 726385"/>
                  <a:gd name="connsiteX1" fmla="*/ 2061358 w 2061358"/>
                  <a:gd name="connsiteY1" fmla="*/ 0 h 726385"/>
                  <a:gd name="connsiteX2" fmla="*/ 1804470 w 2061358"/>
                  <a:gd name="connsiteY2" fmla="*/ 326370 h 726385"/>
                  <a:gd name="connsiteX3" fmla="*/ 211404 w 2061358"/>
                  <a:gd name="connsiteY3" fmla="*/ 726385 h 72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358" h="726385">
                    <a:moveTo>
                      <a:pt x="0" y="0"/>
                    </a:moveTo>
                    <a:lnTo>
                      <a:pt x="2061358" y="0"/>
                    </a:lnTo>
                    <a:lnTo>
                      <a:pt x="1804470" y="326370"/>
                    </a:lnTo>
                    <a:lnTo>
                      <a:pt x="211404" y="72638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şḻïďê-Rectangle 11"/>
              <p:cNvSpPr/>
              <p:nvPr/>
            </p:nvSpPr>
            <p:spPr>
              <a:xfrm>
                <a:off x="1812176" y="2139259"/>
                <a:ext cx="936050" cy="9360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2"/>
            <p:cNvGrpSpPr/>
            <p:nvPr/>
          </p:nvGrpSpPr>
          <p:grpSpPr>
            <a:xfrm>
              <a:off x="3063957" y="1022362"/>
              <a:ext cx="1268891" cy="1776954"/>
              <a:chOff x="1812176" y="2086694"/>
              <a:chExt cx="1742470" cy="2440156"/>
            </a:xfrm>
          </p:grpSpPr>
          <p:sp>
            <p:nvSpPr>
              <p:cNvPr id="33" name="ïşḻïďê-Freeform: Shape 13"/>
              <p:cNvSpPr/>
              <p:nvPr/>
            </p:nvSpPr>
            <p:spPr>
              <a:xfrm rot="2968393">
                <a:off x="2108992" y="2867056"/>
                <a:ext cx="2226015" cy="665292"/>
              </a:xfrm>
              <a:custGeom>
                <a:avLst/>
                <a:gdLst>
                  <a:gd name="connsiteX0" fmla="*/ 0 w 2226015"/>
                  <a:gd name="connsiteY0" fmla="*/ 0 h 665292"/>
                  <a:gd name="connsiteX1" fmla="*/ 2226015 w 2226015"/>
                  <a:gd name="connsiteY1" fmla="*/ 387631 h 665292"/>
                  <a:gd name="connsiteX2" fmla="*/ 1988646 w 2226015"/>
                  <a:gd name="connsiteY2" fmla="*/ 665292 h 665292"/>
                  <a:gd name="connsiteX3" fmla="*/ 0 w 2226015"/>
                  <a:gd name="connsiteY3" fmla="*/ 584712 h 66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6015" h="665292">
                    <a:moveTo>
                      <a:pt x="0" y="0"/>
                    </a:moveTo>
                    <a:lnTo>
                      <a:pt x="2226015" y="387631"/>
                    </a:lnTo>
                    <a:lnTo>
                      <a:pt x="1988646" y="665292"/>
                    </a:lnTo>
                    <a:lnTo>
                      <a:pt x="0" y="58471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ïşḻïďê-Freeform: Shape 14"/>
              <p:cNvSpPr/>
              <p:nvPr/>
            </p:nvSpPr>
            <p:spPr>
              <a:xfrm rot="3107614">
                <a:off x="1586306" y="3132978"/>
                <a:ext cx="2061358" cy="726385"/>
              </a:xfrm>
              <a:custGeom>
                <a:avLst/>
                <a:gdLst>
                  <a:gd name="connsiteX0" fmla="*/ 0 w 2061358"/>
                  <a:gd name="connsiteY0" fmla="*/ 0 h 726385"/>
                  <a:gd name="connsiteX1" fmla="*/ 2061358 w 2061358"/>
                  <a:gd name="connsiteY1" fmla="*/ 0 h 726385"/>
                  <a:gd name="connsiteX2" fmla="*/ 1804470 w 2061358"/>
                  <a:gd name="connsiteY2" fmla="*/ 326370 h 726385"/>
                  <a:gd name="connsiteX3" fmla="*/ 211404 w 2061358"/>
                  <a:gd name="connsiteY3" fmla="*/ 726385 h 72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358" h="726385">
                    <a:moveTo>
                      <a:pt x="0" y="0"/>
                    </a:moveTo>
                    <a:lnTo>
                      <a:pt x="2061358" y="0"/>
                    </a:lnTo>
                    <a:lnTo>
                      <a:pt x="1804470" y="326370"/>
                    </a:lnTo>
                    <a:lnTo>
                      <a:pt x="211404" y="72638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şḻïďê-Rectangle 15"/>
              <p:cNvSpPr/>
              <p:nvPr/>
            </p:nvSpPr>
            <p:spPr>
              <a:xfrm>
                <a:off x="1812176" y="2139259"/>
                <a:ext cx="936050" cy="9360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 flipH="1">
              <a:off x="4959381" y="1027690"/>
              <a:ext cx="1268891" cy="1776954"/>
              <a:chOff x="1812176" y="2086694"/>
              <a:chExt cx="1742470" cy="2440156"/>
            </a:xfrm>
          </p:grpSpPr>
          <p:sp>
            <p:nvSpPr>
              <p:cNvPr id="30" name="ïşḻïďê-Freeform: Shape 17"/>
              <p:cNvSpPr/>
              <p:nvPr/>
            </p:nvSpPr>
            <p:spPr>
              <a:xfrm rot="2968393">
                <a:off x="2108992" y="2867056"/>
                <a:ext cx="2226015" cy="665292"/>
              </a:xfrm>
              <a:custGeom>
                <a:avLst/>
                <a:gdLst>
                  <a:gd name="connsiteX0" fmla="*/ 0 w 2226015"/>
                  <a:gd name="connsiteY0" fmla="*/ 0 h 665292"/>
                  <a:gd name="connsiteX1" fmla="*/ 2226015 w 2226015"/>
                  <a:gd name="connsiteY1" fmla="*/ 387631 h 665292"/>
                  <a:gd name="connsiteX2" fmla="*/ 1988646 w 2226015"/>
                  <a:gd name="connsiteY2" fmla="*/ 665292 h 665292"/>
                  <a:gd name="connsiteX3" fmla="*/ 0 w 2226015"/>
                  <a:gd name="connsiteY3" fmla="*/ 584712 h 66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6015" h="665292">
                    <a:moveTo>
                      <a:pt x="0" y="0"/>
                    </a:moveTo>
                    <a:lnTo>
                      <a:pt x="2226015" y="387631"/>
                    </a:lnTo>
                    <a:lnTo>
                      <a:pt x="1988646" y="665292"/>
                    </a:lnTo>
                    <a:lnTo>
                      <a:pt x="0" y="58471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şḻïďê-Freeform: Shape 18"/>
              <p:cNvSpPr/>
              <p:nvPr/>
            </p:nvSpPr>
            <p:spPr>
              <a:xfrm rot="3107614">
                <a:off x="1586306" y="3132978"/>
                <a:ext cx="2061358" cy="726385"/>
              </a:xfrm>
              <a:custGeom>
                <a:avLst/>
                <a:gdLst>
                  <a:gd name="connsiteX0" fmla="*/ 0 w 2061358"/>
                  <a:gd name="connsiteY0" fmla="*/ 0 h 726385"/>
                  <a:gd name="connsiteX1" fmla="*/ 2061358 w 2061358"/>
                  <a:gd name="connsiteY1" fmla="*/ 0 h 726385"/>
                  <a:gd name="connsiteX2" fmla="*/ 1804470 w 2061358"/>
                  <a:gd name="connsiteY2" fmla="*/ 326370 h 726385"/>
                  <a:gd name="connsiteX3" fmla="*/ 211404 w 2061358"/>
                  <a:gd name="connsiteY3" fmla="*/ 726385 h 72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358" h="726385">
                    <a:moveTo>
                      <a:pt x="0" y="0"/>
                    </a:moveTo>
                    <a:lnTo>
                      <a:pt x="2061358" y="0"/>
                    </a:lnTo>
                    <a:lnTo>
                      <a:pt x="1804470" y="326370"/>
                    </a:lnTo>
                    <a:lnTo>
                      <a:pt x="211404" y="72638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şḻïďê-Rectangle 19"/>
              <p:cNvSpPr/>
              <p:nvPr/>
            </p:nvSpPr>
            <p:spPr>
              <a:xfrm>
                <a:off x="1812176" y="2139259"/>
                <a:ext cx="936050" cy="9360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5" name="ïşḻïďê-TextBox 21"/>
            <p:cNvSpPr txBox="1"/>
            <p:nvPr/>
          </p:nvSpPr>
          <p:spPr>
            <a:xfrm flipH="1">
              <a:off x="5741417" y="1143716"/>
              <a:ext cx="352500" cy="53091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ïşḻïďê-TextBox 22"/>
            <p:cNvSpPr txBox="1"/>
            <p:nvPr/>
          </p:nvSpPr>
          <p:spPr>
            <a:xfrm flipH="1">
              <a:off x="3238161" y="3714191"/>
              <a:ext cx="352500" cy="53091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4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id-ID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ïşḻïďê-TextBox 23"/>
            <p:cNvSpPr txBox="1"/>
            <p:nvPr/>
          </p:nvSpPr>
          <p:spPr>
            <a:xfrm flipH="1">
              <a:off x="3230146" y="1149045"/>
              <a:ext cx="352500" cy="53091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4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id-ID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ïşḻïďê-TextBox 24"/>
            <p:cNvSpPr txBox="1"/>
            <p:nvPr/>
          </p:nvSpPr>
          <p:spPr>
            <a:xfrm flipH="1">
              <a:off x="5655362" y="3723703"/>
              <a:ext cx="352500" cy="53091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4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id-ID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948890" y="2000449"/>
            <a:ext cx="1390828" cy="1390828"/>
            <a:chOff x="3948890" y="2000449"/>
            <a:chExt cx="1390828" cy="1390828"/>
          </a:xfrm>
        </p:grpSpPr>
        <p:sp>
          <p:nvSpPr>
            <p:cNvPr id="24" name="ïşḻïďê-Rectangle 20"/>
            <p:cNvSpPr/>
            <p:nvPr/>
          </p:nvSpPr>
          <p:spPr>
            <a:xfrm>
              <a:off x="3948890" y="2000449"/>
              <a:ext cx="1390828" cy="1390828"/>
            </a:xfrm>
            <a:prstGeom prst="rect">
              <a:avLst/>
            </a:prstGeom>
            <a:solidFill>
              <a:srgbClr val="0796A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şḻïďê-TextBox 49"/>
            <p:cNvSpPr txBox="1"/>
            <p:nvPr/>
          </p:nvSpPr>
          <p:spPr>
            <a:xfrm>
              <a:off x="4129840" y="2365850"/>
              <a:ext cx="1026863" cy="579845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id-ID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48122" y="1101734"/>
            <a:ext cx="8300342" cy="3414231"/>
            <a:chOff x="448122" y="1101734"/>
            <a:chExt cx="8300342" cy="3414231"/>
          </a:xfrm>
        </p:grpSpPr>
        <p:grpSp>
          <p:nvGrpSpPr>
            <p:cNvPr id="3" name="Group 25"/>
            <p:cNvGrpSpPr/>
            <p:nvPr/>
          </p:nvGrpSpPr>
          <p:grpSpPr>
            <a:xfrm flipH="1">
              <a:off x="2377906" y="1116035"/>
              <a:ext cx="562942" cy="570855"/>
              <a:chOff x="7379423" y="1799778"/>
              <a:chExt cx="750590" cy="783911"/>
            </a:xfrm>
          </p:grpSpPr>
          <p:sp>
            <p:nvSpPr>
              <p:cNvPr id="51" name="îṣļîḑé-Straight Connector 26"/>
              <p:cNvSpPr/>
              <p:nvPr/>
            </p:nvSpPr>
            <p:spPr>
              <a:xfrm rot="10800000" flipH="1" flipV="1">
                <a:off x="8130013" y="1799778"/>
                <a:ext cx="0" cy="78391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52" name="îṣļîḑé-Straight Connector 27"/>
              <p:cNvCxnSpPr/>
              <p:nvPr/>
            </p:nvCxnSpPr>
            <p:spPr>
              <a:xfrm>
                <a:off x="7403043" y="2196497"/>
                <a:ext cx="72601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îṣļîḑé-Oval 28"/>
              <p:cNvSpPr/>
              <p:nvPr/>
            </p:nvSpPr>
            <p:spPr>
              <a:xfrm rot="10800000">
                <a:off x="7379423" y="2141316"/>
                <a:ext cx="100836" cy="10083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31"/>
            <p:cNvGrpSpPr/>
            <p:nvPr/>
          </p:nvGrpSpPr>
          <p:grpSpPr>
            <a:xfrm>
              <a:off x="6345220" y="1116035"/>
              <a:ext cx="562942" cy="570855"/>
              <a:chOff x="7379423" y="1799778"/>
              <a:chExt cx="750590" cy="783911"/>
            </a:xfrm>
          </p:grpSpPr>
          <p:sp>
            <p:nvSpPr>
              <p:cNvPr id="48" name="îṣļîḑé-Straight Connector 32"/>
              <p:cNvSpPr/>
              <p:nvPr/>
            </p:nvSpPr>
            <p:spPr>
              <a:xfrm rot="10800000" flipH="1" flipV="1">
                <a:off x="8130013" y="1799778"/>
                <a:ext cx="0" cy="78391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49" name="îṣļîḑé-Straight Connector 33"/>
              <p:cNvCxnSpPr/>
              <p:nvPr/>
            </p:nvCxnSpPr>
            <p:spPr>
              <a:xfrm>
                <a:off x="7403043" y="2196497"/>
                <a:ext cx="726010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îṣļîḑé-Oval 34"/>
              <p:cNvSpPr/>
              <p:nvPr/>
            </p:nvSpPr>
            <p:spPr>
              <a:xfrm rot="10800000">
                <a:off x="7379423" y="2141316"/>
                <a:ext cx="100836" cy="10083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35"/>
            <p:cNvGrpSpPr/>
            <p:nvPr/>
          </p:nvGrpSpPr>
          <p:grpSpPr>
            <a:xfrm>
              <a:off x="6330731" y="3696021"/>
              <a:ext cx="562942" cy="570855"/>
              <a:chOff x="7379423" y="1799778"/>
              <a:chExt cx="750590" cy="783911"/>
            </a:xfrm>
          </p:grpSpPr>
          <p:sp>
            <p:nvSpPr>
              <p:cNvPr id="45" name="îṣļîḑé-Straight Connector 36"/>
              <p:cNvSpPr/>
              <p:nvPr/>
            </p:nvSpPr>
            <p:spPr>
              <a:xfrm rot="10800000" flipH="1" flipV="1">
                <a:off x="8130013" y="1799778"/>
                <a:ext cx="0" cy="783911"/>
              </a:xfrm>
              <a:prstGeom prst="lin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46" name="îṣļîḑé-Straight Connector 37"/>
              <p:cNvCxnSpPr/>
              <p:nvPr/>
            </p:nvCxnSpPr>
            <p:spPr>
              <a:xfrm>
                <a:off x="7403043" y="2196497"/>
                <a:ext cx="72601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îṣļîḑé-Oval 38"/>
              <p:cNvSpPr/>
              <p:nvPr/>
            </p:nvSpPr>
            <p:spPr>
              <a:xfrm rot="10800000">
                <a:off x="7379423" y="2141316"/>
                <a:ext cx="100836" cy="10083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39"/>
            <p:cNvGrpSpPr/>
            <p:nvPr/>
          </p:nvGrpSpPr>
          <p:grpSpPr>
            <a:xfrm flipH="1">
              <a:off x="2377906" y="3689419"/>
              <a:ext cx="562942" cy="570855"/>
              <a:chOff x="7379423" y="1799778"/>
              <a:chExt cx="750590" cy="783911"/>
            </a:xfrm>
          </p:grpSpPr>
          <p:sp>
            <p:nvSpPr>
              <p:cNvPr id="42" name="îṣļîḑé-Straight Connector 40"/>
              <p:cNvSpPr/>
              <p:nvPr/>
            </p:nvSpPr>
            <p:spPr>
              <a:xfrm rot="10800000" flipH="1" flipV="1">
                <a:off x="8130013" y="1799778"/>
                <a:ext cx="0" cy="783911"/>
              </a:xfrm>
              <a:prstGeom prst="line">
                <a:avLst/>
              </a:prstGeom>
              <a:noFill/>
              <a:ln w="12700" cap="flat">
                <a:solidFill>
                  <a:schemeClr val="accent3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43" name="îṣļîḑé-Straight Connector 41"/>
              <p:cNvCxnSpPr/>
              <p:nvPr/>
            </p:nvCxnSpPr>
            <p:spPr>
              <a:xfrm>
                <a:off x="7403043" y="2196497"/>
                <a:ext cx="72601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ïşḻïďê-Oval 42"/>
              <p:cNvSpPr/>
              <p:nvPr/>
            </p:nvSpPr>
            <p:spPr>
              <a:xfrm rot="10800000">
                <a:off x="7379423" y="2141316"/>
                <a:ext cx="100836" cy="10083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50"/>
            <p:cNvGrpSpPr/>
            <p:nvPr/>
          </p:nvGrpSpPr>
          <p:grpSpPr>
            <a:xfrm>
              <a:off x="454241" y="3675119"/>
              <a:ext cx="1869270" cy="840846"/>
              <a:chOff x="719667" y="4256007"/>
              <a:chExt cx="2448144" cy="1121128"/>
            </a:xfrm>
          </p:grpSpPr>
          <p:sp>
            <p:nvSpPr>
              <p:cNvPr id="18" name="ïşḻïďê-TextBox 51"/>
              <p:cNvSpPr txBox="1"/>
              <p:nvPr/>
            </p:nvSpPr>
            <p:spPr>
              <a:xfrm>
                <a:off x="2109704" y="4256007"/>
                <a:ext cx="1058107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ïşḻïďê-TextBox 52"/>
              <p:cNvSpPr txBox="1"/>
              <p:nvPr/>
            </p:nvSpPr>
            <p:spPr>
              <a:xfrm>
                <a:off x="719667" y="4471451"/>
                <a:ext cx="2448144" cy="90568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62"/>
            <p:cNvGrpSpPr/>
            <p:nvPr/>
          </p:nvGrpSpPr>
          <p:grpSpPr>
            <a:xfrm>
              <a:off x="7027048" y="1101734"/>
              <a:ext cx="1721413" cy="672885"/>
              <a:chOff x="9228347" y="1475739"/>
              <a:chExt cx="2172938" cy="897181"/>
            </a:xfrm>
          </p:grpSpPr>
          <p:sp>
            <p:nvSpPr>
              <p:cNvPr id="16" name="ïşḻïďê-TextBox 54"/>
              <p:cNvSpPr txBox="1"/>
              <p:nvPr/>
            </p:nvSpPr>
            <p:spPr>
              <a:xfrm>
                <a:off x="9228347" y="1475739"/>
                <a:ext cx="1019828" cy="215444"/>
              </a:xfrm>
              <a:prstGeom prst="rect">
                <a:avLst/>
              </a:prstGeom>
            </p:spPr>
            <p:txBody>
              <a:bodyPr wrap="none" lIns="0" tIns="0" rIns="0" bIns="0" anchor="b" anchorCtr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ïşḻïďê-TextBox 55"/>
              <p:cNvSpPr txBox="1"/>
              <p:nvPr/>
            </p:nvSpPr>
            <p:spPr>
              <a:xfrm>
                <a:off x="9228347" y="1691183"/>
                <a:ext cx="2172938" cy="68173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1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63"/>
            <p:cNvGrpSpPr/>
            <p:nvPr/>
          </p:nvGrpSpPr>
          <p:grpSpPr>
            <a:xfrm>
              <a:off x="7065316" y="3688385"/>
              <a:ext cx="1683148" cy="827580"/>
              <a:chOff x="9279368" y="4917847"/>
              <a:chExt cx="2121917" cy="1103441"/>
            </a:xfrm>
          </p:grpSpPr>
          <p:sp>
            <p:nvSpPr>
              <p:cNvPr id="14" name="ïşḻïďê-TextBox 57"/>
              <p:cNvSpPr txBox="1"/>
              <p:nvPr/>
            </p:nvSpPr>
            <p:spPr>
              <a:xfrm>
                <a:off x="9279368" y="4917847"/>
                <a:ext cx="1018523" cy="193899"/>
              </a:xfrm>
              <a:prstGeom prst="rect">
                <a:avLst/>
              </a:prstGeom>
            </p:spPr>
            <p:txBody>
              <a:bodyPr wrap="none" lIns="0" tIns="0" rIns="0" bIns="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ïşḻïďê-TextBox 58"/>
              <p:cNvSpPr txBox="1"/>
              <p:nvPr/>
            </p:nvSpPr>
            <p:spPr>
              <a:xfrm>
                <a:off x="9279368" y="5111746"/>
                <a:ext cx="2121917" cy="90954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endParaRPr lang="zh-CN" altLang="en-US" sz="11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59"/>
            <p:cNvGrpSpPr/>
            <p:nvPr/>
          </p:nvGrpSpPr>
          <p:grpSpPr>
            <a:xfrm>
              <a:off x="448122" y="1101734"/>
              <a:ext cx="1891630" cy="672885"/>
              <a:chOff x="719667" y="4256007"/>
              <a:chExt cx="2448144" cy="897181"/>
            </a:xfrm>
          </p:grpSpPr>
          <p:sp>
            <p:nvSpPr>
              <p:cNvPr id="12" name="ïşḻïďê-TextBox 60"/>
              <p:cNvSpPr txBox="1"/>
              <p:nvPr/>
            </p:nvSpPr>
            <p:spPr>
              <a:xfrm>
                <a:off x="2122211" y="4256007"/>
                <a:ext cx="1045600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ïşḻïďê-TextBox 61"/>
              <p:cNvSpPr txBox="1"/>
              <p:nvPr/>
            </p:nvSpPr>
            <p:spPr>
              <a:xfrm>
                <a:off x="719667" y="4471451"/>
                <a:ext cx="2448144" cy="68173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ṥļîḑé-Hexagon 13"/>
          <p:cNvSpPr>
            <a:spLocks noChangeAspect="1"/>
          </p:cNvSpPr>
          <p:nvPr/>
        </p:nvSpPr>
        <p:spPr>
          <a:xfrm>
            <a:off x="2559023" y="2302690"/>
            <a:ext cx="1452609" cy="8466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ṥļîḑé-Hexagon 14"/>
          <p:cNvSpPr>
            <a:spLocks noChangeAspect="1"/>
          </p:cNvSpPr>
          <p:nvPr/>
        </p:nvSpPr>
        <p:spPr>
          <a:xfrm>
            <a:off x="3848447" y="2742924"/>
            <a:ext cx="1452609" cy="84667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ṥļîḑé-Hexagon 15"/>
          <p:cNvSpPr>
            <a:spLocks noChangeAspect="1"/>
          </p:cNvSpPr>
          <p:nvPr/>
        </p:nvSpPr>
        <p:spPr>
          <a:xfrm>
            <a:off x="5137870" y="2307562"/>
            <a:ext cx="1452609" cy="846670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îṥļîḑé-Hexagon 16"/>
          <p:cNvSpPr>
            <a:spLocks noChangeAspect="1"/>
          </p:cNvSpPr>
          <p:nvPr/>
        </p:nvSpPr>
        <p:spPr>
          <a:xfrm>
            <a:off x="2559023" y="3200304"/>
            <a:ext cx="1452609" cy="84667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ṥļîḑé-Hexagon 17"/>
          <p:cNvSpPr>
            <a:spLocks noChangeAspect="1"/>
          </p:cNvSpPr>
          <p:nvPr/>
        </p:nvSpPr>
        <p:spPr>
          <a:xfrm>
            <a:off x="5156413" y="1406908"/>
            <a:ext cx="1452609" cy="8466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" y="1873342"/>
            <a:ext cx="2719731" cy="846670"/>
            <a:chOff x="1" y="1873342"/>
            <a:chExt cx="2719731" cy="846670"/>
          </a:xfrm>
        </p:grpSpPr>
        <p:grpSp>
          <p:nvGrpSpPr>
            <p:cNvPr id="4" name="Group 9"/>
            <p:cNvGrpSpPr/>
            <p:nvPr/>
          </p:nvGrpSpPr>
          <p:grpSpPr>
            <a:xfrm>
              <a:off x="1" y="1873342"/>
              <a:ext cx="2719731" cy="846670"/>
              <a:chOff x="-29028" y="2778280"/>
              <a:chExt cx="3626308" cy="1128894"/>
            </a:xfrm>
          </p:grpSpPr>
          <p:sp>
            <p:nvSpPr>
              <p:cNvPr id="20" name="îṥļîḑé-Hexagon 10"/>
              <p:cNvSpPr>
                <a:spLocks noChangeAspect="1"/>
              </p:cNvSpPr>
              <p:nvPr/>
            </p:nvSpPr>
            <p:spPr>
              <a:xfrm>
                <a:off x="1660468" y="2778280"/>
                <a:ext cx="1936812" cy="112889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îṥļîḑé-Freeform: Shape 11"/>
              <p:cNvSpPr/>
              <p:nvPr/>
            </p:nvSpPr>
            <p:spPr>
              <a:xfrm rot="16200000">
                <a:off x="964520" y="2935482"/>
                <a:ext cx="1123905" cy="819478"/>
              </a:xfrm>
              <a:custGeom>
                <a:avLst/>
                <a:gdLst>
                  <a:gd name="connsiteX0" fmla="*/ 0 w 1094260"/>
                  <a:gd name="connsiteY0" fmla="*/ 819478 h 819478"/>
                  <a:gd name="connsiteX1" fmla="*/ 204870 w 1094260"/>
                  <a:gd name="connsiteY1" fmla="*/ 0 h 819478"/>
                  <a:gd name="connsiteX2" fmla="*/ 889391 w 1094260"/>
                  <a:gd name="connsiteY2" fmla="*/ 0 h 819478"/>
                  <a:gd name="connsiteX3" fmla="*/ 1094260 w 1094260"/>
                  <a:gd name="connsiteY3" fmla="*/ 819478 h 819478"/>
                  <a:gd name="connsiteX4" fmla="*/ 0 w 1094260"/>
                  <a:gd name="connsiteY4" fmla="*/ 819478 h 819478"/>
                  <a:gd name="connsiteX0-1" fmla="*/ 0 w 1094260"/>
                  <a:gd name="connsiteY0-2" fmla="*/ 819478 h 819478"/>
                  <a:gd name="connsiteX1-3" fmla="*/ 204870 w 1094260"/>
                  <a:gd name="connsiteY1-4" fmla="*/ 0 h 819478"/>
                  <a:gd name="connsiteX2-5" fmla="*/ 816820 w 1094260"/>
                  <a:gd name="connsiteY2-6" fmla="*/ 0 h 819478"/>
                  <a:gd name="connsiteX3-7" fmla="*/ 1094260 w 1094260"/>
                  <a:gd name="connsiteY3-8" fmla="*/ 819478 h 819478"/>
                  <a:gd name="connsiteX4-9" fmla="*/ 0 w 1094260"/>
                  <a:gd name="connsiteY4-10" fmla="*/ 819478 h 819478"/>
                  <a:gd name="connsiteX0-11" fmla="*/ 0 w 1094260"/>
                  <a:gd name="connsiteY0-12" fmla="*/ 819478 h 819478"/>
                  <a:gd name="connsiteX1-13" fmla="*/ 262927 w 1094260"/>
                  <a:gd name="connsiteY1-14" fmla="*/ 0 h 819478"/>
                  <a:gd name="connsiteX2-15" fmla="*/ 816820 w 1094260"/>
                  <a:gd name="connsiteY2-16" fmla="*/ 0 h 819478"/>
                  <a:gd name="connsiteX3-17" fmla="*/ 1094260 w 1094260"/>
                  <a:gd name="connsiteY3-18" fmla="*/ 819478 h 819478"/>
                  <a:gd name="connsiteX4-19" fmla="*/ 0 w 1094260"/>
                  <a:gd name="connsiteY4-20" fmla="*/ 819478 h 8194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94260" h="819478">
                    <a:moveTo>
                      <a:pt x="0" y="819478"/>
                    </a:moveTo>
                    <a:lnTo>
                      <a:pt x="262927" y="0"/>
                    </a:lnTo>
                    <a:lnTo>
                      <a:pt x="816820" y="0"/>
                    </a:lnTo>
                    <a:lnTo>
                      <a:pt x="1094260" y="819478"/>
                    </a:lnTo>
                    <a:lnTo>
                      <a:pt x="0" y="81947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îṥļîḑé-Rectangle 12"/>
              <p:cNvSpPr/>
              <p:nvPr/>
            </p:nvSpPr>
            <p:spPr>
              <a:xfrm>
                <a:off x="-29028" y="3066019"/>
                <a:ext cx="1144303" cy="5665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îṥļîḑé-TextBox 18"/>
            <p:cNvSpPr txBox="1"/>
            <p:nvPr/>
          </p:nvSpPr>
          <p:spPr>
            <a:xfrm>
              <a:off x="1704455" y="2205795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îṥļîḑé-TextBox 19"/>
          <p:cNvSpPr txBox="1"/>
          <p:nvPr/>
        </p:nvSpPr>
        <p:spPr>
          <a:xfrm>
            <a:off x="2928591" y="2632139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îṥļîḑé-TextBox 20"/>
          <p:cNvSpPr txBox="1"/>
          <p:nvPr/>
        </p:nvSpPr>
        <p:spPr>
          <a:xfrm>
            <a:off x="4224735" y="3073926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îṥļîḑé-TextBox 21"/>
          <p:cNvSpPr txBox="1"/>
          <p:nvPr/>
        </p:nvSpPr>
        <p:spPr>
          <a:xfrm>
            <a:off x="2928591" y="3531306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îṥļîḑé-TextBox 22"/>
          <p:cNvSpPr txBox="1"/>
          <p:nvPr/>
        </p:nvSpPr>
        <p:spPr>
          <a:xfrm>
            <a:off x="5520879" y="2626677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îṥļîḑé-TextBox 23"/>
          <p:cNvSpPr txBox="1"/>
          <p:nvPr/>
        </p:nvSpPr>
        <p:spPr>
          <a:xfrm>
            <a:off x="5520879" y="1737910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430175" y="1876082"/>
            <a:ext cx="2713825" cy="848390"/>
            <a:chOff x="6430175" y="1876082"/>
            <a:chExt cx="2713825" cy="848390"/>
          </a:xfrm>
        </p:grpSpPr>
        <p:grpSp>
          <p:nvGrpSpPr>
            <p:cNvPr id="3" name="Group 4"/>
            <p:cNvGrpSpPr/>
            <p:nvPr/>
          </p:nvGrpSpPr>
          <p:grpSpPr>
            <a:xfrm>
              <a:off x="6430175" y="1876082"/>
              <a:ext cx="2713825" cy="848390"/>
              <a:chOff x="8544537" y="2781934"/>
              <a:chExt cx="3618434" cy="1131187"/>
            </a:xfrm>
          </p:grpSpPr>
          <p:sp>
            <p:nvSpPr>
              <p:cNvPr id="23" name="îṥļîḑé-Hexagon 5"/>
              <p:cNvSpPr>
                <a:spLocks noChangeAspect="1"/>
              </p:cNvSpPr>
              <p:nvPr/>
            </p:nvSpPr>
            <p:spPr>
              <a:xfrm>
                <a:off x="8544537" y="2784227"/>
                <a:ext cx="1936812" cy="1128894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4" name="Group 6"/>
              <p:cNvGrpSpPr/>
              <p:nvPr/>
            </p:nvGrpSpPr>
            <p:grpSpPr>
              <a:xfrm rot="10800000">
                <a:off x="10196247" y="2781934"/>
                <a:ext cx="1966724" cy="1123905"/>
                <a:chOff x="121888" y="2935668"/>
                <a:chExt cx="1966724" cy="1123905"/>
              </a:xfrm>
            </p:grpSpPr>
            <p:sp>
              <p:nvSpPr>
                <p:cNvPr id="25" name="îṥļîḑé-Freeform: Shape 7"/>
                <p:cNvSpPr/>
                <p:nvPr/>
              </p:nvSpPr>
              <p:spPr>
                <a:xfrm rot="16200000">
                  <a:off x="1116920" y="3087882"/>
                  <a:ext cx="1123905" cy="819478"/>
                </a:xfrm>
                <a:custGeom>
                  <a:avLst/>
                  <a:gdLst>
                    <a:gd name="connsiteX0" fmla="*/ 0 w 1094260"/>
                    <a:gd name="connsiteY0" fmla="*/ 819478 h 819478"/>
                    <a:gd name="connsiteX1" fmla="*/ 204870 w 1094260"/>
                    <a:gd name="connsiteY1" fmla="*/ 0 h 819478"/>
                    <a:gd name="connsiteX2" fmla="*/ 889391 w 1094260"/>
                    <a:gd name="connsiteY2" fmla="*/ 0 h 819478"/>
                    <a:gd name="connsiteX3" fmla="*/ 1094260 w 1094260"/>
                    <a:gd name="connsiteY3" fmla="*/ 819478 h 819478"/>
                    <a:gd name="connsiteX4" fmla="*/ 0 w 1094260"/>
                    <a:gd name="connsiteY4" fmla="*/ 819478 h 819478"/>
                    <a:gd name="connsiteX0-1" fmla="*/ 0 w 1094260"/>
                    <a:gd name="connsiteY0-2" fmla="*/ 819478 h 819478"/>
                    <a:gd name="connsiteX1-3" fmla="*/ 204870 w 1094260"/>
                    <a:gd name="connsiteY1-4" fmla="*/ 0 h 819478"/>
                    <a:gd name="connsiteX2-5" fmla="*/ 816820 w 1094260"/>
                    <a:gd name="connsiteY2-6" fmla="*/ 0 h 819478"/>
                    <a:gd name="connsiteX3-7" fmla="*/ 1094260 w 1094260"/>
                    <a:gd name="connsiteY3-8" fmla="*/ 819478 h 819478"/>
                    <a:gd name="connsiteX4-9" fmla="*/ 0 w 1094260"/>
                    <a:gd name="connsiteY4-10" fmla="*/ 819478 h 819478"/>
                    <a:gd name="connsiteX0-11" fmla="*/ 0 w 1094260"/>
                    <a:gd name="connsiteY0-12" fmla="*/ 819478 h 819478"/>
                    <a:gd name="connsiteX1-13" fmla="*/ 262927 w 1094260"/>
                    <a:gd name="connsiteY1-14" fmla="*/ 0 h 819478"/>
                    <a:gd name="connsiteX2-15" fmla="*/ 816820 w 1094260"/>
                    <a:gd name="connsiteY2-16" fmla="*/ 0 h 819478"/>
                    <a:gd name="connsiteX3-17" fmla="*/ 1094260 w 1094260"/>
                    <a:gd name="connsiteY3-18" fmla="*/ 819478 h 819478"/>
                    <a:gd name="connsiteX4-19" fmla="*/ 0 w 1094260"/>
                    <a:gd name="connsiteY4-20" fmla="*/ 819478 h 8194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94260" h="819478">
                      <a:moveTo>
                        <a:pt x="0" y="819478"/>
                      </a:moveTo>
                      <a:lnTo>
                        <a:pt x="262927" y="0"/>
                      </a:lnTo>
                      <a:lnTo>
                        <a:pt x="816820" y="0"/>
                      </a:lnTo>
                      <a:lnTo>
                        <a:pt x="1094260" y="819478"/>
                      </a:lnTo>
                      <a:lnTo>
                        <a:pt x="0" y="81947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îṥļîḑé-Rectangle 8"/>
                <p:cNvSpPr/>
                <p:nvPr/>
              </p:nvSpPr>
              <p:spPr>
                <a:xfrm>
                  <a:off x="121888" y="3218421"/>
                  <a:ext cx="1145791" cy="57612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îṥļîḑé-TextBox 24"/>
            <p:cNvSpPr txBox="1"/>
            <p:nvPr/>
          </p:nvSpPr>
          <p:spPr>
            <a:xfrm>
              <a:off x="6745015" y="2212027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1952891" y="1194597"/>
            <a:ext cx="4031912" cy="563897"/>
            <a:chOff x="717408" y="1808820"/>
            <a:chExt cx="5375883" cy="751863"/>
          </a:xfrm>
        </p:grpSpPr>
        <p:sp>
          <p:nvSpPr>
            <p:cNvPr id="18" name="îṥļîḑé-TextBox 25"/>
            <p:cNvSpPr txBox="1"/>
            <p:nvPr/>
          </p:nvSpPr>
          <p:spPr>
            <a:xfrm>
              <a:off x="717408" y="1808820"/>
              <a:ext cx="1231106" cy="246221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b="1"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îṥļîḑé-TextBox 26"/>
            <p:cNvSpPr txBox="1"/>
            <p:nvPr/>
          </p:nvSpPr>
          <p:spPr>
            <a:xfrm>
              <a:off x="717408" y="2055041"/>
              <a:ext cx="5375883" cy="505642"/>
            </a:xfrm>
            <a:prstGeom prst="rect">
              <a:avLst/>
            </a:prstGeom>
          </p:spPr>
          <p:txBody>
            <a:bodyPr wrap="square" lIns="0" tIns="72000" rIns="0" bIns="0" anchor="t" anchorCtr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íṡľíḍè-TextBox 81"/>
          <p:cNvSpPr txBox="1"/>
          <p:nvPr/>
        </p:nvSpPr>
        <p:spPr>
          <a:xfrm>
            <a:off x="251520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531144" y="1120206"/>
            <a:ext cx="2090238" cy="1595560"/>
            <a:chOff x="97624" y="1048198"/>
            <a:chExt cx="2090238" cy="15955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8" name="TextBox 5"/>
            <p:cNvSpPr txBox="1"/>
            <p:nvPr/>
          </p:nvSpPr>
          <p:spPr>
            <a:xfrm>
              <a:off x="755576" y="1404339"/>
              <a:ext cx="1157064" cy="71946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07704" y="2859782"/>
            <a:ext cx="5337119" cy="744332"/>
            <a:chOff x="1907704" y="2859782"/>
            <a:chExt cx="5337119" cy="744332"/>
          </a:xfrm>
        </p:grpSpPr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1907704" y="2859782"/>
              <a:ext cx="533711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2968221" y="3363838"/>
              <a:ext cx="2971931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c8dd9c6d-ea2b-45e4-b0e9-693c77779a54"/>
</p:tagLst>
</file>

<file path=ppt/tags/tag10.xml><?xml version="1.0" encoding="utf-8"?>
<p:tagLst xmlns:p="http://schemas.openxmlformats.org/presentationml/2006/main">
  <p:tag name="ISLIDE.DIAGRAM" val="8849b2a9-da11-4943-940b-ecab03f0ad00"/>
</p:tagLst>
</file>

<file path=ppt/tags/tag11.xml><?xml version="1.0" encoding="utf-8"?>
<p:tagLst xmlns:p="http://schemas.openxmlformats.org/presentationml/2006/main">
  <p:tag name="ISLIDE.DIAGRAM" val="8ba3d35a-ba4c-4286-912e-292deb31c1f7"/>
</p:tagLst>
</file>

<file path=ppt/tags/tag12.xml><?xml version="1.0" encoding="utf-8"?>
<p:tagLst xmlns:p="http://schemas.openxmlformats.org/presentationml/2006/main">
  <p:tag name="ISLIDE.DIAGRAM" val="671382a3-739f-45b9-96a8-4765735085f6"/>
</p:tagLst>
</file>

<file path=ppt/tags/tag13.xml><?xml version="1.0" encoding="utf-8"?>
<p:tagLst xmlns:p="http://schemas.openxmlformats.org/presentationml/2006/main">
  <p:tag name="ISLIDE.DIAGRAM" val="ff046462-8c9a-41de-be9b-b891edde3d06"/>
</p:tagLst>
</file>

<file path=ppt/tags/tag14.xml><?xml version="1.0" encoding="utf-8"?>
<p:tagLst xmlns:p="http://schemas.openxmlformats.org/presentationml/2006/main">
  <p:tag name="ISLIDE.DIAGRAM" val="4f9f2b66-9f0c-4269-aa9a-e4eccf71595d"/>
</p:tagLst>
</file>

<file path=ppt/tags/tag15.xml><?xml version="1.0" encoding="utf-8"?>
<p:tagLst xmlns:p="http://schemas.openxmlformats.org/presentationml/2006/main">
  <p:tag name="ISLIDE.DIAGRAM" val="ce1d7887-c8a7-4343-acda-edf0059f50f7"/>
</p:tagLst>
</file>

<file path=ppt/tags/tag16.xml><?xml version="1.0" encoding="utf-8"?>
<p:tagLst xmlns:p="http://schemas.openxmlformats.org/presentationml/2006/main">
  <p:tag name="ISLIDE.DIAGRAM" val="a7a3dcf1-fe34-4332-a3e9-3f0a138baad1"/>
</p:tagLst>
</file>

<file path=ppt/tags/tag17.xml><?xml version="1.0" encoding="utf-8"?>
<p:tagLst xmlns:p="http://schemas.openxmlformats.org/presentationml/2006/main">
  <p:tag name="ISLIDE.DIAGRAM" val="987f1a9c-64c4-46a5-9ac0-bec96f7523f9"/>
</p:tagLst>
</file>

<file path=ppt/tags/tag18.xml><?xml version="1.0" encoding="utf-8"?>
<p:tagLst xmlns:p="http://schemas.openxmlformats.org/presentationml/2006/main">
  <p:tag name="ISLIDE.DIAGRAM" val="8e0444de-9e19-43c2-9a2c-9488a9065f2a"/>
</p:tagLst>
</file>

<file path=ppt/tags/tag19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ISLIDE.DIAGRAM" val="b4dbf999-665c-47fd-bab6-ffffe6fcd6dd"/>
</p:tagLst>
</file>

<file path=ppt/tags/tag20.xml><?xml version="1.0" encoding="utf-8"?>
<p:tagLst xmlns:p="http://schemas.openxmlformats.org/presentationml/2006/main">
  <p:tag name="ISPRING_RESOURCE_PATHS_HASH_2" val="9bf32b21c57e606988ab10ec694d2e32676a8b"/>
  <p:tag name="ISPRING_PRESENTATION_TITLE" val="PowerPoint 演示文稿"/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ISLIDE.DIAGRAM" val="eb9df97c-079b-4010-bd85-f2bc6af43e0b"/>
</p:tagLst>
</file>

<file path=ppt/tags/tag4.xml><?xml version="1.0" encoding="utf-8"?>
<p:tagLst xmlns:p="http://schemas.openxmlformats.org/presentationml/2006/main">
  <p:tag name="ISLIDE.DIAGRAM" val="a808c061-312e-4a12-adfa-824d25c72893"/>
</p:tagLst>
</file>

<file path=ppt/tags/tag5.xml><?xml version="1.0" encoding="utf-8"?>
<p:tagLst xmlns:p="http://schemas.openxmlformats.org/presentationml/2006/main">
  <p:tag name="ISLIDE.DIAGRAM" val="bd30b898-b60d-43e8-98f5-53a19caa9e63"/>
</p:tagLst>
</file>

<file path=ppt/tags/tag6.xml><?xml version="1.0" encoding="utf-8"?>
<p:tagLst xmlns:p="http://schemas.openxmlformats.org/presentationml/2006/main">
  <p:tag name="ISLIDE.DIAGRAM" val="693ae0b2-63bc-47aa-9194-ed1c06f95a84"/>
</p:tagLst>
</file>

<file path=ppt/tags/tag7.xml><?xml version="1.0" encoding="utf-8"?>
<p:tagLst xmlns:p="http://schemas.openxmlformats.org/presentationml/2006/main">
  <p:tag name="ISLIDE.DIAGRAM" val="a98f3e68-b5f6-4f20-ac3d-6a33943f6878"/>
</p:tagLst>
</file>

<file path=ppt/tags/tag8.xml><?xml version="1.0" encoding="utf-8"?>
<p:tagLst xmlns:p="http://schemas.openxmlformats.org/presentationml/2006/main">
  <p:tag name="ISLIDE.DIAGRAM" val="2a3a6766-90ff-4dc9-b46d-9cca8353303c"/>
</p:tagLst>
</file>

<file path=ppt/tags/tag9.xml><?xml version="1.0" encoding="utf-8"?>
<p:tagLst xmlns:p="http://schemas.openxmlformats.org/presentationml/2006/main">
  <p:tag name="ISLIDE.DIAGRAM" val="45394472-e013-4f85-9df3-aa8e2c22019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68AA"/>
      </a:accent1>
      <a:accent2>
        <a:srgbClr val="1474AC"/>
      </a:accent2>
      <a:accent3>
        <a:srgbClr val="1CA0AF"/>
      </a:accent3>
      <a:accent4>
        <a:srgbClr val="87C1A4"/>
      </a:accent4>
      <a:accent5>
        <a:srgbClr val="61B9D2"/>
      </a:accent5>
      <a:accent6>
        <a:srgbClr val="1D7BB4"/>
      </a:accent6>
      <a:hlink>
        <a:srgbClr val="326E84"/>
      </a:hlink>
      <a:folHlink>
        <a:srgbClr val="5B9DBB"/>
      </a:folHlink>
    </a:clrScheme>
    <a:fontScheme name="xrj1t3k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2878</Words>
  <Application>WPS 演示</Application>
  <PresentationFormat>全屏显示(16:9)</PresentationFormat>
  <Paragraphs>462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Calibri</vt:lpstr>
      <vt:lpstr>Agency FB</vt:lpstr>
      <vt:lpstr>Trebuchet MS</vt:lpstr>
      <vt:lpstr>Arial Unicode MS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Years later</cp:lastModifiedBy>
  <cp:revision>963</cp:revision>
  <dcterms:created xsi:type="dcterms:W3CDTF">2015-04-24T01:01:00Z</dcterms:created>
  <dcterms:modified xsi:type="dcterms:W3CDTF">2024-06-06T06:17:44Z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E6E8FE0C492F481AB1DD1078DA2D1A99_13</vt:lpwstr>
  </property>
  <property fmtid="{D5CDD505-2E9C-101B-9397-08002B2CF9AE}" pid="3" name="KSOProductBuildVer">
    <vt:lpwstr>2052-12.1.0.16417</vt:lpwstr>
  </property>
</Properties>
</file>