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14" r:id="rId3"/>
    <p:sldId id="479" r:id="rId5"/>
    <p:sldId id="395" r:id="rId6"/>
    <p:sldId id="500" r:id="rId7"/>
    <p:sldId id="521" r:id="rId8"/>
    <p:sldId id="522" r:id="rId9"/>
    <p:sldId id="523" r:id="rId10"/>
    <p:sldId id="489" r:id="rId11"/>
    <p:sldId id="516" r:id="rId12"/>
    <p:sldId id="517" r:id="rId13"/>
    <p:sldId id="396" r:id="rId14"/>
    <p:sldId id="506" r:id="rId15"/>
    <p:sldId id="507" r:id="rId16"/>
    <p:sldId id="519" r:id="rId17"/>
    <p:sldId id="510" r:id="rId18"/>
    <p:sldId id="397" r:id="rId19"/>
    <p:sldId id="518" r:id="rId20"/>
    <p:sldId id="503" r:id="rId21"/>
    <p:sldId id="512" r:id="rId22"/>
    <p:sldId id="511" r:id="rId23"/>
    <p:sldId id="398" r:id="rId24"/>
    <p:sldId id="520" r:id="rId25"/>
    <p:sldId id="509" r:id="rId26"/>
    <p:sldId id="505" r:id="rId27"/>
    <p:sldId id="341" r:id="rId28"/>
    <p:sldId id="543" r:id="rId29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AB9"/>
    <a:srgbClr val="128E9B"/>
    <a:srgbClr val="0C233A"/>
    <a:srgbClr val="262F38"/>
    <a:srgbClr val="D95B4F"/>
    <a:srgbClr val="2F89D8"/>
    <a:srgbClr val="2E3D54"/>
    <a:srgbClr val="E6E6E6"/>
    <a:srgbClr val="C20000"/>
    <a:srgbClr val="A69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9" autoAdjust="0"/>
    <p:restoredTop sz="93083" autoAdjust="0"/>
  </p:normalViewPr>
  <p:slideViewPr>
    <p:cSldViewPr showGuides="1">
      <p:cViewPr varScale="1">
        <p:scale>
          <a:sx n="109" d="100"/>
          <a:sy n="109" d="100"/>
        </p:scale>
        <p:origin x="666" y="96"/>
      </p:cViewPr>
      <p:guideLst>
        <p:guide pos="2880"/>
        <p:guide orient="horz" pos="16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0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1.xml"/><Relationship Id="rId2" Type="http://schemas.openxmlformats.org/officeDocument/2006/relationships/tags" Target="../tags/tag6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4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5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7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19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2.xml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6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89"/>
            <a:ext cx="9142412" cy="5162107"/>
          </a:xfrm>
          <a:prstGeom prst="rect">
            <a:avLst/>
          </a:prstGeom>
        </p:spPr>
      </p:pic>
      <p:sp>
        <p:nvSpPr>
          <p:cNvPr id="19" name="TextBox 71"/>
          <p:cNvSpPr txBox="1"/>
          <p:nvPr/>
        </p:nvSpPr>
        <p:spPr>
          <a:xfrm>
            <a:off x="2699792" y="2854748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年终总结</a:t>
            </a:r>
            <a:r>
              <a:rPr lang="en-US" altLang="zh-CN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】【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新年计划</a:t>
            </a:r>
            <a:r>
              <a:rPr lang="en-US" altLang="zh-CN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】【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述职报告</a:t>
            </a:r>
            <a:r>
              <a:rPr lang="en-US" altLang="zh-CN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】【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工作汇报</a:t>
            </a:r>
            <a:r>
              <a:rPr lang="en-US" altLang="zh-CN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71800" y="1703344"/>
            <a:ext cx="4045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团队建设模板              </a:t>
            </a:r>
            <a:endParaRPr lang="zh-CN" altLang="en-US" sz="4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71800" y="2339222"/>
            <a:ext cx="4671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POWERPOINT</a:t>
            </a:r>
            <a:endParaRPr lang="zh-CN" altLang="en-US" sz="3600" b="1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84"/>
          <p:cNvSpPr txBox="1"/>
          <p:nvPr/>
        </p:nvSpPr>
        <p:spPr>
          <a:xfrm>
            <a:off x="3131840" y="3101629"/>
            <a:ext cx="3167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企业名称：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部门：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汇报人：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-252413" y="2578100"/>
            <a:ext cx="43037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6878638" y="2898675"/>
            <a:ext cx="2263775" cy="2265363"/>
          </a:xfrm>
          <a:custGeom>
            <a:avLst/>
            <a:gdLst>
              <a:gd name="T0" fmla="*/ 1426 w 1426"/>
              <a:gd name="T1" fmla="*/ 0 h 1427"/>
              <a:gd name="T2" fmla="*/ 1426 w 1426"/>
              <a:gd name="T3" fmla="*/ 1427 h 1427"/>
              <a:gd name="T4" fmla="*/ 0 w 1426"/>
              <a:gd name="T5" fmla="*/ 1427 h 1427"/>
              <a:gd name="T6" fmla="*/ 1426 w 1426"/>
              <a:gd name="T7" fmla="*/ 0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6" h="1427">
                <a:moveTo>
                  <a:pt x="1426" y="0"/>
                </a:moveTo>
                <a:lnTo>
                  <a:pt x="1426" y="1427"/>
                </a:lnTo>
                <a:lnTo>
                  <a:pt x="0" y="1427"/>
                </a:lnTo>
                <a:lnTo>
                  <a:pt x="1426" y="0"/>
                </a:lnTo>
                <a:close/>
              </a:path>
            </a:pathLst>
          </a:custGeom>
          <a:solidFill>
            <a:srgbClr val="172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746750" y="2898675"/>
            <a:ext cx="3395663" cy="2265363"/>
            <a:chOff x="5746750" y="2898675"/>
            <a:chExt cx="3395663" cy="2265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6"/>
            <p:cNvSpPr/>
            <p:nvPr/>
          </p:nvSpPr>
          <p:spPr bwMode="auto">
            <a:xfrm>
              <a:off x="6878638" y="2898675"/>
              <a:ext cx="1130300" cy="1133475"/>
            </a:xfrm>
            <a:custGeom>
              <a:avLst/>
              <a:gdLst>
                <a:gd name="T0" fmla="*/ 712 w 712"/>
                <a:gd name="T1" fmla="*/ 714 h 714"/>
                <a:gd name="T2" fmla="*/ 712 w 712"/>
                <a:gd name="T3" fmla="*/ 0 h 714"/>
                <a:gd name="T4" fmla="*/ 0 w 712"/>
                <a:gd name="T5" fmla="*/ 714 h 714"/>
                <a:gd name="T6" fmla="*/ 712 w 712"/>
                <a:gd name="T7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714">
                  <a:moveTo>
                    <a:pt x="712" y="714"/>
                  </a:moveTo>
                  <a:lnTo>
                    <a:pt x="712" y="0"/>
                  </a:lnTo>
                  <a:lnTo>
                    <a:pt x="0" y="714"/>
                  </a:lnTo>
                  <a:lnTo>
                    <a:pt x="712" y="714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878638" y="4032150"/>
              <a:ext cx="1130300" cy="1131888"/>
            </a:xfrm>
            <a:custGeom>
              <a:avLst/>
              <a:gdLst>
                <a:gd name="T0" fmla="*/ 0 w 712"/>
                <a:gd name="T1" fmla="*/ 0 h 713"/>
                <a:gd name="T2" fmla="*/ 0 w 712"/>
                <a:gd name="T3" fmla="*/ 713 h 713"/>
                <a:gd name="T4" fmla="*/ 712 w 712"/>
                <a:gd name="T5" fmla="*/ 0 h 713"/>
                <a:gd name="T6" fmla="*/ 0 w 712"/>
                <a:gd name="T7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713">
                  <a:moveTo>
                    <a:pt x="0" y="0"/>
                  </a:moveTo>
                  <a:lnTo>
                    <a:pt x="0" y="713"/>
                  </a:lnTo>
                  <a:lnTo>
                    <a:pt x="7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8008938" y="2898675"/>
              <a:ext cx="1133475" cy="1133475"/>
            </a:xfrm>
            <a:custGeom>
              <a:avLst/>
              <a:gdLst>
                <a:gd name="T0" fmla="*/ 0 w 714"/>
                <a:gd name="T1" fmla="*/ 0 h 714"/>
                <a:gd name="T2" fmla="*/ 0 w 714"/>
                <a:gd name="T3" fmla="*/ 714 h 714"/>
                <a:gd name="T4" fmla="*/ 714 w 714"/>
                <a:gd name="T5" fmla="*/ 0 h 714"/>
                <a:gd name="T6" fmla="*/ 0 w 714"/>
                <a:gd name="T7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4" h="714">
                  <a:moveTo>
                    <a:pt x="0" y="0"/>
                  </a:moveTo>
                  <a:lnTo>
                    <a:pt x="0" y="714"/>
                  </a:lnTo>
                  <a:lnTo>
                    <a:pt x="7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5746750" y="4032150"/>
              <a:ext cx="1131888" cy="1131888"/>
            </a:xfrm>
            <a:custGeom>
              <a:avLst/>
              <a:gdLst>
                <a:gd name="T0" fmla="*/ 713 w 713"/>
                <a:gd name="T1" fmla="*/ 713 h 713"/>
                <a:gd name="T2" fmla="*/ 713 w 713"/>
                <a:gd name="T3" fmla="*/ 0 h 713"/>
                <a:gd name="T4" fmla="*/ 0 w 713"/>
                <a:gd name="T5" fmla="*/ 713 h 713"/>
                <a:gd name="T6" fmla="*/ 713 w 713"/>
                <a:gd name="T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3" h="713">
                  <a:moveTo>
                    <a:pt x="713" y="713"/>
                  </a:moveTo>
                  <a:lnTo>
                    <a:pt x="713" y="0"/>
                  </a:lnTo>
                  <a:lnTo>
                    <a:pt x="0" y="713"/>
                  </a:lnTo>
                  <a:lnTo>
                    <a:pt x="713" y="713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Freeform 10"/>
          <p:cNvSpPr/>
          <p:nvPr/>
        </p:nvSpPr>
        <p:spPr bwMode="auto">
          <a:xfrm>
            <a:off x="-1588" y="-1588"/>
            <a:ext cx="3063875" cy="3067050"/>
          </a:xfrm>
          <a:custGeom>
            <a:avLst/>
            <a:gdLst>
              <a:gd name="T0" fmla="*/ 0 w 1930"/>
              <a:gd name="T1" fmla="*/ 1932 h 1932"/>
              <a:gd name="T2" fmla="*/ 0 w 1930"/>
              <a:gd name="T3" fmla="*/ 0 h 1932"/>
              <a:gd name="T4" fmla="*/ 1930 w 1930"/>
              <a:gd name="T5" fmla="*/ 0 h 1932"/>
              <a:gd name="T6" fmla="*/ 0 w 1930"/>
              <a:gd name="T7" fmla="*/ 1932 h 1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0" h="1932">
                <a:moveTo>
                  <a:pt x="0" y="1932"/>
                </a:moveTo>
                <a:lnTo>
                  <a:pt x="0" y="0"/>
                </a:lnTo>
                <a:lnTo>
                  <a:pt x="1930" y="0"/>
                </a:lnTo>
                <a:lnTo>
                  <a:pt x="0" y="1932"/>
                </a:lnTo>
                <a:close/>
              </a:path>
            </a:pathLst>
          </a:custGeom>
          <a:solidFill>
            <a:srgbClr val="172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1588" y="-1588"/>
            <a:ext cx="4597401" cy="3067051"/>
            <a:chOff x="-1588" y="-1588"/>
            <a:chExt cx="4597401" cy="306705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" name="Freeform 11"/>
            <p:cNvSpPr/>
            <p:nvPr/>
          </p:nvSpPr>
          <p:spPr bwMode="auto">
            <a:xfrm>
              <a:off x="1530350" y="1531938"/>
              <a:ext cx="1531938" cy="1533525"/>
            </a:xfrm>
            <a:custGeom>
              <a:avLst/>
              <a:gdLst>
                <a:gd name="T0" fmla="*/ 0 w 965"/>
                <a:gd name="T1" fmla="*/ 0 h 966"/>
                <a:gd name="T2" fmla="*/ 0 w 965"/>
                <a:gd name="T3" fmla="*/ 966 h 966"/>
                <a:gd name="T4" fmla="*/ 965 w 965"/>
                <a:gd name="T5" fmla="*/ 0 h 966"/>
                <a:gd name="T6" fmla="*/ 0 w 965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0" y="0"/>
                  </a:moveTo>
                  <a:lnTo>
                    <a:pt x="0" y="966"/>
                  </a:lnTo>
                  <a:lnTo>
                    <a:pt x="9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1530350" y="-158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-1588" y="153193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062288" y="-1588"/>
              <a:ext cx="1533525" cy="1533525"/>
            </a:xfrm>
            <a:custGeom>
              <a:avLst/>
              <a:gdLst>
                <a:gd name="T0" fmla="*/ 0 w 966"/>
                <a:gd name="T1" fmla="*/ 0 h 966"/>
                <a:gd name="T2" fmla="*/ 0 w 966"/>
                <a:gd name="T3" fmla="*/ 966 h 966"/>
                <a:gd name="T4" fmla="*/ 966 w 966"/>
                <a:gd name="T5" fmla="*/ 0 h 966"/>
                <a:gd name="T6" fmla="*/ 0 w 966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6" h="966">
                  <a:moveTo>
                    <a:pt x="0" y="0"/>
                  </a:moveTo>
                  <a:lnTo>
                    <a:pt x="0" y="966"/>
                  </a:lnTo>
                  <a:lnTo>
                    <a:pt x="9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4" grpId="0"/>
      <p:bldP spid="5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902888" y="1025421"/>
            <a:ext cx="7338225" cy="3072404"/>
            <a:chOff x="902888" y="1025421"/>
            <a:chExt cx="7338225" cy="3072404"/>
          </a:xfrm>
        </p:grpSpPr>
        <p:grpSp>
          <p:nvGrpSpPr>
            <p:cNvPr id="3" name="组合 2"/>
            <p:cNvGrpSpPr/>
            <p:nvPr/>
          </p:nvGrpSpPr>
          <p:grpSpPr>
            <a:xfrm>
              <a:off x="902888" y="1025421"/>
              <a:ext cx="1842997" cy="672991"/>
              <a:chOff x="1518803" y="3430058"/>
              <a:chExt cx="2457329" cy="897321"/>
            </a:xfrm>
          </p:grpSpPr>
          <p:sp>
            <p:nvSpPr>
              <p:cNvPr id="65" name="îṣļîḑé-文本框 42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îṣļîḑé-Rectangle 65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98116" y="1026012"/>
              <a:ext cx="1842997" cy="672991"/>
              <a:chOff x="8268607" y="3017352"/>
              <a:chExt cx="2457329" cy="897321"/>
            </a:xfrm>
          </p:grpSpPr>
          <p:sp>
            <p:nvSpPr>
              <p:cNvPr id="63" name="îṣļîḑé-文本框 45"/>
              <p:cNvSpPr txBox="1"/>
              <p:nvPr/>
            </p:nvSpPr>
            <p:spPr>
              <a:xfrm>
                <a:off x="8268607" y="3325117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îṣļîḑé-Rectangle 63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b="1" dirty="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02888" y="3424243"/>
              <a:ext cx="1842997" cy="672991"/>
              <a:chOff x="1518803" y="3430058"/>
              <a:chExt cx="2457329" cy="897321"/>
            </a:xfrm>
          </p:grpSpPr>
          <p:sp>
            <p:nvSpPr>
              <p:cNvPr id="61" name="îṣļîḑé-文本框 49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îṣļîḑé-Rectangle 61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6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b="1" dirty="0">
                  <a:solidFill>
                    <a:schemeClr val="accent6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398116" y="3424834"/>
              <a:ext cx="1842997" cy="672991"/>
              <a:chOff x="8268607" y="3017352"/>
              <a:chExt cx="2457329" cy="897321"/>
            </a:xfrm>
          </p:grpSpPr>
          <p:sp>
            <p:nvSpPr>
              <p:cNvPr id="59" name="îṣļîḑé-文本框 53"/>
              <p:cNvSpPr txBox="1"/>
              <p:nvPr/>
            </p:nvSpPr>
            <p:spPr>
              <a:xfrm>
                <a:off x="8268607" y="3325117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îṣļîḑé-Rectangle 59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b="1" dirty="0">
                    <a:solidFill>
                      <a:schemeClr val="accent5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b="1" dirty="0">
                  <a:solidFill>
                    <a:schemeClr val="accent5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902888" y="2224832"/>
              <a:ext cx="1842997" cy="672991"/>
              <a:chOff x="1518803" y="3430058"/>
              <a:chExt cx="2457329" cy="897321"/>
            </a:xfrm>
          </p:grpSpPr>
          <p:sp>
            <p:nvSpPr>
              <p:cNvPr id="57" name="îṣļîḑé-文本框 61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îṣļîḑé-Rectangle 57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4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b="1" dirty="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398116" y="2225423"/>
              <a:ext cx="1842997" cy="672991"/>
              <a:chOff x="8268607" y="3017352"/>
              <a:chExt cx="2457329" cy="897321"/>
            </a:xfrm>
          </p:grpSpPr>
          <p:sp>
            <p:nvSpPr>
              <p:cNvPr id="55" name="îṣļîḑé-文本框 64"/>
              <p:cNvSpPr txBox="1"/>
              <p:nvPr/>
            </p:nvSpPr>
            <p:spPr>
              <a:xfrm>
                <a:off x="8268607" y="3325117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îṣļîḑé-Rectangle 55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b="1" dirty="0">
                    <a:solidFill>
                      <a:schemeClr val="accent3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b="1" dirty="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546209" y="1025421"/>
            <a:ext cx="1682716" cy="4885814"/>
            <a:chOff x="4728280" y="222304"/>
            <a:chExt cx="2722740" cy="7905564"/>
          </a:xfrm>
        </p:grpSpPr>
        <p:sp>
          <p:nvSpPr>
            <p:cNvPr id="10" name="îṣļîḑé-Freeform 9"/>
            <p:cNvSpPr/>
            <p:nvPr/>
          </p:nvSpPr>
          <p:spPr>
            <a:xfrm rot="19149304">
              <a:off x="5817494" y="2631554"/>
              <a:ext cx="1301665" cy="381900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-1" fmla="*/ 0 w 1933483"/>
                <a:gd name="connsiteY0-2" fmla="*/ 537951 h 537951"/>
                <a:gd name="connsiteX1-3" fmla="*/ 914400 w 1933483"/>
                <a:gd name="connsiteY1-4" fmla="*/ 1620 h 537951"/>
                <a:gd name="connsiteX2-5" fmla="*/ 1871296 w 1933483"/>
                <a:gd name="connsiteY2-6" fmla="*/ 296895 h 537951"/>
                <a:gd name="connsiteX0-7" fmla="*/ 0 w 1871296"/>
                <a:gd name="connsiteY0-8" fmla="*/ 543669 h 543669"/>
                <a:gd name="connsiteX1-9" fmla="*/ 914400 w 1871296"/>
                <a:gd name="connsiteY1-10" fmla="*/ 7338 h 543669"/>
                <a:gd name="connsiteX2-11" fmla="*/ 1871296 w 1871296"/>
                <a:gd name="connsiteY2-12" fmla="*/ 302613 h 5436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ïṧḷïḓê-Freeform 10"/>
            <p:cNvSpPr/>
            <p:nvPr/>
          </p:nvSpPr>
          <p:spPr>
            <a:xfrm rot="4824704" flipH="1">
              <a:off x="5234236" y="2273738"/>
              <a:ext cx="1942266" cy="381900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-1" fmla="*/ 0 w 1933483"/>
                <a:gd name="connsiteY0-2" fmla="*/ 537951 h 537951"/>
                <a:gd name="connsiteX1-3" fmla="*/ 914400 w 1933483"/>
                <a:gd name="connsiteY1-4" fmla="*/ 1620 h 537951"/>
                <a:gd name="connsiteX2-5" fmla="*/ 1871296 w 1933483"/>
                <a:gd name="connsiteY2-6" fmla="*/ 296895 h 537951"/>
                <a:gd name="connsiteX0-7" fmla="*/ 0 w 1871296"/>
                <a:gd name="connsiteY0-8" fmla="*/ 543669 h 543669"/>
                <a:gd name="connsiteX1-9" fmla="*/ 914400 w 1871296"/>
                <a:gd name="connsiteY1-10" fmla="*/ 7338 h 543669"/>
                <a:gd name="connsiteX2-11" fmla="*/ 1871296 w 1871296"/>
                <a:gd name="connsiteY2-12" fmla="*/ 302613 h 5436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ïṧḷïḓê-Freeform 11"/>
            <p:cNvSpPr/>
            <p:nvPr/>
          </p:nvSpPr>
          <p:spPr>
            <a:xfrm rot="4076383" flipH="1">
              <a:off x="4815862" y="2706733"/>
              <a:ext cx="1871962" cy="381900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-1" fmla="*/ 0 w 1933483"/>
                <a:gd name="connsiteY0-2" fmla="*/ 537951 h 537951"/>
                <a:gd name="connsiteX1-3" fmla="*/ 914400 w 1933483"/>
                <a:gd name="connsiteY1-4" fmla="*/ 1620 h 537951"/>
                <a:gd name="connsiteX2-5" fmla="*/ 1871296 w 1933483"/>
                <a:gd name="connsiteY2-6" fmla="*/ 296895 h 537951"/>
                <a:gd name="connsiteX0-7" fmla="*/ 0 w 1871296"/>
                <a:gd name="connsiteY0-8" fmla="*/ 543669 h 543669"/>
                <a:gd name="connsiteX1-9" fmla="*/ 914400 w 1871296"/>
                <a:gd name="connsiteY1-10" fmla="*/ 7338 h 543669"/>
                <a:gd name="connsiteX2-11" fmla="*/ 1871296 w 1871296"/>
                <a:gd name="connsiteY2-12" fmla="*/ 302613 h 5436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ïṧḷïḓê-Freeform 12"/>
            <p:cNvSpPr/>
            <p:nvPr/>
          </p:nvSpPr>
          <p:spPr>
            <a:xfrm rot="15698873">
              <a:off x="4262701" y="1763014"/>
              <a:ext cx="2442185" cy="543669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-1" fmla="*/ 0 w 1933483"/>
                <a:gd name="connsiteY0-2" fmla="*/ 537951 h 537951"/>
                <a:gd name="connsiteX1-3" fmla="*/ 914400 w 1933483"/>
                <a:gd name="connsiteY1-4" fmla="*/ 1620 h 537951"/>
                <a:gd name="connsiteX2-5" fmla="*/ 1871296 w 1933483"/>
                <a:gd name="connsiteY2-6" fmla="*/ 296895 h 537951"/>
                <a:gd name="connsiteX0-7" fmla="*/ 0 w 1871296"/>
                <a:gd name="connsiteY0-8" fmla="*/ 543669 h 543669"/>
                <a:gd name="connsiteX1-9" fmla="*/ 914400 w 1871296"/>
                <a:gd name="connsiteY1-10" fmla="*/ 7338 h 543669"/>
                <a:gd name="connsiteX2-11" fmla="*/ 1871296 w 1871296"/>
                <a:gd name="connsiteY2-12" fmla="*/ 302613 h 5436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ïṧḷïḓê-Freeform 13"/>
            <p:cNvSpPr/>
            <p:nvPr/>
          </p:nvSpPr>
          <p:spPr>
            <a:xfrm rot="16919904">
              <a:off x="4914462" y="1696910"/>
              <a:ext cx="2585882" cy="381900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-1" fmla="*/ 0 w 1933483"/>
                <a:gd name="connsiteY0-2" fmla="*/ 537951 h 537951"/>
                <a:gd name="connsiteX1-3" fmla="*/ 914400 w 1933483"/>
                <a:gd name="connsiteY1-4" fmla="*/ 1620 h 537951"/>
                <a:gd name="connsiteX2-5" fmla="*/ 1871296 w 1933483"/>
                <a:gd name="connsiteY2-6" fmla="*/ 296895 h 537951"/>
                <a:gd name="connsiteX0-7" fmla="*/ 0 w 1871296"/>
                <a:gd name="connsiteY0-8" fmla="*/ 543669 h 543669"/>
                <a:gd name="connsiteX1-9" fmla="*/ 914400 w 1871296"/>
                <a:gd name="connsiteY1-10" fmla="*/ 7338 h 543669"/>
                <a:gd name="connsiteX2-11" fmla="*/ 1871296 w 1871296"/>
                <a:gd name="connsiteY2-12" fmla="*/ 302613 h 5436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ïṧḷïḓê-Oval Callout 14"/>
            <p:cNvSpPr/>
            <p:nvPr/>
          </p:nvSpPr>
          <p:spPr>
            <a:xfrm>
              <a:off x="4787715" y="516223"/>
              <a:ext cx="1043468" cy="699123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ïṧḷïḓê-Oval Callout 15"/>
            <p:cNvSpPr/>
            <p:nvPr/>
          </p:nvSpPr>
          <p:spPr>
            <a:xfrm>
              <a:off x="6023821" y="222304"/>
              <a:ext cx="1043468" cy="699123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ïṧḷïḓê-Oval Callout 16"/>
            <p:cNvSpPr/>
            <p:nvPr/>
          </p:nvSpPr>
          <p:spPr>
            <a:xfrm flipH="1">
              <a:off x="6297831" y="2152561"/>
              <a:ext cx="800154" cy="536103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ïṧḷïḓê-Oval Callout 17"/>
            <p:cNvSpPr/>
            <p:nvPr/>
          </p:nvSpPr>
          <p:spPr>
            <a:xfrm>
              <a:off x="5041958" y="1844914"/>
              <a:ext cx="800154" cy="536103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ïṧḷïḓê-Oval Callout 18"/>
            <p:cNvSpPr/>
            <p:nvPr/>
          </p:nvSpPr>
          <p:spPr>
            <a:xfrm rot="20816932">
              <a:off x="5503998" y="1191985"/>
              <a:ext cx="800154" cy="536103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ïṧḷïḓê-Freeform 19"/>
            <p:cNvSpPr/>
            <p:nvPr/>
          </p:nvSpPr>
          <p:spPr>
            <a:xfrm rot="18307572">
              <a:off x="5579571" y="2017153"/>
              <a:ext cx="1774892" cy="516648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-1" fmla="*/ 0 w 1933483"/>
                <a:gd name="connsiteY0-2" fmla="*/ 537951 h 537951"/>
                <a:gd name="connsiteX1-3" fmla="*/ 914400 w 1933483"/>
                <a:gd name="connsiteY1-4" fmla="*/ 1620 h 537951"/>
                <a:gd name="connsiteX2-5" fmla="*/ 1871296 w 1933483"/>
                <a:gd name="connsiteY2-6" fmla="*/ 296895 h 537951"/>
                <a:gd name="connsiteX0-7" fmla="*/ 0 w 1871296"/>
                <a:gd name="connsiteY0-8" fmla="*/ 543669 h 543669"/>
                <a:gd name="connsiteX1-9" fmla="*/ 914400 w 1871296"/>
                <a:gd name="connsiteY1-10" fmla="*/ 7338 h 543669"/>
                <a:gd name="connsiteX2-11" fmla="*/ 1871296 w 1871296"/>
                <a:gd name="connsiteY2-12" fmla="*/ 302613 h 5436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ïṧḷïḓê-Oval Callout 20"/>
            <p:cNvSpPr/>
            <p:nvPr/>
          </p:nvSpPr>
          <p:spPr>
            <a:xfrm flipH="1">
              <a:off x="6624995" y="1249528"/>
              <a:ext cx="800154" cy="536103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728280" y="3086099"/>
              <a:ext cx="2722740" cy="5041769"/>
              <a:chOff x="4728280" y="3086099"/>
              <a:chExt cx="2722740" cy="5041769"/>
            </a:xfrm>
          </p:grpSpPr>
          <p:sp>
            <p:nvSpPr>
              <p:cNvPr id="29" name="ïṧḷïḓê-Freeform 28"/>
              <p:cNvSpPr/>
              <p:nvPr/>
            </p:nvSpPr>
            <p:spPr bwMode="auto">
              <a:xfrm>
                <a:off x="4728280" y="4304167"/>
                <a:ext cx="2279567" cy="2019501"/>
              </a:xfrm>
              <a:custGeom>
                <a:avLst/>
                <a:gdLst>
                  <a:gd name="T0" fmla="*/ 416 w 502"/>
                  <a:gd name="T1" fmla="*/ 164 h 447"/>
                  <a:gd name="T2" fmla="*/ 193 w 502"/>
                  <a:gd name="T3" fmla="*/ 79 h 447"/>
                  <a:gd name="T4" fmla="*/ 85 w 502"/>
                  <a:gd name="T5" fmla="*/ 43 h 447"/>
                  <a:gd name="T6" fmla="*/ 106 w 502"/>
                  <a:gd name="T7" fmla="*/ 99 h 447"/>
                  <a:gd name="T8" fmla="*/ 165 w 502"/>
                  <a:gd name="T9" fmla="*/ 132 h 447"/>
                  <a:gd name="T10" fmla="*/ 259 w 502"/>
                  <a:gd name="T11" fmla="*/ 195 h 447"/>
                  <a:gd name="T12" fmla="*/ 169 w 502"/>
                  <a:gd name="T13" fmla="*/ 227 h 447"/>
                  <a:gd name="T14" fmla="*/ 125 w 502"/>
                  <a:gd name="T15" fmla="*/ 220 h 447"/>
                  <a:gd name="T16" fmla="*/ 70 w 502"/>
                  <a:gd name="T17" fmla="*/ 238 h 447"/>
                  <a:gd name="T18" fmla="*/ 110 w 502"/>
                  <a:gd name="T19" fmla="*/ 301 h 447"/>
                  <a:gd name="T20" fmla="*/ 295 w 502"/>
                  <a:gd name="T21" fmla="*/ 269 h 447"/>
                  <a:gd name="T22" fmla="*/ 165 w 502"/>
                  <a:gd name="T23" fmla="*/ 355 h 447"/>
                  <a:gd name="T24" fmla="*/ 112 w 502"/>
                  <a:gd name="T25" fmla="*/ 370 h 447"/>
                  <a:gd name="T26" fmla="*/ 123 w 502"/>
                  <a:gd name="T27" fmla="*/ 427 h 447"/>
                  <a:gd name="T28" fmla="*/ 198 w 502"/>
                  <a:gd name="T29" fmla="*/ 418 h 447"/>
                  <a:gd name="T30" fmla="*/ 268 w 502"/>
                  <a:gd name="T31" fmla="*/ 418 h 447"/>
                  <a:gd name="T32" fmla="*/ 417 w 502"/>
                  <a:gd name="T33" fmla="*/ 447 h 447"/>
                  <a:gd name="T34" fmla="*/ 502 w 502"/>
                  <a:gd name="T35" fmla="*/ 185 h 447"/>
                  <a:gd name="T36" fmla="*/ 416 w 502"/>
                  <a:gd name="T37" fmla="*/ 16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2" h="447">
                    <a:moveTo>
                      <a:pt x="416" y="164"/>
                    </a:moveTo>
                    <a:cubicBezTo>
                      <a:pt x="193" y="79"/>
                      <a:pt x="193" y="79"/>
                      <a:pt x="193" y="79"/>
                    </a:cubicBezTo>
                    <a:cubicBezTo>
                      <a:pt x="193" y="79"/>
                      <a:pt x="115" y="0"/>
                      <a:pt x="85" y="43"/>
                    </a:cubicBezTo>
                    <a:cubicBezTo>
                      <a:pt x="70" y="65"/>
                      <a:pt x="88" y="78"/>
                      <a:pt x="106" y="99"/>
                    </a:cubicBezTo>
                    <a:cubicBezTo>
                      <a:pt x="130" y="128"/>
                      <a:pt x="153" y="124"/>
                      <a:pt x="165" y="132"/>
                    </a:cubicBezTo>
                    <a:cubicBezTo>
                      <a:pt x="219" y="169"/>
                      <a:pt x="259" y="195"/>
                      <a:pt x="259" y="195"/>
                    </a:cubicBezTo>
                    <a:cubicBezTo>
                      <a:pt x="169" y="227"/>
                      <a:pt x="169" y="227"/>
                      <a:pt x="169" y="227"/>
                    </a:cubicBezTo>
                    <a:cubicBezTo>
                      <a:pt x="169" y="227"/>
                      <a:pt x="139" y="216"/>
                      <a:pt x="125" y="220"/>
                    </a:cubicBezTo>
                    <a:cubicBezTo>
                      <a:pt x="112" y="225"/>
                      <a:pt x="91" y="237"/>
                      <a:pt x="70" y="238"/>
                    </a:cubicBezTo>
                    <a:cubicBezTo>
                      <a:pt x="24" y="238"/>
                      <a:pt x="0" y="315"/>
                      <a:pt x="110" y="301"/>
                    </a:cubicBezTo>
                    <a:cubicBezTo>
                      <a:pt x="220" y="286"/>
                      <a:pt x="295" y="269"/>
                      <a:pt x="295" y="269"/>
                    </a:cubicBezTo>
                    <a:cubicBezTo>
                      <a:pt x="165" y="355"/>
                      <a:pt x="165" y="355"/>
                      <a:pt x="165" y="355"/>
                    </a:cubicBezTo>
                    <a:cubicBezTo>
                      <a:pt x="165" y="355"/>
                      <a:pt x="127" y="371"/>
                      <a:pt x="112" y="370"/>
                    </a:cubicBezTo>
                    <a:cubicBezTo>
                      <a:pt x="68" y="365"/>
                      <a:pt x="46" y="418"/>
                      <a:pt x="123" y="427"/>
                    </a:cubicBezTo>
                    <a:cubicBezTo>
                      <a:pt x="200" y="436"/>
                      <a:pt x="198" y="418"/>
                      <a:pt x="198" y="418"/>
                    </a:cubicBezTo>
                    <a:cubicBezTo>
                      <a:pt x="268" y="418"/>
                      <a:pt x="268" y="418"/>
                      <a:pt x="268" y="418"/>
                    </a:cubicBezTo>
                    <a:cubicBezTo>
                      <a:pt x="417" y="447"/>
                      <a:pt x="417" y="447"/>
                      <a:pt x="417" y="447"/>
                    </a:cubicBezTo>
                    <a:cubicBezTo>
                      <a:pt x="502" y="185"/>
                      <a:pt x="502" y="185"/>
                      <a:pt x="502" y="185"/>
                    </a:cubicBezTo>
                    <a:cubicBezTo>
                      <a:pt x="416" y="164"/>
                      <a:pt x="416" y="164"/>
                      <a:pt x="416" y="164"/>
                    </a:cubicBezTo>
                  </a:path>
                </a:pathLst>
              </a:custGeom>
              <a:solidFill>
                <a:srgbClr val="FCDEBC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ïṧḷïḓê-Freeform 29"/>
              <p:cNvSpPr/>
              <p:nvPr/>
            </p:nvSpPr>
            <p:spPr bwMode="auto">
              <a:xfrm>
                <a:off x="5397023" y="3086099"/>
                <a:ext cx="1398524" cy="2852776"/>
              </a:xfrm>
              <a:custGeom>
                <a:avLst/>
                <a:gdLst>
                  <a:gd name="T0" fmla="*/ 308 w 308"/>
                  <a:gd name="T1" fmla="*/ 588 h 632"/>
                  <a:gd name="T2" fmla="*/ 264 w 308"/>
                  <a:gd name="T3" fmla="*/ 632 h 632"/>
                  <a:gd name="T4" fmla="*/ 44 w 308"/>
                  <a:gd name="T5" fmla="*/ 632 h 632"/>
                  <a:gd name="T6" fmla="*/ 0 w 308"/>
                  <a:gd name="T7" fmla="*/ 588 h 632"/>
                  <a:gd name="T8" fmla="*/ 0 w 308"/>
                  <a:gd name="T9" fmla="*/ 44 h 632"/>
                  <a:gd name="T10" fmla="*/ 44 w 308"/>
                  <a:gd name="T11" fmla="*/ 0 h 632"/>
                  <a:gd name="T12" fmla="*/ 264 w 308"/>
                  <a:gd name="T13" fmla="*/ 0 h 632"/>
                  <a:gd name="T14" fmla="*/ 308 w 308"/>
                  <a:gd name="T15" fmla="*/ 44 h 632"/>
                  <a:gd name="T16" fmla="*/ 308 w 308"/>
                  <a:gd name="T17" fmla="*/ 588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632">
                    <a:moveTo>
                      <a:pt x="308" y="588"/>
                    </a:moveTo>
                    <a:cubicBezTo>
                      <a:pt x="308" y="612"/>
                      <a:pt x="288" y="632"/>
                      <a:pt x="264" y="632"/>
                    </a:cubicBezTo>
                    <a:cubicBezTo>
                      <a:pt x="44" y="632"/>
                      <a:pt x="44" y="632"/>
                      <a:pt x="44" y="632"/>
                    </a:cubicBezTo>
                    <a:cubicBezTo>
                      <a:pt x="20" y="632"/>
                      <a:pt x="0" y="612"/>
                      <a:pt x="0" y="58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88" y="0"/>
                      <a:pt x="308" y="20"/>
                      <a:pt x="308" y="44"/>
                    </a:cubicBezTo>
                    <a:cubicBezTo>
                      <a:pt x="308" y="588"/>
                      <a:pt x="308" y="588"/>
                      <a:pt x="308" y="58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ïṧḷïḓê-Freeform 30"/>
              <p:cNvSpPr/>
              <p:nvPr/>
            </p:nvSpPr>
            <p:spPr bwMode="auto">
              <a:xfrm>
                <a:off x="5285566" y="4824301"/>
                <a:ext cx="111457" cy="50422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0 h 11"/>
                  <a:gd name="T4" fmla="*/ 24 w 24"/>
                  <a:gd name="T5" fmla="*/ 11 h 11"/>
                  <a:gd name="T6" fmla="*/ 24 w 24"/>
                  <a:gd name="T7" fmla="*/ 11 h 11"/>
                  <a:gd name="T8" fmla="*/ 0 w 2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" y="6"/>
                      <a:pt x="17" y="9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8"/>
                      <a:pt x="9" y="6"/>
                      <a:pt x="0" y="0"/>
                    </a:cubicBezTo>
                  </a:path>
                </a:pathLst>
              </a:custGeom>
              <a:solidFill>
                <a:srgbClr val="9D7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ïṧḷïḓê-Freeform 31"/>
              <p:cNvSpPr/>
              <p:nvPr/>
            </p:nvSpPr>
            <p:spPr bwMode="auto">
              <a:xfrm>
                <a:off x="5285566" y="5294014"/>
                <a:ext cx="47767" cy="7963"/>
              </a:xfrm>
              <a:custGeom>
                <a:avLst/>
                <a:gdLst>
                  <a:gd name="T0" fmla="*/ 10 w 10"/>
                  <a:gd name="T1" fmla="*/ 0 h 2"/>
                  <a:gd name="T2" fmla="*/ 2 w 10"/>
                  <a:gd name="T3" fmla="*/ 1 h 2"/>
                  <a:gd name="T4" fmla="*/ 0 w 10"/>
                  <a:gd name="T5" fmla="*/ 2 h 2"/>
                  <a:gd name="T6" fmla="*/ 0 w 10"/>
                  <a:gd name="T7" fmla="*/ 2 h 2"/>
                  <a:gd name="T8" fmla="*/ 2 w 10"/>
                  <a:gd name="T9" fmla="*/ 1 h 2"/>
                  <a:gd name="T10" fmla="*/ 10 w 10"/>
                  <a:gd name="T11" fmla="*/ 0 h 2"/>
                  <a:gd name="T12" fmla="*/ 10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7" y="0"/>
                      <a:pt x="4" y="0"/>
                      <a:pt x="2" y="1"/>
                    </a:cubicBezTo>
                    <a:cubicBezTo>
                      <a:pt x="2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9D7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ïṧḷïḓê-Freeform 32"/>
              <p:cNvSpPr/>
              <p:nvPr/>
            </p:nvSpPr>
            <p:spPr bwMode="auto">
              <a:xfrm>
                <a:off x="5373139" y="5641654"/>
                <a:ext cx="23884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  <a:gd name="T3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6C3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ïṧḷïḓê-Freeform 33"/>
              <p:cNvSpPr/>
              <p:nvPr/>
            </p:nvSpPr>
            <p:spPr bwMode="auto">
              <a:xfrm>
                <a:off x="5333333" y="5904376"/>
                <a:ext cx="148610" cy="53075"/>
              </a:xfrm>
              <a:custGeom>
                <a:avLst/>
                <a:gdLst>
                  <a:gd name="T0" fmla="*/ 33 w 33"/>
                  <a:gd name="T1" fmla="*/ 0 h 12"/>
                  <a:gd name="T2" fmla="*/ 32 w 33"/>
                  <a:gd name="T3" fmla="*/ 0 h 12"/>
                  <a:gd name="T4" fmla="*/ 0 w 33"/>
                  <a:gd name="T5" fmla="*/ 12 h 12"/>
                  <a:gd name="T6" fmla="*/ 0 w 33"/>
                  <a:gd name="T7" fmla="*/ 12 h 12"/>
                  <a:gd name="T8" fmla="*/ 32 w 33"/>
                  <a:gd name="T9" fmla="*/ 1 h 12"/>
                  <a:gd name="T10" fmla="*/ 33 w 33"/>
                  <a:gd name="T11" fmla="*/ 0 h 12"/>
                  <a:gd name="T12" fmla="*/ 33 w 3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2">
                    <a:moveTo>
                      <a:pt x="33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15" y="7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6" y="8"/>
                      <a:pt x="32" y="1"/>
                      <a:pt x="32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9D7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5285570" y="4450125"/>
                <a:ext cx="1321565" cy="1578980"/>
                <a:chOff x="4778055" y="2602014"/>
                <a:chExt cx="1200159" cy="1433926"/>
              </a:xfrm>
              <a:solidFill>
                <a:srgbClr val="F6BD7E"/>
              </a:solidFill>
            </p:grpSpPr>
            <p:sp>
              <p:nvSpPr>
                <p:cNvPr id="52" name="ïṧḷïḓê-Freeform 51"/>
                <p:cNvSpPr/>
                <p:nvPr/>
              </p:nvSpPr>
              <p:spPr bwMode="auto">
                <a:xfrm>
                  <a:off x="4778055" y="2602014"/>
                  <a:ext cx="101218" cy="385593"/>
                </a:xfrm>
                <a:custGeom>
                  <a:avLst/>
                  <a:gdLst>
                    <a:gd name="T0" fmla="*/ 0 w 24"/>
                    <a:gd name="T1" fmla="*/ 0 h 94"/>
                    <a:gd name="T2" fmla="*/ 0 w 24"/>
                    <a:gd name="T3" fmla="*/ 83 h 94"/>
                    <a:gd name="T4" fmla="*/ 24 w 24"/>
                    <a:gd name="T5" fmla="*/ 94 h 94"/>
                    <a:gd name="T6" fmla="*/ 24 w 24"/>
                    <a:gd name="T7" fmla="*/ 11 h 94"/>
                    <a:gd name="T8" fmla="*/ 0 w 24"/>
                    <a:gd name="T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94">
                      <a:moveTo>
                        <a:pt x="0" y="0"/>
                      </a:move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9" y="89"/>
                        <a:pt x="17" y="91"/>
                        <a:pt x="24" y="94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16" y="6"/>
                        <a:pt x="8" y="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ïṧḷïḓê-Freeform 52"/>
                <p:cNvSpPr/>
                <p:nvPr/>
              </p:nvSpPr>
              <p:spPr bwMode="auto">
                <a:xfrm>
                  <a:off x="4778055" y="3368380"/>
                  <a:ext cx="101218" cy="327754"/>
                </a:xfrm>
                <a:custGeom>
                  <a:avLst/>
                  <a:gdLst>
                    <a:gd name="T0" fmla="*/ 10 w 24"/>
                    <a:gd name="T1" fmla="*/ 0 h 80"/>
                    <a:gd name="T2" fmla="*/ 2 w 24"/>
                    <a:gd name="T3" fmla="*/ 1 h 80"/>
                    <a:gd name="T4" fmla="*/ 0 w 24"/>
                    <a:gd name="T5" fmla="*/ 2 h 80"/>
                    <a:gd name="T6" fmla="*/ 0 w 24"/>
                    <a:gd name="T7" fmla="*/ 80 h 80"/>
                    <a:gd name="T8" fmla="*/ 19 w 24"/>
                    <a:gd name="T9" fmla="*/ 77 h 80"/>
                    <a:gd name="T10" fmla="*/ 24 w 24"/>
                    <a:gd name="T11" fmla="*/ 77 h 80"/>
                    <a:gd name="T12" fmla="*/ 24 w 24"/>
                    <a:gd name="T13" fmla="*/ 2 h 80"/>
                    <a:gd name="T14" fmla="*/ 10 w 24"/>
                    <a:gd name="T1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80">
                      <a:moveTo>
                        <a:pt x="10" y="0"/>
                      </a:moveTo>
                      <a:cubicBezTo>
                        <a:pt x="7" y="0"/>
                        <a:pt x="5" y="0"/>
                        <a:pt x="2" y="1"/>
                      </a:cubicBez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6" y="79"/>
                        <a:pt x="13" y="78"/>
                        <a:pt x="19" y="77"/>
                      </a:cubicBezTo>
                      <a:cubicBezTo>
                        <a:pt x="21" y="77"/>
                        <a:pt x="22" y="77"/>
                        <a:pt x="24" y="77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19" y="1"/>
                        <a:pt x="14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ïṧḷïḓê-Freeform 53"/>
                <p:cNvSpPr/>
                <p:nvPr/>
              </p:nvSpPr>
              <p:spPr bwMode="auto">
                <a:xfrm>
                  <a:off x="4821434" y="3922671"/>
                  <a:ext cx="1156780" cy="113269"/>
                </a:xfrm>
                <a:custGeom>
                  <a:avLst/>
                  <a:gdLst>
                    <a:gd name="T0" fmla="*/ 281 w 281"/>
                    <a:gd name="T1" fmla="*/ 8 h 28"/>
                    <a:gd name="T2" fmla="*/ 278 w 281"/>
                    <a:gd name="T3" fmla="*/ 8 h 28"/>
                    <a:gd name="T4" fmla="*/ 251 w 281"/>
                    <a:gd name="T5" fmla="*/ 8 h 28"/>
                    <a:gd name="T6" fmla="*/ 253 w 281"/>
                    <a:gd name="T7" fmla="*/ 28 h 28"/>
                    <a:gd name="T8" fmla="*/ 254 w 281"/>
                    <a:gd name="T9" fmla="*/ 28 h 28"/>
                    <a:gd name="T10" fmla="*/ 279 w 281"/>
                    <a:gd name="T11" fmla="*/ 20 h 28"/>
                    <a:gd name="T12" fmla="*/ 281 w 281"/>
                    <a:gd name="T13" fmla="*/ 8 h 28"/>
                    <a:gd name="T14" fmla="*/ 33 w 281"/>
                    <a:gd name="T15" fmla="*/ 0 h 28"/>
                    <a:gd name="T16" fmla="*/ 32 w 281"/>
                    <a:gd name="T17" fmla="*/ 1 h 28"/>
                    <a:gd name="T18" fmla="*/ 0 w 281"/>
                    <a:gd name="T19" fmla="*/ 12 h 28"/>
                    <a:gd name="T20" fmla="*/ 34 w 281"/>
                    <a:gd name="T21" fmla="*/ 28 h 28"/>
                    <a:gd name="T22" fmla="*/ 127 w 281"/>
                    <a:gd name="T23" fmla="*/ 28 h 28"/>
                    <a:gd name="T24" fmla="*/ 132 w 281"/>
                    <a:gd name="T25" fmla="*/ 8 h 28"/>
                    <a:gd name="T26" fmla="*/ 58 w 281"/>
                    <a:gd name="T27" fmla="*/ 8 h 28"/>
                    <a:gd name="T28" fmla="*/ 33 w 281"/>
                    <a:gd name="T2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1" h="28">
                      <a:moveTo>
                        <a:pt x="281" y="8"/>
                      </a:moveTo>
                      <a:cubicBezTo>
                        <a:pt x="280" y="8"/>
                        <a:pt x="279" y="8"/>
                        <a:pt x="278" y="8"/>
                      </a:cubicBezTo>
                      <a:cubicBezTo>
                        <a:pt x="251" y="8"/>
                        <a:pt x="251" y="8"/>
                        <a:pt x="251" y="8"/>
                      </a:cubicBezTo>
                      <a:cubicBezTo>
                        <a:pt x="252" y="15"/>
                        <a:pt x="253" y="22"/>
                        <a:pt x="253" y="28"/>
                      </a:cubicBezTo>
                      <a:cubicBezTo>
                        <a:pt x="254" y="28"/>
                        <a:pt x="254" y="28"/>
                        <a:pt x="254" y="28"/>
                      </a:cubicBezTo>
                      <a:cubicBezTo>
                        <a:pt x="263" y="28"/>
                        <a:pt x="272" y="25"/>
                        <a:pt x="279" y="20"/>
                      </a:cubicBezTo>
                      <a:cubicBezTo>
                        <a:pt x="280" y="16"/>
                        <a:pt x="280" y="12"/>
                        <a:pt x="281" y="8"/>
                      </a:cubicBezTo>
                      <a:moveTo>
                        <a:pt x="33" y="0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16" y="8"/>
                        <a:pt x="0" y="12"/>
                      </a:cubicBezTo>
                      <a:cubicBezTo>
                        <a:pt x="8" y="22"/>
                        <a:pt x="20" y="28"/>
                        <a:pt x="34" y="28"/>
                      </a:cubicBezTo>
                      <a:cubicBezTo>
                        <a:pt x="127" y="28"/>
                        <a:pt x="127" y="28"/>
                        <a:pt x="127" y="28"/>
                      </a:cubicBezTo>
                      <a:cubicBezTo>
                        <a:pt x="129" y="21"/>
                        <a:pt x="131" y="15"/>
                        <a:pt x="132" y="8"/>
                      </a:cubicBezTo>
                      <a:cubicBezTo>
                        <a:pt x="58" y="8"/>
                        <a:pt x="58" y="8"/>
                        <a:pt x="58" y="8"/>
                      </a:cubicBezTo>
                      <a:cubicBezTo>
                        <a:pt x="49" y="8"/>
                        <a:pt x="40" y="5"/>
                        <a:pt x="3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6" name="ïṧḷïḓê-Freeform 35"/>
              <p:cNvSpPr/>
              <p:nvPr/>
            </p:nvSpPr>
            <p:spPr bwMode="auto">
              <a:xfrm>
                <a:off x="5450099" y="3282476"/>
                <a:ext cx="1289720" cy="2314066"/>
              </a:xfrm>
              <a:custGeom>
                <a:avLst/>
                <a:gdLst>
                  <a:gd name="T0" fmla="*/ 284 w 284"/>
                  <a:gd name="T1" fmla="*/ 495 h 512"/>
                  <a:gd name="T2" fmla="*/ 266 w 284"/>
                  <a:gd name="T3" fmla="*/ 512 h 512"/>
                  <a:gd name="T4" fmla="*/ 15 w 284"/>
                  <a:gd name="T5" fmla="*/ 512 h 512"/>
                  <a:gd name="T6" fmla="*/ 0 w 284"/>
                  <a:gd name="T7" fmla="*/ 495 h 512"/>
                  <a:gd name="T8" fmla="*/ 0 w 284"/>
                  <a:gd name="T9" fmla="*/ 19 h 512"/>
                  <a:gd name="T10" fmla="*/ 15 w 284"/>
                  <a:gd name="T11" fmla="*/ 0 h 512"/>
                  <a:gd name="T12" fmla="*/ 266 w 284"/>
                  <a:gd name="T13" fmla="*/ 0 h 512"/>
                  <a:gd name="T14" fmla="*/ 284 w 284"/>
                  <a:gd name="T15" fmla="*/ 19 h 512"/>
                  <a:gd name="T16" fmla="*/ 284 w 284"/>
                  <a:gd name="T17" fmla="*/ 49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512">
                    <a:moveTo>
                      <a:pt x="284" y="495"/>
                    </a:moveTo>
                    <a:cubicBezTo>
                      <a:pt x="284" y="504"/>
                      <a:pt x="275" y="512"/>
                      <a:pt x="266" y="512"/>
                    </a:cubicBezTo>
                    <a:cubicBezTo>
                      <a:pt x="15" y="512"/>
                      <a:pt x="15" y="512"/>
                      <a:pt x="15" y="512"/>
                    </a:cubicBezTo>
                    <a:cubicBezTo>
                      <a:pt x="6" y="512"/>
                      <a:pt x="0" y="504"/>
                      <a:pt x="0" y="49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6" y="0"/>
                      <a:pt x="15" y="0"/>
                    </a:cubicBezTo>
                    <a:cubicBezTo>
                      <a:pt x="266" y="0"/>
                      <a:pt x="266" y="0"/>
                      <a:pt x="266" y="0"/>
                    </a:cubicBezTo>
                    <a:cubicBezTo>
                      <a:pt x="275" y="0"/>
                      <a:pt x="284" y="10"/>
                      <a:pt x="284" y="19"/>
                    </a:cubicBezTo>
                    <a:cubicBezTo>
                      <a:pt x="284" y="495"/>
                      <a:pt x="284" y="495"/>
                      <a:pt x="284" y="495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ïṧḷïḓê-Freeform 36"/>
              <p:cNvSpPr/>
              <p:nvPr/>
            </p:nvSpPr>
            <p:spPr bwMode="auto">
              <a:xfrm>
                <a:off x="5397023" y="57398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ïṧḷïḓê-Freeform 37"/>
              <p:cNvSpPr/>
              <p:nvPr/>
            </p:nvSpPr>
            <p:spPr bwMode="auto">
              <a:xfrm>
                <a:off x="5450099" y="3282476"/>
                <a:ext cx="1231337" cy="2314066"/>
              </a:xfrm>
              <a:custGeom>
                <a:avLst/>
                <a:gdLst>
                  <a:gd name="T0" fmla="*/ 266 w 271"/>
                  <a:gd name="T1" fmla="*/ 0 h 512"/>
                  <a:gd name="T2" fmla="*/ 15 w 271"/>
                  <a:gd name="T3" fmla="*/ 0 h 512"/>
                  <a:gd name="T4" fmla="*/ 0 w 271"/>
                  <a:gd name="T5" fmla="*/ 19 h 512"/>
                  <a:gd name="T6" fmla="*/ 0 w 271"/>
                  <a:gd name="T7" fmla="*/ 277 h 512"/>
                  <a:gd name="T8" fmla="*/ 0 w 271"/>
                  <a:gd name="T9" fmla="*/ 355 h 512"/>
                  <a:gd name="T10" fmla="*/ 0 w 271"/>
                  <a:gd name="T11" fmla="*/ 450 h 512"/>
                  <a:gd name="T12" fmla="*/ 0 w 271"/>
                  <a:gd name="T13" fmla="*/ 495 h 512"/>
                  <a:gd name="T14" fmla="*/ 15 w 271"/>
                  <a:gd name="T15" fmla="*/ 512 h 512"/>
                  <a:gd name="T16" fmla="*/ 18 w 271"/>
                  <a:gd name="T17" fmla="*/ 512 h 512"/>
                  <a:gd name="T18" fmla="*/ 271 w 271"/>
                  <a:gd name="T19" fmla="*/ 1 h 512"/>
                  <a:gd name="T20" fmla="*/ 266 w 271"/>
                  <a:gd name="T21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512">
                    <a:moveTo>
                      <a:pt x="26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10"/>
                      <a:pt x="0" y="19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450"/>
                      <a:pt x="0" y="450"/>
                      <a:pt x="0" y="450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0" y="504"/>
                      <a:pt x="6" y="512"/>
                      <a:pt x="15" y="512"/>
                    </a:cubicBezTo>
                    <a:cubicBezTo>
                      <a:pt x="18" y="512"/>
                      <a:pt x="18" y="512"/>
                      <a:pt x="18" y="512"/>
                    </a:cubicBezTo>
                    <a:cubicBezTo>
                      <a:pt x="271" y="1"/>
                      <a:pt x="271" y="1"/>
                      <a:pt x="271" y="1"/>
                    </a:cubicBezTo>
                    <a:cubicBezTo>
                      <a:pt x="269" y="0"/>
                      <a:pt x="268" y="0"/>
                      <a:pt x="266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ïṧḷïḓê-Freeform 38"/>
              <p:cNvSpPr/>
              <p:nvPr/>
            </p:nvSpPr>
            <p:spPr bwMode="auto">
              <a:xfrm>
                <a:off x="5826929" y="4266669"/>
                <a:ext cx="1624091" cy="3861199"/>
              </a:xfrm>
              <a:custGeom>
                <a:avLst/>
                <a:gdLst>
                  <a:gd name="T0" fmla="*/ 95 w 358"/>
                  <a:gd name="T1" fmla="*/ 855 h 855"/>
                  <a:gd name="T2" fmla="*/ 68 w 358"/>
                  <a:gd name="T3" fmla="*/ 697 h 855"/>
                  <a:gd name="T4" fmla="*/ 11 w 358"/>
                  <a:gd name="T5" fmla="*/ 432 h 855"/>
                  <a:gd name="T6" fmla="*/ 37 w 358"/>
                  <a:gd name="T7" fmla="*/ 279 h 855"/>
                  <a:gd name="T8" fmla="*/ 77 w 358"/>
                  <a:gd name="T9" fmla="*/ 102 h 855"/>
                  <a:gd name="T10" fmla="*/ 138 w 358"/>
                  <a:gd name="T11" fmla="*/ 267 h 855"/>
                  <a:gd name="T12" fmla="*/ 158 w 358"/>
                  <a:gd name="T13" fmla="*/ 429 h 855"/>
                  <a:gd name="T14" fmla="*/ 189 w 358"/>
                  <a:gd name="T15" fmla="*/ 275 h 855"/>
                  <a:gd name="T16" fmla="*/ 220 w 358"/>
                  <a:gd name="T17" fmla="*/ 204 h 855"/>
                  <a:gd name="T18" fmla="*/ 202 w 358"/>
                  <a:gd name="T19" fmla="*/ 135 h 855"/>
                  <a:gd name="T20" fmla="*/ 213 w 358"/>
                  <a:gd name="T21" fmla="*/ 45 h 855"/>
                  <a:gd name="T22" fmla="*/ 211 w 358"/>
                  <a:gd name="T23" fmla="*/ 0 h 855"/>
                  <a:gd name="T24" fmla="*/ 301 w 358"/>
                  <a:gd name="T25" fmla="*/ 75 h 855"/>
                  <a:gd name="T26" fmla="*/ 336 w 358"/>
                  <a:gd name="T27" fmla="*/ 253 h 855"/>
                  <a:gd name="T28" fmla="*/ 301 w 358"/>
                  <a:gd name="T29" fmla="*/ 548 h 855"/>
                  <a:gd name="T30" fmla="*/ 297 w 358"/>
                  <a:gd name="T31" fmla="*/ 855 h 855"/>
                  <a:gd name="T32" fmla="*/ 95 w 358"/>
                  <a:gd name="T33" fmla="*/ 85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8" h="855">
                    <a:moveTo>
                      <a:pt x="95" y="855"/>
                    </a:moveTo>
                    <a:cubicBezTo>
                      <a:pt x="95" y="855"/>
                      <a:pt x="90" y="772"/>
                      <a:pt x="68" y="697"/>
                    </a:cubicBezTo>
                    <a:cubicBezTo>
                      <a:pt x="46" y="622"/>
                      <a:pt x="0" y="490"/>
                      <a:pt x="11" y="432"/>
                    </a:cubicBezTo>
                    <a:cubicBezTo>
                      <a:pt x="22" y="375"/>
                      <a:pt x="42" y="330"/>
                      <a:pt x="37" y="279"/>
                    </a:cubicBezTo>
                    <a:cubicBezTo>
                      <a:pt x="33" y="227"/>
                      <a:pt x="13" y="111"/>
                      <a:pt x="77" y="102"/>
                    </a:cubicBezTo>
                    <a:cubicBezTo>
                      <a:pt x="141" y="93"/>
                      <a:pt x="134" y="218"/>
                      <a:pt x="138" y="267"/>
                    </a:cubicBezTo>
                    <a:cubicBezTo>
                      <a:pt x="143" y="315"/>
                      <a:pt x="143" y="432"/>
                      <a:pt x="158" y="429"/>
                    </a:cubicBezTo>
                    <a:cubicBezTo>
                      <a:pt x="174" y="427"/>
                      <a:pt x="176" y="315"/>
                      <a:pt x="189" y="275"/>
                    </a:cubicBezTo>
                    <a:cubicBezTo>
                      <a:pt x="202" y="236"/>
                      <a:pt x="220" y="204"/>
                      <a:pt x="220" y="204"/>
                    </a:cubicBezTo>
                    <a:cubicBezTo>
                      <a:pt x="220" y="204"/>
                      <a:pt x="200" y="161"/>
                      <a:pt x="202" y="135"/>
                    </a:cubicBezTo>
                    <a:cubicBezTo>
                      <a:pt x="203" y="120"/>
                      <a:pt x="209" y="78"/>
                      <a:pt x="213" y="45"/>
                    </a:cubicBezTo>
                    <a:cubicBezTo>
                      <a:pt x="217" y="20"/>
                      <a:pt x="211" y="0"/>
                      <a:pt x="211" y="0"/>
                    </a:cubicBezTo>
                    <a:cubicBezTo>
                      <a:pt x="211" y="0"/>
                      <a:pt x="299" y="62"/>
                      <a:pt x="301" y="75"/>
                    </a:cubicBezTo>
                    <a:cubicBezTo>
                      <a:pt x="303" y="88"/>
                      <a:pt x="325" y="217"/>
                      <a:pt x="336" y="253"/>
                    </a:cubicBezTo>
                    <a:cubicBezTo>
                      <a:pt x="358" y="326"/>
                      <a:pt x="335" y="347"/>
                      <a:pt x="301" y="548"/>
                    </a:cubicBezTo>
                    <a:cubicBezTo>
                      <a:pt x="269" y="739"/>
                      <a:pt x="297" y="855"/>
                      <a:pt x="297" y="855"/>
                    </a:cubicBezTo>
                    <a:cubicBezTo>
                      <a:pt x="95" y="855"/>
                      <a:pt x="95" y="855"/>
                      <a:pt x="95" y="855"/>
                    </a:cubicBezTo>
                  </a:path>
                </a:pathLst>
              </a:custGeom>
              <a:solidFill>
                <a:srgbClr val="FCDEBC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ïṧḷïḓê-Freeform 39"/>
              <p:cNvSpPr/>
              <p:nvPr/>
            </p:nvSpPr>
            <p:spPr bwMode="auto">
              <a:xfrm>
                <a:off x="7230760" y="48747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8D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ïṧḷïḓê-Freeform 40"/>
              <p:cNvSpPr/>
              <p:nvPr/>
            </p:nvSpPr>
            <p:spPr bwMode="auto">
              <a:xfrm>
                <a:off x="6482404" y="6029101"/>
                <a:ext cx="7963" cy="74305"/>
              </a:xfrm>
              <a:custGeom>
                <a:avLst/>
                <a:gdLst>
                  <a:gd name="T0" fmla="*/ 0 w 2"/>
                  <a:gd name="T1" fmla="*/ 0 h 16"/>
                  <a:gd name="T2" fmla="*/ 0 w 2"/>
                  <a:gd name="T3" fmla="*/ 0 h 16"/>
                  <a:gd name="T4" fmla="*/ 2 w 2"/>
                  <a:gd name="T5" fmla="*/ 16 h 16"/>
                  <a:gd name="T6" fmla="*/ 2 w 2"/>
                  <a:gd name="T7" fmla="*/ 16 h 16"/>
                  <a:gd name="T8" fmla="*/ 0 w 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1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1"/>
                      <a:pt x="1" y="6"/>
                      <a:pt x="0" y="0"/>
                    </a:cubicBezTo>
                  </a:path>
                </a:pathLst>
              </a:custGeom>
              <a:solidFill>
                <a:srgbClr val="EB7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ïṧḷïḓê-Freeform 41"/>
              <p:cNvSpPr/>
              <p:nvPr/>
            </p:nvSpPr>
            <p:spPr bwMode="auto">
              <a:xfrm>
                <a:off x="6471789" y="5938873"/>
                <a:ext cx="10615" cy="90228"/>
              </a:xfrm>
              <a:custGeom>
                <a:avLst/>
                <a:gdLst>
                  <a:gd name="T0" fmla="*/ 0 w 2"/>
                  <a:gd name="T1" fmla="*/ 0 h 20"/>
                  <a:gd name="T2" fmla="*/ 0 w 2"/>
                  <a:gd name="T3" fmla="*/ 0 h 20"/>
                  <a:gd name="T4" fmla="*/ 2 w 2"/>
                  <a:gd name="T5" fmla="*/ 20 h 20"/>
                  <a:gd name="T6" fmla="*/ 2 w 2"/>
                  <a:gd name="T7" fmla="*/ 20 h 20"/>
                  <a:gd name="T8" fmla="*/ 0 w 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2" y="14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14"/>
                      <a:pt x="1" y="7"/>
                      <a:pt x="0" y="0"/>
                    </a:cubicBezTo>
                  </a:path>
                </a:pathLst>
              </a:custGeom>
              <a:solidFill>
                <a:srgbClr val="EA5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ïṧḷïḓê-Freeform 42"/>
              <p:cNvSpPr/>
              <p:nvPr/>
            </p:nvSpPr>
            <p:spPr bwMode="auto">
              <a:xfrm>
                <a:off x="6453214" y="5596542"/>
                <a:ext cx="18577" cy="342334"/>
              </a:xfrm>
              <a:custGeom>
                <a:avLst/>
                <a:gdLst>
                  <a:gd name="T0" fmla="*/ 0 w 4"/>
                  <a:gd name="T1" fmla="*/ 0 h 76"/>
                  <a:gd name="T2" fmla="*/ 0 w 4"/>
                  <a:gd name="T3" fmla="*/ 0 h 76"/>
                  <a:gd name="T4" fmla="*/ 4 w 4"/>
                  <a:gd name="T5" fmla="*/ 76 h 76"/>
                  <a:gd name="T6" fmla="*/ 4 w 4"/>
                  <a:gd name="T7" fmla="*/ 76 h 76"/>
                  <a:gd name="T8" fmla="*/ 0 w 4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3"/>
                      <a:pt x="3" y="52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3" y="52"/>
                      <a:pt x="2" y="23"/>
                      <a:pt x="0" y="0"/>
                    </a:cubicBezTo>
                  </a:path>
                </a:pathLst>
              </a:custGeom>
              <a:solidFill>
                <a:srgbClr val="C6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ïṧḷïḓê-Freeform 43"/>
              <p:cNvSpPr/>
              <p:nvPr/>
            </p:nvSpPr>
            <p:spPr bwMode="auto">
              <a:xfrm>
                <a:off x="6439943" y="5378934"/>
                <a:ext cx="13270" cy="217607"/>
              </a:xfrm>
              <a:custGeom>
                <a:avLst/>
                <a:gdLst>
                  <a:gd name="T0" fmla="*/ 0 w 3"/>
                  <a:gd name="T1" fmla="*/ 0 h 48"/>
                  <a:gd name="T2" fmla="*/ 1 w 3"/>
                  <a:gd name="T3" fmla="*/ 20 h 48"/>
                  <a:gd name="T4" fmla="*/ 3 w 3"/>
                  <a:gd name="T5" fmla="*/ 48 h 48"/>
                  <a:gd name="T6" fmla="*/ 3 w 3"/>
                  <a:gd name="T7" fmla="*/ 48 h 48"/>
                  <a:gd name="T8" fmla="*/ 1 w 3"/>
                  <a:gd name="T9" fmla="*/ 20 h 48"/>
                  <a:gd name="T10" fmla="*/ 0 w 3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8">
                    <a:moveTo>
                      <a:pt x="0" y="0"/>
                    </a:moveTo>
                    <a:cubicBezTo>
                      <a:pt x="1" y="8"/>
                      <a:pt x="1" y="14"/>
                      <a:pt x="1" y="20"/>
                    </a:cubicBezTo>
                    <a:cubicBezTo>
                      <a:pt x="2" y="28"/>
                      <a:pt x="3" y="3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37"/>
                      <a:pt x="2" y="27"/>
                      <a:pt x="1" y="20"/>
                    </a:cubicBezTo>
                    <a:cubicBezTo>
                      <a:pt x="1" y="14"/>
                      <a:pt x="1" y="8"/>
                      <a:pt x="0" y="0"/>
                    </a:cubicBezTo>
                  </a:path>
                </a:pathLst>
              </a:custGeom>
              <a:solidFill>
                <a:srgbClr val="004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6235611" y="4723459"/>
                <a:ext cx="1207456" cy="3274722"/>
                <a:chOff x="5640820" y="2850239"/>
                <a:chExt cx="1096532" cy="2973890"/>
              </a:xfrm>
              <a:solidFill>
                <a:srgbClr val="F6BD7E"/>
              </a:solidFill>
            </p:grpSpPr>
            <p:sp>
              <p:nvSpPr>
                <p:cNvPr id="50" name="ïṧḷïḓê-Freeform 49"/>
                <p:cNvSpPr/>
                <p:nvPr/>
              </p:nvSpPr>
              <p:spPr bwMode="auto">
                <a:xfrm>
                  <a:off x="6122812" y="2987607"/>
                  <a:ext cx="614540" cy="2836522"/>
                </a:xfrm>
                <a:custGeom>
                  <a:avLst/>
                  <a:gdLst>
                    <a:gd name="T0" fmla="*/ 102 w 149"/>
                    <a:gd name="T1" fmla="*/ 0 h 692"/>
                    <a:gd name="T2" fmla="*/ 113 w 149"/>
                    <a:gd name="T3" fmla="*/ 160 h 692"/>
                    <a:gd name="T4" fmla="*/ 41 w 149"/>
                    <a:gd name="T5" fmla="*/ 385 h 692"/>
                    <a:gd name="T6" fmla="*/ 26 w 149"/>
                    <a:gd name="T7" fmla="*/ 688 h 692"/>
                    <a:gd name="T8" fmla="*/ 0 w 149"/>
                    <a:gd name="T9" fmla="*/ 688 h 692"/>
                    <a:gd name="T10" fmla="*/ 0 w 149"/>
                    <a:gd name="T11" fmla="*/ 692 h 692"/>
                    <a:gd name="T12" fmla="*/ 83 w 149"/>
                    <a:gd name="T13" fmla="*/ 692 h 692"/>
                    <a:gd name="T14" fmla="*/ 77 w 149"/>
                    <a:gd name="T15" fmla="*/ 587 h 692"/>
                    <a:gd name="T16" fmla="*/ 92 w 149"/>
                    <a:gd name="T17" fmla="*/ 412 h 692"/>
                    <a:gd name="T18" fmla="*/ 127 w 149"/>
                    <a:gd name="T19" fmla="*/ 118 h 692"/>
                    <a:gd name="T20" fmla="*/ 102 w 149"/>
                    <a:gd name="T21" fmla="*/ 0 h 6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9" h="692">
                      <a:moveTo>
                        <a:pt x="102" y="0"/>
                      </a:moveTo>
                      <a:cubicBezTo>
                        <a:pt x="102" y="2"/>
                        <a:pt x="110" y="141"/>
                        <a:pt x="113" y="160"/>
                      </a:cubicBezTo>
                      <a:cubicBezTo>
                        <a:pt x="117" y="179"/>
                        <a:pt x="65" y="311"/>
                        <a:pt x="41" y="385"/>
                      </a:cubicBezTo>
                      <a:cubicBezTo>
                        <a:pt x="16" y="460"/>
                        <a:pt x="26" y="688"/>
                        <a:pt x="26" y="688"/>
                      </a:cubicBezTo>
                      <a:cubicBezTo>
                        <a:pt x="0" y="688"/>
                        <a:pt x="0" y="688"/>
                        <a:pt x="0" y="688"/>
                      </a:cubicBezTo>
                      <a:cubicBezTo>
                        <a:pt x="0" y="692"/>
                        <a:pt x="0" y="692"/>
                        <a:pt x="0" y="692"/>
                      </a:cubicBezTo>
                      <a:cubicBezTo>
                        <a:pt x="83" y="692"/>
                        <a:pt x="83" y="692"/>
                        <a:pt x="83" y="692"/>
                      </a:cubicBezTo>
                      <a:cubicBezTo>
                        <a:pt x="80" y="670"/>
                        <a:pt x="77" y="634"/>
                        <a:pt x="77" y="587"/>
                      </a:cubicBezTo>
                      <a:cubicBezTo>
                        <a:pt x="77" y="540"/>
                        <a:pt x="80" y="481"/>
                        <a:pt x="92" y="412"/>
                      </a:cubicBezTo>
                      <a:cubicBezTo>
                        <a:pt x="126" y="211"/>
                        <a:pt x="149" y="191"/>
                        <a:pt x="127" y="118"/>
                      </a:cubicBezTo>
                      <a:cubicBezTo>
                        <a:pt x="120" y="97"/>
                        <a:pt x="110" y="43"/>
                        <a:pt x="10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ïṧḷïḓê-Freeform 50"/>
                <p:cNvSpPr/>
                <p:nvPr/>
              </p:nvSpPr>
              <p:spPr bwMode="auto">
                <a:xfrm>
                  <a:off x="5640820" y="2850239"/>
                  <a:ext cx="231356" cy="1253178"/>
                </a:xfrm>
                <a:custGeom>
                  <a:avLst/>
                  <a:gdLst>
                    <a:gd name="T0" fmla="*/ 0 w 56"/>
                    <a:gd name="T1" fmla="*/ 0 h 305"/>
                    <a:gd name="T2" fmla="*/ 17 w 56"/>
                    <a:gd name="T3" fmla="*/ 119 h 305"/>
                    <a:gd name="T4" fmla="*/ 56 w 56"/>
                    <a:gd name="T5" fmla="*/ 305 h 305"/>
                    <a:gd name="T6" fmla="*/ 54 w 56"/>
                    <a:gd name="T7" fmla="*/ 289 h 305"/>
                    <a:gd name="T8" fmla="*/ 52 w 56"/>
                    <a:gd name="T9" fmla="*/ 269 h 305"/>
                    <a:gd name="T10" fmla="*/ 52 w 56"/>
                    <a:gd name="T11" fmla="*/ 269 h 305"/>
                    <a:gd name="T12" fmla="*/ 48 w 56"/>
                    <a:gd name="T13" fmla="*/ 193 h 305"/>
                    <a:gd name="T14" fmla="*/ 46 w 56"/>
                    <a:gd name="T15" fmla="*/ 165 h 305"/>
                    <a:gd name="T16" fmla="*/ 45 w 56"/>
                    <a:gd name="T17" fmla="*/ 145 h 305"/>
                    <a:gd name="T18" fmla="*/ 0 w 56"/>
                    <a:gd name="T19" fmla="*/ 0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305">
                      <a:moveTo>
                        <a:pt x="0" y="0"/>
                      </a:moveTo>
                      <a:cubicBezTo>
                        <a:pt x="8" y="24"/>
                        <a:pt x="17" y="63"/>
                        <a:pt x="17" y="119"/>
                      </a:cubicBezTo>
                      <a:cubicBezTo>
                        <a:pt x="16" y="194"/>
                        <a:pt x="42" y="269"/>
                        <a:pt x="56" y="305"/>
                      </a:cubicBezTo>
                      <a:cubicBezTo>
                        <a:pt x="56" y="300"/>
                        <a:pt x="55" y="295"/>
                        <a:pt x="54" y="289"/>
                      </a:cubicBezTo>
                      <a:cubicBezTo>
                        <a:pt x="54" y="283"/>
                        <a:pt x="53" y="276"/>
                        <a:pt x="52" y="269"/>
                      </a:cubicBezTo>
                      <a:cubicBezTo>
                        <a:pt x="52" y="269"/>
                        <a:pt x="52" y="269"/>
                        <a:pt x="52" y="269"/>
                      </a:cubicBezTo>
                      <a:cubicBezTo>
                        <a:pt x="51" y="245"/>
                        <a:pt x="50" y="216"/>
                        <a:pt x="48" y="193"/>
                      </a:cubicBezTo>
                      <a:cubicBezTo>
                        <a:pt x="48" y="182"/>
                        <a:pt x="47" y="173"/>
                        <a:pt x="46" y="165"/>
                      </a:cubicBezTo>
                      <a:cubicBezTo>
                        <a:pt x="46" y="159"/>
                        <a:pt x="46" y="153"/>
                        <a:pt x="45" y="145"/>
                      </a:cubicBezTo>
                      <a:cubicBezTo>
                        <a:pt x="43" y="95"/>
                        <a:pt x="42" y="1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5919605" y="3172594"/>
                <a:ext cx="350658" cy="42311"/>
                <a:chOff x="5472855" y="3198019"/>
                <a:chExt cx="724042" cy="87364"/>
              </a:xfrm>
            </p:grpSpPr>
            <p:sp>
              <p:nvSpPr>
                <p:cNvPr id="47" name="ïṧḷïḓê-Oval 46"/>
                <p:cNvSpPr/>
                <p:nvPr/>
              </p:nvSpPr>
              <p:spPr>
                <a:xfrm>
                  <a:off x="5472855" y="3198019"/>
                  <a:ext cx="87364" cy="87364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ïṧḷïḓê-Oval 47"/>
                <p:cNvSpPr/>
                <p:nvPr/>
              </p:nvSpPr>
              <p:spPr>
                <a:xfrm>
                  <a:off x="5793708" y="3198019"/>
                  <a:ext cx="87364" cy="87364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ïṧḷïḓê-Oval 48"/>
                <p:cNvSpPr/>
                <p:nvPr/>
              </p:nvSpPr>
              <p:spPr>
                <a:xfrm>
                  <a:off x="6109533" y="3198019"/>
                  <a:ext cx="87364" cy="87364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3" name="ïṧḷïḓê-Freeform 22"/>
            <p:cNvSpPr/>
            <p:nvPr/>
          </p:nvSpPr>
          <p:spPr bwMode="auto">
            <a:xfrm>
              <a:off x="6446973" y="398073"/>
              <a:ext cx="216876" cy="339668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ïṧḷïḓê-Freeform 23"/>
            <p:cNvSpPr/>
            <p:nvPr/>
          </p:nvSpPr>
          <p:spPr bwMode="auto">
            <a:xfrm>
              <a:off x="5820125" y="1285209"/>
              <a:ext cx="233430" cy="365594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ïṧḷïḓê-Freeform 24"/>
            <p:cNvSpPr>
              <a:spLocks noChangeAspect="1"/>
            </p:cNvSpPr>
            <p:nvPr/>
          </p:nvSpPr>
          <p:spPr bwMode="auto">
            <a:xfrm>
              <a:off x="6622600" y="2307812"/>
              <a:ext cx="154178" cy="241471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ïṧḷïḓê-Freeform 25"/>
            <p:cNvSpPr/>
            <p:nvPr/>
          </p:nvSpPr>
          <p:spPr bwMode="auto">
            <a:xfrm>
              <a:off x="6911612" y="1355411"/>
              <a:ext cx="225325" cy="352900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7" name="ïṧḷïḓê-Freeform 26"/>
            <p:cNvSpPr/>
            <p:nvPr/>
          </p:nvSpPr>
          <p:spPr bwMode="auto">
            <a:xfrm>
              <a:off x="5166810" y="686699"/>
              <a:ext cx="218955" cy="342924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ïṧḷïḓê-Freeform 27"/>
            <p:cNvSpPr>
              <a:spLocks noChangeAspect="1"/>
            </p:cNvSpPr>
            <p:nvPr/>
          </p:nvSpPr>
          <p:spPr bwMode="auto">
            <a:xfrm>
              <a:off x="5333891" y="1947296"/>
              <a:ext cx="232244" cy="363737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131840" y="2775085"/>
            <a:ext cx="3295317" cy="948793"/>
            <a:chOff x="5402407" y="1171056"/>
            <a:chExt cx="3295317" cy="948793"/>
          </a:xfrm>
        </p:grpSpPr>
        <p:sp>
          <p:nvSpPr>
            <p:cNvPr id="11" name="文本框 10"/>
            <p:cNvSpPr txBox="1"/>
            <p:nvPr/>
          </p:nvSpPr>
          <p:spPr>
            <a:xfrm>
              <a:off x="5402407" y="1171056"/>
              <a:ext cx="3295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标题文字添加此处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48540" y="1603104"/>
              <a:ext cx="2998460" cy="5167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print the presentation and make it into a film to be used in a wider field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18465" y="1410839"/>
            <a:ext cx="1152268" cy="1152268"/>
            <a:chOff x="4018465" y="1063488"/>
            <a:chExt cx="1152268" cy="1152268"/>
          </a:xfrm>
          <a:solidFill>
            <a:srgbClr val="33AAB9"/>
          </a:solidFill>
        </p:grpSpPr>
        <p:sp>
          <p:nvSpPr>
            <p:cNvPr id="14" name="矩形: 圆角 13"/>
            <p:cNvSpPr/>
            <p:nvPr/>
          </p:nvSpPr>
          <p:spPr>
            <a:xfrm rot="18950960">
              <a:off x="4018465" y="1063488"/>
              <a:ext cx="1152268" cy="1152268"/>
            </a:xfrm>
            <a:prstGeom prst="roundRect">
              <a:avLst>
                <a:gd name="adj" fmla="val 1442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4320684" y="1255102"/>
              <a:ext cx="720080" cy="6771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4400" b="1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</a:rPr>
                <a:t>02</a:t>
              </a:r>
              <a:endParaRPr lang="en-US" altLang="en-US" sz="1600" b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Freeform 5"/>
          <p:cNvSpPr/>
          <p:nvPr/>
        </p:nvSpPr>
        <p:spPr bwMode="auto">
          <a:xfrm>
            <a:off x="6878638" y="2898675"/>
            <a:ext cx="2263775" cy="2265363"/>
          </a:xfrm>
          <a:custGeom>
            <a:avLst/>
            <a:gdLst>
              <a:gd name="T0" fmla="*/ 1426 w 1426"/>
              <a:gd name="T1" fmla="*/ 0 h 1427"/>
              <a:gd name="T2" fmla="*/ 1426 w 1426"/>
              <a:gd name="T3" fmla="*/ 1427 h 1427"/>
              <a:gd name="T4" fmla="*/ 0 w 1426"/>
              <a:gd name="T5" fmla="*/ 1427 h 1427"/>
              <a:gd name="T6" fmla="*/ 1426 w 1426"/>
              <a:gd name="T7" fmla="*/ 0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6" h="1427">
                <a:moveTo>
                  <a:pt x="1426" y="0"/>
                </a:moveTo>
                <a:lnTo>
                  <a:pt x="1426" y="1427"/>
                </a:lnTo>
                <a:lnTo>
                  <a:pt x="0" y="1427"/>
                </a:lnTo>
                <a:lnTo>
                  <a:pt x="1426" y="0"/>
                </a:lnTo>
                <a:close/>
              </a:path>
            </a:pathLst>
          </a:custGeom>
          <a:solidFill>
            <a:srgbClr val="172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46750" y="2898675"/>
            <a:ext cx="3395663" cy="2265363"/>
            <a:chOff x="5746750" y="2898675"/>
            <a:chExt cx="3395663" cy="2265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 6"/>
            <p:cNvSpPr/>
            <p:nvPr/>
          </p:nvSpPr>
          <p:spPr bwMode="auto">
            <a:xfrm>
              <a:off x="6878638" y="2898675"/>
              <a:ext cx="1130300" cy="1133475"/>
            </a:xfrm>
            <a:custGeom>
              <a:avLst/>
              <a:gdLst>
                <a:gd name="T0" fmla="*/ 712 w 712"/>
                <a:gd name="T1" fmla="*/ 714 h 714"/>
                <a:gd name="T2" fmla="*/ 712 w 712"/>
                <a:gd name="T3" fmla="*/ 0 h 714"/>
                <a:gd name="T4" fmla="*/ 0 w 712"/>
                <a:gd name="T5" fmla="*/ 714 h 714"/>
                <a:gd name="T6" fmla="*/ 712 w 712"/>
                <a:gd name="T7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714">
                  <a:moveTo>
                    <a:pt x="712" y="714"/>
                  </a:moveTo>
                  <a:lnTo>
                    <a:pt x="712" y="0"/>
                  </a:lnTo>
                  <a:lnTo>
                    <a:pt x="0" y="714"/>
                  </a:lnTo>
                  <a:lnTo>
                    <a:pt x="712" y="714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6878638" y="4032150"/>
              <a:ext cx="1130300" cy="1131888"/>
            </a:xfrm>
            <a:custGeom>
              <a:avLst/>
              <a:gdLst>
                <a:gd name="T0" fmla="*/ 0 w 712"/>
                <a:gd name="T1" fmla="*/ 0 h 713"/>
                <a:gd name="T2" fmla="*/ 0 w 712"/>
                <a:gd name="T3" fmla="*/ 713 h 713"/>
                <a:gd name="T4" fmla="*/ 712 w 712"/>
                <a:gd name="T5" fmla="*/ 0 h 713"/>
                <a:gd name="T6" fmla="*/ 0 w 712"/>
                <a:gd name="T7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713">
                  <a:moveTo>
                    <a:pt x="0" y="0"/>
                  </a:moveTo>
                  <a:lnTo>
                    <a:pt x="0" y="713"/>
                  </a:lnTo>
                  <a:lnTo>
                    <a:pt x="7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8008938" y="2898675"/>
              <a:ext cx="1133475" cy="1133475"/>
            </a:xfrm>
            <a:custGeom>
              <a:avLst/>
              <a:gdLst>
                <a:gd name="T0" fmla="*/ 0 w 714"/>
                <a:gd name="T1" fmla="*/ 0 h 714"/>
                <a:gd name="T2" fmla="*/ 0 w 714"/>
                <a:gd name="T3" fmla="*/ 714 h 714"/>
                <a:gd name="T4" fmla="*/ 714 w 714"/>
                <a:gd name="T5" fmla="*/ 0 h 714"/>
                <a:gd name="T6" fmla="*/ 0 w 714"/>
                <a:gd name="T7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4" h="714">
                  <a:moveTo>
                    <a:pt x="0" y="0"/>
                  </a:moveTo>
                  <a:lnTo>
                    <a:pt x="0" y="714"/>
                  </a:lnTo>
                  <a:lnTo>
                    <a:pt x="7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5746750" y="4032150"/>
              <a:ext cx="1131888" cy="1131888"/>
            </a:xfrm>
            <a:custGeom>
              <a:avLst/>
              <a:gdLst>
                <a:gd name="T0" fmla="*/ 713 w 713"/>
                <a:gd name="T1" fmla="*/ 713 h 713"/>
                <a:gd name="T2" fmla="*/ 713 w 713"/>
                <a:gd name="T3" fmla="*/ 0 h 713"/>
                <a:gd name="T4" fmla="*/ 0 w 713"/>
                <a:gd name="T5" fmla="*/ 713 h 713"/>
                <a:gd name="T6" fmla="*/ 713 w 713"/>
                <a:gd name="T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3" h="713">
                  <a:moveTo>
                    <a:pt x="713" y="713"/>
                  </a:moveTo>
                  <a:lnTo>
                    <a:pt x="713" y="0"/>
                  </a:lnTo>
                  <a:lnTo>
                    <a:pt x="0" y="713"/>
                  </a:lnTo>
                  <a:lnTo>
                    <a:pt x="713" y="713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Freeform 10"/>
          <p:cNvSpPr/>
          <p:nvPr/>
        </p:nvSpPr>
        <p:spPr bwMode="auto">
          <a:xfrm>
            <a:off x="-1588" y="-1588"/>
            <a:ext cx="3063875" cy="3067050"/>
          </a:xfrm>
          <a:custGeom>
            <a:avLst/>
            <a:gdLst>
              <a:gd name="T0" fmla="*/ 0 w 1930"/>
              <a:gd name="T1" fmla="*/ 1932 h 1932"/>
              <a:gd name="T2" fmla="*/ 0 w 1930"/>
              <a:gd name="T3" fmla="*/ 0 h 1932"/>
              <a:gd name="T4" fmla="*/ 1930 w 1930"/>
              <a:gd name="T5" fmla="*/ 0 h 1932"/>
              <a:gd name="T6" fmla="*/ 0 w 1930"/>
              <a:gd name="T7" fmla="*/ 1932 h 1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0" h="1932">
                <a:moveTo>
                  <a:pt x="0" y="1932"/>
                </a:moveTo>
                <a:lnTo>
                  <a:pt x="0" y="0"/>
                </a:lnTo>
                <a:lnTo>
                  <a:pt x="1930" y="0"/>
                </a:lnTo>
                <a:lnTo>
                  <a:pt x="0" y="1932"/>
                </a:lnTo>
                <a:close/>
              </a:path>
            </a:pathLst>
          </a:custGeom>
          <a:solidFill>
            <a:srgbClr val="172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588" y="-1588"/>
            <a:ext cx="4597401" cy="3067051"/>
            <a:chOff x="-1588" y="-1588"/>
            <a:chExt cx="4597401" cy="306705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9" name="Freeform 11"/>
            <p:cNvSpPr/>
            <p:nvPr/>
          </p:nvSpPr>
          <p:spPr bwMode="auto">
            <a:xfrm>
              <a:off x="1530350" y="1531938"/>
              <a:ext cx="1531938" cy="1533525"/>
            </a:xfrm>
            <a:custGeom>
              <a:avLst/>
              <a:gdLst>
                <a:gd name="T0" fmla="*/ 0 w 965"/>
                <a:gd name="T1" fmla="*/ 0 h 966"/>
                <a:gd name="T2" fmla="*/ 0 w 965"/>
                <a:gd name="T3" fmla="*/ 966 h 966"/>
                <a:gd name="T4" fmla="*/ 965 w 965"/>
                <a:gd name="T5" fmla="*/ 0 h 966"/>
                <a:gd name="T6" fmla="*/ 0 w 965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0" y="0"/>
                  </a:moveTo>
                  <a:lnTo>
                    <a:pt x="0" y="966"/>
                  </a:lnTo>
                  <a:lnTo>
                    <a:pt x="9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1530350" y="-158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-1588" y="153193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4"/>
            <p:cNvSpPr/>
            <p:nvPr/>
          </p:nvSpPr>
          <p:spPr bwMode="auto">
            <a:xfrm>
              <a:off x="3062288" y="-1588"/>
              <a:ext cx="1533525" cy="1533525"/>
            </a:xfrm>
            <a:custGeom>
              <a:avLst/>
              <a:gdLst>
                <a:gd name="T0" fmla="*/ 0 w 966"/>
                <a:gd name="T1" fmla="*/ 0 h 966"/>
                <a:gd name="T2" fmla="*/ 0 w 966"/>
                <a:gd name="T3" fmla="*/ 966 h 966"/>
                <a:gd name="T4" fmla="*/ 966 w 966"/>
                <a:gd name="T5" fmla="*/ 0 h 966"/>
                <a:gd name="T6" fmla="*/ 0 w 966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6" h="966">
                  <a:moveTo>
                    <a:pt x="0" y="0"/>
                  </a:moveTo>
                  <a:lnTo>
                    <a:pt x="0" y="966"/>
                  </a:lnTo>
                  <a:lnTo>
                    <a:pt x="9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048782" y="868081"/>
            <a:ext cx="3898593" cy="778560"/>
            <a:chOff x="4048782" y="868081"/>
            <a:chExt cx="3898593" cy="778560"/>
          </a:xfrm>
        </p:grpSpPr>
        <p:sp>
          <p:nvSpPr>
            <p:cNvPr id="4" name="Freeform: Shape 36"/>
            <p:cNvSpPr/>
            <p:nvPr/>
          </p:nvSpPr>
          <p:spPr>
            <a:xfrm>
              <a:off x="4048782" y="868081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4603" y="970582"/>
              <a:ext cx="2272772" cy="573557"/>
              <a:chOff x="8268606" y="3017352"/>
              <a:chExt cx="3555718" cy="897321"/>
            </a:xfrm>
          </p:grpSpPr>
          <p:sp>
            <p:nvSpPr>
              <p:cNvPr id="24" name="TextBox 9"/>
              <p:cNvSpPr txBox="1"/>
              <p:nvPr/>
            </p:nvSpPr>
            <p:spPr>
              <a:xfrm>
                <a:off x="8268606" y="3325117"/>
                <a:ext cx="3555718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lnSpcReduction="1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Rectangle 10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6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3" name="Freeform: Shape 19"/>
            <p:cNvSpPr/>
            <p:nvPr/>
          </p:nvSpPr>
          <p:spPr bwMode="auto">
            <a:xfrm>
              <a:off x="4320655" y="1126797"/>
              <a:ext cx="278524" cy="228923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2"/>
            <p:cNvSpPr/>
            <p:nvPr/>
          </p:nvSpPr>
          <p:spPr>
            <a:xfrm>
              <a:off x="5147584" y="1109815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48782" y="2754740"/>
            <a:ext cx="3898593" cy="778560"/>
            <a:chOff x="4048782" y="2754740"/>
            <a:chExt cx="3898593" cy="778560"/>
          </a:xfrm>
        </p:grpSpPr>
        <p:sp>
          <p:nvSpPr>
            <p:cNvPr id="6" name="Freeform: Shape 38"/>
            <p:cNvSpPr/>
            <p:nvPr/>
          </p:nvSpPr>
          <p:spPr>
            <a:xfrm>
              <a:off x="4048782" y="2754740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15"/>
            <p:cNvGrpSpPr/>
            <p:nvPr/>
          </p:nvGrpSpPr>
          <p:grpSpPr>
            <a:xfrm>
              <a:off x="5674603" y="2857241"/>
              <a:ext cx="2272772" cy="573557"/>
              <a:chOff x="8268606" y="3017352"/>
              <a:chExt cx="3555718" cy="897321"/>
            </a:xfrm>
          </p:grpSpPr>
          <p:sp>
            <p:nvSpPr>
              <p:cNvPr id="20" name="TextBox 16"/>
              <p:cNvSpPr txBox="1"/>
              <p:nvPr/>
            </p:nvSpPr>
            <p:spPr>
              <a:xfrm>
                <a:off x="8268606" y="3325117"/>
                <a:ext cx="3555718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lnSpcReduction="1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Rectangle 17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6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: Shape 18"/>
            <p:cNvSpPr/>
            <p:nvPr/>
          </p:nvSpPr>
          <p:spPr bwMode="auto">
            <a:xfrm>
              <a:off x="4321977" y="3006335"/>
              <a:ext cx="275880" cy="275368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23"/>
            <p:cNvSpPr/>
            <p:nvPr/>
          </p:nvSpPr>
          <p:spPr>
            <a:xfrm>
              <a:off x="5147584" y="2986612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96626" y="1811410"/>
            <a:ext cx="3640105" cy="778560"/>
            <a:chOff x="1196626" y="1811410"/>
            <a:chExt cx="3640105" cy="778560"/>
          </a:xfrm>
        </p:grpSpPr>
        <p:sp>
          <p:nvSpPr>
            <p:cNvPr id="5" name="Freeform: Shape 37"/>
            <p:cNvSpPr/>
            <p:nvPr/>
          </p:nvSpPr>
          <p:spPr>
            <a:xfrm flipH="1">
              <a:off x="3397337" y="1811410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1196626" y="1913911"/>
              <a:ext cx="2025305" cy="573557"/>
              <a:chOff x="807572" y="3430058"/>
              <a:chExt cx="3168560" cy="897321"/>
            </a:xfrm>
          </p:grpSpPr>
          <p:sp>
            <p:nvSpPr>
              <p:cNvPr id="26" name="TextBox 6"/>
              <p:cNvSpPr txBox="1"/>
              <p:nvPr/>
            </p:nvSpPr>
            <p:spPr>
              <a:xfrm>
                <a:off x="807572" y="3737823"/>
                <a:ext cx="3168560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1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Rectangle 7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6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b="1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: Shape 20"/>
            <p:cNvSpPr/>
            <p:nvPr/>
          </p:nvSpPr>
          <p:spPr bwMode="auto">
            <a:xfrm>
              <a:off x="4311449" y="2052136"/>
              <a:ext cx="296937" cy="286138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 24"/>
            <p:cNvSpPr/>
            <p:nvPr/>
          </p:nvSpPr>
          <p:spPr>
            <a:xfrm>
              <a:off x="3457779" y="2043183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96626" y="3698069"/>
            <a:ext cx="3640105" cy="778560"/>
            <a:chOff x="1196626" y="3698069"/>
            <a:chExt cx="3640105" cy="778560"/>
          </a:xfrm>
        </p:grpSpPr>
        <p:sp>
          <p:nvSpPr>
            <p:cNvPr id="7" name="Freeform: Shape 39"/>
            <p:cNvSpPr/>
            <p:nvPr/>
          </p:nvSpPr>
          <p:spPr>
            <a:xfrm flipH="1">
              <a:off x="3397337" y="3698069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12"/>
            <p:cNvGrpSpPr/>
            <p:nvPr/>
          </p:nvGrpSpPr>
          <p:grpSpPr>
            <a:xfrm>
              <a:off x="1196626" y="3800571"/>
              <a:ext cx="2025305" cy="573557"/>
              <a:chOff x="807572" y="3430058"/>
              <a:chExt cx="3168560" cy="897321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807572" y="3737823"/>
                <a:ext cx="3168560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1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Rectangle 14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6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b="1">
                    <a:solidFill>
                      <a:schemeClr val="accent6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: Shape 21"/>
            <p:cNvSpPr>
              <a:spLocks noChangeAspect="1"/>
            </p:cNvSpPr>
            <p:nvPr/>
          </p:nvSpPr>
          <p:spPr bwMode="auto">
            <a:xfrm>
              <a:off x="4312203" y="3939790"/>
              <a:ext cx="295429" cy="295117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Rectangle 25"/>
            <p:cNvSpPr/>
            <p:nvPr/>
          </p:nvSpPr>
          <p:spPr>
            <a:xfrm>
              <a:off x="3457779" y="3919981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16499" y="1232523"/>
            <a:ext cx="2507874" cy="2552680"/>
            <a:chOff x="7990714" y="1643364"/>
            <a:chExt cx="3343832" cy="3403574"/>
          </a:xfrm>
        </p:grpSpPr>
        <p:grpSp>
          <p:nvGrpSpPr>
            <p:cNvPr id="22" name="组合 21"/>
            <p:cNvGrpSpPr/>
            <p:nvPr/>
          </p:nvGrpSpPr>
          <p:grpSpPr>
            <a:xfrm>
              <a:off x="7990714" y="1643364"/>
              <a:ext cx="1201480" cy="1378161"/>
              <a:chOff x="5657105" y="1643364"/>
              <a:chExt cx="1201480" cy="1378161"/>
            </a:xfrm>
          </p:grpSpPr>
          <p:sp>
            <p:nvSpPr>
              <p:cNvPr id="34" name="立方体 33"/>
              <p:cNvSpPr/>
              <p:nvPr/>
            </p:nvSpPr>
            <p:spPr>
              <a:xfrm rot="2713302" flipV="1">
                <a:off x="5723676" y="1955249"/>
                <a:ext cx="1068339" cy="1064214"/>
              </a:xfrm>
              <a:prstGeom prst="cube">
                <a:avLst>
                  <a:gd name="adj" fmla="val 21948"/>
                </a:avLst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矩形: 圆角 34"/>
              <p:cNvSpPr/>
              <p:nvPr/>
            </p:nvSpPr>
            <p:spPr>
              <a:xfrm>
                <a:off x="5657105" y="1643364"/>
                <a:ext cx="1201480" cy="462516"/>
              </a:xfrm>
              <a:prstGeom prst="roundRect">
                <a:avLst>
                  <a:gd name="adj" fmla="val 30460"/>
                </a:avLst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文本框 60"/>
              <p:cNvSpPr txBox="1"/>
              <p:nvPr/>
            </p:nvSpPr>
            <p:spPr>
              <a:xfrm>
                <a:off x="6007616" y="2341162"/>
                <a:ext cx="500458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30%</a:t>
                </a:r>
                <a:endPara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5957475" y="1698817"/>
                <a:ext cx="600740" cy="360974"/>
                <a:chOff x="6106632" y="1694135"/>
                <a:chExt cx="600740" cy="360974"/>
              </a:xfrm>
            </p:grpSpPr>
            <p:sp>
              <p:nvSpPr>
                <p:cNvPr id="38" name="任意多边形: 形状 37"/>
                <p:cNvSpPr/>
                <p:nvPr/>
              </p:nvSpPr>
              <p:spPr bwMode="auto">
                <a:xfrm>
                  <a:off x="6106632" y="1694135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 bwMode="auto">
                <a:xfrm>
                  <a:off x="6330497" y="1694135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 bwMode="auto">
                <a:xfrm>
                  <a:off x="6554362" y="1694135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7990714" y="3668777"/>
              <a:ext cx="1201480" cy="1378161"/>
              <a:chOff x="7845187" y="3467483"/>
              <a:chExt cx="1201480" cy="1378161"/>
            </a:xfrm>
          </p:grpSpPr>
          <p:sp>
            <p:nvSpPr>
              <p:cNvPr id="28" name="立方体 27"/>
              <p:cNvSpPr/>
              <p:nvPr/>
            </p:nvSpPr>
            <p:spPr>
              <a:xfrm rot="2713302" flipV="1">
                <a:off x="7911758" y="3779368"/>
                <a:ext cx="1068339" cy="1064214"/>
              </a:xfrm>
              <a:prstGeom prst="cube">
                <a:avLst>
                  <a:gd name="adj" fmla="val 21948"/>
                </a:avLst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7845187" y="3467483"/>
                <a:ext cx="1201480" cy="462516"/>
              </a:xfrm>
              <a:prstGeom prst="roundRect">
                <a:avLst>
                  <a:gd name="adj" fmla="val 30460"/>
                </a:avLst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文本框 67"/>
              <p:cNvSpPr txBox="1"/>
              <p:nvPr/>
            </p:nvSpPr>
            <p:spPr>
              <a:xfrm>
                <a:off x="8198103" y="4165281"/>
                <a:ext cx="495649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25%</a:t>
                </a:r>
                <a:endPara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8257490" y="3518254"/>
                <a:ext cx="376875" cy="360974"/>
                <a:chOff x="3805009" y="3522936"/>
                <a:chExt cx="376875" cy="360974"/>
              </a:xfrm>
              <a:solidFill>
                <a:schemeClr val="accent4"/>
              </a:solidFill>
            </p:grpSpPr>
            <p:sp>
              <p:nvSpPr>
                <p:cNvPr id="32" name="任意多边形: 形状 31"/>
                <p:cNvSpPr/>
                <p:nvPr/>
              </p:nvSpPr>
              <p:spPr bwMode="auto">
                <a:xfrm>
                  <a:off x="3805009" y="3522936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 bwMode="auto">
                <a:xfrm>
                  <a:off x="4028874" y="3522936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4" name="矩形 23"/>
            <p:cNvSpPr/>
            <p:nvPr/>
          </p:nvSpPr>
          <p:spPr>
            <a:xfrm>
              <a:off x="9345414" y="2070984"/>
              <a:ext cx="1989132" cy="31168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关键词</a:t>
              </a:r>
              <a:endParaRPr lang="zh-CN" altLang="en-US" sz="1100" b="1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345414" y="2382672"/>
              <a:ext cx="1989132" cy="471517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345414" y="4131293"/>
              <a:ext cx="1989132" cy="31168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关键词</a:t>
              </a:r>
              <a:endParaRPr lang="zh-CN" altLang="en-US" sz="1100" b="1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345414" y="4442981"/>
              <a:ext cx="1989132" cy="471517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19628" y="1232523"/>
            <a:ext cx="2470686" cy="2552680"/>
            <a:chOff x="956444" y="1643364"/>
            <a:chExt cx="3294248" cy="3403574"/>
          </a:xfrm>
        </p:grpSpPr>
        <p:grpSp>
          <p:nvGrpSpPr>
            <p:cNvPr id="6" name="组合 5"/>
            <p:cNvGrpSpPr/>
            <p:nvPr/>
          </p:nvGrpSpPr>
          <p:grpSpPr>
            <a:xfrm>
              <a:off x="3049212" y="1643364"/>
              <a:ext cx="1201480" cy="1378161"/>
              <a:chOff x="1018499" y="1648046"/>
              <a:chExt cx="1201480" cy="1378161"/>
            </a:xfrm>
          </p:grpSpPr>
          <p:sp>
            <p:nvSpPr>
              <p:cNvPr id="18" name="立方体 17"/>
              <p:cNvSpPr/>
              <p:nvPr/>
            </p:nvSpPr>
            <p:spPr>
              <a:xfrm rot="2713302" flipV="1">
                <a:off x="1085070" y="1959931"/>
                <a:ext cx="1068339" cy="1064214"/>
              </a:xfrm>
              <a:prstGeom prst="cube">
                <a:avLst>
                  <a:gd name="adj" fmla="val 21948"/>
                </a:avLst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矩形: 圆角 18"/>
              <p:cNvSpPr/>
              <p:nvPr/>
            </p:nvSpPr>
            <p:spPr>
              <a:xfrm>
                <a:off x="1018499" y="1648046"/>
                <a:ext cx="1201480" cy="462516"/>
              </a:xfrm>
              <a:prstGeom prst="roundRect">
                <a:avLst>
                  <a:gd name="adj" fmla="val 30460"/>
                </a:avLst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1542734" y="1698817"/>
                <a:ext cx="153010" cy="360974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51"/>
              <p:cNvSpPr txBox="1"/>
              <p:nvPr/>
            </p:nvSpPr>
            <p:spPr>
              <a:xfrm>
                <a:off x="1371414" y="2336717"/>
                <a:ext cx="495650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20%</a:t>
                </a:r>
                <a:endParaRPr lang="en-US" altLang="zh-CN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049212" y="3668777"/>
              <a:ext cx="1201480" cy="1378161"/>
              <a:chOff x="3322860" y="3468752"/>
              <a:chExt cx="1201480" cy="1378161"/>
            </a:xfrm>
          </p:grpSpPr>
          <p:sp>
            <p:nvSpPr>
              <p:cNvPr id="12" name="立方体 11"/>
              <p:cNvSpPr/>
              <p:nvPr/>
            </p:nvSpPr>
            <p:spPr>
              <a:xfrm rot="2713302" flipV="1">
                <a:off x="3389431" y="3780637"/>
                <a:ext cx="1068339" cy="1064214"/>
              </a:xfrm>
              <a:prstGeom prst="cube">
                <a:avLst>
                  <a:gd name="adj" fmla="val 21948"/>
                </a:avLst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3322860" y="3468752"/>
                <a:ext cx="1201480" cy="462516"/>
              </a:xfrm>
              <a:prstGeom prst="roundRect">
                <a:avLst>
                  <a:gd name="adj" fmla="val 30460"/>
                </a:avLst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文本框 54"/>
              <p:cNvSpPr txBox="1"/>
              <p:nvPr/>
            </p:nvSpPr>
            <p:spPr>
              <a:xfrm>
                <a:off x="3675776" y="4166550"/>
                <a:ext cx="495649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25%</a:t>
                </a:r>
                <a:endPara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3735163" y="3519523"/>
                <a:ext cx="376875" cy="360974"/>
                <a:chOff x="3805009" y="3522936"/>
                <a:chExt cx="376875" cy="360974"/>
              </a:xfrm>
              <a:solidFill>
                <a:schemeClr val="accent2"/>
              </a:solidFill>
            </p:grpSpPr>
            <p:sp>
              <p:nvSpPr>
                <p:cNvPr id="16" name="任意多边形: 形状 15"/>
                <p:cNvSpPr/>
                <p:nvPr/>
              </p:nvSpPr>
              <p:spPr bwMode="auto">
                <a:xfrm>
                  <a:off x="3805009" y="3522936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任意多边形: 形状 16"/>
                <p:cNvSpPr/>
                <p:nvPr/>
              </p:nvSpPr>
              <p:spPr bwMode="auto">
                <a:xfrm>
                  <a:off x="4028874" y="3522936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矩形 7"/>
            <p:cNvSpPr/>
            <p:nvPr/>
          </p:nvSpPr>
          <p:spPr>
            <a:xfrm>
              <a:off x="956444" y="4131293"/>
              <a:ext cx="1989132" cy="311688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关键词</a:t>
              </a:r>
              <a:endParaRPr lang="zh-CN" altLang="en-US" sz="1100" b="1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444" y="4442981"/>
              <a:ext cx="1989132" cy="471517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56444" y="2101492"/>
              <a:ext cx="1989132" cy="311688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关键词</a:t>
              </a:r>
              <a:endParaRPr lang="zh-CN" altLang="en-US" sz="1100" b="1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56444" y="2413180"/>
              <a:ext cx="1989132" cy="471517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ślíḋè-Freeform 2"/>
          <p:cNvSpPr/>
          <p:nvPr/>
        </p:nvSpPr>
        <p:spPr>
          <a:xfrm>
            <a:off x="0" y="1604915"/>
            <a:ext cx="5244127" cy="1933670"/>
          </a:xfrm>
          <a:custGeom>
            <a:avLst/>
            <a:gdLst>
              <a:gd name="connsiteX0" fmla="*/ 0 w 7322107"/>
              <a:gd name="connsiteY0" fmla="*/ 0 h 2578227"/>
              <a:gd name="connsiteX1" fmla="*/ 7322107 w 7322107"/>
              <a:gd name="connsiteY1" fmla="*/ 0 h 2578227"/>
              <a:gd name="connsiteX2" fmla="*/ 7322107 w 7322107"/>
              <a:gd name="connsiteY2" fmla="*/ 2578227 h 2578227"/>
              <a:gd name="connsiteX3" fmla="*/ 0 w 7322107"/>
              <a:gd name="connsiteY3" fmla="*/ 2578227 h 2578227"/>
              <a:gd name="connsiteX4" fmla="*/ 0 w 7322107"/>
              <a:gd name="connsiteY4" fmla="*/ 0 h 2578227"/>
              <a:gd name="connsiteX0-1" fmla="*/ 0 w 7322107"/>
              <a:gd name="connsiteY0-2" fmla="*/ 0 h 2578227"/>
              <a:gd name="connsiteX1-3" fmla="*/ 7322107 w 7322107"/>
              <a:gd name="connsiteY1-4" fmla="*/ 0 h 2578227"/>
              <a:gd name="connsiteX2-5" fmla="*/ 5078528 w 7322107"/>
              <a:gd name="connsiteY2-6" fmla="*/ 2578227 h 2578227"/>
              <a:gd name="connsiteX3-7" fmla="*/ 0 w 7322107"/>
              <a:gd name="connsiteY3-8" fmla="*/ 2578227 h 2578227"/>
              <a:gd name="connsiteX4-9" fmla="*/ 0 w 7322107"/>
              <a:gd name="connsiteY4-10" fmla="*/ 0 h 2578227"/>
              <a:gd name="connsiteX0-11" fmla="*/ 0 w 6992169"/>
              <a:gd name="connsiteY0-12" fmla="*/ 0 h 2578227"/>
              <a:gd name="connsiteX1-13" fmla="*/ 6992169 w 6992169"/>
              <a:gd name="connsiteY1-14" fmla="*/ 9427 h 2578227"/>
              <a:gd name="connsiteX2-15" fmla="*/ 5078528 w 6992169"/>
              <a:gd name="connsiteY2-16" fmla="*/ 2578227 h 2578227"/>
              <a:gd name="connsiteX3-17" fmla="*/ 0 w 6992169"/>
              <a:gd name="connsiteY3-18" fmla="*/ 2578227 h 2578227"/>
              <a:gd name="connsiteX4-19" fmla="*/ 0 w 6992169"/>
              <a:gd name="connsiteY4-20" fmla="*/ 0 h 2578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92169" h="2578227">
                <a:moveTo>
                  <a:pt x="0" y="0"/>
                </a:moveTo>
                <a:lnTo>
                  <a:pt x="6992169" y="9427"/>
                </a:lnTo>
                <a:lnTo>
                  <a:pt x="5078528" y="2578227"/>
                </a:lnTo>
                <a:lnTo>
                  <a:pt x="0" y="257822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5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4" name="íślíḋè-Freeform 3"/>
          <p:cNvSpPr/>
          <p:nvPr/>
        </p:nvSpPr>
        <p:spPr>
          <a:xfrm>
            <a:off x="2843808" y="1604914"/>
            <a:ext cx="2456879" cy="1933670"/>
          </a:xfrm>
          <a:custGeom>
            <a:avLst/>
            <a:gdLst>
              <a:gd name="connsiteX0" fmla="*/ 0 w 3530363"/>
              <a:gd name="connsiteY0" fmla="*/ 2578227 h 2578227"/>
              <a:gd name="connsiteX1" fmla="*/ 2133509 w 3530363"/>
              <a:gd name="connsiteY1" fmla="*/ 0 h 2578227"/>
              <a:gd name="connsiteX2" fmla="*/ 3530363 w 3530363"/>
              <a:gd name="connsiteY2" fmla="*/ 0 h 2578227"/>
              <a:gd name="connsiteX3" fmla="*/ 1396854 w 3530363"/>
              <a:gd name="connsiteY3" fmla="*/ 2578227 h 2578227"/>
              <a:gd name="connsiteX4" fmla="*/ 0 w 3530363"/>
              <a:gd name="connsiteY4" fmla="*/ 2578227 h 2578227"/>
              <a:gd name="connsiteX0-1" fmla="*/ 0 w 3275839"/>
              <a:gd name="connsiteY0-2" fmla="*/ 2578227 h 2578227"/>
              <a:gd name="connsiteX1-3" fmla="*/ 2133509 w 3275839"/>
              <a:gd name="connsiteY1-4" fmla="*/ 0 h 2578227"/>
              <a:gd name="connsiteX2-5" fmla="*/ 3275839 w 3275839"/>
              <a:gd name="connsiteY2-6" fmla="*/ 0 h 2578227"/>
              <a:gd name="connsiteX3-7" fmla="*/ 1396854 w 3275839"/>
              <a:gd name="connsiteY3-8" fmla="*/ 2578227 h 2578227"/>
              <a:gd name="connsiteX4-9" fmla="*/ 0 w 3275839"/>
              <a:gd name="connsiteY4-10" fmla="*/ 2578227 h 2578227"/>
              <a:gd name="connsiteX0-11" fmla="*/ 0 w 3275839"/>
              <a:gd name="connsiteY0-12" fmla="*/ 2578227 h 2578227"/>
              <a:gd name="connsiteX1-13" fmla="*/ 2139224 w 3275839"/>
              <a:gd name="connsiteY1-14" fmla="*/ 3810 h 2578227"/>
              <a:gd name="connsiteX2-15" fmla="*/ 3275839 w 3275839"/>
              <a:gd name="connsiteY2-16" fmla="*/ 0 h 2578227"/>
              <a:gd name="connsiteX3-17" fmla="*/ 1396854 w 3275839"/>
              <a:gd name="connsiteY3-18" fmla="*/ 2578227 h 2578227"/>
              <a:gd name="connsiteX4-19" fmla="*/ 0 w 3275839"/>
              <a:gd name="connsiteY4-20" fmla="*/ 2578227 h 2578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75839" h="2578227">
                <a:moveTo>
                  <a:pt x="0" y="2578227"/>
                </a:moveTo>
                <a:lnTo>
                  <a:pt x="2139224" y="3810"/>
                </a:lnTo>
                <a:lnTo>
                  <a:pt x="3275839" y="0"/>
                </a:lnTo>
                <a:lnTo>
                  <a:pt x="1396854" y="2578227"/>
                </a:lnTo>
                <a:lnTo>
                  <a:pt x="0" y="2578227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íślíḋè-Freeform 4"/>
          <p:cNvSpPr/>
          <p:nvPr/>
        </p:nvSpPr>
        <p:spPr>
          <a:xfrm>
            <a:off x="3213901" y="1604913"/>
            <a:ext cx="1795150" cy="1933671"/>
          </a:xfrm>
          <a:custGeom>
            <a:avLst/>
            <a:gdLst>
              <a:gd name="connsiteX0" fmla="*/ 0 w 2808312"/>
              <a:gd name="connsiteY0" fmla="*/ 2578228 h 2578228"/>
              <a:gd name="connsiteX1" fmla="*/ 1840777 w 2808312"/>
              <a:gd name="connsiteY1" fmla="*/ 0 h 2578228"/>
              <a:gd name="connsiteX2" fmla="*/ 2808312 w 2808312"/>
              <a:gd name="connsiteY2" fmla="*/ 0 h 2578228"/>
              <a:gd name="connsiteX3" fmla="*/ 967535 w 2808312"/>
              <a:gd name="connsiteY3" fmla="*/ 2578228 h 2578228"/>
              <a:gd name="connsiteX4" fmla="*/ 0 w 2808312"/>
              <a:gd name="connsiteY4" fmla="*/ 2578228 h 2578228"/>
              <a:gd name="connsiteX0-1" fmla="*/ 0 w 2393533"/>
              <a:gd name="connsiteY0-2" fmla="*/ 2578228 h 2578228"/>
              <a:gd name="connsiteX1-3" fmla="*/ 1840777 w 2393533"/>
              <a:gd name="connsiteY1-4" fmla="*/ 0 h 2578228"/>
              <a:gd name="connsiteX2-5" fmla="*/ 2393533 w 2393533"/>
              <a:gd name="connsiteY2-6" fmla="*/ 0 h 2578228"/>
              <a:gd name="connsiteX3-7" fmla="*/ 967535 w 2393533"/>
              <a:gd name="connsiteY3-8" fmla="*/ 2578228 h 2578228"/>
              <a:gd name="connsiteX4-9" fmla="*/ 0 w 2393533"/>
              <a:gd name="connsiteY4-10" fmla="*/ 2578228 h 2578228"/>
              <a:gd name="connsiteX0-11" fmla="*/ 0 w 2393533"/>
              <a:gd name="connsiteY0-12" fmla="*/ 2578228 h 2578228"/>
              <a:gd name="connsiteX1-13" fmla="*/ 1435424 w 2393533"/>
              <a:gd name="connsiteY1-14" fmla="*/ 18853 h 2578228"/>
              <a:gd name="connsiteX2-15" fmla="*/ 2393533 w 2393533"/>
              <a:gd name="connsiteY2-16" fmla="*/ 0 h 2578228"/>
              <a:gd name="connsiteX3-17" fmla="*/ 967535 w 2393533"/>
              <a:gd name="connsiteY3-18" fmla="*/ 2578228 h 2578228"/>
              <a:gd name="connsiteX4-19" fmla="*/ 0 w 2393533"/>
              <a:gd name="connsiteY4-20" fmla="*/ 2578228 h 2578228"/>
              <a:gd name="connsiteX0-21" fmla="*/ 0 w 2393533"/>
              <a:gd name="connsiteY0-22" fmla="*/ 2578228 h 2578228"/>
              <a:gd name="connsiteX1-23" fmla="*/ 1435424 w 2393533"/>
              <a:gd name="connsiteY1-24" fmla="*/ 3613 h 2578228"/>
              <a:gd name="connsiteX2-25" fmla="*/ 2393533 w 2393533"/>
              <a:gd name="connsiteY2-26" fmla="*/ 0 h 2578228"/>
              <a:gd name="connsiteX3-27" fmla="*/ 967535 w 2393533"/>
              <a:gd name="connsiteY3-28" fmla="*/ 2578228 h 2578228"/>
              <a:gd name="connsiteX4-29" fmla="*/ 0 w 2393533"/>
              <a:gd name="connsiteY4-30" fmla="*/ 2578228 h 2578228"/>
              <a:gd name="connsiteX0-31" fmla="*/ 0 w 2393533"/>
              <a:gd name="connsiteY0-32" fmla="*/ 2578228 h 2578228"/>
              <a:gd name="connsiteX1-33" fmla="*/ 1433519 w 2393533"/>
              <a:gd name="connsiteY1-34" fmla="*/ 9328 h 2578228"/>
              <a:gd name="connsiteX2-35" fmla="*/ 2393533 w 2393533"/>
              <a:gd name="connsiteY2-36" fmla="*/ 0 h 2578228"/>
              <a:gd name="connsiteX3-37" fmla="*/ 967535 w 2393533"/>
              <a:gd name="connsiteY3-38" fmla="*/ 2578228 h 2578228"/>
              <a:gd name="connsiteX4-39" fmla="*/ 0 w 2393533"/>
              <a:gd name="connsiteY4-40" fmla="*/ 2578228 h 25782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93533" h="2578228">
                <a:moveTo>
                  <a:pt x="0" y="2578228"/>
                </a:moveTo>
                <a:lnTo>
                  <a:pt x="1433519" y="9328"/>
                </a:lnTo>
                <a:lnTo>
                  <a:pt x="2393533" y="0"/>
                </a:lnTo>
                <a:lnTo>
                  <a:pt x="967535" y="2578228"/>
                </a:lnTo>
                <a:lnTo>
                  <a:pt x="0" y="2578228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6" name="组合 5"/>
          <p:cNvGrpSpPr/>
          <p:nvPr/>
        </p:nvGrpSpPr>
        <p:grpSpPr>
          <a:xfrm>
            <a:off x="5603543" y="1365589"/>
            <a:ext cx="2825669" cy="632713"/>
            <a:chOff x="5871033" y="1810977"/>
            <a:chExt cx="3767559" cy="843618"/>
          </a:xfrm>
        </p:grpSpPr>
        <p:sp>
          <p:nvSpPr>
            <p:cNvPr id="13" name="íślíḋè-Rectangle 12"/>
            <p:cNvSpPr/>
            <p:nvPr/>
          </p:nvSpPr>
          <p:spPr>
            <a:xfrm>
              <a:off x="5871033" y="2155997"/>
              <a:ext cx="3681352" cy="498598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100" dirty="0">
                  <a:ea typeface="微软雅黑" panose="020B0503020204020204" pitchFamily="34" charset="-122"/>
                </a:rPr>
              </a:br>
              <a:r>
                <a:rPr lang="zh-CN" altLang="en-US" sz="11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íślíḋè-Rounded Rectangle 13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03543" y="2332007"/>
            <a:ext cx="2825669" cy="619585"/>
            <a:chOff x="5871033" y="1810977"/>
            <a:chExt cx="3767559" cy="826114"/>
          </a:xfrm>
        </p:grpSpPr>
        <p:sp>
          <p:nvSpPr>
            <p:cNvPr id="11" name="îṣļîḑé-Rectangle 10"/>
            <p:cNvSpPr/>
            <p:nvPr/>
          </p:nvSpPr>
          <p:spPr>
            <a:xfrm>
              <a:off x="5871033" y="2155997"/>
              <a:ext cx="3681352" cy="481094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100" dirty="0">
                  <a:ea typeface="微软雅黑" panose="020B0503020204020204" pitchFamily="34" charset="-122"/>
                </a:rPr>
              </a:br>
              <a:r>
                <a:rPr lang="zh-CN" altLang="en-US" sz="11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îṣļîḑé-Rounded Rectangle 11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03543" y="3298427"/>
            <a:ext cx="2825669" cy="619585"/>
            <a:chOff x="5871033" y="1810977"/>
            <a:chExt cx="3767559" cy="826114"/>
          </a:xfrm>
        </p:grpSpPr>
        <p:sp>
          <p:nvSpPr>
            <p:cNvPr id="9" name="îṣļîḑé-Rectangle 8"/>
            <p:cNvSpPr/>
            <p:nvPr/>
          </p:nvSpPr>
          <p:spPr>
            <a:xfrm>
              <a:off x="5871033" y="2155997"/>
              <a:ext cx="3681352" cy="481094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100" dirty="0">
                  <a:ea typeface="微软雅黑" panose="020B0503020204020204" pitchFamily="34" charset="-122"/>
                </a:rPr>
              </a:br>
              <a:r>
                <a:rPr lang="zh-CN" altLang="en-US" sz="11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îṣļîḑé-Rounded Rectangle 9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5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3470" y="1041685"/>
            <a:ext cx="3295658" cy="3201145"/>
            <a:chOff x="1293357" y="1526073"/>
            <a:chExt cx="4394211" cy="4268193"/>
          </a:xfrm>
        </p:grpSpPr>
        <p:grpSp>
          <p:nvGrpSpPr>
            <p:cNvPr id="24" name="组合 23"/>
            <p:cNvGrpSpPr/>
            <p:nvPr/>
          </p:nvGrpSpPr>
          <p:grpSpPr>
            <a:xfrm>
              <a:off x="3496523" y="2111621"/>
              <a:ext cx="2191045" cy="762483"/>
              <a:chOff x="3661115" y="2010360"/>
              <a:chExt cx="2191045" cy="762483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3661115" y="2366578"/>
                <a:ext cx="2191045" cy="406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661115" y="2010360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496523" y="4446236"/>
              <a:ext cx="2191045" cy="753731"/>
              <a:chOff x="3661115" y="4344975"/>
              <a:chExt cx="2191045" cy="753731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61115" y="4709945"/>
                <a:ext cx="2191045" cy="388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661115" y="4344975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293357" y="1526073"/>
              <a:ext cx="1933578" cy="1933578"/>
              <a:chOff x="1293357" y="1526073"/>
              <a:chExt cx="1933578" cy="1933578"/>
            </a:xfrm>
          </p:grpSpPr>
          <p:sp>
            <p:nvSpPr>
              <p:cNvPr id="33" name="任意多边形: 形状 32"/>
              <p:cNvSpPr/>
              <p:nvPr/>
            </p:nvSpPr>
            <p:spPr>
              <a:xfrm>
                <a:off x="1293357" y="1526073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1361621" y="1602921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2629105" y="1620284"/>
                <a:ext cx="529566" cy="529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>
                        <a:lumMod val="100000"/>
                      </a:schemeClr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1769419" y="2004617"/>
                <a:ext cx="1014602" cy="976490"/>
              </a:xfrm>
              <a:custGeom>
                <a:avLst/>
                <a:gdLst>
                  <a:gd name="connsiteX0" fmla="*/ 87400 w 338138"/>
                  <a:gd name="connsiteY0" fmla="*/ 185737 h 325437"/>
                  <a:gd name="connsiteX1" fmla="*/ 90049 w 338138"/>
                  <a:gd name="connsiteY1" fmla="*/ 185737 h 325437"/>
                  <a:gd name="connsiteX2" fmla="*/ 92697 w 338138"/>
                  <a:gd name="connsiteY2" fmla="*/ 187043 h 325437"/>
                  <a:gd name="connsiteX3" fmla="*/ 119182 w 338138"/>
                  <a:gd name="connsiteY3" fmla="*/ 198793 h 325437"/>
                  <a:gd name="connsiteX4" fmla="*/ 121831 w 338138"/>
                  <a:gd name="connsiteY4" fmla="*/ 201405 h 325437"/>
                  <a:gd name="connsiteX5" fmla="*/ 131101 w 338138"/>
                  <a:gd name="connsiteY5" fmla="*/ 226211 h 325437"/>
                  <a:gd name="connsiteX6" fmla="*/ 141694 w 338138"/>
                  <a:gd name="connsiteY6" fmla="*/ 201405 h 325437"/>
                  <a:gd name="connsiteX7" fmla="*/ 144343 w 338138"/>
                  <a:gd name="connsiteY7" fmla="*/ 198793 h 325437"/>
                  <a:gd name="connsiteX8" fmla="*/ 170828 w 338138"/>
                  <a:gd name="connsiteY8" fmla="*/ 187043 h 325437"/>
                  <a:gd name="connsiteX9" fmla="*/ 173476 w 338138"/>
                  <a:gd name="connsiteY9" fmla="*/ 185737 h 325437"/>
                  <a:gd name="connsiteX10" fmla="*/ 176125 w 338138"/>
                  <a:gd name="connsiteY10" fmla="*/ 185737 h 325437"/>
                  <a:gd name="connsiteX11" fmla="*/ 237040 w 338138"/>
                  <a:gd name="connsiteY11" fmla="*/ 219683 h 325437"/>
                  <a:gd name="connsiteX12" fmla="*/ 263525 w 338138"/>
                  <a:gd name="connsiteY12" fmla="*/ 281047 h 325437"/>
                  <a:gd name="connsiteX13" fmla="*/ 263525 w 338138"/>
                  <a:gd name="connsiteY13" fmla="*/ 283658 h 325437"/>
                  <a:gd name="connsiteX14" fmla="*/ 131101 w 338138"/>
                  <a:gd name="connsiteY14" fmla="*/ 325437 h 325437"/>
                  <a:gd name="connsiteX15" fmla="*/ 0 w 338138"/>
                  <a:gd name="connsiteY15" fmla="*/ 283658 h 325437"/>
                  <a:gd name="connsiteX16" fmla="*/ 0 w 338138"/>
                  <a:gd name="connsiteY16" fmla="*/ 281047 h 325437"/>
                  <a:gd name="connsiteX17" fmla="*/ 26485 w 338138"/>
                  <a:gd name="connsiteY17" fmla="*/ 219683 h 325437"/>
                  <a:gd name="connsiteX18" fmla="*/ 87400 w 338138"/>
                  <a:gd name="connsiteY18" fmla="*/ 185737 h 325437"/>
                  <a:gd name="connsiteX19" fmla="*/ 131108 w 338138"/>
                  <a:gd name="connsiteY19" fmla="*/ 25400 h 325437"/>
                  <a:gd name="connsiteX20" fmla="*/ 186098 w 338138"/>
                  <a:gd name="connsiteY20" fmla="*/ 46600 h 325437"/>
                  <a:gd name="connsiteX21" fmla="*/ 195263 w 338138"/>
                  <a:gd name="connsiteY21" fmla="*/ 77075 h 325437"/>
                  <a:gd name="connsiteX22" fmla="*/ 191335 w 338138"/>
                  <a:gd name="connsiteY22" fmla="*/ 89000 h 325437"/>
                  <a:gd name="connsiteX23" fmla="*/ 191335 w 338138"/>
                  <a:gd name="connsiteY23" fmla="*/ 135375 h 325437"/>
                  <a:gd name="connsiteX24" fmla="*/ 192645 w 338138"/>
                  <a:gd name="connsiteY24" fmla="*/ 143325 h 325437"/>
                  <a:gd name="connsiteX25" fmla="*/ 157294 w 338138"/>
                  <a:gd name="connsiteY25" fmla="*/ 145975 h 325437"/>
                  <a:gd name="connsiteX26" fmla="*/ 153366 w 338138"/>
                  <a:gd name="connsiteY26" fmla="*/ 145975 h 325437"/>
                  <a:gd name="connsiteX27" fmla="*/ 141583 w 338138"/>
                  <a:gd name="connsiteY27" fmla="*/ 142000 h 325437"/>
                  <a:gd name="connsiteX28" fmla="*/ 128490 w 338138"/>
                  <a:gd name="connsiteY28" fmla="*/ 142000 h 325437"/>
                  <a:gd name="connsiteX29" fmla="*/ 110160 w 338138"/>
                  <a:gd name="connsiteY29" fmla="*/ 159225 h 325437"/>
                  <a:gd name="connsiteX30" fmla="*/ 128490 w 338138"/>
                  <a:gd name="connsiteY30" fmla="*/ 177775 h 325437"/>
                  <a:gd name="connsiteX31" fmla="*/ 141583 w 338138"/>
                  <a:gd name="connsiteY31" fmla="*/ 177775 h 325437"/>
                  <a:gd name="connsiteX32" fmla="*/ 152057 w 338138"/>
                  <a:gd name="connsiteY32" fmla="*/ 173800 h 325437"/>
                  <a:gd name="connsiteX33" fmla="*/ 157294 w 338138"/>
                  <a:gd name="connsiteY33" fmla="*/ 173800 h 325437"/>
                  <a:gd name="connsiteX34" fmla="*/ 174315 w 338138"/>
                  <a:gd name="connsiteY34" fmla="*/ 173800 h 325437"/>
                  <a:gd name="connsiteX35" fmla="*/ 131108 w 338138"/>
                  <a:gd name="connsiteY35" fmla="*/ 193675 h 325437"/>
                  <a:gd name="connsiteX36" fmla="*/ 69572 w 338138"/>
                  <a:gd name="connsiteY36" fmla="*/ 145975 h 325437"/>
                  <a:gd name="connsiteX37" fmla="*/ 72191 w 338138"/>
                  <a:gd name="connsiteY37" fmla="*/ 135375 h 325437"/>
                  <a:gd name="connsiteX38" fmla="*/ 72191 w 338138"/>
                  <a:gd name="connsiteY38" fmla="*/ 89000 h 325437"/>
                  <a:gd name="connsiteX39" fmla="*/ 68263 w 338138"/>
                  <a:gd name="connsiteY39" fmla="*/ 75750 h 325437"/>
                  <a:gd name="connsiteX40" fmla="*/ 81356 w 338138"/>
                  <a:gd name="connsiteY40" fmla="*/ 39975 h 325437"/>
                  <a:gd name="connsiteX41" fmla="*/ 131108 w 338138"/>
                  <a:gd name="connsiteY41" fmla="*/ 25400 h 325437"/>
                  <a:gd name="connsiteX42" fmla="*/ 212887 w 338138"/>
                  <a:gd name="connsiteY42" fmla="*/ 0 h 325437"/>
                  <a:gd name="connsiteX43" fmla="*/ 338138 w 338138"/>
                  <a:gd name="connsiteY43" fmla="*/ 95557 h 325437"/>
                  <a:gd name="connsiteX44" fmla="*/ 311769 w 338138"/>
                  <a:gd name="connsiteY44" fmla="*/ 154462 h 325437"/>
                  <a:gd name="connsiteX45" fmla="*/ 302540 w 338138"/>
                  <a:gd name="connsiteY45" fmla="*/ 215984 h 325437"/>
                  <a:gd name="connsiteX46" fmla="*/ 298585 w 338138"/>
                  <a:gd name="connsiteY46" fmla="*/ 222529 h 325437"/>
                  <a:gd name="connsiteX47" fmla="*/ 294630 w 338138"/>
                  <a:gd name="connsiteY47" fmla="*/ 223838 h 325437"/>
                  <a:gd name="connsiteX48" fmla="*/ 290675 w 338138"/>
                  <a:gd name="connsiteY48" fmla="*/ 222529 h 325437"/>
                  <a:gd name="connsiteX49" fmla="*/ 241893 w 338138"/>
                  <a:gd name="connsiteY49" fmla="*/ 188495 h 325437"/>
                  <a:gd name="connsiteX50" fmla="*/ 212887 w 338138"/>
                  <a:gd name="connsiteY50" fmla="*/ 191113 h 325437"/>
                  <a:gd name="connsiteX51" fmla="*/ 206295 w 338138"/>
                  <a:gd name="connsiteY51" fmla="*/ 191113 h 325437"/>
                  <a:gd name="connsiteX52" fmla="*/ 182563 w 338138"/>
                  <a:gd name="connsiteY52" fmla="*/ 179332 h 325437"/>
                  <a:gd name="connsiteX53" fmla="*/ 189155 w 338138"/>
                  <a:gd name="connsiteY53" fmla="*/ 172787 h 325437"/>
                  <a:gd name="connsiteX54" fmla="*/ 191792 w 338138"/>
                  <a:gd name="connsiteY54" fmla="*/ 172787 h 325437"/>
                  <a:gd name="connsiteX55" fmla="*/ 212887 w 338138"/>
                  <a:gd name="connsiteY55" fmla="*/ 174096 h 325437"/>
                  <a:gd name="connsiteX56" fmla="*/ 239256 w 338138"/>
                  <a:gd name="connsiteY56" fmla="*/ 171478 h 325437"/>
                  <a:gd name="connsiteX57" fmla="*/ 245848 w 338138"/>
                  <a:gd name="connsiteY57" fmla="*/ 170169 h 325437"/>
                  <a:gd name="connsiteX58" fmla="*/ 252440 w 338138"/>
                  <a:gd name="connsiteY58" fmla="*/ 174096 h 325437"/>
                  <a:gd name="connsiteX59" fmla="*/ 288038 w 338138"/>
                  <a:gd name="connsiteY59" fmla="*/ 198967 h 325437"/>
                  <a:gd name="connsiteX60" fmla="*/ 294630 w 338138"/>
                  <a:gd name="connsiteY60" fmla="*/ 151844 h 325437"/>
                  <a:gd name="connsiteX61" fmla="*/ 295948 w 338138"/>
                  <a:gd name="connsiteY61" fmla="*/ 145299 h 325437"/>
                  <a:gd name="connsiteX62" fmla="*/ 299904 w 338138"/>
                  <a:gd name="connsiteY62" fmla="*/ 141372 h 325437"/>
                  <a:gd name="connsiteX63" fmla="*/ 319680 w 338138"/>
                  <a:gd name="connsiteY63" fmla="*/ 95557 h 325437"/>
                  <a:gd name="connsiteX64" fmla="*/ 290675 w 338138"/>
                  <a:gd name="connsiteY64" fmla="*/ 41888 h 325437"/>
                  <a:gd name="connsiteX65" fmla="*/ 212887 w 338138"/>
                  <a:gd name="connsiteY65" fmla="*/ 17017 h 325437"/>
                  <a:gd name="connsiteX66" fmla="*/ 204976 w 338138"/>
                  <a:gd name="connsiteY66" fmla="*/ 18326 h 325437"/>
                  <a:gd name="connsiteX67" fmla="*/ 183882 w 338138"/>
                  <a:gd name="connsiteY67" fmla="*/ 2618 h 325437"/>
                  <a:gd name="connsiteX68" fmla="*/ 212887 w 338138"/>
                  <a:gd name="connsiteY68" fmla="*/ 0 h 325437"/>
                  <a:gd name="connsiteX69" fmla="*/ 131102 w 338138"/>
                  <a:gd name="connsiteY69" fmla="*/ 0 h 325437"/>
                  <a:gd name="connsiteX70" fmla="*/ 207736 w 338138"/>
                  <a:gd name="connsiteY70" fmla="*/ 33125 h 325437"/>
                  <a:gd name="connsiteX71" fmla="*/ 220949 w 338138"/>
                  <a:gd name="connsiteY71" fmla="*/ 78175 h 325437"/>
                  <a:gd name="connsiteX72" fmla="*/ 227555 w 338138"/>
                  <a:gd name="connsiteY72" fmla="*/ 78175 h 325437"/>
                  <a:gd name="connsiteX73" fmla="*/ 238125 w 338138"/>
                  <a:gd name="connsiteY73" fmla="*/ 88775 h 325437"/>
                  <a:gd name="connsiteX74" fmla="*/ 238125 w 338138"/>
                  <a:gd name="connsiteY74" fmla="*/ 135150 h 325437"/>
                  <a:gd name="connsiteX75" fmla="*/ 227555 w 338138"/>
                  <a:gd name="connsiteY75" fmla="*/ 145750 h 325437"/>
                  <a:gd name="connsiteX76" fmla="*/ 222270 w 338138"/>
                  <a:gd name="connsiteY76" fmla="*/ 145750 h 325437"/>
                  <a:gd name="connsiteX77" fmla="*/ 220949 w 338138"/>
                  <a:gd name="connsiteY77" fmla="*/ 147075 h 325437"/>
                  <a:gd name="connsiteX78" fmla="*/ 157527 w 338138"/>
                  <a:gd name="connsiteY78" fmla="*/ 165625 h 325437"/>
                  <a:gd name="connsiteX79" fmla="*/ 148279 w 338138"/>
                  <a:gd name="connsiteY79" fmla="*/ 164300 h 325437"/>
                  <a:gd name="connsiteX80" fmla="*/ 141672 w 338138"/>
                  <a:gd name="connsiteY80" fmla="*/ 168275 h 325437"/>
                  <a:gd name="connsiteX81" fmla="*/ 128459 w 338138"/>
                  <a:gd name="connsiteY81" fmla="*/ 168275 h 325437"/>
                  <a:gd name="connsiteX82" fmla="*/ 119211 w 338138"/>
                  <a:gd name="connsiteY82" fmla="*/ 159000 h 325437"/>
                  <a:gd name="connsiteX83" fmla="*/ 128459 w 338138"/>
                  <a:gd name="connsiteY83" fmla="*/ 149725 h 325437"/>
                  <a:gd name="connsiteX84" fmla="*/ 141672 w 338138"/>
                  <a:gd name="connsiteY84" fmla="*/ 149725 h 325437"/>
                  <a:gd name="connsiteX85" fmla="*/ 149600 w 338138"/>
                  <a:gd name="connsiteY85" fmla="*/ 155025 h 325437"/>
                  <a:gd name="connsiteX86" fmla="*/ 157527 w 338138"/>
                  <a:gd name="connsiteY86" fmla="*/ 155025 h 325437"/>
                  <a:gd name="connsiteX87" fmla="*/ 209057 w 338138"/>
                  <a:gd name="connsiteY87" fmla="*/ 145750 h 325437"/>
                  <a:gd name="connsiteX88" fmla="*/ 199808 w 338138"/>
                  <a:gd name="connsiteY88" fmla="*/ 135150 h 325437"/>
                  <a:gd name="connsiteX89" fmla="*/ 199808 w 338138"/>
                  <a:gd name="connsiteY89" fmla="*/ 88775 h 325437"/>
                  <a:gd name="connsiteX90" fmla="*/ 205093 w 338138"/>
                  <a:gd name="connsiteY90" fmla="*/ 79500 h 325437"/>
                  <a:gd name="connsiteX91" fmla="*/ 194523 w 338138"/>
                  <a:gd name="connsiteY91" fmla="*/ 42400 h 325437"/>
                  <a:gd name="connsiteX92" fmla="*/ 131102 w 338138"/>
                  <a:gd name="connsiteY92" fmla="*/ 15900 h 325437"/>
                  <a:gd name="connsiteX93" fmla="*/ 57110 w 338138"/>
                  <a:gd name="connsiteY93" fmla="*/ 79500 h 325437"/>
                  <a:gd name="connsiteX94" fmla="*/ 63717 w 338138"/>
                  <a:gd name="connsiteY94" fmla="*/ 88775 h 325437"/>
                  <a:gd name="connsiteX95" fmla="*/ 63717 w 338138"/>
                  <a:gd name="connsiteY95" fmla="*/ 135150 h 325437"/>
                  <a:gd name="connsiteX96" fmla="*/ 51825 w 338138"/>
                  <a:gd name="connsiteY96" fmla="*/ 145750 h 325437"/>
                  <a:gd name="connsiteX97" fmla="*/ 35970 w 338138"/>
                  <a:gd name="connsiteY97" fmla="*/ 145750 h 325437"/>
                  <a:gd name="connsiteX98" fmla="*/ 25400 w 338138"/>
                  <a:gd name="connsiteY98" fmla="*/ 135150 h 325437"/>
                  <a:gd name="connsiteX99" fmla="*/ 25400 w 338138"/>
                  <a:gd name="connsiteY99" fmla="*/ 88775 h 325437"/>
                  <a:gd name="connsiteX100" fmla="*/ 35970 w 338138"/>
                  <a:gd name="connsiteY100" fmla="*/ 78175 h 325437"/>
                  <a:gd name="connsiteX101" fmla="*/ 42576 w 338138"/>
                  <a:gd name="connsiteY101" fmla="*/ 78175 h 325437"/>
                  <a:gd name="connsiteX102" fmla="*/ 55789 w 338138"/>
                  <a:gd name="connsiteY102" fmla="*/ 33125 h 325437"/>
                  <a:gd name="connsiteX103" fmla="*/ 131102 w 338138"/>
                  <a:gd name="connsiteY103" fmla="*/ 0 h 32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338138" h="325437">
                    <a:moveTo>
                      <a:pt x="87400" y="185737"/>
                    </a:moveTo>
                    <a:cubicBezTo>
                      <a:pt x="88725" y="185737"/>
                      <a:pt x="88725" y="185737"/>
                      <a:pt x="90049" y="185737"/>
                    </a:cubicBezTo>
                    <a:cubicBezTo>
                      <a:pt x="91373" y="185737"/>
                      <a:pt x="91373" y="185737"/>
                      <a:pt x="92697" y="187043"/>
                    </a:cubicBezTo>
                    <a:cubicBezTo>
                      <a:pt x="100643" y="192265"/>
                      <a:pt x="109913" y="196182"/>
                      <a:pt x="119182" y="198793"/>
                    </a:cubicBezTo>
                    <a:cubicBezTo>
                      <a:pt x="120507" y="198793"/>
                      <a:pt x="121831" y="200099"/>
                      <a:pt x="121831" y="201405"/>
                    </a:cubicBezTo>
                    <a:cubicBezTo>
                      <a:pt x="121831" y="201405"/>
                      <a:pt x="121831" y="201405"/>
                      <a:pt x="131101" y="226211"/>
                    </a:cubicBezTo>
                    <a:cubicBezTo>
                      <a:pt x="131101" y="226211"/>
                      <a:pt x="131101" y="226211"/>
                      <a:pt x="141694" y="201405"/>
                    </a:cubicBezTo>
                    <a:cubicBezTo>
                      <a:pt x="141694" y="200099"/>
                      <a:pt x="143019" y="198793"/>
                      <a:pt x="144343" y="198793"/>
                    </a:cubicBezTo>
                    <a:cubicBezTo>
                      <a:pt x="153613" y="196182"/>
                      <a:pt x="162882" y="192265"/>
                      <a:pt x="170828" y="187043"/>
                    </a:cubicBezTo>
                    <a:cubicBezTo>
                      <a:pt x="172152" y="185737"/>
                      <a:pt x="172152" y="185737"/>
                      <a:pt x="173476" y="185737"/>
                    </a:cubicBezTo>
                    <a:cubicBezTo>
                      <a:pt x="174801" y="185737"/>
                      <a:pt x="174801" y="185737"/>
                      <a:pt x="176125" y="185737"/>
                    </a:cubicBezTo>
                    <a:cubicBezTo>
                      <a:pt x="192016" y="193571"/>
                      <a:pt x="227770" y="213155"/>
                      <a:pt x="237040" y="219683"/>
                    </a:cubicBezTo>
                    <a:cubicBezTo>
                      <a:pt x="252931" y="230128"/>
                      <a:pt x="259552" y="258851"/>
                      <a:pt x="263525" y="281047"/>
                    </a:cubicBezTo>
                    <a:cubicBezTo>
                      <a:pt x="263525" y="281047"/>
                      <a:pt x="263525" y="282352"/>
                      <a:pt x="263525" y="283658"/>
                    </a:cubicBezTo>
                    <a:cubicBezTo>
                      <a:pt x="262201" y="284963"/>
                      <a:pt x="246310" y="325437"/>
                      <a:pt x="131101" y="325437"/>
                    </a:cubicBezTo>
                    <a:cubicBezTo>
                      <a:pt x="17215" y="325437"/>
                      <a:pt x="1324" y="284963"/>
                      <a:pt x="0" y="283658"/>
                    </a:cubicBezTo>
                    <a:cubicBezTo>
                      <a:pt x="0" y="282352"/>
                      <a:pt x="0" y="281047"/>
                      <a:pt x="0" y="281047"/>
                    </a:cubicBezTo>
                    <a:cubicBezTo>
                      <a:pt x="1324" y="273213"/>
                      <a:pt x="9270" y="231434"/>
                      <a:pt x="26485" y="219683"/>
                    </a:cubicBezTo>
                    <a:cubicBezTo>
                      <a:pt x="35755" y="213155"/>
                      <a:pt x="72834" y="193571"/>
                      <a:pt x="87400" y="185737"/>
                    </a:cubicBezTo>
                    <a:close/>
                    <a:moveTo>
                      <a:pt x="131108" y="25400"/>
                    </a:moveTo>
                    <a:cubicBezTo>
                      <a:pt x="159913" y="25400"/>
                      <a:pt x="178243" y="32025"/>
                      <a:pt x="186098" y="46600"/>
                    </a:cubicBezTo>
                    <a:cubicBezTo>
                      <a:pt x="191335" y="53225"/>
                      <a:pt x="193954" y="63825"/>
                      <a:pt x="195263" y="77075"/>
                    </a:cubicBezTo>
                    <a:cubicBezTo>
                      <a:pt x="192645" y="79725"/>
                      <a:pt x="191335" y="85025"/>
                      <a:pt x="191335" y="89000"/>
                    </a:cubicBezTo>
                    <a:cubicBezTo>
                      <a:pt x="191335" y="89000"/>
                      <a:pt x="191335" y="89000"/>
                      <a:pt x="191335" y="135375"/>
                    </a:cubicBezTo>
                    <a:cubicBezTo>
                      <a:pt x="191335" y="138025"/>
                      <a:pt x="191335" y="140675"/>
                      <a:pt x="192645" y="143325"/>
                    </a:cubicBezTo>
                    <a:cubicBezTo>
                      <a:pt x="184789" y="144650"/>
                      <a:pt x="174315" y="145975"/>
                      <a:pt x="157294" y="145975"/>
                    </a:cubicBezTo>
                    <a:cubicBezTo>
                      <a:pt x="155985" y="145975"/>
                      <a:pt x="154676" y="145975"/>
                      <a:pt x="153366" y="145975"/>
                    </a:cubicBezTo>
                    <a:cubicBezTo>
                      <a:pt x="150748" y="143325"/>
                      <a:pt x="145511" y="142000"/>
                      <a:pt x="141583" y="142000"/>
                    </a:cubicBezTo>
                    <a:cubicBezTo>
                      <a:pt x="141583" y="142000"/>
                      <a:pt x="141583" y="142000"/>
                      <a:pt x="128490" y="142000"/>
                    </a:cubicBezTo>
                    <a:cubicBezTo>
                      <a:pt x="118016" y="142000"/>
                      <a:pt x="110160" y="149950"/>
                      <a:pt x="110160" y="159225"/>
                    </a:cubicBezTo>
                    <a:cubicBezTo>
                      <a:pt x="110160" y="169825"/>
                      <a:pt x="118016" y="177775"/>
                      <a:pt x="128490" y="177775"/>
                    </a:cubicBezTo>
                    <a:cubicBezTo>
                      <a:pt x="128490" y="177775"/>
                      <a:pt x="128490" y="177775"/>
                      <a:pt x="141583" y="177775"/>
                    </a:cubicBezTo>
                    <a:cubicBezTo>
                      <a:pt x="145511" y="177775"/>
                      <a:pt x="149438" y="176450"/>
                      <a:pt x="152057" y="173800"/>
                    </a:cubicBezTo>
                    <a:cubicBezTo>
                      <a:pt x="153366" y="173800"/>
                      <a:pt x="154676" y="173800"/>
                      <a:pt x="157294" y="173800"/>
                    </a:cubicBezTo>
                    <a:cubicBezTo>
                      <a:pt x="162531" y="173800"/>
                      <a:pt x="169078" y="173800"/>
                      <a:pt x="174315" y="173800"/>
                    </a:cubicBezTo>
                    <a:cubicBezTo>
                      <a:pt x="159913" y="187050"/>
                      <a:pt x="141583" y="193675"/>
                      <a:pt x="131108" y="193675"/>
                    </a:cubicBezTo>
                    <a:cubicBezTo>
                      <a:pt x="115397" y="193675"/>
                      <a:pt x="83974" y="179100"/>
                      <a:pt x="69572" y="145975"/>
                    </a:cubicBezTo>
                    <a:cubicBezTo>
                      <a:pt x="70882" y="143325"/>
                      <a:pt x="72191" y="139350"/>
                      <a:pt x="72191" y="135375"/>
                    </a:cubicBezTo>
                    <a:cubicBezTo>
                      <a:pt x="72191" y="135375"/>
                      <a:pt x="72191" y="135375"/>
                      <a:pt x="72191" y="89000"/>
                    </a:cubicBezTo>
                    <a:cubicBezTo>
                      <a:pt x="72191" y="85025"/>
                      <a:pt x="70882" y="79725"/>
                      <a:pt x="68263" y="75750"/>
                    </a:cubicBezTo>
                    <a:cubicBezTo>
                      <a:pt x="69572" y="59850"/>
                      <a:pt x="74810" y="47925"/>
                      <a:pt x="81356" y="39975"/>
                    </a:cubicBezTo>
                    <a:cubicBezTo>
                      <a:pt x="91830" y="29375"/>
                      <a:pt x="107541" y="25400"/>
                      <a:pt x="131108" y="25400"/>
                    </a:cubicBezTo>
                    <a:close/>
                    <a:moveTo>
                      <a:pt x="212887" y="0"/>
                    </a:moveTo>
                    <a:cubicBezTo>
                      <a:pt x="281446" y="0"/>
                      <a:pt x="338138" y="43197"/>
                      <a:pt x="338138" y="95557"/>
                    </a:cubicBezTo>
                    <a:cubicBezTo>
                      <a:pt x="338138" y="117810"/>
                      <a:pt x="328909" y="137445"/>
                      <a:pt x="311769" y="154462"/>
                    </a:cubicBezTo>
                    <a:cubicBezTo>
                      <a:pt x="311769" y="154462"/>
                      <a:pt x="311769" y="154462"/>
                      <a:pt x="302540" y="215984"/>
                    </a:cubicBezTo>
                    <a:cubicBezTo>
                      <a:pt x="302540" y="219911"/>
                      <a:pt x="301222" y="221220"/>
                      <a:pt x="298585" y="222529"/>
                    </a:cubicBezTo>
                    <a:cubicBezTo>
                      <a:pt x="297267" y="222529"/>
                      <a:pt x="295948" y="223838"/>
                      <a:pt x="294630" y="223838"/>
                    </a:cubicBezTo>
                    <a:cubicBezTo>
                      <a:pt x="293311" y="223838"/>
                      <a:pt x="291993" y="222529"/>
                      <a:pt x="290675" y="222529"/>
                    </a:cubicBezTo>
                    <a:cubicBezTo>
                      <a:pt x="290675" y="222529"/>
                      <a:pt x="290675" y="222529"/>
                      <a:pt x="241893" y="188495"/>
                    </a:cubicBezTo>
                    <a:cubicBezTo>
                      <a:pt x="232664" y="191113"/>
                      <a:pt x="223435" y="191113"/>
                      <a:pt x="212887" y="191113"/>
                    </a:cubicBezTo>
                    <a:cubicBezTo>
                      <a:pt x="210250" y="191113"/>
                      <a:pt x="207613" y="191113"/>
                      <a:pt x="206295" y="191113"/>
                    </a:cubicBezTo>
                    <a:cubicBezTo>
                      <a:pt x="198384" y="187186"/>
                      <a:pt x="190474" y="183259"/>
                      <a:pt x="182563" y="179332"/>
                    </a:cubicBezTo>
                    <a:cubicBezTo>
                      <a:pt x="182563" y="179332"/>
                      <a:pt x="182563" y="179332"/>
                      <a:pt x="189155" y="172787"/>
                    </a:cubicBezTo>
                    <a:cubicBezTo>
                      <a:pt x="190474" y="172787"/>
                      <a:pt x="190474" y="172787"/>
                      <a:pt x="191792" y="172787"/>
                    </a:cubicBezTo>
                    <a:cubicBezTo>
                      <a:pt x="198384" y="174096"/>
                      <a:pt x="204976" y="174096"/>
                      <a:pt x="212887" y="174096"/>
                    </a:cubicBezTo>
                    <a:cubicBezTo>
                      <a:pt x="222116" y="174096"/>
                      <a:pt x="230027" y="172787"/>
                      <a:pt x="239256" y="171478"/>
                    </a:cubicBezTo>
                    <a:cubicBezTo>
                      <a:pt x="239256" y="171478"/>
                      <a:pt x="239256" y="171478"/>
                      <a:pt x="245848" y="170169"/>
                    </a:cubicBezTo>
                    <a:cubicBezTo>
                      <a:pt x="245848" y="170169"/>
                      <a:pt x="245848" y="170169"/>
                      <a:pt x="252440" y="174096"/>
                    </a:cubicBezTo>
                    <a:cubicBezTo>
                      <a:pt x="252440" y="174096"/>
                      <a:pt x="252440" y="174096"/>
                      <a:pt x="288038" y="198967"/>
                    </a:cubicBezTo>
                    <a:cubicBezTo>
                      <a:pt x="288038" y="198967"/>
                      <a:pt x="288038" y="198967"/>
                      <a:pt x="294630" y="151844"/>
                    </a:cubicBezTo>
                    <a:cubicBezTo>
                      <a:pt x="294630" y="151844"/>
                      <a:pt x="294630" y="151844"/>
                      <a:pt x="295948" y="145299"/>
                    </a:cubicBezTo>
                    <a:cubicBezTo>
                      <a:pt x="295948" y="145299"/>
                      <a:pt x="295948" y="145299"/>
                      <a:pt x="299904" y="141372"/>
                    </a:cubicBezTo>
                    <a:cubicBezTo>
                      <a:pt x="313088" y="128282"/>
                      <a:pt x="319680" y="112574"/>
                      <a:pt x="319680" y="95557"/>
                    </a:cubicBezTo>
                    <a:cubicBezTo>
                      <a:pt x="319680" y="75922"/>
                      <a:pt x="309133" y="56287"/>
                      <a:pt x="290675" y="41888"/>
                    </a:cubicBezTo>
                    <a:cubicBezTo>
                      <a:pt x="269580" y="26180"/>
                      <a:pt x="241893" y="17017"/>
                      <a:pt x="212887" y="17017"/>
                    </a:cubicBezTo>
                    <a:cubicBezTo>
                      <a:pt x="210250" y="17017"/>
                      <a:pt x="207613" y="18326"/>
                      <a:pt x="204976" y="18326"/>
                    </a:cubicBezTo>
                    <a:cubicBezTo>
                      <a:pt x="199703" y="11781"/>
                      <a:pt x="191792" y="6545"/>
                      <a:pt x="183882" y="2618"/>
                    </a:cubicBezTo>
                    <a:cubicBezTo>
                      <a:pt x="193111" y="1309"/>
                      <a:pt x="202340" y="0"/>
                      <a:pt x="212887" y="0"/>
                    </a:cubicBezTo>
                    <a:close/>
                    <a:moveTo>
                      <a:pt x="131102" y="0"/>
                    </a:moveTo>
                    <a:cubicBezTo>
                      <a:pt x="169419" y="0"/>
                      <a:pt x="194523" y="10600"/>
                      <a:pt x="207736" y="33125"/>
                    </a:cubicBezTo>
                    <a:cubicBezTo>
                      <a:pt x="215663" y="46375"/>
                      <a:pt x="219627" y="60950"/>
                      <a:pt x="220949" y="78175"/>
                    </a:cubicBezTo>
                    <a:cubicBezTo>
                      <a:pt x="220949" y="78175"/>
                      <a:pt x="220949" y="78175"/>
                      <a:pt x="227555" y="78175"/>
                    </a:cubicBezTo>
                    <a:cubicBezTo>
                      <a:pt x="232840" y="78175"/>
                      <a:pt x="238125" y="83475"/>
                      <a:pt x="238125" y="88775"/>
                    </a:cubicBezTo>
                    <a:cubicBezTo>
                      <a:pt x="238125" y="88775"/>
                      <a:pt x="238125" y="88775"/>
                      <a:pt x="238125" y="135150"/>
                    </a:cubicBezTo>
                    <a:cubicBezTo>
                      <a:pt x="238125" y="141775"/>
                      <a:pt x="232840" y="145750"/>
                      <a:pt x="227555" y="145750"/>
                    </a:cubicBezTo>
                    <a:cubicBezTo>
                      <a:pt x="227555" y="145750"/>
                      <a:pt x="227555" y="145750"/>
                      <a:pt x="222270" y="145750"/>
                    </a:cubicBezTo>
                    <a:cubicBezTo>
                      <a:pt x="222270" y="147075"/>
                      <a:pt x="220949" y="147075"/>
                      <a:pt x="220949" y="147075"/>
                    </a:cubicBezTo>
                    <a:cubicBezTo>
                      <a:pt x="213021" y="159000"/>
                      <a:pt x="190559" y="165625"/>
                      <a:pt x="157527" y="165625"/>
                    </a:cubicBezTo>
                    <a:cubicBezTo>
                      <a:pt x="154885" y="165625"/>
                      <a:pt x="150921" y="165625"/>
                      <a:pt x="148279" y="164300"/>
                    </a:cubicBezTo>
                    <a:cubicBezTo>
                      <a:pt x="146957" y="166950"/>
                      <a:pt x="144315" y="168275"/>
                      <a:pt x="141672" y="168275"/>
                    </a:cubicBezTo>
                    <a:cubicBezTo>
                      <a:pt x="141672" y="168275"/>
                      <a:pt x="141672" y="168275"/>
                      <a:pt x="128459" y="168275"/>
                    </a:cubicBezTo>
                    <a:cubicBezTo>
                      <a:pt x="123174" y="168275"/>
                      <a:pt x="119211" y="164300"/>
                      <a:pt x="119211" y="159000"/>
                    </a:cubicBezTo>
                    <a:cubicBezTo>
                      <a:pt x="119211" y="153700"/>
                      <a:pt x="123174" y="149725"/>
                      <a:pt x="128459" y="149725"/>
                    </a:cubicBezTo>
                    <a:cubicBezTo>
                      <a:pt x="128459" y="149725"/>
                      <a:pt x="128459" y="149725"/>
                      <a:pt x="141672" y="149725"/>
                    </a:cubicBezTo>
                    <a:cubicBezTo>
                      <a:pt x="144315" y="149725"/>
                      <a:pt x="148279" y="152375"/>
                      <a:pt x="149600" y="155025"/>
                    </a:cubicBezTo>
                    <a:cubicBezTo>
                      <a:pt x="152242" y="155025"/>
                      <a:pt x="154885" y="155025"/>
                      <a:pt x="157527" y="155025"/>
                    </a:cubicBezTo>
                    <a:cubicBezTo>
                      <a:pt x="186595" y="155025"/>
                      <a:pt x="201129" y="151050"/>
                      <a:pt x="209057" y="145750"/>
                    </a:cubicBezTo>
                    <a:cubicBezTo>
                      <a:pt x="203772" y="144425"/>
                      <a:pt x="199808" y="140450"/>
                      <a:pt x="199808" y="135150"/>
                    </a:cubicBezTo>
                    <a:cubicBezTo>
                      <a:pt x="199808" y="135150"/>
                      <a:pt x="199808" y="135150"/>
                      <a:pt x="199808" y="88775"/>
                    </a:cubicBezTo>
                    <a:cubicBezTo>
                      <a:pt x="199808" y="84800"/>
                      <a:pt x="202451" y="82150"/>
                      <a:pt x="205093" y="79500"/>
                    </a:cubicBezTo>
                    <a:cubicBezTo>
                      <a:pt x="203772" y="64925"/>
                      <a:pt x="201129" y="51675"/>
                      <a:pt x="194523" y="42400"/>
                    </a:cubicBezTo>
                    <a:cubicBezTo>
                      <a:pt x="183953" y="23850"/>
                      <a:pt x="164134" y="15900"/>
                      <a:pt x="131102" y="15900"/>
                    </a:cubicBezTo>
                    <a:cubicBezTo>
                      <a:pt x="75609" y="15900"/>
                      <a:pt x="61074" y="42400"/>
                      <a:pt x="57110" y="79500"/>
                    </a:cubicBezTo>
                    <a:cubicBezTo>
                      <a:pt x="61074" y="82150"/>
                      <a:pt x="63717" y="84800"/>
                      <a:pt x="63717" y="88775"/>
                    </a:cubicBezTo>
                    <a:cubicBezTo>
                      <a:pt x="63717" y="88775"/>
                      <a:pt x="63717" y="88775"/>
                      <a:pt x="63717" y="135150"/>
                    </a:cubicBezTo>
                    <a:cubicBezTo>
                      <a:pt x="63717" y="141775"/>
                      <a:pt x="58432" y="145750"/>
                      <a:pt x="51825" y="145750"/>
                    </a:cubicBezTo>
                    <a:cubicBezTo>
                      <a:pt x="51825" y="145750"/>
                      <a:pt x="51825" y="145750"/>
                      <a:pt x="35970" y="145750"/>
                    </a:cubicBezTo>
                    <a:cubicBezTo>
                      <a:pt x="30685" y="145750"/>
                      <a:pt x="25400" y="141775"/>
                      <a:pt x="25400" y="135150"/>
                    </a:cubicBezTo>
                    <a:cubicBezTo>
                      <a:pt x="25400" y="135150"/>
                      <a:pt x="25400" y="135150"/>
                      <a:pt x="25400" y="88775"/>
                    </a:cubicBezTo>
                    <a:cubicBezTo>
                      <a:pt x="25400" y="83475"/>
                      <a:pt x="30685" y="78175"/>
                      <a:pt x="35970" y="78175"/>
                    </a:cubicBezTo>
                    <a:cubicBezTo>
                      <a:pt x="35970" y="78175"/>
                      <a:pt x="35970" y="78175"/>
                      <a:pt x="42576" y="78175"/>
                    </a:cubicBezTo>
                    <a:cubicBezTo>
                      <a:pt x="43898" y="60950"/>
                      <a:pt x="47862" y="46375"/>
                      <a:pt x="55789" y="33125"/>
                    </a:cubicBezTo>
                    <a:cubicBezTo>
                      <a:pt x="69002" y="10600"/>
                      <a:pt x="94106" y="0"/>
                      <a:pt x="131102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 rot="18870430">
                <a:off x="2787385" y="1778565"/>
                <a:ext cx="213007" cy="213005"/>
              </a:xfrm>
              <a:custGeom>
                <a:avLst/>
                <a:gdLst>
                  <a:gd name="connsiteX0" fmla="*/ 213007 w 213007"/>
                  <a:gd name="connsiteY0" fmla="*/ 70849 h 213005"/>
                  <a:gd name="connsiteX1" fmla="*/ 213007 w 213007"/>
                  <a:gd name="connsiteY1" fmla="*/ 134403 h 213005"/>
                  <a:gd name="connsiteX2" fmla="*/ 136185 w 213007"/>
                  <a:gd name="connsiteY2" fmla="*/ 134403 h 213005"/>
                  <a:gd name="connsiteX3" fmla="*/ 136185 w 213007"/>
                  <a:gd name="connsiteY3" fmla="*/ 213005 h 213005"/>
                  <a:gd name="connsiteX4" fmla="*/ 72631 w 213007"/>
                  <a:gd name="connsiteY4" fmla="*/ 213005 h 213005"/>
                  <a:gd name="connsiteX5" fmla="*/ 72631 w 213007"/>
                  <a:gd name="connsiteY5" fmla="*/ 134403 h 213005"/>
                  <a:gd name="connsiteX6" fmla="*/ 0 w 213007"/>
                  <a:gd name="connsiteY6" fmla="*/ 134403 h 213005"/>
                  <a:gd name="connsiteX7" fmla="*/ 0 w 213007"/>
                  <a:gd name="connsiteY7" fmla="*/ 70849 h 213005"/>
                  <a:gd name="connsiteX8" fmla="*/ 72631 w 213007"/>
                  <a:gd name="connsiteY8" fmla="*/ 70849 h 213005"/>
                  <a:gd name="connsiteX9" fmla="*/ 72631 w 213007"/>
                  <a:gd name="connsiteY9" fmla="*/ 0 h 213005"/>
                  <a:gd name="connsiteX10" fmla="*/ 136185 w 213007"/>
                  <a:gd name="connsiteY10" fmla="*/ 0 h 213005"/>
                  <a:gd name="connsiteX11" fmla="*/ 136185 w 213007"/>
                  <a:gd name="connsiteY11" fmla="*/ 70849 h 21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007" h="213005">
                    <a:moveTo>
                      <a:pt x="213007" y="70849"/>
                    </a:moveTo>
                    <a:lnTo>
                      <a:pt x="213007" y="134403"/>
                    </a:lnTo>
                    <a:lnTo>
                      <a:pt x="136185" y="134403"/>
                    </a:lnTo>
                    <a:lnTo>
                      <a:pt x="136185" y="213005"/>
                    </a:lnTo>
                    <a:lnTo>
                      <a:pt x="72631" y="213005"/>
                    </a:lnTo>
                    <a:lnTo>
                      <a:pt x="72631" y="134403"/>
                    </a:lnTo>
                    <a:lnTo>
                      <a:pt x="0" y="134403"/>
                    </a:lnTo>
                    <a:lnTo>
                      <a:pt x="0" y="70849"/>
                    </a:lnTo>
                    <a:lnTo>
                      <a:pt x="72631" y="70849"/>
                    </a:lnTo>
                    <a:lnTo>
                      <a:pt x="72631" y="0"/>
                    </a:lnTo>
                    <a:lnTo>
                      <a:pt x="136185" y="0"/>
                    </a:lnTo>
                    <a:lnTo>
                      <a:pt x="136185" y="70849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293357" y="3860688"/>
              <a:ext cx="1933578" cy="1933578"/>
              <a:chOff x="1293357" y="3860688"/>
              <a:chExt cx="1933578" cy="1933578"/>
            </a:xfrm>
          </p:grpSpPr>
          <p:sp>
            <p:nvSpPr>
              <p:cNvPr id="28" name="任意多边形: 形状 27"/>
              <p:cNvSpPr/>
              <p:nvPr/>
            </p:nvSpPr>
            <p:spPr>
              <a:xfrm>
                <a:off x="1293357" y="3860688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1361621" y="3937536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2629105" y="3954899"/>
                <a:ext cx="529566" cy="529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>
                        <a:lumMod val="100000"/>
                      </a:schemeClr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1769419" y="4473317"/>
                <a:ext cx="1014602" cy="708320"/>
              </a:xfrm>
              <a:custGeom>
                <a:avLst/>
                <a:gdLst>
                  <a:gd name="connsiteX0" fmla="*/ 244318 w 338061"/>
                  <a:gd name="connsiteY0" fmla="*/ 74134 h 236009"/>
                  <a:gd name="connsiteX1" fmla="*/ 257139 w 338061"/>
                  <a:gd name="connsiteY1" fmla="*/ 79049 h 236009"/>
                  <a:gd name="connsiteX2" fmla="*/ 282448 w 338061"/>
                  <a:gd name="connsiteY2" fmla="*/ 102640 h 236009"/>
                  <a:gd name="connsiteX3" fmla="*/ 306425 w 338061"/>
                  <a:gd name="connsiteY3" fmla="*/ 79049 h 236009"/>
                  <a:gd name="connsiteX4" fmla="*/ 333066 w 338061"/>
                  <a:gd name="connsiteY4" fmla="*/ 79049 h 236009"/>
                  <a:gd name="connsiteX5" fmla="*/ 333066 w 338061"/>
                  <a:gd name="connsiteY5" fmla="*/ 105261 h 236009"/>
                  <a:gd name="connsiteX6" fmla="*/ 309089 w 338061"/>
                  <a:gd name="connsiteY6" fmla="*/ 128853 h 236009"/>
                  <a:gd name="connsiteX7" fmla="*/ 333066 w 338061"/>
                  <a:gd name="connsiteY7" fmla="*/ 152444 h 236009"/>
                  <a:gd name="connsiteX8" fmla="*/ 333066 w 338061"/>
                  <a:gd name="connsiteY8" fmla="*/ 179967 h 236009"/>
                  <a:gd name="connsiteX9" fmla="*/ 319745 w 338061"/>
                  <a:gd name="connsiteY9" fmla="*/ 185209 h 236009"/>
                  <a:gd name="connsiteX10" fmla="*/ 306425 w 338061"/>
                  <a:gd name="connsiteY10" fmla="*/ 179967 h 236009"/>
                  <a:gd name="connsiteX11" fmla="*/ 282448 w 338061"/>
                  <a:gd name="connsiteY11" fmla="*/ 156376 h 236009"/>
                  <a:gd name="connsiteX12" fmla="*/ 257139 w 338061"/>
                  <a:gd name="connsiteY12" fmla="*/ 179967 h 236009"/>
                  <a:gd name="connsiteX13" fmla="*/ 243819 w 338061"/>
                  <a:gd name="connsiteY13" fmla="*/ 185209 h 236009"/>
                  <a:gd name="connsiteX14" fmla="*/ 230498 w 338061"/>
                  <a:gd name="connsiteY14" fmla="*/ 179967 h 236009"/>
                  <a:gd name="connsiteX15" fmla="*/ 230498 w 338061"/>
                  <a:gd name="connsiteY15" fmla="*/ 152444 h 236009"/>
                  <a:gd name="connsiteX16" fmla="*/ 254475 w 338061"/>
                  <a:gd name="connsiteY16" fmla="*/ 128853 h 236009"/>
                  <a:gd name="connsiteX17" fmla="*/ 230498 w 338061"/>
                  <a:gd name="connsiteY17" fmla="*/ 105261 h 236009"/>
                  <a:gd name="connsiteX18" fmla="*/ 230498 w 338061"/>
                  <a:gd name="connsiteY18" fmla="*/ 79049 h 236009"/>
                  <a:gd name="connsiteX19" fmla="*/ 244318 w 338061"/>
                  <a:gd name="connsiteY19" fmla="*/ 74134 h 236009"/>
                  <a:gd name="connsiteX20" fmla="*/ 180729 w 338061"/>
                  <a:gd name="connsiteY20" fmla="*/ 785 h 236009"/>
                  <a:gd name="connsiteX21" fmla="*/ 187325 w 338061"/>
                  <a:gd name="connsiteY21" fmla="*/ 11298 h 236009"/>
                  <a:gd name="connsiteX22" fmla="*/ 187325 w 338061"/>
                  <a:gd name="connsiteY22" fmla="*/ 224182 h 236009"/>
                  <a:gd name="connsiteX23" fmla="*/ 180729 w 338061"/>
                  <a:gd name="connsiteY23" fmla="*/ 234695 h 236009"/>
                  <a:gd name="connsiteX24" fmla="*/ 175452 w 338061"/>
                  <a:gd name="connsiteY24" fmla="*/ 236009 h 236009"/>
                  <a:gd name="connsiteX25" fmla="*/ 167537 w 338061"/>
                  <a:gd name="connsiteY25" fmla="*/ 232067 h 236009"/>
                  <a:gd name="connsiteX26" fmla="*/ 117408 w 338061"/>
                  <a:gd name="connsiteY26" fmla="*/ 180817 h 236009"/>
                  <a:gd name="connsiteX27" fmla="*/ 63321 w 338061"/>
                  <a:gd name="connsiteY27" fmla="*/ 180817 h 236009"/>
                  <a:gd name="connsiteX28" fmla="*/ 0 w 338061"/>
                  <a:gd name="connsiteY28" fmla="*/ 117740 h 236009"/>
                  <a:gd name="connsiteX29" fmla="*/ 63321 w 338061"/>
                  <a:gd name="connsiteY29" fmla="*/ 54663 h 236009"/>
                  <a:gd name="connsiteX30" fmla="*/ 117408 w 338061"/>
                  <a:gd name="connsiteY30" fmla="*/ 54663 h 236009"/>
                  <a:gd name="connsiteX31" fmla="*/ 167537 w 338061"/>
                  <a:gd name="connsiteY31" fmla="*/ 3413 h 236009"/>
                  <a:gd name="connsiteX32" fmla="*/ 180729 w 338061"/>
                  <a:gd name="connsiteY32" fmla="*/ 785 h 23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8061" h="236009">
                    <a:moveTo>
                      <a:pt x="244318" y="74134"/>
                    </a:moveTo>
                    <a:cubicBezTo>
                      <a:pt x="249147" y="74134"/>
                      <a:pt x="253809" y="75773"/>
                      <a:pt x="257139" y="79049"/>
                    </a:cubicBezTo>
                    <a:cubicBezTo>
                      <a:pt x="257139" y="79049"/>
                      <a:pt x="257139" y="79049"/>
                      <a:pt x="282448" y="102640"/>
                    </a:cubicBezTo>
                    <a:cubicBezTo>
                      <a:pt x="282448" y="102640"/>
                      <a:pt x="282448" y="102640"/>
                      <a:pt x="306425" y="79049"/>
                    </a:cubicBezTo>
                    <a:cubicBezTo>
                      <a:pt x="313085" y="72496"/>
                      <a:pt x="325074" y="72496"/>
                      <a:pt x="333066" y="79049"/>
                    </a:cubicBezTo>
                    <a:cubicBezTo>
                      <a:pt x="339726" y="86913"/>
                      <a:pt x="339726" y="98708"/>
                      <a:pt x="333066" y="105261"/>
                    </a:cubicBezTo>
                    <a:cubicBezTo>
                      <a:pt x="333066" y="105261"/>
                      <a:pt x="333066" y="105261"/>
                      <a:pt x="309089" y="128853"/>
                    </a:cubicBezTo>
                    <a:cubicBezTo>
                      <a:pt x="309089" y="128853"/>
                      <a:pt x="309089" y="128853"/>
                      <a:pt x="333066" y="152444"/>
                    </a:cubicBezTo>
                    <a:cubicBezTo>
                      <a:pt x="339726" y="160307"/>
                      <a:pt x="339726" y="172103"/>
                      <a:pt x="333066" y="179967"/>
                    </a:cubicBezTo>
                    <a:cubicBezTo>
                      <a:pt x="329070" y="182588"/>
                      <a:pt x="323742" y="185209"/>
                      <a:pt x="319745" y="185209"/>
                    </a:cubicBezTo>
                    <a:cubicBezTo>
                      <a:pt x="314417" y="185209"/>
                      <a:pt x="309089" y="182588"/>
                      <a:pt x="306425" y="179967"/>
                    </a:cubicBezTo>
                    <a:cubicBezTo>
                      <a:pt x="306425" y="179967"/>
                      <a:pt x="306425" y="179967"/>
                      <a:pt x="282448" y="156376"/>
                    </a:cubicBezTo>
                    <a:cubicBezTo>
                      <a:pt x="282448" y="156376"/>
                      <a:pt x="282448" y="156376"/>
                      <a:pt x="257139" y="179967"/>
                    </a:cubicBezTo>
                    <a:cubicBezTo>
                      <a:pt x="254475" y="182588"/>
                      <a:pt x="249147" y="185209"/>
                      <a:pt x="243819" y="185209"/>
                    </a:cubicBezTo>
                    <a:cubicBezTo>
                      <a:pt x="239823" y="185209"/>
                      <a:pt x="234494" y="182588"/>
                      <a:pt x="230498" y="179967"/>
                    </a:cubicBezTo>
                    <a:cubicBezTo>
                      <a:pt x="223838" y="172103"/>
                      <a:pt x="223838" y="160307"/>
                      <a:pt x="230498" y="152444"/>
                    </a:cubicBezTo>
                    <a:cubicBezTo>
                      <a:pt x="230498" y="152444"/>
                      <a:pt x="230498" y="152444"/>
                      <a:pt x="254475" y="128853"/>
                    </a:cubicBezTo>
                    <a:cubicBezTo>
                      <a:pt x="254475" y="128853"/>
                      <a:pt x="254475" y="128853"/>
                      <a:pt x="230498" y="105261"/>
                    </a:cubicBezTo>
                    <a:cubicBezTo>
                      <a:pt x="223838" y="98708"/>
                      <a:pt x="223838" y="86913"/>
                      <a:pt x="230498" y="79049"/>
                    </a:cubicBezTo>
                    <a:cubicBezTo>
                      <a:pt x="234495" y="75773"/>
                      <a:pt x="239490" y="74134"/>
                      <a:pt x="244318" y="74134"/>
                    </a:cubicBezTo>
                    <a:close/>
                    <a:moveTo>
                      <a:pt x="180729" y="785"/>
                    </a:moveTo>
                    <a:cubicBezTo>
                      <a:pt x="184686" y="2099"/>
                      <a:pt x="187325" y="6041"/>
                      <a:pt x="187325" y="11298"/>
                    </a:cubicBezTo>
                    <a:cubicBezTo>
                      <a:pt x="187325" y="11298"/>
                      <a:pt x="187325" y="11298"/>
                      <a:pt x="187325" y="224182"/>
                    </a:cubicBezTo>
                    <a:cubicBezTo>
                      <a:pt x="187325" y="229439"/>
                      <a:pt x="184686" y="233381"/>
                      <a:pt x="180729" y="234695"/>
                    </a:cubicBezTo>
                    <a:cubicBezTo>
                      <a:pt x="179410" y="234695"/>
                      <a:pt x="176771" y="236009"/>
                      <a:pt x="175452" y="236009"/>
                    </a:cubicBezTo>
                    <a:cubicBezTo>
                      <a:pt x="172814" y="236009"/>
                      <a:pt x="170175" y="234695"/>
                      <a:pt x="167537" y="232067"/>
                    </a:cubicBezTo>
                    <a:cubicBezTo>
                      <a:pt x="167537" y="232067"/>
                      <a:pt x="167537" y="232067"/>
                      <a:pt x="117408" y="180817"/>
                    </a:cubicBezTo>
                    <a:cubicBezTo>
                      <a:pt x="117408" y="180817"/>
                      <a:pt x="117408" y="180817"/>
                      <a:pt x="63321" y="180817"/>
                    </a:cubicBezTo>
                    <a:cubicBezTo>
                      <a:pt x="29022" y="180817"/>
                      <a:pt x="0" y="153221"/>
                      <a:pt x="0" y="117740"/>
                    </a:cubicBezTo>
                    <a:cubicBezTo>
                      <a:pt x="0" y="82259"/>
                      <a:pt x="29022" y="54663"/>
                      <a:pt x="63321" y="54663"/>
                    </a:cubicBezTo>
                    <a:cubicBezTo>
                      <a:pt x="63321" y="54663"/>
                      <a:pt x="63321" y="54663"/>
                      <a:pt x="117408" y="54663"/>
                    </a:cubicBezTo>
                    <a:cubicBezTo>
                      <a:pt x="117408" y="54663"/>
                      <a:pt x="117408" y="54663"/>
                      <a:pt x="167537" y="3413"/>
                    </a:cubicBezTo>
                    <a:cubicBezTo>
                      <a:pt x="171495" y="-529"/>
                      <a:pt x="175452" y="-529"/>
                      <a:pt x="180729" y="785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 rot="18870430">
                <a:off x="2787385" y="4113180"/>
                <a:ext cx="213007" cy="213005"/>
              </a:xfrm>
              <a:custGeom>
                <a:avLst/>
                <a:gdLst>
                  <a:gd name="connsiteX0" fmla="*/ 213007 w 213007"/>
                  <a:gd name="connsiteY0" fmla="*/ 70849 h 213005"/>
                  <a:gd name="connsiteX1" fmla="*/ 213007 w 213007"/>
                  <a:gd name="connsiteY1" fmla="*/ 134403 h 213005"/>
                  <a:gd name="connsiteX2" fmla="*/ 136185 w 213007"/>
                  <a:gd name="connsiteY2" fmla="*/ 134403 h 213005"/>
                  <a:gd name="connsiteX3" fmla="*/ 136185 w 213007"/>
                  <a:gd name="connsiteY3" fmla="*/ 213005 h 213005"/>
                  <a:gd name="connsiteX4" fmla="*/ 72631 w 213007"/>
                  <a:gd name="connsiteY4" fmla="*/ 213005 h 213005"/>
                  <a:gd name="connsiteX5" fmla="*/ 72631 w 213007"/>
                  <a:gd name="connsiteY5" fmla="*/ 134403 h 213005"/>
                  <a:gd name="connsiteX6" fmla="*/ 0 w 213007"/>
                  <a:gd name="connsiteY6" fmla="*/ 134403 h 213005"/>
                  <a:gd name="connsiteX7" fmla="*/ 0 w 213007"/>
                  <a:gd name="connsiteY7" fmla="*/ 70849 h 213005"/>
                  <a:gd name="connsiteX8" fmla="*/ 72631 w 213007"/>
                  <a:gd name="connsiteY8" fmla="*/ 70849 h 213005"/>
                  <a:gd name="connsiteX9" fmla="*/ 72631 w 213007"/>
                  <a:gd name="connsiteY9" fmla="*/ 0 h 213005"/>
                  <a:gd name="connsiteX10" fmla="*/ 136185 w 213007"/>
                  <a:gd name="connsiteY10" fmla="*/ 0 h 213005"/>
                  <a:gd name="connsiteX11" fmla="*/ 136185 w 213007"/>
                  <a:gd name="connsiteY11" fmla="*/ 70849 h 21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007" h="213005">
                    <a:moveTo>
                      <a:pt x="213007" y="70849"/>
                    </a:moveTo>
                    <a:lnTo>
                      <a:pt x="213007" y="134403"/>
                    </a:lnTo>
                    <a:lnTo>
                      <a:pt x="136185" y="134403"/>
                    </a:lnTo>
                    <a:lnTo>
                      <a:pt x="136185" y="213005"/>
                    </a:lnTo>
                    <a:lnTo>
                      <a:pt x="72631" y="213005"/>
                    </a:lnTo>
                    <a:lnTo>
                      <a:pt x="72631" y="134403"/>
                    </a:lnTo>
                    <a:lnTo>
                      <a:pt x="0" y="134403"/>
                    </a:lnTo>
                    <a:lnTo>
                      <a:pt x="0" y="70849"/>
                    </a:lnTo>
                    <a:lnTo>
                      <a:pt x="72631" y="70849"/>
                    </a:lnTo>
                    <a:lnTo>
                      <a:pt x="72631" y="0"/>
                    </a:lnTo>
                    <a:lnTo>
                      <a:pt x="136185" y="0"/>
                    </a:lnTo>
                    <a:lnTo>
                      <a:pt x="136185" y="70849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730379" y="1041685"/>
            <a:ext cx="3295658" cy="3201145"/>
            <a:chOff x="6416900" y="1526073"/>
            <a:chExt cx="4394211" cy="4268193"/>
          </a:xfrm>
        </p:grpSpPr>
        <p:grpSp>
          <p:nvGrpSpPr>
            <p:cNvPr id="6" name="组合 5"/>
            <p:cNvGrpSpPr/>
            <p:nvPr/>
          </p:nvGrpSpPr>
          <p:grpSpPr>
            <a:xfrm>
              <a:off x="8620066" y="2111621"/>
              <a:ext cx="2191045" cy="753731"/>
              <a:chOff x="8784658" y="2010360"/>
              <a:chExt cx="2191045" cy="753731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784658" y="2375330"/>
                <a:ext cx="2191045" cy="388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784658" y="2010360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620066" y="4446236"/>
              <a:ext cx="2191045" cy="753731"/>
              <a:chOff x="8784658" y="4344975"/>
              <a:chExt cx="2191045" cy="753731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784658" y="4709945"/>
                <a:ext cx="2191045" cy="388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8784658" y="4344975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416900" y="3860688"/>
              <a:ext cx="1933578" cy="1933578"/>
              <a:chOff x="6416900" y="3860688"/>
              <a:chExt cx="1933578" cy="1933578"/>
            </a:xfrm>
          </p:grpSpPr>
          <p:sp>
            <p:nvSpPr>
              <p:cNvPr id="15" name="任意多边形: 形状 14"/>
              <p:cNvSpPr/>
              <p:nvPr/>
            </p:nvSpPr>
            <p:spPr>
              <a:xfrm>
                <a:off x="6416900" y="3860688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6485164" y="3937536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7752648" y="3954899"/>
                <a:ext cx="529566" cy="529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>
                        <a:lumMod val="100000"/>
                      </a:schemeClr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7105282" y="4320176"/>
                <a:ext cx="589961" cy="1014602"/>
              </a:xfrm>
              <a:custGeom>
                <a:avLst/>
                <a:gdLst>
                  <a:gd name="connsiteX0" fmla="*/ 123152 w 195694"/>
                  <a:gd name="connsiteY0" fmla="*/ 165100 h 336550"/>
                  <a:gd name="connsiteX1" fmla="*/ 133928 w 195694"/>
                  <a:gd name="connsiteY1" fmla="*/ 175707 h 336550"/>
                  <a:gd name="connsiteX2" fmla="*/ 133928 w 195694"/>
                  <a:gd name="connsiteY2" fmla="*/ 245976 h 336550"/>
                  <a:gd name="connsiteX3" fmla="*/ 146050 w 195694"/>
                  <a:gd name="connsiteY3" fmla="*/ 264537 h 336550"/>
                  <a:gd name="connsiteX4" fmla="*/ 123152 w 195694"/>
                  <a:gd name="connsiteY4" fmla="*/ 285750 h 336550"/>
                  <a:gd name="connsiteX5" fmla="*/ 101600 w 195694"/>
                  <a:gd name="connsiteY5" fmla="*/ 264537 h 336550"/>
                  <a:gd name="connsiteX6" fmla="*/ 112376 w 195694"/>
                  <a:gd name="connsiteY6" fmla="*/ 245976 h 336550"/>
                  <a:gd name="connsiteX7" fmla="*/ 112376 w 195694"/>
                  <a:gd name="connsiteY7" fmla="*/ 175707 h 336550"/>
                  <a:gd name="connsiteX8" fmla="*/ 123152 w 195694"/>
                  <a:gd name="connsiteY8" fmla="*/ 165100 h 336550"/>
                  <a:gd name="connsiteX9" fmla="*/ 112610 w 195694"/>
                  <a:gd name="connsiteY9" fmla="*/ 20638 h 336550"/>
                  <a:gd name="connsiteX10" fmla="*/ 91497 w 195694"/>
                  <a:gd name="connsiteY10" fmla="*/ 43047 h 336550"/>
                  <a:gd name="connsiteX11" fmla="*/ 91497 w 195694"/>
                  <a:gd name="connsiteY11" fmla="*/ 221003 h 336550"/>
                  <a:gd name="connsiteX12" fmla="*/ 87539 w 195694"/>
                  <a:gd name="connsiteY12" fmla="*/ 228913 h 336550"/>
                  <a:gd name="connsiteX13" fmla="*/ 73025 w 195694"/>
                  <a:gd name="connsiteY13" fmla="*/ 264504 h 336550"/>
                  <a:gd name="connsiteX14" fmla="*/ 87539 w 195694"/>
                  <a:gd name="connsiteY14" fmla="*/ 300095 h 336550"/>
                  <a:gd name="connsiteX15" fmla="*/ 124485 w 195694"/>
                  <a:gd name="connsiteY15" fmla="*/ 315913 h 336550"/>
                  <a:gd name="connsiteX16" fmla="*/ 174625 w 195694"/>
                  <a:gd name="connsiteY16" fmla="*/ 265822 h 336550"/>
                  <a:gd name="connsiteX17" fmla="*/ 158791 w 195694"/>
                  <a:gd name="connsiteY17" fmla="*/ 228913 h 336550"/>
                  <a:gd name="connsiteX18" fmla="*/ 156153 w 195694"/>
                  <a:gd name="connsiteY18" fmla="*/ 221003 h 336550"/>
                  <a:gd name="connsiteX19" fmla="*/ 156153 w 195694"/>
                  <a:gd name="connsiteY19" fmla="*/ 43047 h 336550"/>
                  <a:gd name="connsiteX20" fmla="*/ 135041 w 195694"/>
                  <a:gd name="connsiteY20" fmla="*/ 20638 h 336550"/>
                  <a:gd name="connsiteX21" fmla="*/ 112610 w 195694"/>
                  <a:gd name="connsiteY21" fmla="*/ 20638 h 336550"/>
                  <a:gd name="connsiteX22" fmla="*/ 112297 w 195694"/>
                  <a:gd name="connsiteY22" fmla="*/ 0 h 336550"/>
                  <a:gd name="connsiteX23" fmla="*/ 134757 w 195694"/>
                  <a:gd name="connsiteY23" fmla="*/ 0 h 336550"/>
                  <a:gd name="connsiteX24" fmla="*/ 177033 w 195694"/>
                  <a:gd name="connsiteY24" fmla="*/ 43383 h 336550"/>
                  <a:gd name="connsiteX25" fmla="*/ 177033 w 195694"/>
                  <a:gd name="connsiteY25" fmla="*/ 215603 h 336550"/>
                  <a:gd name="connsiteX26" fmla="*/ 195529 w 195694"/>
                  <a:gd name="connsiteY26" fmla="*/ 265559 h 336550"/>
                  <a:gd name="connsiteX27" fmla="*/ 174391 w 195694"/>
                  <a:gd name="connsiteY27" fmla="*/ 315516 h 336550"/>
                  <a:gd name="connsiteX28" fmla="*/ 124187 w 195694"/>
                  <a:gd name="connsiteY28" fmla="*/ 336550 h 336550"/>
                  <a:gd name="connsiteX29" fmla="*/ 122866 w 195694"/>
                  <a:gd name="connsiteY29" fmla="*/ 336550 h 336550"/>
                  <a:gd name="connsiteX30" fmla="*/ 72663 w 195694"/>
                  <a:gd name="connsiteY30" fmla="*/ 315516 h 336550"/>
                  <a:gd name="connsiteX31" fmla="*/ 50203 w 195694"/>
                  <a:gd name="connsiteY31" fmla="*/ 264245 h 336550"/>
                  <a:gd name="connsiteX32" fmla="*/ 68699 w 195694"/>
                  <a:gd name="connsiteY32" fmla="*/ 215603 h 336550"/>
                  <a:gd name="connsiteX33" fmla="*/ 68699 w 195694"/>
                  <a:gd name="connsiteY33" fmla="*/ 148555 h 336550"/>
                  <a:gd name="connsiteX34" fmla="*/ 10569 w 195694"/>
                  <a:gd name="connsiteY34" fmla="*/ 148555 h 336550"/>
                  <a:gd name="connsiteX35" fmla="*/ 0 w 195694"/>
                  <a:gd name="connsiteY35" fmla="*/ 136723 h 336550"/>
                  <a:gd name="connsiteX36" fmla="*/ 10569 w 195694"/>
                  <a:gd name="connsiteY36" fmla="*/ 126206 h 336550"/>
                  <a:gd name="connsiteX37" fmla="*/ 68699 w 195694"/>
                  <a:gd name="connsiteY37" fmla="*/ 126206 h 336550"/>
                  <a:gd name="connsiteX38" fmla="*/ 68699 w 195694"/>
                  <a:gd name="connsiteY38" fmla="*/ 99913 h 336550"/>
                  <a:gd name="connsiteX39" fmla="*/ 10569 w 195694"/>
                  <a:gd name="connsiteY39" fmla="*/ 99913 h 336550"/>
                  <a:gd name="connsiteX40" fmla="*/ 0 w 195694"/>
                  <a:gd name="connsiteY40" fmla="*/ 89396 h 336550"/>
                  <a:gd name="connsiteX41" fmla="*/ 10569 w 195694"/>
                  <a:gd name="connsiteY41" fmla="*/ 78879 h 336550"/>
                  <a:gd name="connsiteX42" fmla="*/ 68699 w 195694"/>
                  <a:gd name="connsiteY42" fmla="*/ 78879 h 336550"/>
                  <a:gd name="connsiteX43" fmla="*/ 68699 w 195694"/>
                  <a:gd name="connsiteY43" fmla="*/ 52586 h 336550"/>
                  <a:gd name="connsiteX44" fmla="*/ 10569 w 195694"/>
                  <a:gd name="connsiteY44" fmla="*/ 52586 h 336550"/>
                  <a:gd name="connsiteX45" fmla="*/ 0 w 195694"/>
                  <a:gd name="connsiteY45" fmla="*/ 42069 h 336550"/>
                  <a:gd name="connsiteX46" fmla="*/ 10569 w 195694"/>
                  <a:gd name="connsiteY46" fmla="*/ 30237 h 336550"/>
                  <a:gd name="connsiteX47" fmla="*/ 70020 w 195694"/>
                  <a:gd name="connsiteY47" fmla="*/ 30237 h 336550"/>
                  <a:gd name="connsiteX48" fmla="*/ 112297 w 195694"/>
                  <a:gd name="connsiteY4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95694" h="336550">
                    <a:moveTo>
                      <a:pt x="123152" y="165100"/>
                    </a:moveTo>
                    <a:cubicBezTo>
                      <a:pt x="129887" y="165100"/>
                      <a:pt x="133928" y="169078"/>
                      <a:pt x="133928" y="175707"/>
                    </a:cubicBezTo>
                    <a:cubicBezTo>
                      <a:pt x="133928" y="175707"/>
                      <a:pt x="133928" y="175707"/>
                      <a:pt x="133928" y="245976"/>
                    </a:cubicBezTo>
                    <a:cubicBezTo>
                      <a:pt x="140662" y="249953"/>
                      <a:pt x="146050" y="256582"/>
                      <a:pt x="146050" y="264537"/>
                    </a:cubicBezTo>
                    <a:cubicBezTo>
                      <a:pt x="146050" y="276469"/>
                      <a:pt x="135274" y="285750"/>
                      <a:pt x="123152" y="285750"/>
                    </a:cubicBezTo>
                    <a:cubicBezTo>
                      <a:pt x="111029" y="285750"/>
                      <a:pt x="101600" y="276469"/>
                      <a:pt x="101600" y="264537"/>
                    </a:cubicBezTo>
                    <a:cubicBezTo>
                      <a:pt x="101600" y="256582"/>
                      <a:pt x="105641" y="249953"/>
                      <a:pt x="112376" y="245976"/>
                    </a:cubicBezTo>
                    <a:cubicBezTo>
                      <a:pt x="112376" y="245976"/>
                      <a:pt x="112376" y="245976"/>
                      <a:pt x="112376" y="175707"/>
                    </a:cubicBezTo>
                    <a:cubicBezTo>
                      <a:pt x="112376" y="169078"/>
                      <a:pt x="117764" y="165100"/>
                      <a:pt x="123152" y="165100"/>
                    </a:cubicBezTo>
                    <a:close/>
                    <a:moveTo>
                      <a:pt x="112610" y="20638"/>
                    </a:moveTo>
                    <a:cubicBezTo>
                      <a:pt x="100734" y="20638"/>
                      <a:pt x="91497" y="31183"/>
                      <a:pt x="91497" y="43047"/>
                    </a:cubicBezTo>
                    <a:cubicBezTo>
                      <a:pt x="91497" y="43047"/>
                      <a:pt x="91497" y="43047"/>
                      <a:pt x="91497" y="221003"/>
                    </a:cubicBezTo>
                    <a:cubicBezTo>
                      <a:pt x="91497" y="223640"/>
                      <a:pt x="90178" y="226276"/>
                      <a:pt x="87539" y="228913"/>
                    </a:cubicBezTo>
                    <a:cubicBezTo>
                      <a:pt x="78303" y="238140"/>
                      <a:pt x="73025" y="251322"/>
                      <a:pt x="73025" y="264504"/>
                    </a:cubicBezTo>
                    <a:cubicBezTo>
                      <a:pt x="73025" y="277686"/>
                      <a:pt x="78303" y="290868"/>
                      <a:pt x="87539" y="300095"/>
                    </a:cubicBezTo>
                    <a:cubicBezTo>
                      <a:pt x="98095" y="310640"/>
                      <a:pt x="109971" y="315913"/>
                      <a:pt x="124485" y="315913"/>
                    </a:cubicBezTo>
                    <a:cubicBezTo>
                      <a:pt x="150875" y="314595"/>
                      <a:pt x="173306" y="292186"/>
                      <a:pt x="174625" y="265822"/>
                    </a:cubicBezTo>
                    <a:cubicBezTo>
                      <a:pt x="174625" y="251322"/>
                      <a:pt x="169347" y="238140"/>
                      <a:pt x="158791" y="228913"/>
                    </a:cubicBezTo>
                    <a:cubicBezTo>
                      <a:pt x="157472" y="226276"/>
                      <a:pt x="156153" y="223640"/>
                      <a:pt x="156153" y="221003"/>
                    </a:cubicBezTo>
                    <a:cubicBezTo>
                      <a:pt x="156153" y="221003"/>
                      <a:pt x="156153" y="221003"/>
                      <a:pt x="156153" y="43047"/>
                    </a:cubicBezTo>
                    <a:cubicBezTo>
                      <a:pt x="156153" y="31183"/>
                      <a:pt x="146916" y="20638"/>
                      <a:pt x="135041" y="20638"/>
                    </a:cubicBezTo>
                    <a:cubicBezTo>
                      <a:pt x="135041" y="20638"/>
                      <a:pt x="135041" y="20638"/>
                      <a:pt x="112610" y="20638"/>
                    </a:cubicBezTo>
                    <a:close/>
                    <a:moveTo>
                      <a:pt x="112297" y="0"/>
                    </a:moveTo>
                    <a:cubicBezTo>
                      <a:pt x="112297" y="0"/>
                      <a:pt x="112297" y="0"/>
                      <a:pt x="134757" y="0"/>
                    </a:cubicBezTo>
                    <a:cubicBezTo>
                      <a:pt x="158537" y="0"/>
                      <a:pt x="177033" y="19719"/>
                      <a:pt x="177033" y="43383"/>
                    </a:cubicBezTo>
                    <a:cubicBezTo>
                      <a:pt x="177033" y="43383"/>
                      <a:pt x="177033" y="43383"/>
                      <a:pt x="177033" y="215603"/>
                    </a:cubicBezTo>
                    <a:cubicBezTo>
                      <a:pt x="190245" y="230064"/>
                      <a:pt x="196850" y="247154"/>
                      <a:pt x="195529" y="265559"/>
                    </a:cubicBezTo>
                    <a:cubicBezTo>
                      <a:pt x="195529" y="283964"/>
                      <a:pt x="187602" y="302369"/>
                      <a:pt x="174391" y="315516"/>
                    </a:cubicBezTo>
                    <a:cubicBezTo>
                      <a:pt x="161179" y="328662"/>
                      <a:pt x="142683" y="336550"/>
                      <a:pt x="124187" y="336550"/>
                    </a:cubicBezTo>
                    <a:cubicBezTo>
                      <a:pt x="124187" y="336550"/>
                      <a:pt x="124187" y="336550"/>
                      <a:pt x="122866" y="336550"/>
                    </a:cubicBezTo>
                    <a:cubicBezTo>
                      <a:pt x="104370" y="336550"/>
                      <a:pt x="85874" y="328662"/>
                      <a:pt x="72663" y="315516"/>
                    </a:cubicBezTo>
                    <a:cubicBezTo>
                      <a:pt x="58130" y="302369"/>
                      <a:pt x="50203" y="283964"/>
                      <a:pt x="50203" y="264245"/>
                    </a:cubicBezTo>
                    <a:cubicBezTo>
                      <a:pt x="50203" y="245839"/>
                      <a:pt x="56809" y="230064"/>
                      <a:pt x="68699" y="215603"/>
                    </a:cubicBezTo>
                    <a:cubicBezTo>
                      <a:pt x="68699" y="215603"/>
                      <a:pt x="68699" y="215603"/>
                      <a:pt x="68699" y="148555"/>
                    </a:cubicBezTo>
                    <a:cubicBezTo>
                      <a:pt x="68699" y="148555"/>
                      <a:pt x="68699" y="148555"/>
                      <a:pt x="10569" y="148555"/>
                    </a:cubicBezTo>
                    <a:cubicBezTo>
                      <a:pt x="3963" y="148555"/>
                      <a:pt x="0" y="143296"/>
                      <a:pt x="0" y="136723"/>
                    </a:cubicBezTo>
                    <a:cubicBezTo>
                      <a:pt x="0" y="131465"/>
                      <a:pt x="3963" y="126206"/>
                      <a:pt x="10569" y="126206"/>
                    </a:cubicBezTo>
                    <a:cubicBezTo>
                      <a:pt x="10569" y="126206"/>
                      <a:pt x="10569" y="126206"/>
                      <a:pt x="68699" y="126206"/>
                    </a:cubicBezTo>
                    <a:cubicBezTo>
                      <a:pt x="68699" y="126206"/>
                      <a:pt x="68699" y="126206"/>
                      <a:pt x="68699" y="99913"/>
                    </a:cubicBezTo>
                    <a:cubicBezTo>
                      <a:pt x="68699" y="99913"/>
                      <a:pt x="68699" y="99913"/>
                      <a:pt x="10569" y="99913"/>
                    </a:cubicBezTo>
                    <a:cubicBezTo>
                      <a:pt x="3963" y="99913"/>
                      <a:pt x="0" y="95969"/>
                      <a:pt x="0" y="89396"/>
                    </a:cubicBezTo>
                    <a:cubicBezTo>
                      <a:pt x="0" y="82823"/>
                      <a:pt x="3963" y="78879"/>
                      <a:pt x="10569" y="78879"/>
                    </a:cubicBezTo>
                    <a:cubicBezTo>
                      <a:pt x="10569" y="78879"/>
                      <a:pt x="10569" y="78879"/>
                      <a:pt x="68699" y="78879"/>
                    </a:cubicBezTo>
                    <a:cubicBezTo>
                      <a:pt x="68699" y="78879"/>
                      <a:pt x="68699" y="78879"/>
                      <a:pt x="68699" y="52586"/>
                    </a:cubicBezTo>
                    <a:cubicBezTo>
                      <a:pt x="68699" y="52586"/>
                      <a:pt x="68699" y="52586"/>
                      <a:pt x="10569" y="52586"/>
                    </a:cubicBezTo>
                    <a:cubicBezTo>
                      <a:pt x="3963" y="52586"/>
                      <a:pt x="0" y="47327"/>
                      <a:pt x="0" y="42069"/>
                    </a:cubicBezTo>
                    <a:cubicBezTo>
                      <a:pt x="0" y="35495"/>
                      <a:pt x="3963" y="30237"/>
                      <a:pt x="10569" y="30237"/>
                    </a:cubicBezTo>
                    <a:cubicBezTo>
                      <a:pt x="10569" y="30237"/>
                      <a:pt x="10569" y="30237"/>
                      <a:pt x="70020" y="30237"/>
                    </a:cubicBezTo>
                    <a:cubicBezTo>
                      <a:pt x="75305" y="13146"/>
                      <a:pt x="92480" y="0"/>
                      <a:pt x="112297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 rot="18870430">
                <a:off x="7910928" y="4113180"/>
                <a:ext cx="213007" cy="213005"/>
              </a:xfrm>
              <a:custGeom>
                <a:avLst/>
                <a:gdLst>
                  <a:gd name="connsiteX0" fmla="*/ 213007 w 213007"/>
                  <a:gd name="connsiteY0" fmla="*/ 70849 h 213005"/>
                  <a:gd name="connsiteX1" fmla="*/ 213007 w 213007"/>
                  <a:gd name="connsiteY1" fmla="*/ 134403 h 213005"/>
                  <a:gd name="connsiteX2" fmla="*/ 136185 w 213007"/>
                  <a:gd name="connsiteY2" fmla="*/ 134403 h 213005"/>
                  <a:gd name="connsiteX3" fmla="*/ 136185 w 213007"/>
                  <a:gd name="connsiteY3" fmla="*/ 213005 h 213005"/>
                  <a:gd name="connsiteX4" fmla="*/ 72631 w 213007"/>
                  <a:gd name="connsiteY4" fmla="*/ 213005 h 213005"/>
                  <a:gd name="connsiteX5" fmla="*/ 72631 w 213007"/>
                  <a:gd name="connsiteY5" fmla="*/ 134403 h 213005"/>
                  <a:gd name="connsiteX6" fmla="*/ 0 w 213007"/>
                  <a:gd name="connsiteY6" fmla="*/ 134403 h 213005"/>
                  <a:gd name="connsiteX7" fmla="*/ 0 w 213007"/>
                  <a:gd name="connsiteY7" fmla="*/ 70849 h 213005"/>
                  <a:gd name="connsiteX8" fmla="*/ 72631 w 213007"/>
                  <a:gd name="connsiteY8" fmla="*/ 70849 h 213005"/>
                  <a:gd name="connsiteX9" fmla="*/ 72631 w 213007"/>
                  <a:gd name="connsiteY9" fmla="*/ 0 h 213005"/>
                  <a:gd name="connsiteX10" fmla="*/ 136185 w 213007"/>
                  <a:gd name="connsiteY10" fmla="*/ 0 h 213005"/>
                  <a:gd name="connsiteX11" fmla="*/ 136185 w 213007"/>
                  <a:gd name="connsiteY11" fmla="*/ 70849 h 21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007" h="213005">
                    <a:moveTo>
                      <a:pt x="213007" y="70849"/>
                    </a:moveTo>
                    <a:lnTo>
                      <a:pt x="213007" y="134403"/>
                    </a:lnTo>
                    <a:lnTo>
                      <a:pt x="136185" y="134403"/>
                    </a:lnTo>
                    <a:lnTo>
                      <a:pt x="136185" y="213005"/>
                    </a:lnTo>
                    <a:lnTo>
                      <a:pt x="72631" y="213005"/>
                    </a:lnTo>
                    <a:lnTo>
                      <a:pt x="72631" y="134403"/>
                    </a:lnTo>
                    <a:lnTo>
                      <a:pt x="0" y="134403"/>
                    </a:lnTo>
                    <a:lnTo>
                      <a:pt x="0" y="70849"/>
                    </a:lnTo>
                    <a:lnTo>
                      <a:pt x="72631" y="70849"/>
                    </a:lnTo>
                    <a:lnTo>
                      <a:pt x="72631" y="0"/>
                    </a:lnTo>
                    <a:lnTo>
                      <a:pt x="136185" y="0"/>
                    </a:lnTo>
                    <a:lnTo>
                      <a:pt x="136185" y="70849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416900" y="1526073"/>
              <a:ext cx="1933578" cy="1933578"/>
              <a:chOff x="6416900" y="1526073"/>
              <a:chExt cx="1933578" cy="1933578"/>
            </a:xfrm>
          </p:grpSpPr>
          <p:sp>
            <p:nvSpPr>
              <p:cNvPr id="10" name="任意多边形: 形状 9"/>
              <p:cNvSpPr/>
              <p:nvPr/>
            </p:nvSpPr>
            <p:spPr>
              <a:xfrm>
                <a:off x="6416900" y="1526073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6485164" y="1602921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7752648" y="1620284"/>
                <a:ext cx="529566" cy="529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>
                        <a:lumMod val="100000"/>
                      </a:schemeClr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7003038" y="1985561"/>
                <a:ext cx="794449" cy="1014602"/>
              </a:xfrm>
              <a:custGeom>
                <a:avLst/>
                <a:gdLst>
                  <a:gd name="connsiteX0" fmla="*/ 52387 w 263525"/>
                  <a:gd name="connsiteY0" fmla="*/ 268288 h 336551"/>
                  <a:gd name="connsiteX1" fmla="*/ 209550 w 263525"/>
                  <a:gd name="connsiteY1" fmla="*/ 268288 h 336551"/>
                  <a:gd name="connsiteX2" fmla="*/ 209550 w 263525"/>
                  <a:gd name="connsiteY2" fmla="*/ 320798 h 336551"/>
                  <a:gd name="connsiteX3" fmla="*/ 193834 w 263525"/>
                  <a:gd name="connsiteY3" fmla="*/ 336551 h 336551"/>
                  <a:gd name="connsiteX4" fmla="*/ 68104 w 263525"/>
                  <a:gd name="connsiteY4" fmla="*/ 336551 h 336551"/>
                  <a:gd name="connsiteX5" fmla="*/ 52387 w 263525"/>
                  <a:gd name="connsiteY5" fmla="*/ 320798 h 336551"/>
                  <a:gd name="connsiteX6" fmla="*/ 131763 w 263525"/>
                  <a:gd name="connsiteY6" fmla="*/ 0 h 336551"/>
                  <a:gd name="connsiteX7" fmla="*/ 263525 w 263525"/>
                  <a:gd name="connsiteY7" fmla="*/ 131410 h 336551"/>
                  <a:gd name="connsiteX8" fmla="*/ 210820 w 263525"/>
                  <a:gd name="connsiteY8" fmla="*/ 236538 h 336551"/>
                  <a:gd name="connsiteX9" fmla="*/ 147574 w 263525"/>
                  <a:gd name="connsiteY9" fmla="*/ 236538 h 336551"/>
                  <a:gd name="connsiteX10" fmla="*/ 147574 w 263525"/>
                  <a:gd name="connsiteY10" fmla="*/ 178718 h 336551"/>
                  <a:gd name="connsiteX11" fmla="*/ 163386 w 263525"/>
                  <a:gd name="connsiteY11" fmla="*/ 178718 h 336551"/>
                  <a:gd name="connsiteX12" fmla="*/ 179197 w 263525"/>
                  <a:gd name="connsiteY12" fmla="*/ 162948 h 336551"/>
                  <a:gd name="connsiteX13" fmla="*/ 163386 w 263525"/>
                  <a:gd name="connsiteY13" fmla="*/ 147179 h 336551"/>
                  <a:gd name="connsiteX14" fmla="*/ 100140 w 263525"/>
                  <a:gd name="connsiteY14" fmla="*/ 147179 h 336551"/>
                  <a:gd name="connsiteX15" fmla="*/ 84328 w 263525"/>
                  <a:gd name="connsiteY15" fmla="*/ 162948 h 336551"/>
                  <a:gd name="connsiteX16" fmla="*/ 100140 w 263525"/>
                  <a:gd name="connsiteY16" fmla="*/ 178718 h 336551"/>
                  <a:gd name="connsiteX17" fmla="*/ 115951 w 263525"/>
                  <a:gd name="connsiteY17" fmla="*/ 178718 h 336551"/>
                  <a:gd name="connsiteX18" fmla="*/ 115951 w 263525"/>
                  <a:gd name="connsiteY18" fmla="*/ 236538 h 336551"/>
                  <a:gd name="connsiteX19" fmla="*/ 52705 w 263525"/>
                  <a:gd name="connsiteY19" fmla="*/ 236538 h 336551"/>
                  <a:gd name="connsiteX20" fmla="*/ 0 w 263525"/>
                  <a:gd name="connsiteY20" fmla="*/ 131410 h 336551"/>
                  <a:gd name="connsiteX21" fmla="*/ 131763 w 263525"/>
                  <a:gd name="connsiteY21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3525" h="336551">
                    <a:moveTo>
                      <a:pt x="52387" y="268288"/>
                    </a:moveTo>
                    <a:cubicBezTo>
                      <a:pt x="52387" y="268288"/>
                      <a:pt x="52387" y="268288"/>
                      <a:pt x="209550" y="268288"/>
                    </a:cubicBezTo>
                    <a:cubicBezTo>
                      <a:pt x="209550" y="268288"/>
                      <a:pt x="209550" y="268288"/>
                      <a:pt x="209550" y="320798"/>
                    </a:cubicBezTo>
                    <a:cubicBezTo>
                      <a:pt x="209550" y="329987"/>
                      <a:pt x="203002" y="336551"/>
                      <a:pt x="193834" y="336551"/>
                    </a:cubicBezTo>
                    <a:cubicBezTo>
                      <a:pt x="193834" y="336551"/>
                      <a:pt x="193834" y="336551"/>
                      <a:pt x="68104" y="336551"/>
                    </a:cubicBezTo>
                    <a:cubicBezTo>
                      <a:pt x="58936" y="336551"/>
                      <a:pt x="52387" y="329987"/>
                      <a:pt x="52387" y="320798"/>
                    </a:cubicBezTo>
                    <a:close/>
                    <a:moveTo>
                      <a:pt x="131763" y="0"/>
                    </a:moveTo>
                    <a:cubicBezTo>
                      <a:pt x="204232" y="0"/>
                      <a:pt x="263525" y="59135"/>
                      <a:pt x="263525" y="131410"/>
                    </a:cubicBezTo>
                    <a:cubicBezTo>
                      <a:pt x="263525" y="173461"/>
                      <a:pt x="243761" y="211570"/>
                      <a:pt x="210820" y="236538"/>
                    </a:cubicBezTo>
                    <a:cubicBezTo>
                      <a:pt x="210820" y="236538"/>
                      <a:pt x="210820" y="236538"/>
                      <a:pt x="147574" y="236538"/>
                    </a:cubicBezTo>
                    <a:cubicBezTo>
                      <a:pt x="147574" y="236538"/>
                      <a:pt x="147574" y="236538"/>
                      <a:pt x="147574" y="178718"/>
                    </a:cubicBezTo>
                    <a:cubicBezTo>
                      <a:pt x="147574" y="178718"/>
                      <a:pt x="147574" y="178718"/>
                      <a:pt x="163386" y="178718"/>
                    </a:cubicBezTo>
                    <a:cubicBezTo>
                      <a:pt x="172609" y="178718"/>
                      <a:pt x="179197" y="172147"/>
                      <a:pt x="179197" y="162948"/>
                    </a:cubicBezTo>
                    <a:cubicBezTo>
                      <a:pt x="179197" y="153750"/>
                      <a:pt x="172609" y="147179"/>
                      <a:pt x="163386" y="147179"/>
                    </a:cubicBezTo>
                    <a:cubicBezTo>
                      <a:pt x="163386" y="147179"/>
                      <a:pt x="163386" y="147179"/>
                      <a:pt x="100140" y="147179"/>
                    </a:cubicBezTo>
                    <a:cubicBezTo>
                      <a:pt x="90916" y="147179"/>
                      <a:pt x="84328" y="153750"/>
                      <a:pt x="84328" y="162948"/>
                    </a:cubicBezTo>
                    <a:cubicBezTo>
                      <a:pt x="84328" y="172147"/>
                      <a:pt x="90916" y="178718"/>
                      <a:pt x="100140" y="178718"/>
                    </a:cubicBezTo>
                    <a:cubicBezTo>
                      <a:pt x="100140" y="178718"/>
                      <a:pt x="100140" y="178718"/>
                      <a:pt x="115951" y="178718"/>
                    </a:cubicBezTo>
                    <a:cubicBezTo>
                      <a:pt x="115951" y="178718"/>
                      <a:pt x="115951" y="178718"/>
                      <a:pt x="115951" y="236538"/>
                    </a:cubicBezTo>
                    <a:cubicBezTo>
                      <a:pt x="115951" y="236538"/>
                      <a:pt x="115951" y="236538"/>
                      <a:pt x="52705" y="236538"/>
                    </a:cubicBezTo>
                    <a:cubicBezTo>
                      <a:pt x="19764" y="211570"/>
                      <a:pt x="0" y="173461"/>
                      <a:pt x="0" y="131410"/>
                    </a:cubicBezTo>
                    <a:cubicBezTo>
                      <a:pt x="0" y="59135"/>
                      <a:pt x="59293" y="0"/>
                      <a:pt x="131763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 rot="18870430">
                <a:off x="7910928" y="1778565"/>
                <a:ext cx="213007" cy="213005"/>
              </a:xfrm>
              <a:custGeom>
                <a:avLst/>
                <a:gdLst>
                  <a:gd name="connsiteX0" fmla="*/ 213007 w 213007"/>
                  <a:gd name="connsiteY0" fmla="*/ 70849 h 213005"/>
                  <a:gd name="connsiteX1" fmla="*/ 213007 w 213007"/>
                  <a:gd name="connsiteY1" fmla="*/ 134403 h 213005"/>
                  <a:gd name="connsiteX2" fmla="*/ 136185 w 213007"/>
                  <a:gd name="connsiteY2" fmla="*/ 134403 h 213005"/>
                  <a:gd name="connsiteX3" fmla="*/ 136185 w 213007"/>
                  <a:gd name="connsiteY3" fmla="*/ 213005 h 213005"/>
                  <a:gd name="connsiteX4" fmla="*/ 72631 w 213007"/>
                  <a:gd name="connsiteY4" fmla="*/ 213005 h 213005"/>
                  <a:gd name="connsiteX5" fmla="*/ 72631 w 213007"/>
                  <a:gd name="connsiteY5" fmla="*/ 134403 h 213005"/>
                  <a:gd name="connsiteX6" fmla="*/ 0 w 213007"/>
                  <a:gd name="connsiteY6" fmla="*/ 134403 h 213005"/>
                  <a:gd name="connsiteX7" fmla="*/ 0 w 213007"/>
                  <a:gd name="connsiteY7" fmla="*/ 70849 h 213005"/>
                  <a:gd name="connsiteX8" fmla="*/ 72631 w 213007"/>
                  <a:gd name="connsiteY8" fmla="*/ 70849 h 213005"/>
                  <a:gd name="connsiteX9" fmla="*/ 72631 w 213007"/>
                  <a:gd name="connsiteY9" fmla="*/ 0 h 213005"/>
                  <a:gd name="connsiteX10" fmla="*/ 136185 w 213007"/>
                  <a:gd name="connsiteY10" fmla="*/ 0 h 213005"/>
                  <a:gd name="connsiteX11" fmla="*/ 136185 w 213007"/>
                  <a:gd name="connsiteY11" fmla="*/ 70849 h 21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007" h="213005">
                    <a:moveTo>
                      <a:pt x="213007" y="70849"/>
                    </a:moveTo>
                    <a:lnTo>
                      <a:pt x="213007" y="134403"/>
                    </a:lnTo>
                    <a:lnTo>
                      <a:pt x="136185" y="134403"/>
                    </a:lnTo>
                    <a:lnTo>
                      <a:pt x="136185" y="213005"/>
                    </a:lnTo>
                    <a:lnTo>
                      <a:pt x="72631" y="213005"/>
                    </a:lnTo>
                    <a:lnTo>
                      <a:pt x="72631" y="134403"/>
                    </a:lnTo>
                    <a:lnTo>
                      <a:pt x="0" y="134403"/>
                    </a:lnTo>
                    <a:lnTo>
                      <a:pt x="0" y="70849"/>
                    </a:lnTo>
                    <a:lnTo>
                      <a:pt x="72631" y="70849"/>
                    </a:lnTo>
                    <a:lnTo>
                      <a:pt x="72631" y="0"/>
                    </a:lnTo>
                    <a:lnTo>
                      <a:pt x="136185" y="0"/>
                    </a:lnTo>
                    <a:lnTo>
                      <a:pt x="136185" y="70849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131840" y="2775085"/>
            <a:ext cx="3295317" cy="948793"/>
            <a:chOff x="5402407" y="1171056"/>
            <a:chExt cx="3295317" cy="948793"/>
          </a:xfrm>
        </p:grpSpPr>
        <p:sp>
          <p:nvSpPr>
            <p:cNvPr id="11" name="文本框 10"/>
            <p:cNvSpPr txBox="1"/>
            <p:nvPr/>
          </p:nvSpPr>
          <p:spPr>
            <a:xfrm>
              <a:off x="5402407" y="1171056"/>
              <a:ext cx="3295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标题文字添加此处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48540" y="1603104"/>
              <a:ext cx="2998460" cy="5167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print the presentation and make it into a film to be used in a wider field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18465" y="1410839"/>
            <a:ext cx="1152268" cy="1152268"/>
            <a:chOff x="4018465" y="1063488"/>
            <a:chExt cx="1152268" cy="1152268"/>
          </a:xfrm>
          <a:solidFill>
            <a:srgbClr val="33AAB9"/>
          </a:solidFill>
        </p:grpSpPr>
        <p:sp>
          <p:nvSpPr>
            <p:cNvPr id="14" name="矩形: 圆角 13"/>
            <p:cNvSpPr/>
            <p:nvPr/>
          </p:nvSpPr>
          <p:spPr>
            <a:xfrm rot="18950960">
              <a:off x="4018465" y="1063488"/>
              <a:ext cx="1152268" cy="1152268"/>
            </a:xfrm>
            <a:prstGeom prst="roundRect">
              <a:avLst>
                <a:gd name="adj" fmla="val 1442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4320684" y="1255102"/>
              <a:ext cx="720080" cy="6771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4400" b="1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</a:rPr>
                <a:t>03</a:t>
              </a:r>
              <a:endParaRPr lang="en-US" altLang="en-US" sz="1600" b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Freeform 5"/>
          <p:cNvSpPr/>
          <p:nvPr/>
        </p:nvSpPr>
        <p:spPr bwMode="auto">
          <a:xfrm>
            <a:off x="6878638" y="2898675"/>
            <a:ext cx="2263775" cy="2265363"/>
          </a:xfrm>
          <a:custGeom>
            <a:avLst/>
            <a:gdLst>
              <a:gd name="T0" fmla="*/ 1426 w 1426"/>
              <a:gd name="T1" fmla="*/ 0 h 1427"/>
              <a:gd name="T2" fmla="*/ 1426 w 1426"/>
              <a:gd name="T3" fmla="*/ 1427 h 1427"/>
              <a:gd name="T4" fmla="*/ 0 w 1426"/>
              <a:gd name="T5" fmla="*/ 1427 h 1427"/>
              <a:gd name="T6" fmla="*/ 1426 w 1426"/>
              <a:gd name="T7" fmla="*/ 0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6" h="1427">
                <a:moveTo>
                  <a:pt x="1426" y="0"/>
                </a:moveTo>
                <a:lnTo>
                  <a:pt x="1426" y="1427"/>
                </a:lnTo>
                <a:lnTo>
                  <a:pt x="0" y="1427"/>
                </a:lnTo>
                <a:lnTo>
                  <a:pt x="1426" y="0"/>
                </a:lnTo>
                <a:close/>
              </a:path>
            </a:pathLst>
          </a:custGeom>
          <a:solidFill>
            <a:srgbClr val="172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46750" y="2898675"/>
            <a:ext cx="3395663" cy="2265363"/>
            <a:chOff x="5746750" y="2898675"/>
            <a:chExt cx="3395663" cy="2265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 6"/>
            <p:cNvSpPr/>
            <p:nvPr/>
          </p:nvSpPr>
          <p:spPr bwMode="auto">
            <a:xfrm>
              <a:off x="6878638" y="2898675"/>
              <a:ext cx="1130300" cy="1133475"/>
            </a:xfrm>
            <a:custGeom>
              <a:avLst/>
              <a:gdLst>
                <a:gd name="T0" fmla="*/ 712 w 712"/>
                <a:gd name="T1" fmla="*/ 714 h 714"/>
                <a:gd name="T2" fmla="*/ 712 w 712"/>
                <a:gd name="T3" fmla="*/ 0 h 714"/>
                <a:gd name="T4" fmla="*/ 0 w 712"/>
                <a:gd name="T5" fmla="*/ 714 h 714"/>
                <a:gd name="T6" fmla="*/ 712 w 712"/>
                <a:gd name="T7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714">
                  <a:moveTo>
                    <a:pt x="712" y="714"/>
                  </a:moveTo>
                  <a:lnTo>
                    <a:pt x="712" y="0"/>
                  </a:lnTo>
                  <a:lnTo>
                    <a:pt x="0" y="714"/>
                  </a:lnTo>
                  <a:lnTo>
                    <a:pt x="712" y="714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6878638" y="4032150"/>
              <a:ext cx="1130300" cy="1131888"/>
            </a:xfrm>
            <a:custGeom>
              <a:avLst/>
              <a:gdLst>
                <a:gd name="T0" fmla="*/ 0 w 712"/>
                <a:gd name="T1" fmla="*/ 0 h 713"/>
                <a:gd name="T2" fmla="*/ 0 w 712"/>
                <a:gd name="T3" fmla="*/ 713 h 713"/>
                <a:gd name="T4" fmla="*/ 712 w 712"/>
                <a:gd name="T5" fmla="*/ 0 h 713"/>
                <a:gd name="T6" fmla="*/ 0 w 712"/>
                <a:gd name="T7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713">
                  <a:moveTo>
                    <a:pt x="0" y="0"/>
                  </a:moveTo>
                  <a:lnTo>
                    <a:pt x="0" y="713"/>
                  </a:lnTo>
                  <a:lnTo>
                    <a:pt x="7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8008938" y="2898675"/>
              <a:ext cx="1133475" cy="1133475"/>
            </a:xfrm>
            <a:custGeom>
              <a:avLst/>
              <a:gdLst>
                <a:gd name="T0" fmla="*/ 0 w 714"/>
                <a:gd name="T1" fmla="*/ 0 h 714"/>
                <a:gd name="T2" fmla="*/ 0 w 714"/>
                <a:gd name="T3" fmla="*/ 714 h 714"/>
                <a:gd name="T4" fmla="*/ 714 w 714"/>
                <a:gd name="T5" fmla="*/ 0 h 714"/>
                <a:gd name="T6" fmla="*/ 0 w 714"/>
                <a:gd name="T7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4" h="714">
                  <a:moveTo>
                    <a:pt x="0" y="0"/>
                  </a:moveTo>
                  <a:lnTo>
                    <a:pt x="0" y="714"/>
                  </a:lnTo>
                  <a:lnTo>
                    <a:pt x="7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5746750" y="4032150"/>
              <a:ext cx="1131888" cy="1131888"/>
            </a:xfrm>
            <a:custGeom>
              <a:avLst/>
              <a:gdLst>
                <a:gd name="T0" fmla="*/ 713 w 713"/>
                <a:gd name="T1" fmla="*/ 713 h 713"/>
                <a:gd name="T2" fmla="*/ 713 w 713"/>
                <a:gd name="T3" fmla="*/ 0 h 713"/>
                <a:gd name="T4" fmla="*/ 0 w 713"/>
                <a:gd name="T5" fmla="*/ 713 h 713"/>
                <a:gd name="T6" fmla="*/ 713 w 713"/>
                <a:gd name="T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3" h="713">
                  <a:moveTo>
                    <a:pt x="713" y="713"/>
                  </a:moveTo>
                  <a:lnTo>
                    <a:pt x="713" y="0"/>
                  </a:lnTo>
                  <a:lnTo>
                    <a:pt x="0" y="713"/>
                  </a:lnTo>
                  <a:lnTo>
                    <a:pt x="713" y="713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Freeform 10"/>
          <p:cNvSpPr/>
          <p:nvPr/>
        </p:nvSpPr>
        <p:spPr bwMode="auto">
          <a:xfrm>
            <a:off x="-1588" y="-1588"/>
            <a:ext cx="3063875" cy="3067050"/>
          </a:xfrm>
          <a:custGeom>
            <a:avLst/>
            <a:gdLst>
              <a:gd name="T0" fmla="*/ 0 w 1930"/>
              <a:gd name="T1" fmla="*/ 1932 h 1932"/>
              <a:gd name="T2" fmla="*/ 0 w 1930"/>
              <a:gd name="T3" fmla="*/ 0 h 1932"/>
              <a:gd name="T4" fmla="*/ 1930 w 1930"/>
              <a:gd name="T5" fmla="*/ 0 h 1932"/>
              <a:gd name="T6" fmla="*/ 0 w 1930"/>
              <a:gd name="T7" fmla="*/ 1932 h 1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0" h="1932">
                <a:moveTo>
                  <a:pt x="0" y="1932"/>
                </a:moveTo>
                <a:lnTo>
                  <a:pt x="0" y="0"/>
                </a:lnTo>
                <a:lnTo>
                  <a:pt x="1930" y="0"/>
                </a:lnTo>
                <a:lnTo>
                  <a:pt x="0" y="1932"/>
                </a:lnTo>
                <a:close/>
              </a:path>
            </a:pathLst>
          </a:custGeom>
          <a:solidFill>
            <a:srgbClr val="172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588" y="-1588"/>
            <a:ext cx="4597401" cy="3067051"/>
            <a:chOff x="-1588" y="-1588"/>
            <a:chExt cx="4597401" cy="306705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4" name="Freeform 11"/>
            <p:cNvSpPr/>
            <p:nvPr/>
          </p:nvSpPr>
          <p:spPr bwMode="auto">
            <a:xfrm>
              <a:off x="1530350" y="1531938"/>
              <a:ext cx="1531938" cy="1533525"/>
            </a:xfrm>
            <a:custGeom>
              <a:avLst/>
              <a:gdLst>
                <a:gd name="T0" fmla="*/ 0 w 965"/>
                <a:gd name="T1" fmla="*/ 0 h 966"/>
                <a:gd name="T2" fmla="*/ 0 w 965"/>
                <a:gd name="T3" fmla="*/ 966 h 966"/>
                <a:gd name="T4" fmla="*/ 965 w 965"/>
                <a:gd name="T5" fmla="*/ 0 h 966"/>
                <a:gd name="T6" fmla="*/ 0 w 965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0" y="0"/>
                  </a:moveTo>
                  <a:lnTo>
                    <a:pt x="0" y="966"/>
                  </a:lnTo>
                  <a:lnTo>
                    <a:pt x="9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1530350" y="-158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-1588" y="153193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4"/>
            <p:cNvSpPr/>
            <p:nvPr/>
          </p:nvSpPr>
          <p:spPr bwMode="auto">
            <a:xfrm>
              <a:off x="3062288" y="-1588"/>
              <a:ext cx="1533525" cy="1533525"/>
            </a:xfrm>
            <a:custGeom>
              <a:avLst/>
              <a:gdLst>
                <a:gd name="T0" fmla="*/ 0 w 966"/>
                <a:gd name="T1" fmla="*/ 0 h 966"/>
                <a:gd name="T2" fmla="*/ 0 w 966"/>
                <a:gd name="T3" fmla="*/ 966 h 966"/>
                <a:gd name="T4" fmla="*/ 966 w 966"/>
                <a:gd name="T5" fmla="*/ 0 h 966"/>
                <a:gd name="T6" fmla="*/ 0 w 966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6" h="966">
                  <a:moveTo>
                    <a:pt x="0" y="0"/>
                  </a:moveTo>
                  <a:lnTo>
                    <a:pt x="0" y="966"/>
                  </a:lnTo>
                  <a:lnTo>
                    <a:pt x="9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51076" y="1545636"/>
            <a:ext cx="1562751" cy="2502021"/>
            <a:chOff x="751076" y="1545636"/>
            <a:chExt cx="1562751" cy="2502021"/>
          </a:xfrm>
        </p:grpSpPr>
        <p:sp>
          <p:nvSpPr>
            <p:cNvPr id="3" name="ïṧḷïḓê-Freeform: Shape 1"/>
            <p:cNvSpPr/>
            <p:nvPr/>
          </p:nvSpPr>
          <p:spPr bwMode="auto">
            <a:xfrm>
              <a:off x="853225" y="2157905"/>
              <a:ext cx="1357831" cy="125194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" name="ïṧḷïḓê-Freeform: Shape 2"/>
            <p:cNvSpPr/>
            <p:nvPr/>
          </p:nvSpPr>
          <p:spPr bwMode="auto">
            <a:xfrm>
              <a:off x="1005202" y="1545636"/>
              <a:ext cx="1053876" cy="279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4200">
                <a:defRPr/>
              </a:pPr>
              <a:r>
                <a:rPr lang="zh-CN" altLang="en-US" b="1" dirty="0">
                  <a:solidFill>
                    <a:srgbClr val="4D4E4C"/>
                  </a:solidFill>
                  <a:ea typeface="微软雅黑" panose="020B0503020204020204" pitchFamily="34" charset="-122"/>
                </a:rPr>
                <a:t>关键词</a:t>
              </a:r>
              <a:endParaRPr lang="zh-CN" altLang="en-US" b="1" dirty="0">
                <a:solidFill>
                  <a:srgbClr val="4D4E4C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îṣļîḑé-Freeform: Shape 3"/>
            <p:cNvSpPr/>
            <p:nvPr/>
          </p:nvSpPr>
          <p:spPr bwMode="auto">
            <a:xfrm>
              <a:off x="1076208" y="1817825"/>
              <a:ext cx="911865" cy="1594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 defTabSz="825500">
                <a:defRPr/>
              </a:pPr>
              <a:r>
                <a:rPr lang="zh-CN" altLang="en-US" sz="1200" dirty="0">
                  <a:ea typeface="微软雅黑" panose="020B0503020204020204" pitchFamily="34" charset="-122"/>
                </a:rPr>
                <a:t>标题文本预设</a:t>
              </a:r>
              <a:endParaRPr lang="zh-CN" altLang="en-US" sz="1200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îṣļîḑé-Freeform: Shape 4"/>
            <p:cNvSpPr/>
            <p:nvPr/>
          </p:nvSpPr>
          <p:spPr bwMode="auto">
            <a:xfrm>
              <a:off x="751076" y="3516359"/>
              <a:ext cx="1562751" cy="5312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rgbClr val="4D4E4C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50" dirty="0">
                  <a:solidFill>
                    <a:srgbClr val="4D4E4C"/>
                  </a:solidFill>
                  <a:ea typeface="微软雅黑" panose="020B0503020204020204" pitchFamily="34" charset="-122"/>
                </a:rPr>
              </a:br>
              <a:r>
                <a:rPr lang="zh-CN" altLang="en-US" sz="1050" dirty="0">
                  <a:solidFill>
                    <a:srgbClr val="4D4E4C"/>
                  </a:solidFill>
                  <a:ea typeface="微软雅黑" panose="020B0503020204020204" pitchFamily="34" charset="-122"/>
                </a:rPr>
                <a:t>（建议使用主题字体）。</a:t>
              </a:r>
              <a:endParaRPr lang="zh-CN" altLang="en-US" sz="1050" dirty="0">
                <a:solidFill>
                  <a:srgbClr val="4D4E4C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777234" y="1545636"/>
            <a:ext cx="1562752" cy="2502021"/>
            <a:chOff x="2777234" y="1545636"/>
            <a:chExt cx="1562752" cy="2502021"/>
          </a:xfrm>
        </p:grpSpPr>
        <p:sp>
          <p:nvSpPr>
            <p:cNvPr id="7" name="îṣļîḑé-Freeform: Shape 5"/>
            <p:cNvSpPr/>
            <p:nvPr/>
          </p:nvSpPr>
          <p:spPr bwMode="auto">
            <a:xfrm>
              <a:off x="2880006" y="2157905"/>
              <a:ext cx="1357831" cy="125194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8" name="îṣļîḑé-Freeform: Shape 6"/>
            <p:cNvSpPr/>
            <p:nvPr/>
          </p:nvSpPr>
          <p:spPr bwMode="auto">
            <a:xfrm>
              <a:off x="3055652" y="1545636"/>
              <a:ext cx="1006539" cy="279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4200">
                <a:defRPr/>
              </a:pPr>
              <a:r>
                <a:rPr lang="zh-CN" altLang="en-US" b="1" dirty="0">
                  <a:solidFill>
                    <a:srgbClr val="4D4E4C"/>
                  </a:solidFill>
                  <a:ea typeface="微软雅黑" panose="020B0503020204020204" pitchFamily="34" charset="-122"/>
                </a:rPr>
                <a:t>关键词</a:t>
              </a:r>
              <a:endParaRPr lang="zh-CN" altLang="en-US" b="1" dirty="0">
                <a:solidFill>
                  <a:srgbClr val="4D4E4C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îṣļîḑé-Freeform: Shape 7"/>
            <p:cNvSpPr/>
            <p:nvPr/>
          </p:nvSpPr>
          <p:spPr bwMode="auto">
            <a:xfrm>
              <a:off x="2941669" y="1817825"/>
              <a:ext cx="1233883" cy="1594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 defTabSz="825500">
                <a:defRPr/>
              </a:pPr>
              <a:r>
                <a:rPr lang="zh-CN" altLang="en-US" sz="1200" dirty="0">
                  <a:ea typeface="微软雅黑" panose="020B0503020204020204" pitchFamily="34" charset="-122"/>
                </a:rPr>
                <a:t>标题文本预设</a:t>
              </a:r>
              <a:endParaRPr lang="zh-CN" altLang="en-US" sz="12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îṣļîḑé-Freeform: Shape 8"/>
            <p:cNvSpPr/>
            <p:nvPr/>
          </p:nvSpPr>
          <p:spPr bwMode="auto">
            <a:xfrm>
              <a:off x="2777234" y="3516359"/>
              <a:ext cx="1562752" cy="5312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rgbClr val="4D4E4C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50" dirty="0">
                  <a:solidFill>
                    <a:srgbClr val="4D4E4C"/>
                  </a:solidFill>
                  <a:ea typeface="微软雅黑" panose="020B0503020204020204" pitchFamily="34" charset="-122"/>
                </a:rPr>
              </a:br>
              <a:r>
                <a:rPr lang="zh-CN" altLang="en-US" sz="1050" dirty="0">
                  <a:solidFill>
                    <a:srgbClr val="4D4E4C"/>
                  </a:solidFill>
                  <a:ea typeface="微软雅黑" panose="020B0503020204020204" pitchFamily="34" charset="-122"/>
                </a:rPr>
                <a:t>（建议使用主题字体）。</a:t>
              </a:r>
              <a:endParaRPr lang="zh-CN" altLang="en-US" sz="1050" dirty="0">
                <a:solidFill>
                  <a:srgbClr val="4D4E4C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04015" y="1545636"/>
            <a:ext cx="1562752" cy="2502021"/>
            <a:chOff x="4804015" y="1545636"/>
            <a:chExt cx="1562752" cy="2502021"/>
          </a:xfrm>
        </p:grpSpPr>
        <p:grpSp>
          <p:nvGrpSpPr>
            <p:cNvPr id="21" name="组合 20"/>
            <p:cNvGrpSpPr/>
            <p:nvPr/>
          </p:nvGrpSpPr>
          <p:grpSpPr>
            <a:xfrm>
              <a:off x="4906164" y="1545636"/>
              <a:ext cx="1357831" cy="1864214"/>
              <a:chOff x="4906164" y="1545636"/>
              <a:chExt cx="1357831" cy="1864214"/>
            </a:xfrm>
          </p:grpSpPr>
          <p:sp>
            <p:nvSpPr>
              <p:cNvPr id="11" name="îṣļîḑé-Freeform: Shape 9"/>
              <p:cNvSpPr/>
              <p:nvPr/>
            </p:nvSpPr>
            <p:spPr bwMode="auto">
              <a:xfrm>
                <a:off x="4906164" y="2157905"/>
                <a:ext cx="1357831" cy="1251945"/>
              </a:xfrm>
              <a:custGeom>
                <a:avLst/>
                <a:gdLst>
                  <a:gd name="T0" fmla="*/ 1730375 w 21600"/>
                  <a:gd name="T1" fmla="*/ 1595438 h 21600"/>
                  <a:gd name="T2" fmla="*/ 1730375 w 21600"/>
                  <a:gd name="T3" fmla="*/ 1595438 h 21600"/>
                  <a:gd name="T4" fmla="*/ 1730375 w 21600"/>
                  <a:gd name="T5" fmla="*/ 1595438 h 21600"/>
                  <a:gd name="T6" fmla="*/ 1730375 w 21600"/>
                  <a:gd name="T7" fmla="*/ 159543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69" y="1336"/>
                    </a:moveTo>
                    <a:cubicBezTo>
                      <a:pt x="19857" y="3403"/>
                      <a:pt x="18177" y="7637"/>
                      <a:pt x="14646" y="8101"/>
                    </a:cubicBezTo>
                    <a:cubicBezTo>
                      <a:pt x="15951" y="6107"/>
                      <a:pt x="16882" y="3432"/>
                      <a:pt x="17184" y="1336"/>
                    </a:cubicBezTo>
                    <a:cubicBezTo>
                      <a:pt x="17184" y="1336"/>
                      <a:pt x="20469" y="1336"/>
                      <a:pt x="20469" y="1336"/>
                    </a:cubicBezTo>
                    <a:close/>
                    <a:moveTo>
                      <a:pt x="1129" y="1336"/>
                    </a:moveTo>
                    <a:lnTo>
                      <a:pt x="4415" y="1336"/>
                    </a:lnTo>
                    <a:cubicBezTo>
                      <a:pt x="4717" y="3432"/>
                      <a:pt x="5646" y="6107"/>
                      <a:pt x="6952" y="8101"/>
                    </a:cubicBezTo>
                    <a:cubicBezTo>
                      <a:pt x="3421" y="7636"/>
                      <a:pt x="1741" y="3403"/>
                      <a:pt x="1129" y="1336"/>
                    </a:cubicBezTo>
                    <a:close/>
                    <a:moveTo>
                      <a:pt x="13916" y="9085"/>
                    </a:moveTo>
                    <a:cubicBezTo>
                      <a:pt x="13947" y="9085"/>
                      <a:pt x="13979" y="9088"/>
                      <a:pt x="14009" y="9088"/>
                    </a:cubicBezTo>
                    <a:cubicBezTo>
                      <a:pt x="19966" y="9088"/>
                      <a:pt x="21600" y="402"/>
                      <a:pt x="21600" y="402"/>
                    </a:cubicBezTo>
                    <a:lnTo>
                      <a:pt x="17278" y="402"/>
                    </a:lnTo>
                    <a:cubicBezTo>
                      <a:pt x="17285" y="265"/>
                      <a:pt x="17293" y="127"/>
                      <a:pt x="17293" y="0"/>
                    </a:cubicBezTo>
                    <a:lnTo>
                      <a:pt x="4306" y="0"/>
                    </a:lnTo>
                    <a:cubicBezTo>
                      <a:pt x="4306" y="127"/>
                      <a:pt x="4314" y="265"/>
                      <a:pt x="4321" y="402"/>
                    </a:cubicBezTo>
                    <a:lnTo>
                      <a:pt x="0" y="402"/>
                    </a:lnTo>
                    <a:cubicBezTo>
                      <a:pt x="0" y="402"/>
                      <a:pt x="1632" y="9088"/>
                      <a:pt x="7589" y="9088"/>
                    </a:cubicBezTo>
                    <a:cubicBezTo>
                      <a:pt x="7619" y="9088"/>
                      <a:pt x="7651" y="9085"/>
                      <a:pt x="7682" y="9085"/>
                    </a:cubicBezTo>
                    <a:cubicBezTo>
                      <a:pt x="8022" y="9492"/>
                      <a:pt x="8380" y="9855"/>
                      <a:pt x="8755" y="10142"/>
                    </a:cubicBezTo>
                    <a:cubicBezTo>
                      <a:pt x="8491" y="10149"/>
                      <a:pt x="8278" y="10378"/>
                      <a:pt x="8278" y="10662"/>
                    </a:cubicBezTo>
                    <a:cubicBezTo>
                      <a:pt x="8278" y="10952"/>
                      <a:pt x="8495" y="11187"/>
                      <a:pt x="8762" y="11187"/>
                    </a:cubicBezTo>
                    <a:lnTo>
                      <a:pt x="9398" y="11187"/>
                    </a:lnTo>
                    <a:lnTo>
                      <a:pt x="7942" y="19481"/>
                    </a:lnTo>
                    <a:lnTo>
                      <a:pt x="7501" y="19481"/>
                    </a:lnTo>
                    <a:lnTo>
                      <a:pt x="7501" y="21600"/>
                    </a:lnTo>
                    <a:lnTo>
                      <a:pt x="14436" y="21600"/>
                    </a:lnTo>
                    <a:lnTo>
                      <a:pt x="14436" y="19481"/>
                    </a:lnTo>
                    <a:lnTo>
                      <a:pt x="13993" y="19481"/>
                    </a:lnTo>
                    <a:lnTo>
                      <a:pt x="12537" y="11187"/>
                    </a:lnTo>
                    <a:lnTo>
                      <a:pt x="13176" y="11187"/>
                    </a:lnTo>
                    <a:cubicBezTo>
                      <a:pt x="13441" y="11187"/>
                      <a:pt x="13658" y="10952"/>
                      <a:pt x="13658" y="10662"/>
                    </a:cubicBezTo>
                    <a:cubicBezTo>
                      <a:pt x="13658" y="10375"/>
                      <a:pt x="13441" y="10140"/>
                      <a:pt x="13176" y="10140"/>
                    </a:cubicBezTo>
                    <a:lnTo>
                      <a:pt x="12847" y="10140"/>
                    </a:lnTo>
                    <a:cubicBezTo>
                      <a:pt x="13220" y="9852"/>
                      <a:pt x="13576" y="9491"/>
                      <a:pt x="13916" y="90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îṣļîḑé-Freeform: Shape 10"/>
              <p:cNvSpPr/>
              <p:nvPr/>
            </p:nvSpPr>
            <p:spPr bwMode="auto">
              <a:xfrm>
                <a:off x="5077450" y="1545636"/>
                <a:ext cx="1015259" cy="2790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 defTabSz="584200">
                  <a:defRPr/>
                </a:pPr>
                <a:r>
                  <a:rPr lang="zh-CN" altLang="en-US" b="1" dirty="0">
                    <a:solidFill>
                      <a:srgbClr val="4D4E4C"/>
                    </a:solidFill>
                    <a:ea typeface="微软雅黑" panose="020B0503020204020204" pitchFamily="34" charset="-122"/>
                  </a:rPr>
                  <a:t>关键词</a:t>
                </a:r>
                <a:endParaRPr lang="zh-CN" altLang="en-US" b="1" dirty="0">
                  <a:solidFill>
                    <a:srgbClr val="4D4E4C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îṣļîḑé-Freeform: Shape 11"/>
              <p:cNvSpPr/>
              <p:nvPr/>
            </p:nvSpPr>
            <p:spPr bwMode="auto">
              <a:xfrm>
                <a:off x="5078074" y="1817825"/>
                <a:ext cx="1014636" cy="1594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 defTabSz="825500">
                  <a:defRPr/>
                </a:pPr>
                <a:r>
                  <a:rPr lang="zh-CN" altLang="en-US" sz="1200" dirty="0">
                    <a:ea typeface="微软雅黑" panose="020B0503020204020204" pitchFamily="34" charset="-122"/>
                  </a:rPr>
                  <a:t>标题文本预设</a:t>
                </a:r>
                <a:endParaRPr lang="zh-CN" altLang="en-US" sz="12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îṣļîḑé-Freeform: Shape 12"/>
            <p:cNvSpPr/>
            <p:nvPr/>
          </p:nvSpPr>
          <p:spPr bwMode="auto">
            <a:xfrm>
              <a:off x="4804015" y="3516359"/>
              <a:ext cx="1562752" cy="5312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rgbClr val="4D4E4C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50" dirty="0">
                  <a:solidFill>
                    <a:srgbClr val="4D4E4C"/>
                  </a:solidFill>
                  <a:ea typeface="微软雅黑" panose="020B0503020204020204" pitchFamily="34" charset="-122"/>
                </a:rPr>
              </a:br>
              <a:r>
                <a:rPr lang="zh-CN" altLang="en-US" sz="1050" dirty="0">
                  <a:solidFill>
                    <a:srgbClr val="4D4E4C"/>
                  </a:solidFill>
                  <a:ea typeface="微软雅黑" panose="020B0503020204020204" pitchFamily="34" charset="-122"/>
                </a:rPr>
                <a:t>（建议使用主题字体）。</a:t>
              </a:r>
              <a:endParaRPr lang="zh-CN" altLang="en-US" sz="1050" dirty="0">
                <a:solidFill>
                  <a:srgbClr val="4D4E4C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30174" y="1545636"/>
            <a:ext cx="1562751" cy="2502021"/>
            <a:chOff x="6830174" y="1545636"/>
            <a:chExt cx="1562751" cy="2502021"/>
          </a:xfrm>
        </p:grpSpPr>
        <p:sp>
          <p:nvSpPr>
            <p:cNvPr id="15" name="îṣļîḑé-Freeform: Shape 13"/>
            <p:cNvSpPr/>
            <p:nvPr/>
          </p:nvSpPr>
          <p:spPr bwMode="auto">
            <a:xfrm>
              <a:off x="6932945" y="2157905"/>
              <a:ext cx="1357831" cy="125194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îṣļîḑé-Freeform: Shape 14"/>
            <p:cNvSpPr/>
            <p:nvPr/>
          </p:nvSpPr>
          <p:spPr bwMode="auto">
            <a:xfrm>
              <a:off x="7104231" y="1545636"/>
              <a:ext cx="1015259" cy="279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4200">
                <a:defRPr/>
              </a:pPr>
              <a:r>
                <a:rPr lang="zh-CN" altLang="en-US" b="1" dirty="0">
                  <a:solidFill>
                    <a:srgbClr val="4D4E4C"/>
                  </a:solidFill>
                  <a:ea typeface="微软雅黑" panose="020B0503020204020204" pitchFamily="34" charset="-122"/>
                </a:rPr>
                <a:t>关键词</a:t>
              </a:r>
              <a:endParaRPr lang="zh-CN" altLang="en-US" b="1" dirty="0">
                <a:solidFill>
                  <a:srgbClr val="4D4E4C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îṣļîḑé-Freeform: Shape 15"/>
            <p:cNvSpPr/>
            <p:nvPr/>
          </p:nvSpPr>
          <p:spPr bwMode="auto">
            <a:xfrm>
              <a:off x="7064991" y="1817825"/>
              <a:ext cx="1093739" cy="1594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 defTabSz="825500">
                <a:defRPr/>
              </a:pPr>
              <a:r>
                <a:rPr lang="zh-CN" altLang="en-US" sz="1200" dirty="0">
                  <a:ea typeface="微软雅黑" panose="020B0503020204020204" pitchFamily="34" charset="-122"/>
                </a:rPr>
                <a:t>标题文本预设</a:t>
              </a:r>
              <a:endParaRPr lang="zh-CN" altLang="en-US" sz="1200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îṣļîḑé-Freeform: Shape 16"/>
            <p:cNvSpPr/>
            <p:nvPr/>
          </p:nvSpPr>
          <p:spPr bwMode="auto">
            <a:xfrm>
              <a:off x="6830174" y="3516359"/>
              <a:ext cx="1562751" cy="5312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rgbClr val="4D4E4C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50" dirty="0">
                  <a:solidFill>
                    <a:srgbClr val="4D4E4C"/>
                  </a:solidFill>
                  <a:ea typeface="微软雅黑" panose="020B0503020204020204" pitchFamily="34" charset="-122"/>
                </a:rPr>
              </a:br>
              <a:r>
                <a:rPr lang="zh-CN" altLang="en-US" sz="1050" dirty="0">
                  <a:solidFill>
                    <a:srgbClr val="4D4E4C"/>
                  </a:solidFill>
                  <a:ea typeface="微软雅黑" panose="020B0503020204020204" pitchFamily="34" charset="-122"/>
                </a:rPr>
                <a:t>（建议使用主题字体）。</a:t>
              </a:r>
              <a:endParaRPr lang="zh-CN" altLang="en-US" sz="1050" dirty="0">
                <a:solidFill>
                  <a:srgbClr val="4D4E4C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3808" y="915566"/>
            <a:ext cx="1838053" cy="1828799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4572085" y="915566"/>
            <a:ext cx="1838053" cy="18287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2751862" y="915566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260000" anchor="t" anchorCtr="1"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10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6409462" y="915566"/>
            <a:ext cx="1828800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260000" anchor="t" anchorCtr="1"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10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4580662" y="2744366"/>
            <a:ext cx="1828800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260000" anchor="t" anchorCtr="1"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10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923062" y="2744366"/>
            <a:ext cx="1828800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260000" anchor="t" anchorCtr="1"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10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2751185" y="2744365"/>
            <a:ext cx="1838053" cy="18287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6406355" y="2744365"/>
            <a:ext cx="1838053" cy="182879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36685" y="789552"/>
            <a:ext cx="5241977" cy="1390204"/>
            <a:chOff x="1996569" y="737209"/>
            <a:chExt cx="6989302" cy="1853605"/>
          </a:xfrm>
        </p:grpSpPr>
        <p:sp>
          <p:nvSpPr>
            <p:cNvPr id="16" name="矩形 15"/>
            <p:cNvSpPr/>
            <p:nvPr/>
          </p:nvSpPr>
          <p:spPr bwMode="auto">
            <a:xfrm>
              <a:off x="1996569" y="2071637"/>
              <a:ext cx="5394244" cy="519176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288000" tIns="45720" rIns="288000" bIns="45720" anchor="ctr" anchorCtr="0" compatLnSpc="1">
              <a:normAutofit/>
            </a:bodyPr>
            <a:lstStyle/>
            <a:p>
              <a:pPr algn="r"/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4632299" y="2071637"/>
              <a:ext cx="2758513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2003439" y="2071637"/>
              <a:ext cx="694320" cy="5191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632299" y="2071637"/>
              <a:ext cx="694320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7390812" y="1881899"/>
              <a:ext cx="1595059" cy="708915"/>
            </a:xfrm>
            <a:custGeom>
              <a:avLst/>
              <a:gdLst>
                <a:gd name="T0" fmla="*/ 216 w 765"/>
                <a:gd name="T1" fmla="*/ 0 h 340"/>
                <a:gd name="T2" fmla="*/ 765 w 765"/>
                <a:gd name="T3" fmla="*/ 0 h 340"/>
                <a:gd name="T4" fmla="*/ 249 w 765"/>
                <a:gd name="T5" fmla="*/ 340 h 340"/>
                <a:gd name="T6" fmla="*/ 0 w 765"/>
                <a:gd name="T7" fmla="*/ 340 h 340"/>
                <a:gd name="T8" fmla="*/ 216 w 765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40">
                  <a:moveTo>
                    <a:pt x="216" y="0"/>
                  </a:moveTo>
                  <a:lnTo>
                    <a:pt x="765" y="0"/>
                  </a:lnTo>
                  <a:lnTo>
                    <a:pt x="249" y="340"/>
                  </a:lnTo>
                  <a:lnTo>
                    <a:pt x="0" y="34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7390812" y="737209"/>
              <a:ext cx="450369" cy="1853604"/>
            </a:xfrm>
            <a:custGeom>
              <a:avLst/>
              <a:gdLst>
                <a:gd name="T0" fmla="*/ 0 w 216"/>
                <a:gd name="T1" fmla="*/ 640 h 889"/>
                <a:gd name="T2" fmla="*/ 216 w 216"/>
                <a:gd name="T3" fmla="*/ 0 h 889"/>
                <a:gd name="T4" fmla="*/ 216 w 216"/>
                <a:gd name="T5" fmla="*/ 549 h 889"/>
                <a:gd name="T6" fmla="*/ 0 w 216"/>
                <a:gd name="T7" fmla="*/ 889 h 889"/>
                <a:gd name="T8" fmla="*/ 0 w 216"/>
                <a:gd name="T9" fmla="*/ 64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889">
                  <a:moveTo>
                    <a:pt x="0" y="640"/>
                  </a:moveTo>
                  <a:lnTo>
                    <a:pt x="216" y="0"/>
                  </a:lnTo>
                  <a:lnTo>
                    <a:pt x="216" y="549"/>
                  </a:lnTo>
                  <a:lnTo>
                    <a:pt x="0" y="889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7841181" y="737209"/>
              <a:ext cx="1144690" cy="1144689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8239315" y="954054"/>
              <a:ext cx="380600" cy="676307"/>
            </a:xfrm>
            <a:custGeom>
              <a:avLst/>
              <a:gdLst>
                <a:gd name="connsiteX0" fmla="*/ 366284 w 380600"/>
                <a:gd name="connsiteY0" fmla="*/ 539674 h 676307"/>
                <a:gd name="connsiteX1" fmla="*/ 373333 w 380600"/>
                <a:gd name="connsiteY1" fmla="*/ 555235 h 676307"/>
                <a:gd name="connsiteX2" fmla="*/ 256211 w 380600"/>
                <a:gd name="connsiteY2" fmla="*/ 662553 h 676307"/>
                <a:gd name="connsiteX3" fmla="*/ 100047 w 380600"/>
                <a:gd name="connsiteY3" fmla="*/ 666846 h 676307"/>
                <a:gd name="connsiteX4" fmla="*/ 65345 w 380600"/>
                <a:gd name="connsiteY4" fmla="*/ 675431 h 676307"/>
                <a:gd name="connsiteX5" fmla="*/ 277 w 380600"/>
                <a:gd name="connsiteY5" fmla="*/ 598162 h 676307"/>
                <a:gd name="connsiteX6" fmla="*/ 52331 w 380600"/>
                <a:gd name="connsiteY6" fmla="*/ 542357 h 676307"/>
                <a:gd name="connsiteX7" fmla="*/ 126075 w 380600"/>
                <a:gd name="connsiteY7" fmla="*/ 546649 h 676307"/>
                <a:gd name="connsiteX8" fmla="*/ 238859 w 380600"/>
                <a:gd name="connsiteY8" fmla="*/ 542357 h 676307"/>
                <a:gd name="connsiteX9" fmla="*/ 251873 w 380600"/>
                <a:gd name="connsiteY9" fmla="*/ 576698 h 676307"/>
                <a:gd name="connsiteX10" fmla="*/ 147764 w 380600"/>
                <a:gd name="connsiteY10" fmla="*/ 589577 h 676307"/>
                <a:gd name="connsiteX11" fmla="*/ 286576 w 380600"/>
                <a:gd name="connsiteY11" fmla="*/ 593869 h 676307"/>
                <a:gd name="connsiteX12" fmla="*/ 342968 w 380600"/>
                <a:gd name="connsiteY12" fmla="*/ 546649 h 676307"/>
                <a:gd name="connsiteX13" fmla="*/ 366284 w 380600"/>
                <a:gd name="connsiteY13" fmla="*/ 539674 h 676307"/>
                <a:gd name="connsiteX14" fmla="*/ 153033 w 380600"/>
                <a:gd name="connsiteY14" fmla="*/ 454539 h 676307"/>
                <a:gd name="connsiteX15" fmla="*/ 270452 w 380600"/>
                <a:gd name="connsiteY15" fmla="*/ 454539 h 676307"/>
                <a:gd name="connsiteX16" fmla="*/ 287847 w 380600"/>
                <a:gd name="connsiteY16" fmla="*/ 471861 h 676307"/>
                <a:gd name="connsiteX17" fmla="*/ 270452 w 380600"/>
                <a:gd name="connsiteY17" fmla="*/ 489183 h 676307"/>
                <a:gd name="connsiteX18" fmla="*/ 244359 w 380600"/>
                <a:gd name="connsiteY18" fmla="*/ 489183 h 676307"/>
                <a:gd name="connsiteX19" fmla="*/ 209568 w 380600"/>
                <a:gd name="connsiteY19" fmla="*/ 510836 h 676307"/>
                <a:gd name="connsiteX20" fmla="*/ 174777 w 380600"/>
                <a:gd name="connsiteY20" fmla="*/ 489183 h 676307"/>
                <a:gd name="connsiteX21" fmla="*/ 168118 w 380600"/>
                <a:gd name="connsiteY21" fmla="*/ 489183 h 676307"/>
                <a:gd name="connsiteX22" fmla="*/ 153033 w 380600"/>
                <a:gd name="connsiteY22" fmla="*/ 489183 h 676307"/>
                <a:gd name="connsiteX23" fmla="*/ 135638 w 380600"/>
                <a:gd name="connsiteY23" fmla="*/ 471861 h 676307"/>
                <a:gd name="connsiteX24" fmla="*/ 153033 w 380600"/>
                <a:gd name="connsiteY24" fmla="*/ 454539 h 676307"/>
                <a:gd name="connsiteX25" fmla="*/ 144335 w 380600"/>
                <a:gd name="connsiteY25" fmla="*/ 421178 h 676307"/>
                <a:gd name="connsiteX26" fmla="*/ 274801 w 380600"/>
                <a:gd name="connsiteY26" fmla="*/ 421178 h 676307"/>
                <a:gd name="connsiteX27" fmla="*/ 287847 w 380600"/>
                <a:gd name="connsiteY27" fmla="*/ 433688 h 676307"/>
                <a:gd name="connsiteX28" fmla="*/ 274801 w 380600"/>
                <a:gd name="connsiteY28" fmla="*/ 442028 h 676307"/>
                <a:gd name="connsiteX29" fmla="*/ 144335 w 380600"/>
                <a:gd name="connsiteY29" fmla="*/ 442028 h 676307"/>
                <a:gd name="connsiteX30" fmla="*/ 135638 w 380600"/>
                <a:gd name="connsiteY30" fmla="*/ 433688 h 676307"/>
                <a:gd name="connsiteX31" fmla="*/ 144335 w 380600"/>
                <a:gd name="connsiteY31" fmla="*/ 421178 h 676307"/>
                <a:gd name="connsiteX32" fmla="*/ 209574 w 380600"/>
                <a:gd name="connsiteY32" fmla="*/ 108422 h 676307"/>
                <a:gd name="connsiteX33" fmla="*/ 348312 w 380600"/>
                <a:gd name="connsiteY33" fmla="*/ 242379 h 676307"/>
                <a:gd name="connsiteX34" fmla="*/ 291950 w 380600"/>
                <a:gd name="connsiteY34" fmla="*/ 406584 h 676307"/>
                <a:gd name="connsiteX35" fmla="*/ 231252 w 380600"/>
                <a:gd name="connsiteY35" fmla="*/ 406584 h 676307"/>
                <a:gd name="connsiteX36" fmla="*/ 231252 w 380600"/>
                <a:gd name="connsiteY36" fmla="*/ 272627 h 676307"/>
                <a:gd name="connsiteX37" fmla="*/ 274607 w 380600"/>
                <a:gd name="connsiteY37" fmla="*/ 311518 h 676307"/>
                <a:gd name="connsiteX38" fmla="*/ 274607 w 380600"/>
                <a:gd name="connsiteY38" fmla="*/ 263985 h 676307"/>
                <a:gd name="connsiteX39" fmla="*/ 213909 w 380600"/>
                <a:gd name="connsiteY39" fmla="*/ 203488 h 676307"/>
                <a:gd name="connsiteX40" fmla="*/ 157547 w 380600"/>
                <a:gd name="connsiteY40" fmla="*/ 263985 h 676307"/>
                <a:gd name="connsiteX41" fmla="*/ 157547 w 380600"/>
                <a:gd name="connsiteY41" fmla="*/ 311518 h 676307"/>
                <a:gd name="connsiteX42" fmla="*/ 196567 w 380600"/>
                <a:gd name="connsiteY42" fmla="*/ 272627 h 676307"/>
                <a:gd name="connsiteX43" fmla="*/ 196567 w 380600"/>
                <a:gd name="connsiteY43" fmla="*/ 406584 h 676307"/>
                <a:gd name="connsiteX44" fmla="*/ 135869 w 380600"/>
                <a:gd name="connsiteY44" fmla="*/ 406584 h 676307"/>
                <a:gd name="connsiteX45" fmla="*/ 75171 w 380600"/>
                <a:gd name="connsiteY45" fmla="*/ 242379 h 676307"/>
                <a:gd name="connsiteX46" fmla="*/ 209574 w 380600"/>
                <a:gd name="connsiteY46" fmla="*/ 108422 h 676307"/>
                <a:gd name="connsiteX47" fmla="*/ 351670 w 380600"/>
                <a:gd name="connsiteY47" fmla="*/ 60698 h 676307"/>
                <a:gd name="connsiteX48" fmla="*/ 377386 w 380600"/>
                <a:gd name="connsiteY48" fmla="*/ 60698 h 676307"/>
                <a:gd name="connsiteX49" fmla="*/ 377386 w 380600"/>
                <a:gd name="connsiteY49" fmla="*/ 82128 h 676307"/>
                <a:gd name="connsiteX50" fmla="*/ 334527 w 380600"/>
                <a:gd name="connsiteY50" fmla="*/ 124987 h 676307"/>
                <a:gd name="connsiteX51" fmla="*/ 321669 w 380600"/>
                <a:gd name="connsiteY51" fmla="*/ 129273 h 676307"/>
                <a:gd name="connsiteX52" fmla="*/ 308811 w 380600"/>
                <a:gd name="connsiteY52" fmla="*/ 124987 h 676307"/>
                <a:gd name="connsiteX53" fmla="*/ 308811 w 380600"/>
                <a:gd name="connsiteY53" fmla="*/ 99271 h 676307"/>
                <a:gd name="connsiteX54" fmla="*/ 351670 w 380600"/>
                <a:gd name="connsiteY54" fmla="*/ 60698 h 676307"/>
                <a:gd name="connsiteX55" fmla="*/ 44334 w 380600"/>
                <a:gd name="connsiteY55" fmla="*/ 56412 h 676307"/>
                <a:gd name="connsiteX56" fmla="*/ 70671 w 380600"/>
                <a:gd name="connsiteY56" fmla="*/ 56412 h 676307"/>
                <a:gd name="connsiteX57" fmla="*/ 114567 w 380600"/>
                <a:gd name="connsiteY57" fmla="*/ 99271 h 676307"/>
                <a:gd name="connsiteX58" fmla="*/ 114567 w 380600"/>
                <a:gd name="connsiteY58" fmla="*/ 124987 h 676307"/>
                <a:gd name="connsiteX59" fmla="*/ 101398 w 380600"/>
                <a:gd name="connsiteY59" fmla="*/ 129273 h 676307"/>
                <a:gd name="connsiteX60" fmla="*/ 88230 w 380600"/>
                <a:gd name="connsiteY60" fmla="*/ 124987 h 676307"/>
                <a:gd name="connsiteX61" fmla="*/ 44334 w 380600"/>
                <a:gd name="connsiteY61" fmla="*/ 82128 h 676307"/>
                <a:gd name="connsiteX62" fmla="*/ 44334 w 380600"/>
                <a:gd name="connsiteY62" fmla="*/ 56412 h 676307"/>
                <a:gd name="connsiteX63" fmla="*/ 209656 w 380600"/>
                <a:gd name="connsiteY63" fmla="*/ 0 h 676307"/>
                <a:gd name="connsiteX64" fmla="*/ 227379 w 380600"/>
                <a:gd name="connsiteY64" fmla="*/ 17475 h 676307"/>
                <a:gd name="connsiteX65" fmla="*/ 227379 w 380600"/>
                <a:gd name="connsiteY65" fmla="*/ 74267 h 676307"/>
                <a:gd name="connsiteX66" fmla="*/ 209656 w 380600"/>
                <a:gd name="connsiteY66" fmla="*/ 91742 h 676307"/>
                <a:gd name="connsiteX67" fmla="*/ 191933 w 380600"/>
                <a:gd name="connsiteY67" fmla="*/ 74267 h 676307"/>
                <a:gd name="connsiteX68" fmla="*/ 191933 w 380600"/>
                <a:gd name="connsiteY68" fmla="*/ 17475 h 676307"/>
                <a:gd name="connsiteX69" fmla="*/ 209656 w 380600"/>
                <a:gd name="connsiteY69" fmla="*/ 0 h 67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80600" h="676307">
                  <a:moveTo>
                    <a:pt x="366284" y="539674"/>
                  </a:moveTo>
                  <a:cubicBezTo>
                    <a:pt x="371164" y="541283"/>
                    <a:pt x="373333" y="546649"/>
                    <a:pt x="373333" y="555235"/>
                  </a:cubicBezTo>
                  <a:cubicBezTo>
                    <a:pt x="373333" y="572406"/>
                    <a:pt x="286576" y="653968"/>
                    <a:pt x="256211" y="662553"/>
                  </a:cubicBezTo>
                  <a:cubicBezTo>
                    <a:pt x="221508" y="675431"/>
                    <a:pt x="104385" y="666846"/>
                    <a:pt x="100047" y="666846"/>
                  </a:cubicBezTo>
                  <a:cubicBezTo>
                    <a:pt x="87034" y="666846"/>
                    <a:pt x="78358" y="679724"/>
                    <a:pt x="65345" y="675431"/>
                  </a:cubicBezTo>
                  <a:cubicBezTo>
                    <a:pt x="43655" y="666846"/>
                    <a:pt x="-4061" y="623919"/>
                    <a:pt x="277" y="598162"/>
                  </a:cubicBezTo>
                  <a:cubicBezTo>
                    <a:pt x="4614" y="572406"/>
                    <a:pt x="39317" y="550942"/>
                    <a:pt x="52331" y="542357"/>
                  </a:cubicBezTo>
                  <a:cubicBezTo>
                    <a:pt x="69682" y="533771"/>
                    <a:pt x="104385" y="542357"/>
                    <a:pt x="126075" y="546649"/>
                  </a:cubicBezTo>
                  <a:cubicBezTo>
                    <a:pt x="147764" y="550942"/>
                    <a:pt x="221508" y="546649"/>
                    <a:pt x="238859" y="542357"/>
                  </a:cubicBezTo>
                  <a:cubicBezTo>
                    <a:pt x="256211" y="542357"/>
                    <a:pt x="269224" y="550942"/>
                    <a:pt x="251873" y="576698"/>
                  </a:cubicBezTo>
                  <a:cubicBezTo>
                    <a:pt x="238859" y="602455"/>
                    <a:pt x="147764" y="589577"/>
                    <a:pt x="147764" y="589577"/>
                  </a:cubicBezTo>
                  <a:cubicBezTo>
                    <a:pt x="178129" y="632504"/>
                    <a:pt x="247535" y="623919"/>
                    <a:pt x="286576" y="593869"/>
                  </a:cubicBezTo>
                  <a:cubicBezTo>
                    <a:pt x="303927" y="580991"/>
                    <a:pt x="321279" y="559527"/>
                    <a:pt x="342968" y="546649"/>
                  </a:cubicBezTo>
                  <a:cubicBezTo>
                    <a:pt x="353812" y="540210"/>
                    <a:pt x="361404" y="538064"/>
                    <a:pt x="366284" y="539674"/>
                  </a:cubicBezTo>
                  <a:close/>
                  <a:moveTo>
                    <a:pt x="153033" y="454539"/>
                  </a:moveTo>
                  <a:cubicBezTo>
                    <a:pt x="153033" y="454539"/>
                    <a:pt x="153033" y="454539"/>
                    <a:pt x="270452" y="454539"/>
                  </a:cubicBezTo>
                  <a:cubicBezTo>
                    <a:pt x="279149" y="454539"/>
                    <a:pt x="287847" y="463200"/>
                    <a:pt x="287847" y="471861"/>
                  </a:cubicBezTo>
                  <a:cubicBezTo>
                    <a:pt x="287847" y="480522"/>
                    <a:pt x="279149" y="489183"/>
                    <a:pt x="270452" y="489183"/>
                  </a:cubicBezTo>
                  <a:cubicBezTo>
                    <a:pt x="270452" y="489183"/>
                    <a:pt x="270452" y="489183"/>
                    <a:pt x="244359" y="489183"/>
                  </a:cubicBezTo>
                  <a:cubicBezTo>
                    <a:pt x="244359" y="502175"/>
                    <a:pt x="231312" y="510836"/>
                    <a:pt x="209568" y="510836"/>
                  </a:cubicBezTo>
                  <a:cubicBezTo>
                    <a:pt x="192173" y="510836"/>
                    <a:pt x="174777" y="502175"/>
                    <a:pt x="174777" y="489183"/>
                  </a:cubicBezTo>
                  <a:lnTo>
                    <a:pt x="168118" y="489183"/>
                  </a:lnTo>
                  <a:cubicBezTo>
                    <a:pt x="164449" y="489183"/>
                    <a:pt x="159556" y="489183"/>
                    <a:pt x="153033" y="489183"/>
                  </a:cubicBezTo>
                  <a:cubicBezTo>
                    <a:pt x="144335" y="489183"/>
                    <a:pt x="135638" y="480522"/>
                    <a:pt x="135638" y="471861"/>
                  </a:cubicBezTo>
                  <a:cubicBezTo>
                    <a:pt x="135638" y="463200"/>
                    <a:pt x="144335" y="454539"/>
                    <a:pt x="153033" y="454539"/>
                  </a:cubicBezTo>
                  <a:close/>
                  <a:moveTo>
                    <a:pt x="144335" y="421178"/>
                  </a:moveTo>
                  <a:cubicBezTo>
                    <a:pt x="144335" y="421178"/>
                    <a:pt x="144335" y="421178"/>
                    <a:pt x="274801" y="421178"/>
                  </a:cubicBezTo>
                  <a:cubicBezTo>
                    <a:pt x="283498" y="421178"/>
                    <a:pt x="287847" y="425348"/>
                    <a:pt x="287847" y="433688"/>
                  </a:cubicBezTo>
                  <a:cubicBezTo>
                    <a:pt x="287847" y="437858"/>
                    <a:pt x="283498" y="442028"/>
                    <a:pt x="274801" y="442028"/>
                  </a:cubicBezTo>
                  <a:cubicBezTo>
                    <a:pt x="274801" y="442028"/>
                    <a:pt x="274801" y="442028"/>
                    <a:pt x="144335" y="442028"/>
                  </a:cubicBezTo>
                  <a:cubicBezTo>
                    <a:pt x="139987" y="442028"/>
                    <a:pt x="135638" y="437858"/>
                    <a:pt x="135638" y="433688"/>
                  </a:cubicBezTo>
                  <a:cubicBezTo>
                    <a:pt x="135638" y="425348"/>
                    <a:pt x="139987" y="421178"/>
                    <a:pt x="144335" y="421178"/>
                  </a:cubicBezTo>
                  <a:close/>
                  <a:moveTo>
                    <a:pt x="209574" y="108422"/>
                  </a:moveTo>
                  <a:cubicBezTo>
                    <a:pt x="287614" y="108422"/>
                    <a:pt x="348312" y="164598"/>
                    <a:pt x="348312" y="242379"/>
                  </a:cubicBezTo>
                  <a:cubicBezTo>
                    <a:pt x="348312" y="307197"/>
                    <a:pt x="291950" y="341766"/>
                    <a:pt x="291950" y="406584"/>
                  </a:cubicBezTo>
                  <a:cubicBezTo>
                    <a:pt x="291950" y="406584"/>
                    <a:pt x="291950" y="406584"/>
                    <a:pt x="231252" y="406584"/>
                  </a:cubicBezTo>
                  <a:cubicBezTo>
                    <a:pt x="231252" y="406584"/>
                    <a:pt x="231252" y="406584"/>
                    <a:pt x="231252" y="272627"/>
                  </a:cubicBezTo>
                  <a:cubicBezTo>
                    <a:pt x="231252" y="272627"/>
                    <a:pt x="231252" y="272627"/>
                    <a:pt x="274607" y="311518"/>
                  </a:cubicBezTo>
                  <a:cubicBezTo>
                    <a:pt x="274607" y="311518"/>
                    <a:pt x="274607" y="311518"/>
                    <a:pt x="274607" y="263985"/>
                  </a:cubicBezTo>
                  <a:cubicBezTo>
                    <a:pt x="274607" y="263985"/>
                    <a:pt x="274607" y="263985"/>
                    <a:pt x="213909" y="203488"/>
                  </a:cubicBezTo>
                  <a:cubicBezTo>
                    <a:pt x="213909" y="203488"/>
                    <a:pt x="213909" y="203488"/>
                    <a:pt x="157547" y="263985"/>
                  </a:cubicBezTo>
                  <a:cubicBezTo>
                    <a:pt x="157547" y="263985"/>
                    <a:pt x="157547" y="263985"/>
                    <a:pt x="157547" y="311518"/>
                  </a:cubicBezTo>
                  <a:cubicBezTo>
                    <a:pt x="157547" y="311518"/>
                    <a:pt x="157547" y="311518"/>
                    <a:pt x="196567" y="272627"/>
                  </a:cubicBezTo>
                  <a:cubicBezTo>
                    <a:pt x="196567" y="272627"/>
                    <a:pt x="196567" y="272627"/>
                    <a:pt x="196567" y="406584"/>
                  </a:cubicBezTo>
                  <a:cubicBezTo>
                    <a:pt x="196567" y="406584"/>
                    <a:pt x="196567" y="406584"/>
                    <a:pt x="135869" y="406584"/>
                  </a:cubicBezTo>
                  <a:cubicBezTo>
                    <a:pt x="135869" y="341766"/>
                    <a:pt x="75171" y="307197"/>
                    <a:pt x="75171" y="242379"/>
                  </a:cubicBezTo>
                  <a:cubicBezTo>
                    <a:pt x="75171" y="164598"/>
                    <a:pt x="135869" y="108422"/>
                    <a:pt x="209574" y="108422"/>
                  </a:cubicBezTo>
                  <a:close/>
                  <a:moveTo>
                    <a:pt x="351670" y="60698"/>
                  </a:moveTo>
                  <a:cubicBezTo>
                    <a:pt x="360242" y="52126"/>
                    <a:pt x="368814" y="52126"/>
                    <a:pt x="377386" y="60698"/>
                  </a:cubicBezTo>
                  <a:cubicBezTo>
                    <a:pt x="381672" y="64984"/>
                    <a:pt x="381672" y="77842"/>
                    <a:pt x="377386" y="82128"/>
                  </a:cubicBezTo>
                  <a:cubicBezTo>
                    <a:pt x="334527" y="124987"/>
                    <a:pt x="334527" y="124987"/>
                    <a:pt x="334527" y="124987"/>
                  </a:cubicBezTo>
                  <a:cubicBezTo>
                    <a:pt x="330241" y="129273"/>
                    <a:pt x="325955" y="129273"/>
                    <a:pt x="321669" y="129273"/>
                  </a:cubicBezTo>
                  <a:cubicBezTo>
                    <a:pt x="317383" y="129273"/>
                    <a:pt x="313097" y="129273"/>
                    <a:pt x="308811" y="124987"/>
                  </a:cubicBezTo>
                  <a:cubicBezTo>
                    <a:pt x="304525" y="120701"/>
                    <a:pt x="304525" y="107843"/>
                    <a:pt x="308811" y="99271"/>
                  </a:cubicBezTo>
                  <a:cubicBezTo>
                    <a:pt x="351670" y="60698"/>
                    <a:pt x="351670" y="60698"/>
                    <a:pt x="351670" y="60698"/>
                  </a:cubicBezTo>
                  <a:close/>
                  <a:moveTo>
                    <a:pt x="44334" y="56412"/>
                  </a:moveTo>
                  <a:cubicBezTo>
                    <a:pt x="53113" y="52126"/>
                    <a:pt x="61892" y="52126"/>
                    <a:pt x="70671" y="56412"/>
                  </a:cubicBezTo>
                  <a:cubicBezTo>
                    <a:pt x="114567" y="99271"/>
                    <a:pt x="114567" y="99271"/>
                    <a:pt x="114567" y="99271"/>
                  </a:cubicBezTo>
                  <a:cubicBezTo>
                    <a:pt x="118957" y="107843"/>
                    <a:pt x="118957" y="116415"/>
                    <a:pt x="114567" y="124987"/>
                  </a:cubicBezTo>
                  <a:cubicBezTo>
                    <a:pt x="110178" y="129273"/>
                    <a:pt x="105788" y="129273"/>
                    <a:pt x="101398" y="129273"/>
                  </a:cubicBezTo>
                  <a:cubicBezTo>
                    <a:pt x="97009" y="129273"/>
                    <a:pt x="92619" y="129273"/>
                    <a:pt x="88230" y="124987"/>
                  </a:cubicBezTo>
                  <a:cubicBezTo>
                    <a:pt x="44334" y="82128"/>
                    <a:pt x="44334" y="82128"/>
                    <a:pt x="44334" y="82128"/>
                  </a:cubicBezTo>
                  <a:cubicBezTo>
                    <a:pt x="35555" y="73556"/>
                    <a:pt x="35555" y="64984"/>
                    <a:pt x="44334" y="56412"/>
                  </a:cubicBezTo>
                  <a:close/>
                  <a:moveTo>
                    <a:pt x="209656" y="0"/>
                  </a:moveTo>
                  <a:cubicBezTo>
                    <a:pt x="218517" y="0"/>
                    <a:pt x="227379" y="8737"/>
                    <a:pt x="227379" y="17475"/>
                  </a:cubicBezTo>
                  <a:cubicBezTo>
                    <a:pt x="227379" y="74267"/>
                    <a:pt x="227379" y="74267"/>
                    <a:pt x="227379" y="74267"/>
                  </a:cubicBezTo>
                  <a:cubicBezTo>
                    <a:pt x="227379" y="87373"/>
                    <a:pt x="218517" y="91742"/>
                    <a:pt x="209656" y="91742"/>
                  </a:cubicBezTo>
                  <a:cubicBezTo>
                    <a:pt x="196364" y="91742"/>
                    <a:pt x="191933" y="87373"/>
                    <a:pt x="191933" y="74267"/>
                  </a:cubicBezTo>
                  <a:cubicBezTo>
                    <a:pt x="191933" y="17475"/>
                    <a:pt x="191933" y="17475"/>
                    <a:pt x="191933" y="17475"/>
                  </a:cubicBezTo>
                  <a:cubicBezTo>
                    <a:pt x="191933" y="8737"/>
                    <a:pt x="196364" y="0"/>
                    <a:pt x="209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51871" y="2101566"/>
            <a:ext cx="4662675" cy="792839"/>
            <a:chOff x="2683484" y="2486561"/>
            <a:chExt cx="6216900" cy="1057118"/>
          </a:xfrm>
        </p:grpSpPr>
        <p:sp>
          <p:nvSpPr>
            <p:cNvPr id="33" name="矩形 32"/>
            <p:cNvSpPr/>
            <p:nvPr/>
          </p:nvSpPr>
          <p:spPr bwMode="auto">
            <a:xfrm>
              <a:off x="2683484" y="2936930"/>
              <a:ext cx="4707329" cy="521261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288000" tIns="45720" rIns="288000" bIns="45720" anchor="ctr" anchorCtr="0" compatLnSpc="1">
              <a:normAutofit/>
            </a:bodyPr>
            <a:lstStyle/>
            <a:p>
              <a:pPr algn="r"/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632299" y="2936930"/>
              <a:ext cx="2758513" cy="52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2683484" y="2936930"/>
              <a:ext cx="694320" cy="52126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4632299" y="2936930"/>
              <a:ext cx="694320" cy="52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7390812" y="3458191"/>
              <a:ext cx="1509572" cy="85487"/>
            </a:xfrm>
            <a:custGeom>
              <a:avLst/>
              <a:gdLst>
                <a:gd name="T0" fmla="*/ 249 w 724"/>
                <a:gd name="T1" fmla="*/ 8 h 41"/>
                <a:gd name="T2" fmla="*/ 724 w 724"/>
                <a:gd name="T3" fmla="*/ 41 h 41"/>
                <a:gd name="T4" fmla="*/ 216 w 724"/>
                <a:gd name="T5" fmla="*/ 41 h 41"/>
                <a:gd name="T6" fmla="*/ 0 w 724"/>
                <a:gd name="T7" fmla="*/ 0 h 41"/>
                <a:gd name="T8" fmla="*/ 249 w 724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41">
                  <a:moveTo>
                    <a:pt x="249" y="8"/>
                  </a:moveTo>
                  <a:lnTo>
                    <a:pt x="724" y="41"/>
                  </a:lnTo>
                  <a:lnTo>
                    <a:pt x="216" y="41"/>
                  </a:lnTo>
                  <a:lnTo>
                    <a:pt x="0" y="0"/>
                  </a:lnTo>
                  <a:lnTo>
                    <a:pt x="249" y="8"/>
                  </a:lnTo>
                  <a:close/>
                </a:path>
              </a:pathLst>
            </a:custGeom>
            <a:solidFill>
              <a:srgbClr val="53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7841181" y="2486561"/>
              <a:ext cx="1059202" cy="1057118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7390812" y="2486561"/>
              <a:ext cx="450369" cy="1057118"/>
            </a:xfrm>
            <a:custGeom>
              <a:avLst/>
              <a:gdLst>
                <a:gd name="T0" fmla="*/ 216 w 216"/>
                <a:gd name="T1" fmla="*/ 507 h 507"/>
                <a:gd name="T2" fmla="*/ 216 w 216"/>
                <a:gd name="T3" fmla="*/ 0 h 507"/>
                <a:gd name="T4" fmla="*/ 0 w 216"/>
                <a:gd name="T5" fmla="*/ 216 h 507"/>
                <a:gd name="T6" fmla="*/ 0 w 216"/>
                <a:gd name="T7" fmla="*/ 466 h 507"/>
                <a:gd name="T8" fmla="*/ 216 w 216"/>
                <a:gd name="T9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07">
                  <a:moveTo>
                    <a:pt x="216" y="507"/>
                  </a:moveTo>
                  <a:lnTo>
                    <a:pt x="216" y="0"/>
                  </a:lnTo>
                  <a:lnTo>
                    <a:pt x="0" y="216"/>
                  </a:lnTo>
                  <a:lnTo>
                    <a:pt x="0" y="466"/>
                  </a:lnTo>
                  <a:lnTo>
                    <a:pt x="216" y="5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8352016" y="2893144"/>
              <a:ext cx="118848" cy="179314"/>
            </a:xfrm>
            <a:custGeom>
              <a:avLst/>
              <a:gdLst>
                <a:gd name="T0" fmla="*/ 21 w 27"/>
                <a:gd name="T1" fmla="*/ 20 h 41"/>
                <a:gd name="T2" fmla="*/ 18 w 27"/>
                <a:gd name="T3" fmla="*/ 19 h 41"/>
                <a:gd name="T4" fmla="*/ 14 w 27"/>
                <a:gd name="T5" fmla="*/ 18 h 41"/>
                <a:gd name="T6" fmla="*/ 12 w 27"/>
                <a:gd name="T7" fmla="*/ 17 h 41"/>
                <a:gd name="T8" fmla="*/ 9 w 27"/>
                <a:gd name="T9" fmla="*/ 16 h 41"/>
                <a:gd name="T10" fmla="*/ 8 w 27"/>
                <a:gd name="T11" fmla="*/ 15 h 41"/>
                <a:gd name="T12" fmla="*/ 7 w 27"/>
                <a:gd name="T13" fmla="*/ 14 h 41"/>
                <a:gd name="T14" fmla="*/ 8 w 27"/>
                <a:gd name="T15" fmla="*/ 12 h 41"/>
                <a:gd name="T16" fmla="*/ 9 w 27"/>
                <a:gd name="T17" fmla="*/ 11 h 41"/>
                <a:gd name="T18" fmla="*/ 11 w 27"/>
                <a:gd name="T19" fmla="*/ 10 h 41"/>
                <a:gd name="T20" fmla="*/ 14 w 27"/>
                <a:gd name="T21" fmla="*/ 10 h 41"/>
                <a:gd name="T22" fmla="*/ 18 w 27"/>
                <a:gd name="T23" fmla="*/ 10 h 41"/>
                <a:gd name="T24" fmla="*/ 21 w 27"/>
                <a:gd name="T25" fmla="*/ 12 h 41"/>
                <a:gd name="T26" fmla="*/ 22 w 27"/>
                <a:gd name="T27" fmla="*/ 12 h 41"/>
                <a:gd name="T28" fmla="*/ 23 w 27"/>
                <a:gd name="T29" fmla="*/ 12 h 41"/>
                <a:gd name="T30" fmla="*/ 24 w 27"/>
                <a:gd name="T31" fmla="*/ 11 h 41"/>
                <a:gd name="T32" fmla="*/ 25 w 27"/>
                <a:gd name="T33" fmla="*/ 10 h 41"/>
                <a:gd name="T34" fmla="*/ 24 w 27"/>
                <a:gd name="T35" fmla="*/ 8 h 41"/>
                <a:gd name="T36" fmla="*/ 22 w 27"/>
                <a:gd name="T37" fmla="*/ 7 h 41"/>
                <a:gd name="T38" fmla="*/ 19 w 27"/>
                <a:gd name="T39" fmla="*/ 6 h 41"/>
                <a:gd name="T40" fmla="*/ 15 w 27"/>
                <a:gd name="T41" fmla="*/ 5 h 41"/>
                <a:gd name="T42" fmla="*/ 15 w 27"/>
                <a:gd name="T43" fmla="*/ 2 h 41"/>
                <a:gd name="T44" fmla="*/ 13 w 27"/>
                <a:gd name="T45" fmla="*/ 0 h 41"/>
                <a:gd name="T46" fmla="*/ 11 w 27"/>
                <a:gd name="T47" fmla="*/ 2 h 41"/>
                <a:gd name="T48" fmla="*/ 11 w 27"/>
                <a:gd name="T49" fmla="*/ 5 h 41"/>
                <a:gd name="T50" fmla="*/ 8 w 27"/>
                <a:gd name="T51" fmla="*/ 6 h 41"/>
                <a:gd name="T52" fmla="*/ 4 w 27"/>
                <a:gd name="T53" fmla="*/ 7 h 41"/>
                <a:gd name="T54" fmla="*/ 1 w 27"/>
                <a:gd name="T55" fmla="*/ 10 h 41"/>
                <a:gd name="T56" fmla="*/ 0 w 27"/>
                <a:gd name="T57" fmla="*/ 14 h 41"/>
                <a:gd name="T58" fmla="*/ 1 w 27"/>
                <a:gd name="T59" fmla="*/ 17 h 41"/>
                <a:gd name="T60" fmla="*/ 3 w 27"/>
                <a:gd name="T61" fmla="*/ 19 h 41"/>
                <a:gd name="T62" fmla="*/ 5 w 27"/>
                <a:gd name="T63" fmla="*/ 21 h 41"/>
                <a:gd name="T64" fmla="*/ 9 w 27"/>
                <a:gd name="T65" fmla="*/ 22 h 41"/>
                <a:gd name="T66" fmla="*/ 13 w 27"/>
                <a:gd name="T67" fmla="*/ 23 h 41"/>
                <a:gd name="T68" fmla="*/ 17 w 27"/>
                <a:gd name="T69" fmla="*/ 24 h 41"/>
                <a:gd name="T70" fmla="*/ 19 w 27"/>
                <a:gd name="T71" fmla="*/ 26 h 41"/>
                <a:gd name="T72" fmla="*/ 20 w 27"/>
                <a:gd name="T73" fmla="*/ 28 h 41"/>
                <a:gd name="T74" fmla="*/ 20 w 27"/>
                <a:gd name="T75" fmla="*/ 30 h 41"/>
                <a:gd name="T76" fmla="*/ 18 w 27"/>
                <a:gd name="T77" fmla="*/ 31 h 41"/>
                <a:gd name="T78" fmla="*/ 16 w 27"/>
                <a:gd name="T79" fmla="*/ 32 h 41"/>
                <a:gd name="T80" fmla="*/ 14 w 27"/>
                <a:gd name="T81" fmla="*/ 32 h 41"/>
                <a:gd name="T82" fmla="*/ 10 w 27"/>
                <a:gd name="T83" fmla="*/ 32 h 41"/>
                <a:gd name="T84" fmla="*/ 7 w 27"/>
                <a:gd name="T85" fmla="*/ 31 h 41"/>
                <a:gd name="T86" fmla="*/ 4 w 27"/>
                <a:gd name="T87" fmla="*/ 30 h 41"/>
                <a:gd name="T88" fmla="*/ 3 w 27"/>
                <a:gd name="T89" fmla="*/ 30 h 41"/>
                <a:gd name="T90" fmla="*/ 1 w 27"/>
                <a:gd name="T91" fmla="*/ 30 h 41"/>
                <a:gd name="T92" fmla="*/ 0 w 27"/>
                <a:gd name="T93" fmla="*/ 32 h 41"/>
                <a:gd name="T94" fmla="*/ 1 w 27"/>
                <a:gd name="T95" fmla="*/ 34 h 41"/>
                <a:gd name="T96" fmla="*/ 4 w 27"/>
                <a:gd name="T97" fmla="*/ 36 h 41"/>
                <a:gd name="T98" fmla="*/ 8 w 27"/>
                <a:gd name="T99" fmla="*/ 37 h 41"/>
                <a:gd name="T100" fmla="*/ 11 w 27"/>
                <a:gd name="T101" fmla="*/ 37 h 41"/>
                <a:gd name="T102" fmla="*/ 11 w 27"/>
                <a:gd name="T103" fmla="*/ 39 h 41"/>
                <a:gd name="T104" fmla="*/ 13 w 27"/>
                <a:gd name="T105" fmla="*/ 41 h 41"/>
                <a:gd name="T106" fmla="*/ 15 w 27"/>
                <a:gd name="T107" fmla="*/ 39 h 41"/>
                <a:gd name="T108" fmla="*/ 15 w 27"/>
                <a:gd name="T109" fmla="*/ 37 h 41"/>
                <a:gd name="T110" fmla="*/ 19 w 27"/>
                <a:gd name="T111" fmla="*/ 37 h 41"/>
                <a:gd name="T112" fmla="*/ 23 w 27"/>
                <a:gd name="T113" fmla="*/ 35 h 41"/>
                <a:gd name="T114" fmla="*/ 26 w 27"/>
                <a:gd name="T115" fmla="*/ 31 h 41"/>
                <a:gd name="T116" fmla="*/ 27 w 27"/>
                <a:gd name="T117" fmla="*/ 27 h 41"/>
                <a:gd name="T118" fmla="*/ 26 w 27"/>
                <a:gd name="T119" fmla="*/ 22 h 41"/>
                <a:gd name="T120" fmla="*/ 21 w 27"/>
                <a:gd name="T1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41">
                  <a:moveTo>
                    <a:pt x="21" y="20"/>
                  </a:moveTo>
                  <a:cubicBezTo>
                    <a:pt x="20" y="19"/>
                    <a:pt x="19" y="19"/>
                    <a:pt x="18" y="19"/>
                  </a:cubicBezTo>
                  <a:cubicBezTo>
                    <a:pt x="16" y="18"/>
                    <a:pt x="15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cubicBezTo>
                    <a:pt x="9" y="16"/>
                    <a:pt x="8" y="16"/>
                    <a:pt x="8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3"/>
                    <a:pt x="7" y="13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11"/>
                    <a:pt x="10" y="10"/>
                    <a:pt x="11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20" y="11"/>
                    <a:pt x="21" y="11"/>
                    <a:pt x="21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2"/>
                    <a:pt x="24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9"/>
                    <a:pt x="24" y="8"/>
                  </a:cubicBezTo>
                  <a:cubicBezTo>
                    <a:pt x="24" y="8"/>
                    <a:pt x="23" y="7"/>
                    <a:pt x="22" y="7"/>
                  </a:cubicBezTo>
                  <a:cubicBezTo>
                    <a:pt x="21" y="6"/>
                    <a:pt x="20" y="6"/>
                    <a:pt x="19" y="6"/>
                  </a:cubicBezTo>
                  <a:cubicBezTo>
                    <a:pt x="18" y="5"/>
                    <a:pt x="16" y="5"/>
                    <a:pt x="15" y="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7"/>
                    <a:pt x="4" y="7"/>
                  </a:cubicBezTo>
                  <a:cubicBezTo>
                    <a:pt x="3" y="8"/>
                    <a:pt x="2" y="9"/>
                    <a:pt x="1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3" y="20"/>
                    <a:pt x="4" y="21"/>
                    <a:pt x="5" y="21"/>
                  </a:cubicBezTo>
                  <a:cubicBezTo>
                    <a:pt x="6" y="21"/>
                    <a:pt x="8" y="22"/>
                    <a:pt x="9" y="22"/>
                  </a:cubicBezTo>
                  <a:cubicBezTo>
                    <a:pt x="10" y="22"/>
                    <a:pt x="11" y="23"/>
                    <a:pt x="13" y="23"/>
                  </a:cubicBezTo>
                  <a:cubicBezTo>
                    <a:pt x="14" y="23"/>
                    <a:pt x="15" y="24"/>
                    <a:pt x="17" y="24"/>
                  </a:cubicBezTo>
                  <a:cubicBezTo>
                    <a:pt x="18" y="24"/>
                    <a:pt x="19" y="25"/>
                    <a:pt x="19" y="26"/>
                  </a:cubicBezTo>
                  <a:cubicBezTo>
                    <a:pt x="20" y="26"/>
                    <a:pt x="20" y="27"/>
                    <a:pt x="20" y="28"/>
                  </a:cubicBezTo>
                  <a:cubicBezTo>
                    <a:pt x="20" y="28"/>
                    <a:pt x="20" y="29"/>
                    <a:pt x="20" y="30"/>
                  </a:cubicBezTo>
                  <a:cubicBezTo>
                    <a:pt x="20" y="30"/>
                    <a:pt x="19" y="31"/>
                    <a:pt x="18" y="31"/>
                  </a:cubicBezTo>
                  <a:cubicBezTo>
                    <a:pt x="18" y="32"/>
                    <a:pt x="17" y="32"/>
                    <a:pt x="16" y="32"/>
                  </a:cubicBezTo>
                  <a:cubicBezTo>
                    <a:pt x="16" y="32"/>
                    <a:pt x="15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9" y="32"/>
                    <a:pt x="8" y="31"/>
                    <a:pt x="7" y="31"/>
                  </a:cubicBezTo>
                  <a:cubicBezTo>
                    <a:pt x="6" y="31"/>
                    <a:pt x="5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1"/>
                    <a:pt x="0" y="31"/>
                    <a:pt x="0" y="32"/>
                  </a:cubicBezTo>
                  <a:cubicBezTo>
                    <a:pt x="0" y="32"/>
                    <a:pt x="1" y="33"/>
                    <a:pt x="1" y="34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6"/>
                    <a:pt x="7" y="36"/>
                    <a:pt x="8" y="37"/>
                  </a:cubicBezTo>
                  <a:cubicBezTo>
                    <a:pt x="9" y="37"/>
                    <a:pt x="10" y="37"/>
                    <a:pt x="11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0"/>
                    <a:pt x="12" y="41"/>
                    <a:pt x="13" y="41"/>
                  </a:cubicBezTo>
                  <a:cubicBezTo>
                    <a:pt x="14" y="41"/>
                    <a:pt x="15" y="40"/>
                    <a:pt x="15" y="39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8" y="37"/>
                    <a:pt x="19" y="37"/>
                  </a:cubicBezTo>
                  <a:cubicBezTo>
                    <a:pt x="20" y="36"/>
                    <a:pt x="22" y="35"/>
                    <a:pt x="23" y="35"/>
                  </a:cubicBezTo>
                  <a:cubicBezTo>
                    <a:pt x="24" y="34"/>
                    <a:pt x="25" y="33"/>
                    <a:pt x="26" y="31"/>
                  </a:cubicBezTo>
                  <a:cubicBezTo>
                    <a:pt x="27" y="30"/>
                    <a:pt x="27" y="29"/>
                    <a:pt x="27" y="27"/>
                  </a:cubicBezTo>
                  <a:cubicBezTo>
                    <a:pt x="27" y="25"/>
                    <a:pt x="27" y="24"/>
                    <a:pt x="26" y="22"/>
                  </a:cubicBezTo>
                  <a:cubicBezTo>
                    <a:pt x="24" y="21"/>
                    <a:pt x="23" y="20"/>
                    <a:pt x="2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8110151" y="2815998"/>
              <a:ext cx="537941" cy="417009"/>
            </a:xfrm>
            <a:custGeom>
              <a:avLst/>
              <a:gdLst>
                <a:gd name="T0" fmla="*/ 118 w 124"/>
                <a:gd name="T1" fmla="*/ 38 h 96"/>
                <a:gd name="T2" fmla="*/ 22 w 124"/>
                <a:gd name="T3" fmla="*/ 38 h 96"/>
                <a:gd name="T4" fmla="*/ 0 w 124"/>
                <a:gd name="T5" fmla="*/ 71 h 96"/>
                <a:gd name="T6" fmla="*/ 5 w 124"/>
                <a:gd name="T7" fmla="*/ 84 h 96"/>
                <a:gd name="T8" fmla="*/ 16 w 124"/>
                <a:gd name="T9" fmla="*/ 92 h 96"/>
                <a:gd name="T10" fmla="*/ 32 w 124"/>
                <a:gd name="T11" fmla="*/ 95 h 96"/>
                <a:gd name="T12" fmla="*/ 70 w 124"/>
                <a:gd name="T13" fmla="*/ 76 h 96"/>
                <a:gd name="T14" fmla="*/ 124 w 124"/>
                <a:gd name="T15" fmla="*/ 80 h 96"/>
                <a:gd name="T16" fmla="*/ 43 w 124"/>
                <a:gd name="T17" fmla="*/ 79 h 96"/>
                <a:gd name="T18" fmla="*/ 38 w 124"/>
                <a:gd name="T19" fmla="*/ 84 h 96"/>
                <a:gd name="T20" fmla="*/ 35 w 124"/>
                <a:gd name="T21" fmla="*/ 86 h 96"/>
                <a:gd name="T22" fmla="*/ 32 w 124"/>
                <a:gd name="T23" fmla="*/ 87 h 96"/>
                <a:gd name="T24" fmla="*/ 29 w 124"/>
                <a:gd name="T25" fmla="*/ 85 h 96"/>
                <a:gd name="T26" fmla="*/ 24 w 124"/>
                <a:gd name="T27" fmla="*/ 83 h 96"/>
                <a:gd name="T28" fmla="*/ 23 w 124"/>
                <a:gd name="T29" fmla="*/ 80 h 96"/>
                <a:gd name="T30" fmla="*/ 26 w 124"/>
                <a:gd name="T31" fmla="*/ 80 h 96"/>
                <a:gd name="T32" fmla="*/ 30 w 124"/>
                <a:gd name="T33" fmla="*/ 81 h 96"/>
                <a:gd name="T34" fmla="*/ 35 w 124"/>
                <a:gd name="T35" fmla="*/ 81 h 96"/>
                <a:gd name="T36" fmla="*/ 38 w 124"/>
                <a:gd name="T37" fmla="*/ 79 h 96"/>
                <a:gd name="T38" fmla="*/ 37 w 124"/>
                <a:gd name="T39" fmla="*/ 75 h 96"/>
                <a:gd name="T40" fmla="*/ 32 w 124"/>
                <a:gd name="T41" fmla="*/ 74 h 96"/>
                <a:gd name="T42" fmla="*/ 26 w 124"/>
                <a:gd name="T43" fmla="*/ 73 h 96"/>
                <a:gd name="T44" fmla="*/ 22 w 124"/>
                <a:gd name="T45" fmla="*/ 70 h 96"/>
                <a:gd name="T46" fmla="*/ 22 w 124"/>
                <a:gd name="T47" fmla="*/ 64 h 96"/>
                <a:gd name="T48" fmla="*/ 27 w 124"/>
                <a:gd name="T49" fmla="*/ 60 h 96"/>
                <a:gd name="T50" fmla="*/ 29 w 124"/>
                <a:gd name="T51" fmla="*/ 57 h 96"/>
                <a:gd name="T52" fmla="*/ 32 w 124"/>
                <a:gd name="T53" fmla="*/ 57 h 96"/>
                <a:gd name="T54" fmla="*/ 35 w 124"/>
                <a:gd name="T55" fmla="*/ 59 h 96"/>
                <a:gd name="T56" fmla="*/ 40 w 124"/>
                <a:gd name="T57" fmla="*/ 61 h 96"/>
                <a:gd name="T58" fmla="*/ 40 w 124"/>
                <a:gd name="T59" fmla="*/ 64 h 96"/>
                <a:gd name="T60" fmla="*/ 38 w 124"/>
                <a:gd name="T61" fmla="*/ 64 h 96"/>
                <a:gd name="T62" fmla="*/ 35 w 124"/>
                <a:gd name="T63" fmla="*/ 63 h 96"/>
                <a:gd name="T64" fmla="*/ 30 w 124"/>
                <a:gd name="T65" fmla="*/ 64 h 96"/>
                <a:gd name="T66" fmla="*/ 27 w 124"/>
                <a:gd name="T67" fmla="*/ 65 h 96"/>
                <a:gd name="T68" fmla="*/ 27 w 124"/>
                <a:gd name="T69" fmla="*/ 68 h 96"/>
                <a:gd name="T70" fmla="*/ 30 w 124"/>
                <a:gd name="T71" fmla="*/ 69 h 96"/>
                <a:gd name="T72" fmla="*/ 35 w 124"/>
                <a:gd name="T73" fmla="*/ 70 h 96"/>
                <a:gd name="T74" fmla="*/ 42 w 124"/>
                <a:gd name="T75" fmla="*/ 72 h 96"/>
                <a:gd name="T76" fmla="*/ 43 w 124"/>
                <a:gd name="T77" fmla="*/ 79 h 96"/>
                <a:gd name="T78" fmla="*/ 89 w 124"/>
                <a:gd name="T79" fmla="*/ 65 h 96"/>
                <a:gd name="T80" fmla="*/ 64 w 124"/>
                <a:gd name="T81" fmla="*/ 68 h 96"/>
                <a:gd name="T82" fmla="*/ 32 w 124"/>
                <a:gd name="T83" fmla="*/ 47 h 96"/>
                <a:gd name="T84" fmla="*/ 70 w 124"/>
                <a:gd name="T85" fmla="*/ 8 h 96"/>
                <a:gd name="T86" fmla="*/ 105 w 124"/>
                <a:gd name="T87" fmla="*/ 53 h 96"/>
                <a:gd name="T88" fmla="*/ 110 w 124"/>
                <a:gd name="T89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96">
                  <a:moveTo>
                    <a:pt x="113" y="55"/>
                  </a:moveTo>
                  <a:cubicBezTo>
                    <a:pt x="116" y="50"/>
                    <a:pt x="118" y="44"/>
                    <a:pt x="118" y="38"/>
                  </a:cubicBezTo>
                  <a:cubicBezTo>
                    <a:pt x="118" y="17"/>
                    <a:pt x="97" y="0"/>
                    <a:pt x="70" y="0"/>
                  </a:cubicBezTo>
                  <a:cubicBezTo>
                    <a:pt x="44" y="0"/>
                    <a:pt x="22" y="17"/>
                    <a:pt x="22" y="38"/>
                  </a:cubicBezTo>
                  <a:cubicBezTo>
                    <a:pt x="22" y="41"/>
                    <a:pt x="23" y="45"/>
                    <a:pt x="24" y="48"/>
                  </a:cubicBezTo>
                  <a:cubicBezTo>
                    <a:pt x="10" y="51"/>
                    <a:pt x="0" y="60"/>
                    <a:pt x="0" y="71"/>
                  </a:cubicBezTo>
                  <a:cubicBezTo>
                    <a:pt x="0" y="75"/>
                    <a:pt x="2" y="79"/>
                    <a:pt x="4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22" y="94"/>
                    <a:pt x="27" y="95"/>
                    <a:pt x="32" y="95"/>
                  </a:cubicBezTo>
                  <a:cubicBezTo>
                    <a:pt x="48" y="95"/>
                    <a:pt x="61" y="87"/>
                    <a:pt x="64" y="75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77" y="76"/>
                    <a:pt x="84" y="75"/>
                    <a:pt x="91" y="72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13" y="55"/>
                  </a:lnTo>
                  <a:close/>
                  <a:moveTo>
                    <a:pt x="43" y="79"/>
                  </a:moveTo>
                  <a:cubicBezTo>
                    <a:pt x="43" y="80"/>
                    <a:pt x="42" y="81"/>
                    <a:pt x="41" y="82"/>
                  </a:cubicBezTo>
                  <a:cubicBezTo>
                    <a:pt x="40" y="83"/>
                    <a:pt x="39" y="83"/>
                    <a:pt x="38" y="84"/>
                  </a:cubicBezTo>
                  <a:cubicBezTo>
                    <a:pt x="37" y="84"/>
                    <a:pt x="36" y="84"/>
                    <a:pt x="35" y="85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7"/>
                    <a:pt x="34" y="88"/>
                    <a:pt x="34" y="88"/>
                  </a:cubicBezTo>
                  <a:cubicBezTo>
                    <a:pt x="33" y="88"/>
                    <a:pt x="32" y="88"/>
                    <a:pt x="32" y="87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0" y="85"/>
                    <a:pt x="29" y="85"/>
                  </a:cubicBezTo>
                  <a:cubicBezTo>
                    <a:pt x="28" y="85"/>
                    <a:pt x="27" y="85"/>
                    <a:pt x="26" y="84"/>
                  </a:cubicBezTo>
                  <a:cubicBezTo>
                    <a:pt x="25" y="84"/>
                    <a:pt x="24" y="84"/>
                    <a:pt x="24" y="83"/>
                  </a:cubicBezTo>
                  <a:cubicBezTo>
                    <a:pt x="23" y="83"/>
                    <a:pt x="23" y="82"/>
                    <a:pt x="23" y="82"/>
                  </a:cubicBezTo>
                  <a:cubicBezTo>
                    <a:pt x="23" y="81"/>
                    <a:pt x="23" y="81"/>
                    <a:pt x="23" y="80"/>
                  </a:cubicBezTo>
                  <a:cubicBezTo>
                    <a:pt x="23" y="80"/>
                    <a:pt x="24" y="80"/>
                    <a:pt x="24" y="80"/>
                  </a:cubicBezTo>
                  <a:cubicBezTo>
                    <a:pt x="25" y="80"/>
                    <a:pt x="25" y="80"/>
                    <a:pt x="26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29" y="81"/>
                    <a:pt x="30" y="81"/>
                    <a:pt x="30" y="81"/>
                  </a:cubicBezTo>
                  <a:cubicBezTo>
                    <a:pt x="31" y="81"/>
                    <a:pt x="32" y="81"/>
                    <a:pt x="33" y="81"/>
                  </a:cubicBezTo>
                  <a:cubicBezTo>
                    <a:pt x="34" y="81"/>
                    <a:pt x="35" y="81"/>
                    <a:pt x="35" y="81"/>
                  </a:cubicBezTo>
                  <a:cubicBezTo>
                    <a:pt x="36" y="80"/>
                    <a:pt x="37" y="80"/>
                    <a:pt x="37" y="80"/>
                  </a:cubicBezTo>
                  <a:cubicBezTo>
                    <a:pt x="37" y="79"/>
                    <a:pt x="38" y="79"/>
                    <a:pt x="38" y="79"/>
                  </a:cubicBezTo>
                  <a:cubicBezTo>
                    <a:pt x="38" y="78"/>
                    <a:pt x="38" y="77"/>
                    <a:pt x="38" y="77"/>
                  </a:cubicBezTo>
                  <a:cubicBezTo>
                    <a:pt x="38" y="76"/>
                    <a:pt x="38" y="76"/>
                    <a:pt x="37" y="75"/>
                  </a:cubicBezTo>
                  <a:cubicBezTo>
                    <a:pt x="37" y="75"/>
                    <a:pt x="36" y="74"/>
                    <a:pt x="35" y="74"/>
                  </a:cubicBezTo>
                  <a:cubicBezTo>
                    <a:pt x="34" y="74"/>
                    <a:pt x="33" y="74"/>
                    <a:pt x="32" y="74"/>
                  </a:cubicBezTo>
                  <a:cubicBezTo>
                    <a:pt x="31" y="74"/>
                    <a:pt x="30" y="73"/>
                    <a:pt x="29" y="73"/>
                  </a:cubicBezTo>
                  <a:cubicBezTo>
                    <a:pt x="28" y="73"/>
                    <a:pt x="27" y="73"/>
                    <a:pt x="26" y="73"/>
                  </a:cubicBezTo>
                  <a:cubicBezTo>
                    <a:pt x="25" y="72"/>
                    <a:pt x="24" y="72"/>
                    <a:pt x="24" y="72"/>
                  </a:cubicBezTo>
                  <a:cubicBezTo>
                    <a:pt x="23" y="71"/>
                    <a:pt x="22" y="71"/>
                    <a:pt x="22" y="70"/>
                  </a:cubicBezTo>
                  <a:cubicBezTo>
                    <a:pt x="22" y="69"/>
                    <a:pt x="21" y="68"/>
                    <a:pt x="21" y="67"/>
                  </a:cubicBezTo>
                  <a:cubicBezTo>
                    <a:pt x="21" y="66"/>
                    <a:pt x="21" y="65"/>
                    <a:pt x="22" y="64"/>
                  </a:cubicBezTo>
                  <a:cubicBezTo>
                    <a:pt x="22" y="63"/>
                    <a:pt x="23" y="63"/>
                    <a:pt x="24" y="62"/>
                  </a:cubicBezTo>
                  <a:cubicBezTo>
                    <a:pt x="25" y="61"/>
                    <a:pt x="26" y="61"/>
                    <a:pt x="27" y="60"/>
                  </a:cubicBezTo>
                  <a:cubicBezTo>
                    <a:pt x="28" y="60"/>
                    <a:pt x="28" y="60"/>
                    <a:pt x="29" y="6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31" y="56"/>
                    <a:pt x="32" y="56"/>
                    <a:pt x="32" y="57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59"/>
                    <a:pt x="34" y="59"/>
                    <a:pt x="35" y="59"/>
                  </a:cubicBezTo>
                  <a:cubicBezTo>
                    <a:pt x="36" y="59"/>
                    <a:pt x="37" y="60"/>
                    <a:pt x="38" y="60"/>
                  </a:cubicBezTo>
                  <a:cubicBezTo>
                    <a:pt x="39" y="60"/>
                    <a:pt x="40" y="61"/>
                    <a:pt x="40" y="61"/>
                  </a:cubicBezTo>
                  <a:cubicBezTo>
                    <a:pt x="40" y="61"/>
                    <a:pt x="41" y="62"/>
                    <a:pt x="41" y="62"/>
                  </a:cubicBezTo>
                  <a:cubicBezTo>
                    <a:pt x="41" y="63"/>
                    <a:pt x="41" y="63"/>
                    <a:pt x="40" y="64"/>
                  </a:cubicBezTo>
                  <a:cubicBezTo>
                    <a:pt x="40" y="64"/>
                    <a:pt x="40" y="64"/>
                    <a:pt x="39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7" y="64"/>
                    <a:pt x="36" y="63"/>
                    <a:pt x="35" y="63"/>
                  </a:cubicBezTo>
                  <a:cubicBezTo>
                    <a:pt x="34" y="63"/>
                    <a:pt x="33" y="63"/>
                    <a:pt x="32" y="63"/>
                  </a:cubicBezTo>
                  <a:cubicBezTo>
                    <a:pt x="31" y="63"/>
                    <a:pt x="30" y="63"/>
                    <a:pt x="30" y="64"/>
                  </a:cubicBezTo>
                  <a:cubicBezTo>
                    <a:pt x="29" y="64"/>
                    <a:pt x="28" y="64"/>
                    <a:pt x="28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7" y="66"/>
                    <a:pt x="27" y="67"/>
                  </a:cubicBezTo>
                  <a:cubicBezTo>
                    <a:pt x="27" y="67"/>
                    <a:pt x="27" y="68"/>
                    <a:pt x="27" y="68"/>
                  </a:cubicBezTo>
                  <a:cubicBezTo>
                    <a:pt x="28" y="68"/>
                    <a:pt x="28" y="68"/>
                    <a:pt x="29" y="69"/>
                  </a:cubicBezTo>
                  <a:cubicBezTo>
                    <a:pt x="29" y="69"/>
                    <a:pt x="30" y="69"/>
                    <a:pt x="30" y="69"/>
                  </a:cubicBezTo>
                  <a:cubicBezTo>
                    <a:pt x="31" y="69"/>
                    <a:pt x="32" y="69"/>
                    <a:pt x="33" y="69"/>
                  </a:cubicBezTo>
                  <a:cubicBezTo>
                    <a:pt x="34" y="70"/>
                    <a:pt x="34" y="70"/>
                    <a:pt x="35" y="70"/>
                  </a:cubicBezTo>
                  <a:cubicBezTo>
                    <a:pt x="36" y="70"/>
                    <a:pt x="37" y="70"/>
                    <a:pt x="38" y="70"/>
                  </a:cubicBezTo>
                  <a:cubicBezTo>
                    <a:pt x="40" y="71"/>
                    <a:pt x="41" y="71"/>
                    <a:pt x="42" y="72"/>
                  </a:cubicBezTo>
                  <a:cubicBezTo>
                    <a:pt x="43" y="73"/>
                    <a:pt x="44" y="74"/>
                    <a:pt x="44" y="76"/>
                  </a:cubicBezTo>
                  <a:cubicBezTo>
                    <a:pt x="44" y="77"/>
                    <a:pt x="44" y="78"/>
                    <a:pt x="43" y="79"/>
                  </a:cubicBezTo>
                  <a:close/>
                  <a:moveTo>
                    <a:pt x="90" y="64"/>
                  </a:moveTo>
                  <a:cubicBezTo>
                    <a:pt x="89" y="65"/>
                    <a:pt x="89" y="65"/>
                    <a:pt x="89" y="65"/>
                  </a:cubicBezTo>
                  <a:cubicBezTo>
                    <a:pt x="83" y="67"/>
                    <a:pt x="77" y="68"/>
                    <a:pt x="70" y="68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2" y="56"/>
                    <a:pt x="48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4"/>
                    <a:pt x="30" y="41"/>
                    <a:pt x="30" y="38"/>
                  </a:cubicBezTo>
                  <a:cubicBezTo>
                    <a:pt x="30" y="21"/>
                    <a:pt x="48" y="8"/>
                    <a:pt x="70" y="8"/>
                  </a:cubicBezTo>
                  <a:cubicBezTo>
                    <a:pt x="92" y="8"/>
                    <a:pt x="110" y="21"/>
                    <a:pt x="110" y="38"/>
                  </a:cubicBezTo>
                  <a:cubicBezTo>
                    <a:pt x="110" y="43"/>
                    <a:pt x="109" y="48"/>
                    <a:pt x="105" y="53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10" y="69"/>
                    <a:pt x="110" y="69"/>
                    <a:pt x="110" y="69"/>
                  </a:cubicBezTo>
                  <a:lnTo>
                    <a:pt x="9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77968" y="3738846"/>
            <a:ext cx="3387937" cy="1091520"/>
            <a:chOff x="4051613" y="4669601"/>
            <a:chExt cx="4517249" cy="1455360"/>
          </a:xfrm>
        </p:grpSpPr>
        <p:sp>
          <p:nvSpPr>
            <p:cNvPr id="24" name="矩形 23"/>
            <p:cNvSpPr/>
            <p:nvPr/>
          </p:nvSpPr>
          <p:spPr bwMode="auto">
            <a:xfrm>
              <a:off x="4051613" y="4669601"/>
              <a:ext cx="3339199" cy="519176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288000" tIns="45720" rIns="288000" bIns="45720" anchor="ctr" anchorCtr="0" compatLnSpc="1">
              <a:normAutofit/>
            </a:bodyPr>
            <a:lstStyle/>
            <a:p>
              <a:pPr algn="r"/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4632299" y="4669601"/>
              <a:ext cx="2758513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051614" y="4669601"/>
              <a:ext cx="694320" cy="5191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4632299" y="4669601"/>
              <a:ext cx="694320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7390812" y="4669601"/>
              <a:ext cx="381564" cy="1455360"/>
            </a:xfrm>
            <a:custGeom>
              <a:avLst/>
              <a:gdLst>
                <a:gd name="T0" fmla="*/ 183 w 183"/>
                <a:gd name="T1" fmla="*/ 316 h 698"/>
                <a:gd name="T2" fmla="*/ 183 w 183"/>
                <a:gd name="T3" fmla="*/ 698 h 698"/>
                <a:gd name="T4" fmla="*/ 0 w 183"/>
                <a:gd name="T5" fmla="*/ 249 h 698"/>
                <a:gd name="T6" fmla="*/ 0 w 183"/>
                <a:gd name="T7" fmla="*/ 0 h 698"/>
                <a:gd name="T8" fmla="*/ 183 w 183"/>
                <a:gd name="T9" fmla="*/ 31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98">
                  <a:moveTo>
                    <a:pt x="183" y="316"/>
                  </a:moveTo>
                  <a:lnTo>
                    <a:pt x="183" y="698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183" y="31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7390812" y="4669601"/>
              <a:ext cx="1178050" cy="658874"/>
            </a:xfrm>
            <a:custGeom>
              <a:avLst/>
              <a:gdLst>
                <a:gd name="T0" fmla="*/ 249 w 565"/>
                <a:gd name="T1" fmla="*/ 0 h 316"/>
                <a:gd name="T2" fmla="*/ 565 w 565"/>
                <a:gd name="T3" fmla="*/ 316 h 316"/>
                <a:gd name="T4" fmla="*/ 183 w 565"/>
                <a:gd name="T5" fmla="*/ 316 h 316"/>
                <a:gd name="T6" fmla="*/ 0 w 565"/>
                <a:gd name="T7" fmla="*/ 0 h 316"/>
                <a:gd name="T8" fmla="*/ 249 w 565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316">
                  <a:moveTo>
                    <a:pt x="249" y="0"/>
                  </a:moveTo>
                  <a:lnTo>
                    <a:pt x="565" y="316"/>
                  </a:lnTo>
                  <a:lnTo>
                    <a:pt x="183" y="316"/>
                  </a:lnTo>
                  <a:lnTo>
                    <a:pt x="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7772374" y="5328474"/>
              <a:ext cx="796487" cy="796487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8089301" y="5522384"/>
              <a:ext cx="108422" cy="116762"/>
            </a:xfrm>
            <a:custGeom>
              <a:avLst/>
              <a:gdLst>
                <a:gd name="T0" fmla="*/ 3 w 25"/>
                <a:gd name="T1" fmla="*/ 17 h 27"/>
                <a:gd name="T2" fmla="*/ 5 w 25"/>
                <a:gd name="T3" fmla="*/ 17 h 27"/>
                <a:gd name="T4" fmla="*/ 7 w 25"/>
                <a:gd name="T5" fmla="*/ 17 h 27"/>
                <a:gd name="T6" fmla="*/ 10 w 25"/>
                <a:gd name="T7" fmla="*/ 16 h 27"/>
                <a:gd name="T8" fmla="*/ 13 w 25"/>
                <a:gd name="T9" fmla="*/ 15 h 27"/>
                <a:gd name="T10" fmla="*/ 16 w 25"/>
                <a:gd name="T11" fmla="*/ 14 h 27"/>
                <a:gd name="T12" fmla="*/ 18 w 25"/>
                <a:gd name="T13" fmla="*/ 14 h 27"/>
                <a:gd name="T14" fmla="*/ 20 w 25"/>
                <a:gd name="T15" fmla="*/ 15 h 27"/>
                <a:gd name="T16" fmla="*/ 20 w 25"/>
                <a:gd name="T17" fmla="*/ 17 h 27"/>
                <a:gd name="T18" fmla="*/ 20 w 25"/>
                <a:gd name="T19" fmla="*/ 18 h 27"/>
                <a:gd name="T20" fmla="*/ 19 w 25"/>
                <a:gd name="T21" fmla="*/ 20 h 27"/>
                <a:gd name="T22" fmla="*/ 17 w 25"/>
                <a:gd name="T23" fmla="*/ 21 h 27"/>
                <a:gd name="T24" fmla="*/ 15 w 25"/>
                <a:gd name="T25" fmla="*/ 22 h 27"/>
                <a:gd name="T26" fmla="*/ 12 w 25"/>
                <a:gd name="T27" fmla="*/ 23 h 27"/>
                <a:gd name="T28" fmla="*/ 10 w 25"/>
                <a:gd name="T29" fmla="*/ 23 h 27"/>
                <a:gd name="T30" fmla="*/ 9 w 25"/>
                <a:gd name="T31" fmla="*/ 24 h 27"/>
                <a:gd name="T32" fmla="*/ 8 w 25"/>
                <a:gd name="T33" fmla="*/ 25 h 27"/>
                <a:gd name="T34" fmla="*/ 8 w 25"/>
                <a:gd name="T35" fmla="*/ 26 h 27"/>
                <a:gd name="T36" fmla="*/ 10 w 25"/>
                <a:gd name="T37" fmla="*/ 27 h 27"/>
                <a:gd name="T38" fmla="*/ 13 w 25"/>
                <a:gd name="T39" fmla="*/ 27 h 27"/>
                <a:gd name="T40" fmla="*/ 16 w 25"/>
                <a:gd name="T41" fmla="*/ 26 h 27"/>
                <a:gd name="T42" fmla="*/ 18 w 25"/>
                <a:gd name="T43" fmla="*/ 25 h 27"/>
                <a:gd name="T44" fmla="*/ 19 w 25"/>
                <a:gd name="T45" fmla="*/ 26 h 27"/>
                <a:gd name="T46" fmla="*/ 21 w 25"/>
                <a:gd name="T47" fmla="*/ 27 h 27"/>
                <a:gd name="T48" fmla="*/ 21 w 25"/>
                <a:gd name="T49" fmla="*/ 25 h 27"/>
                <a:gd name="T50" fmla="*/ 20 w 25"/>
                <a:gd name="T51" fmla="*/ 23 h 27"/>
                <a:gd name="T52" fmla="*/ 22 w 25"/>
                <a:gd name="T53" fmla="*/ 21 h 27"/>
                <a:gd name="T54" fmla="*/ 24 w 25"/>
                <a:gd name="T55" fmla="*/ 18 h 27"/>
                <a:gd name="T56" fmla="*/ 25 w 25"/>
                <a:gd name="T57" fmla="*/ 15 h 27"/>
                <a:gd name="T58" fmla="*/ 24 w 25"/>
                <a:gd name="T59" fmla="*/ 12 h 27"/>
                <a:gd name="T60" fmla="*/ 21 w 25"/>
                <a:gd name="T61" fmla="*/ 10 h 27"/>
                <a:gd name="T62" fmla="*/ 17 w 25"/>
                <a:gd name="T63" fmla="*/ 10 h 27"/>
                <a:gd name="T64" fmla="*/ 14 w 25"/>
                <a:gd name="T65" fmla="*/ 11 h 27"/>
                <a:gd name="T66" fmla="*/ 12 w 25"/>
                <a:gd name="T67" fmla="*/ 11 h 27"/>
                <a:gd name="T68" fmla="*/ 9 w 25"/>
                <a:gd name="T69" fmla="*/ 12 h 27"/>
                <a:gd name="T70" fmla="*/ 8 w 25"/>
                <a:gd name="T71" fmla="*/ 13 h 27"/>
                <a:gd name="T72" fmla="*/ 6 w 25"/>
                <a:gd name="T73" fmla="*/ 13 h 27"/>
                <a:gd name="T74" fmla="*/ 5 w 25"/>
                <a:gd name="T75" fmla="*/ 12 h 27"/>
                <a:gd name="T76" fmla="*/ 5 w 25"/>
                <a:gd name="T77" fmla="*/ 11 h 27"/>
                <a:gd name="T78" fmla="*/ 5 w 25"/>
                <a:gd name="T79" fmla="*/ 9 h 27"/>
                <a:gd name="T80" fmla="*/ 6 w 25"/>
                <a:gd name="T81" fmla="*/ 8 h 27"/>
                <a:gd name="T82" fmla="*/ 8 w 25"/>
                <a:gd name="T83" fmla="*/ 7 h 27"/>
                <a:gd name="T84" fmla="*/ 11 w 25"/>
                <a:gd name="T85" fmla="*/ 5 h 27"/>
                <a:gd name="T86" fmla="*/ 13 w 25"/>
                <a:gd name="T87" fmla="*/ 4 h 27"/>
                <a:gd name="T88" fmla="*/ 14 w 25"/>
                <a:gd name="T89" fmla="*/ 4 h 27"/>
                <a:gd name="T90" fmla="*/ 14 w 25"/>
                <a:gd name="T91" fmla="*/ 4 h 27"/>
                <a:gd name="T92" fmla="*/ 15 w 25"/>
                <a:gd name="T93" fmla="*/ 3 h 27"/>
                <a:gd name="T94" fmla="*/ 15 w 25"/>
                <a:gd name="T95" fmla="*/ 2 h 27"/>
                <a:gd name="T96" fmla="*/ 14 w 25"/>
                <a:gd name="T97" fmla="*/ 1 h 27"/>
                <a:gd name="T98" fmla="*/ 12 w 25"/>
                <a:gd name="T99" fmla="*/ 1 h 27"/>
                <a:gd name="T100" fmla="*/ 9 w 25"/>
                <a:gd name="T101" fmla="*/ 2 h 27"/>
                <a:gd name="T102" fmla="*/ 7 w 25"/>
                <a:gd name="T103" fmla="*/ 3 h 27"/>
                <a:gd name="T104" fmla="*/ 5 w 25"/>
                <a:gd name="T105" fmla="*/ 1 h 27"/>
                <a:gd name="T106" fmla="*/ 3 w 25"/>
                <a:gd name="T107" fmla="*/ 1 h 27"/>
                <a:gd name="T108" fmla="*/ 3 w 25"/>
                <a:gd name="T109" fmla="*/ 3 h 27"/>
                <a:gd name="T110" fmla="*/ 4 w 25"/>
                <a:gd name="T111" fmla="*/ 5 h 27"/>
                <a:gd name="T112" fmla="*/ 2 w 25"/>
                <a:gd name="T113" fmla="*/ 6 h 27"/>
                <a:gd name="T114" fmla="*/ 0 w 25"/>
                <a:gd name="T115" fmla="*/ 9 h 27"/>
                <a:gd name="T116" fmla="*/ 0 w 25"/>
                <a:gd name="T117" fmla="*/ 12 h 27"/>
                <a:gd name="T118" fmla="*/ 1 w 25"/>
                <a:gd name="T119" fmla="*/ 15 h 27"/>
                <a:gd name="T120" fmla="*/ 3 w 25"/>
                <a:gd name="T12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" h="27">
                  <a:moveTo>
                    <a:pt x="3" y="17"/>
                  </a:moveTo>
                  <a:cubicBezTo>
                    <a:pt x="3" y="17"/>
                    <a:pt x="4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11" y="16"/>
                    <a:pt x="12" y="16"/>
                    <a:pt x="13" y="15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9" y="14"/>
                    <a:pt x="19" y="15"/>
                    <a:pt x="20" y="15"/>
                  </a:cubicBezTo>
                  <a:cubicBezTo>
                    <a:pt x="20" y="16"/>
                    <a:pt x="20" y="16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9"/>
                    <a:pt x="19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7" y="21"/>
                    <a:pt x="16" y="22"/>
                    <a:pt x="15" y="22"/>
                  </a:cubicBezTo>
                  <a:cubicBezTo>
                    <a:pt x="14" y="23"/>
                    <a:pt x="13" y="23"/>
                    <a:pt x="12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10" y="24"/>
                    <a:pt x="9" y="24"/>
                    <a:pt x="9" y="24"/>
                  </a:cubicBezTo>
                  <a:cubicBezTo>
                    <a:pt x="9" y="24"/>
                    <a:pt x="8" y="25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9" y="27"/>
                    <a:pt x="9" y="27"/>
                    <a:pt x="10" y="27"/>
                  </a:cubicBezTo>
                  <a:cubicBezTo>
                    <a:pt x="11" y="27"/>
                    <a:pt x="12" y="27"/>
                    <a:pt x="13" y="27"/>
                  </a:cubicBezTo>
                  <a:cubicBezTo>
                    <a:pt x="14" y="27"/>
                    <a:pt x="15" y="27"/>
                    <a:pt x="16" y="26"/>
                  </a:cubicBezTo>
                  <a:cubicBezTo>
                    <a:pt x="16" y="26"/>
                    <a:pt x="17" y="25"/>
                    <a:pt x="18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6"/>
                    <a:pt x="22" y="25"/>
                    <a:pt x="21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2"/>
                    <a:pt x="22" y="21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5" y="17"/>
                    <a:pt x="25" y="16"/>
                    <a:pt x="25" y="15"/>
                  </a:cubicBezTo>
                  <a:cubicBezTo>
                    <a:pt x="25" y="14"/>
                    <a:pt x="24" y="13"/>
                    <a:pt x="24" y="12"/>
                  </a:cubicBezTo>
                  <a:cubicBezTo>
                    <a:pt x="23" y="11"/>
                    <a:pt x="22" y="10"/>
                    <a:pt x="21" y="10"/>
                  </a:cubicBezTo>
                  <a:cubicBezTo>
                    <a:pt x="19" y="9"/>
                    <a:pt x="18" y="9"/>
                    <a:pt x="17" y="10"/>
                  </a:cubicBezTo>
                  <a:cubicBezTo>
                    <a:pt x="16" y="10"/>
                    <a:pt x="15" y="10"/>
                    <a:pt x="14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1" y="12"/>
                    <a:pt x="10" y="12"/>
                    <a:pt x="9" y="12"/>
                  </a:cubicBezTo>
                  <a:cubicBezTo>
                    <a:pt x="9" y="12"/>
                    <a:pt x="8" y="13"/>
                    <a:pt x="8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2"/>
                    <a:pt x="7" y="2"/>
                    <a:pt x="7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2" y="2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6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7962114" y="5514044"/>
              <a:ext cx="400328" cy="458710"/>
            </a:xfrm>
            <a:custGeom>
              <a:avLst/>
              <a:gdLst>
                <a:gd name="T0" fmla="*/ 80 w 92"/>
                <a:gd name="T1" fmla="*/ 72 h 106"/>
                <a:gd name="T2" fmla="*/ 91 w 92"/>
                <a:gd name="T3" fmla="*/ 39 h 106"/>
                <a:gd name="T4" fmla="*/ 83 w 92"/>
                <a:gd name="T5" fmla="*/ 37 h 106"/>
                <a:gd name="T6" fmla="*/ 83 w 92"/>
                <a:gd name="T7" fmla="*/ 29 h 106"/>
                <a:gd name="T8" fmla="*/ 75 w 92"/>
                <a:gd name="T9" fmla="*/ 22 h 106"/>
                <a:gd name="T10" fmla="*/ 69 w 92"/>
                <a:gd name="T11" fmla="*/ 19 h 106"/>
                <a:gd name="T12" fmla="*/ 65 w 92"/>
                <a:gd name="T13" fmla="*/ 16 h 106"/>
                <a:gd name="T14" fmla="*/ 66 w 92"/>
                <a:gd name="T15" fmla="*/ 12 h 106"/>
                <a:gd name="T16" fmla="*/ 70 w 92"/>
                <a:gd name="T17" fmla="*/ 11 h 106"/>
                <a:gd name="T18" fmla="*/ 78 w 92"/>
                <a:gd name="T19" fmla="*/ 13 h 106"/>
                <a:gd name="T20" fmla="*/ 82 w 92"/>
                <a:gd name="T21" fmla="*/ 16 h 106"/>
                <a:gd name="T22" fmla="*/ 85 w 92"/>
                <a:gd name="T23" fmla="*/ 16 h 106"/>
                <a:gd name="T24" fmla="*/ 86 w 92"/>
                <a:gd name="T25" fmla="*/ 12 h 106"/>
                <a:gd name="T26" fmla="*/ 80 w 92"/>
                <a:gd name="T27" fmla="*/ 7 h 106"/>
                <a:gd name="T28" fmla="*/ 77 w 92"/>
                <a:gd name="T29" fmla="*/ 3 h 106"/>
                <a:gd name="T30" fmla="*/ 72 w 92"/>
                <a:gd name="T31" fmla="*/ 2 h 106"/>
                <a:gd name="T32" fmla="*/ 68 w 92"/>
                <a:gd name="T33" fmla="*/ 5 h 106"/>
                <a:gd name="T34" fmla="*/ 59 w 92"/>
                <a:gd name="T35" fmla="*/ 8 h 106"/>
                <a:gd name="T36" fmla="*/ 56 w 92"/>
                <a:gd name="T37" fmla="*/ 16 h 106"/>
                <a:gd name="T38" fmla="*/ 60 w 92"/>
                <a:gd name="T39" fmla="*/ 22 h 106"/>
                <a:gd name="T40" fmla="*/ 68 w 92"/>
                <a:gd name="T41" fmla="*/ 26 h 106"/>
                <a:gd name="T42" fmla="*/ 76 w 92"/>
                <a:gd name="T43" fmla="*/ 31 h 106"/>
                <a:gd name="T44" fmla="*/ 75 w 92"/>
                <a:gd name="T45" fmla="*/ 36 h 106"/>
                <a:gd name="T46" fmla="*/ 66 w 92"/>
                <a:gd name="T47" fmla="*/ 37 h 106"/>
                <a:gd name="T48" fmla="*/ 59 w 92"/>
                <a:gd name="T49" fmla="*/ 34 h 106"/>
                <a:gd name="T50" fmla="*/ 55 w 92"/>
                <a:gd name="T51" fmla="*/ 31 h 106"/>
                <a:gd name="T52" fmla="*/ 52 w 92"/>
                <a:gd name="T53" fmla="*/ 33 h 106"/>
                <a:gd name="T54" fmla="*/ 54 w 92"/>
                <a:gd name="T55" fmla="*/ 37 h 106"/>
                <a:gd name="T56" fmla="*/ 25 w 92"/>
                <a:gd name="T57" fmla="*/ 29 h 106"/>
                <a:gd name="T58" fmla="*/ 0 w 92"/>
                <a:gd name="T59" fmla="*/ 27 h 106"/>
                <a:gd name="T60" fmla="*/ 19 w 92"/>
                <a:gd name="T61" fmla="*/ 34 h 106"/>
                <a:gd name="T62" fmla="*/ 25 w 92"/>
                <a:gd name="T63" fmla="*/ 84 h 106"/>
                <a:gd name="T64" fmla="*/ 28 w 92"/>
                <a:gd name="T65" fmla="*/ 90 h 106"/>
                <a:gd name="T66" fmla="*/ 34 w 92"/>
                <a:gd name="T67" fmla="*/ 92 h 106"/>
                <a:gd name="T68" fmla="*/ 37 w 92"/>
                <a:gd name="T69" fmla="*/ 106 h 106"/>
                <a:gd name="T70" fmla="*/ 39 w 92"/>
                <a:gd name="T71" fmla="*/ 92 h 106"/>
                <a:gd name="T72" fmla="*/ 75 w 92"/>
                <a:gd name="T73" fmla="*/ 90 h 106"/>
                <a:gd name="T74" fmla="*/ 70 w 92"/>
                <a:gd name="T75" fmla="*/ 99 h 106"/>
                <a:gd name="T76" fmla="*/ 85 w 92"/>
                <a:gd name="T77" fmla="*/ 99 h 106"/>
                <a:gd name="T78" fmla="*/ 80 w 92"/>
                <a:gd name="T79" fmla="*/ 90 h 106"/>
                <a:gd name="T80" fmla="*/ 91 w 92"/>
                <a:gd name="T81" fmla="*/ 86 h 106"/>
                <a:gd name="T82" fmla="*/ 35 w 92"/>
                <a:gd name="T83" fmla="*/ 82 h 106"/>
                <a:gd name="T84" fmla="*/ 76 w 92"/>
                <a:gd name="T85" fmla="*/ 74 h 106"/>
                <a:gd name="T86" fmla="*/ 37 w 92"/>
                <a:gd name="T87" fmla="*/ 102 h 106"/>
                <a:gd name="T88" fmla="*/ 37 w 92"/>
                <a:gd name="T89" fmla="*/ 95 h 106"/>
                <a:gd name="T90" fmla="*/ 81 w 92"/>
                <a:gd name="T91" fmla="*/ 99 h 106"/>
                <a:gd name="T92" fmla="*/ 74 w 92"/>
                <a:gd name="T93" fmla="*/ 99 h 106"/>
                <a:gd name="T94" fmla="*/ 81 w 92"/>
                <a:gd name="T95" fmla="*/ 99 h 106"/>
                <a:gd name="T96" fmla="*/ 39 w 92"/>
                <a:gd name="T97" fmla="*/ 66 h 106"/>
                <a:gd name="T98" fmla="*/ 75 w 92"/>
                <a:gd name="T99" fmla="*/ 63 h 106"/>
                <a:gd name="T100" fmla="*/ 34 w 92"/>
                <a:gd name="T101" fmla="*/ 49 h 106"/>
                <a:gd name="T102" fmla="*/ 82 w 92"/>
                <a:gd name="T103" fmla="*/ 45 h 106"/>
                <a:gd name="T104" fmla="*/ 34 w 92"/>
                <a:gd name="T105" fmla="*/ 49 h 106"/>
                <a:gd name="T106" fmla="*/ 79 w 92"/>
                <a:gd name="T107" fmla="*/ 54 h 106"/>
                <a:gd name="T108" fmla="*/ 37 w 92"/>
                <a:gd name="T109" fmla="*/ 5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2" h="106">
                  <a:moveTo>
                    <a:pt x="76" y="74"/>
                  </a:moveTo>
                  <a:cubicBezTo>
                    <a:pt x="78" y="74"/>
                    <a:pt x="79" y="73"/>
                    <a:pt x="80" y="7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1"/>
                    <a:pt x="92" y="40"/>
                    <a:pt x="91" y="39"/>
                  </a:cubicBezTo>
                  <a:cubicBezTo>
                    <a:pt x="91" y="38"/>
                    <a:pt x="89" y="37"/>
                    <a:pt x="88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4" y="36"/>
                    <a:pt x="84" y="36"/>
                    <a:pt x="84" y="35"/>
                  </a:cubicBezTo>
                  <a:cubicBezTo>
                    <a:pt x="85" y="33"/>
                    <a:pt x="84" y="31"/>
                    <a:pt x="83" y="29"/>
                  </a:cubicBezTo>
                  <a:cubicBezTo>
                    <a:pt x="83" y="27"/>
                    <a:pt x="81" y="26"/>
                    <a:pt x="79" y="25"/>
                  </a:cubicBezTo>
                  <a:cubicBezTo>
                    <a:pt x="78" y="24"/>
                    <a:pt x="76" y="23"/>
                    <a:pt x="75" y="22"/>
                  </a:cubicBezTo>
                  <a:cubicBezTo>
                    <a:pt x="74" y="22"/>
                    <a:pt x="73" y="21"/>
                    <a:pt x="72" y="21"/>
                  </a:cubicBezTo>
                  <a:cubicBezTo>
                    <a:pt x="71" y="20"/>
                    <a:pt x="70" y="19"/>
                    <a:pt x="69" y="19"/>
                  </a:cubicBezTo>
                  <a:cubicBezTo>
                    <a:pt x="68" y="18"/>
                    <a:pt x="67" y="18"/>
                    <a:pt x="66" y="17"/>
                  </a:cubicBezTo>
                  <a:cubicBezTo>
                    <a:pt x="66" y="17"/>
                    <a:pt x="65" y="16"/>
                    <a:pt x="65" y="16"/>
                  </a:cubicBezTo>
                  <a:cubicBezTo>
                    <a:pt x="65" y="15"/>
                    <a:pt x="64" y="14"/>
                    <a:pt x="65" y="14"/>
                  </a:cubicBezTo>
                  <a:cubicBezTo>
                    <a:pt x="65" y="13"/>
                    <a:pt x="65" y="13"/>
                    <a:pt x="66" y="12"/>
                  </a:cubicBezTo>
                  <a:cubicBezTo>
                    <a:pt x="66" y="11"/>
                    <a:pt x="67" y="11"/>
                    <a:pt x="68" y="11"/>
                  </a:cubicBezTo>
                  <a:cubicBezTo>
                    <a:pt x="68" y="11"/>
                    <a:pt x="69" y="11"/>
                    <a:pt x="70" y="11"/>
                  </a:cubicBezTo>
                  <a:cubicBezTo>
                    <a:pt x="71" y="11"/>
                    <a:pt x="72" y="11"/>
                    <a:pt x="73" y="11"/>
                  </a:cubicBezTo>
                  <a:cubicBezTo>
                    <a:pt x="75" y="12"/>
                    <a:pt x="77" y="12"/>
                    <a:pt x="78" y="13"/>
                  </a:cubicBezTo>
                  <a:cubicBezTo>
                    <a:pt x="80" y="14"/>
                    <a:pt x="81" y="14"/>
                    <a:pt x="82" y="15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5" y="16"/>
                    <a:pt x="85" y="16"/>
                  </a:cubicBezTo>
                  <a:cubicBezTo>
                    <a:pt x="86" y="16"/>
                    <a:pt x="86" y="15"/>
                    <a:pt x="87" y="15"/>
                  </a:cubicBezTo>
                  <a:cubicBezTo>
                    <a:pt x="87" y="14"/>
                    <a:pt x="87" y="13"/>
                    <a:pt x="86" y="12"/>
                  </a:cubicBezTo>
                  <a:cubicBezTo>
                    <a:pt x="86" y="11"/>
                    <a:pt x="85" y="11"/>
                    <a:pt x="84" y="10"/>
                  </a:cubicBezTo>
                  <a:cubicBezTo>
                    <a:pt x="83" y="9"/>
                    <a:pt x="82" y="8"/>
                    <a:pt x="80" y="7"/>
                  </a:cubicBezTo>
                  <a:cubicBezTo>
                    <a:pt x="79" y="7"/>
                    <a:pt x="78" y="6"/>
                    <a:pt x="76" y="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0"/>
                    <a:pt x="73" y="0"/>
                    <a:pt x="72" y="2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5"/>
                    <a:pt x="69" y="5"/>
                    <a:pt x="68" y="5"/>
                  </a:cubicBezTo>
                  <a:cubicBezTo>
                    <a:pt x="66" y="5"/>
                    <a:pt x="64" y="5"/>
                    <a:pt x="63" y="5"/>
                  </a:cubicBezTo>
                  <a:cubicBezTo>
                    <a:pt x="61" y="6"/>
                    <a:pt x="60" y="7"/>
                    <a:pt x="59" y="8"/>
                  </a:cubicBezTo>
                  <a:cubicBezTo>
                    <a:pt x="58" y="9"/>
                    <a:pt x="57" y="10"/>
                    <a:pt x="57" y="12"/>
                  </a:cubicBezTo>
                  <a:cubicBezTo>
                    <a:pt x="56" y="13"/>
                    <a:pt x="56" y="15"/>
                    <a:pt x="56" y="16"/>
                  </a:cubicBezTo>
                  <a:cubicBezTo>
                    <a:pt x="57" y="17"/>
                    <a:pt x="57" y="18"/>
                    <a:pt x="58" y="19"/>
                  </a:cubicBezTo>
                  <a:cubicBezTo>
                    <a:pt x="59" y="20"/>
                    <a:pt x="59" y="21"/>
                    <a:pt x="60" y="22"/>
                  </a:cubicBezTo>
                  <a:cubicBezTo>
                    <a:pt x="62" y="22"/>
                    <a:pt x="63" y="23"/>
                    <a:pt x="64" y="24"/>
                  </a:cubicBezTo>
                  <a:cubicBezTo>
                    <a:pt x="65" y="25"/>
                    <a:pt x="67" y="25"/>
                    <a:pt x="68" y="26"/>
                  </a:cubicBezTo>
                  <a:cubicBezTo>
                    <a:pt x="70" y="27"/>
                    <a:pt x="71" y="28"/>
                    <a:pt x="73" y="28"/>
                  </a:cubicBezTo>
                  <a:cubicBezTo>
                    <a:pt x="74" y="29"/>
                    <a:pt x="75" y="30"/>
                    <a:pt x="76" y="31"/>
                  </a:cubicBezTo>
                  <a:cubicBezTo>
                    <a:pt x="76" y="32"/>
                    <a:pt x="76" y="33"/>
                    <a:pt x="76" y="34"/>
                  </a:cubicBezTo>
                  <a:cubicBezTo>
                    <a:pt x="76" y="35"/>
                    <a:pt x="75" y="35"/>
                    <a:pt x="75" y="36"/>
                  </a:cubicBezTo>
                  <a:cubicBezTo>
                    <a:pt x="74" y="36"/>
                    <a:pt x="74" y="37"/>
                    <a:pt x="73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5" y="37"/>
                    <a:pt x="64" y="36"/>
                    <a:pt x="63" y="36"/>
                  </a:cubicBezTo>
                  <a:cubicBezTo>
                    <a:pt x="62" y="35"/>
                    <a:pt x="60" y="34"/>
                    <a:pt x="59" y="34"/>
                  </a:cubicBezTo>
                  <a:cubicBezTo>
                    <a:pt x="58" y="33"/>
                    <a:pt x="58" y="32"/>
                    <a:pt x="57" y="32"/>
                  </a:cubicBezTo>
                  <a:cubicBezTo>
                    <a:pt x="56" y="31"/>
                    <a:pt x="55" y="31"/>
                    <a:pt x="55" y="31"/>
                  </a:cubicBezTo>
                  <a:cubicBezTo>
                    <a:pt x="54" y="31"/>
                    <a:pt x="53" y="31"/>
                    <a:pt x="53" y="31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1" y="34"/>
                    <a:pt x="52" y="35"/>
                  </a:cubicBezTo>
                  <a:cubicBezTo>
                    <a:pt x="52" y="36"/>
                    <a:pt x="53" y="36"/>
                    <a:pt x="54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3"/>
                    <a:pt x="26" y="31"/>
                    <a:pt x="25" y="29"/>
                  </a:cubicBezTo>
                  <a:cubicBezTo>
                    <a:pt x="20" y="23"/>
                    <a:pt x="7" y="23"/>
                    <a:pt x="4" y="23"/>
                  </a:cubicBezTo>
                  <a:cubicBezTo>
                    <a:pt x="2" y="23"/>
                    <a:pt x="0" y="24"/>
                    <a:pt x="0" y="27"/>
                  </a:cubicBezTo>
                  <a:cubicBezTo>
                    <a:pt x="0" y="29"/>
                    <a:pt x="2" y="30"/>
                    <a:pt x="4" y="30"/>
                  </a:cubicBezTo>
                  <a:cubicBezTo>
                    <a:pt x="9" y="30"/>
                    <a:pt x="17" y="32"/>
                    <a:pt x="19" y="34"/>
                  </a:cubicBezTo>
                  <a:cubicBezTo>
                    <a:pt x="23" y="39"/>
                    <a:pt x="32" y="65"/>
                    <a:pt x="32" y="68"/>
                  </a:cubicBezTo>
                  <a:cubicBezTo>
                    <a:pt x="32" y="70"/>
                    <a:pt x="29" y="77"/>
                    <a:pt x="25" y="84"/>
                  </a:cubicBezTo>
                  <a:cubicBezTo>
                    <a:pt x="24" y="85"/>
                    <a:pt x="24" y="87"/>
                    <a:pt x="25" y="88"/>
                  </a:cubicBezTo>
                  <a:cubicBezTo>
                    <a:pt x="26" y="89"/>
                    <a:pt x="27" y="90"/>
                    <a:pt x="28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1" y="93"/>
                    <a:pt x="29" y="96"/>
                    <a:pt x="29" y="99"/>
                  </a:cubicBezTo>
                  <a:cubicBezTo>
                    <a:pt x="29" y="103"/>
                    <a:pt x="33" y="106"/>
                    <a:pt x="37" y="106"/>
                  </a:cubicBezTo>
                  <a:cubicBezTo>
                    <a:pt x="41" y="106"/>
                    <a:pt x="44" y="103"/>
                    <a:pt x="44" y="99"/>
                  </a:cubicBezTo>
                  <a:cubicBezTo>
                    <a:pt x="44" y="96"/>
                    <a:pt x="42" y="93"/>
                    <a:pt x="39" y="92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72" y="93"/>
                    <a:pt x="70" y="96"/>
                    <a:pt x="70" y="99"/>
                  </a:cubicBezTo>
                  <a:cubicBezTo>
                    <a:pt x="70" y="103"/>
                    <a:pt x="73" y="106"/>
                    <a:pt x="77" y="106"/>
                  </a:cubicBezTo>
                  <a:cubicBezTo>
                    <a:pt x="81" y="106"/>
                    <a:pt x="85" y="103"/>
                    <a:pt x="85" y="99"/>
                  </a:cubicBezTo>
                  <a:cubicBezTo>
                    <a:pt x="85" y="96"/>
                    <a:pt x="83" y="93"/>
                    <a:pt x="80" y="92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0" y="90"/>
                    <a:pt x="91" y="88"/>
                    <a:pt x="91" y="86"/>
                  </a:cubicBezTo>
                  <a:cubicBezTo>
                    <a:pt x="91" y="84"/>
                    <a:pt x="90" y="82"/>
                    <a:pt x="87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6" y="79"/>
                    <a:pt x="38" y="77"/>
                    <a:pt x="38" y="74"/>
                  </a:cubicBezTo>
                  <a:lnTo>
                    <a:pt x="76" y="74"/>
                  </a:lnTo>
                  <a:close/>
                  <a:moveTo>
                    <a:pt x="40" y="99"/>
                  </a:moveTo>
                  <a:cubicBezTo>
                    <a:pt x="40" y="101"/>
                    <a:pt x="39" y="102"/>
                    <a:pt x="37" y="102"/>
                  </a:cubicBezTo>
                  <a:cubicBezTo>
                    <a:pt x="35" y="102"/>
                    <a:pt x="33" y="101"/>
                    <a:pt x="33" y="99"/>
                  </a:cubicBezTo>
                  <a:cubicBezTo>
                    <a:pt x="33" y="97"/>
                    <a:pt x="35" y="95"/>
                    <a:pt x="37" y="95"/>
                  </a:cubicBezTo>
                  <a:cubicBezTo>
                    <a:pt x="39" y="95"/>
                    <a:pt x="40" y="97"/>
                    <a:pt x="40" y="99"/>
                  </a:cubicBezTo>
                  <a:close/>
                  <a:moveTo>
                    <a:pt x="81" y="99"/>
                  </a:moveTo>
                  <a:cubicBezTo>
                    <a:pt x="81" y="101"/>
                    <a:pt x="79" y="102"/>
                    <a:pt x="77" y="102"/>
                  </a:cubicBezTo>
                  <a:cubicBezTo>
                    <a:pt x="75" y="102"/>
                    <a:pt x="74" y="101"/>
                    <a:pt x="74" y="99"/>
                  </a:cubicBezTo>
                  <a:cubicBezTo>
                    <a:pt x="74" y="97"/>
                    <a:pt x="75" y="95"/>
                    <a:pt x="77" y="95"/>
                  </a:cubicBezTo>
                  <a:cubicBezTo>
                    <a:pt x="79" y="95"/>
                    <a:pt x="81" y="97"/>
                    <a:pt x="81" y="99"/>
                  </a:cubicBezTo>
                  <a:close/>
                  <a:moveTo>
                    <a:pt x="74" y="66"/>
                  </a:moveTo>
                  <a:cubicBezTo>
                    <a:pt x="39" y="66"/>
                    <a:pt x="39" y="66"/>
                    <a:pt x="39" y="66"/>
                  </a:cubicBezTo>
                  <a:cubicBezTo>
                    <a:pt x="39" y="65"/>
                    <a:pt x="39" y="64"/>
                    <a:pt x="39" y="63"/>
                  </a:cubicBezTo>
                  <a:cubicBezTo>
                    <a:pt x="75" y="63"/>
                    <a:pt x="75" y="63"/>
                    <a:pt x="75" y="63"/>
                  </a:cubicBezTo>
                  <a:lnTo>
                    <a:pt x="74" y="66"/>
                  </a:lnTo>
                  <a:close/>
                  <a:moveTo>
                    <a:pt x="34" y="49"/>
                  </a:moveTo>
                  <a:cubicBezTo>
                    <a:pt x="34" y="47"/>
                    <a:pt x="33" y="46"/>
                    <a:pt x="33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1" y="49"/>
                    <a:pt x="81" y="49"/>
                    <a:pt x="81" y="49"/>
                  </a:cubicBezTo>
                  <a:lnTo>
                    <a:pt x="34" y="49"/>
                  </a:lnTo>
                  <a:close/>
                  <a:moveTo>
                    <a:pt x="36" y="54"/>
                  </a:moveTo>
                  <a:cubicBezTo>
                    <a:pt x="79" y="54"/>
                    <a:pt x="79" y="54"/>
                    <a:pt x="79" y="54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7"/>
                    <a:pt x="36" y="55"/>
                    <a:pt x="3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63485" y="3089876"/>
            <a:ext cx="4033779" cy="791275"/>
            <a:chOff x="3365635" y="3804308"/>
            <a:chExt cx="5378371" cy="1055033"/>
          </a:xfrm>
        </p:grpSpPr>
        <p:sp>
          <p:nvSpPr>
            <p:cNvPr id="8" name="矩形 7"/>
            <p:cNvSpPr/>
            <p:nvPr/>
          </p:nvSpPr>
          <p:spPr bwMode="auto">
            <a:xfrm>
              <a:off x="3377803" y="3804308"/>
              <a:ext cx="4013009" cy="519176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288000" tIns="45720" rIns="288000" bIns="45720" anchor="ctr" anchorCtr="0" compatLnSpc="1">
              <a:normAutofit/>
            </a:bodyPr>
            <a:lstStyle/>
            <a:p>
              <a:pPr algn="r"/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632299" y="3804308"/>
              <a:ext cx="2758513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365635" y="3804308"/>
              <a:ext cx="694320" cy="51917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632299" y="3804308"/>
              <a:ext cx="694320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7390812" y="3804308"/>
              <a:ext cx="450369" cy="1055032"/>
            </a:xfrm>
            <a:custGeom>
              <a:avLst/>
              <a:gdLst>
                <a:gd name="T0" fmla="*/ 216 w 216"/>
                <a:gd name="T1" fmla="*/ 74 h 506"/>
                <a:gd name="T2" fmla="*/ 216 w 216"/>
                <a:gd name="T3" fmla="*/ 506 h 506"/>
                <a:gd name="T4" fmla="*/ 0 w 216"/>
                <a:gd name="T5" fmla="*/ 249 h 506"/>
                <a:gd name="T6" fmla="*/ 0 w 216"/>
                <a:gd name="T7" fmla="*/ 0 h 506"/>
                <a:gd name="T8" fmla="*/ 216 w 216"/>
                <a:gd name="T9" fmla="*/ 7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06">
                  <a:moveTo>
                    <a:pt x="216" y="74"/>
                  </a:moveTo>
                  <a:lnTo>
                    <a:pt x="216" y="506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216" y="7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7390812" y="3804308"/>
              <a:ext cx="1353194" cy="154293"/>
            </a:xfrm>
            <a:custGeom>
              <a:avLst/>
              <a:gdLst>
                <a:gd name="T0" fmla="*/ 249 w 649"/>
                <a:gd name="T1" fmla="*/ 0 h 74"/>
                <a:gd name="T2" fmla="*/ 649 w 649"/>
                <a:gd name="T3" fmla="*/ 74 h 74"/>
                <a:gd name="T4" fmla="*/ 216 w 649"/>
                <a:gd name="T5" fmla="*/ 74 h 74"/>
                <a:gd name="T6" fmla="*/ 0 w 649"/>
                <a:gd name="T7" fmla="*/ 0 h 74"/>
                <a:gd name="T8" fmla="*/ 249 w 649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74">
                  <a:moveTo>
                    <a:pt x="249" y="0"/>
                  </a:moveTo>
                  <a:lnTo>
                    <a:pt x="649" y="74"/>
                  </a:lnTo>
                  <a:lnTo>
                    <a:pt x="216" y="74"/>
                  </a:lnTo>
                  <a:lnTo>
                    <a:pt x="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7841181" y="3958602"/>
              <a:ext cx="902825" cy="900739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074706" y="4190041"/>
              <a:ext cx="433689" cy="439945"/>
            </a:xfrm>
            <a:custGeom>
              <a:avLst/>
              <a:gdLst>
                <a:gd name="connsiteX0" fmla="*/ 135488 w 433689"/>
                <a:gd name="connsiteY0" fmla="*/ 340505 h 439945"/>
                <a:gd name="connsiteX1" fmla="*/ 187935 w 433689"/>
                <a:gd name="connsiteY1" fmla="*/ 392470 h 439945"/>
                <a:gd name="connsiteX2" fmla="*/ 187935 w 433689"/>
                <a:gd name="connsiteY2" fmla="*/ 340505 h 439945"/>
                <a:gd name="connsiteX3" fmla="*/ 135488 w 433689"/>
                <a:gd name="connsiteY3" fmla="*/ 340505 h 439945"/>
                <a:gd name="connsiteX4" fmla="*/ 65558 w 433689"/>
                <a:gd name="connsiteY4" fmla="*/ 340505 h 439945"/>
                <a:gd name="connsiteX5" fmla="*/ 65558 w 433689"/>
                <a:gd name="connsiteY5" fmla="*/ 349166 h 439945"/>
                <a:gd name="connsiteX6" fmla="*/ 161711 w 433689"/>
                <a:gd name="connsiteY6" fmla="*/ 409792 h 439945"/>
                <a:gd name="connsiteX7" fmla="*/ 109264 w 433689"/>
                <a:gd name="connsiteY7" fmla="*/ 340505 h 439945"/>
                <a:gd name="connsiteX8" fmla="*/ 65558 w 433689"/>
                <a:gd name="connsiteY8" fmla="*/ 340505 h 439945"/>
                <a:gd name="connsiteX9" fmla="*/ 104894 w 433689"/>
                <a:gd name="connsiteY9" fmla="*/ 249564 h 439945"/>
                <a:gd name="connsiteX10" fmla="*/ 122376 w 433689"/>
                <a:gd name="connsiteY10" fmla="*/ 314522 h 439945"/>
                <a:gd name="connsiteX11" fmla="*/ 187935 w 433689"/>
                <a:gd name="connsiteY11" fmla="*/ 314522 h 439945"/>
                <a:gd name="connsiteX12" fmla="*/ 187935 w 433689"/>
                <a:gd name="connsiteY12" fmla="*/ 266886 h 439945"/>
                <a:gd name="connsiteX13" fmla="*/ 166082 w 433689"/>
                <a:gd name="connsiteY13" fmla="*/ 249564 h 439945"/>
                <a:gd name="connsiteX14" fmla="*/ 104894 w 433689"/>
                <a:gd name="connsiteY14" fmla="*/ 249564 h 439945"/>
                <a:gd name="connsiteX15" fmla="*/ 26223 w 433689"/>
                <a:gd name="connsiteY15" fmla="*/ 249564 h 439945"/>
                <a:gd name="connsiteX16" fmla="*/ 39335 w 433689"/>
                <a:gd name="connsiteY16" fmla="*/ 301530 h 439945"/>
                <a:gd name="connsiteX17" fmla="*/ 61188 w 433689"/>
                <a:gd name="connsiteY17" fmla="*/ 314522 h 439945"/>
                <a:gd name="connsiteX18" fmla="*/ 96152 w 433689"/>
                <a:gd name="connsiteY18" fmla="*/ 314522 h 439945"/>
                <a:gd name="connsiteX19" fmla="*/ 83041 w 433689"/>
                <a:gd name="connsiteY19" fmla="*/ 249564 h 439945"/>
                <a:gd name="connsiteX20" fmla="*/ 26223 w 433689"/>
                <a:gd name="connsiteY20" fmla="*/ 249564 h 439945"/>
                <a:gd name="connsiteX21" fmla="*/ 273975 w 433689"/>
                <a:gd name="connsiteY21" fmla="*/ 198080 h 439945"/>
                <a:gd name="connsiteX22" fmla="*/ 282593 w 433689"/>
                <a:gd name="connsiteY22" fmla="*/ 198080 h 439945"/>
                <a:gd name="connsiteX23" fmla="*/ 312757 w 433689"/>
                <a:gd name="connsiteY23" fmla="*/ 228313 h 439945"/>
                <a:gd name="connsiteX24" fmla="*/ 338611 w 433689"/>
                <a:gd name="connsiteY24" fmla="*/ 198080 h 439945"/>
                <a:gd name="connsiteX25" fmla="*/ 351538 w 433689"/>
                <a:gd name="connsiteY25" fmla="*/ 198080 h 439945"/>
                <a:gd name="connsiteX26" fmla="*/ 377393 w 433689"/>
                <a:gd name="connsiteY26" fmla="*/ 228313 h 439945"/>
                <a:gd name="connsiteX27" fmla="*/ 377393 w 433689"/>
                <a:gd name="connsiteY27" fmla="*/ 288780 h 439945"/>
                <a:gd name="connsiteX28" fmla="*/ 351538 w 433689"/>
                <a:gd name="connsiteY28" fmla="*/ 314694 h 439945"/>
                <a:gd name="connsiteX29" fmla="*/ 351538 w 433689"/>
                <a:gd name="connsiteY29" fmla="*/ 323332 h 439945"/>
                <a:gd name="connsiteX30" fmla="*/ 351538 w 433689"/>
                <a:gd name="connsiteY30" fmla="*/ 418350 h 439945"/>
                <a:gd name="connsiteX31" fmla="*/ 334302 w 433689"/>
                <a:gd name="connsiteY31" fmla="*/ 439945 h 439945"/>
                <a:gd name="connsiteX32" fmla="*/ 312757 w 433689"/>
                <a:gd name="connsiteY32" fmla="*/ 418350 h 439945"/>
                <a:gd name="connsiteX33" fmla="*/ 291211 w 433689"/>
                <a:gd name="connsiteY33" fmla="*/ 439945 h 439945"/>
                <a:gd name="connsiteX34" fmla="*/ 273975 w 433689"/>
                <a:gd name="connsiteY34" fmla="*/ 418350 h 439945"/>
                <a:gd name="connsiteX35" fmla="*/ 273975 w 433689"/>
                <a:gd name="connsiteY35" fmla="*/ 323332 h 439945"/>
                <a:gd name="connsiteX36" fmla="*/ 273975 w 433689"/>
                <a:gd name="connsiteY36" fmla="*/ 314694 h 439945"/>
                <a:gd name="connsiteX37" fmla="*/ 248120 w 433689"/>
                <a:gd name="connsiteY37" fmla="*/ 288780 h 439945"/>
                <a:gd name="connsiteX38" fmla="*/ 248120 w 433689"/>
                <a:gd name="connsiteY38" fmla="*/ 228313 h 439945"/>
                <a:gd name="connsiteX39" fmla="*/ 273975 w 433689"/>
                <a:gd name="connsiteY39" fmla="*/ 198080 h 439945"/>
                <a:gd name="connsiteX40" fmla="*/ 144229 w 433689"/>
                <a:gd name="connsiteY40" fmla="*/ 158624 h 439945"/>
                <a:gd name="connsiteX41" fmla="*/ 118005 w 433689"/>
                <a:gd name="connsiteY41" fmla="*/ 175946 h 439945"/>
                <a:gd name="connsiteX42" fmla="*/ 109264 w 433689"/>
                <a:gd name="connsiteY42" fmla="*/ 223582 h 439945"/>
                <a:gd name="connsiteX43" fmla="*/ 170452 w 433689"/>
                <a:gd name="connsiteY43" fmla="*/ 223582 h 439945"/>
                <a:gd name="connsiteX44" fmla="*/ 187935 w 433689"/>
                <a:gd name="connsiteY44" fmla="*/ 210590 h 439945"/>
                <a:gd name="connsiteX45" fmla="*/ 187935 w 433689"/>
                <a:gd name="connsiteY45" fmla="*/ 158624 h 439945"/>
                <a:gd name="connsiteX46" fmla="*/ 43706 w 433689"/>
                <a:gd name="connsiteY46" fmla="*/ 158624 h 439945"/>
                <a:gd name="connsiteX47" fmla="*/ 26223 w 433689"/>
                <a:gd name="connsiteY47" fmla="*/ 223582 h 439945"/>
                <a:gd name="connsiteX48" fmla="*/ 83041 w 433689"/>
                <a:gd name="connsiteY48" fmla="*/ 223582 h 439945"/>
                <a:gd name="connsiteX49" fmla="*/ 96152 w 433689"/>
                <a:gd name="connsiteY49" fmla="*/ 167285 h 439945"/>
                <a:gd name="connsiteX50" fmla="*/ 91782 w 433689"/>
                <a:gd name="connsiteY50" fmla="*/ 158624 h 439945"/>
                <a:gd name="connsiteX51" fmla="*/ 312756 w 433689"/>
                <a:gd name="connsiteY51" fmla="*/ 120932 h 439945"/>
                <a:gd name="connsiteX52" fmla="*/ 348202 w 433689"/>
                <a:gd name="connsiteY52" fmla="*/ 153251 h 439945"/>
                <a:gd name="connsiteX53" fmla="*/ 312756 w 433689"/>
                <a:gd name="connsiteY53" fmla="*/ 185570 h 439945"/>
                <a:gd name="connsiteX54" fmla="*/ 277310 w 433689"/>
                <a:gd name="connsiteY54" fmla="*/ 153251 h 439945"/>
                <a:gd name="connsiteX55" fmla="*/ 312756 w 433689"/>
                <a:gd name="connsiteY55" fmla="*/ 120932 h 439945"/>
                <a:gd name="connsiteX56" fmla="*/ 187935 w 433689"/>
                <a:gd name="connsiteY56" fmla="*/ 80676 h 439945"/>
                <a:gd name="connsiteX57" fmla="*/ 139858 w 433689"/>
                <a:gd name="connsiteY57" fmla="*/ 128311 h 439945"/>
                <a:gd name="connsiteX58" fmla="*/ 144229 w 433689"/>
                <a:gd name="connsiteY58" fmla="*/ 136972 h 439945"/>
                <a:gd name="connsiteX59" fmla="*/ 187935 w 433689"/>
                <a:gd name="connsiteY59" fmla="*/ 136972 h 439945"/>
                <a:gd name="connsiteX60" fmla="*/ 187935 w 433689"/>
                <a:gd name="connsiteY60" fmla="*/ 80676 h 439945"/>
                <a:gd name="connsiteX61" fmla="*/ 161711 w 433689"/>
                <a:gd name="connsiteY61" fmla="*/ 67684 h 439945"/>
                <a:gd name="connsiteX62" fmla="*/ 61188 w 433689"/>
                <a:gd name="connsiteY62" fmla="*/ 136972 h 439945"/>
                <a:gd name="connsiteX63" fmla="*/ 87411 w 433689"/>
                <a:gd name="connsiteY63" fmla="*/ 136972 h 439945"/>
                <a:gd name="connsiteX64" fmla="*/ 118005 w 433689"/>
                <a:gd name="connsiteY64" fmla="*/ 115319 h 439945"/>
                <a:gd name="connsiteX65" fmla="*/ 161711 w 433689"/>
                <a:gd name="connsiteY65" fmla="*/ 67684 h 439945"/>
                <a:gd name="connsiteX66" fmla="*/ 201046 w 433689"/>
                <a:gd name="connsiteY66" fmla="*/ 41701 h 439945"/>
                <a:gd name="connsiteX67" fmla="*/ 209787 w 433689"/>
                <a:gd name="connsiteY67" fmla="*/ 41701 h 439945"/>
                <a:gd name="connsiteX68" fmla="*/ 209787 w 433689"/>
                <a:gd name="connsiteY68" fmla="*/ 54693 h 439945"/>
                <a:gd name="connsiteX69" fmla="*/ 209787 w 433689"/>
                <a:gd name="connsiteY69" fmla="*/ 67684 h 439945"/>
                <a:gd name="connsiteX70" fmla="*/ 209787 w 433689"/>
                <a:gd name="connsiteY70" fmla="*/ 214921 h 439945"/>
                <a:gd name="connsiteX71" fmla="*/ 227270 w 433689"/>
                <a:gd name="connsiteY71" fmla="*/ 236573 h 439945"/>
                <a:gd name="connsiteX72" fmla="*/ 209787 w 433689"/>
                <a:gd name="connsiteY72" fmla="*/ 262556 h 439945"/>
                <a:gd name="connsiteX73" fmla="*/ 209787 w 433689"/>
                <a:gd name="connsiteY73" fmla="*/ 409792 h 439945"/>
                <a:gd name="connsiteX74" fmla="*/ 209787 w 433689"/>
                <a:gd name="connsiteY74" fmla="*/ 422784 h 439945"/>
                <a:gd name="connsiteX75" fmla="*/ 209787 w 433689"/>
                <a:gd name="connsiteY75" fmla="*/ 435775 h 439945"/>
                <a:gd name="connsiteX76" fmla="*/ 201046 w 433689"/>
                <a:gd name="connsiteY76" fmla="*/ 435775 h 439945"/>
                <a:gd name="connsiteX77" fmla="*/ 43706 w 433689"/>
                <a:gd name="connsiteY77" fmla="*/ 362157 h 439945"/>
                <a:gd name="connsiteX78" fmla="*/ 39335 w 433689"/>
                <a:gd name="connsiteY78" fmla="*/ 362157 h 439945"/>
                <a:gd name="connsiteX79" fmla="*/ 8741 w 433689"/>
                <a:gd name="connsiteY79" fmla="*/ 331844 h 439945"/>
                <a:gd name="connsiteX80" fmla="*/ 13111 w 433689"/>
                <a:gd name="connsiteY80" fmla="*/ 314522 h 439945"/>
                <a:gd name="connsiteX81" fmla="*/ 0 w 433689"/>
                <a:gd name="connsiteY81" fmla="*/ 236573 h 439945"/>
                <a:gd name="connsiteX82" fmla="*/ 201046 w 433689"/>
                <a:gd name="connsiteY82" fmla="*/ 41701 h 439945"/>
                <a:gd name="connsiteX83" fmla="*/ 264418 w 433689"/>
                <a:gd name="connsiteY83" fmla="*/ 0 h 439945"/>
                <a:gd name="connsiteX84" fmla="*/ 299140 w 433689"/>
                <a:gd name="connsiteY84" fmla="*/ 4311 h 439945"/>
                <a:gd name="connsiteX85" fmla="*/ 268758 w 433689"/>
                <a:gd name="connsiteY85" fmla="*/ 34485 h 439945"/>
                <a:gd name="connsiteX86" fmla="*/ 433689 w 433689"/>
                <a:gd name="connsiteY86" fmla="*/ 241397 h 439945"/>
                <a:gd name="connsiteX87" fmla="*/ 377265 w 433689"/>
                <a:gd name="connsiteY87" fmla="*/ 383648 h 439945"/>
                <a:gd name="connsiteX88" fmla="*/ 377265 w 433689"/>
                <a:gd name="connsiteY88" fmla="*/ 340542 h 439945"/>
                <a:gd name="connsiteX89" fmla="*/ 407647 w 433689"/>
                <a:gd name="connsiteY89" fmla="*/ 241397 h 439945"/>
                <a:gd name="connsiteX90" fmla="*/ 268758 w 433689"/>
                <a:gd name="connsiteY90" fmla="*/ 60349 h 439945"/>
                <a:gd name="connsiteX91" fmla="*/ 294800 w 433689"/>
                <a:gd name="connsiteY91" fmla="*/ 86213 h 439945"/>
                <a:gd name="connsiteX92" fmla="*/ 260078 w 433689"/>
                <a:gd name="connsiteY92" fmla="*/ 86213 h 439945"/>
                <a:gd name="connsiteX93" fmla="*/ 221015 w 433689"/>
                <a:gd name="connsiteY93" fmla="*/ 38796 h 439945"/>
                <a:gd name="connsiteX94" fmla="*/ 264418 w 433689"/>
                <a:gd name="connsiteY94" fmla="*/ 0 h 43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33689" h="439945">
                  <a:moveTo>
                    <a:pt x="135488" y="340505"/>
                  </a:moveTo>
                  <a:cubicBezTo>
                    <a:pt x="148599" y="362157"/>
                    <a:pt x="166082" y="379479"/>
                    <a:pt x="187935" y="392470"/>
                  </a:cubicBezTo>
                  <a:cubicBezTo>
                    <a:pt x="187935" y="392470"/>
                    <a:pt x="187935" y="392470"/>
                    <a:pt x="187935" y="340505"/>
                  </a:cubicBezTo>
                  <a:cubicBezTo>
                    <a:pt x="187935" y="340505"/>
                    <a:pt x="187935" y="340505"/>
                    <a:pt x="135488" y="340505"/>
                  </a:cubicBezTo>
                  <a:close/>
                  <a:moveTo>
                    <a:pt x="65558" y="340505"/>
                  </a:moveTo>
                  <a:cubicBezTo>
                    <a:pt x="65558" y="340505"/>
                    <a:pt x="65558" y="344835"/>
                    <a:pt x="65558" y="349166"/>
                  </a:cubicBezTo>
                  <a:cubicBezTo>
                    <a:pt x="87411" y="379479"/>
                    <a:pt x="122376" y="401131"/>
                    <a:pt x="161711" y="409792"/>
                  </a:cubicBezTo>
                  <a:cubicBezTo>
                    <a:pt x="139858" y="388140"/>
                    <a:pt x="122376" y="366487"/>
                    <a:pt x="109264" y="340505"/>
                  </a:cubicBezTo>
                  <a:cubicBezTo>
                    <a:pt x="109264" y="340505"/>
                    <a:pt x="109264" y="340505"/>
                    <a:pt x="65558" y="340505"/>
                  </a:cubicBezTo>
                  <a:close/>
                  <a:moveTo>
                    <a:pt x="104894" y="249564"/>
                  </a:moveTo>
                  <a:cubicBezTo>
                    <a:pt x="109264" y="271217"/>
                    <a:pt x="113635" y="292869"/>
                    <a:pt x="122376" y="314522"/>
                  </a:cubicBezTo>
                  <a:cubicBezTo>
                    <a:pt x="122376" y="314522"/>
                    <a:pt x="122376" y="314522"/>
                    <a:pt x="187935" y="314522"/>
                  </a:cubicBezTo>
                  <a:cubicBezTo>
                    <a:pt x="187935" y="314522"/>
                    <a:pt x="187935" y="314522"/>
                    <a:pt x="187935" y="266886"/>
                  </a:cubicBezTo>
                  <a:cubicBezTo>
                    <a:pt x="179193" y="262556"/>
                    <a:pt x="170452" y="258225"/>
                    <a:pt x="166082" y="249564"/>
                  </a:cubicBezTo>
                  <a:cubicBezTo>
                    <a:pt x="166082" y="249564"/>
                    <a:pt x="166082" y="249564"/>
                    <a:pt x="104894" y="249564"/>
                  </a:cubicBezTo>
                  <a:close/>
                  <a:moveTo>
                    <a:pt x="26223" y="249564"/>
                  </a:moveTo>
                  <a:cubicBezTo>
                    <a:pt x="26223" y="266886"/>
                    <a:pt x="30594" y="284208"/>
                    <a:pt x="39335" y="301530"/>
                  </a:cubicBezTo>
                  <a:cubicBezTo>
                    <a:pt x="48076" y="301530"/>
                    <a:pt x="56817" y="305861"/>
                    <a:pt x="61188" y="314522"/>
                  </a:cubicBezTo>
                  <a:lnTo>
                    <a:pt x="96152" y="314522"/>
                  </a:lnTo>
                  <a:cubicBezTo>
                    <a:pt x="87411" y="292869"/>
                    <a:pt x="83041" y="271217"/>
                    <a:pt x="83041" y="249564"/>
                  </a:cubicBezTo>
                  <a:cubicBezTo>
                    <a:pt x="83041" y="249564"/>
                    <a:pt x="83041" y="249564"/>
                    <a:pt x="26223" y="249564"/>
                  </a:cubicBezTo>
                  <a:close/>
                  <a:moveTo>
                    <a:pt x="273975" y="198080"/>
                  </a:moveTo>
                  <a:cubicBezTo>
                    <a:pt x="273975" y="198080"/>
                    <a:pt x="273975" y="198080"/>
                    <a:pt x="282593" y="198080"/>
                  </a:cubicBezTo>
                  <a:cubicBezTo>
                    <a:pt x="282593" y="198080"/>
                    <a:pt x="282593" y="198080"/>
                    <a:pt x="312757" y="228313"/>
                  </a:cubicBezTo>
                  <a:cubicBezTo>
                    <a:pt x="312757" y="228313"/>
                    <a:pt x="312757" y="228313"/>
                    <a:pt x="338611" y="198080"/>
                  </a:cubicBezTo>
                  <a:cubicBezTo>
                    <a:pt x="338611" y="198080"/>
                    <a:pt x="338611" y="198080"/>
                    <a:pt x="351538" y="198080"/>
                  </a:cubicBezTo>
                  <a:cubicBezTo>
                    <a:pt x="364466" y="198080"/>
                    <a:pt x="377393" y="211037"/>
                    <a:pt x="377393" y="228313"/>
                  </a:cubicBezTo>
                  <a:cubicBezTo>
                    <a:pt x="377393" y="228313"/>
                    <a:pt x="377393" y="228313"/>
                    <a:pt x="377393" y="288780"/>
                  </a:cubicBezTo>
                  <a:cubicBezTo>
                    <a:pt x="377393" y="301737"/>
                    <a:pt x="364466" y="314694"/>
                    <a:pt x="351538" y="314694"/>
                  </a:cubicBezTo>
                  <a:cubicBezTo>
                    <a:pt x="351538" y="314694"/>
                    <a:pt x="351538" y="319013"/>
                    <a:pt x="351538" y="323332"/>
                  </a:cubicBezTo>
                  <a:cubicBezTo>
                    <a:pt x="351538" y="323332"/>
                    <a:pt x="351538" y="323332"/>
                    <a:pt x="351538" y="418350"/>
                  </a:cubicBezTo>
                  <a:cubicBezTo>
                    <a:pt x="351538" y="426988"/>
                    <a:pt x="342920" y="439945"/>
                    <a:pt x="334302" y="439945"/>
                  </a:cubicBezTo>
                  <a:cubicBezTo>
                    <a:pt x="321375" y="439945"/>
                    <a:pt x="312757" y="426988"/>
                    <a:pt x="312757" y="418350"/>
                  </a:cubicBezTo>
                  <a:cubicBezTo>
                    <a:pt x="312757" y="426988"/>
                    <a:pt x="304139" y="439945"/>
                    <a:pt x="291211" y="439945"/>
                  </a:cubicBezTo>
                  <a:cubicBezTo>
                    <a:pt x="282593" y="439945"/>
                    <a:pt x="273975" y="426988"/>
                    <a:pt x="273975" y="418350"/>
                  </a:cubicBezTo>
                  <a:cubicBezTo>
                    <a:pt x="273975" y="418350"/>
                    <a:pt x="273975" y="418350"/>
                    <a:pt x="273975" y="323332"/>
                  </a:cubicBezTo>
                  <a:cubicBezTo>
                    <a:pt x="273975" y="319013"/>
                    <a:pt x="273975" y="314694"/>
                    <a:pt x="273975" y="314694"/>
                  </a:cubicBezTo>
                  <a:cubicBezTo>
                    <a:pt x="261048" y="314694"/>
                    <a:pt x="248120" y="301737"/>
                    <a:pt x="248120" y="288780"/>
                  </a:cubicBezTo>
                  <a:cubicBezTo>
                    <a:pt x="248120" y="288780"/>
                    <a:pt x="248120" y="288780"/>
                    <a:pt x="248120" y="228313"/>
                  </a:cubicBezTo>
                  <a:cubicBezTo>
                    <a:pt x="248120" y="211037"/>
                    <a:pt x="261048" y="198080"/>
                    <a:pt x="273975" y="198080"/>
                  </a:cubicBezTo>
                  <a:close/>
                  <a:moveTo>
                    <a:pt x="144229" y="158624"/>
                  </a:moveTo>
                  <a:cubicBezTo>
                    <a:pt x="139858" y="171616"/>
                    <a:pt x="126746" y="175946"/>
                    <a:pt x="118005" y="175946"/>
                  </a:cubicBezTo>
                  <a:cubicBezTo>
                    <a:pt x="113635" y="193268"/>
                    <a:pt x="109264" y="206260"/>
                    <a:pt x="109264" y="223582"/>
                  </a:cubicBezTo>
                  <a:cubicBezTo>
                    <a:pt x="109264" y="223582"/>
                    <a:pt x="109264" y="223582"/>
                    <a:pt x="170452" y="223582"/>
                  </a:cubicBezTo>
                  <a:cubicBezTo>
                    <a:pt x="174823" y="214921"/>
                    <a:pt x="179193" y="210590"/>
                    <a:pt x="187935" y="210590"/>
                  </a:cubicBezTo>
                  <a:cubicBezTo>
                    <a:pt x="187935" y="210590"/>
                    <a:pt x="187935" y="210590"/>
                    <a:pt x="187935" y="158624"/>
                  </a:cubicBezTo>
                  <a:close/>
                  <a:moveTo>
                    <a:pt x="43706" y="158624"/>
                  </a:moveTo>
                  <a:cubicBezTo>
                    <a:pt x="34964" y="180277"/>
                    <a:pt x="26223" y="201929"/>
                    <a:pt x="26223" y="223582"/>
                  </a:cubicBezTo>
                  <a:cubicBezTo>
                    <a:pt x="26223" y="223582"/>
                    <a:pt x="26223" y="223582"/>
                    <a:pt x="83041" y="223582"/>
                  </a:cubicBezTo>
                  <a:cubicBezTo>
                    <a:pt x="83041" y="201929"/>
                    <a:pt x="87411" y="184607"/>
                    <a:pt x="96152" y="167285"/>
                  </a:cubicBezTo>
                  <a:cubicBezTo>
                    <a:pt x="91782" y="162955"/>
                    <a:pt x="91782" y="162955"/>
                    <a:pt x="91782" y="158624"/>
                  </a:cubicBezTo>
                  <a:close/>
                  <a:moveTo>
                    <a:pt x="312756" y="120932"/>
                  </a:moveTo>
                  <a:cubicBezTo>
                    <a:pt x="332332" y="120932"/>
                    <a:pt x="348202" y="135402"/>
                    <a:pt x="348202" y="153251"/>
                  </a:cubicBezTo>
                  <a:cubicBezTo>
                    <a:pt x="348202" y="171100"/>
                    <a:pt x="332332" y="185570"/>
                    <a:pt x="312756" y="185570"/>
                  </a:cubicBezTo>
                  <a:cubicBezTo>
                    <a:pt x="293180" y="185570"/>
                    <a:pt x="277310" y="171100"/>
                    <a:pt x="277310" y="153251"/>
                  </a:cubicBezTo>
                  <a:cubicBezTo>
                    <a:pt x="277310" y="135402"/>
                    <a:pt x="293180" y="120932"/>
                    <a:pt x="312756" y="120932"/>
                  </a:cubicBezTo>
                  <a:close/>
                  <a:moveTo>
                    <a:pt x="187935" y="80676"/>
                  </a:moveTo>
                  <a:cubicBezTo>
                    <a:pt x="170452" y="93667"/>
                    <a:pt x="152970" y="110989"/>
                    <a:pt x="139858" y="128311"/>
                  </a:cubicBezTo>
                  <a:cubicBezTo>
                    <a:pt x="144229" y="132641"/>
                    <a:pt x="144229" y="132641"/>
                    <a:pt x="144229" y="136972"/>
                  </a:cubicBezTo>
                  <a:cubicBezTo>
                    <a:pt x="144229" y="136972"/>
                    <a:pt x="144229" y="136972"/>
                    <a:pt x="187935" y="136972"/>
                  </a:cubicBezTo>
                  <a:cubicBezTo>
                    <a:pt x="187935" y="136972"/>
                    <a:pt x="187935" y="136972"/>
                    <a:pt x="187935" y="80676"/>
                  </a:cubicBezTo>
                  <a:close/>
                  <a:moveTo>
                    <a:pt x="161711" y="67684"/>
                  </a:moveTo>
                  <a:cubicBezTo>
                    <a:pt x="122376" y="76345"/>
                    <a:pt x="83041" y="102328"/>
                    <a:pt x="61188" y="136972"/>
                  </a:cubicBezTo>
                  <a:cubicBezTo>
                    <a:pt x="61188" y="136972"/>
                    <a:pt x="61188" y="136972"/>
                    <a:pt x="87411" y="136972"/>
                  </a:cubicBezTo>
                  <a:cubicBezTo>
                    <a:pt x="91782" y="123980"/>
                    <a:pt x="104894" y="115319"/>
                    <a:pt x="118005" y="115319"/>
                  </a:cubicBezTo>
                  <a:cubicBezTo>
                    <a:pt x="131117" y="97998"/>
                    <a:pt x="144229" y="85006"/>
                    <a:pt x="161711" y="67684"/>
                  </a:cubicBezTo>
                  <a:close/>
                  <a:moveTo>
                    <a:pt x="201046" y="41701"/>
                  </a:moveTo>
                  <a:cubicBezTo>
                    <a:pt x="201046" y="41701"/>
                    <a:pt x="201046" y="41701"/>
                    <a:pt x="209787" y="41701"/>
                  </a:cubicBezTo>
                  <a:cubicBezTo>
                    <a:pt x="209787" y="41701"/>
                    <a:pt x="209787" y="41701"/>
                    <a:pt x="209787" y="54693"/>
                  </a:cubicBezTo>
                  <a:cubicBezTo>
                    <a:pt x="209787" y="54693"/>
                    <a:pt x="209787" y="54693"/>
                    <a:pt x="209787" y="67684"/>
                  </a:cubicBezTo>
                  <a:cubicBezTo>
                    <a:pt x="209787" y="67684"/>
                    <a:pt x="209787" y="67684"/>
                    <a:pt x="209787" y="214921"/>
                  </a:cubicBezTo>
                  <a:cubicBezTo>
                    <a:pt x="218529" y="219251"/>
                    <a:pt x="227270" y="227912"/>
                    <a:pt x="227270" y="236573"/>
                  </a:cubicBezTo>
                  <a:cubicBezTo>
                    <a:pt x="227270" y="249564"/>
                    <a:pt x="218529" y="258225"/>
                    <a:pt x="209787" y="262556"/>
                  </a:cubicBezTo>
                  <a:cubicBezTo>
                    <a:pt x="209787" y="262556"/>
                    <a:pt x="209787" y="262556"/>
                    <a:pt x="209787" y="409792"/>
                  </a:cubicBezTo>
                  <a:cubicBezTo>
                    <a:pt x="209787" y="409792"/>
                    <a:pt x="209787" y="409792"/>
                    <a:pt x="209787" y="422784"/>
                  </a:cubicBezTo>
                  <a:cubicBezTo>
                    <a:pt x="209787" y="422784"/>
                    <a:pt x="209787" y="422784"/>
                    <a:pt x="209787" y="435775"/>
                  </a:cubicBezTo>
                  <a:cubicBezTo>
                    <a:pt x="209787" y="435775"/>
                    <a:pt x="209787" y="435775"/>
                    <a:pt x="201046" y="435775"/>
                  </a:cubicBezTo>
                  <a:cubicBezTo>
                    <a:pt x="135488" y="435775"/>
                    <a:pt x="78670" y="405462"/>
                    <a:pt x="43706" y="362157"/>
                  </a:cubicBezTo>
                  <a:cubicBezTo>
                    <a:pt x="43706" y="362157"/>
                    <a:pt x="39335" y="362157"/>
                    <a:pt x="39335" y="362157"/>
                  </a:cubicBezTo>
                  <a:cubicBezTo>
                    <a:pt x="21853" y="362157"/>
                    <a:pt x="8741" y="349166"/>
                    <a:pt x="8741" y="331844"/>
                  </a:cubicBezTo>
                  <a:cubicBezTo>
                    <a:pt x="8741" y="323183"/>
                    <a:pt x="8741" y="318852"/>
                    <a:pt x="13111" y="314522"/>
                  </a:cubicBezTo>
                  <a:cubicBezTo>
                    <a:pt x="4370" y="288539"/>
                    <a:pt x="0" y="266886"/>
                    <a:pt x="0" y="236573"/>
                  </a:cubicBezTo>
                  <a:cubicBezTo>
                    <a:pt x="0" y="128311"/>
                    <a:pt x="87411" y="41701"/>
                    <a:pt x="201046" y="41701"/>
                  </a:cubicBezTo>
                  <a:close/>
                  <a:moveTo>
                    <a:pt x="264418" y="0"/>
                  </a:moveTo>
                  <a:cubicBezTo>
                    <a:pt x="264418" y="0"/>
                    <a:pt x="264418" y="0"/>
                    <a:pt x="299140" y="4311"/>
                  </a:cubicBezTo>
                  <a:cubicBezTo>
                    <a:pt x="299140" y="4311"/>
                    <a:pt x="299140" y="4311"/>
                    <a:pt x="268758" y="34485"/>
                  </a:cubicBezTo>
                  <a:cubicBezTo>
                    <a:pt x="364244" y="56039"/>
                    <a:pt x="433689" y="142252"/>
                    <a:pt x="433689" y="241397"/>
                  </a:cubicBezTo>
                  <a:cubicBezTo>
                    <a:pt x="433689" y="293125"/>
                    <a:pt x="411988" y="344852"/>
                    <a:pt x="377265" y="383648"/>
                  </a:cubicBezTo>
                  <a:cubicBezTo>
                    <a:pt x="377265" y="383648"/>
                    <a:pt x="377265" y="383648"/>
                    <a:pt x="377265" y="340542"/>
                  </a:cubicBezTo>
                  <a:cubicBezTo>
                    <a:pt x="398967" y="310367"/>
                    <a:pt x="407647" y="275882"/>
                    <a:pt x="407647" y="241397"/>
                  </a:cubicBezTo>
                  <a:cubicBezTo>
                    <a:pt x="407647" y="155184"/>
                    <a:pt x="351224" y="81903"/>
                    <a:pt x="268758" y="60349"/>
                  </a:cubicBezTo>
                  <a:lnTo>
                    <a:pt x="294800" y="86213"/>
                  </a:lnTo>
                  <a:cubicBezTo>
                    <a:pt x="294800" y="86213"/>
                    <a:pt x="294800" y="86213"/>
                    <a:pt x="260078" y="86213"/>
                  </a:cubicBezTo>
                  <a:cubicBezTo>
                    <a:pt x="260078" y="86213"/>
                    <a:pt x="260078" y="86213"/>
                    <a:pt x="221015" y="38796"/>
                  </a:cubicBezTo>
                  <a:cubicBezTo>
                    <a:pt x="221015" y="38796"/>
                    <a:pt x="221015" y="38796"/>
                    <a:pt x="264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2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03130" y="1966341"/>
            <a:ext cx="3189194" cy="465199"/>
            <a:chOff x="2703130" y="1966341"/>
            <a:chExt cx="3189194" cy="465199"/>
          </a:xfrm>
        </p:grpSpPr>
        <p:grpSp>
          <p:nvGrpSpPr>
            <p:cNvPr id="12" name="Group 48"/>
            <p:cNvGrpSpPr/>
            <p:nvPr/>
          </p:nvGrpSpPr>
          <p:grpSpPr>
            <a:xfrm>
              <a:off x="2703130" y="1966341"/>
              <a:ext cx="460104" cy="460104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6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38"/>
            <p:cNvGrpSpPr/>
            <p:nvPr/>
          </p:nvGrpSpPr>
          <p:grpSpPr>
            <a:xfrm>
              <a:off x="3262465" y="2007092"/>
              <a:ext cx="2629859" cy="424448"/>
              <a:chOff x="5505845" y="1952090"/>
              <a:chExt cx="3506479" cy="565931"/>
            </a:xfrm>
          </p:grpSpPr>
          <p:sp>
            <p:nvSpPr>
              <p:cNvPr id="23" name="TextBox 35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TextBox 36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05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703130" y="2711375"/>
            <a:ext cx="3189194" cy="465199"/>
            <a:chOff x="2703130" y="2711375"/>
            <a:chExt cx="3189194" cy="465199"/>
          </a:xfrm>
        </p:grpSpPr>
        <p:grpSp>
          <p:nvGrpSpPr>
            <p:cNvPr id="9" name="Group 49"/>
            <p:cNvGrpSpPr/>
            <p:nvPr/>
          </p:nvGrpSpPr>
          <p:grpSpPr>
            <a:xfrm>
              <a:off x="2703130" y="2711375"/>
              <a:ext cx="460104" cy="460104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39"/>
            <p:cNvGrpSpPr/>
            <p:nvPr/>
          </p:nvGrpSpPr>
          <p:grpSpPr>
            <a:xfrm>
              <a:off x="3262465" y="2752126"/>
              <a:ext cx="2629859" cy="424448"/>
              <a:chOff x="5505845" y="1952090"/>
              <a:chExt cx="3506479" cy="565931"/>
            </a:xfrm>
          </p:grpSpPr>
          <p:sp>
            <p:nvSpPr>
              <p:cNvPr id="21" name="TextBox 40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TextBox 41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05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2703130" y="3456408"/>
            <a:ext cx="3189194" cy="465199"/>
            <a:chOff x="2703130" y="3456408"/>
            <a:chExt cx="3189194" cy="465199"/>
          </a:xfrm>
        </p:grpSpPr>
        <p:grpSp>
          <p:nvGrpSpPr>
            <p:cNvPr id="10" name="Group 50"/>
            <p:cNvGrpSpPr/>
            <p:nvPr/>
          </p:nvGrpSpPr>
          <p:grpSpPr>
            <a:xfrm>
              <a:off x="2703130" y="3456408"/>
              <a:ext cx="460104" cy="460104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2"/>
              <p:cNvSpPr/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42"/>
            <p:cNvGrpSpPr/>
            <p:nvPr/>
          </p:nvGrpSpPr>
          <p:grpSpPr>
            <a:xfrm>
              <a:off x="3262465" y="3497159"/>
              <a:ext cx="2629859" cy="424448"/>
              <a:chOff x="5505845" y="1952090"/>
              <a:chExt cx="3506479" cy="565931"/>
            </a:xfrm>
          </p:grpSpPr>
          <p:sp>
            <p:nvSpPr>
              <p:cNvPr id="19" name="TextBox 43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TextBox 44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05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2703130" y="4201442"/>
            <a:ext cx="3189194" cy="465199"/>
            <a:chOff x="2703130" y="4201442"/>
            <a:chExt cx="3189194" cy="465199"/>
          </a:xfrm>
        </p:grpSpPr>
        <p:grpSp>
          <p:nvGrpSpPr>
            <p:cNvPr id="11" name="Group 51"/>
            <p:cNvGrpSpPr/>
            <p:nvPr/>
          </p:nvGrpSpPr>
          <p:grpSpPr>
            <a:xfrm>
              <a:off x="2703130" y="4201442"/>
              <a:ext cx="460104" cy="460104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6" name="Group 18"/>
              <p:cNvGrpSpPr/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: Shape 20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21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22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23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Group 45"/>
            <p:cNvGrpSpPr/>
            <p:nvPr/>
          </p:nvGrpSpPr>
          <p:grpSpPr>
            <a:xfrm>
              <a:off x="3262465" y="4242193"/>
              <a:ext cx="2629859" cy="424448"/>
              <a:chOff x="5505845" y="1952090"/>
              <a:chExt cx="3506479" cy="565931"/>
            </a:xfrm>
          </p:grpSpPr>
          <p:sp>
            <p:nvSpPr>
              <p:cNvPr id="17" name="TextBox 46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TextBox 47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05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5"/>
          <p:cNvGrpSpPr/>
          <p:nvPr/>
        </p:nvGrpSpPr>
        <p:grpSpPr>
          <a:xfrm>
            <a:off x="284771" y="627534"/>
            <a:ext cx="959221" cy="579863"/>
            <a:chOff x="5555940" y="620209"/>
            <a:chExt cx="1278961" cy="773150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620209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746750" y="2898675"/>
            <a:ext cx="3395663" cy="2265363"/>
            <a:chOff x="5746750" y="2898675"/>
            <a:chExt cx="3395663" cy="2265363"/>
          </a:xfrm>
        </p:grpSpPr>
        <p:sp>
          <p:nvSpPr>
            <p:cNvPr id="49" name="Freeform 5"/>
            <p:cNvSpPr/>
            <p:nvPr/>
          </p:nvSpPr>
          <p:spPr bwMode="auto">
            <a:xfrm>
              <a:off x="6878638" y="2898675"/>
              <a:ext cx="2263775" cy="2265363"/>
            </a:xfrm>
            <a:custGeom>
              <a:avLst/>
              <a:gdLst>
                <a:gd name="T0" fmla="*/ 1426 w 1426"/>
                <a:gd name="T1" fmla="*/ 0 h 1427"/>
                <a:gd name="T2" fmla="*/ 1426 w 1426"/>
                <a:gd name="T3" fmla="*/ 1427 h 1427"/>
                <a:gd name="T4" fmla="*/ 0 w 1426"/>
                <a:gd name="T5" fmla="*/ 1427 h 1427"/>
                <a:gd name="T6" fmla="*/ 1426 w 1426"/>
                <a:gd name="T7" fmla="*/ 0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6" h="1427">
                  <a:moveTo>
                    <a:pt x="1426" y="0"/>
                  </a:moveTo>
                  <a:lnTo>
                    <a:pt x="1426" y="1427"/>
                  </a:lnTo>
                  <a:lnTo>
                    <a:pt x="0" y="1427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17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746750" y="2898675"/>
              <a:ext cx="3395663" cy="2265363"/>
              <a:chOff x="5746750" y="2898675"/>
              <a:chExt cx="3395663" cy="226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Freeform 6"/>
              <p:cNvSpPr/>
              <p:nvPr/>
            </p:nvSpPr>
            <p:spPr bwMode="auto">
              <a:xfrm>
                <a:off x="6878638" y="2898675"/>
                <a:ext cx="1130300" cy="1133475"/>
              </a:xfrm>
              <a:custGeom>
                <a:avLst/>
                <a:gdLst>
                  <a:gd name="T0" fmla="*/ 712 w 712"/>
                  <a:gd name="T1" fmla="*/ 714 h 714"/>
                  <a:gd name="T2" fmla="*/ 712 w 712"/>
                  <a:gd name="T3" fmla="*/ 0 h 714"/>
                  <a:gd name="T4" fmla="*/ 0 w 712"/>
                  <a:gd name="T5" fmla="*/ 714 h 714"/>
                  <a:gd name="T6" fmla="*/ 712 w 712"/>
                  <a:gd name="T7" fmla="*/ 71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2" h="714">
                    <a:moveTo>
                      <a:pt x="712" y="714"/>
                    </a:moveTo>
                    <a:lnTo>
                      <a:pt x="712" y="0"/>
                    </a:lnTo>
                    <a:lnTo>
                      <a:pt x="0" y="714"/>
                    </a:lnTo>
                    <a:lnTo>
                      <a:pt x="712" y="714"/>
                    </a:lnTo>
                    <a:close/>
                  </a:path>
                </a:pathLst>
              </a:custGeom>
              <a:solidFill>
                <a:srgbClr val="339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7"/>
              <p:cNvSpPr/>
              <p:nvPr/>
            </p:nvSpPr>
            <p:spPr bwMode="auto">
              <a:xfrm>
                <a:off x="6878638" y="4032150"/>
                <a:ext cx="1130300" cy="1131888"/>
              </a:xfrm>
              <a:custGeom>
                <a:avLst/>
                <a:gdLst>
                  <a:gd name="T0" fmla="*/ 0 w 712"/>
                  <a:gd name="T1" fmla="*/ 0 h 713"/>
                  <a:gd name="T2" fmla="*/ 0 w 712"/>
                  <a:gd name="T3" fmla="*/ 713 h 713"/>
                  <a:gd name="T4" fmla="*/ 712 w 712"/>
                  <a:gd name="T5" fmla="*/ 0 h 713"/>
                  <a:gd name="T6" fmla="*/ 0 w 712"/>
                  <a:gd name="T7" fmla="*/ 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2" h="713">
                    <a:moveTo>
                      <a:pt x="0" y="0"/>
                    </a:moveTo>
                    <a:lnTo>
                      <a:pt x="0" y="713"/>
                    </a:lnTo>
                    <a:lnTo>
                      <a:pt x="7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78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8"/>
              <p:cNvSpPr/>
              <p:nvPr/>
            </p:nvSpPr>
            <p:spPr bwMode="auto">
              <a:xfrm>
                <a:off x="8008938" y="2898675"/>
                <a:ext cx="1133475" cy="1133475"/>
              </a:xfrm>
              <a:custGeom>
                <a:avLst/>
                <a:gdLst>
                  <a:gd name="T0" fmla="*/ 0 w 714"/>
                  <a:gd name="T1" fmla="*/ 0 h 714"/>
                  <a:gd name="T2" fmla="*/ 0 w 714"/>
                  <a:gd name="T3" fmla="*/ 714 h 714"/>
                  <a:gd name="T4" fmla="*/ 714 w 714"/>
                  <a:gd name="T5" fmla="*/ 0 h 714"/>
                  <a:gd name="T6" fmla="*/ 0 w 714"/>
                  <a:gd name="T7" fmla="*/ 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4" h="714">
                    <a:moveTo>
                      <a:pt x="0" y="0"/>
                    </a:moveTo>
                    <a:lnTo>
                      <a:pt x="0" y="714"/>
                    </a:lnTo>
                    <a:lnTo>
                      <a:pt x="7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A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9"/>
              <p:cNvSpPr/>
              <p:nvPr/>
            </p:nvSpPr>
            <p:spPr bwMode="auto">
              <a:xfrm>
                <a:off x="5746750" y="4032150"/>
                <a:ext cx="1131888" cy="1131888"/>
              </a:xfrm>
              <a:custGeom>
                <a:avLst/>
                <a:gdLst>
                  <a:gd name="T0" fmla="*/ 713 w 713"/>
                  <a:gd name="T1" fmla="*/ 713 h 713"/>
                  <a:gd name="T2" fmla="*/ 713 w 713"/>
                  <a:gd name="T3" fmla="*/ 0 h 713"/>
                  <a:gd name="T4" fmla="*/ 0 w 713"/>
                  <a:gd name="T5" fmla="*/ 713 h 713"/>
                  <a:gd name="T6" fmla="*/ 713 w 713"/>
                  <a:gd name="T7" fmla="*/ 71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3" h="713">
                    <a:moveTo>
                      <a:pt x="713" y="713"/>
                    </a:moveTo>
                    <a:lnTo>
                      <a:pt x="713" y="0"/>
                    </a:lnTo>
                    <a:lnTo>
                      <a:pt x="0" y="713"/>
                    </a:lnTo>
                    <a:lnTo>
                      <a:pt x="713" y="713"/>
                    </a:lnTo>
                    <a:close/>
                  </a:path>
                </a:pathLst>
              </a:custGeom>
              <a:solidFill>
                <a:srgbClr val="336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-1588" y="-1588"/>
            <a:ext cx="4597401" cy="3067051"/>
            <a:chOff x="-1588" y="-1588"/>
            <a:chExt cx="4597401" cy="306705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0" name="Freeform 11"/>
            <p:cNvSpPr/>
            <p:nvPr/>
          </p:nvSpPr>
          <p:spPr bwMode="auto">
            <a:xfrm>
              <a:off x="1530350" y="1531938"/>
              <a:ext cx="1531938" cy="1533525"/>
            </a:xfrm>
            <a:custGeom>
              <a:avLst/>
              <a:gdLst>
                <a:gd name="T0" fmla="*/ 0 w 965"/>
                <a:gd name="T1" fmla="*/ 0 h 966"/>
                <a:gd name="T2" fmla="*/ 0 w 965"/>
                <a:gd name="T3" fmla="*/ 966 h 966"/>
                <a:gd name="T4" fmla="*/ 965 w 965"/>
                <a:gd name="T5" fmla="*/ 0 h 966"/>
                <a:gd name="T6" fmla="*/ 0 w 965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0" y="0"/>
                  </a:moveTo>
                  <a:lnTo>
                    <a:pt x="0" y="966"/>
                  </a:lnTo>
                  <a:lnTo>
                    <a:pt x="9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2"/>
            <p:cNvSpPr/>
            <p:nvPr/>
          </p:nvSpPr>
          <p:spPr bwMode="auto">
            <a:xfrm>
              <a:off x="1530350" y="-158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2" name="Freeform 13"/>
            <p:cNvSpPr/>
            <p:nvPr/>
          </p:nvSpPr>
          <p:spPr bwMode="auto">
            <a:xfrm>
              <a:off x="-1588" y="153193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4"/>
            <p:cNvSpPr/>
            <p:nvPr/>
          </p:nvSpPr>
          <p:spPr bwMode="auto">
            <a:xfrm>
              <a:off x="3062288" y="-1588"/>
              <a:ext cx="1533525" cy="1533525"/>
            </a:xfrm>
            <a:custGeom>
              <a:avLst/>
              <a:gdLst>
                <a:gd name="T0" fmla="*/ 0 w 966"/>
                <a:gd name="T1" fmla="*/ 0 h 966"/>
                <a:gd name="T2" fmla="*/ 0 w 966"/>
                <a:gd name="T3" fmla="*/ 966 h 966"/>
                <a:gd name="T4" fmla="*/ 966 w 966"/>
                <a:gd name="T5" fmla="*/ 0 h 966"/>
                <a:gd name="T6" fmla="*/ 0 w 966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6" h="966">
                  <a:moveTo>
                    <a:pt x="0" y="0"/>
                  </a:moveTo>
                  <a:lnTo>
                    <a:pt x="0" y="966"/>
                  </a:lnTo>
                  <a:lnTo>
                    <a:pt x="9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1530" y="803561"/>
            <a:ext cx="3674905" cy="3542802"/>
            <a:chOff x="821530" y="803561"/>
            <a:chExt cx="3674905" cy="3542802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2925090" y="2831504"/>
              <a:ext cx="1571345" cy="151485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21530" y="803561"/>
              <a:ext cx="2103560" cy="202794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57620" y="1086118"/>
            <a:ext cx="1852064" cy="574276"/>
            <a:chOff x="8238879" y="1629984"/>
            <a:chExt cx="2469419" cy="765701"/>
          </a:xfrm>
        </p:grpSpPr>
        <p:sp>
          <p:nvSpPr>
            <p:cNvPr id="16" name="文本框 4"/>
            <p:cNvSpPr txBox="1"/>
            <p:nvPr/>
          </p:nvSpPr>
          <p:spPr>
            <a:xfrm>
              <a:off x="8238879" y="1910937"/>
              <a:ext cx="2469419" cy="4847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238879" y="1629984"/>
              <a:ext cx="2469418" cy="28095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57620" y="3428584"/>
            <a:ext cx="1852064" cy="574276"/>
            <a:chOff x="8238879" y="1629984"/>
            <a:chExt cx="2469419" cy="765701"/>
          </a:xfrm>
        </p:grpSpPr>
        <p:sp>
          <p:nvSpPr>
            <p:cNvPr id="14" name="文本框 8"/>
            <p:cNvSpPr txBox="1"/>
            <p:nvPr/>
          </p:nvSpPr>
          <p:spPr>
            <a:xfrm>
              <a:off x="8238879" y="1910937"/>
              <a:ext cx="2469419" cy="4847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238879" y="1629984"/>
              <a:ext cx="2469418" cy="28095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57620" y="2257351"/>
            <a:ext cx="1852064" cy="574276"/>
            <a:chOff x="8238879" y="1629984"/>
            <a:chExt cx="2469419" cy="765701"/>
          </a:xfrm>
        </p:grpSpPr>
        <p:sp>
          <p:nvSpPr>
            <p:cNvPr id="12" name="文本框 11"/>
            <p:cNvSpPr txBox="1"/>
            <p:nvPr/>
          </p:nvSpPr>
          <p:spPr>
            <a:xfrm>
              <a:off x="8238879" y="1910937"/>
              <a:ext cx="2469419" cy="4847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238879" y="1629984"/>
              <a:ext cx="2469418" cy="28095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任意多边形: 形状 8"/>
          <p:cNvSpPr>
            <a:spLocks noChangeAspect="1"/>
          </p:cNvSpPr>
          <p:nvPr/>
        </p:nvSpPr>
        <p:spPr bwMode="auto">
          <a:xfrm>
            <a:off x="5314664" y="1086118"/>
            <a:ext cx="575872" cy="574276"/>
          </a:xfrm>
          <a:custGeom>
            <a:avLst/>
            <a:gdLst>
              <a:gd name="T0" fmla="*/ 150 w 150"/>
              <a:gd name="T1" fmla="*/ 38 h 150"/>
              <a:gd name="T2" fmla="*/ 112 w 150"/>
              <a:gd name="T3" fmla="*/ 0 h 150"/>
              <a:gd name="T4" fmla="*/ 38 w 150"/>
              <a:gd name="T5" fmla="*/ 0 h 150"/>
              <a:gd name="T6" fmla="*/ 0 w 150"/>
              <a:gd name="T7" fmla="*/ 38 h 150"/>
              <a:gd name="T8" fmla="*/ 0 w 150"/>
              <a:gd name="T9" fmla="*/ 112 h 150"/>
              <a:gd name="T10" fmla="*/ 38 w 150"/>
              <a:gd name="T11" fmla="*/ 150 h 150"/>
              <a:gd name="T12" fmla="*/ 112 w 150"/>
              <a:gd name="T13" fmla="*/ 150 h 150"/>
              <a:gd name="T14" fmla="*/ 150 w 150"/>
              <a:gd name="T15" fmla="*/ 112 h 150"/>
              <a:gd name="T16" fmla="*/ 150 w 150"/>
              <a:gd name="T17" fmla="*/ 38 h 150"/>
              <a:gd name="T18" fmla="*/ 90 w 150"/>
              <a:gd name="T19" fmla="*/ 105 h 150"/>
              <a:gd name="T20" fmla="*/ 81 w 150"/>
              <a:gd name="T21" fmla="*/ 117 h 150"/>
              <a:gd name="T22" fmla="*/ 76 w 150"/>
              <a:gd name="T23" fmla="*/ 115 h 150"/>
              <a:gd name="T24" fmla="*/ 74 w 150"/>
              <a:gd name="T25" fmla="*/ 107 h 150"/>
              <a:gd name="T26" fmla="*/ 74 w 150"/>
              <a:gd name="T27" fmla="*/ 54 h 150"/>
              <a:gd name="T28" fmla="*/ 53 w 150"/>
              <a:gd name="T29" fmla="*/ 66 h 150"/>
              <a:gd name="T30" fmla="*/ 49 w 150"/>
              <a:gd name="T31" fmla="*/ 64 h 150"/>
              <a:gd name="T32" fmla="*/ 47 w 150"/>
              <a:gd name="T33" fmla="*/ 59 h 150"/>
              <a:gd name="T34" fmla="*/ 49 w 150"/>
              <a:gd name="T35" fmla="*/ 55 h 150"/>
              <a:gd name="T36" fmla="*/ 55 w 150"/>
              <a:gd name="T37" fmla="*/ 51 h 150"/>
              <a:gd name="T38" fmla="*/ 67 w 150"/>
              <a:gd name="T39" fmla="*/ 44 h 150"/>
              <a:gd name="T40" fmla="*/ 74 w 150"/>
              <a:gd name="T41" fmla="*/ 36 h 150"/>
              <a:gd name="T42" fmla="*/ 79 w 150"/>
              <a:gd name="T43" fmla="*/ 30 h 150"/>
              <a:gd name="T44" fmla="*/ 82 w 150"/>
              <a:gd name="T45" fmla="*/ 29 h 150"/>
              <a:gd name="T46" fmla="*/ 88 w 150"/>
              <a:gd name="T47" fmla="*/ 31 h 150"/>
              <a:gd name="T48" fmla="*/ 90 w 150"/>
              <a:gd name="T49" fmla="*/ 38 h 150"/>
              <a:gd name="T50" fmla="*/ 90 w 150"/>
              <a:gd name="T51" fmla="*/ 105 h 150"/>
              <a:gd name="T52" fmla="*/ 90 w 150"/>
              <a:gd name="T53" fmla="*/ 105 h 150"/>
              <a:gd name="T54" fmla="*/ 90 w 150"/>
              <a:gd name="T55" fmla="*/ 10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0" h="150">
                <a:moveTo>
                  <a:pt x="150" y="38"/>
                </a:moveTo>
                <a:cubicBezTo>
                  <a:pt x="150" y="17"/>
                  <a:pt x="133" y="0"/>
                  <a:pt x="11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3"/>
                  <a:pt x="17" y="150"/>
                  <a:pt x="38" y="150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33" y="150"/>
                  <a:pt x="150" y="133"/>
                  <a:pt x="150" y="112"/>
                </a:cubicBezTo>
                <a:lnTo>
                  <a:pt x="150" y="38"/>
                </a:lnTo>
                <a:close/>
                <a:moveTo>
                  <a:pt x="90" y="105"/>
                </a:moveTo>
                <a:cubicBezTo>
                  <a:pt x="90" y="113"/>
                  <a:pt x="87" y="117"/>
                  <a:pt x="81" y="117"/>
                </a:cubicBezTo>
                <a:cubicBezTo>
                  <a:pt x="79" y="117"/>
                  <a:pt x="77" y="116"/>
                  <a:pt x="76" y="115"/>
                </a:cubicBezTo>
                <a:cubicBezTo>
                  <a:pt x="74" y="113"/>
                  <a:pt x="74" y="111"/>
                  <a:pt x="74" y="107"/>
                </a:cubicBezTo>
                <a:cubicBezTo>
                  <a:pt x="74" y="54"/>
                  <a:pt x="74" y="54"/>
                  <a:pt x="74" y="54"/>
                </a:cubicBezTo>
                <a:cubicBezTo>
                  <a:pt x="64" y="62"/>
                  <a:pt x="57" y="66"/>
                  <a:pt x="53" y="66"/>
                </a:cubicBezTo>
                <a:cubicBezTo>
                  <a:pt x="52" y="66"/>
                  <a:pt x="50" y="65"/>
                  <a:pt x="49" y="64"/>
                </a:cubicBezTo>
                <a:cubicBezTo>
                  <a:pt x="48" y="62"/>
                  <a:pt x="47" y="61"/>
                  <a:pt x="47" y="59"/>
                </a:cubicBezTo>
                <a:cubicBezTo>
                  <a:pt x="47" y="57"/>
                  <a:pt x="48" y="56"/>
                  <a:pt x="49" y="55"/>
                </a:cubicBezTo>
                <a:cubicBezTo>
                  <a:pt x="50" y="54"/>
                  <a:pt x="52" y="52"/>
                  <a:pt x="55" y="51"/>
                </a:cubicBezTo>
                <a:cubicBezTo>
                  <a:pt x="60" y="49"/>
                  <a:pt x="64" y="46"/>
                  <a:pt x="67" y="44"/>
                </a:cubicBezTo>
                <a:cubicBezTo>
                  <a:pt x="70" y="42"/>
                  <a:pt x="72" y="39"/>
                  <a:pt x="74" y="36"/>
                </a:cubicBezTo>
                <a:cubicBezTo>
                  <a:pt x="76" y="33"/>
                  <a:pt x="78" y="31"/>
                  <a:pt x="79" y="30"/>
                </a:cubicBezTo>
                <a:cubicBezTo>
                  <a:pt x="79" y="29"/>
                  <a:pt x="80" y="29"/>
                  <a:pt x="82" y="29"/>
                </a:cubicBezTo>
                <a:cubicBezTo>
                  <a:pt x="84" y="29"/>
                  <a:pt x="86" y="30"/>
                  <a:pt x="88" y="31"/>
                </a:cubicBezTo>
                <a:cubicBezTo>
                  <a:pt x="89" y="33"/>
                  <a:pt x="90" y="35"/>
                  <a:pt x="90" y="38"/>
                </a:cubicBezTo>
                <a:lnTo>
                  <a:pt x="90" y="105"/>
                </a:lnTo>
                <a:close/>
                <a:moveTo>
                  <a:pt x="90" y="105"/>
                </a:moveTo>
                <a:cubicBezTo>
                  <a:pt x="90" y="105"/>
                  <a:pt x="90" y="105"/>
                  <a:pt x="90" y="10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任意多边形: 形状 9"/>
          <p:cNvSpPr>
            <a:spLocks noChangeAspect="1"/>
          </p:cNvSpPr>
          <p:nvPr/>
        </p:nvSpPr>
        <p:spPr bwMode="auto">
          <a:xfrm>
            <a:off x="5314664" y="2257228"/>
            <a:ext cx="575872" cy="574276"/>
          </a:xfrm>
          <a:custGeom>
            <a:avLst/>
            <a:gdLst>
              <a:gd name="T0" fmla="*/ 150 w 150"/>
              <a:gd name="T1" fmla="*/ 38 h 150"/>
              <a:gd name="T2" fmla="*/ 112 w 150"/>
              <a:gd name="T3" fmla="*/ 0 h 150"/>
              <a:gd name="T4" fmla="*/ 38 w 150"/>
              <a:gd name="T5" fmla="*/ 0 h 150"/>
              <a:gd name="T6" fmla="*/ 0 w 150"/>
              <a:gd name="T7" fmla="*/ 38 h 150"/>
              <a:gd name="T8" fmla="*/ 0 w 150"/>
              <a:gd name="T9" fmla="*/ 112 h 150"/>
              <a:gd name="T10" fmla="*/ 38 w 150"/>
              <a:gd name="T11" fmla="*/ 150 h 150"/>
              <a:gd name="T12" fmla="*/ 112 w 150"/>
              <a:gd name="T13" fmla="*/ 150 h 150"/>
              <a:gd name="T14" fmla="*/ 150 w 150"/>
              <a:gd name="T15" fmla="*/ 112 h 150"/>
              <a:gd name="T16" fmla="*/ 150 w 150"/>
              <a:gd name="T17" fmla="*/ 38 h 150"/>
              <a:gd name="T18" fmla="*/ 90 w 150"/>
              <a:gd name="T19" fmla="*/ 105 h 150"/>
              <a:gd name="T20" fmla="*/ 81 w 150"/>
              <a:gd name="T21" fmla="*/ 117 h 150"/>
              <a:gd name="T22" fmla="*/ 76 w 150"/>
              <a:gd name="T23" fmla="*/ 115 h 150"/>
              <a:gd name="T24" fmla="*/ 74 w 150"/>
              <a:gd name="T25" fmla="*/ 107 h 150"/>
              <a:gd name="T26" fmla="*/ 74 w 150"/>
              <a:gd name="T27" fmla="*/ 54 h 150"/>
              <a:gd name="T28" fmla="*/ 53 w 150"/>
              <a:gd name="T29" fmla="*/ 66 h 150"/>
              <a:gd name="T30" fmla="*/ 49 w 150"/>
              <a:gd name="T31" fmla="*/ 64 h 150"/>
              <a:gd name="T32" fmla="*/ 47 w 150"/>
              <a:gd name="T33" fmla="*/ 59 h 150"/>
              <a:gd name="T34" fmla="*/ 49 w 150"/>
              <a:gd name="T35" fmla="*/ 55 h 150"/>
              <a:gd name="T36" fmla="*/ 55 w 150"/>
              <a:gd name="T37" fmla="*/ 51 h 150"/>
              <a:gd name="T38" fmla="*/ 67 w 150"/>
              <a:gd name="T39" fmla="*/ 44 h 150"/>
              <a:gd name="T40" fmla="*/ 74 w 150"/>
              <a:gd name="T41" fmla="*/ 36 h 150"/>
              <a:gd name="T42" fmla="*/ 79 w 150"/>
              <a:gd name="T43" fmla="*/ 30 h 150"/>
              <a:gd name="T44" fmla="*/ 82 w 150"/>
              <a:gd name="T45" fmla="*/ 29 h 150"/>
              <a:gd name="T46" fmla="*/ 88 w 150"/>
              <a:gd name="T47" fmla="*/ 31 h 150"/>
              <a:gd name="T48" fmla="*/ 90 w 150"/>
              <a:gd name="T49" fmla="*/ 38 h 150"/>
              <a:gd name="T50" fmla="*/ 90 w 150"/>
              <a:gd name="T51" fmla="*/ 105 h 150"/>
              <a:gd name="T52" fmla="*/ 90 w 150"/>
              <a:gd name="T53" fmla="*/ 105 h 150"/>
              <a:gd name="T54" fmla="*/ 90 w 150"/>
              <a:gd name="T55" fmla="*/ 10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0" h="150">
                <a:moveTo>
                  <a:pt x="150" y="38"/>
                </a:moveTo>
                <a:cubicBezTo>
                  <a:pt x="150" y="17"/>
                  <a:pt x="133" y="0"/>
                  <a:pt x="11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3"/>
                  <a:pt x="17" y="150"/>
                  <a:pt x="38" y="150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33" y="150"/>
                  <a:pt x="150" y="133"/>
                  <a:pt x="150" y="112"/>
                </a:cubicBezTo>
                <a:lnTo>
                  <a:pt x="150" y="38"/>
                </a:lnTo>
                <a:close/>
                <a:moveTo>
                  <a:pt x="90" y="105"/>
                </a:moveTo>
                <a:cubicBezTo>
                  <a:pt x="90" y="113"/>
                  <a:pt x="87" y="117"/>
                  <a:pt x="81" y="117"/>
                </a:cubicBezTo>
                <a:cubicBezTo>
                  <a:pt x="79" y="117"/>
                  <a:pt x="77" y="116"/>
                  <a:pt x="76" y="115"/>
                </a:cubicBezTo>
                <a:cubicBezTo>
                  <a:pt x="74" y="113"/>
                  <a:pt x="74" y="111"/>
                  <a:pt x="74" y="107"/>
                </a:cubicBezTo>
                <a:cubicBezTo>
                  <a:pt x="74" y="54"/>
                  <a:pt x="74" y="54"/>
                  <a:pt x="74" y="54"/>
                </a:cubicBezTo>
                <a:cubicBezTo>
                  <a:pt x="64" y="62"/>
                  <a:pt x="57" y="66"/>
                  <a:pt x="53" y="66"/>
                </a:cubicBezTo>
                <a:cubicBezTo>
                  <a:pt x="52" y="66"/>
                  <a:pt x="50" y="65"/>
                  <a:pt x="49" y="64"/>
                </a:cubicBezTo>
                <a:cubicBezTo>
                  <a:pt x="48" y="62"/>
                  <a:pt x="47" y="61"/>
                  <a:pt x="47" y="59"/>
                </a:cubicBezTo>
                <a:cubicBezTo>
                  <a:pt x="47" y="57"/>
                  <a:pt x="48" y="56"/>
                  <a:pt x="49" y="55"/>
                </a:cubicBezTo>
                <a:cubicBezTo>
                  <a:pt x="50" y="54"/>
                  <a:pt x="52" y="52"/>
                  <a:pt x="55" y="51"/>
                </a:cubicBezTo>
                <a:cubicBezTo>
                  <a:pt x="60" y="49"/>
                  <a:pt x="64" y="46"/>
                  <a:pt x="67" y="44"/>
                </a:cubicBezTo>
                <a:cubicBezTo>
                  <a:pt x="70" y="42"/>
                  <a:pt x="72" y="39"/>
                  <a:pt x="74" y="36"/>
                </a:cubicBezTo>
                <a:cubicBezTo>
                  <a:pt x="76" y="33"/>
                  <a:pt x="78" y="31"/>
                  <a:pt x="79" y="30"/>
                </a:cubicBezTo>
                <a:cubicBezTo>
                  <a:pt x="79" y="29"/>
                  <a:pt x="80" y="29"/>
                  <a:pt x="82" y="29"/>
                </a:cubicBezTo>
                <a:cubicBezTo>
                  <a:pt x="84" y="29"/>
                  <a:pt x="86" y="30"/>
                  <a:pt x="88" y="31"/>
                </a:cubicBezTo>
                <a:cubicBezTo>
                  <a:pt x="89" y="33"/>
                  <a:pt x="90" y="35"/>
                  <a:pt x="90" y="38"/>
                </a:cubicBezTo>
                <a:lnTo>
                  <a:pt x="90" y="105"/>
                </a:lnTo>
                <a:close/>
                <a:moveTo>
                  <a:pt x="90" y="105"/>
                </a:moveTo>
                <a:cubicBezTo>
                  <a:pt x="90" y="105"/>
                  <a:pt x="90" y="105"/>
                  <a:pt x="90" y="10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任意多边形: 形状 10"/>
          <p:cNvSpPr>
            <a:spLocks noChangeAspect="1"/>
          </p:cNvSpPr>
          <p:nvPr/>
        </p:nvSpPr>
        <p:spPr bwMode="auto">
          <a:xfrm>
            <a:off x="5314664" y="3428584"/>
            <a:ext cx="575872" cy="574276"/>
          </a:xfrm>
          <a:custGeom>
            <a:avLst/>
            <a:gdLst>
              <a:gd name="T0" fmla="*/ 150 w 150"/>
              <a:gd name="T1" fmla="*/ 38 h 150"/>
              <a:gd name="T2" fmla="*/ 112 w 150"/>
              <a:gd name="T3" fmla="*/ 0 h 150"/>
              <a:gd name="T4" fmla="*/ 38 w 150"/>
              <a:gd name="T5" fmla="*/ 0 h 150"/>
              <a:gd name="T6" fmla="*/ 0 w 150"/>
              <a:gd name="T7" fmla="*/ 38 h 150"/>
              <a:gd name="T8" fmla="*/ 0 w 150"/>
              <a:gd name="T9" fmla="*/ 112 h 150"/>
              <a:gd name="T10" fmla="*/ 38 w 150"/>
              <a:gd name="T11" fmla="*/ 150 h 150"/>
              <a:gd name="T12" fmla="*/ 112 w 150"/>
              <a:gd name="T13" fmla="*/ 150 h 150"/>
              <a:gd name="T14" fmla="*/ 150 w 150"/>
              <a:gd name="T15" fmla="*/ 112 h 150"/>
              <a:gd name="T16" fmla="*/ 150 w 150"/>
              <a:gd name="T17" fmla="*/ 38 h 150"/>
              <a:gd name="T18" fmla="*/ 90 w 150"/>
              <a:gd name="T19" fmla="*/ 105 h 150"/>
              <a:gd name="T20" fmla="*/ 81 w 150"/>
              <a:gd name="T21" fmla="*/ 117 h 150"/>
              <a:gd name="T22" fmla="*/ 76 w 150"/>
              <a:gd name="T23" fmla="*/ 115 h 150"/>
              <a:gd name="T24" fmla="*/ 74 w 150"/>
              <a:gd name="T25" fmla="*/ 107 h 150"/>
              <a:gd name="T26" fmla="*/ 74 w 150"/>
              <a:gd name="T27" fmla="*/ 54 h 150"/>
              <a:gd name="T28" fmla="*/ 53 w 150"/>
              <a:gd name="T29" fmla="*/ 66 h 150"/>
              <a:gd name="T30" fmla="*/ 49 w 150"/>
              <a:gd name="T31" fmla="*/ 64 h 150"/>
              <a:gd name="T32" fmla="*/ 47 w 150"/>
              <a:gd name="T33" fmla="*/ 59 h 150"/>
              <a:gd name="T34" fmla="*/ 49 w 150"/>
              <a:gd name="T35" fmla="*/ 55 h 150"/>
              <a:gd name="T36" fmla="*/ 55 w 150"/>
              <a:gd name="T37" fmla="*/ 51 h 150"/>
              <a:gd name="T38" fmla="*/ 67 w 150"/>
              <a:gd name="T39" fmla="*/ 44 h 150"/>
              <a:gd name="T40" fmla="*/ 74 w 150"/>
              <a:gd name="T41" fmla="*/ 36 h 150"/>
              <a:gd name="T42" fmla="*/ 79 w 150"/>
              <a:gd name="T43" fmla="*/ 30 h 150"/>
              <a:gd name="T44" fmla="*/ 82 w 150"/>
              <a:gd name="T45" fmla="*/ 29 h 150"/>
              <a:gd name="T46" fmla="*/ 88 w 150"/>
              <a:gd name="T47" fmla="*/ 31 h 150"/>
              <a:gd name="T48" fmla="*/ 90 w 150"/>
              <a:gd name="T49" fmla="*/ 38 h 150"/>
              <a:gd name="T50" fmla="*/ 90 w 150"/>
              <a:gd name="T51" fmla="*/ 105 h 150"/>
              <a:gd name="T52" fmla="*/ 90 w 150"/>
              <a:gd name="T53" fmla="*/ 105 h 150"/>
              <a:gd name="T54" fmla="*/ 90 w 150"/>
              <a:gd name="T55" fmla="*/ 10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0" h="150">
                <a:moveTo>
                  <a:pt x="150" y="38"/>
                </a:moveTo>
                <a:cubicBezTo>
                  <a:pt x="150" y="17"/>
                  <a:pt x="133" y="0"/>
                  <a:pt x="11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3"/>
                  <a:pt x="17" y="150"/>
                  <a:pt x="38" y="150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33" y="150"/>
                  <a:pt x="150" y="133"/>
                  <a:pt x="150" y="112"/>
                </a:cubicBezTo>
                <a:lnTo>
                  <a:pt x="150" y="38"/>
                </a:lnTo>
                <a:close/>
                <a:moveTo>
                  <a:pt x="90" y="105"/>
                </a:moveTo>
                <a:cubicBezTo>
                  <a:pt x="90" y="113"/>
                  <a:pt x="87" y="117"/>
                  <a:pt x="81" y="117"/>
                </a:cubicBezTo>
                <a:cubicBezTo>
                  <a:pt x="79" y="117"/>
                  <a:pt x="77" y="116"/>
                  <a:pt x="76" y="115"/>
                </a:cubicBezTo>
                <a:cubicBezTo>
                  <a:pt x="74" y="113"/>
                  <a:pt x="74" y="111"/>
                  <a:pt x="74" y="107"/>
                </a:cubicBezTo>
                <a:cubicBezTo>
                  <a:pt x="74" y="54"/>
                  <a:pt x="74" y="54"/>
                  <a:pt x="74" y="54"/>
                </a:cubicBezTo>
                <a:cubicBezTo>
                  <a:pt x="64" y="62"/>
                  <a:pt x="57" y="66"/>
                  <a:pt x="53" y="66"/>
                </a:cubicBezTo>
                <a:cubicBezTo>
                  <a:pt x="52" y="66"/>
                  <a:pt x="50" y="65"/>
                  <a:pt x="49" y="64"/>
                </a:cubicBezTo>
                <a:cubicBezTo>
                  <a:pt x="48" y="62"/>
                  <a:pt x="47" y="61"/>
                  <a:pt x="47" y="59"/>
                </a:cubicBezTo>
                <a:cubicBezTo>
                  <a:pt x="47" y="57"/>
                  <a:pt x="48" y="56"/>
                  <a:pt x="49" y="55"/>
                </a:cubicBezTo>
                <a:cubicBezTo>
                  <a:pt x="50" y="54"/>
                  <a:pt x="52" y="52"/>
                  <a:pt x="55" y="51"/>
                </a:cubicBezTo>
                <a:cubicBezTo>
                  <a:pt x="60" y="49"/>
                  <a:pt x="64" y="46"/>
                  <a:pt x="67" y="44"/>
                </a:cubicBezTo>
                <a:cubicBezTo>
                  <a:pt x="70" y="42"/>
                  <a:pt x="72" y="39"/>
                  <a:pt x="74" y="36"/>
                </a:cubicBezTo>
                <a:cubicBezTo>
                  <a:pt x="76" y="33"/>
                  <a:pt x="78" y="31"/>
                  <a:pt x="79" y="30"/>
                </a:cubicBezTo>
                <a:cubicBezTo>
                  <a:pt x="79" y="29"/>
                  <a:pt x="80" y="29"/>
                  <a:pt x="82" y="29"/>
                </a:cubicBezTo>
                <a:cubicBezTo>
                  <a:pt x="84" y="29"/>
                  <a:pt x="86" y="30"/>
                  <a:pt x="88" y="31"/>
                </a:cubicBezTo>
                <a:cubicBezTo>
                  <a:pt x="89" y="33"/>
                  <a:pt x="90" y="35"/>
                  <a:pt x="90" y="38"/>
                </a:cubicBezTo>
                <a:lnTo>
                  <a:pt x="90" y="105"/>
                </a:lnTo>
                <a:close/>
                <a:moveTo>
                  <a:pt x="90" y="105"/>
                </a:moveTo>
                <a:cubicBezTo>
                  <a:pt x="90" y="105"/>
                  <a:pt x="90" y="105"/>
                  <a:pt x="90" y="10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131840" y="2775085"/>
            <a:ext cx="3295317" cy="948793"/>
            <a:chOff x="5402407" y="1171056"/>
            <a:chExt cx="3295317" cy="948793"/>
          </a:xfrm>
        </p:grpSpPr>
        <p:sp>
          <p:nvSpPr>
            <p:cNvPr id="11" name="文本框 10"/>
            <p:cNvSpPr txBox="1"/>
            <p:nvPr/>
          </p:nvSpPr>
          <p:spPr>
            <a:xfrm>
              <a:off x="5402407" y="1171056"/>
              <a:ext cx="3295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标题文字添加此处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48540" y="1603104"/>
              <a:ext cx="2998460" cy="5167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print the presentation and make it into a film to be used in a wider field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18465" y="1410839"/>
            <a:ext cx="1152268" cy="1152268"/>
            <a:chOff x="4018465" y="1063488"/>
            <a:chExt cx="1152268" cy="1152268"/>
          </a:xfrm>
          <a:solidFill>
            <a:srgbClr val="33AAB9"/>
          </a:solidFill>
        </p:grpSpPr>
        <p:sp>
          <p:nvSpPr>
            <p:cNvPr id="14" name="矩形: 圆角 13"/>
            <p:cNvSpPr/>
            <p:nvPr/>
          </p:nvSpPr>
          <p:spPr>
            <a:xfrm rot="18950960">
              <a:off x="4018465" y="1063488"/>
              <a:ext cx="1152268" cy="1152268"/>
            </a:xfrm>
            <a:prstGeom prst="roundRect">
              <a:avLst>
                <a:gd name="adj" fmla="val 1442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4320684" y="1255102"/>
              <a:ext cx="720080" cy="6771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4400" b="1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</a:rPr>
                <a:t>04</a:t>
              </a:r>
              <a:endParaRPr lang="en-US" altLang="en-US" sz="1600" b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Freeform 5"/>
          <p:cNvSpPr/>
          <p:nvPr/>
        </p:nvSpPr>
        <p:spPr bwMode="auto">
          <a:xfrm>
            <a:off x="6878638" y="2898675"/>
            <a:ext cx="2263775" cy="2265363"/>
          </a:xfrm>
          <a:custGeom>
            <a:avLst/>
            <a:gdLst>
              <a:gd name="T0" fmla="*/ 1426 w 1426"/>
              <a:gd name="T1" fmla="*/ 0 h 1427"/>
              <a:gd name="T2" fmla="*/ 1426 w 1426"/>
              <a:gd name="T3" fmla="*/ 1427 h 1427"/>
              <a:gd name="T4" fmla="*/ 0 w 1426"/>
              <a:gd name="T5" fmla="*/ 1427 h 1427"/>
              <a:gd name="T6" fmla="*/ 1426 w 1426"/>
              <a:gd name="T7" fmla="*/ 0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6" h="1427">
                <a:moveTo>
                  <a:pt x="1426" y="0"/>
                </a:moveTo>
                <a:lnTo>
                  <a:pt x="1426" y="1427"/>
                </a:lnTo>
                <a:lnTo>
                  <a:pt x="0" y="1427"/>
                </a:lnTo>
                <a:lnTo>
                  <a:pt x="1426" y="0"/>
                </a:lnTo>
                <a:close/>
              </a:path>
            </a:pathLst>
          </a:custGeom>
          <a:solidFill>
            <a:srgbClr val="172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46750" y="2898675"/>
            <a:ext cx="3395663" cy="2265363"/>
            <a:chOff x="5746750" y="2898675"/>
            <a:chExt cx="3395663" cy="2265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 6"/>
            <p:cNvSpPr/>
            <p:nvPr/>
          </p:nvSpPr>
          <p:spPr bwMode="auto">
            <a:xfrm>
              <a:off x="6878638" y="2898675"/>
              <a:ext cx="1130300" cy="1133475"/>
            </a:xfrm>
            <a:custGeom>
              <a:avLst/>
              <a:gdLst>
                <a:gd name="T0" fmla="*/ 712 w 712"/>
                <a:gd name="T1" fmla="*/ 714 h 714"/>
                <a:gd name="T2" fmla="*/ 712 w 712"/>
                <a:gd name="T3" fmla="*/ 0 h 714"/>
                <a:gd name="T4" fmla="*/ 0 w 712"/>
                <a:gd name="T5" fmla="*/ 714 h 714"/>
                <a:gd name="T6" fmla="*/ 712 w 712"/>
                <a:gd name="T7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714">
                  <a:moveTo>
                    <a:pt x="712" y="714"/>
                  </a:moveTo>
                  <a:lnTo>
                    <a:pt x="712" y="0"/>
                  </a:lnTo>
                  <a:lnTo>
                    <a:pt x="0" y="714"/>
                  </a:lnTo>
                  <a:lnTo>
                    <a:pt x="712" y="714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6878638" y="4032150"/>
              <a:ext cx="1130300" cy="1131888"/>
            </a:xfrm>
            <a:custGeom>
              <a:avLst/>
              <a:gdLst>
                <a:gd name="T0" fmla="*/ 0 w 712"/>
                <a:gd name="T1" fmla="*/ 0 h 713"/>
                <a:gd name="T2" fmla="*/ 0 w 712"/>
                <a:gd name="T3" fmla="*/ 713 h 713"/>
                <a:gd name="T4" fmla="*/ 712 w 712"/>
                <a:gd name="T5" fmla="*/ 0 h 713"/>
                <a:gd name="T6" fmla="*/ 0 w 712"/>
                <a:gd name="T7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713">
                  <a:moveTo>
                    <a:pt x="0" y="0"/>
                  </a:moveTo>
                  <a:lnTo>
                    <a:pt x="0" y="713"/>
                  </a:lnTo>
                  <a:lnTo>
                    <a:pt x="7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8008938" y="2898675"/>
              <a:ext cx="1133475" cy="1133475"/>
            </a:xfrm>
            <a:custGeom>
              <a:avLst/>
              <a:gdLst>
                <a:gd name="T0" fmla="*/ 0 w 714"/>
                <a:gd name="T1" fmla="*/ 0 h 714"/>
                <a:gd name="T2" fmla="*/ 0 w 714"/>
                <a:gd name="T3" fmla="*/ 714 h 714"/>
                <a:gd name="T4" fmla="*/ 714 w 714"/>
                <a:gd name="T5" fmla="*/ 0 h 714"/>
                <a:gd name="T6" fmla="*/ 0 w 714"/>
                <a:gd name="T7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4" h="714">
                  <a:moveTo>
                    <a:pt x="0" y="0"/>
                  </a:moveTo>
                  <a:lnTo>
                    <a:pt x="0" y="714"/>
                  </a:lnTo>
                  <a:lnTo>
                    <a:pt x="7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5746750" y="4032150"/>
              <a:ext cx="1131888" cy="1131888"/>
            </a:xfrm>
            <a:custGeom>
              <a:avLst/>
              <a:gdLst>
                <a:gd name="T0" fmla="*/ 713 w 713"/>
                <a:gd name="T1" fmla="*/ 713 h 713"/>
                <a:gd name="T2" fmla="*/ 713 w 713"/>
                <a:gd name="T3" fmla="*/ 0 h 713"/>
                <a:gd name="T4" fmla="*/ 0 w 713"/>
                <a:gd name="T5" fmla="*/ 713 h 713"/>
                <a:gd name="T6" fmla="*/ 713 w 713"/>
                <a:gd name="T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3" h="713">
                  <a:moveTo>
                    <a:pt x="713" y="713"/>
                  </a:moveTo>
                  <a:lnTo>
                    <a:pt x="713" y="0"/>
                  </a:lnTo>
                  <a:lnTo>
                    <a:pt x="0" y="713"/>
                  </a:lnTo>
                  <a:lnTo>
                    <a:pt x="713" y="713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Freeform 10"/>
          <p:cNvSpPr/>
          <p:nvPr/>
        </p:nvSpPr>
        <p:spPr bwMode="auto">
          <a:xfrm>
            <a:off x="-1588" y="-1588"/>
            <a:ext cx="3063875" cy="3067050"/>
          </a:xfrm>
          <a:custGeom>
            <a:avLst/>
            <a:gdLst>
              <a:gd name="T0" fmla="*/ 0 w 1930"/>
              <a:gd name="T1" fmla="*/ 1932 h 1932"/>
              <a:gd name="T2" fmla="*/ 0 w 1930"/>
              <a:gd name="T3" fmla="*/ 0 h 1932"/>
              <a:gd name="T4" fmla="*/ 1930 w 1930"/>
              <a:gd name="T5" fmla="*/ 0 h 1932"/>
              <a:gd name="T6" fmla="*/ 0 w 1930"/>
              <a:gd name="T7" fmla="*/ 1932 h 1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0" h="1932">
                <a:moveTo>
                  <a:pt x="0" y="1932"/>
                </a:moveTo>
                <a:lnTo>
                  <a:pt x="0" y="0"/>
                </a:lnTo>
                <a:lnTo>
                  <a:pt x="1930" y="0"/>
                </a:lnTo>
                <a:lnTo>
                  <a:pt x="0" y="1932"/>
                </a:lnTo>
                <a:close/>
              </a:path>
            </a:pathLst>
          </a:custGeom>
          <a:solidFill>
            <a:srgbClr val="172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1588" y="-1588"/>
            <a:ext cx="4597401" cy="3067051"/>
            <a:chOff x="-1588" y="-1588"/>
            <a:chExt cx="4597401" cy="306705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Freeform 11"/>
            <p:cNvSpPr/>
            <p:nvPr/>
          </p:nvSpPr>
          <p:spPr bwMode="auto">
            <a:xfrm>
              <a:off x="1530350" y="1531938"/>
              <a:ext cx="1531938" cy="1533525"/>
            </a:xfrm>
            <a:custGeom>
              <a:avLst/>
              <a:gdLst>
                <a:gd name="T0" fmla="*/ 0 w 965"/>
                <a:gd name="T1" fmla="*/ 0 h 966"/>
                <a:gd name="T2" fmla="*/ 0 w 965"/>
                <a:gd name="T3" fmla="*/ 966 h 966"/>
                <a:gd name="T4" fmla="*/ 965 w 965"/>
                <a:gd name="T5" fmla="*/ 0 h 966"/>
                <a:gd name="T6" fmla="*/ 0 w 965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0" y="0"/>
                  </a:moveTo>
                  <a:lnTo>
                    <a:pt x="0" y="966"/>
                  </a:lnTo>
                  <a:lnTo>
                    <a:pt x="9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1530350" y="-158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-1588" y="153193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4"/>
            <p:cNvSpPr/>
            <p:nvPr/>
          </p:nvSpPr>
          <p:spPr bwMode="auto">
            <a:xfrm>
              <a:off x="3062288" y="-1588"/>
              <a:ext cx="1533525" cy="1533525"/>
            </a:xfrm>
            <a:custGeom>
              <a:avLst/>
              <a:gdLst>
                <a:gd name="T0" fmla="*/ 0 w 966"/>
                <a:gd name="T1" fmla="*/ 0 h 966"/>
                <a:gd name="T2" fmla="*/ 0 w 966"/>
                <a:gd name="T3" fmla="*/ 966 h 966"/>
                <a:gd name="T4" fmla="*/ 966 w 966"/>
                <a:gd name="T5" fmla="*/ 0 h 966"/>
                <a:gd name="T6" fmla="*/ 0 w 966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6" h="966">
                  <a:moveTo>
                    <a:pt x="0" y="0"/>
                  </a:moveTo>
                  <a:lnTo>
                    <a:pt x="0" y="966"/>
                  </a:lnTo>
                  <a:lnTo>
                    <a:pt x="9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3390257" y="1860074"/>
            <a:ext cx="3189022" cy="447267"/>
            <a:chOff x="6023992" y="2560348"/>
            <a:chExt cx="2203325" cy="596356"/>
          </a:xfrm>
        </p:grpSpPr>
        <p:cxnSp>
          <p:nvCxnSpPr>
            <p:cNvPr id="30" name="ïṧḷïḓê-Straight Connector 29"/>
            <p:cNvCxnSpPr/>
            <p:nvPr/>
          </p:nvCxnSpPr>
          <p:spPr>
            <a:xfrm flipH="1">
              <a:off x="6531040" y="2560348"/>
              <a:ext cx="1696277" cy="0"/>
            </a:xfrm>
            <a:prstGeom prst="line">
              <a:avLst/>
            </a:prstGeom>
            <a:ln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ïṧḷïḓê-Straight Connector 30"/>
            <p:cNvCxnSpPr/>
            <p:nvPr/>
          </p:nvCxnSpPr>
          <p:spPr>
            <a:xfrm flipH="1">
              <a:off x="6023992" y="2560348"/>
              <a:ext cx="507048" cy="596356"/>
            </a:xfrm>
            <a:prstGeom prst="line">
              <a:avLst/>
            </a:prstGeom>
            <a:ln>
              <a:solidFill>
                <a:schemeClr val="accent4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ïṧḷïḓê-Hexagon 31"/>
          <p:cNvSpPr/>
          <p:nvPr/>
        </p:nvSpPr>
        <p:spPr>
          <a:xfrm rot="1800000">
            <a:off x="5552594" y="2082783"/>
            <a:ext cx="2395330" cy="2064934"/>
          </a:xfrm>
          <a:prstGeom prst="hexagon">
            <a:avLst>
              <a:gd name="adj" fmla="val 28912"/>
              <a:gd name="vf" fmla="val 115470"/>
            </a:avLst>
          </a:prstGeom>
          <a:solidFill>
            <a:schemeClr val="accent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5" name="Group 32"/>
          <p:cNvGrpSpPr/>
          <p:nvPr/>
        </p:nvGrpSpPr>
        <p:grpSpPr>
          <a:xfrm>
            <a:off x="3390257" y="2036311"/>
            <a:ext cx="3189022" cy="447267"/>
            <a:chOff x="6023992" y="2560348"/>
            <a:chExt cx="2203325" cy="596356"/>
          </a:xfrm>
        </p:grpSpPr>
        <p:cxnSp>
          <p:nvCxnSpPr>
            <p:cNvPr id="28" name="ïṧḷïḓê-Straight Connector 33"/>
            <p:cNvCxnSpPr/>
            <p:nvPr/>
          </p:nvCxnSpPr>
          <p:spPr>
            <a:xfrm flipH="1">
              <a:off x="6531040" y="2560348"/>
              <a:ext cx="1696277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ïṧḷïḓê-Straight Connector 34"/>
            <p:cNvCxnSpPr/>
            <p:nvPr/>
          </p:nvCxnSpPr>
          <p:spPr>
            <a:xfrm flipH="1">
              <a:off x="6023992" y="2560348"/>
              <a:ext cx="507048" cy="596356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ïṧḷïḓê-Hexagon 35"/>
          <p:cNvSpPr/>
          <p:nvPr/>
        </p:nvSpPr>
        <p:spPr>
          <a:xfrm rot="1800000">
            <a:off x="5704047" y="1746927"/>
            <a:ext cx="2092423" cy="1803808"/>
          </a:xfrm>
          <a:prstGeom prst="hexagon">
            <a:avLst>
              <a:gd name="adj" fmla="val 28912"/>
              <a:gd name="vf" fmla="val 115470"/>
            </a:avLst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7" name="Group 36"/>
          <p:cNvGrpSpPr/>
          <p:nvPr/>
        </p:nvGrpSpPr>
        <p:grpSpPr>
          <a:xfrm>
            <a:off x="3390257" y="2325286"/>
            <a:ext cx="3189022" cy="447267"/>
            <a:chOff x="6023992" y="2560348"/>
            <a:chExt cx="2203325" cy="596356"/>
          </a:xfrm>
        </p:grpSpPr>
        <p:cxnSp>
          <p:nvCxnSpPr>
            <p:cNvPr id="26" name="ïṧḷïḓê-Straight Connector 37"/>
            <p:cNvCxnSpPr/>
            <p:nvPr/>
          </p:nvCxnSpPr>
          <p:spPr>
            <a:xfrm flipH="1">
              <a:off x="6531040" y="2560348"/>
              <a:ext cx="1696277" cy="0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ïṧḷïḓê-Straight Connector 38"/>
            <p:cNvCxnSpPr/>
            <p:nvPr/>
          </p:nvCxnSpPr>
          <p:spPr>
            <a:xfrm flipH="1">
              <a:off x="6023992" y="2560348"/>
              <a:ext cx="507048" cy="596356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ïṧḷïḓê-Hexagon 39"/>
          <p:cNvSpPr/>
          <p:nvPr/>
        </p:nvSpPr>
        <p:spPr>
          <a:xfrm rot="1800000">
            <a:off x="5874544" y="1437708"/>
            <a:ext cx="1751430" cy="1509849"/>
          </a:xfrm>
          <a:prstGeom prst="hexagon">
            <a:avLst>
              <a:gd name="adj" fmla="val 28912"/>
              <a:gd name="vf" fmla="val 115470"/>
            </a:avLst>
          </a:pr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0" name="ïṧḷïḓê-TextBox 42"/>
          <p:cNvSpPr txBox="1"/>
          <p:nvPr/>
        </p:nvSpPr>
        <p:spPr bwMode="auto">
          <a:xfrm>
            <a:off x="6341785" y="2544441"/>
            <a:ext cx="807913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lvl="1" algn="ctr"/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ïṧḷïḓê-TextBox 43"/>
          <p:cNvSpPr txBox="1"/>
          <p:nvPr/>
        </p:nvSpPr>
        <p:spPr bwMode="auto">
          <a:xfrm>
            <a:off x="6341784" y="3170375"/>
            <a:ext cx="807913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lvl="1" algn="ctr"/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ïṧḷïḓê-TextBox 44"/>
          <p:cNvSpPr txBox="1"/>
          <p:nvPr/>
        </p:nvSpPr>
        <p:spPr bwMode="auto">
          <a:xfrm>
            <a:off x="6355286" y="3796309"/>
            <a:ext cx="807913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lvl="1" algn="ctr"/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3" name="Group 48"/>
          <p:cNvGrpSpPr/>
          <p:nvPr/>
        </p:nvGrpSpPr>
        <p:grpSpPr>
          <a:xfrm>
            <a:off x="3390257" y="2531289"/>
            <a:ext cx="2774920" cy="447267"/>
            <a:chOff x="6023992" y="2560348"/>
            <a:chExt cx="2203325" cy="596356"/>
          </a:xfrm>
        </p:grpSpPr>
        <p:cxnSp>
          <p:nvCxnSpPr>
            <p:cNvPr id="24" name="ïṧḷïḓê-Straight Connector 49"/>
            <p:cNvCxnSpPr/>
            <p:nvPr/>
          </p:nvCxnSpPr>
          <p:spPr>
            <a:xfrm flipH="1">
              <a:off x="6531040" y="2560348"/>
              <a:ext cx="1696277" cy="0"/>
            </a:xfrm>
            <a:prstGeom prst="line">
              <a:avLst/>
            </a:prstGeom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ïṧḷïḓê-Straight Connector 50"/>
            <p:cNvCxnSpPr/>
            <p:nvPr/>
          </p:nvCxnSpPr>
          <p:spPr>
            <a:xfrm flipH="1">
              <a:off x="6023992" y="2560348"/>
              <a:ext cx="507048" cy="596356"/>
            </a:xfrm>
            <a:prstGeom prst="line">
              <a:avLst/>
            </a:prstGeom>
            <a:ln>
              <a:solidFill>
                <a:schemeClr val="accent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ïṧḷïḓê-Hexagon 51"/>
          <p:cNvSpPr/>
          <p:nvPr/>
        </p:nvSpPr>
        <p:spPr>
          <a:xfrm rot="1800000">
            <a:off x="6007715" y="1136054"/>
            <a:ext cx="1485088" cy="1280246"/>
          </a:xfrm>
          <a:prstGeom prst="hexagon">
            <a:avLst>
              <a:gd name="adj" fmla="val 28912"/>
              <a:gd name="vf" fmla="val 115470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5" name="ïṧḷïḓê-TextBox 52"/>
          <p:cNvSpPr txBox="1"/>
          <p:nvPr/>
        </p:nvSpPr>
        <p:spPr bwMode="auto">
          <a:xfrm>
            <a:off x="6346301" y="1959010"/>
            <a:ext cx="807913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92500" lnSpcReduction="20000"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ïṧḷïḓê-Freeform: Shape 61"/>
          <p:cNvSpPr/>
          <p:nvPr/>
        </p:nvSpPr>
        <p:spPr bwMode="auto">
          <a:xfrm>
            <a:off x="6533618" y="1383045"/>
            <a:ext cx="436783" cy="436783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37372" y="1800666"/>
            <a:ext cx="2076449" cy="2425030"/>
            <a:chOff x="1237372" y="1800666"/>
            <a:chExt cx="2076449" cy="2425030"/>
          </a:xfrm>
        </p:grpSpPr>
        <p:sp>
          <p:nvSpPr>
            <p:cNvPr id="9" name="ïṧḷïḓê-Rectangle 40"/>
            <p:cNvSpPr/>
            <p:nvPr/>
          </p:nvSpPr>
          <p:spPr>
            <a:xfrm>
              <a:off x="1550681" y="1800666"/>
              <a:ext cx="1763140" cy="415498"/>
            </a:xfrm>
            <a:prstGeom prst="rect">
              <a:avLst/>
            </a:prstGeom>
          </p:spPr>
          <p:txBody>
            <a:bodyPr wrap="square" lIns="144000">
              <a:normAutofit fontScale="77500" lnSpcReduction="20000"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ïṧḷïḓê-Freeform: Shape 57"/>
            <p:cNvSpPr/>
            <p:nvPr/>
          </p:nvSpPr>
          <p:spPr bwMode="auto">
            <a:xfrm>
              <a:off x="1237372" y="3861292"/>
              <a:ext cx="313309" cy="31330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ïṧḷïḓê-Freeform: Shape 58"/>
            <p:cNvSpPr/>
            <p:nvPr/>
          </p:nvSpPr>
          <p:spPr bwMode="auto">
            <a:xfrm>
              <a:off x="1237372" y="3166344"/>
              <a:ext cx="313309" cy="31330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ïṧḷïḓê-Freeform: Shape 59"/>
            <p:cNvSpPr/>
            <p:nvPr/>
          </p:nvSpPr>
          <p:spPr bwMode="auto">
            <a:xfrm>
              <a:off x="1237372" y="1851761"/>
              <a:ext cx="313309" cy="31330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ïṧḷïḓê-Freeform: Shape 60"/>
            <p:cNvSpPr/>
            <p:nvPr/>
          </p:nvSpPr>
          <p:spPr bwMode="auto">
            <a:xfrm>
              <a:off x="1237372" y="2529016"/>
              <a:ext cx="313309" cy="31330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is1ide-Rectangle 41"/>
            <p:cNvSpPr/>
            <p:nvPr/>
          </p:nvSpPr>
          <p:spPr>
            <a:xfrm>
              <a:off x="1550681" y="2477922"/>
              <a:ext cx="1763140" cy="415498"/>
            </a:xfrm>
            <a:prstGeom prst="rect">
              <a:avLst/>
            </a:prstGeom>
          </p:spPr>
          <p:txBody>
            <a:bodyPr wrap="square" lIns="144000">
              <a:normAutofit fontScale="77500" lnSpcReduction="20000"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is1ide-Rectangle 45"/>
            <p:cNvSpPr/>
            <p:nvPr/>
          </p:nvSpPr>
          <p:spPr>
            <a:xfrm>
              <a:off x="1550681" y="3115249"/>
              <a:ext cx="1763140" cy="415498"/>
            </a:xfrm>
            <a:prstGeom prst="rect">
              <a:avLst/>
            </a:prstGeom>
          </p:spPr>
          <p:txBody>
            <a:bodyPr wrap="square" lIns="144000">
              <a:normAutofit fontScale="77500" lnSpcReduction="20000"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is1ide-Rectangle 46"/>
            <p:cNvSpPr/>
            <p:nvPr/>
          </p:nvSpPr>
          <p:spPr>
            <a:xfrm>
              <a:off x="1550681" y="3810198"/>
              <a:ext cx="1763140" cy="415498"/>
            </a:xfrm>
            <a:prstGeom prst="rect">
              <a:avLst/>
            </a:prstGeom>
          </p:spPr>
          <p:txBody>
            <a:bodyPr wrap="square" lIns="144000">
              <a:normAutofit fontScale="77500" lnSpcReduction="20000"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/>
      <p:bldP spid="11" grpId="0"/>
      <p:bldP spid="12" grpId="0"/>
      <p:bldP spid="14" grpId="0" animBg="1"/>
      <p:bldP spid="15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9175" y="1086585"/>
            <a:ext cx="1811771" cy="2036431"/>
            <a:chOff x="569175" y="1086585"/>
            <a:chExt cx="1811771" cy="2036431"/>
          </a:xfrm>
        </p:grpSpPr>
        <p:grpSp>
          <p:nvGrpSpPr>
            <p:cNvPr id="4" name="Group 65"/>
            <p:cNvGrpSpPr/>
            <p:nvPr/>
          </p:nvGrpSpPr>
          <p:grpSpPr>
            <a:xfrm>
              <a:off x="569176" y="1386252"/>
              <a:ext cx="1811770" cy="950282"/>
              <a:chOff x="3433260" y="1508627"/>
              <a:chExt cx="2237290" cy="1173470"/>
            </a:xfrm>
            <a:effectLst/>
          </p:grpSpPr>
          <p:sp>
            <p:nvSpPr>
              <p:cNvPr id="49" name="Freeform: Shape 66"/>
              <p:cNvSpPr/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67"/>
              <p:cNvSpPr/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68"/>
              <p:cNvSpPr/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81"/>
            <p:cNvGrpSpPr/>
            <p:nvPr/>
          </p:nvGrpSpPr>
          <p:grpSpPr>
            <a:xfrm>
              <a:off x="1211354" y="1086585"/>
              <a:ext cx="527413" cy="731240"/>
              <a:chOff x="1943061" y="1860330"/>
              <a:chExt cx="651753" cy="903633"/>
            </a:xfrm>
          </p:grpSpPr>
          <p:sp>
            <p:nvSpPr>
              <p:cNvPr id="37" name="Oval 82"/>
              <p:cNvSpPr/>
              <p:nvPr/>
            </p:nvSpPr>
            <p:spPr>
              <a:xfrm>
                <a:off x="1943061" y="1860330"/>
                <a:ext cx="651753" cy="65175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83"/>
              <p:cNvSpPr/>
              <p:nvPr/>
            </p:nvSpPr>
            <p:spPr bwMode="auto">
              <a:xfrm>
                <a:off x="2067805" y="1977408"/>
                <a:ext cx="356548" cy="354123"/>
              </a:xfrm>
              <a:custGeom>
                <a:avLst/>
                <a:gdLst>
                  <a:gd name="T0" fmla="*/ 294279076 w 21600"/>
                  <a:gd name="T1" fmla="*/ 0 h 21600"/>
                  <a:gd name="T2" fmla="*/ 294265182 w 21600"/>
                  <a:gd name="T3" fmla="*/ 13585 h 21600"/>
                  <a:gd name="T4" fmla="*/ 0 w 21600"/>
                  <a:gd name="T5" fmla="*/ 286341649 h 21600"/>
                  <a:gd name="T6" fmla="*/ 0 w 21600"/>
                  <a:gd name="T7" fmla="*/ 286355233 h 21600"/>
                  <a:gd name="T8" fmla="*/ 294238691 w 21600"/>
                  <a:gd name="T9" fmla="*/ 286341649 h 21600"/>
                  <a:gd name="T10" fmla="*/ 294279076 w 21600"/>
                  <a:gd name="T11" fmla="*/ 0 h 21600"/>
                  <a:gd name="T12" fmla="*/ 232316495 w 21600"/>
                  <a:gd name="T13" fmla="*/ 74876716 h 21600"/>
                  <a:gd name="T14" fmla="*/ 246635598 w 21600"/>
                  <a:gd name="T15" fmla="*/ 88797005 h 21600"/>
                  <a:gd name="T16" fmla="*/ 238461554 w 21600"/>
                  <a:gd name="T17" fmla="*/ 96751094 h 21600"/>
                  <a:gd name="T18" fmla="*/ 224142451 w 21600"/>
                  <a:gd name="T19" fmla="*/ 82830805 h 21600"/>
                  <a:gd name="T20" fmla="*/ 232316495 w 21600"/>
                  <a:gd name="T21" fmla="*/ 74876716 h 21600"/>
                  <a:gd name="T22" fmla="*/ 207780479 w 21600"/>
                  <a:gd name="T23" fmla="*/ 98738994 h 21600"/>
                  <a:gd name="T24" fmla="*/ 233693579 w 21600"/>
                  <a:gd name="T25" fmla="*/ 123955309 h 21600"/>
                  <a:gd name="T26" fmla="*/ 225518249 w 21600"/>
                  <a:gd name="T27" fmla="*/ 131909398 h 21600"/>
                  <a:gd name="T28" fmla="*/ 199605150 w 21600"/>
                  <a:gd name="T29" fmla="*/ 106694230 h 21600"/>
                  <a:gd name="T30" fmla="*/ 207780479 w 21600"/>
                  <a:gd name="T31" fmla="*/ 98738994 h 21600"/>
                  <a:gd name="T32" fmla="*/ 183256942 w 21600"/>
                  <a:gd name="T33" fmla="*/ 122616003 h 21600"/>
                  <a:gd name="T34" fmla="*/ 197562281 w 21600"/>
                  <a:gd name="T35" fmla="*/ 136548610 h 21600"/>
                  <a:gd name="T36" fmla="*/ 189388118 w 21600"/>
                  <a:gd name="T37" fmla="*/ 144503858 h 21600"/>
                  <a:gd name="T38" fmla="*/ 175082909 w 21600"/>
                  <a:gd name="T39" fmla="*/ 130570092 h 21600"/>
                  <a:gd name="T40" fmla="*/ 183256942 w 21600"/>
                  <a:gd name="T41" fmla="*/ 122616003 h 21600"/>
                  <a:gd name="T42" fmla="*/ 158719641 w 21600"/>
                  <a:gd name="T43" fmla="*/ 146491865 h 21600"/>
                  <a:gd name="T44" fmla="*/ 184618858 w 21600"/>
                  <a:gd name="T45" fmla="*/ 171693330 h 21600"/>
                  <a:gd name="T46" fmla="*/ 176444814 w 21600"/>
                  <a:gd name="T47" fmla="*/ 179661003 h 21600"/>
                  <a:gd name="T48" fmla="*/ 150531714 w 21600"/>
                  <a:gd name="T49" fmla="*/ 154445836 h 21600"/>
                  <a:gd name="T50" fmla="*/ 158719641 w 21600"/>
                  <a:gd name="T51" fmla="*/ 146491865 h 21600"/>
                  <a:gd name="T52" fmla="*/ 134183625 w 21600"/>
                  <a:gd name="T53" fmla="*/ 170367609 h 21600"/>
                  <a:gd name="T54" fmla="*/ 148501454 w 21600"/>
                  <a:gd name="T55" fmla="*/ 184287897 h 21600"/>
                  <a:gd name="T56" fmla="*/ 140327409 w 21600"/>
                  <a:gd name="T57" fmla="*/ 192241879 h 21600"/>
                  <a:gd name="T58" fmla="*/ 126008306 w 21600"/>
                  <a:gd name="T59" fmla="*/ 178322964 h 21600"/>
                  <a:gd name="T60" fmla="*/ 134183625 w 21600"/>
                  <a:gd name="T61" fmla="*/ 170367609 h 21600"/>
                  <a:gd name="T62" fmla="*/ 109646205 w 21600"/>
                  <a:gd name="T63" fmla="*/ 194231034 h 21600"/>
                  <a:gd name="T64" fmla="*/ 135559316 w 21600"/>
                  <a:gd name="T65" fmla="*/ 219446083 h 21600"/>
                  <a:gd name="T66" fmla="*/ 127383986 w 21600"/>
                  <a:gd name="T67" fmla="*/ 227400172 h 21600"/>
                  <a:gd name="T68" fmla="*/ 101472172 w 21600"/>
                  <a:gd name="T69" fmla="*/ 202185123 h 21600"/>
                  <a:gd name="T70" fmla="*/ 109646205 w 21600"/>
                  <a:gd name="T71" fmla="*/ 194231034 h 21600"/>
                  <a:gd name="T72" fmla="*/ 91253974 w 21600"/>
                  <a:gd name="T73" fmla="*/ 239994750 h 21600"/>
                  <a:gd name="T74" fmla="*/ 76934860 w 21600"/>
                  <a:gd name="T75" fmla="*/ 226074569 h 21600"/>
                  <a:gd name="T76" fmla="*/ 85122798 w 21600"/>
                  <a:gd name="T77" fmla="*/ 218106896 h 21600"/>
                  <a:gd name="T78" fmla="*/ 99428018 w 21600"/>
                  <a:gd name="T79" fmla="*/ 232027077 h 21600"/>
                  <a:gd name="T80" fmla="*/ 91253974 w 21600"/>
                  <a:gd name="T81" fmla="*/ 239994750 h 21600"/>
                  <a:gd name="T82" fmla="*/ 245137479 w 21600"/>
                  <a:gd name="T83" fmla="*/ 238549279 h 21600"/>
                  <a:gd name="T84" fmla="*/ 147261858 w 21600"/>
                  <a:gd name="T85" fmla="*/ 238549279 h 21600"/>
                  <a:gd name="T86" fmla="*/ 245137479 w 21600"/>
                  <a:gd name="T87" fmla="*/ 143310431 h 21600"/>
                  <a:gd name="T88" fmla="*/ 245137479 w 21600"/>
                  <a:gd name="T89" fmla="*/ 238549279 h 21600"/>
                  <a:gd name="T90" fmla="*/ 245137479 w 21600"/>
                  <a:gd name="T91" fmla="*/ 238549279 h 216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599" y="1"/>
                    </a:lnTo>
                    <a:lnTo>
                      <a:pt x="0" y="21599"/>
                    </a:lnTo>
                    <a:lnTo>
                      <a:pt x="0" y="21600"/>
                    </a:lnTo>
                    <a:lnTo>
                      <a:pt x="21597" y="21599"/>
                    </a:lnTo>
                    <a:lnTo>
                      <a:pt x="21600" y="0"/>
                    </a:lnTo>
                    <a:close/>
                    <a:moveTo>
                      <a:pt x="17052" y="5648"/>
                    </a:moveTo>
                    <a:lnTo>
                      <a:pt x="18103" y="6698"/>
                    </a:lnTo>
                    <a:lnTo>
                      <a:pt x="17503" y="7298"/>
                    </a:lnTo>
                    <a:lnTo>
                      <a:pt x="16452" y="6248"/>
                    </a:lnTo>
                    <a:lnTo>
                      <a:pt x="17052" y="5648"/>
                    </a:lnTo>
                    <a:close/>
                    <a:moveTo>
                      <a:pt x="15251" y="7448"/>
                    </a:moveTo>
                    <a:lnTo>
                      <a:pt x="17153" y="9350"/>
                    </a:lnTo>
                    <a:lnTo>
                      <a:pt x="16553" y="9950"/>
                    </a:lnTo>
                    <a:lnTo>
                      <a:pt x="14651" y="8048"/>
                    </a:lnTo>
                    <a:lnTo>
                      <a:pt x="15251" y="7448"/>
                    </a:lnTo>
                    <a:close/>
                    <a:moveTo>
                      <a:pt x="13451" y="9249"/>
                    </a:moveTo>
                    <a:lnTo>
                      <a:pt x="14501" y="10300"/>
                    </a:lnTo>
                    <a:lnTo>
                      <a:pt x="13901" y="10900"/>
                    </a:lnTo>
                    <a:lnTo>
                      <a:pt x="12851" y="9849"/>
                    </a:lnTo>
                    <a:lnTo>
                      <a:pt x="13451" y="9249"/>
                    </a:lnTo>
                    <a:close/>
                    <a:moveTo>
                      <a:pt x="11650" y="11050"/>
                    </a:moveTo>
                    <a:lnTo>
                      <a:pt x="13551" y="12951"/>
                    </a:lnTo>
                    <a:lnTo>
                      <a:pt x="12951" y="13552"/>
                    </a:lnTo>
                    <a:lnTo>
                      <a:pt x="11049" y="11650"/>
                    </a:lnTo>
                    <a:lnTo>
                      <a:pt x="11650" y="11050"/>
                    </a:lnTo>
                    <a:close/>
                    <a:moveTo>
                      <a:pt x="9849" y="12851"/>
                    </a:moveTo>
                    <a:lnTo>
                      <a:pt x="10900" y="13901"/>
                    </a:lnTo>
                    <a:lnTo>
                      <a:pt x="10300" y="14501"/>
                    </a:lnTo>
                    <a:lnTo>
                      <a:pt x="9249" y="13451"/>
                    </a:lnTo>
                    <a:lnTo>
                      <a:pt x="9849" y="12851"/>
                    </a:lnTo>
                    <a:close/>
                    <a:moveTo>
                      <a:pt x="8048" y="14651"/>
                    </a:moveTo>
                    <a:lnTo>
                      <a:pt x="9950" y="16553"/>
                    </a:lnTo>
                    <a:lnTo>
                      <a:pt x="9350" y="17153"/>
                    </a:lnTo>
                    <a:lnTo>
                      <a:pt x="7448" y="15251"/>
                    </a:lnTo>
                    <a:lnTo>
                      <a:pt x="8048" y="14651"/>
                    </a:lnTo>
                    <a:close/>
                    <a:moveTo>
                      <a:pt x="6698" y="18103"/>
                    </a:moveTo>
                    <a:lnTo>
                      <a:pt x="5647" y="17053"/>
                    </a:lnTo>
                    <a:lnTo>
                      <a:pt x="6248" y="16452"/>
                    </a:lnTo>
                    <a:lnTo>
                      <a:pt x="7298" y="17502"/>
                    </a:lnTo>
                    <a:lnTo>
                      <a:pt x="6698" y="18103"/>
                    </a:lnTo>
                    <a:close/>
                    <a:moveTo>
                      <a:pt x="17993" y="17994"/>
                    </a:moveTo>
                    <a:lnTo>
                      <a:pt x="10809" y="17994"/>
                    </a:lnTo>
                    <a:lnTo>
                      <a:pt x="17993" y="10810"/>
                    </a:lnTo>
                    <a:lnTo>
                      <a:pt x="17993" y="17994"/>
                    </a:lnTo>
                    <a:close/>
                    <a:moveTo>
                      <a:pt x="17993" y="17994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39" name="Straight Connector 84"/>
              <p:cNvCxnSpPr/>
              <p:nvPr/>
            </p:nvCxnSpPr>
            <p:spPr>
              <a:xfrm flipH="1" flipV="1">
                <a:off x="2267802" y="2474395"/>
                <a:ext cx="2888" cy="289568"/>
              </a:xfrm>
              <a:prstGeom prst="line">
                <a:avLst/>
              </a:prstGeom>
              <a:ln w="6350">
                <a:solidFill>
                  <a:schemeClr val="accent4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"/>
            <p:cNvGrpSpPr/>
            <p:nvPr/>
          </p:nvGrpSpPr>
          <p:grpSpPr>
            <a:xfrm>
              <a:off x="569175" y="2294463"/>
              <a:ext cx="1811771" cy="828553"/>
              <a:chOff x="758900" y="3059284"/>
              <a:chExt cx="2415694" cy="1104737"/>
            </a:xfrm>
          </p:grpSpPr>
          <p:sp>
            <p:nvSpPr>
              <p:cNvPr id="22" name="TextBox 119"/>
              <p:cNvSpPr txBox="1"/>
              <p:nvPr/>
            </p:nvSpPr>
            <p:spPr>
              <a:xfrm>
                <a:off x="1135778" y="3059284"/>
                <a:ext cx="1661937" cy="553972"/>
              </a:xfrm>
              <a:prstGeom prst="rect">
                <a:avLst/>
              </a:prstGeom>
              <a:noFill/>
            </p:spPr>
            <p:txBody>
              <a:bodyPr wrap="none" lIns="137132" tIns="68567" rIns="137132" bIns="68567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128E9B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 dirty="0">
                  <a:solidFill>
                    <a:srgbClr val="128E9B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TextBox 120"/>
              <p:cNvSpPr txBox="1"/>
              <p:nvPr/>
            </p:nvSpPr>
            <p:spPr>
              <a:xfrm>
                <a:off x="758900" y="3563883"/>
                <a:ext cx="2415694" cy="600138"/>
              </a:xfrm>
              <a:prstGeom prst="rect">
                <a:avLst/>
              </a:prstGeom>
              <a:noFill/>
            </p:spPr>
            <p:txBody>
              <a:bodyPr wrap="square" lIns="137132" tIns="68567" rIns="137132" bIns="68567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2633801" y="1423083"/>
            <a:ext cx="1811772" cy="2073348"/>
            <a:chOff x="2633801" y="1423083"/>
            <a:chExt cx="1811772" cy="2073348"/>
          </a:xfrm>
        </p:grpSpPr>
        <p:grpSp>
          <p:nvGrpSpPr>
            <p:cNvPr id="5" name="Group 69"/>
            <p:cNvGrpSpPr/>
            <p:nvPr/>
          </p:nvGrpSpPr>
          <p:grpSpPr>
            <a:xfrm>
              <a:off x="2633803" y="1754656"/>
              <a:ext cx="1811770" cy="950282"/>
              <a:chOff x="3433260" y="1508627"/>
              <a:chExt cx="2237290" cy="1173470"/>
            </a:xfrm>
            <a:effectLst/>
          </p:grpSpPr>
          <p:sp>
            <p:nvSpPr>
              <p:cNvPr id="46" name="Freeform: Shape 70"/>
              <p:cNvSpPr/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71"/>
              <p:cNvSpPr/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72"/>
              <p:cNvSpPr/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85"/>
            <p:cNvGrpSpPr/>
            <p:nvPr/>
          </p:nvGrpSpPr>
          <p:grpSpPr>
            <a:xfrm>
              <a:off x="3285911" y="1423083"/>
              <a:ext cx="527413" cy="779346"/>
              <a:chOff x="4506707" y="2276159"/>
              <a:chExt cx="651753" cy="963081"/>
            </a:xfrm>
          </p:grpSpPr>
          <p:sp>
            <p:nvSpPr>
              <p:cNvPr id="30" name="Oval 86"/>
              <p:cNvSpPr/>
              <p:nvPr/>
            </p:nvSpPr>
            <p:spPr>
              <a:xfrm>
                <a:off x="4506707" y="2276159"/>
                <a:ext cx="651753" cy="65175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31" name="Straight Connector 87"/>
              <p:cNvCxnSpPr/>
              <p:nvPr/>
            </p:nvCxnSpPr>
            <p:spPr>
              <a:xfrm flipH="1" flipV="1">
                <a:off x="4831448" y="2949672"/>
                <a:ext cx="2888" cy="289568"/>
              </a:xfrm>
              <a:prstGeom prst="line">
                <a:avLst/>
              </a:prstGeom>
              <a:ln w="6350">
                <a:solidFill>
                  <a:schemeClr val="accent3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88"/>
              <p:cNvGrpSpPr/>
              <p:nvPr/>
            </p:nvGrpSpPr>
            <p:grpSpPr bwMode="auto">
              <a:xfrm>
                <a:off x="4694785" y="2480818"/>
                <a:ext cx="283138" cy="285248"/>
                <a:chOff x="0" y="0"/>
                <a:chExt cx="578" cy="578"/>
              </a:xfrm>
              <a:solidFill>
                <a:schemeClr val="bg1"/>
              </a:solidFill>
            </p:grpSpPr>
            <p:sp>
              <p:nvSpPr>
                <p:cNvPr id="33" name="Freeform: Shape 89"/>
                <p:cNvSpPr/>
                <p:nvPr/>
              </p:nvSpPr>
              <p:spPr bwMode="auto">
                <a:xfrm>
                  <a:off x="0" y="0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980" y="21600"/>
                      </a:moveTo>
                      <a:lnTo>
                        <a:pt x="21600" y="15977"/>
                      </a:lnTo>
                      <a:lnTo>
                        <a:pt x="11776" y="6145"/>
                      </a:lnTo>
                      <a:lnTo>
                        <a:pt x="17948" y="0"/>
                      </a:lnTo>
                      <a:lnTo>
                        <a:pt x="14" y="0"/>
                      </a:lnTo>
                      <a:lnTo>
                        <a:pt x="0" y="17918"/>
                      </a:lnTo>
                      <a:lnTo>
                        <a:pt x="6130" y="11744"/>
                      </a:lnTo>
                      <a:lnTo>
                        <a:pt x="15980" y="21600"/>
                      </a:lnTo>
                      <a:close/>
                      <a:moveTo>
                        <a:pt x="15980" y="2160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: Shape 90"/>
                <p:cNvSpPr/>
                <p:nvPr/>
              </p:nvSpPr>
              <p:spPr bwMode="auto">
                <a:xfrm>
                  <a:off x="344" y="344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470" y="9856"/>
                      </a:moveTo>
                      <a:lnTo>
                        <a:pt x="5620" y="0"/>
                      </a:lnTo>
                      <a:lnTo>
                        <a:pt x="0" y="5623"/>
                      </a:lnTo>
                      <a:lnTo>
                        <a:pt x="9824" y="15455"/>
                      </a:lnTo>
                      <a:lnTo>
                        <a:pt x="3652" y="21600"/>
                      </a:lnTo>
                      <a:lnTo>
                        <a:pt x="21586" y="21600"/>
                      </a:lnTo>
                      <a:lnTo>
                        <a:pt x="21600" y="3682"/>
                      </a:lnTo>
                      <a:lnTo>
                        <a:pt x="15470" y="9856"/>
                      </a:lnTo>
                      <a:close/>
                      <a:moveTo>
                        <a:pt x="15470" y="9856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91"/>
                <p:cNvSpPr/>
                <p:nvPr/>
              </p:nvSpPr>
              <p:spPr bwMode="auto">
                <a:xfrm>
                  <a:off x="344" y="0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5623" y="21600"/>
                      </a:moveTo>
                      <a:lnTo>
                        <a:pt x="15455" y="11776"/>
                      </a:lnTo>
                      <a:lnTo>
                        <a:pt x="21600" y="17948"/>
                      </a:lnTo>
                      <a:lnTo>
                        <a:pt x="21600" y="15"/>
                      </a:lnTo>
                      <a:lnTo>
                        <a:pt x="3682" y="0"/>
                      </a:lnTo>
                      <a:lnTo>
                        <a:pt x="9856" y="6130"/>
                      </a:lnTo>
                      <a:lnTo>
                        <a:pt x="0" y="15981"/>
                      </a:lnTo>
                      <a:lnTo>
                        <a:pt x="5623" y="21600"/>
                      </a:lnTo>
                      <a:close/>
                      <a:moveTo>
                        <a:pt x="5623" y="2160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: Shape 92"/>
                <p:cNvSpPr/>
                <p:nvPr/>
              </p:nvSpPr>
              <p:spPr bwMode="auto">
                <a:xfrm>
                  <a:off x="0" y="344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977" y="0"/>
                      </a:moveTo>
                      <a:lnTo>
                        <a:pt x="6145" y="9824"/>
                      </a:lnTo>
                      <a:lnTo>
                        <a:pt x="0" y="3652"/>
                      </a:lnTo>
                      <a:lnTo>
                        <a:pt x="0" y="21585"/>
                      </a:lnTo>
                      <a:lnTo>
                        <a:pt x="17918" y="21600"/>
                      </a:lnTo>
                      <a:lnTo>
                        <a:pt x="11744" y="15470"/>
                      </a:lnTo>
                      <a:lnTo>
                        <a:pt x="21600" y="5619"/>
                      </a:lnTo>
                      <a:lnTo>
                        <a:pt x="15977" y="0"/>
                      </a:lnTo>
                      <a:close/>
                      <a:moveTo>
                        <a:pt x="15977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3"/>
            <p:cNvGrpSpPr/>
            <p:nvPr/>
          </p:nvGrpSpPr>
          <p:grpSpPr>
            <a:xfrm>
              <a:off x="2633801" y="2667878"/>
              <a:ext cx="1811771" cy="828553"/>
              <a:chOff x="3511735" y="3557171"/>
              <a:chExt cx="2415694" cy="1104737"/>
            </a:xfrm>
          </p:grpSpPr>
          <p:sp>
            <p:nvSpPr>
              <p:cNvPr id="20" name="TextBox 121"/>
              <p:cNvSpPr txBox="1"/>
              <p:nvPr/>
            </p:nvSpPr>
            <p:spPr>
              <a:xfrm>
                <a:off x="3888613" y="3557171"/>
                <a:ext cx="1661937" cy="553972"/>
              </a:xfrm>
              <a:prstGeom prst="rect">
                <a:avLst/>
              </a:prstGeom>
              <a:noFill/>
            </p:spPr>
            <p:txBody>
              <a:bodyPr wrap="none" lIns="137132" tIns="68567" rIns="137132" bIns="68567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TextBox 122"/>
              <p:cNvSpPr txBox="1"/>
              <p:nvPr/>
            </p:nvSpPr>
            <p:spPr>
              <a:xfrm>
                <a:off x="3511735" y="4061770"/>
                <a:ext cx="2415694" cy="600138"/>
              </a:xfrm>
              <a:prstGeom prst="rect">
                <a:avLst/>
              </a:prstGeom>
              <a:noFill/>
            </p:spPr>
            <p:txBody>
              <a:bodyPr wrap="square" lIns="137132" tIns="68567" rIns="137132" bIns="68567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698427" y="1789457"/>
            <a:ext cx="1811772" cy="2077879"/>
            <a:chOff x="4698427" y="1789457"/>
            <a:chExt cx="1811772" cy="2077879"/>
          </a:xfrm>
        </p:grpSpPr>
        <p:grpSp>
          <p:nvGrpSpPr>
            <p:cNvPr id="6" name="Group 73"/>
            <p:cNvGrpSpPr/>
            <p:nvPr/>
          </p:nvGrpSpPr>
          <p:grpSpPr>
            <a:xfrm>
              <a:off x="4698429" y="2123061"/>
              <a:ext cx="1811770" cy="950282"/>
              <a:chOff x="3433260" y="1508627"/>
              <a:chExt cx="2237290" cy="1173470"/>
            </a:xfrm>
            <a:effectLst/>
          </p:grpSpPr>
          <p:sp>
            <p:nvSpPr>
              <p:cNvPr id="43" name="Freeform: Shape 74"/>
              <p:cNvSpPr/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75"/>
              <p:cNvSpPr/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76"/>
              <p:cNvSpPr/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15"/>
            <p:cNvGrpSpPr/>
            <p:nvPr/>
          </p:nvGrpSpPr>
          <p:grpSpPr>
            <a:xfrm>
              <a:off x="5350538" y="1789457"/>
              <a:ext cx="527413" cy="779346"/>
              <a:chOff x="7058082" y="2728908"/>
              <a:chExt cx="651753" cy="963081"/>
            </a:xfrm>
          </p:grpSpPr>
          <p:sp>
            <p:nvSpPr>
              <p:cNvPr id="24" name="Oval 116"/>
              <p:cNvSpPr/>
              <p:nvPr/>
            </p:nvSpPr>
            <p:spPr>
              <a:xfrm>
                <a:off x="7058082" y="2728908"/>
                <a:ext cx="651753" cy="65175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5" name="Straight Connector 117"/>
              <p:cNvCxnSpPr/>
              <p:nvPr/>
            </p:nvCxnSpPr>
            <p:spPr>
              <a:xfrm flipH="1" flipV="1">
                <a:off x="7382823" y="3402421"/>
                <a:ext cx="2888" cy="289568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: Shape 118"/>
              <p:cNvSpPr/>
              <p:nvPr/>
            </p:nvSpPr>
            <p:spPr bwMode="auto">
              <a:xfrm>
                <a:off x="7228576" y="2890867"/>
                <a:ext cx="308493" cy="297928"/>
              </a:xfrm>
              <a:custGeom>
                <a:avLst/>
                <a:gdLst>
                  <a:gd name="T0" fmla="*/ 231364898 w 21600"/>
                  <a:gd name="T1" fmla="*/ 129866258 h 21600"/>
                  <a:gd name="T2" fmla="*/ 286355233 w 21600"/>
                  <a:gd name="T3" fmla="*/ 129866258 h 21600"/>
                  <a:gd name="T4" fmla="*/ 143243764 w 21600"/>
                  <a:gd name="T5" fmla="*/ 0 h 21600"/>
                  <a:gd name="T6" fmla="*/ 0 w 21600"/>
                  <a:gd name="T7" fmla="*/ 129866258 h 21600"/>
                  <a:gd name="T8" fmla="*/ 53227311 w 21600"/>
                  <a:gd name="T9" fmla="*/ 129866258 h 21600"/>
                  <a:gd name="T10" fmla="*/ 53227311 w 21600"/>
                  <a:gd name="T11" fmla="*/ 249100149 h 21600"/>
                  <a:gd name="T12" fmla="*/ 116781980 w 21600"/>
                  <a:gd name="T13" fmla="*/ 249100149 h 21600"/>
                  <a:gd name="T14" fmla="*/ 116781980 w 21600"/>
                  <a:gd name="T15" fmla="*/ 175027129 h 21600"/>
                  <a:gd name="T16" fmla="*/ 169837617 w 21600"/>
                  <a:gd name="T17" fmla="*/ 175027129 h 21600"/>
                  <a:gd name="T18" fmla="*/ 169837617 w 21600"/>
                  <a:gd name="T19" fmla="*/ 249100149 h 21600"/>
                  <a:gd name="T20" fmla="*/ 231364898 w 21600"/>
                  <a:gd name="T21" fmla="*/ 249100149 h 21600"/>
                  <a:gd name="T22" fmla="*/ 231364898 w 21600"/>
                  <a:gd name="T23" fmla="*/ 129866258 h 21600"/>
                  <a:gd name="T24" fmla="*/ 231364898 w 21600"/>
                  <a:gd name="T25" fmla="*/ 129866258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7452" y="11261"/>
                    </a:moveTo>
                    <a:lnTo>
                      <a:pt x="21600" y="11261"/>
                    </a:lnTo>
                    <a:lnTo>
                      <a:pt x="10805" y="0"/>
                    </a:lnTo>
                    <a:lnTo>
                      <a:pt x="0" y="11261"/>
                    </a:lnTo>
                    <a:lnTo>
                      <a:pt x="4015" y="11261"/>
                    </a:lnTo>
                    <a:lnTo>
                      <a:pt x="4015" y="21600"/>
                    </a:lnTo>
                    <a:lnTo>
                      <a:pt x="8809" y="21600"/>
                    </a:lnTo>
                    <a:lnTo>
                      <a:pt x="8809" y="15177"/>
                    </a:lnTo>
                    <a:lnTo>
                      <a:pt x="12811" y="15177"/>
                    </a:lnTo>
                    <a:lnTo>
                      <a:pt x="12811" y="21600"/>
                    </a:lnTo>
                    <a:lnTo>
                      <a:pt x="17452" y="21600"/>
                    </a:lnTo>
                    <a:lnTo>
                      <a:pt x="17452" y="11261"/>
                    </a:lnTo>
                    <a:close/>
                    <a:moveTo>
                      <a:pt x="17452" y="11261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5"/>
            <p:cNvGrpSpPr/>
            <p:nvPr/>
          </p:nvGrpSpPr>
          <p:grpSpPr>
            <a:xfrm>
              <a:off x="4698427" y="3038783"/>
              <a:ext cx="1811771" cy="828553"/>
              <a:chOff x="6264569" y="4051711"/>
              <a:chExt cx="2415694" cy="1104737"/>
            </a:xfrm>
          </p:grpSpPr>
          <p:sp>
            <p:nvSpPr>
              <p:cNvPr id="18" name="TextBox 123"/>
              <p:cNvSpPr txBox="1"/>
              <p:nvPr/>
            </p:nvSpPr>
            <p:spPr>
              <a:xfrm>
                <a:off x="6641447" y="4051711"/>
                <a:ext cx="1661937" cy="553972"/>
              </a:xfrm>
              <a:prstGeom prst="rect">
                <a:avLst/>
              </a:prstGeom>
              <a:noFill/>
            </p:spPr>
            <p:txBody>
              <a:bodyPr wrap="none" lIns="137132" tIns="68567" rIns="137132" bIns="68567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TextBox 124"/>
              <p:cNvSpPr txBox="1"/>
              <p:nvPr/>
            </p:nvSpPr>
            <p:spPr>
              <a:xfrm>
                <a:off x="6264569" y="4556310"/>
                <a:ext cx="2415694" cy="600138"/>
              </a:xfrm>
              <a:prstGeom prst="rect">
                <a:avLst/>
              </a:prstGeom>
              <a:noFill/>
            </p:spPr>
            <p:txBody>
              <a:bodyPr wrap="square" lIns="137132" tIns="68567" rIns="137132" bIns="68567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763053" y="2177526"/>
            <a:ext cx="1811772" cy="2064330"/>
            <a:chOff x="6763053" y="2177526"/>
            <a:chExt cx="1811772" cy="2064330"/>
          </a:xfrm>
        </p:grpSpPr>
        <p:grpSp>
          <p:nvGrpSpPr>
            <p:cNvPr id="7" name="Group 77"/>
            <p:cNvGrpSpPr/>
            <p:nvPr/>
          </p:nvGrpSpPr>
          <p:grpSpPr>
            <a:xfrm>
              <a:off x="6763055" y="2491465"/>
              <a:ext cx="1811770" cy="950282"/>
              <a:chOff x="3433260" y="1508627"/>
              <a:chExt cx="2237290" cy="1173470"/>
            </a:xfrm>
            <a:effectLst/>
          </p:grpSpPr>
          <p:sp>
            <p:nvSpPr>
              <p:cNvPr id="40" name="Freeform: Shape 78"/>
              <p:cNvSpPr/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79"/>
              <p:cNvSpPr/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80"/>
              <p:cNvSpPr/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93"/>
            <p:cNvGrpSpPr/>
            <p:nvPr/>
          </p:nvGrpSpPr>
          <p:grpSpPr>
            <a:xfrm>
              <a:off x="7415164" y="2177526"/>
              <a:ext cx="527413" cy="779346"/>
              <a:chOff x="9609457" y="3208468"/>
              <a:chExt cx="651753" cy="963081"/>
            </a:xfrm>
          </p:grpSpPr>
          <p:sp>
            <p:nvSpPr>
              <p:cNvPr id="27" name="Oval 94"/>
              <p:cNvSpPr/>
              <p:nvPr/>
            </p:nvSpPr>
            <p:spPr>
              <a:xfrm>
                <a:off x="9609457" y="3208468"/>
                <a:ext cx="651753" cy="65175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8" name="Straight Connector 113"/>
              <p:cNvCxnSpPr/>
              <p:nvPr/>
            </p:nvCxnSpPr>
            <p:spPr>
              <a:xfrm flipH="1" flipV="1">
                <a:off x="9934198" y="3881981"/>
                <a:ext cx="2888" cy="289568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: Shape 114"/>
              <p:cNvSpPr/>
              <p:nvPr/>
            </p:nvSpPr>
            <p:spPr bwMode="auto">
              <a:xfrm>
                <a:off x="9819041" y="3389973"/>
                <a:ext cx="230314" cy="308493"/>
              </a:xfrm>
              <a:custGeom>
                <a:avLst/>
                <a:gdLst>
                  <a:gd name="T0" fmla="*/ 77224192 w 21600"/>
                  <a:gd name="T1" fmla="*/ 125025245 h 21599"/>
                  <a:gd name="T2" fmla="*/ 77224192 w 21600"/>
                  <a:gd name="T3" fmla="*/ 78033134 h 21599"/>
                  <a:gd name="T4" fmla="*/ 44921634 w 21600"/>
                  <a:gd name="T5" fmla="*/ 13585 h 21599"/>
                  <a:gd name="T6" fmla="*/ 44320615 w 21600"/>
                  <a:gd name="T7" fmla="*/ 0 h 21599"/>
                  <a:gd name="T8" fmla="*/ 43731413 w 21600"/>
                  <a:gd name="T9" fmla="*/ 25904 h 21599"/>
                  <a:gd name="T10" fmla="*/ 11433478 w 21600"/>
                  <a:gd name="T11" fmla="*/ 78046720 h 21599"/>
                  <a:gd name="T12" fmla="*/ 11433478 w 21600"/>
                  <a:gd name="T13" fmla="*/ 125025245 h 21599"/>
                  <a:gd name="T14" fmla="*/ 0 w 21600"/>
                  <a:gd name="T15" fmla="*/ 125025245 h 21599"/>
                  <a:gd name="T16" fmla="*/ 0 w 21600"/>
                  <a:gd name="T17" fmla="*/ 286394996 h 21599"/>
                  <a:gd name="T18" fmla="*/ 88962056 w 21600"/>
                  <a:gd name="T19" fmla="*/ 286394996 h 21599"/>
                  <a:gd name="T20" fmla="*/ 88962056 w 21600"/>
                  <a:gd name="T21" fmla="*/ 125025245 h 21599"/>
                  <a:gd name="T22" fmla="*/ 77224192 w 21600"/>
                  <a:gd name="T23" fmla="*/ 125025245 h 21599"/>
                  <a:gd name="T24" fmla="*/ 54575753 w 21600"/>
                  <a:gd name="T25" fmla="*/ 256813289 h 21599"/>
                  <a:gd name="T26" fmla="*/ 34402734 w 21600"/>
                  <a:gd name="T27" fmla="*/ 256813289 h 21599"/>
                  <a:gd name="T28" fmla="*/ 39340846 w 21600"/>
                  <a:gd name="T29" fmla="*/ 204648719 h 21599"/>
                  <a:gd name="T30" fmla="*/ 34402734 w 21600"/>
                  <a:gd name="T31" fmla="*/ 183712973 h 21599"/>
                  <a:gd name="T32" fmla="*/ 44489207 w 21600"/>
                  <a:gd name="T33" fmla="*/ 159340789 h 21599"/>
                  <a:gd name="T34" fmla="*/ 54575753 w 21600"/>
                  <a:gd name="T35" fmla="*/ 183712973 h 21599"/>
                  <a:gd name="T36" fmla="*/ 49600606 w 21600"/>
                  <a:gd name="T37" fmla="*/ 204701804 h 21599"/>
                  <a:gd name="T38" fmla="*/ 54575753 w 21600"/>
                  <a:gd name="T39" fmla="*/ 256813289 h 21599"/>
                  <a:gd name="T40" fmla="*/ 61062386 w 21600"/>
                  <a:gd name="T41" fmla="*/ 125025245 h 21599"/>
                  <a:gd name="T42" fmla="*/ 27590661 w 21600"/>
                  <a:gd name="T43" fmla="*/ 125025245 h 21599"/>
                  <a:gd name="T44" fmla="*/ 27590661 w 21600"/>
                  <a:gd name="T45" fmla="*/ 78046720 h 21599"/>
                  <a:gd name="T46" fmla="*/ 43727311 w 21600"/>
                  <a:gd name="T47" fmla="*/ 39062860 h 21599"/>
                  <a:gd name="T48" fmla="*/ 44518023 w 21600"/>
                  <a:gd name="T49" fmla="*/ 39036945 h 21599"/>
                  <a:gd name="T50" fmla="*/ 44921634 w 21600"/>
                  <a:gd name="T51" fmla="*/ 39062860 h 21599"/>
                  <a:gd name="T52" fmla="*/ 61062386 w 21600"/>
                  <a:gd name="T53" fmla="*/ 78033134 h 21599"/>
                  <a:gd name="T54" fmla="*/ 61062386 w 21600"/>
                  <a:gd name="T55" fmla="*/ 125025245 h 21599"/>
                  <a:gd name="T56" fmla="*/ 61062386 w 21600"/>
                  <a:gd name="T57" fmla="*/ 125025245 h 215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599">
                    <a:moveTo>
                      <a:pt x="18750" y="9429"/>
                    </a:moveTo>
                    <a:lnTo>
                      <a:pt x="18750" y="5885"/>
                    </a:lnTo>
                    <a:cubicBezTo>
                      <a:pt x="18750" y="2636"/>
                      <a:pt x="15238" y="1"/>
                      <a:pt x="10907" y="1"/>
                    </a:cubicBezTo>
                    <a:cubicBezTo>
                      <a:pt x="10853" y="1"/>
                      <a:pt x="10814" y="-1"/>
                      <a:pt x="10761" y="0"/>
                    </a:cubicBezTo>
                    <a:cubicBezTo>
                      <a:pt x="10718" y="0"/>
                      <a:pt x="10662" y="2"/>
                      <a:pt x="10618" y="2"/>
                    </a:cubicBezTo>
                    <a:cubicBezTo>
                      <a:pt x="6286" y="2"/>
                      <a:pt x="2776" y="2636"/>
                      <a:pt x="2776" y="5886"/>
                    </a:cubicBezTo>
                    <a:lnTo>
                      <a:pt x="2776" y="9429"/>
                    </a:lnTo>
                    <a:lnTo>
                      <a:pt x="0" y="9429"/>
                    </a:lnTo>
                    <a:lnTo>
                      <a:pt x="0" y="21599"/>
                    </a:lnTo>
                    <a:lnTo>
                      <a:pt x="21600" y="21599"/>
                    </a:lnTo>
                    <a:lnTo>
                      <a:pt x="21600" y="9429"/>
                    </a:lnTo>
                    <a:lnTo>
                      <a:pt x="18750" y="9429"/>
                    </a:lnTo>
                    <a:close/>
                    <a:moveTo>
                      <a:pt x="13251" y="19368"/>
                    </a:moveTo>
                    <a:lnTo>
                      <a:pt x="8353" y="19368"/>
                    </a:lnTo>
                    <a:lnTo>
                      <a:pt x="9552" y="15434"/>
                    </a:lnTo>
                    <a:cubicBezTo>
                      <a:pt x="8835" y="15113"/>
                      <a:pt x="8353" y="14527"/>
                      <a:pt x="8353" y="13855"/>
                    </a:cubicBezTo>
                    <a:cubicBezTo>
                      <a:pt x="8353" y="12840"/>
                      <a:pt x="9449" y="12017"/>
                      <a:pt x="10802" y="12017"/>
                    </a:cubicBezTo>
                    <a:cubicBezTo>
                      <a:pt x="12154" y="12017"/>
                      <a:pt x="13251" y="12840"/>
                      <a:pt x="13251" y="13855"/>
                    </a:cubicBezTo>
                    <a:cubicBezTo>
                      <a:pt x="13251" y="14530"/>
                      <a:pt x="12765" y="15118"/>
                      <a:pt x="12043" y="15438"/>
                    </a:cubicBezTo>
                    <a:lnTo>
                      <a:pt x="13251" y="19368"/>
                    </a:lnTo>
                    <a:close/>
                    <a:moveTo>
                      <a:pt x="14826" y="9429"/>
                    </a:moveTo>
                    <a:lnTo>
                      <a:pt x="6699" y="9429"/>
                    </a:lnTo>
                    <a:lnTo>
                      <a:pt x="6699" y="5886"/>
                    </a:lnTo>
                    <a:cubicBezTo>
                      <a:pt x="6699" y="4265"/>
                      <a:pt x="8457" y="2946"/>
                      <a:pt x="10617" y="2946"/>
                    </a:cubicBezTo>
                    <a:cubicBezTo>
                      <a:pt x="10679" y="2946"/>
                      <a:pt x="10809" y="2944"/>
                      <a:pt x="10809" y="2944"/>
                    </a:cubicBezTo>
                    <a:cubicBezTo>
                      <a:pt x="10809" y="2944"/>
                      <a:pt x="10874" y="2946"/>
                      <a:pt x="10907" y="2946"/>
                    </a:cubicBezTo>
                    <a:cubicBezTo>
                      <a:pt x="13067" y="2946"/>
                      <a:pt x="14826" y="4264"/>
                      <a:pt x="14826" y="5885"/>
                    </a:cubicBezTo>
                    <a:lnTo>
                      <a:pt x="14826" y="9429"/>
                    </a:lnTo>
                    <a:close/>
                    <a:moveTo>
                      <a:pt x="14826" y="942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6"/>
            <p:cNvGrpSpPr/>
            <p:nvPr/>
          </p:nvGrpSpPr>
          <p:grpSpPr>
            <a:xfrm>
              <a:off x="6763053" y="3413303"/>
              <a:ext cx="1811771" cy="828553"/>
              <a:chOff x="9017404" y="4551071"/>
              <a:chExt cx="2415694" cy="1104737"/>
            </a:xfrm>
          </p:grpSpPr>
          <p:sp>
            <p:nvSpPr>
              <p:cNvPr id="16" name="TextBox 125"/>
              <p:cNvSpPr txBox="1"/>
              <p:nvPr/>
            </p:nvSpPr>
            <p:spPr>
              <a:xfrm>
                <a:off x="9394282" y="4551071"/>
                <a:ext cx="1661937" cy="553972"/>
              </a:xfrm>
              <a:prstGeom prst="rect">
                <a:avLst/>
              </a:prstGeom>
              <a:noFill/>
            </p:spPr>
            <p:txBody>
              <a:bodyPr wrap="none" lIns="137132" tIns="68567" rIns="137132" bIns="68567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TextBox 126"/>
              <p:cNvSpPr txBox="1"/>
              <p:nvPr/>
            </p:nvSpPr>
            <p:spPr>
              <a:xfrm>
                <a:off x="9017404" y="5055670"/>
                <a:ext cx="2415694" cy="600138"/>
              </a:xfrm>
              <a:prstGeom prst="rect">
                <a:avLst/>
              </a:prstGeom>
              <a:noFill/>
            </p:spPr>
            <p:txBody>
              <a:bodyPr wrap="square" lIns="137132" tIns="68567" rIns="137132" bIns="68567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5c90bb4-28d4-421b-9431-f95d1c3b3650"/>
          <p:cNvGrpSpPr>
            <a:grpSpLocks noChangeAspect="1"/>
          </p:cNvGrpSpPr>
          <p:nvPr/>
        </p:nvGrpSpPr>
        <p:grpSpPr>
          <a:xfrm>
            <a:off x="539750" y="1869669"/>
            <a:ext cx="8064897" cy="1568777"/>
            <a:chOff x="719667" y="2492893"/>
            <a:chExt cx="10753196" cy="2091702"/>
          </a:xfrm>
        </p:grpSpPr>
        <p:grpSp>
          <p:nvGrpSpPr>
            <p:cNvPr id="4" name="Group 10"/>
            <p:cNvGrpSpPr/>
            <p:nvPr/>
          </p:nvGrpSpPr>
          <p:grpSpPr>
            <a:xfrm>
              <a:off x="4835860" y="2492896"/>
              <a:ext cx="1333317" cy="921423"/>
              <a:chOff x="3349757" y="1715147"/>
              <a:chExt cx="1381761" cy="954901"/>
            </a:xfrm>
          </p:grpSpPr>
          <p:sp>
            <p:nvSpPr>
              <p:cNvPr id="38" name="Freeform: Shape 107"/>
              <p:cNvSpPr/>
              <p:nvPr/>
            </p:nvSpPr>
            <p:spPr>
              <a:xfrm rot="5400000">
                <a:off x="3743955" y="1682486"/>
                <a:ext cx="593365" cy="1381760"/>
              </a:xfrm>
              <a:custGeom>
                <a:avLst/>
                <a:gdLst>
                  <a:gd name="connsiteX0" fmla="*/ 102399 w 511969"/>
                  <a:gd name="connsiteY0" fmla="*/ 1192214 h 1192214"/>
                  <a:gd name="connsiteX1" fmla="*/ 102562 w 511969"/>
                  <a:gd name="connsiteY1" fmla="*/ 1191908 h 1192214"/>
                  <a:gd name="connsiteX2" fmla="*/ 369017 w 511969"/>
                  <a:gd name="connsiteY2" fmla="*/ 861216 h 1192214"/>
                  <a:gd name="connsiteX3" fmla="*/ 235667 w 511969"/>
                  <a:gd name="connsiteY3" fmla="*/ 861216 h 1192214"/>
                  <a:gd name="connsiteX4" fmla="*/ 235667 w 511969"/>
                  <a:gd name="connsiteY4" fmla="*/ 432593 h 1192214"/>
                  <a:gd name="connsiteX5" fmla="*/ 234951 w 511969"/>
                  <a:gd name="connsiteY5" fmla="*/ 432593 h 1192214"/>
                  <a:gd name="connsiteX6" fmla="*/ 234951 w 511969"/>
                  <a:gd name="connsiteY6" fmla="*/ 389380 h 1192214"/>
                  <a:gd name="connsiteX7" fmla="*/ 166325 w 511969"/>
                  <a:gd name="connsiteY7" fmla="*/ 285848 h 1192214"/>
                  <a:gd name="connsiteX8" fmla="*/ 122594 w 511969"/>
                  <a:gd name="connsiteY8" fmla="*/ 277019 h 1192214"/>
                  <a:gd name="connsiteX9" fmla="*/ 265541 w 511969"/>
                  <a:gd name="connsiteY9" fmla="*/ 277019 h 1192214"/>
                  <a:gd name="connsiteX10" fmla="*/ 377903 w 511969"/>
                  <a:gd name="connsiteY10" fmla="*/ 389381 h 1192214"/>
                  <a:gd name="connsiteX11" fmla="*/ 377903 w 511969"/>
                  <a:gd name="connsiteY11" fmla="*/ 432594 h 1192214"/>
                  <a:gd name="connsiteX12" fmla="*/ 378619 w 511969"/>
                  <a:gd name="connsiteY12" fmla="*/ 432594 h 1192214"/>
                  <a:gd name="connsiteX13" fmla="*/ 378619 w 511969"/>
                  <a:gd name="connsiteY13" fmla="*/ 861217 h 1192214"/>
                  <a:gd name="connsiteX14" fmla="*/ 511969 w 511969"/>
                  <a:gd name="connsiteY14" fmla="*/ 861217 h 1192214"/>
                  <a:gd name="connsiteX15" fmla="*/ 245269 w 511969"/>
                  <a:gd name="connsiteY15" fmla="*/ 1192213 h 1192214"/>
                  <a:gd name="connsiteX16" fmla="*/ 245270 w 511969"/>
                  <a:gd name="connsiteY16" fmla="*/ 1192214 h 1192214"/>
                  <a:gd name="connsiteX17" fmla="*/ 0 w 511969"/>
                  <a:gd name="connsiteY17" fmla="*/ 277018 h 1192214"/>
                  <a:gd name="connsiteX18" fmla="*/ 0 w 511969"/>
                  <a:gd name="connsiteY18" fmla="*/ 0 h 1192214"/>
                  <a:gd name="connsiteX19" fmla="*/ 117476 w 511969"/>
                  <a:gd name="connsiteY19" fmla="*/ 0 h 1192214"/>
                  <a:gd name="connsiteX20" fmla="*/ 117476 w 511969"/>
                  <a:gd name="connsiteY20" fmla="*/ 277018 h 119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969" h="1192214">
                    <a:moveTo>
                      <a:pt x="102399" y="1192214"/>
                    </a:moveTo>
                    <a:lnTo>
                      <a:pt x="102562" y="1191908"/>
                    </a:lnTo>
                    <a:lnTo>
                      <a:pt x="369017" y="861216"/>
                    </a:lnTo>
                    <a:lnTo>
                      <a:pt x="235667" y="861216"/>
                    </a:lnTo>
                    <a:lnTo>
                      <a:pt x="235667" y="432593"/>
                    </a:lnTo>
                    <a:lnTo>
                      <a:pt x="234951" y="432593"/>
                    </a:lnTo>
                    <a:lnTo>
                      <a:pt x="234951" y="389380"/>
                    </a:lnTo>
                    <a:cubicBezTo>
                      <a:pt x="234951" y="342838"/>
                      <a:pt x="206654" y="302906"/>
                      <a:pt x="166325" y="285848"/>
                    </a:cubicBezTo>
                    <a:lnTo>
                      <a:pt x="122594" y="277019"/>
                    </a:lnTo>
                    <a:lnTo>
                      <a:pt x="265541" y="277019"/>
                    </a:lnTo>
                    <a:cubicBezTo>
                      <a:pt x="327597" y="277019"/>
                      <a:pt x="377903" y="327325"/>
                      <a:pt x="377903" y="389381"/>
                    </a:cubicBezTo>
                    <a:lnTo>
                      <a:pt x="377903" y="432594"/>
                    </a:lnTo>
                    <a:lnTo>
                      <a:pt x="378619" y="432594"/>
                    </a:lnTo>
                    <a:lnTo>
                      <a:pt x="378619" y="861217"/>
                    </a:lnTo>
                    <a:lnTo>
                      <a:pt x="511969" y="861217"/>
                    </a:lnTo>
                    <a:lnTo>
                      <a:pt x="245269" y="1192213"/>
                    </a:lnTo>
                    <a:lnTo>
                      <a:pt x="245270" y="1192214"/>
                    </a:lnTo>
                    <a:close/>
                    <a:moveTo>
                      <a:pt x="0" y="277018"/>
                    </a:moveTo>
                    <a:lnTo>
                      <a:pt x="0" y="0"/>
                    </a:lnTo>
                    <a:lnTo>
                      <a:pt x="117476" y="0"/>
                    </a:lnTo>
                    <a:lnTo>
                      <a:pt x="117476" y="27701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83"/>
              <p:cNvSpPr/>
              <p:nvPr/>
            </p:nvSpPr>
            <p:spPr>
              <a:xfrm rot="5400000">
                <a:off x="3646485" y="1418419"/>
                <a:ext cx="788304" cy="1381759"/>
              </a:xfrm>
              <a:custGeom>
                <a:avLst/>
                <a:gdLst>
                  <a:gd name="connsiteX0" fmla="*/ 0 w 680167"/>
                  <a:gd name="connsiteY0" fmla="*/ 475807 h 1192213"/>
                  <a:gd name="connsiteX1" fmla="*/ 0 w 680167"/>
                  <a:gd name="connsiteY1" fmla="*/ 389381 h 1192213"/>
                  <a:gd name="connsiteX2" fmla="*/ 1 w 680167"/>
                  <a:gd name="connsiteY2" fmla="*/ 389376 h 1192213"/>
                  <a:gd name="connsiteX3" fmla="*/ 1 w 680167"/>
                  <a:gd name="connsiteY3" fmla="*/ 0 h 1192213"/>
                  <a:gd name="connsiteX4" fmla="*/ 311151 w 680167"/>
                  <a:gd name="connsiteY4" fmla="*/ 0 h 1192213"/>
                  <a:gd name="connsiteX5" fmla="*/ 311151 w 680167"/>
                  <a:gd name="connsiteY5" fmla="*/ 277019 h 1192213"/>
                  <a:gd name="connsiteX6" fmla="*/ 433739 w 680167"/>
                  <a:gd name="connsiteY6" fmla="*/ 277019 h 1192213"/>
                  <a:gd name="connsiteX7" fmla="*/ 546101 w 680167"/>
                  <a:gd name="connsiteY7" fmla="*/ 389381 h 1192213"/>
                  <a:gd name="connsiteX8" fmla="*/ 546101 w 680167"/>
                  <a:gd name="connsiteY8" fmla="*/ 432594 h 1192213"/>
                  <a:gd name="connsiteX9" fmla="*/ 546817 w 680167"/>
                  <a:gd name="connsiteY9" fmla="*/ 432594 h 1192213"/>
                  <a:gd name="connsiteX10" fmla="*/ 546817 w 680167"/>
                  <a:gd name="connsiteY10" fmla="*/ 861217 h 1192213"/>
                  <a:gd name="connsiteX11" fmla="*/ 680167 w 680167"/>
                  <a:gd name="connsiteY11" fmla="*/ 861217 h 1192213"/>
                  <a:gd name="connsiteX12" fmla="*/ 413467 w 680167"/>
                  <a:gd name="connsiteY12" fmla="*/ 1192213 h 1192213"/>
                  <a:gd name="connsiteX13" fmla="*/ 146767 w 680167"/>
                  <a:gd name="connsiteY13" fmla="*/ 861217 h 1192213"/>
                  <a:gd name="connsiteX14" fmla="*/ 280117 w 680167"/>
                  <a:gd name="connsiteY14" fmla="*/ 861217 h 1192213"/>
                  <a:gd name="connsiteX15" fmla="*/ 280117 w 680167"/>
                  <a:gd name="connsiteY15" fmla="*/ 588169 h 1192213"/>
                  <a:gd name="connsiteX16" fmla="*/ 112362 w 680167"/>
                  <a:gd name="connsiteY16" fmla="*/ 588169 h 1192213"/>
                  <a:gd name="connsiteX17" fmla="*/ 0 w 680167"/>
                  <a:gd name="connsiteY17" fmla="*/ 475807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0167" h="1192213">
                    <a:moveTo>
                      <a:pt x="0" y="475807"/>
                    </a:moveTo>
                    <a:lnTo>
                      <a:pt x="0" y="389381"/>
                    </a:lnTo>
                    <a:lnTo>
                      <a:pt x="1" y="389376"/>
                    </a:lnTo>
                    <a:lnTo>
                      <a:pt x="1" y="0"/>
                    </a:lnTo>
                    <a:lnTo>
                      <a:pt x="311151" y="0"/>
                    </a:lnTo>
                    <a:lnTo>
                      <a:pt x="311151" y="277019"/>
                    </a:lnTo>
                    <a:lnTo>
                      <a:pt x="433739" y="277019"/>
                    </a:lnTo>
                    <a:cubicBezTo>
                      <a:pt x="495795" y="277019"/>
                      <a:pt x="546101" y="327325"/>
                      <a:pt x="546101" y="389381"/>
                    </a:cubicBezTo>
                    <a:lnTo>
                      <a:pt x="546101" y="432594"/>
                    </a:lnTo>
                    <a:lnTo>
                      <a:pt x="546817" y="432594"/>
                    </a:lnTo>
                    <a:lnTo>
                      <a:pt x="546817" y="861217"/>
                    </a:lnTo>
                    <a:lnTo>
                      <a:pt x="680167" y="861217"/>
                    </a:lnTo>
                    <a:lnTo>
                      <a:pt x="413467" y="1192213"/>
                    </a:lnTo>
                    <a:lnTo>
                      <a:pt x="146767" y="861217"/>
                    </a:lnTo>
                    <a:lnTo>
                      <a:pt x="280117" y="861217"/>
                    </a:lnTo>
                    <a:lnTo>
                      <a:pt x="280117" y="588169"/>
                    </a:lnTo>
                    <a:lnTo>
                      <a:pt x="112362" y="588169"/>
                    </a:lnTo>
                    <a:cubicBezTo>
                      <a:pt x="50306" y="588169"/>
                      <a:pt x="0" y="537863"/>
                      <a:pt x="0" y="4758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11"/>
            <p:cNvGrpSpPr/>
            <p:nvPr/>
          </p:nvGrpSpPr>
          <p:grpSpPr>
            <a:xfrm>
              <a:off x="6169176" y="2492893"/>
              <a:ext cx="1333319" cy="921424"/>
              <a:chOff x="4731516" y="1715147"/>
              <a:chExt cx="1381762" cy="954902"/>
            </a:xfrm>
          </p:grpSpPr>
          <p:sp>
            <p:nvSpPr>
              <p:cNvPr id="36" name="Freeform: Shape 108"/>
              <p:cNvSpPr/>
              <p:nvPr/>
            </p:nvSpPr>
            <p:spPr>
              <a:xfrm rot="16200000" flipH="1">
                <a:off x="5125715" y="1682487"/>
                <a:ext cx="593365" cy="1381760"/>
              </a:xfrm>
              <a:custGeom>
                <a:avLst/>
                <a:gdLst>
                  <a:gd name="connsiteX0" fmla="*/ 102399 w 511969"/>
                  <a:gd name="connsiteY0" fmla="*/ 1192214 h 1192214"/>
                  <a:gd name="connsiteX1" fmla="*/ 245270 w 511969"/>
                  <a:gd name="connsiteY1" fmla="*/ 1192214 h 1192214"/>
                  <a:gd name="connsiteX2" fmla="*/ 245269 w 511969"/>
                  <a:gd name="connsiteY2" fmla="*/ 1192213 h 1192214"/>
                  <a:gd name="connsiteX3" fmla="*/ 511969 w 511969"/>
                  <a:gd name="connsiteY3" fmla="*/ 861217 h 1192214"/>
                  <a:gd name="connsiteX4" fmla="*/ 378619 w 511969"/>
                  <a:gd name="connsiteY4" fmla="*/ 861217 h 1192214"/>
                  <a:gd name="connsiteX5" fmla="*/ 378619 w 511969"/>
                  <a:gd name="connsiteY5" fmla="*/ 432594 h 1192214"/>
                  <a:gd name="connsiteX6" fmla="*/ 377903 w 511969"/>
                  <a:gd name="connsiteY6" fmla="*/ 432594 h 1192214"/>
                  <a:gd name="connsiteX7" fmla="*/ 377903 w 511969"/>
                  <a:gd name="connsiteY7" fmla="*/ 389381 h 1192214"/>
                  <a:gd name="connsiteX8" fmla="*/ 265541 w 511969"/>
                  <a:gd name="connsiteY8" fmla="*/ 277019 h 1192214"/>
                  <a:gd name="connsiteX9" fmla="*/ 122594 w 511969"/>
                  <a:gd name="connsiteY9" fmla="*/ 277019 h 1192214"/>
                  <a:gd name="connsiteX10" fmla="*/ 166325 w 511969"/>
                  <a:gd name="connsiteY10" fmla="*/ 285848 h 1192214"/>
                  <a:gd name="connsiteX11" fmla="*/ 234951 w 511969"/>
                  <a:gd name="connsiteY11" fmla="*/ 389380 h 1192214"/>
                  <a:gd name="connsiteX12" fmla="*/ 234951 w 511969"/>
                  <a:gd name="connsiteY12" fmla="*/ 432593 h 1192214"/>
                  <a:gd name="connsiteX13" fmla="*/ 235667 w 511969"/>
                  <a:gd name="connsiteY13" fmla="*/ 432593 h 1192214"/>
                  <a:gd name="connsiteX14" fmla="*/ 235667 w 511969"/>
                  <a:gd name="connsiteY14" fmla="*/ 861216 h 1192214"/>
                  <a:gd name="connsiteX15" fmla="*/ 369017 w 511969"/>
                  <a:gd name="connsiteY15" fmla="*/ 861216 h 1192214"/>
                  <a:gd name="connsiteX16" fmla="*/ 102562 w 511969"/>
                  <a:gd name="connsiteY16" fmla="*/ 1191908 h 1192214"/>
                  <a:gd name="connsiteX17" fmla="*/ 0 w 511969"/>
                  <a:gd name="connsiteY17" fmla="*/ 0 h 1192214"/>
                  <a:gd name="connsiteX18" fmla="*/ 0 w 511969"/>
                  <a:gd name="connsiteY18" fmla="*/ 277018 h 1192214"/>
                  <a:gd name="connsiteX19" fmla="*/ 117476 w 511969"/>
                  <a:gd name="connsiteY19" fmla="*/ 277018 h 1192214"/>
                  <a:gd name="connsiteX20" fmla="*/ 117476 w 511969"/>
                  <a:gd name="connsiteY20" fmla="*/ 0 h 119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969" h="1192214">
                    <a:moveTo>
                      <a:pt x="102399" y="1192214"/>
                    </a:moveTo>
                    <a:lnTo>
                      <a:pt x="245270" y="1192214"/>
                    </a:lnTo>
                    <a:lnTo>
                      <a:pt x="245269" y="1192213"/>
                    </a:lnTo>
                    <a:lnTo>
                      <a:pt x="511969" y="861217"/>
                    </a:lnTo>
                    <a:lnTo>
                      <a:pt x="378619" y="861217"/>
                    </a:lnTo>
                    <a:lnTo>
                      <a:pt x="378619" y="432594"/>
                    </a:lnTo>
                    <a:lnTo>
                      <a:pt x="377903" y="432594"/>
                    </a:lnTo>
                    <a:lnTo>
                      <a:pt x="377903" y="389381"/>
                    </a:lnTo>
                    <a:cubicBezTo>
                      <a:pt x="377903" y="327325"/>
                      <a:pt x="327597" y="277019"/>
                      <a:pt x="265541" y="277019"/>
                    </a:cubicBezTo>
                    <a:lnTo>
                      <a:pt x="122594" y="277019"/>
                    </a:lnTo>
                    <a:lnTo>
                      <a:pt x="166325" y="285848"/>
                    </a:lnTo>
                    <a:cubicBezTo>
                      <a:pt x="206654" y="302906"/>
                      <a:pt x="234951" y="342838"/>
                      <a:pt x="234951" y="389380"/>
                    </a:cubicBezTo>
                    <a:lnTo>
                      <a:pt x="234951" y="432593"/>
                    </a:lnTo>
                    <a:lnTo>
                      <a:pt x="235667" y="432593"/>
                    </a:lnTo>
                    <a:lnTo>
                      <a:pt x="235667" y="861216"/>
                    </a:lnTo>
                    <a:lnTo>
                      <a:pt x="369017" y="861216"/>
                    </a:lnTo>
                    <a:lnTo>
                      <a:pt x="102562" y="1191908"/>
                    </a:lnTo>
                    <a:close/>
                    <a:moveTo>
                      <a:pt x="0" y="0"/>
                    </a:moveTo>
                    <a:lnTo>
                      <a:pt x="0" y="277018"/>
                    </a:lnTo>
                    <a:lnTo>
                      <a:pt x="117476" y="277018"/>
                    </a:lnTo>
                    <a:lnTo>
                      <a:pt x="11747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93"/>
              <p:cNvSpPr/>
              <p:nvPr/>
            </p:nvSpPr>
            <p:spPr>
              <a:xfrm rot="16200000" flipH="1">
                <a:off x="5028244" y="1418419"/>
                <a:ext cx="788304" cy="1381759"/>
              </a:xfrm>
              <a:custGeom>
                <a:avLst/>
                <a:gdLst>
                  <a:gd name="connsiteX0" fmla="*/ 0 w 680167"/>
                  <a:gd name="connsiteY0" fmla="*/ 475807 h 1192213"/>
                  <a:gd name="connsiteX1" fmla="*/ 0 w 680167"/>
                  <a:gd name="connsiteY1" fmla="*/ 389381 h 1192213"/>
                  <a:gd name="connsiteX2" fmla="*/ 1 w 680167"/>
                  <a:gd name="connsiteY2" fmla="*/ 389376 h 1192213"/>
                  <a:gd name="connsiteX3" fmla="*/ 1 w 680167"/>
                  <a:gd name="connsiteY3" fmla="*/ 0 h 1192213"/>
                  <a:gd name="connsiteX4" fmla="*/ 311151 w 680167"/>
                  <a:gd name="connsiteY4" fmla="*/ 0 h 1192213"/>
                  <a:gd name="connsiteX5" fmla="*/ 311151 w 680167"/>
                  <a:gd name="connsiteY5" fmla="*/ 277019 h 1192213"/>
                  <a:gd name="connsiteX6" fmla="*/ 433739 w 680167"/>
                  <a:gd name="connsiteY6" fmla="*/ 277019 h 1192213"/>
                  <a:gd name="connsiteX7" fmla="*/ 546101 w 680167"/>
                  <a:gd name="connsiteY7" fmla="*/ 389381 h 1192213"/>
                  <a:gd name="connsiteX8" fmla="*/ 546101 w 680167"/>
                  <a:gd name="connsiteY8" fmla="*/ 432594 h 1192213"/>
                  <a:gd name="connsiteX9" fmla="*/ 546817 w 680167"/>
                  <a:gd name="connsiteY9" fmla="*/ 432594 h 1192213"/>
                  <a:gd name="connsiteX10" fmla="*/ 546817 w 680167"/>
                  <a:gd name="connsiteY10" fmla="*/ 861217 h 1192213"/>
                  <a:gd name="connsiteX11" fmla="*/ 680167 w 680167"/>
                  <a:gd name="connsiteY11" fmla="*/ 861217 h 1192213"/>
                  <a:gd name="connsiteX12" fmla="*/ 413467 w 680167"/>
                  <a:gd name="connsiteY12" fmla="*/ 1192213 h 1192213"/>
                  <a:gd name="connsiteX13" fmla="*/ 146767 w 680167"/>
                  <a:gd name="connsiteY13" fmla="*/ 861217 h 1192213"/>
                  <a:gd name="connsiteX14" fmla="*/ 280117 w 680167"/>
                  <a:gd name="connsiteY14" fmla="*/ 861217 h 1192213"/>
                  <a:gd name="connsiteX15" fmla="*/ 280117 w 680167"/>
                  <a:gd name="connsiteY15" fmla="*/ 588169 h 1192213"/>
                  <a:gd name="connsiteX16" fmla="*/ 112362 w 680167"/>
                  <a:gd name="connsiteY16" fmla="*/ 588169 h 1192213"/>
                  <a:gd name="connsiteX17" fmla="*/ 0 w 680167"/>
                  <a:gd name="connsiteY17" fmla="*/ 475807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0167" h="1192213">
                    <a:moveTo>
                      <a:pt x="0" y="475807"/>
                    </a:moveTo>
                    <a:lnTo>
                      <a:pt x="0" y="389381"/>
                    </a:lnTo>
                    <a:lnTo>
                      <a:pt x="1" y="389376"/>
                    </a:lnTo>
                    <a:lnTo>
                      <a:pt x="1" y="0"/>
                    </a:lnTo>
                    <a:lnTo>
                      <a:pt x="311151" y="0"/>
                    </a:lnTo>
                    <a:lnTo>
                      <a:pt x="311151" y="277019"/>
                    </a:lnTo>
                    <a:lnTo>
                      <a:pt x="433739" y="277019"/>
                    </a:lnTo>
                    <a:cubicBezTo>
                      <a:pt x="495795" y="277019"/>
                      <a:pt x="546101" y="327325"/>
                      <a:pt x="546101" y="389381"/>
                    </a:cubicBezTo>
                    <a:lnTo>
                      <a:pt x="546101" y="432594"/>
                    </a:lnTo>
                    <a:lnTo>
                      <a:pt x="546817" y="432594"/>
                    </a:lnTo>
                    <a:lnTo>
                      <a:pt x="546817" y="861217"/>
                    </a:lnTo>
                    <a:lnTo>
                      <a:pt x="680167" y="861217"/>
                    </a:lnTo>
                    <a:lnTo>
                      <a:pt x="413467" y="1192213"/>
                    </a:lnTo>
                    <a:lnTo>
                      <a:pt x="146767" y="861217"/>
                    </a:lnTo>
                    <a:lnTo>
                      <a:pt x="280117" y="861217"/>
                    </a:lnTo>
                    <a:lnTo>
                      <a:pt x="280117" y="588169"/>
                    </a:lnTo>
                    <a:lnTo>
                      <a:pt x="112362" y="588169"/>
                    </a:lnTo>
                    <a:cubicBezTo>
                      <a:pt x="50306" y="588169"/>
                      <a:pt x="0" y="537863"/>
                      <a:pt x="0" y="4758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8"/>
            <p:cNvGrpSpPr/>
            <p:nvPr/>
          </p:nvGrpSpPr>
          <p:grpSpPr>
            <a:xfrm>
              <a:off x="4835859" y="3576804"/>
              <a:ext cx="1333683" cy="923114"/>
              <a:chOff x="3539330" y="2839965"/>
              <a:chExt cx="1192541" cy="825424"/>
            </a:xfrm>
          </p:grpSpPr>
          <p:sp>
            <p:nvSpPr>
              <p:cNvPr id="34" name="Freeform: Shape 97"/>
              <p:cNvSpPr/>
              <p:nvPr/>
            </p:nvSpPr>
            <p:spPr>
              <a:xfrm rot="16200000" flipV="1">
                <a:off x="3795353" y="2583942"/>
                <a:ext cx="680167" cy="1192213"/>
              </a:xfrm>
              <a:custGeom>
                <a:avLst/>
                <a:gdLst>
                  <a:gd name="connsiteX0" fmla="*/ 0 w 680167"/>
                  <a:gd name="connsiteY0" fmla="*/ 475807 h 1192213"/>
                  <a:gd name="connsiteX1" fmla="*/ 0 w 680167"/>
                  <a:gd name="connsiteY1" fmla="*/ 389381 h 1192213"/>
                  <a:gd name="connsiteX2" fmla="*/ 1 w 680167"/>
                  <a:gd name="connsiteY2" fmla="*/ 389376 h 1192213"/>
                  <a:gd name="connsiteX3" fmla="*/ 1 w 680167"/>
                  <a:gd name="connsiteY3" fmla="*/ 0 h 1192213"/>
                  <a:gd name="connsiteX4" fmla="*/ 311151 w 680167"/>
                  <a:gd name="connsiteY4" fmla="*/ 0 h 1192213"/>
                  <a:gd name="connsiteX5" fmla="*/ 311151 w 680167"/>
                  <a:gd name="connsiteY5" fmla="*/ 277019 h 1192213"/>
                  <a:gd name="connsiteX6" fmla="*/ 433739 w 680167"/>
                  <a:gd name="connsiteY6" fmla="*/ 277019 h 1192213"/>
                  <a:gd name="connsiteX7" fmla="*/ 546101 w 680167"/>
                  <a:gd name="connsiteY7" fmla="*/ 389381 h 1192213"/>
                  <a:gd name="connsiteX8" fmla="*/ 546101 w 680167"/>
                  <a:gd name="connsiteY8" fmla="*/ 432594 h 1192213"/>
                  <a:gd name="connsiteX9" fmla="*/ 546817 w 680167"/>
                  <a:gd name="connsiteY9" fmla="*/ 432594 h 1192213"/>
                  <a:gd name="connsiteX10" fmla="*/ 546817 w 680167"/>
                  <a:gd name="connsiteY10" fmla="*/ 861217 h 1192213"/>
                  <a:gd name="connsiteX11" fmla="*/ 680167 w 680167"/>
                  <a:gd name="connsiteY11" fmla="*/ 861217 h 1192213"/>
                  <a:gd name="connsiteX12" fmla="*/ 413467 w 680167"/>
                  <a:gd name="connsiteY12" fmla="*/ 1192213 h 1192213"/>
                  <a:gd name="connsiteX13" fmla="*/ 146767 w 680167"/>
                  <a:gd name="connsiteY13" fmla="*/ 861217 h 1192213"/>
                  <a:gd name="connsiteX14" fmla="*/ 280117 w 680167"/>
                  <a:gd name="connsiteY14" fmla="*/ 861217 h 1192213"/>
                  <a:gd name="connsiteX15" fmla="*/ 280117 w 680167"/>
                  <a:gd name="connsiteY15" fmla="*/ 588169 h 1192213"/>
                  <a:gd name="connsiteX16" fmla="*/ 112362 w 680167"/>
                  <a:gd name="connsiteY16" fmla="*/ 588169 h 1192213"/>
                  <a:gd name="connsiteX17" fmla="*/ 0 w 680167"/>
                  <a:gd name="connsiteY17" fmla="*/ 475807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0167" h="1192213">
                    <a:moveTo>
                      <a:pt x="0" y="475807"/>
                    </a:moveTo>
                    <a:lnTo>
                      <a:pt x="0" y="389381"/>
                    </a:lnTo>
                    <a:lnTo>
                      <a:pt x="1" y="389376"/>
                    </a:lnTo>
                    <a:lnTo>
                      <a:pt x="1" y="0"/>
                    </a:lnTo>
                    <a:lnTo>
                      <a:pt x="311151" y="0"/>
                    </a:lnTo>
                    <a:lnTo>
                      <a:pt x="311151" y="277019"/>
                    </a:lnTo>
                    <a:lnTo>
                      <a:pt x="433739" y="277019"/>
                    </a:lnTo>
                    <a:cubicBezTo>
                      <a:pt x="495795" y="277019"/>
                      <a:pt x="546101" y="327325"/>
                      <a:pt x="546101" y="389381"/>
                    </a:cubicBezTo>
                    <a:lnTo>
                      <a:pt x="546101" y="432594"/>
                    </a:lnTo>
                    <a:lnTo>
                      <a:pt x="546817" y="432594"/>
                    </a:lnTo>
                    <a:lnTo>
                      <a:pt x="546817" y="861217"/>
                    </a:lnTo>
                    <a:lnTo>
                      <a:pt x="680167" y="861217"/>
                    </a:lnTo>
                    <a:lnTo>
                      <a:pt x="413467" y="1192213"/>
                    </a:lnTo>
                    <a:lnTo>
                      <a:pt x="146767" y="861217"/>
                    </a:lnTo>
                    <a:lnTo>
                      <a:pt x="280117" y="861217"/>
                    </a:lnTo>
                    <a:lnTo>
                      <a:pt x="280117" y="588169"/>
                    </a:lnTo>
                    <a:lnTo>
                      <a:pt x="112362" y="588169"/>
                    </a:lnTo>
                    <a:cubicBezTo>
                      <a:pt x="50306" y="588169"/>
                      <a:pt x="0" y="537863"/>
                      <a:pt x="0" y="4758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14"/>
              <p:cNvSpPr/>
              <p:nvPr/>
            </p:nvSpPr>
            <p:spPr>
              <a:xfrm rot="16200000">
                <a:off x="3857159" y="2790676"/>
                <a:ext cx="559588" cy="1189837"/>
              </a:xfrm>
              <a:custGeom>
                <a:avLst/>
                <a:gdLst>
                  <a:gd name="connsiteX0" fmla="*/ 236481 w 559588"/>
                  <a:gd name="connsiteY0" fmla="*/ 607831 h 1189837"/>
                  <a:gd name="connsiteX1" fmla="*/ 211501 w 559588"/>
                  <a:gd name="connsiteY1" fmla="*/ 612875 h 1189837"/>
                  <a:gd name="connsiteX2" fmla="*/ 142876 w 559588"/>
                  <a:gd name="connsiteY2" fmla="*/ 716407 h 1189837"/>
                  <a:gd name="connsiteX3" fmla="*/ 142876 w 559588"/>
                  <a:gd name="connsiteY3" fmla="*/ 802833 h 1189837"/>
                  <a:gd name="connsiteX4" fmla="*/ 142877 w 559588"/>
                  <a:gd name="connsiteY4" fmla="*/ 802838 h 1189837"/>
                  <a:gd name="connsiteX5" fmla="*/ 142877 w 559588"/>
                  <a:gd name="connsiteY5" fmla="*/ 1189837 h 1189837"/>
                  <a:gd name="connsiteX6" fmla="*/ 0 w 559588"/>
                  <a:gd name="connsiteY6" fmla="*/ 1189837 h 1189837"/>
                  <a:gd name="connsiteX7" fmla="*/ 0 w 559588"/>
                  <a:gd name="connsiteY7" fmla="*/ 717356 h 1189837"/>
                  <a:gd name="connsiteX8" fmla="*/ 113304 w 559588"/>
                  <a:gd name="connsiteY8" fmla="*/ 604052 h 1189837"/>
                  <a:gd name="connsiteX9" fmla="*/ 217762 w 559588"/>
                  <a:gd name="connsiteY9" fmla="*/ 604052 h 1189837"/>
                  <a:gd name="connsiteX10" fmla="*/ 539393 w 559588"/>
                  <a:gd name="connsiteY10" fmla="*/ 915195 h 1189837"/>
                  <a:gd name="connsiteX11" fmla="*/ 454027 w 559588"/>
                  <a:gd name="connsiteY11" fmla="*/ 915195 h 1189837"/>
                  <a:gd name="connsiteX12" fmla="*/ 454027 w 559588"/>
                  <a:gd name="connsiteY12" fmla="*/ 915195 h 1189837"/>
                  <a:gd name="connsiteX13" fmla="*/ 539391 w 559588"/>
                  <a:gd name="connsiteY13" fmla="*/ 915195 h 1189837"/>
                  <a:gd name="connsiteX14" fmla="*/ 559588 w 559588"/>
                  <a:gd name="connsiteY14" fmla="*/ 0 h 1189837"/>
                  <a:gd name="connsiteX15" fmla="*/ 559425 w 559588"/>
                  <a:gd name="connsiteY15" fmla="*/ 306 h 1189837"/>
                  <a:gd name="connsiteX16" fmla="*/ 558007 w 559588"/>
                  <a:gd name="connsiteY16" fmla="*/ 2066 h 1189837"/>
                  <a:gd name="connsiteX17" fmla="*/ 556343 w 559588"/>
                  <a:gd name="connsiteY17" fmla="*/ 1 h 1189837"/>
                  <a:gd name="connsiteX18" fmla="*/ 289643 w 559588"/>
                  <a:gd name="connsiteY18" fmla="*/ 330997 h 1189837"/>
                  <a:gd name="connsiteX19" fmla="*/ 292971 w 559588"/>
                  <a:gd name="connsiteY19" fmla="*/ 330997 h 1189837"/>
                  <a:gd name="connsiteX20" fmla="*/ 292970 w 559588"/>
                  <a:gd name="connsiteY20" fmla="*/ 330998 h 1189837"/>
                  <a:gd name="connsiteX21" fmla="*/ 422993 w 559588"/>
                  <a:gd name="connsiteY21" fmla="*/ 330998 h 1189837"/>
                  <a:gd name="connsiteX22" fmla="*/ 422993 w 559588"/>
                  <a:gd name="connsiteY22" fmla="*/ 604045 h 1189837"/>
                  <a:gd name="connsiteX23" fmla="*/ 283368 w 559588"/>
                  <a:gd name="connsiteY23" fmla="*/ 604045 h 1189837"/>
                  <a:gd name="connsiteX24" fmla="*/ 283368 w 559588"/>
                  <a:gd name="connsiteY24" fmla="*/ 330997 h 1189837"/>
                  <a:gd name="connsiteX25" fmla="*/ 150018 w 559588"/>
                  <a:gd name="connsiteY25" fmla="*/ 330997 h 1189837"/>
                  <a:gd name="connsiteX26" fmla="*/ 416718 w 559588"/>
                  <a:gd name="connsiteY26" fmla="*/ 1 h 1189837"/>
                  <a:gd name="connsiteX27" fmla="*/ 416717 w 559588"/>
                  <a:gd name="connsiteY27" fmla="*/ 0 h 118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59588" h="1189837">
                    <a:moveTo>
                      <a:pt x="236481" y="607831"/>
                    </a:moveTo>
                    <a:lnTo>
                      <a:pt x="211501" y="612875"/>
                    </a:lnTo>
                    <a:cubicBezTo>
                      <a:pt x="171173" y="629932"/>
                      <a:pt x="142876" y="669865"/>
                      <a:pt x="142876" y="716407"/>
                    </a:cubicBezTo>
                    <a:lnTo>
                      <a:pt x="142876" y="802833"/>
                    </a:lnTo>
                    <a:lnTo>
                      <a:pt x="142877" y="802838"/>
                    </a:lnTo>
                    <a:lnTo>
                      <a:pt x="142877" y="1189837"/>
                    </a:lnTo>
                    <a:lnTo>
                      <a:pt x="0" y="1189837"/>
                    </a:lnTo>
                    <a:lnTo>
                      <a:pt x="0" y="717356"/>
                    </a:lnTo>
                    <a:cubicBezTo>
                      <a:pt x="0" y="654780"/>
                      <a:pt x="50728" y="604052"/>
                      <a:pt x="113304" y="604052"/>
                    </a:cubicBezTo>
                    <a:lnTo>
                      <a:pt x="217762" y="604052"/>
                    </a:lnTo>
                    <a:close/>
                    <a:moveTo>
                      <a:pt x="539393" y="915195"/>
                    </a:moveTo>
                    <a:lnTo>
                      <a:pt x="454027" y="915195"/>
                    </a:lnTo>
                    <a:lnTo>
                      <a:pt x="454027" y="915195"/>
                    </a:lnTo>
                    <a:lnTo>
                      <a:pt x="539391" y="915195"/>
                    </a:lnTo>
                    <a:close/>
                    <a:moveTo>
                      <a:pt x="559588" y="0"/>
                    </a:moveTo>
                    <a:lnTo>
                      <a:pt x="559425" y="306"/>
                    </a:lnTo>
                    <a:lnTo>
                      <a:pt x="558007" y="2066"/>
                    </a:lnTo>
                    <a:lnTo>
                      <a:pt x="556343" y="1"/>
                    </a:lnTo>
                    <a:lnTo>
                      <a:pt x="289643" y="330997"/>
                    </a:lnTo>
                    <a:lnTo>
                      <a:pt x="292971" y="330997"/>
                    </a:lnTo>
                    <a:lnTo>
                      <a:pt x="292970" y="330998"/>
                    </a:lnTo>
                    <a:lnTo>
                      <a:pt x="422993" y="330998"/>
                    </a:lnTo>
                    <a:lnTo>
                      <a:pt x="422993" y="604045"/>
                    </a:lnTo>
                    <a:lnTo>
                      <a:pt x="283368" y="604045"/>
                    </a:lnTo>
                    <a:lnTo>
                      <a:pt x="283368" y="330997"/>
                    </a:lnTo>
                    <a:lnTo>
                      <a:pt x="150018" y="330997"/>
                    </a:lnTo>
                    <a:lnTo>
                      <a:pt x="416718" y="1"/>
                    </a:lnTo>
                    <a:lnTo>
                      <a:pt x="416717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15"/>
            <p:cNvGrpSpPr/>
            <p:nvPr/>
          </p:nvGrpSpPr>
          <p:grpSpPr>
            <a:xfrm flipH="1">
              <a:off x="6169175" y="3576804"/>
              <a:ext cx="1333683" cy="923114"/>
              <a:chOff x="3539330" y="2839965"/>
              <a:chExt cx="1192541" cy="825424"/>
            </a:xfrm>
          </p:grpSpPr>
          <p:sp>
            <p:nvSpPr>
              <p:cNvPr id="32" name="Freeform: Shape 116"/>
              <p:cNvSpPr/>
              <p:nvPr/>
            </p:nvSpPr>
            <p:spPr>
              <a:xfrm rot="16200000" flipV="1">
                <a:off x="3795353" y="2583942"/>
                <a:ext cx="680167" cy="1192213"/>
              </a:xfrm>
              <a:custGeom>
                <a:avLst/>
                <a:gdLst>
                  <a:gd name="connsiteX0" fmla="*/ 0 w 680167"/>
                  <a:gd name="connsiteY0" fmla="*/ 475807 h 1192213"/>
                  <a:gd name="connsiteX1" fmla="*/ 0 w 680167"/>
                  <a:gd name="connsiteY1" fmla="*/ 389381 h 1192213"/>
                  <a:gd name="connsiteX2" fmla="*/ 1 w 680167"/>
                  <a:gd name="connsiteY2" fmla="*/ 389376 h 1192213"/>
                  <a:gd name="connsiteX3" fmla="*/ 1 w 680167"/>
                  <a:gd name="connsiteY3" fmla="*/ 0 h 1192213"/>
                  <a:gd name="connsiteX4" fmla="*/ 311151 w 680167"/>
                  <a:gd name="connsiteY4" fmla="*/ 0 h 1192213"/>
                  <a:gd name="connsiteX5" fmla="*/ 311151 w 680167"/>
                  <a:gd name="connsiteY5" fmla="*/ 277019 h 1192213"/>
                  <a:gd name="connsiteX6" fmla="*/ 433739 w 680167"/>
                  <a:gd name="connsiteY6" fmla="*/ 277019 h 1192213"/>
                  <a:gd name="connsiteX7" fmla="*/ 546101 w 680167"/>
                  <a:gd name="connsiteY7" fmla="*/ 389381 h 1192213"/>
                  <a:gd name="connsiteX8" fmla="*/ 546101 w 680167"/>
                  <a:gd name="connsiteY8" fmla="*/ 432594 h 1192213"/>
                  <a:gd name="connsiteX9" fmla="*/ 546817 w 680167"/>
                  <a:gd name="connsiteY9" fmla="*/ 432594 h 1192213"/>
                  <a:gd name="connsiteX10" fmla="*/ 546817 w 680167"/>
                  <a:gd name="connsiteY10" fmla="*/ 861217 h 1192213"/>
                  <a:gd name="connsiteX11" fmla="*/ 680167 w 680167"/>
                  <a:gd name="connsiteY11" fmla="*/ 861217 h 1192213"/>
                  <a:gd name="connsiteX12" fmla="*/ 413467 w 680167"/>
                  <a:gd name="connsiteY12" fmla="*/ 1192213 h 1192213"/>
                  <a:gd name="connsiteX13" fmla="*/ 146767 w 680167"/>
                  <a:gd name="connsiteY13" fmla="*/ 861217 h 1192213"/>
                  <a:gd name="connsiteX14" fmla="*/ 280117 w 680167"/>
                  <a:gd name="connsiteY14" fmla="*/ 861217 h 1192213"/>
                  <a:gd name="connsiteX15" fmla="*/ 280117 w 680167"/>
                  <a:gd name="connsiteY15" fmla="*/ 588169 h 1192213"/>
                  <a:gd name="connsiteX16" fmla="*/ 112362 w 680167"/>
                  <a:gd name="connsiteY16" fmla="*/ 588169 h 1192213"/>
                  <a:gd name="connsiteX17" fmla="*/ 0 w 680167"/>
                  <a:gd name="connsiteY17" fmla="*/ 475807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0167" h="1192213">
                    <a:moveTo>
                      <a:pt x="0" y="475807"/>
                    </a:moveTo>
                    <a:lnTo>
                      <a:pt x="0" y="389381"/>
                    </a:lnTo>
                    <a:lnTo>
                      <a:pt x="1" y="389376"/>
                    </a:lnTo>
                    <a:lnTo>
                      <a:pt x="1" y="0"/>
                    </a:lnTo>
                    <a:lnTo>
                      <a:pt x="311151" y="0"/>
                    </a:lnTo>
                    <a:lnTo>
                      <a:pt x="311151" y="277019"/>
                    </a:lnTo>
                    <a:lnTo>
                      <a:pt x="433739" y="277019"/>
                    </a:lnTo>
                    <a:cubicBezTo>
                      <a:pt x="495795" y="277019"/>
                      <a:pt x="546101" y="327325"/>
                      <a:pt x="546101" y="389381"/>
                    </a:cubicBezTo>
                    <a:lnTo>
                      <a:pt x="546101" y="432594"/>
                    </a:lnTo>
                    <a:lnTo>
                      <a:pt x="546817" y="432594"/>
                    </a:lnTo>
                    <a:lnTo>
                      <a:pt x="546817" y="861217"/>
                    </a:lnTo>
                    <a:lnTo>
                      <a:pt x="680167" y="861217"/>
                    </a:lnTo>
                    <a:lnTo>
                      <a:pt x="413467" y="1192213"/>
                    </a:lnTo>
                    <a:lnTo>
                      <a:pt x="146767" y="861217"/>
                    </a:lnTo>
                    <a:lnTo>
                      <a:pt x="280117" y="861217"/>
                    </a:lnTo>
                    <a:lnTo>
                      <a:pt x="280117" y="588169"/>
                    </a:lnTo>
                    <a:lnTo>
                      <a:pt x="112362" y="588169"/>
                    </a:lnTo>
                    <a:cubicBezTo>
                      <a:pt x="50306" y="588169"/>
                      <a:pt x="0" y="537863"/>
                      <a:pt x="0" y="4758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117"/>
              <p:cNvSpPr/>
              <p:nvPr/>
            </p:nvSpPr>
            <p:spPr>
              <a:xfrm rot="16200000">
                <a:off x="3857159" y="2790676"/>
                <a:ext cx="559588" cy="1189837"/>
              </a:xfrm>
              <a:custGeom>
                <a:avLst/>
                <a:gdLst>
                  <a:gd name="connsiteX0" fmla="*/ 236481 w 559588"/>
                  <a:gd name="connsiteY0" fmla="*/ 607831 h 1189837"/>
                  <a:gd name="connsiteX1" fmla="*/ 211501 w 559588"/>
                  <a:gd name="connsiteY1" fmla="*/ 612875 h 1189837"/>
                  <a:gd name="connsiteX2" fmla="*/ 142876 w 559588"/>
                  <a:gd name="connsiteY2" fmla="*/ 716407 h 1189837"/>
                  <a:gd name="connsiteX3" fmla="*/ 142876 w 559588"/>
                  <a:gd name="connsiteY3" fmla="*/ 802833 h 1189837"/>
                  <a:gd name="connsiteX4" fmla="*/ 142877 w 559588"/>
                  <a:gd name="connsiteY4" fmla="*/ 802838 h 1189837"/>
                  <a:gd name="connsiteX5" fmla="*/ 142877 w 559588"/>
                  <a:gd name="connsiteY5" fmla="*/ 1189837 h 1189837"/>
                  <a:gd name="connsiteX6" fmla="*/ 0 w 559588"/>
                  <a:gd name="connsiteY6" fmla="*/ 1189837 h 1189837"/>
                  <a:gd name="connsiteX7" fmla="*/ 0 w 559588"/>
                  <a:gd name="connsiteY7" fmla="*/ 717356 h 1189837"/>
                  <a:gd name="connsiteX8" fmla="*/ 113304 w 559588"/>
                  <a:gd name="connsiteY8" fmla="*/ 604052 h 1189837"/>
                  <a:gd name="connsiteX9" fmla="*/ 217762 w 559588"/>
                  <a:gd name="connsiteY9" fmla="*/ 604052 h 1189837"/>
                  <a:gd name="connsiteX10" fmla="*/ 539393 w 559588"/>
                  <a:gd name="connsiteY10" fmla="*/ 915195 h 1189837"/>
                  <a:gd name="connsiteX11" fmla="*/ 454027 w 559588"/>
                  <a:gd name="connsiteY11" fmla="*/ 915195 h 1189837"/>
                  <a:gd name="connsiteX12" fmla="*/ 454027 w 559588"/>
                  <a:gd name="connsiteY12" fmla="*/ 915195 h 1189837"/>
                  <a:gd name="connsiteX13" fmla="*/ 539391 w 559588"/>
                  <a:gd name="connsiteY13" fmla="*/ 915195 h 1189837"/>
                  <a:gd name="connsiteX14" fmla="*/ 559588 w 559588"/>
                  <a:gd name="connsiteY14" fmla="*/ 0 h 1189837"/>
                  <a:gd name="connsiteX15" fmla="*/ 559425 w 559588"/>
                  <a:gd name="connsiteY15" fmla="*/ 306 h 1189837"/>
                  <a:gd name="connsiteX16" fmla="*/ 558007 w 559588"/>
                  <a:gd name="connsiteY16" fmla="*/ 2066 h 1189837"/>
                  <a:gd name="connsiteX17" fmla="*/ 556343 w 559588"/>
                  <a:gd name="connsiteY17" fmla="*/ 1 h 1189837"/>
                  <a:gd name="connsiteX18" fmla="*/ 289643 w 559588"/>
                  <a:gd name="connsiteY18" fmla="*/ 330997 h 1189837"/>
                  <a:gd name="connsiteX19" fmla="*/ 292971 w 559588"/>
                  <a:gd name="connsiteY19" fmla="*/ 330997 h 1189837"/>
                  <a:gd name="connsiteX20" fmla="*/ 292970 w 559588"/>
                  <a:gd name="connsiteY20" fmla="*/ 330998 h 1189837"/>
                  <a:gd name="connsiteX21" fmla="*/ 422993 w 559588"/>
                  <a:gd name="connsiteY21" fmla="*/ 330998 h 1189837"/>
                  <a:gd name="connsiteX22" fmla="*/ 422993 w 559588"/>
                  <a:gd name="connsiteY22" fmla="*/ 604045 h 1189837"/>
                  <a:gd name="connsiteX23" fmla="*/ 283368 w 559588"/>
                  <a:gd name="connsiteY23" fmla="*/ 604045 h 1189837"/>
                  <a:gd name="connsiteX24" fmla="*/ 283368 w 559588"/>
                  <a:gd name="connsiteY24" fmla="*/ 330997 h 1189837"/>
                  <a:gd name="connsiteX25" fmla="*/ 150018 w 559588"/>
                  <a:gd name="connsiteY25" fmla="*/ 330997 h 1189837"/>
                  <a:gd name="connsiteX26" fmla="*/ 416718 w 559588"/>
                  <a:gd name="connsiteY26" fmla="*/ 1 h 1189837"/>
                  <a:gd name="connsiteX27" fmla="*/ 416717 w 559588"/>
                  <a:gd name="connsiteY27" fmla="*/ 0 h 118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59588" h="1189837">
                    <a:moveTo>
                      <a:pt x="236481" y="607831"/>
                    </a:moveTo>
                    <a:lnTo>
                      <a:pt x="211501" y="612875"/>
                    </a:lnTo>
                    <a:cubicBezTo>
                      <a:pt x="171173" y="629932"/>
                      <a:pt x="142876" y="669865"/>
                      <a:pt x="142876" y="716407"/>
                    </a:cubicBezTo>
                    <a:lnTo>
                      <a:pt x="142876" y="802833"/>
                    </a:lnTo>
                    <a:lnTo>
                      <a:pt x="142877" y="802838"/>
                    </a:lnTo>
                    <a:lnTo>
                      <a:pt x="142877" y="1189837"/>
                    </a:lnTo>
                    <a:lnTo>
                      <a:pt x="0" y="1189837"/>
                    </a:lnTo>
                    <a:lnTo>
                      <a:pt x="0" y="717356"/>
                    </a:lnTo>
                    <a:cubicBezTo>
                      <a:pt x="0" y="654780"/>
                      <a:pt x="50728" y="604052"/>
                      <a:pt x="113304" y="604052"/>
                    </a:cubicBezTo>
                    <a:lnTo>
                      <a:pt x="217762" y="604052"/>
                    </a:lnTo>
                    <a:close/>
                    <a:moveTo>
                      <a:pt x="539393" y="915195"/>
                    </a:moveTo>
                    <a:lnTo>
                      <a:pt x="454027" y="915195"/>
                    </a:lnTo>
                    <a:lnTo>
                      <a:pt x="454027" y="915195"/>
                    </a:lnTo>
                    <a:lnTo>
                      <a:pt x="539391" y="915195"/>
                    </a:lnTo>
                    <a:close/>
                    <a:moveTo>
                      <a:pt x="559588" y="0"/>
                    </a:moveTo>
                    <a:lnTo>
                      <a:pt x="559425" y="306"/>
                    </a:lnTo>
                    <a:lnTo>
                      <a:pt x="558007" y="2066"/>
                    </a:lnTo>
                    <a:lnTo>
                      <a:pt x="556343" y="1"/>
                    </a:lnTo>
                    <a:lnTo>
                      <a:pt x="289643" y="330997"/>
                    </a:lnTo>
                    <a:lnTo>
                      <a:pt x="292971" y="330997"/>
                    </a:lnTo>
                    <a:lnTo>
                      <a:pt x="292970" y="330998"/>
                    </a:lnTo>
                    <a:lnTo>
                      <a:pt x="422993" y="330998"/>
                    </a:lnTo>
                    <a:lnTo>
                      <a:pt x="422993" y="604045"/>
                    </a:lnTo>
                    <a:lnTo>
                      <a:pt x="283368" y="604045"/>
                    </a:lnTo>
                    <a:lnTo>
                      <a:pt x="283368" y="330997"/>
                    </a:lnTo>
                    <a:lnTo>
                      <a:pt x="150018" y="330997"/>
                    </a:lnTo>
                    <a:lnTo>
                      <a:pt x="416718" y="1"/>
                    </a:lnTo>
                    <a:lnTo>
                      <a:pt x="416717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" name="Oval 119"/>
            <p:cNvSpPr/>
            <p:nvPr/>
          </p:nvSpPr>
          <p:spPr>
            <a:xfrm>
              <a:off x="4132527" y="3831266"/>
              <a:ext cx="594355" cy="5943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122"/>
            <p:cNvSpPr/>
            <p:nvPr/>
          </p:nvSpPr>
          <p:spPr bwMode="auto">
            <a:xfrm>
              <a:off x="4293179" y="4034781"/>
              <a:ext cx="273051" cy="187325"/>
            </a:xfrm>
            <a:custGeom>
              <a:avLst/>
              <a:gdLst/>
              <a:ahLst/>
              <a:cxnLst>
                <a:cxn ang="0">
                  <a:pos x="78" y="45"/>
                </a:cxn>
                <a:cxn ang="0">
                  <a:pos x="110" y="69"/>
                </a:cxn>
                <a:cxn ang="0">
                  <a:pos x="111" y="72"/>
                </a:cxn>
                <a:cxn ang="0">
                  <a:pos x="108" y="73"/>
                </a:cxn>
                <a:cxn ang="0">
                  <a:pos x="73" y="49"/>
                </a:cxn>
                <a:cxn ang="0">
                  <a:pos x="72" y="49"/>
                </a:cxn>
                <a:cxn ang="0">
                  <a:pos x="62" y="57"/>
                </a:cxn>
                <a:cxn ang="0">
                  <a:pos x="59" y="58"/>
                </a:cxn>
                <a:cxn ang="0">
                  <a:pos x="57" y="57"/>
                </a:cxn>
                <a:cxn ang="0">
                  <a:pos x="47" y="49"/>
                </a:cxn>
                <a:cxn ang="0">
                  <a:pos x="46" y="49"/>
                </a:cxn>
                <a:cxn ang="0">
                  <a:pos x="11" y="73"/>
                </a:cxn>
                <a:cxn ang="0">
                  <a:pos x="8" y="72"/>
                </a:cxn>
                <a:cxn ang="0">
                  <a:pos x="8" y="69"/>
                </a:cxn>
                <a:cxn ang="0">
                  <a:pos x="41" y="45"/>
                </a:cxn>
                <a:cxn ang="0">
                  <a:pos x="41" y="44"/>
                </a:cxn>
                <a:cxn ang="0">
                  <a:pos x="8" y="14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1" y="9"/>
                </a:cxn>
                <a:cxn ang="0">
                  <a:pos x="58" y="51"/>
                </a:cxn>
                <a:cxn ang="0">
                  <a:pos x="59" y="51"/>
                </a:cxn>
                <a:cxn ang="0">
                  <a:pos x="61" y="51"/>
                </a:cxn>
                <a:cxn ang="0">
                  <a:pos x="108" y="9"/>
                </a:cxn>
                <a:cxn ang="0">
                  <a:pos x="110" y="8"/>
                </a:cxn>
                <a:cxn ang="0">
                  <a:pos x="112" y="10"/>
                </a:cxn>
                <a:cxn ang="0">
                  <a:pos x="111" y="14"/>
                </a:cxn>
                <a:cxn ang="0">
                  <a:pos x="78" y="44"/>
                </a:cxn>
                <a:cxn ang="0">
                  <a:pos x="78" y="45"/>
                </a:cxn>
                <a:cxn ang="0">
                  <a:pos x="114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5" y="82"/>
                </a:cxn>
                <a:cxn ang="0">
                  <a:pos x="114" y="82"/>
                </a:cxn>
                <a:cxn ang="0">
                  <a:pos x="119" y="77"/>
                </a:cxn>
                <a:cxn ang="0">
                  <a:pos x="119" y="5"/>
                </a:cxn>
                <a:cxn ang="0">
                  <a:pos x="114" y="0"/>
                </a:cxn>
              </a:cxnLst>
              <a:rect l="0" t="0" r="r" b="b"/>
              <a:pathLst>
                <a:path w="119" h="82">
                  <a:moveTo>
                    <a:pt x="78" y="45"/>
                  </a:moveTo>
                  <a:cubicBezTo>
                    <a:pt x="87" y="51"/>
                    <a:pt x="110" y="69"/>
                    <a:pt x="110" y="69"/>
                  </a:cubicBezTo>
                  <a:cubicBezTo>
                    <a:pt x="111" y="70"/>
                    <a:pt x="111" y="71"/>
                    <a:pt x="111" y="72"/>
                  </a:cubicBezTo>
                  <a:cubicBezTo>
                    <a:pt x="110" y="73"/>
                    <a:pt x="109" y="74"/>
                    <a:pt x="108" y="73"/>
                  </a:cubicBezTo>
                  <a:cubicBezTo>
                    <a:pt x="108" y="73"/>
                    <a:pt x="83" y="55"/>
                    <a:pt x="73" y="49"/>
                  </a:cubicBezTo>
                  <a:cubicBezTo>
                    <a:pt x="73" y="48"/>
                    <a:pt x="72" y="49"/>
                    <a:pt x="72" y="49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8"/>
                    <a:pt x="60" y="58"/>
                    <a:pt x="59" y="58"/>
                  </a:cubicBezTo>
                  <a:cubicBezTo>
                    <a:pt x="59" y="58"/>
                    <a:pt x="58" y="58"/>
                    <a:pt x="57" y="57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6" y="48"/>
                    <a:pt x="46" y="49"/>
                  </a:cubicBezTo>
                  <a:cubicBezTo>
                    <a:pt x="36" y="55"/>
                    <a:pt x="11" y="73"/>
                    <a:pt x="11" y="73"/>
                  </a:cubicBezTo>
                  <a:cubicBezTo>
                    <a:pt x="10" y="74"/>
                    <a:pt x="8" y="73"/>
                    <a:pt x="8" y="72"/>
                  </a:cubicBezTo>
                  <a:cubicBezTo>
                    <a:pt x="7" y="71"/>
                    <a:pt x="7" y="70"/>
                    <a:pt x="8" y="69"/>
                  </a:cubicBezTo>
                  <a:cubicBezTo>
                    <a:pt x="8" y="69"/>
                    <a:pt x="32" y="51"/>
                    <a:pt x="41" y="45"/>
                  </a:cubicBezTo>
                  <a:cubicBezTo>
                    <a:pt x="42" y="44"/>
                    <a:pt x="41" y="44"/>
                    <a:pt x="41" y="4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3"/>
                    <a:pt x="6" y="11"/>
                    <a:pt x="7" y="10"/>
                  </a:cubicBezTo>
                  <a:cubicBezTo>
                    <a:pt x="7" y="9"/>
                    <a:pt x="8" y="8"/>
                    <a:pt x="9" y="8"/>
                  </a:cubicBezTo>
                  <a:cubicBezTo>
                    <a:pt x="10" y="8"/>
                    <a:pt x="10" y="9"/>
                    <a:pt x="11" y="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0" y="51"/>
                    <a:pt x="61" y="5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9" y="9"/>
                    <a:pt x="109" y="8"/>
                    <a:pt x="110" y="8"/>
                  </a:cubicBezTo>
                  <a:cubicBezTo>
                    <a:pt x="111" y="8"/>
                    <a:pt x="112" y="9"/>
                    <a:pt x="112" y="10"/>
                  </a:cubicBezTo>
                  <a:cubicBezTo>
                    <a:pt x="113" y="11"/>
                    <a:pt x="112" y="13"/>
                    <a:pt x="111" y="1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7" y="44"/>
                    <a:pt x="78" y="45"/>
                  </a:cubicBezTo>
                  <a:moveTo>
                    <a:pt x="1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0"/>
                    <a:pt x="2" y="82"/>
                    <a:pt x="5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7" y="82"/>
                    <a:pt x="119" y="80"/>
                    <a:pt x="119" y="77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3"/>
                    <a:pt x="117" y="0"/>
                    <a:pt x="114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Oval 118"/>
            <p:cNvSpPr/>
            <p:nvPr/>
          </p:nvSpPr>
          <p:spPr>
            <a:xfrm>
              <a:off x="7602183" y="2721719"/>
              <a:ext cx="594355" cy="5943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123"/>
            <p:cNvGrpSpPr/>
            <p:nvPr/>
          </p:nvGrpSpPr>
          <p:grpSpPr>
            <a:xfrm>
              <a:off x="7756469" y="2883959"/>
              <a:ext cx="285750" cy="269875"/>
              <a:chOff x="5530851" y="1866899"/>
              <a:chExt cx="285750" cy="269875"/>
            </a:xfrm>
            <a:solidFill>
              <a:schemeClr val="bg1"/>
            </a:solidFill>
          </p:grpSpPr>
          <p:sp>
            <p:nvSpPr>
              <p:cNvPr id="30" name="Oval 124"/>
              <p:cNvSpPr/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25"/>
              <p:cNvSpPr/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2" name="Oval 121"/>
            <p:cNvSpPr/>
            <p:nvPr/>
          </p:nvSpPr>
          <p:spPr>
            <a:xfrm>
              <a:off x="7615678" y="3831266"/>
              <a:ext cx="594355" cy="5943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" name="Group 126"/>
            <p:cNvGrpSpPr/>
            <p:nvPr/>
          </p:nvGrpSpPr>
          <p:grpSpPr>
            <a:xfrm>
              <a:off x="7776330" y="3988743"/>
              <a:ext cx="273051" cy="279400"/>
              <a:chOff x="2308225" y="2935287"/>
              <a:chExt cx="273050" cy="279400"/>
            </a:xfrm>
            <a:solidFill>
              <a:schemeClr val="bg1"/>
            </a:solidFill>
          </p:grpSpPr>
          <p:sp>
            <p:nvSpPr>
              <p:cNvPr id="28" name="Freeform: Shape 127"/>
              <p:cNvSpPr/>
              <p:nvPr/>
            </p:nvSpPr>
            <p:spPr bwMode="auto">
              <a:xfrm>
                <a:off x="2308225" y="2935287"/>
                <a:ext cx="246062" cy="279400"/>
              </a:xfrm>
              <a:custGeom>
                <a:avLst/>
                <a:gdLst/>
                <a:ahLst/>
                <a:cxnLst>
                  <a:cxn ang="0">
                    <a:pos x="66" y="97"/>
                  </a:cxn>
                  <a:cxn ang="0">
                    <a:pos x="95" y="68"/>
                  </a:cxn>
                  <a:cxn ang="0">
                    <a:pos x="103" y="69"/>
                  </a:cxn>
                  <a:cxn ang="0">
                    <a:pos x="105" y="67"/>
                  </a:cxn>
                  <a:cxn ang="0">
                    <a:pos x="107" y="55"/>
                  </a:cxn>
                  <a:cxn ang="0">
                    <a:pos x="107" y="20"/>
                  </a:cxn>
                  <a:cxn ang="0">
                    <a:pos x="104" y="17"/>
                  </a:cxn>
                  <a:cxn ang="0">
                    <a:pos x="85" y="15"/>
                  </a:cxn>
                  <a:cxn ang="0">
                    <a:pos x="53" y="0"/>
                  </a:cxn>
                  <a:cxn ang="0">
                    <a:pos x="26" y="15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55"/>
                  </a:cxn>
                  <a:cxn ang="0">
                    <a:pos x="53" y="122"/>
                  </a:cxn>
                  <a:cxn ang="0">
                    <a:pos x="70" y="114"/>
                  </a:cxn>
                  <a:cxn ang="0">
                    <a:pos x="70" y="112"/>
                  </a:cxn>
                  <a:cxn ang="0">
                    <a:pos x="66" y="97"/>
                  </a:cxn>
                </a:cxnLst>
                <a:rect l="0" t="0" r="r" b="b"/>
                <a:pathLst>
                  <a:path w="107" h="122">
                    <a:moveTo>
                      <a:pt x="66" y="97"/>
                    </a:moveTo>
                    <a:cubicBezTo>
                      <a:pt x="66" y="81"/>
                      <a:pt x="79" y="68"/>
                      <a:pt x="95" y="68"/>
                    </a:cubicBezTo>
                    <a:cubicBezTo>
                      <a:pt x="98" y="68"/>
                      <a:pt x="101" y="68"/>
                      <a:pt x="103" y="69"/>
                    </a:cubicBezTo>
                    <a:cubicBezTo>
                      <a:pt x="104" y="69"/>
                      <a:pt x="105" y="68"/>
                      <a:pt x="105" y="67"/>
                    </a:cubicBezTo>
                    <a:cubicBezTo>
                      <a:pt x="106" y="63"/>
                      <a:pt x="107" y="59"/>
                      <a:pt x="107" y="55"/>
                    </a:cubicBezTo>
                    <a:cubicBezTo>
                      <a:pt x="107" y="55"/>
                      <a:pt x="107" y="20"/>
                      <a:pt x="107" y="20"/>
                    </a:cubicBezTo>
                    <a:cubicBezTo>
                      <a:pt x="107" y="17"/>
                      <a:pt x="105" y="17"/>
                      <a:pt x="104" y="17"/>
                    </a:cubicBezTo>
                    <a:cubicBezTo>
                      <a:pt x="98" y="17"/>
                      <a:pt x="91" y="17"/>
                      <a:pt x="85" y="15"/>
                    </a:cubicBezTo>
                    <a:cubicBezTo>
                      <a:pt x="71" y="11"/>
                      <a:pt x="58" y="0"/>
                      <a:pt x="53" y="0"/>
                    </a:cubicBezTo>
                    <a:cubicBezTo>
                      <a:pt x="49" y="0"/>
                      <a:pt x="40" y="11"/>
                      <a:pt x="26" y="15"/>
                    </a:cubicBezTo>
                    <a:cubicBezTo>
                      <a:pt x="18" y="17"/>
                      <a:pt x="10" y="17"/>
                      <a:pt x="3" y="16"/>
                    </a:cubicBezTo>
                    <a:cubicBezTo>
                      <a:pt x="2" y="16"/>
                      <a:pt x="1" y="16"/>
                      <a:pt x="1" y="19"/>
                    </a:cubicBezTo>
                    <a:cubicBezTo>
                      <a:pt x="1" y="20"/>
                      <a:pt x="0" y="55"/>
                      <a:pt x="0" y="55"/>
                    </a:cubicBezTo>
                    <a:cubicBezTo>
                      <a:pt x="0" y="90"/>
                      <a:pt x="43" y="122"/>
                      <a:pt x="53" y="122"/>
                    </a:cubicBezTo>
                    <a:cubicBezTo>
                      <a:pt x="57" y="122"/>
                      <a:pt x="62" y="120"/>
                      <a:pt x="70" y="114"/>
                    </a:cubicBezTo>
                    <a:cubicBezTo>
                      <a:pt x="71" y="113"/>
                      <a:pt x="70" y="113"/>
                      <a:pt x="70" y="112"/>
                    </a:cubicBezTo>
                    <a:cubicBezTo>
                      <a:pt x="67" y="108"/>
                      <a:pt x="66" y="102"/>
                      <a:pt x="66" y="9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28"/>
              <p:cNvSpPr/>
              <p:nvPr/>
            </p:nvSpPr>
            <p:spPr bwMode="auto">
              <a:xfrm>
                <a:off x="2471738" y="3121024"/>
                <a:ext cx="109537" cy="73025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20" y="31"/>
                  </a:cxn>
                  <a:cxn ang="0">
                    <a:pos x="2" y="17"/>
                  </a:cxn>
                  <a:cxn ang="0">
                    <a:pos x="1" y="14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19" y="19"/>
                  </a:cxn>
                  <a:cxn ang="0">
                    <a:pos x="23" y="18"/>
                  </a:cxn>
                  <a:cxn ang="0">
                    <a:pos x="40" y="1"/>
                  </a:cxn>
                  <a:cxn ang="0">
                    <a:pos x="44" y="1"/>
                  </a:cxn>
                  <a:cxn ang="0">
                    <a:pos x="47" y="3"/>
                  </a:cxn>
                  <a:cxn ang="0">
                    <a:pos x="47" y="7"/>
                  </a:cxn>
                  <a:cxn ang="0">
                    <a:pos x="24" y="31"/>
                  </a:cxn>
                </a:cxnLst>
                <a:rect l="0" t="0" r="r" b="b"/>
                <a:pathLst>
                  <a:path w="48" h="32">
                    <a:moveTo>
                      <a:pt x="24" y="31"/>
                    </a:moveTo>
                    <a:cubicBezTo>
                      <a:pt x="23" y="32"/>
                      <a:pt x="21" y="32"/>
                      <a:pt x="20" y="3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5"/>
                      <a:pt x="1" y="1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6" y="9"/>
                      <a:pt x="7" y="1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20"/>
                      <a:pt x="22" y="20"/>
                      <a:pt x="23" y="1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4"/>
                      <a:pt x="48" y="6"/>
                      <a:pt x="47" y="7"/>
                    </a:cubicBezTo>
                    <a:lnTo>
                      <a:pt x="2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Oval 120"/>
            <p:cNvSpPr/>
            <p:nvPr/>
          </p:nvSpPr>
          <p:spPr>
            <a:xfrm>
              <a:off x="4145641" y="2721719"/>
              <a:ext cx="594355" cy="5943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29"/>
            <p:cNvSpPr/>
            <p:nvPr/>
          </p:nvSpPr>
          <p:spPr bwMode="auto">
            <a:xfrm>
              <a:off x="4307089" y="2885546"/>
              <a:ext cx="271463" cy="266700"/>
            </a:xfrm>
            <a:custGeom>
              <a:avLst/>
              <a:gdLst/>
              <a:ahLst/>
              <a:cxnLst>
                <a:cxn ang="0">
                  <a:pos x="107" y="50"/>
                </a:cxn>
                <a:cxn ang="0">
                  <a:pos x="59" y="6"/>
                </a:cxn>
                <a:cxn ang="0">
                  <a:pos x="12" y="50"/>
                </a:cxn>
                <a:cxn ang="0">
                  <a:pos x="16" y="50"/>
                </a:cxn>
                <a:cxn ang="0">
                  <a:pos x="25" y="26"/>
                </a:cxn>
                <a:cxn ang="0">
                  <a:pos x="59" y="11"/>
                </a:cxn>
                <a:cxn ang="0">
                  <a:pos x="93" y="26"/>
                </a:cxn>
                <a:cxn ang="0">
                  <a:pos x="103" y="50"/>
                </a:cxn>
                <a:cxn ang="0">
                  <a:pos x="107" y="50"/>
                </a:cxn>
                <a:cxn ang="0">
                  <a:pos x="96" y="64"/>
                </a:cxn>
                <a:cxn ang="0">
                  <a:pos x="96" y="56"/>
                </a:cxn>
                <a:cxn ang="0">
                  <a:pos x="72" y="47"/>
                </a:cxn>
                <a:cxn ang="0">
                  <a:pos x="75" y="54"/>
                </a:cxn>
                <a:cxn ang="0">
                  <a:pos x="46" y="38"/>
                </a:cxn>
                <a:cxn ang="0">
                  <a:pos x="45" y="36"/>
                </a:cxn>
                <a:cxn ang="0">
                  <a:pos x="45" y="36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22" y="59"/>
                </a:cxn>
                <a:cxn ang="0">
                  <a:pos x="22" y="64"/>
                </a:cxn>
                <a:cxn ang="0">
                  <a:pos x="25" y="79"/>
                </a:cxn>
                <a:cxn ang="0">
                  <a:pos x="49" y="89"/>
                </a:cxn>
                <a:cxn ang="0">
                  <a:pos x="58" y="84"/>
                </a:cxn>
                <a:cxn ang="0">
                  <a:pos x="68" y="92"/>
                </a:cxn>
                <a:cxn ang="0">
                  <a:pos x="58" y="99"/>
                </a:cxn>
                <a:cxn ang="0">
                  <a:pos x="49" y="94"/>
                </a:cxn>
                <a:cxn ang="0">
                  <a:pos x="30" y="90"/>
                </a:cxn>
                <a:cxn ang="0">
                  <a:pos x="59" y="109"/>
                </a:cxn>
                <a:cxn ang="0">
                  <a:pos x="96" y="64"/>
                </a:cxn>
                <a:cxn ang="0">
                  <a:pos x="119" y="60"/>
                </a:cxn>
                <a:cxn ang="0">
                  <a:pos x="119" y="72"/>
                </a:cxn>
                <a:cxn ang="0">
                  <a:pos x="108" y="82"/>
                </a:cxn>
                <a:cxn ang="0">
                  <a:pos x="100" y="82"/>
                </a:cxn>
                <a:cxn ang="0">
                  <a:pos x="59" y="116"/>
                </a:cxn>
                <a:cxn ang="0">
                  <a:pos x="18" y="82"/>
                </a:cxn>
                <a:cxn ang="0">
                  <a:pos x="10" y="82"/>
                </a:cxn>
                <a:cxn ang="0">
                  <a:pos x="0" y="72"/>
                </a:cxn>
                <a:cxn ang="0">
                  <a:pos x="0" y="60"/>
                </a:cxn>
                <a:cxn ang="0">
                  <a:pos x="5" y="51"/>
                </a:cxn>
                <a:cxn ang="0">
                  <a:pos x="20" y="13"/>
                </a:cxn>
                <a:cxn ang="0">
                  <a:pos x="59" y="0"/>
                </a:cxn>
                <a:cxn ang="0">
                  <a:pos x="99" y="13"/>
                </a:cxn>
                <a:cxn ang="0">
                  <a:pos x="113" y="51"/>
                </a:cxn>
                <a:cxn ang="0">
                  <a:pos x="119" y="60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75" y="70"/>
                </a:cxn>
                <a:cxn ang="0">
                  <a:pos x="81" y="64"/>
                </a:cxn>
                <a:cxn ang="0">
                  <a:pos x="75" y="58"/>
                </a:cxn>
                <a:cxn ang="0">
                  <a:pos x="50" y="64"/>
                </a:cxn>
                <a:cxn ang="0">
                  <a:pos x="44" y="70"/>
                </a:cxn>
                <a:cxn ang="0">
                  <a:pos x="38" y="64"/>
                </a:cxn>
                <a:cxn ang="0">
                  <a:pos x="44" y="58"/>
                </a:cxn>
                <a:cxn ang="0">
                  <a:pos x="50" y="64"/>
                </a:cxn>
              </a:cxnLst>
              <a:rect l="0" t="0" r="r" b="b"/>
              <a:pathLst>
                <a:path w="119" h="116">
                  <a:moveTo>
                    <a:pt x="107" y="50"/>
                  </a:moveTo>
                  <a:cubicBezTo>
                    <a:pt x="106" y="21"/>
                    <a:pt x="90" y="6"/>
                    <a:pt x="59" y="6"/>
                  </a:cubicBezTo>
                  <a:cubicBezTo>
                    <a:pt x="29" y="6"/>
                    <a:pt x="12" y="21"/>
                    <a:pt x="1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0"/>
                    <a:pt x="20" y="32"/>
                    <a:pt x="25" y="26"/>
                  </a:cubicBezTo>
                  <a:cubicBezTo>
                    <a:pt x="33" y="16"/>
                    <a:pt x="44" y="11"/>
                    <a:pt x="59" y="11"/>
                  </a:cubicBezTo>
                  <a:cubicBezTo>
                    <a:pt x="74" y="11"/>
                    <a:pt x="86" y="16"/>
                    <a:pt x="93" y="26"/>
                  </a:cubicBezTo>
                  <a:cubicBezTo>
                    <a:pt x="98" y="32"/>
                    <a:pt x="101" y="40"/>
                    <a:pt x="103" y="50"/>
                  </a:cubicBezTo>
                  <a:lnTo>
                    <a:pt x="107" y="50"/>
                  </a:lnTo>
                  <a:close/>
                  <a:moveTo>
                    <a:pt x="96" y="64"/>
                  </a:moveTo>
                  <a:cubicBezTo>
                    <a:pt x="96" y="61"/>
                    <a:pt x="96" y="59"/>
                    <a:pt x="96" y="56"/>
                  </a:cubicBezTo>
                  <a:cubicBezTo>
                    <a:pt x="91" y="52"/>
                    <a:pt x="83" y="49"/>
                    <a:pt x="72" y="47"/>
                  </a:cubicBezTo>
                  <a:cubicBezTo>
                    <a:pt x="73" y="49"/>
                    <a:pt x="75" y="51"/>
                    <a:pt x="75" y="54"/>
                  </a:cubicBezTo>
                  <a:cubicBezTo>
                    <a:pt x="69" y="49"/>
                    <a:pt x="56" y="50"/>
                    <a:pt x="46" y="38"/>
                  </a:cubicBezTo>
                  <a:cubicBezTo>
                    <a:pt x="46" y="38"/>
                    <a:pt x="45" y="37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3" y="34"/>
                    <a:pt x="42" y="33"/>
                    <a:pt x="42" y="34"/>
                  </a:cubicBezTo>
                  <a:cubicBezTo>
                    <a:pt x="42" y="47"/>
                    <a:pt x="33" y="58"/>
                    <a:pt x="22" y="59"/>
                  </a:cubicBezTo>
                  <a:cubicBezTo>
                    <a:pt x="22" y="61"/>
                    <a:pt x="22" y="62"/>
                    <a:pt x="22" y="64"/>
                  </a:cubicBezTo>
                  <a:cubicBezTo>
                    <a:pt x="22" y="69"/>
                    <a:pt x="23" y="75"/>
                    <a:pt x="25" y="79"/>
                  </a:cubicBezTo>
                  <a:cubicBezTo>
                    <a:pt x="31" y="86"/>
                    <a:pt x="40" y="88"/>
                    <a:pt x="49" y="89"/>
                  </a:cubicBezTo>
                  <a:cubicBezTo>
                    <a:pt x="50" y="86"/>
                    <a:pt x="54" y="84"/>
                    <a:pt x="58" y="84"/>
                  </a:cubicBezTo>
                  <a:cubicBezTo>
                    <a:pt x="64" y="84"/>
                    <a:pt x="68" y="88"/>
                    <a:pt x="68" y="92"/>
                  </a:cubicBezTo>
                  <a:cubicBezTo>
                    <a:pt x="68" y="96"/>
                    <a:pt x="64" y="99"/>
                    <a:pt x="58" y="99"/>
                  </a:cubicBezTo>
                  <a:cubicBezTo>
                    <a:pt x="54" y="99"/>
                    <a:pt x="50" y="97"/>
                    <a:pt x="49" y="94"/>
                  </a:cubicBezTo>
                  <a:cubicBezTo>
                    <a:pt x="43" y="94"/>
                    <a:pt x="36" y="93"/>
                    <a:pt x="30" y="90"/>
                  </a:cubicBezTo>
                  <a:cubicBezTo>
                    <a:pt x="38" y="102"/>
                    <a:pt x="51" y="109"/>
                    <a:pt x="59" y="109"/>
                  </a:cubicBezTo>
                  <a:cubicBezTo>
                    <a:pt x="72" y="109"/>
                    <a:pt x="96" y="93"/>
                    <a:pt x="96" y="64"/>
                  </a:cubicBezTo>
                  <a:moveTo>
                    <a:pt x="119" y="60"/>
                  </a:moveTo>
                  <a:cubicBezTo>
                    <a:pt x="119" y="72"/>
                    <a:pt x="119" y="72"/>
                    <a:pt x="119" y="72"/>
                  </a:cubicBezTo>
                  <a:cubicBezTo>
                    <a:pt x="119" y="78"/>
                    <a:pt x="114" y="82"/>
                    <a:pt x="108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3" y="103"/>
                    <a:pt x="73" y="116"/>
                    <a:pt x="59" y="116"/>
                  </a:cubicBezTo>
                  <a:cubicBezTo>
                    <a:pt x="45" y="116"/>
                    <a:pt x="26" y="103"/>
                    <a:pt x="18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5" y="82"/>
                    <a:pt x="0" y="78"/>
                    <a:pt x="0" y="7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2" y="53"/>
                    <a:pt x="5" y="51"/>
                  </a:cubicBezTo>
                  <a:cubicBezTo>
                    <a:pt x="6" y="35"/>
                    <a:pt x="10" y="22"/>
                    <a:pt x="20" y="13"/>
                  </a:cubicBezTo>
                  <a:cubicBezTo>
                    <a:pt x="29" y="4"/>
                    <a:pt x="42" y="0"/>
                    <a:pt x="59" y="0"/>
                  </a:cubicBezTo>
                  <a:cubicBezTo>
                    <a:pt x="76" y="0"/>
                    <a:pt x="89" y="4"/>
                    <a:pt x="99" y="13"/>
                  </a:cubicBezTo>
                  <a:cubicBezTo>
                    <a:pt x="108" y="22"/>
                    <a:pt x="113" y="35"/>
                    <a:pt x="113" y="51"/>
                  </a:cubicBezTo>
                  <a:cubicBezTo>
                    <a:pt x="116" y="53"/>
                    <a:pt x="119" y="56"/>
                    <a:pt x="119" y="60"/>
                  </a:cubicBezTo>
                  <a:moveTo>
                    <a:pt x="75" y="58"/>
                  </a:moveTo>
                  <a:cubicBezTo>
                    <a:pt x="71" y="58"/>
                    <a:pt x="69" y="60"/>
                    <a:pt x="69" y="64"/>
                  </a:cubicBezTo>
                  <a:cubicBezTo>
                    <a:pt x="69" y="67"/>
                    <a:pt x="71" y="70"/>
                    <a:pt x="75" y="70"/>
                  </a:cubicBezTo>
                  <a:cubicBezTo>
                    <a:pt x="78" y="70"/>
                    <a:pt x="81" y="67"/>
                    <a:pt x="81" y="64"/>
                  </a:cubicBezTo>
                  <a:cubicBezTo>
                    <a:pt x="81" y="60"/>
                    <a:pt x="78" y="58"/>
                    <a:pt x="75" y="58"/>
                  </a:cubicBezTo>
                  <a:moveTo>
                    <a:pt x="50" y="64"/>
                  </a:moveTo>
                  <a:cubicBezTo>
                    <a:pt x="50" y="67"/>
                    <a:pt x="47" y="70"/>
                    <a:pt x="44" y="70"/>
                  </a:cubicBezTo>
                  <a:cubicBezTo>
                    <a:pt x="40" y="70"/>
                    <a:pt x="38" y="67"/>
                    <a:pt x="38" y="64"/>
                  </a:cubicBezTo>
                  <a:cubicBezTo>
                    <a:pt x="38" y="60"/>
                    <a:pt x="40" y="58"/>
                    <a:pt x="44" y="58"/>
                  </a:cubicBezTo>
                  <a:cubicBezTo>
                    <a:pt x="47" y="58"/>
                    <a:pt x="50" y="60"/>
                    <a:pt x="50" y="6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6" name="Group 7"/>
            <p:cNvGrpSpPr/>
            <p:nvPr/>
          </p:nvGrpSpPr>
          <p:grpSpPr>
            <a:xfrm>
              <a:off x="8370685" y="3672292"/>
              <a:ext cx="3102178" cy="912303"/>
              <a:chOff x="8370685" y="3681028"/>
              <a:chExt cx="3102178" cy="912303"/>
            </a:xfrm>
          </p:grpSpPr>
          <p:sp>
            <p:nvSpPr>
              <p:cNvPr id="26" name="TextBox 34"/>
              <p:cNvSpPr txBox="1"/>
              <p:nvPr/>
            </p:nvSpPr>
            <p:spPr bwMode="auto">
              <a:xfrm>
                <a:off x="8370685" y="3681028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4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TextBox 35"/>
              <p:cNvSpPr txBox="1"/>
              <p:nvPr/>
            </p:nvSpPr>
            <p:spPr bwMode="auto">
              <a:xfrm>
                <a:off x="8370685" y="3990986"/>
                <a:ext cx="3102178" cy="60234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 （建议使用主题字体）</a:t>
                </a:r>
                <a:endParaRPr lang="zh-CN" altLang="en-US" sz="11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4"/>
            <p:cNvGrpSpPr/>
            <p:nvPr/>
          </p:nvGrpSpPr>
          <p:grpSpPr>
            <a:xfrm>
              <a:off x="8370685" y="2562745"/>
              <a:ext cx="3102178" cy="912303"/>
              <a:chOff x="8370685" y="2733001"/>
              <a:chExt cx="3102178" cy="912303"/>
            </a:xfrm>
          </p:grpSpPr>
          <p:sp>
            <p:nvSpPr>
              <p:cNvPr id="24" name="TextBox 37"/>
              <p:cNvSpPr txBox="1"/>
              <p:nvPr/>
            </p:nvSpPr>
            <p:spPr bwMode="auto">
              <a:xfrm>
                <a:off x="8370685" y="2733001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2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TextBox 38"/>
              <p:cNvSpPr txBox="1"/>
              <p:nvPr/>
            </p:nvSpPr>
            <p:spPr bwMode="auto">
              <a:xfrm>
                <a:off x="8370685" y="3042959"/>
                <a:ext cx="3102178" cy="60234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 （建议使用主题字体）</a:t>
                </a:r>
                <a:endParaRPr lang="zh-CN" altLang="en-US" sz="11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3"/>
            <p:cNvGrpSpPr/>
            <p:nvPr/>
          </p:nvGrpSpPr>
          <p:grpSpPr>
            <a:xfrm>
              <a:off x="719667" y="3672292"/>
              <a:ext cx="3102178" cy="912303"/>
              <a:chOff x="719667" y="3681028"/>
              <a:chExt cx="3102178" cy="912303"/>
            </a:xfrm>
          </p:grpSpPr>
          <p:sp>
            <p:nvSpPr>
              <p:cNvPr id="22" name="TextBox 40"/>
              <p:cNvSpPr txBox="1"/>
              <p:nvPr/>
            </p:nvSpPr>
            <p:spPr bwMode="auto">
              <a:xfrm>
                <a:off x="2562868" y="3681028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TextBox 41"/>
              <p:cNvSpPr txBox="1"/>
              <p:nvPr/>
            </p:nvSpPr>
            <p:spPr bwMode="auto">
              <a:xfrm>
                <a:off x="719667" y="3990986"/>
                <a:ext cx="3102178" cy="60234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 （建议使用主题字体）</a:t>
                </a:r>
                <a:endParaRPr lang="zh-CN" altLang="en-US" sz="11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2"/>
            <p:cNvGrpSpPr/>
            <p:nvPr/>
          </p:nvGrpSpPr>
          <p:grpSpPr>
            <a:xfrm>
              <a:off x="719667" y="2562745"/>
              <a:ext cx="3102178" cy="912303"/>
              <a:chOff x="719667" y="2733001"/>
              <a:chExt cx="3102178" cy="912303"/>
            </a:xfrm>
          </p:grpSpPr>
          <p:sp>
            <p:nvSpPr>
              <p:cNvPr id="20" name="TextBox 43"/>
              <p:cNvSpPr txBox="1"/>
              <p:nvPr/>
            </p:nvSpPr>
            <p:spPr bwMode="auto">
              <a:xfrm>
                <a:off x="2562868" y="2733001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TextBox 44"/>
              <p:cNvSpPr txBox="1"/>
              <p:nvPr/>
            </p:nvSpPr>
            <p:spPr bwMode="auto">
              <a:xfrm>
                <a:off x="719667" y="3042959"/>
                <a:ext cx="3102178" cy="60234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 （建议使用主题字体）</a:t>
                </a:r>
                <a:endParaRPr lang="zh-CN" altLang="en-US" sz="11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89"/>
            <a:ext cx="9142412" cy="5162107"/>
          </a:xfrm>
          <a:prstGeom prst="rect">
            <a:avLst/>
          </a:prstGeom>
        </p:spPr>
      </p:pic>
      <p:sp>
        <p:nvSpPr>
          <p:cNvPr id="35" name="AutoShape 3"/>
          <p:cNvSpPr>
            <a:spLocks noChangeAspect="1" noChangeArrowheads="1" noTextEdit="1"/>
          </p:cNvSpPr>
          <p:nvPr/>
        </p:nvSpPr>
        <p:spPr bwMode="auto">
          <a:xfrm>
            <a:off x="-252413" y="2578100"/>
            <a:ext cx="43037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6878638" y="2898675"/>
            <a:ext cx="2263775" cy="2265363"/>
          </a:xfrm>
          <a:custGeom>
            <a:avLst/>
            <a:gdLst>
              <a:gd name="T0" fmla="*/ 1426 w 1426"/>
              <a:gd name="T1" fmla="*/ 0 h 1427"/>
              <a:gd name="T2" fmla="*/ 1426 w 1426"/>
              <a:gd name="T3" fmla="*/ 1427 h 1427"/>
              <a:gd name="T4" fmla="*/ 0 w 1426"/>
              <a:gd name="T5" fmla="*/ 1427 h 1427"/>
              <a:gd name="T6" fmla="*/ 1426 w 1426"/>
              <a:gd name="T7" fmla="*/ 0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6" h="1427">
                <a:moveTo>
                  <a:pt x="1426" y="0"/>
                </a:moveTo>
                <a:lnTo>
                  <a:pt x="1426" y="1427"/>
                </a:lnTo>
                <a:lnTo>
                  <a:pt x="0" y="1427"/>
                </a:lnTo>
                <a:lnTo>
                  <a:pt x="1426" y="0"/>
                </a:lnTo>
                <a:close/>
              </a:path>
            </a:pathLst>
          </a:custGeom>
          <a:solidFill>
            <a:srgbClr val="172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746750" y="2898675"/>
            <a:ext cx="3395663" cy="2265363"/>
            <a:chOff x="5746750" y="2898675"/>
            <a:chExt cx="3395663" cy="2265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 6"/>
            <p:cNvSpPr/>
            <p:nvPr/>
          </p:nvSpPr>
          <p:spPr bwMode="auto">
            <a:xfrm>
              <a:off x="6878638" y="2898675"/>
              <a:ext cx="1130300" cy="1133475"/>
            </a:xfrm>
            <a:custGeom>
              <a:avLst/>
              <a:gdLst>
                <a:gd name="T0" fmla="*/ 712 w 712"/>
                <a:gd name="T1" fmla="*/ 714 h 714"/>
                <a:gd name="T2" fmla="*/ 712 w 712"/>
                <a:gd name="T3" fmla="*/ 0 h 714"/>
                <a:gd name="T4" fmla="*/ 0 w 712"/>
                <a:gd name="T5" fmla="*/ 714 h 714"/>
                <a:gd name="T6" fmla="*/ 712 w 712"/>
                <a:gd name="T7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714">
                  <a:moveTo>
                    <a:pt x="712" y="714"/>
                  </a:moveTo>
                  <a:lnTo>
                    <a:pt x="712" y="0"/>
                  </a:lnTo>
                  <a:lnTo>
                    <a:pt x="0" y="714"/>
                  </a:lnTo>
                  <a:lnTo>
                    <a:pt x="712" y="714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6878638" y="4032150"/>
              <a:ext cx="1130300" cy="1131888"/>
            </a:xfrm>
            <a:custGeom>
              <a:avLst/>
              <a:gdLst>
                <a:gd name="T0" fmla="*/ 0 w 712"/>
                <a:gd name="T1" fmla="*/ 0 h 713"/>
                <a:gd name="T2" fmla="*/ 0 w 712"/>
                <a:gd name="T3" fmla="*/ 713 h 713"/>
                <a:gd name="T4" fmla="*/ 712 w 712"/>
                <a:gd name="T5" fmla="*/ 0 h 713"/>
                <a:gd name="T6" fmla="*/ 0 w 712"/>
                <a:gd name="T7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713">
                  <a:moveTo>
                    <a:pt x="0" y="0"/>
                  </a:moveTo>
                  <a:lnTo>
                    <a:pt x="0" y="713"/>
                  </a:lnTo>
                  <a:lnTo>
                    <a:pt x="7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8008938" y="2898675"/>
              <a:ext cx="1133475" cy="1133475"/>
            </a:xfrm>
            <a:custGeom>
              <a:avLst/>
              <a:gdLst>
                <a:gd name="T0" fmla="*/ 0 w 714"/>
                <a:gd name="T1" fmla="*/ 0 h 714"/>
                <a:gd name="T2" fmla="*/ 0 w 714"/>
                <a:gd name="T3" fmla="*/ 714 h 714"/>
                <a:gd name="T4" fmla="*/ 714 w 714"/>
                <a:gd name="T5" fmla="*/ 0 h 714"/>
                <a:gd name="T6" fmla="*/ 0 w 714"/>
                <a:gd name="T7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4" h="714">
                  <a:moveTo>
                    <a:pt x="0" y="0"/>
                  </a:moveTo>
                  <a:lnTo>
                    <a:pt x="0" y="714"/>
                  </a:lnTo>
                  <a:lnTo>
                    <a:pt x="7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5746750" y="4032150"/>
              <a:ext cx="1131888" cy="1131888"/>
            </a:xfrm>
            <a:custGeom>
              <a:avLst/>
              <a:gdLst>
                <a:gd name="T0" fmla="*/ 713 w 713"/>
                <a:gd name="T1" fmla="*/ 713 h 713"/>
                <a:gd name="T2" fmla="*/ 713 w 713"/>
                <a:gd name="T3" fmla="*/ 0 h 713"/>
                <a:gd name="T4" fmla="*/ 0 w 713"/>
                <a:gd name="T5" fmla="*/ 713 h 713"/>
                <a:gd name="T6" fmla="*/ 713 w 713"/>
                <a:gd name="T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3" h="713">
                  <a:moveTo>
                    <a:pt x="713" y="713"/>
                  </a:moveTo>
                  <a:lnTo>
                    <a:pt x="713" y="0"/>
                  </a:lnTo>
                  <a:lnTo>
                    <a:pt x="0" y="713"/>
                  </a:lnTo>
                  <a:lnTo>
                    <a:pt x="713" y="713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Freeform 10"/>
          <p:cNvSpPr/>
          <p:nvPr/>
        </p:nvSpPr>
        <p:spPr bwMode="auto">
          <a:xfrm>
            <a:off x="-1588" y="-1588"/>
            <a:ext cx="3063875" cy="3067050"/>
          </a:xfrm>
          <a:custGeom>
            <a:avLst/>
            <a:gdLst>
              <a:gd name="T0" fmla="*/ 0 w 1930"/>
              <a:gd name="T1" fmla="*/ 1932 h 1932"/>
              <a:gd name="T2" fmla="*/ 0 w 1930"/>
              <a:gd name="T3" fmla="*/ 0 h 1932"/>
              <a:gd name="T4" fmla="*/ 1930 w 1930"/>
              <a:gd name="T5" fmla="*/ 0 h 1932"/>
              <a:gd name="T6" fmla="*/ 0 w 1930"/>
              <a:gd name="T7" fmla="*/ 1932 h 1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0" h="1932">
                <a:moveTo>
                  <a:pt x="0" y="1932"/>
                </a:moveTo>
                <a:lnTo>
                  <a:pt x="0" y="0"/>
                </a:lnTo>
                <a:lnTo>
                  <a:pt x="1930" y="0"/>
                </a:lnTo>
                <a:lnTo>
                  <a:pt x="0" y="1932"/>
                </a:lnTo>
                <a:close/>
              </a:path>
            </a:pathLst>
          </a:custGeom>
          <a:solidFill>
            <a:srgbClr val="172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-1588" y="-1588"/>
            <a:ext cx="4597401" cy="3067051"/>
            <a:chOff x="-1588" y="-1588"/>
            <a:chExt cx="4597401" cy="306705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5" name="Freeform 11"/>
            <p:cNvSpPr/>
            <p:nvPr/>
          </p:nvSpPr>
          <p:spPr bwMode="auto">
            <a:xfrm>
              <a:off x="1530350" y="1531938"/>
              <a:ext cx="1531938" cy="1533525"/>
            </a:xfrm>
            <a:custGeom>
              <a:avLst/>
              <a:gdLst>
                <a:gd name="T0" fmla="*/ 0 w 965"/>
                <a:gd name="T1" fmla="*/ 0 h 966"/>
                <a:gd name="T2" fmla="*/ 0 w 965"/>
                <a:gd name="T3" fmla="*/ 966 h 966"/>
                <a:gd name="T4" fmla="*/ 965 w 965"/>
                <a:gd name="T5" fmla="*/ 0 h 966"/>
                <a:gd name="T6" fmla="*/ 0 w 965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0" y="0"/>
                  </a:moveTo>
                  <a:lnTo>
                    <a:pt x="0" y="966"/>
                  </a:lnTo>
                  <a:lnTo>
                    <a:pt x="9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2"/>
            <p:cNvSpPr/>
            <p:nvPr/>
          </p:nvSpPr>
          <p:spPr bwMode="auto">
            <a:xfrm>
              <a:off x="1530350" y="-158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-1588" y="153193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3062288" y="-1588"/>
              <a:ext cx="1533525" cy="1533525"/>
            </a:xfrm>
            <a:custGeom>
              <a:avLst/>
              <a:gdLst>
                <a:gd name="T0" fmla="*/ 0 w 966"/>
                <a:gd name="T1" fmla="*/ 0 h 966"/>
                <a:gd name="T2" fmla="*/ 0 w 966"/>
                <a:gd name="T3" fmla="*/ 966 h 966"/>
                <a:gd name="T4" fmla="*/ 966 w 966"/>
                <a:gd name="T5" fmla="*/ 0 h 966"/>
                <a:gd name="T6" fmla="*/ 0 w 966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6" h="966">
                  <a:moveTo>
                    <a:pt x="0" y="0"/>
                  </a:moveTo>
                  <a:lnTo>
                    <a:pt x="0" y="966"/>
                  </a:lnTo>
                  <a:lnTo>
                    <a:pt x="9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延时符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290242" y="2492846"/>
            <a:ext cx="383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演示完毕感谢观看</a:t>
            </a:r>
            <a:endParaRPr lang="en-US" altLang="zh-CN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3333832" y="1950079"/>
            <a:ext cx="2874523" cy="6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AutoShape 3"/>
          <p:cNvSpPr>
            <a:spLocks noChangeAspect="1" noChangeArrowheads="1" noTextEdit="1"/>
          </p:cNvSpPr>
          <p:nvPr/>
        </p:nvSpPr>
        <p:spPr bwMode="auto">
          <a:xfrm>
            <a:off x="-252413" y="2578100"/>
            <a:ext cx="43037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3" grpId="0" animBg="1"/>
      <p:bldP spid="87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131840" y="2775085"/>
            <a:ext cx="3295317" cy="948793"/>
            <a:chOff x="5402407" y="1171056"/>
            <a:chExt cx="3295317" cy="948793"/>
          </a:xfrm>
        </p:grpSpPr>
        <p:sp>
          <p:nvSpPr>
            <p:cNvPr id="32" name="文本框 31"/>
            <p:cNvSpPr txBox="1"/>
            <p:nvPr/>
          </p:nvSpPr>
          <p:spPr>
            <a:xfrm>
              <a:off x="5402407" y="1171056"/>
              <a:ext cx="3295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标题文字添加此处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448540" y="1603104"/>
              <a:ext cx="2998460" cy="5167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print the presentation and make it into a film to be used in a wider field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18465" y="1410839"/>
            <a:ext cx="1152268" cy="1152268"/>
            <a:chOff x="4018465" y="1063488"/>
            <a:chExt cx="1152268" cy="1152268"/>
          </a:xfrm>
        </p:grpSpPr>
        <p:sp>
          <p:nvSpPr>
            <p:cNvPr id="39" name="矩形: 圆角 38"/>
            <p:cNvSpPr/>
            <p:nvPr/>
          </p:nvSpPr>
          <p:spPr>
            <a:xfrm rot="18950960">
              <a:off x="4018465" y="1063488"/>
              <a:ext cx="1152268" cy="1152268"/>
            </a:xfrm>
            <a:prstGeom prst="roundRect">
              <a:avLst>
                <a:gd name="adj" fmla="val 1442"/>
              </a:avLst>
            </a:prstGeom>
            <a:solidFill>
              <a:srgbClr val="33AAB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4320684" y="1255102"/>
              <a:ext cx="72008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4400" b="1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</a:rPr>
                <a:t>01</a:t>
              </a:r>
              <a:endParaRPr lang="en-US" altLang="en-US" sz="1600" b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Freeform 5"/>
          <p:cNvSpPr/>
          <p:nvPr/>
        </p:nvSpPr>
        <p:spPr bwMode="auto">
          <a:xfrm>
            <a:off x="6878638" y="2898675"/>
            <a:ext cx="2263775" cy="2265363"/>
          </a:xfrm>
          <a:custGeom>
            <a:avLst/>
            <a:gdLst>
              <a:gd name="T0" fmla="*/ 1426 w 1426"/>
              <a:gd name="T1" fmla="*/ 0 h 1427"/>
              <a:gd name="T2" fmla="*/ 1426 w 1426"/>
              <a:gd name="T3" fmla="*/ 1427 h 1427"/>
              <a:gd name="T4" fmla="*/ 0 w 1426"/>
              <a:gd name="T5" fmla="*/ 1427 h 1427"/>
              <a:gd name="T6" fmla="*/ 1426 w 1426"/>
              <a:gd name="T7" fmla="*/ 0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6" h="1427">
                <a:moveTo>
                  <a:pt x="1426" y="0"/>
                </a:moveTo>
                <a:lnTo>
                  <a:pt x="1426" y="1427"/>
                </a:lnTo>
                <a:lnTo>
                  <a:pt x="0" y="1427"/>
                </a:lnTo>
                <a:lnTo>
                  <a:pt x="1426" y="0"/>
                </a:lnTo>
                <a:close/>
              </a:path>
            </a:pathLst>
          </a:custGeom>
          <a:solidFill>
            <a:srgbClr val="172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746750" y="2898675"/>
            <a:ext cx="3395663" cy="2265363"/>
            <a:chOff x="5746750" y="2898675"/>
            <a:chExt cx="3395663" cy="2265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6"/>
            <p:cNvSpPr/>
            <p:nvPr/>
          </p:nvSpPr>
          <p:spPr bwMode="auto">
            <a:xfrm>
              <a:off x="6878638" y="2898675"/>
              <a:ext cx="1130300" cy="1133475"/>
            </a:xfrm>
            <a:custGeom>
              <a:avLst/>
              <a:gdLst>
                <a:gd name="T0" fmla="*/ 712 w 712"/>
                <a:gd name="T1" fmla="*/ 714 h 714"/>
                <a:gd name="T2" fmla="*/ 712 w 712"/>
                <a:gd name="T3" fmla="*/ 0 h 714"/>
                <a:gd name="T4" fmla="*/ 0 w 712"/>
                <a:gd name="T5" fmla="*/ 714 h 714"/>
                <a:gd name="T6" fmla="*/ 712 w 712"/>
                <a:gd name="T7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714">
                  <a:moveTo>
                    <a:pt x="712" y="714"/>
                  </a:moveTo>
                  <a:lnTo>
                    <a:pt x="712" y="0"/>
                  </a:lnTo>
                  <a:lnTo>
                    <a:pt x="0" y="714"/>
                  </a:lnTo>
                  <a:lnTo>
                    <a:pt x="712" y="714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878638" y="4032150"/>
              <a:ext cx="1130300" cy="1131888"/>
            </a:xfrm>
            <a:custGeom>
              <a:avLst/>
              <a:gdLst>
                <a:gd name="T0" fmla="*/ 0 w 712"/>
                <a:gd name="T1" fmla="*/ 0 h 713"/>
                <a:gd name="T2" fmla="*/ 0 w 712"/>
                <a:gd name="T3" fmla="*/ 713 h 713"/>
                <a:gd name="T4" fmla="*/ 712 w 712"/>
                <a:gd name="T5" fmla="*/ 0 h 713"/>
                <a:gd name="T6" fmla="*/ 0 w 712"/>
                <a:gd name="T7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713">
                  <a:moveTo>
                    <a:pt x="0" y="0"/>
                  </a:moveTo>
                  <a:lnTo>
                    <a:pt x="0" y="713"/>
                  </a:lnTo>
                  <a:lnTo>
                    <a:pt x="7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8008938" y="2898675"/>
              <a:ext cx="1133475" cy="1133475"/>
            </a:xfrm>
            <a:custGeom>
              <a:avLst/>
              <a:gdLst>
                <a:gd name="T0" fmla="*/ 0 w 714"/>
                <a:gd name="T1" fmla="*/ 0 h 714"/>
                <a:gd name="T2" fmla="*/ 0 w 714"/>
                <a:gd name="T3" fmla="*/ 714 h 714"/>
                <a:gd name="T4" fmla="*/ 714 w 714"/>
                <a:gd name="T5" fmla="*/ 0 h 714"/>
                <a:gd name="T6" fmla="*/ 0 w 714"/>
                <a:gd name="T7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4" h="714">
                  <a:moveTo>
                    <a:pt x="0" y="0"/>
                  </a:moveTo>
                  <a:lnTo>
                    <a:pt x="0" y="714"/>
                  </a:lnTo>
                  <a:lnTo>
                    <a:pt x="7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5746750" y="4032150"/>
              <a:ext cx="1131888" cy="1131888"/>
            </a:xfrm>
            <a:custGeom>
              <a:avLst/>
              <a:gdLst>
                <a:gd name="T0" fmla="*/ 713 w 713"/>
                <a:gd name="T1" fmla="*/ 713 h 713"/>
                <a:gd name="T2" fmla="*/ 713 w 713"/>
                <a:gd name="T3" fmla="*/ 0 h 713"/>
                <a:gd name="T4" fmla="*/ 0 w 713"/>
                <a:gd name="T5" fmla="*/ 713 h 713"/>
                <a:gd name="T6" fmla="*/ 713 w 713"/>
                <a:gd name="T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3" h="713">
                  <a:moveTo>
                    <a:pt x="713" y="713"/>
                  </a:moveTo>
                  <a:lnTo>
                    <a:pt x="713" y="0"/>
                  </a:lnTo>
                  <a:lnTo>
                    <a:pt x="0" y="713"/>
                  </a:lnTo>
                  <a:lnTo>
                    <a:pt x="713" y="713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Freeform 10"/>
          <p:cNvSpPr/>
          <p:nvPr/>
        </p:nvSpPr>
        <p:spPr bwMode="auto">
          <a:xfrm>
            <a:off x="-1588" y="-1588"/>
            <a:ext cx="3063875" cy="3067050"/>
          </a:xfrm>
          <a:custGeom>
            <a:avLst/>
            <a:gdLst>
              <a:gd name="T0" fmla="*/ 0 w 1930"/>
              <a:gd name="T1" fmla="*/ 1932 h 1932"/>
              <a:gd name="T2" fmla="*/ 0 w 1930"/>
              <a:gd name="T3" fmla="*/ 0 h 1932"/>
              <a:gd name="T4" fmla="*/ 1930 w 1930"/>
              <a:gd name="T5" fmla="*/ 0 h 1932"/>
              <a:gd name="T6" fmla="*/ 0 w 1930"/>
              <a:gd name="T7" fmla="*/ 1932 h 1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0" h="1932">
                <a:moveTo>
                  <a:pt x="0" y="1932"/>
                </a:moveTo>
                <a:lnTo>
                  <a:pt x="0" y="0"/>
                </a:lnTo>
                <a:lnTo>
                  <a:pt x="1930" y="0"/>
                </a:lnTo>
                <a:lnTo>
                  <a:pt x="0" y="1932"/>
                </a:lnTo>
                <a:close/>
              </a:path>
            </a:pathLst>
          </a:custGeom>
          <a:solidFill>
            <a:srgbClr val="172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-1588" y="-1588"/>
            <a:ext cx="4597401" cy="3067051"/>
            <a:chOff x="-1588" y="-1588"/>
            <a:chExt cx="4597401" cy="306705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8" name="Freeform 11"/>
            <p:cNvSpPr/>
            <p:nvPr/>
          </p:nvSpPr>
          <p:spPr bwMode="auto">
            <a:xfrm>
              <a:off x="1530350" y="1531938"/>
              <a:ext cx="1531938" cy="1533525"/>
            </a:xfrm>
            <a:custGeom>
              <a:avLst/>
              <a:gdLst>
                <a:gd name="T0" fmla="*/ 0 w 965"/>
                <a:gd name="T1" fmla="*/ 0 h 966"/>
                <a:gd name="T2" fmla="*/ 0 w 965"/>
                <a:gd name="T3" fmla="*/ 966 h 966"/>
                <a:gd name="T4" fmla="*/ 965 w 965"/>
                <a:gd name="T5" fmla="*/ 0 h 966"/>
                <a:gd name="T6" fmla="*/ 0 w 965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0" y="0"/>
                  </a:moveTo>
                  <a:lnTo>
                    <a:pt x="0" y="966"/>
                  </a:lnTo>
                  <a:lnTo>
                    <a:pt x="9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1530350" y="-158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9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-1588" y="1531938"/>
              <a:ext cx="1531938" cy="1533525"/>
            </a:xfrm>
            <a:custGeom>
              <a:avLst/>
              <a:gdLst>
                <a:gd name="T0" fmla="*/ 965 w 965"/>
                <a:gd name="T1" fmla="*/ 966 h 966"/>
                <a:gd name="T2" fmla="*/ 965 w 965"/>
                <a:gd name="T3" fmla="*/ 0 h 966"/>
                <a:gd name="T4" fmla="*/ 0 w 965"/>
                <a:gd name="T5" fmla="*/ 966 h 966"/>
                <a:gd name="T6" fmla="*/ 965 w 965"/>
                <a:gd name="T7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5" h="966">
                  <a:moveTo>
                    <a:pt x="965" y="966"/>
                  </a:moveTo>
                  <a:lnTo>
                    <a:pt x="965" y="0"/>
                  </a:lnTo>
                  <a:lnTo>
                    <a:pt x="0" y="966"/>
                  </a:lnTo>
                  <a:lnTo>
                    <a:pt x="965" y="966"/>
                  </a:ln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3062288" y="-1588"/>
              <a:ext cx="1533525" cy="1533525"/>
            </a:xfrm>
            <a:custGeom>
              <a:avLst/>
              <a:gdLst>
                <a:gd name="T0" fmla="*/ 0 w 966"/>
                <a:gd name="T1" fmla="*/ 0 h 966"/>
                <a:gd name="T2" fmla="*/ 0 w 966"/>
                <a:gd name="T3" fmla="*/ 966 h 966"/>
                <a:gd name="T4" fmla="*/ 966 w 966"/>
                <a:gd name="T5" fmla="*/ 0 h 966"/>
                <a:gd name="T6" fmla="*/ 0 w 966"/>
                <a:gd name="T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6" h="966">
                  <a:moveTo>
                    <a:pt x="0" y="0"/>
                  </a:moveTo>
                  <a:lnTo>
                    <a:pt x="0" y="966"/>
                  </a:lnTo>
                  <a:lnTo>
                    <a:pt x="9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39061" y="1418342"/>
            <a:ext cx="3314700" cy="2972118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90239" y="1437008"/>
            <a:ext cx="1504678" cy="1134742"/>
            <a:chOff x="2399137" y="1456900"/>
            <a:chExt cx="2006237" cy="1512989"/>
          </a:xfrm>
        </p:grpSpPr>
        <p:sp>
          <p:nvSpPr>
            <p:cNvPr id="27" name="文本框 9"/>
            <p:cNvSpPr txBox="1"/>
            <p:nvPr/>
          </p:nvSpPr>
          <p:spPr>
            <a:xfrm>
              <a:off x="2399137" y="1456900"/>
              <a:ext cx="2006237" cy="70788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2400" b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2400" b="1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文本框 12"/>
            <p:cNvSpPr txBox="1"/>
            <p:nvPr/>
          </p:nvSpPr>
          <p:spPr bwMode="auto">
            <a:xfrm>
              <a:off x="2399137" y="2157359"/>
              <a:ext cx="2006237" cy="812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 fontScale="850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90239" y="2751745"/>
            <a:ext cx="1959751" cy="493675"/>
            <a:chOff x="1487488" y="2204864"/>
            <a:chExt cx="2613001" cy="658233"/>
          </a:xfrm>
        </p:grpSpPr>
        <p:sp>
          <p:nvSpPr>
            <p:cNvPr id="21" name="圆角矩形 15"/>
            <p:cNvSpPr/>
            <p:nvPr/>
          </p:nvSpPr>
          <p:spPr>
            <a:xfrm>
              <a:off x="1487488" y="2312730"/>
              <a:ext cx="2613001" cy="442502"/>
            </a:xfrm>
            <a:prstGeom prst="roundRect">
              <a:avLst>
                <a:gd name="adj" fmla="val 21525"/>
              </a:avLst>
            </a:pr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任意多边形 19"/>
            <p:cNvSpPr/>
            <p:nvPr/>
          </p:nvSpPr>
          <p:spPr>
            <a:xfrm>
              <a:off x="1769354" y="2204864"/>
              <a:ext cx="658232" cy="65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4831" y="2404750"/>
              <a:ext cx="1499260" cy="2348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77220" y="2312730"/>
              <a:ext cx="442502" cy="442502"/>
              <a:chOff x="0" y="0"/>
              <a:chExt cx="885002" cy="885002"/>
            </a:xfrm>
          </p:grpSpPr>
          <p:sp>
            <p:nvSpPr>
              <p:cNvPr id="25" name="任意多边形 23"/>
              <p:cNvSpPr/>
              <p:nvPr/>
            </p:nvSpPr>
            <p:spPr>
              <a:xfrm>
                <a:off x="0" y="0"/>
                <a:ext cx="885002" cy="885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635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任意多边形 24"/>
              <p:cNvSpPr/>
              <p:nvPr/>
            </p:nvSpPr>
            <p:spPr>
              <a:xfrm>
                <a:off x="204600" y="195529"/>
                <a:ext cx="475801" cy="401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27" y="0"/>
                    </a:moveTo>
                    <a:cubicBezTo>
                      <a:pt x="6595" y="0"/>
                      <a:pt x="5854" y="590"/>
                      <a:pt x="5543" y="1508"/>
                    </a:cubicBezTo>
                    <a:lnTo>
                      <a:pt x="4621" y="4258"/>
                    </a:lnTo>
                    <a:lnTo>
                      <a:pt x="1689" y="4833"/>
                    </a:lnTo>
                    <a:cubicBezTo>
                      <a:pt x="708" y="5026"/>
                      <a:pt x="0" y="6024"/>
                      <a:pt x="0" y="7204"/>
                    </a:cubicBezTo>
                    <a:lnTo>
                      <a:pt x="0" y="19206"/>
                    </a:lnTo>
                    <a:cubicBezTo>
                      <a:pt x="0" y="20530"/>
                      <a:pt x="912" y="21600"/>
                      <a:pt x="2029" y="21600"/>
                    </a:cubicBezTo>
                    <a:lnTo>
                      <a:pt x="19571" y="21600"/>
                    </a:lnTo>
                    <a:cubicBezTo>
                      <a:pt x="20687" y="21600"/>
                      <a:pt x="21600" y="20530"/>
                      <a:pt x="21600" y="19206"/>
                    </a:cubicBezTo>
                    <a:lnTo>
                      <a:pt x="21600" y="7204"/>
                    </a:lnTo>
                    <a:cubicBezTo>
                      <a:pt x="21600" y="6024"/>
                      <a:pt x="20892" y="5026"/>
                      <a:pt x="19911" y="4833"/>
                    </a:cubicBezTo>
                    <a:lnTo>
                      <a:pt x="16979" y="4258"/>
                    </a:lnTo>
                    <a:lnTo>
                      <a:pt x="16057" y="1508"/>
                    </a:lnTo>
                    <a:cubicBezTo>
                      <a:pt x="15747" y="591"/>
                      <a:pt x="15005" y="0"/>
                      <a:pt x="14173" y="0"/>
                    </a:cubicBezTo>
                    <a:lnTo>
                      <a:pt x="7427" y="0"/>
                    </a:lnTo>
                    <a:close/>
                    <a:moveTo>
                      <a:pt x="7320" y="1841"/>
                    </a:moveTo>
                    <a:lnTo>
                      <a:pt x="14067" y="1841"/>
                    </a:lnTo>
                    <a:cubicBezTo>
                      <a:pt x="14342" y="1841"/>
                      <a:pt x="14595" y="2044"/>
                      <a:pt x="14698" y="2348"/>
                    </a:cubicBezTo>
                    <a:lnTo>
                      <a:pt x="15901" y="5926"/>
                    </a:lnTo>
                    <a:lnTo>
                      <a:pt x="19581" y="6651"/>
                    </a:lnTo>
                    <a:cubicBezTo>
                      <a:pt x="19906" y="6715"/>
                      <a:pt x="20144" y="7054"/>
                      <a:pt x="20144" y="7445"/>
                    </a:cubicBezTo>
                    <a:cubicBezTo>
                      <a:pt x="20144" y="7445"/>
                      <a:pt x="20144" y="19448"/>
                      <a:pt x="20144" y="19448"/>
                    </a:cubicBezTo>
                    <a:cubicBezTo>
                      <a:pt x="20144" y="19890"/>
                      <a:pt x="19837" y="20242"/>
                      <a:pt x="19464" y="20242"/>
                    </a:cubicBezTo>
                    <a:lnTo>
                      <a:pt x="1922" y="20242"/>
                    </a:lnTo>
                    <a:cubicBezTo>
                      <a:pt x="1549" y="20242"/>
                      <a:pt x="1243" y="19890"/>
                      <a:pt x="1243" y="19448"/>
                    </a:cubicBezTo>
                    <a:lnTo>
                      <a:pt x="1243" y="7445"/>
                    </a:lnTo>
                    <a:cubicBezTo>
                      <a:pt x="1243" y="7054"/>
                      <a:pt x="1480" y="6715"/>
                      <a:pt x="1806" y="6651"/>
                    </a:cubicBezTo>
                    <a:lnTo>
                      <a:pt x="5485" y="5926"/>
                    </a:lnTo>
                    <a:lnTo>
                      <a:pt x="6689" y="2348"/>
                    </a:lnTo>
                    <a:cubicBezTo>
                      <a:pt x="6792" y="2044"/>
                      <a:pt x="7043" y="1841"/>
                      <a:pt x="7320" y="1841"/>
                    </a:cubicBezTo>
                    <a:close/>
                    <a:moveTo>
                      <a:pt x="10679" y="5892"/>
                    </a:moveTo>
                    <a:cubicBezTo>
                      <a:pt x="7695" y="5892"/>
                      <a:pt x="5281" y="8755"/>
                      <a:pt x="5281" y="12290"/>
                    </a:cubicBezTo>
                    <a:cubicBezTo>
                      <a:pt x="5281" y="15826"/>
                      <a:pt x="7695" y="18689"/>
                      <a:pt x="10679" y="18689"/>
                    </a:cubicBezTo>
                    <a:cubicBezTo>
                      <a:pt x="13661" y="18689"/>
                      <a:pt x="16076" y="15826"/>
                      <a:pt x="16076" y="12290"/>
                    </a:cubicBezTo>
                    <a:cubicBezTo>
                      <a:pt x="16076" y="8755"/>
                      <a:pt x="13661" y="5892"/>
                      <a:pt x="10679" y="5892"/>
                    </a:cubicBezTo>
                    <a:close/>
                    <a:moveTo>
                      <a:pt x="10261" y="7376"/>
                    </a:moveTo>
                    <a:cubicBezTo>
                      <a:pt x="11295" y="7282"/>
                      <a:pt x="12363" y="7653"/>
                      <a:pt x="13212" y="8516"/>
                    </a:cubicBezTo>
                    <a:cubicBezTo>
                      <a:pt x="14911" y="10240"/>
                      <a:pt x="15105" y="13280"/>
                      <a:pt x="13649" y="15294"/>
                    </a:cubicBezTo>
                    <a:cubicBezTo>
                      <a:pt x="12194" y="17308"/>
                      <a:pt x="9639" y="17537"/>
                      <a:pt x="7941" y="15812"/>
                    </a:cubicBezTo>
                    <a:cubicBezTo>
                      <a:pt x="6242" y="14086"/>
                      <a:pt x="6039" y="11058"/>
                      <a:pt x="7494" y="9045"/>
                    </a:cubicBezTo>
                    <a:cubicBezTo>
                      <a:pt x="8222" y="8038"/>
                      <a:pt x="9228" y="7470"/>
                      <a:pt x="10261" y="7376"/>
                    </a:cubicBezTo>
                    <a:close/>
                    <a:moveTo>
                      <a:pt x="10776" y="8838"/>
                    </a:moveTo>
                    <a:cubicBezTo>
                      <a:pt x="9285" y="8838"/>
                      <a:pt x="8077" y="10270"/>
                      <a:pt x="8077" y="12037"/>
                    </a:cubicBezTo>
                    <a:cubicBezTo>
                      <a:pt x="8077" y="12258"/>
                      <a:pt x="8229" y="12440"/>
                      <a:pt x="8417" y="12440"/>
                    </a:cubicBezTo>
                    <a:cubicBezTo>
                      <a:pt x="8603" y="12440"/>
                      <a:pt x="8756" y="12258"/>
                      <a:pt x="8756" y="12037"/>
                    </a:cubicBezTo>
                    <a:cubicBezTo>
                      <a:pt x="8756" y="10711"/>
                      <a:pt x="9657" y="9643"/>
                      <a:pt x="10776" y="9643"/>
                    </a:cubicBezTo>
                    <a:cubicBezTo>
                      <a:pt x="10962" y="9643"/>
                      <a:pt x="11116" y="9461"/>
                      <a:pt x="11116" y="9241"/>
                    </a:cubicBezTo>
                    <a:cubicBezTo>
                      <a:pt x="11116" y="9020"/>
                      <a:pt x="10962" y="8838"/>
                      <a:pt x="10776" y="883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590239" y="3324265"/>
            <a:ext cx="1959751" cy="493675"/>
            <a:chOff x="1487488" y="2807457"/>
            <a:chExt cx="2613001" cy="658233"/>
          </a:xfrm>
        </p:grpSpPr>
        <p:sp>
          <p:nvSpPr>
            <p:cNvPr id="15" name="圆角矩形 26"/>
            <p:cNvSpPr/>
            <p:nvPr/>
          </p:nvSpPr>
          <p:spPr>
            <a:xfrm>
              <a:off x="1487488" y="2915323"/>
              <a:ext cx="2613001" cy="442502"/>
            </a:xfrm>
            <a:prstGeom prst="roundRect">
              <a:avLst>
                <a:gd name="adj" fmla="val 21525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任意多边形 27"/>
            <p:cNvSpPr/>
            <p:nvPr/>
          </p:nvSpPr>
          <p:spPr>
            <a:xfrm>
              <a:off x="1769354" y="2807457"/>
              <a:ext cx="658232" cy="65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474831" y="3007343"/>
              <a:ext cx="1499260" cy="2348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877220" y="2915323"/>
              <a:ext cx="442502" cy="442502"/>
              <a:chOff x="0" y="0"/>
              <a:chExt cx="885002" cy="885002"/>
            </a:xfrm>
          </p:grpSpPr>
          <p:sp>
            <p:nvSpPr>
              <p:cNvPr id="19" name="任意多边形 30"/>
              <p:cNvSpPr/>
              <p:nvPr/>
            </p:nvSpPr>
            <p:spPr>
              <a:xfrm>
                <a:off x="0" y="0"/>
                <a:ext cx="885002" cy="885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635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任意多边形 31"/>
              <p:cNvSpPr/>
              <p:nvPr/>
            </p:nvSpPr>
            <p:spPr>
              <a:xfrm>
                <a:off x="205258" y="215586"/>
                <a:ext cx="449085" cy="449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7" y="0"/>
                    </a:moveTo>
                    <a:cubicBezTo>
                      <a:pt x="3608" y="0"/>
                      <a:pt x="2704" y="903"/>
                      <a:pt x="2704" y="2023"/>
                    </a:cubicBezTo>
                    <a:lnTo>
                      <a:pt x="2704" y="3375"/>
                    </a:lnTo>
                    <a:lnTo>
                      <a:pt x="2023" y="3375"/>
                    </a:lnTo>
                    <a:cubicBezTo>
                      <a:pt x="904" y="3375"/>
                      <a:pt x="0" y="4278"/>
                      <a:pt x="0" y="5397"/>
                    </a:cubicBezTo>
                    <a:lnTo>
                      <a:pt x="0" y="18896"/>
                    </a:lnTo>
                    <a:cubicBezTo>
                      <a:pt x="0" y="20387"/>
                      <a:pt x="1213" y="21600"/>
                      <a:pt x="2704" y="21600"/>
                    </a:cubicBezTo>
                    <a:lnTo>
                      <a:pt x="18896" y="21600"/>
                    </a:lnTo>
                    <a:cubicBezTo>
                      <a:pt x="20387" y="21600"/>
                      <a:pt x="21600" y="20387"/>
                      <a:pt x="21600" y="18896"/>
                    </a:cubicBezTo>
                    <a:lnTo>
                      <a:pt x="21600" y="2023"/>
                    </a:lnTo>
                    <a:cubicBezTo>
                      <a:pt x="21600" y="903"/>
                      <a:pt x="20696" y="0"/>
                      <a:pt x="19577" y="0"/>
                    </a:cubicBezTo>
                    <a:lnTo>
                      <a:pt x="4727" y="0"/>
                    </a:lnTo>
                    <a:close/>
                    <a:moveTo>
                      <a:pt x="4696" y="1321"/>
                    </a:moveTo>
                    <a:lnTo>
                      <a:pt x="19546" y="1321"/>
                    </a:lnTo>
                    <a:cubicBezTo>
                      <a:pt x="19919" y="1321"/>
                      <a:pt x="20217" y="1619"/>
                      <a:pt x="20217" y="1992"/>
                    </a:cubicBezTo>
                    <a:cubicBezTo>
                      <a:pt x="20217" y="1992"/>
                      <a:pt x="20217" y="18865"/>
                      <a:pt x="20217" y="18865"/>
                    </a:cubicBezTo>
                    <a:cubicBezTo>
                      <a:pt x="20217" y="19608"/>
                      <a:pt x="19610" y="20217"/>
                      <a:pt x="18865" y="20217"/>
                    </a:cubicBezTo>
                    <a:lnTo>
                      <a:pt x="2673" y="20217"/>
                    </a:lnTo>
                    <a:cubicBezTo>
                      <a:pt x="1928" y="20217"/>
                      <a:pt x="1321" y="19608"/>
                      <a:pt x="1321" y="18865"/>
                    </a:cubicBezTo>
                    <a:lnTo>
                      <a:pt x="1321" y="5366"/>
                    </a:lnTo>
                    <a:cubicBezTo>
                      <a:pt x="1321" y="4994"/>
                      <a:pt x="1620" y="4696"/>
                      <a:pt x="1992" y="4696"/>
                    </a:cubicBezTo>
                    <a:lnTo>
                      <a:pt x="2673" y="4696"/>
                    </a:lnTo>
                    <a:lnTo>
                      <a:pt x="2673" y="18194"/>
                    </a:lnTo>
                    <a:cubicBezTo>
                      <a:pt x="2673" y="18567"/>
                      <a:pt x="2971" y="18865"/>
                      <a:pt x="3344" y="18865"/>
                    </a:cubicBezTo>
                    <a:cubicBezTo>
                      <a:pt x="3717" y="18865"/>
                      <a:pt x="4025" y="18567"/>
                      <a:pt x="4025" y="18194"/>
                    </a:cubicBezTo>
                    <a:lnTo>
                      <a:pt x="4025" y="1992"/>
                    </a:lnTo>
                    <a:cubicBezTo>
                      <a:pt x="4025" y="1619"/>
                      <a:pt x="4323" y="1321"/>
                      <a:pt x="4696" y="1321"/>
                    </a:cubicBezTo>
                    <a:close/>
                    <a:moveTo>
                      <a:pt x="5955" y="2642"/>
                    </a:moveTo>
                    <a:cubicBezTo>
                      <a:pt x="5582" y="2642"/>
                      <a:pt x="5284" y="2940"/>
                      <a:pt x="5284" y="3313"/>
                    </a:cubicBezTo>
                    <a:lnTo>
                      <a:pt x="5284" y="8039"/>
                    </a:lnTo>
                    <a:cubicBezTo>
                      <a:pt x="5284" y="8412"/>
                      <a:pt x="5582" y="8710"/>
                      <a:pt x="5955" y="8710"/>
                    </a:cubicBezTo>
                    <a:lnTo>
                      <a:pt x="10681" y="8710"/>
                    </a:lnTo>
                    <a:cubicBezTo>
                      <a:pt x="11054" y="8710"/>
                      <a:pt x="11362" y="8412"/>
                      <a:pt x="11362" y="8039"/>
                    </a:cubicBezTo>
                    <a:lnTo>
                      <a:pt x="11362" y="3313"/>
                    </a:lnTo>
                    <a:cubicBezTo>
                      <a:pt x="11362" y="2940"/>
                      <a:pt x="11054" y="2642"/>
                      <a:pt x="10681" y="2642"/>
                    </a:cubicBezTo>
                    <a:lnTo>
                      <a:pt x="5955" y="2642"/>
                    </a:lnTo>
                    <a:close/>
                    <a:moveTo>
                      <a:pt x="6605" y="3963"/>
                    </a:moveTo>
                    <a:lnTo>
                      <a:pt x="9980" y="3963"/>
                    </a:lnTo>
                    <a:lnTo>
                      <a:pt x="9980" y="7338"/>
                    </a:lnTo>
                    <a:lnTo>
                      <a:pt x="6605" y="7338"/>
                    </a:lnTo>
                    <a:cubicBezTo>
                      <a:pt x="6605" y="7338"/>
                      <a:pt x="6605" y="3963"/>
                      <a:pt x="6605" y="3963"/>
                    </a:cubicBezTo>
                    <a:close/>
                    <a:moveTo>
                      <a:pt x="13045" y="3963"/>
                    </a:moveTo>
                    <a:cubicBezTo>
                      <a:pt x="12858" y="3963"/>
                      <a:pt x="12704" y="4117"/>
                      <a:pt x="12704" y="4303"/>
                    </a:cubicBezTo>
                    <a:cubicBezTo>
                      <a:pt x="12704" y="4490"/>
                      <a:pt x="12858" y="4634"/>
                      <a:pt x="13045" y="4634"/>
                    </a:cubicBezTo>
                    <a:lnTo>
                      <a:pt x="18442" y="4634"/>
                    </a:lnTo>
                    <a:cubicBezTo>
                      <a:pt x="18629" y="4634"/>
                      <a:pt x="18783" y="4490"/>
                      <a:pt x="18783" y="4303"/>
                    </a:cubicBezTo>
                    <a:cubicBezTo>
                      <a:pt x="18783" y="4117"/>
                      <a:pt x="18629" y="3963"/>
                      <a:pt x="18442" y="3963"/>
                    </a:cubicBezTo>
                    <a:lnTo>
                      <a:pt x="13045" y="3963"/>
                    </a:lnTo>
                    <a:close/>
                    <a:moveTo>
                      <a:pt x="13045" y="5986"/>
                    </a:moveTo>
                    <a:cubicBezTo>
                      <a:pt x="12858" y="5986"/>
                      <a:pt x="12704" y="6140"/>
                      <a:pt x="12704" y="6326"/>
                    </a:cubicBezTo>
                    <a:cubicBezTo>
                      <a:pt x="12704" y="6512"/>
                      <a:pt x="12858" y="6667"/>
                      <a:pt x="13045" y="6667"/>
                    </a:cubicBezTo>
                    <a:lnTo>
                      <a:pt x="18442" y="6667"/>
                    </a:lnTo>
                    <a:cubicBezTo>
                      <a:pt x="18629" y="6667"/>
                      <a:pt x="18783" y="6512"/>
                      <a:pt x="18783" y="6326"/>
                    </a:cubicBezTo>
                    <a:cubicBezTo>
                      <a:pt x="18783" y="6140"/>
                      <a:pt x="18629" y="5986"/>
                      <a:pt x="18442" y="5986"/>
                    </a:cubicBezTo>
                    <a:lnTo>
                      <a:pt x="13045" y="5986"/>
                    </a:lnTo>
                    <a:close/>
                    <a:moveTo>
                      <a:pt x="13045" y="8008"/>
                    </a:moveTo>
                    <a:cubicBezTo>
                      <a:pt x="12858" y="8008"/>
                      <a:pt x="12704" y="8163"/>
                      <a:pt x="12704" y="8349"/>
                    </a:cubicBezTo>
                    <a:cubicBezTo>
                      <a:pt x="12704" y="8535"/>
                      <a:pt x="12858" y="8690"/>
                      <a:pt x="13045" y="8690"/>
                    </a:cubicBezTo>
                    <a:lnTo>
                      <a:pt x="18442" y="8690"/>
                    </a:lnTo>
                    <a:cubicBezTo>
                      <a:pt x="18629" y="8690"/>
                      <a:pt x="18783" y="8535"/>
                      <a:pt x="18783" y="8349"/>
                    </a:cubicBezTo>
                    <a:cubicBezTo>
                      <a:pt x="18783" y="8163"/>
                      <a:pt x="18629" y="8008"/>
                      <a:pt x="18442" y="8008"/>
                    </a:cubicBezTo>
                    <a:lnTo>
                      <a:pt x="13045" y="8008"/>
                    </a:lnTo>
                    <a:close/>
                    <a:moveTo>
                      <a:pt x="5624" y="10041"/>
                    </a:moveTo>
                    <a:cubicBezTo>
                      <a:pt x="5439" y="10041"/>
                      <a:pt x="5284" y="10186"/>
                      <a:pt x="5284" y="10372"/>
                    </a:cubicBezTo>
                    <a:cubicBezTo>
                      <a:pt x="5284" y="10558"/>
                      <a:pt x="5439" y="10712"/>
                      <a:pt x="5624" y="10712"/>
                    </a:cubicBezTo>
                    <a:lnTo>
                      <a:pt x="18442" y="10712"/>
                    </a:lnTo>
                    <a:cubicBezTo>
                      <a:pt x="18628" y="10712"/>
                      <a:pt x="18783" y="10558"/>
                      <a:pt x="18783" y="10372"/>
                    </a:cubicBezTo>
                    <a:cubicBezTo>
                      <a:pt x="18783" y="10186"/>
                      <a:pt x="18628" y="10041"/>
                      <a:pt x="18442" y="10041"/>
                    </a:cubicBezTo>
                    <a:lnTo>
                      <a:pt x="5624" y="10041"/>
                    </a:lnTo>
                    <a:close/>
                    <a:moveTo>
                      <a:pt x="5624" y="12064"/>
                    </a:moveTo>
                    <a:cubicBezTo>
                      <a:pt x="5439" y="12064"/>
                      <a:pt x="5284" y="12209"/>
                      <a:pt x="5284" y="12394"/>
                    </a:cubicBezTo>
                    <a:cubicBezTo>
                      <a:pt x="5284" y="12582"/>
                      <a:pt x="5439" y="12735"/>
                      <a:pt x="5624" y="12735"/>
                    </a:cubicBezTo>
                    <a:lnTo>
                      <a:pt x="18442" y="12735"/>
                    </a:lnTo>
                    <a:cubicBezTo>
                      <a:pt x="18628" y="12735"/>
                      <a:pt x="18783" y="12582"/>
                      <a:pt x="18783" y="12394"/>
                    </a:cubicBezTo>
                    <a:cubicBezTo>
                      <a:pt x="18783" y="12209"/>
                      <a:pt x="18628" y="12064"/>
                      <a:pt x="18442" y="12064"/>
                    </a:cubicBezTo>
                    <a:lnTo>
                      <a:pt x="5624" y="12064"/>
                    </a:lnTo>
                    <a:close/>
                    <a:moveTo>
                      <a:pt x="5624" y="14087"/>
                    </a:moveTo>
                    <a:cubicBezTo>
                      <a:pt x="5439" y="14087"/>
                      <a:pt x="5284" y="14241"/>
                      <a:pt x="5284" y="14428"/>
                    </a:cubicBezTo>
                    <a:cubicBezTo>
                      <a:pt x="5284" y="14615"/>
                      <a:pt x="5439" y="14758"/>
                      <a:pt x="5624" y="14758"/>
                    </a:cubicBezTo>
                    <a:lnTo>
                      <a:pt x="11022" y="14758"/>
                    </a:lnTo>
                    <a:cubicBezTo>
                      <a:pt x="11208" y="14758"/>
                      <a:pt x="11362" y="14615"/>
                      <a:pt x="11362" y="14428"/>
                    </a:cubicBezTo>
                    <a:cubicBezTo>
                      <a:pt x="11362" y="14241"/>
                      <a:pt x="11208" y="14087"/>
                      <a:pt x="11022" y="14087"/>
                    </a:cubicBezTo>
                    <a:lnTo>
                      <a:pt x="5624" y="14087"/>
                    </a:lnTo>
                    <a:close/>
                    <a:moveTo>
                      <a:pt x="13045" y="14087"/>
                    </a:moveTo>
                    <a:cubicBezTo>
                      <a:pt x="12859" y="14087"/>
                      <a:pt x="12704" y="14241"/>
                      <a:pt x="12704" y="14428"/>
                    </a:cubicBezTo>
                    <a:cubicBezTo>
                      <a:pt x="12704" y="14615"/>
                      <a:pt x="12859" y="14758"/>
                      <a:pt x="13045" y="14758"/>
                    </a:cubicBezTo>
                    <a:lnTo>
                      <a:pt x="18442" y="14758"/>
                    </a:lnTo>
                    <a:cubicBezTo>
                      <a:pt x="18628" y="14758"/>
                      <a:pt x="18783" y="14615"/>
                      <a:pt x="18783" y="14428"/>
                    </a:cubicBezTo>
                    <a:cubicBezTo>
                      <a:pt x="18783" y="14241"/>
                      <a:pt x="18628" y="14087"/>
                      <a:pt x="18442" y="14087"/>
                    </a:cubicBezTo>
                    <a:lnTo>
                      <a:pt x="13045" y="14087"/>
                    </a:lnTo>
                    <a:close/>
                    <a:moveTo>
                      <a:pt x="5624" y="16110"/>
                    </a:moveTo>
                    <a:cubicBezTo>
                      <a:pt x="5439" y="16110"/>
                      <a:pt x="5284" y="16264"/>
                      <a:pt x="5284" y="16450"/>
                    </a:cubicBezTo>
                    <a:cubicBezTo>
                      <a:pt x="5284" y="16637"/>
                      <a:pt x="5439" y="16791"/>
                      <a:pt x="5624" y="16791"/>
                    </a:cubicBezTo>
                    <a:lnTo>
                      <a:pt x="11022" y="16791"/>
                    </a:lnTo>
                    <a:cubicBezTo>
                      <a:pt x="11208" y="16791"/>
                      <a:pt x="11362" y="16637"/>
                      <a:pt x="11362" y="16450"/>
                    </a:cubicBezTo>
                    <a:cubicBezTo>
                      <a:pt x="11362" y="16264"/>
                      <a:pt x="11208" y="16110"/>
                      <a:pt x="11022" y="16110"/>
                    </a:cubicBezTo>
                    <a:lnTo>
                      <a:pt x="5624" y="16110"/>
                    </a:lnTo>
                    <a:close/>
                    <a:moveTo>
                      <a:pt x="13045" y="16110"/>
                    </a:moveTo>
                    <a:cubicBezTo>
                      <a:pt x="12859" y="16110"/>
                      <a:pt x="12704" y="16264"/>
                      <a:pt x="12704" y="16450"/>
                    </a:cubicBezTo>
                    <a:cubicBezTo>
                      <a:pt x="12704" y="16637"/>
                      <a:pt x="12859" y="16791"/>
                      <a:pt x="13045" y="16791"/>
                    </a:cubicBezTo>
                    <a:lnTo>
                      <a:pt x="18442" y="16791"/>
                    </a:lnTo>
                    <a:cubicBezTo>
                      <a:pt x="18628" y="16791"/>
                      <a:pt x="18783" y="16637"/>
                      <a:pt x="18783" y="16450"/>
                    </a:cubicBezTo>
                    <a:cubicBezTo>
                      <a:pt x="18783" y="16264"/>
                      <a:pt x="18628" y="16110"/>
                      <a:pt x="18442" y="16110"/>
                    </a:cubicBezTo>
                    <a:lnTo>
                      <a:pt x="13045" y="16110"/>
                    </a:lnTo>
                    <a:close/>
                    <a:moveTo>
                      <a:pt x="5624" y="18132"/>
                    </a:moveTo>
                    <a:cubicBezTo>
                      <a:pt x="5439" y="18132"/>
                      <a:pt x="5284" y="18287"/>
                      <a:pt x="5284" y="18473"/>
                    </a:cubicBezTo>
                    <a:cubicBezTo>
                      <a:pt x="5284" y="18660"/>
                      <a:pt x="5439" y="18814"/>
                      <a:pt x="5624" y="18814"/>
                    </a:cubicBezTo>
                    <a:lnTo>
                      <a:pt x="11022" y="18814"/>
                    </a:lnTo>
                    <a:cubicBezTo>
                      <a:pt x="11208" y="18814"/>
                      <a:pt x="11362" y="18660"/>
                      <a:pt x="11362" y="18473"/>
                    </a:cubicBezTo>
                    <a:cubicBezTo>
                      <a:pt x="11362" y="18287"/>
                      <a:pt x="11208" y="18132"/>
                      <a:pt x="11022" y="18132"/>
                    </a:cubicBezTo>
                    <a:lnTo>
                      <a:pt x="5624" y="18132"/>
                    </a:lnTo>
                    <a:close/>
                    <a:moveTo>
                      <a:pt x="13045" y="18132"/>
                    </a:moveTo>
                    <a:cubicBezTo>
                      <a:pt x="12859" y="18132"/>
                      <a:pt x="12704" y="18287"/>
                      <a:pt x="12704" y="18473"/>
                    </a:cubicBezTo>
                    <a:cubicBezTo>
                      <a:pt x="12704" y="18660"/>
                      <a:pt x="12859" y="18814"/>
                      <a:pt x="13045" y="18814"/>
                    </a:cubicBezTo>
                    <a:lnTo>
                      <a:pt x="18442" y="18814"/>
                    </a:lnTo>
                    <a:cubicBezTo>
                      <a:pt x="18628" y="18814"/>
                      <a:pt x="18783" y="18660"/>
                      <a:pt x="18783" y="18473"/>
                    </a:cubicBezTo>
                    <a:cubicBezTo>
                      <a:pt x="18783" y="18287"/>
                      <a:pt x="18628" y="18132"/>
                      <a:pt x="18442" y="18132"/>
                    </a:cubicBezTo>
                    <a:lnTo>
                      <a:pt x="13045" y="1813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590239" y="3896785"/>
            <a:ext cx="1959751" cy="493675"/>
            <a:chOff x="1487488" y="3410050"/>
            <a:chExt cx="2613001" cy="658233"/>
          </a:xfrm>
        </p:grpSpPr>
        <p:sp>
          <p:nvSpPr>
            <p:cNvPr id="9" name="圆角矩形 33"/>
            <p:cNvSpPr/>
            <p:nvPr/>
          </p:nvSpPr>
          <p:spPr>
            <a:xfrm>
              <a:off x="1487488" y="3517916"/>
              <a:ext cx="2613001" cy="442502"/>
            </a:xfrm>
            <a:prstGeom prst="roundRect">
              <a:avLst>
                <a:gd name="adj" fmla="val 21525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任意多边形 34"/>
            <p:cNvSpPr/>
            <p:nvPr/>
          </p:nvSpPr>
          <p:spPr>
            <a:xfrm>
              <a:off x="1769354" y="3410050"/>
              <a:ext cx="658232" cy="65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74831" y="3603889"/>
              <a:ext cx="1499260" cy="2348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877220" y="3517915"/>
              <a:ext cx="442502" cy="442503"/>
              <a:chOff x="0" y="0"/>
              <a:chExt cx="885002" cy="885002"/>
            </a:xfrm>
          </p:grpSpPr>
          <p:sp>
            <p:nvSpPr>
              <p:cNvPr id="13" name="任意多边形 37"/>
              <p:cNvSpPr/>
              <p:nvPr/>
            </p:nvSpPr>
            <p:spPr>
              <a:xfrm>
                <a:off x="0" y="0"/>
                <a:ext cx="885002" cy="885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635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8"/>
              <p:cNvSpPr/>
              <p:nvPr/>
            </p:nvSpPr>
            <p:spPr>
              <a:xfrm>
                <a:off x="160666" y="222246"/>
                <a:ext cx="512869" cy="449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2" y="0"/>
                    </a:moveTo>
                    <a:cubicBezTo>
                      <a:pt x="10633" y="0"/>
                      <a:pt x="10476" y="23"/>
                      <a:pt x="10320" y="63"/>
                    </a:cubicBezTo>
                    <a:lnTo>
                      <a:pt x="1569" y="2361"/>
                    </a:lnTo>
                    <a:cubicBezTo>
                      <a:pt x="647" y="2604"/>
                      <a:pt x="0" y="3536"/>
                      <a:pt x="0" y="4617"/>
                    </a:cubicBezTo>
                    <a:cubicBezTo>
                      <a:pt x="0" y="5699"/>
                      <a:pt x="647" y="6620"/>
                      <a:pt x="1569" y="6863"/>
                    </a:cubicBezTo>
                    <a:lnTo>
                      <a:pt x="3369" y="7337"/>
                    </a:lnTo>
                    <a:lnTo>
                      <a:pt x="3369" y="13841"/>
                    </a:lnTo>
                    <a:cubicBezTo>
                      <a:pt x="3369" y="15882"/>
                      <a:pt x="5418" y="17689"/>
                      <a:pt x="10782" y="17689"/>
                    </a:cubicBezTo>
                    <a:cubicBezTo>
                      <a:pt x="16144" y="17689"/>
                      <a:pt x="18185" y="15882"/>
                      <a:pt x="18185" y="13841"/>
                    </a:cubicBezTo>
                    <a:lnTo>
                      <a:pt x="18185" y="7337"/>
                    </a:lnTo>
                    <a:lnTo>
                      <a:pt x="19985" y="6863"/>
                    </a:lnTo>
                    <a:cubicBezTo>
                      <a:pt x="20907" y="6620"/>
                      <a:pt x="21554" y="5699"/>
                      <a:pt x="21554" y="4617"/>
                    </a:cubicBezTo>
                    <a:cubicBezTo>
                      <a:pt x="21554" y="3536"/>
                      <a:pt x="20906" y="2604"/>
                      <a:pt x="19985" y="2361"/>
                    </a:cubicBezTo>
                    <a:lnTo>
                      <a:pt x="11225" y="53"/>
                    </a:lnTo>
                    <a:cubicBezTo>
                      <a:pt x="11078" y="15"/>
                      <a:pt x="10930" y="0"/>
                      <a:pt x="10782" y="0"/>
                    </a:cubicBezTo>
                    <a:close/>
                    <a:moveTo>
                      <a:pt x="10615" y="1687"/>
                    </a:moveTo>
                    <a:cubicBezTo>
                      <a:pt x="10666" y="1687"/>
                      <a:pt x="10713" y="1695"/>
                      <a:pt x="10763" y="1708"/>
                    </a:cubicBezTo>
                    <a:lnTo>
                      <a:pt x="19523" y="4016"/>
                    </a:lnTo>
                    <a:cubicBezTo>
                      <a:pt x="19830" y="4097"/>
                      <a:pt x="20040" y="4407"/>
                      <a:pt x="20040" y="4765"/>
                    </a:cubicBezTo>
                    <a:cubicBezTo>
                      <a:pt x="20040" y="5123"/>
                      <a:pt x="19830" y="5433"/>
                      <a:pt x="19523" y="5513"/>
                    </a:cubicBezTo>
                    <a:lnTo>
                      <a:pt x="10763" y="7822"/>
                    </a:lnTo>
                    <a:cubicBezTo>
                      <a:pt x="10713" y="7835"/>
                      <a:pt x="10666" y="7843"/>
                      <a:pt x="10615" y="7843"/>
                    </a:cubicBezTo>
                    <a:cubicBezTo>
                      <a:pt x="10564" y="7843"/>
                      <a:pt x="10508" y="7835"/>
                      <a:pt x="10458" y="7822"/>
                    </a:cubicBezTo>
                    <a:lnTo>
                      <a:pt x="1708" y="5513"/>
                    </a:lnTo>
                    <a:cubicBezTo>
                      <a:pt x="1402" y="5433"/>
                      <a:pt x="1182" y="5123"/>
                      <a:pt x="1182" y="4765"/>
                    </a:cubicBezTo>
                    <a:cubicBezTo>
                      <a:pt x="1182" y="4407"/>
                      <a:pt x="1402" y="4097"/>
                      <a:pt x="1708" y="4016"/>
                    </a:cubicBezTo>
                    <a:lnTo>
                      <a:pt x="10458" y="1708"/>
                    </a:lnTo>
                    <a:cubicBezTo>
                      <a:pt x="10508" y="1695"/>
                      <a:pt x="10564" y="1687"/>
                      <a:pt x="10615" y="1687"/>
                    </a:cubicBezTo>
                    <a:close/>
                    <a:moveTo>
                      <a:pt x="4726" y="7759"/>
                    </a:moveTo>
                    <a:lnTo>
                      <a:pt x="10338" y="9235"/>
                    </a:lnTo>
                    <a:cubicBezTo>
                      <a:pt x="10486" y="9272"/>
                      <a:pt x="10642" y="9298"/>
                      <a:pt x="10791" y="9298"/>
                    </a:cubicBezTo>
                    <a:cubicBezTo>
                      <a:pt x="10939" y="9298"/>
                      <a:pt x="11086" y="9275"/>
                      <a:pt x="11243" y="9235"/>
                    </a:cubicBezTo>
                    <a:lnTo>
                      <a:pt x="16846" y="7759"/>
                    </a:lnTo>
                    <a:cubicBezTo>
                      <a:pt x="16846" y="7759"/>
                      <a:pt x="16846" y="13915"/>
                      <a:pt x="16846" y="13915"/>
                    </a:cubicBezTo>
                    <a:cubicBezTo>
                      <a:pt x="16846" y="14765"/>
                      <a:pt x="14832" y="16213"/>
                      <a:pt x="10791" y="16213"/>
                    </a:cubicBezTo>
                    <a:cubicBezTo>
                      <a:pt x="6749" y="16213"/>
                      <a:pt x="4726" y="14765"/>
                      <a:pt x="4726" y="13915"/>
                    </a:cubicBezTo>
                    <a:lnTo>
                      <a:pt x="4726" y="7759"/>
                    </a:lnTo>
                    <a:close/>
                    <a:moveTo>
                      <a:pt x="20252" y="7759"/>
                    </a:moveTo>
                    <a:cubicBezTo>
                      <a:pt x="19881" y="7759"/>
                      <a:pt x="19578" y="8103"/>
                      <a:pt x="19578" y="8528"/>
                    </a:cubicBezTo>
                    <a:lnTo>
                      <a:pt x="19578" y="15454"/>
                    </a:lnTo>
                    <a:cubicBezTo>
                      <a:pt x="19578" y="15880"/>
                      <a:pt x="19881" y="16224"/>
                      <a:pt x="20252" y="16224"/>
                    </a:cubicBezTo>
                    <a:cubicBezTo>
                      <a:pt x="20624" y="16224"/>
                      <a:pt x="20926" y="15880"/>
                      <a:pt x="20926" y="15454"/>
                    </a:cubicBezTo>
                    <a:lnTo>
                      <a:pt x="20926" y="8528"/>
                    </a:lnTo>
                    <a:cubicBezTo>
                      <a:pt x="20926" y="8103"/>
                      <a:pt x="20624" y="7759"/>
                      <a:pt x="20252" y="7759"/>
                    </a:cubicBezTo>
                    <a:close/>
                    <a:moveTo>
                      <a:pt x="20252" y="16993"/>
                    </a:moveTo>
                    <a:cubicBezTo>
                      <a:pt x="19509" y="16993"/>
                      <a:pt x="18905" y="19222"/>
                      <a:pt x="18905" y="20071"/>
                    </a:cubicBezTo>
                    <a:cubicBezTo>
                      <a:pt x="18905" y="20920"/>
                      <a:pt x="19509" y="21600"/>
                      <a:pt x="20252" y="21600"/>
                    </a:cubicBezTo>
                    <a:cubicBezTo>
                      <a:pt x="20995" y="21600"/>
                      <a:pt x="21600" y="20920"/>
                      <a:pt x="21600" y="20071"/>
                    </a:cubicBezTo>
                    <a:cubicBezTo>
                      <a:pt x="21600" y="19222"/>
                      <a:pt x="20995" y="16993"/>
                      <a:pt x="20252" y="16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ṣļîḑé-Rectangle 6"/>
          <p:cNvSpPr>
            <a:spLocks noChangeAspect="1"/>
          </p:cNvSpPr>
          <p:nvPr/>
        </p:nvSpPr>
        <p:spPr>
          <a:xfrm>
            <a:off x="539354" y="2893328"/>
            <a:ext cx="8065294" cy="47794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此部分内容作为文字排版占位显示 （建议使用主题字体）如需更改请在（设置形状格式）菜单下（文本选项）中调整</a:t>
            </a:r>
            <a:endParaRPr lang="zh-CN" altLang="en-US" sz="1100"/>
          </a:p>
        </p:txBody>
      </p:sp>
      <p:sp>
        <p:nvSpPr>
          <p:cNvPr id="4" name="îṣļîḑé-Rectangle 2"/>
          <p:cNvSpPr/>
          <p:nvPr/>
        </p:nvSpPr>
        <p:spPr>
          <a:xfrm>
            <a:off x="539354" y="842963"/>
            <a:ext cx="8065294" cy="205036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1000" b="-3500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îṣļîḑé-Rectangle 3"/>
          <p:cNvSpPr/>
          <p:nvPr/>
        </p:nvSpPr>
        <p:spPr>
          <a:xfrm>
            <a:off x="539354" y="3438065"/>
            <a:ext cx="1955996" cy="114941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îṣļîḑé-Rectangle 4"/>
          <p:cNvSpPr/>
          <p:nvPr/>
        </p:nvSpPr>
        <p:spPr>
          <a:xfrm>
            <a:off x="2568505" y="3438065"/>
            <a:ext cx="1955996" cy="114941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îṣļîḑé-Rectangle 5"/>
          <p:cNvSpPr/>
          <p:nvPr/>
        </p:nvSpPr>
        <p:spPr>
          <a:xfrm>
            <a:off x="4605610" y="3438065"/>
            <a:ext cx="1955996" cy="114941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îṣļîḑé-Rectangle 7"/>
          <p:cNvSpPr/>
          <p:nvPr/>
        </p:nvSpPr>
        <p:spPr>
          <a:xfrm>
            <a:off x="6642715" y="3438065"/>
            <a:ext cx="1955995" cy="114941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1ide-Freeform 5"/>
          <p:cNvSpPr/>
          <p:nvPr/>
        </p:nvSpPr>
        <p:spPr bwMode="auto">
          <a:xfrm>
            <a:off x="4139954" y="0"/>
            <a:ext cx="5018949" cy="5143500"/>
          </a:xfrm>
          <a:custGeom>
            <a:avLst/>
            <a:gdLst>
              <a:gd name="connsiteX0" fmla="*/ 1714500 w 6691933"/>
              <a:gd name="connsiteY0" fmla="*/ 0 h 6858000"/>
              <a:gd name="connsiteX1" fmla="*/ 6691933 w 6691933"/>
              <a:gd name="connsiteY1" fmla="*/ 0 h 6858000"/>
              <a:gd name="connsiteX2" fmla="*/ 6691933 w 6691933"/>
              <a:gd name="connsiteY2" fmla="*/ 6858000 h 6858000"/>
              <a:gd name="connsiteX3" fmla="*/ 0 w 66919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933" h="6858000">
                <a:moveTo>
                  <a:pt x="1714500" y="0"/>
                </a:moveTo>
                <a:lnTo>
                  <a:pt x="6691933" y="0"/>
                </a:lnTo>
                <a:lnTo>
                  <a:pt x="669193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8000" b="-1000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</a:p>
        </p:txBody>
      </p:sp>
      <p:grpSp>
        <p:nvGrpSpPr>
          <p:cNvPr id="33" name="组合 32"/>
          <p:cNvGrpSpPr/>
          <p:nvPr/>
        </p:nvGrpSpPr>
        <p:grpSpPr>
          <a:xfrm>
            <a:off x="273845" y="945323"/>
            <a:ext cx="5285198" cy="3611438"/>
            <a:chOff x="273845" y="945323"/>
            <a:chExt cx="5285198" cy="3611438"/>
          </a:xfrm>
        </p:grpSpPr>
        <p:cxnSp>
          <p:nvCxnSpPr>
            <p:cNvPr id="3" name="iS1ide-Straight Connector 2"/>
            <p:cNvCxnSpPr/>
            <p:nvPr/>
          </p:nvCxnSpPr>
          <p:spPr>
            <a:xfrm flipH="1" flipV="1">
              <a:off x="3233720" y="2301720"/>
              <a:ext cx="1406043" cy="1947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iS1ide-Straight Connector 3"/>
            <p:cNvCxnSpPr/>
            <p:nvPr/>
          </p:nvCxnSpPr>
          <p:spPr>
            <a:xfrm flipH="1" flipV="1">
              <a:off x="2574681" y="3165816"/>
              <a:ext cx="1847859" cy="15075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iS1ide-Straight Connector 4"/>
            <p:cNvCxnSpPr/>
            <p:nvPr/>
          </p:nvCxnSpPr>
          <p:spPr>
            <a:xfrm flipH="1" flipV="1">
              <a:off x="2087725" y="4029912"/>
              <a:ext cx="2117593" cy="10678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4526703" y="945323"/>
              <a:ext cx="1032340" cy="1032341"/>
              <a:chOff x="790456" y="5247104"/>
              <a:chExt cx="415102" cy="415102"/>
            </a:xfrm>
            <a:solidFill>
              <a:schemeClr val="accent1"/>
            </a:solidFill>
          </p:grpSpPr>
          <p:sp>
            <p:nvSpPr>
              <p:cNvPr id="30" name="iS1ide-Oval 29"/>
              <p:cNvSpPr/>
              <p:nvPr/>
            </p:nvSpPr>
            <p:spPr>
              <a:xfrm>
                <a:off x="790456" y="5247104"/>
                <a:ext cx="415102" cy="41510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31" name="iS1ide-Freeform 30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309480" y="1805022"/>
              <a:ext cx="1032340" cy="1032341"/>
              <a:chOff x="790456" y="5247104"/>
              <a:chExt cx="415102" cy="415102"/>
            </a:xfrm>
            <a:solidFill>
              <a:schemeClr val="accent1"/>
            </a:solidFill>
          </p:grpSpPr>
          <p:sp>
            <p:nvSpPr>
              <p:cNvPr id="28" name="iS1ide-Oval 27"/>
              <p:cNvSpPr/>
              <p:nvPr/>
            </p:nvSpPr>
            <p:spPr>
              <a:xfrm>
                <a:off x="790456" y="5247104"/>
                <a:ext cx="415102" cy="415102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29" name="iS1ide-Freeform 28"/>
              <p:cNvSpPr/>
              <p:nvPr/>
            </p:nvSpPr>
            <p:spPr>
              <a:xfrm>
                <a:off x="911682" y="5368449"/>
                <a:ext cx="172652" cy="172411"/>
              </a:xfrm>
              <a:custGeom>
                <a:avLst/>
                <a:gdLst>
                  <a:gd name="connsiteX0" fmla="*/ 126452 w 606933"/>
                  <a:gd name="connsiteY0" fmla="*/ 239923 h 606087"/>
                  <a:gd name="connsiteX1" fmla="*/ 191364 w 606933"/>
                  <a:gd name="connsiteY1" fmla="*/ 239923 h 606087"/>
                  <a:gd name="connsiteX2" fmla="*/ 289791 w 606933"/>
                  <a:gd name="connsiteY2" fmla="*/ 336874 h 606087"/>
                  <a:gd name="connsiteX3" fmla="*/ 303467 w 606933"/>
                  <a:gd name="connsiteY3" fmla="*/ 345627 h 606087"/>
                  <a:gd name="connsiteX4" fmla="*/ 317142 w 606933"/>
                  <a:gd name="connsiteY4" fmla="*/ 336874 h 606087"/>
                  <a:gd name="connsiteX5" fmla="*/ 415569 w 606933"/>
                  <a:gd name="connsiteY5" fmla="*/ 239923 h 606087"/>
                  <a:gd name="connsiteX6" fmla="*/ 480481 w 606933"/>
                  <a:gd name="connsiteY6" fmla="*/ 239923 h 606087"/>
                  <a:gd name="connsiteX7" fmla="*/ 480481 w 606933"/>
                  <a:gd name="connsiteY7" fmla="*/ 404009 h 606087"/>
                  <a:gd name="connsiteX8" fmla="*/ 316083 w 606933"/>
                  <a:gd name="connsiteY8" fmla="*/ 404009 h 606087"/>
                  <a:gd name="connsiteX9" fmla="*/ 316083 w 606933"/>
                  <a:gd name="connsiteY9" fmla="*/ 441905 h 606087"/>
                  <a:gd name="connsiteX10" fmla="*/ 568988 w 606933"/>
                  <a:gd name="connsiteY10" fmla="*/ 441905 h 606087"/>
                  <a:gd name="connsiteX11" fmla="*/ 568988 w 606933"/>
                  <a:gd name="connsiteY11" fmla="*/ 505096 h 606087"/>
                  <a:gd name="connsiteX12" fmla="*/ 606933 w 606933"/>
                  <a:gd name="connsiteY12" fmla="*/ 505096 h 606087"/>
                  <a:gd name="connsiteX13" fmla="*/ 606933 w 606933"/>
                  <a:gd name="connsiteY13" fmla="*/ 606087 h 606087"/>
                  <a:gd name="connsiteX14" fmla="*/ 505714 w 606933"/>
                  <a:gd name="connsiteY14" fmla="*/ 606087 h 606087"/>
                  <a:gd name="connsiteX15" fmla="*/ 505714 w 606933"/>
                  <a:gd name="connsiteY15" fmla="*/ 505096 h 606087"/>
                  <a:gd name="connsiteX16" fmla="*/ 543659 w 606933"/>
                  <a:gd name="connsiteY16" fmla="*/ 505096 h 606087"/>
                  <a:gd name="connsiteX17" fmla="*/ 543659 w 606933"/>
                  <a:gd name="connsiteY17" fmla="*/ 467105 h 606087"/>
                  <a:gd name="connsiteX18" fmla="*/ 316083 w 606933"/>
                  <a:gd name="connsiteY18" fmla="*/ 467105 h 606087"/>
                  <a:gd name="connsiteX19" fmla="*/ 316083 w 606933"/>
                  <a:gd name="connsiteY19" fmla="*/ 505096 h 606087"/>
                  <a:gd name="connsiteX20" fmla="*/ 354028 w 606933"/>
                  <a:gd name="connsiteY20" fmla="*/ 505096 h 606087"/>
                  <a:gd name="connsiteX21" fmla="*/ 354028 w 606933"/>
                  <a:gd name="connsiteY21" fmla="*/ 606087 h 606087"/>
                  <a:gd name="connsiteX22" fmla="*/ 252905 w 606933"/>
                  <a:gd name="connsiteY22" fmla="*/ 606087 h 606087"/>
                  <a:gd name="connsiteX23" fmla="*/ 252905 w 606933"/>
                  <a:gd name="connsiteY23" fmla="*/ 505096 h 606087"/>
                  <a:gd name="connsiteX24" fmla="*/ 290850 w 606933"/>
                  <a:gd name="connsiteY24" fmla="*/ 505096 h 606087"/>
                  <a:gd name="connsiteX25" fmla="*/ 290850 w 606933"/>
                  <a:gd name="connsiteY25" fmla="*/ 467105 h 606087"/>
                  <a:gd name="connsiteX26" fmla="*/ 63274 w 606933"/>
                  <a:gd name="connsiteY26" fmla="*/ 467105 h 606087"/>
                  <a:gd name="connsiteX27" fmla="*/ 63274 w 606933"/>
                  <a:gd name="connsiteY27" fmla="*/ 505096 h 606087"/>
                  <a:gd name="connsiteX28" fmla="*/ 101123 w 606933"/>
                  <a:gd name="connsiteY28" fmla="*/ 505096 h 606087"/>
                  <a:gd name="connsiteX29" fmla="*/ 101123 w 606933"/>
                  <a:gd name="connsiteY29" fmla="*/ 606087 h 606087"/>
                  <a:gd name="connsiteX30" fmla="*/ 0 w 606933"/>
                  <a:gd name="connsiteY30" fmla="*/ 606087 h 606087"/>
                  <a:gd name="connsiteX31" fmla="*/ 0 w 606933"/>
                  <a:gd name="connsiteY31" fmla="*/ 505096 h 606087"/>
                  <a:gd name="connsiteX32" fmla="*/ 37945 w 606933"/>
                  <a:gd name="connsiteY32" fmla="*/ 505096 h 606087"/>
                  <a:gd name="connsiteX33" fmla="*/ 37945 w 606933"/>
                  <a:gd name="connsiteY33" fmla="*/ 441905 h 606087"/>
                  <a:gd name="connsiteX34" fmla="*/ 290850 w 606933"/>
                  <a:gd name="connsiteY34" fmla="*/ 441905 h 606087"/>
                  <a:gd name="connsiteX35" fmla="*/ 290850 w 606933"/>
                  <a:gd name="connsiteY35" fmla="*/ 404009 h 606087"/>
                  <a:gd name="connsiteX36" fmla="*/ 126452 w 606933"/>
                  <a:gd name="connsiteY36" fmla="*/ 404009 h 606087"/>
                  <a:gd name="connsiteX37" fmla="*/ 303502 w 606933"/>
                  <a:gd name="connsiteY37" fmla="*/ 71264 h 606087"/>
                  <a:gd name="connsiteX38" fmla="*/ 250822 w 606933"/>
                  <a:gd name="connsiteY38" fmla="*/ 122140 h 606087"/>
                  <a:gd name="connsiteX39" fmla="*/ 303502 w 606933"/>
                  <a:gd name="connsiteY39" fmla="*/ 173111 h 606087"/>
                  <a:gd name="connsiteX40" fmla="*/ 356183 w 606933"/>
                  <a:gd name="connsiteY40" fmla="*/ 122140 h 606087"/>
                  <a:gd name="connsiteX41" fmla="*/ 303502 w 606933"/>
                  <a:gd name="connsiteY41" fmla="*/ 71264 h 606087"/>
                  <a:gd name="connsiteX42" fmla="*/ 303502 w 606933"/>
                  <a:gd name="connsiteY42" fmla="*/ 0 h 606087"/>
                  <a:gd name="connsiteX43" fmla="*/ 429955 w 606933"/>
                  <a:gd name="connsiteY43" fmla="*/ 122140 h 606087"/>
                  <a:gd name="connsiteX44" fmla="*/ 303502 w 606933"/>
                  <a:gd name="connsiteY44" fmla="*/ 315639 h 606087"/>
                  <a:gd name="connsiteX45" fmla="*/ 177049 w 606933"/>
                  <a:gd name="connsiteY45" fmla="*/ 122140 h 606087"/>
                  <a:gd name="connsiteX46" fmla="*/ 303502 w 606933"/>
                  <a:gd name="connsiteY46" fmla="*/ 0 h 6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6933" h="606087">
                    <a:moveTo>
                      <a:pt x="126452" y="239923"/>
                    </a:moveTo>
                    <a:lnTo>
                      <a:pt x="191364" y="239923"/>
                    </a:lnTo>
                    <a:cubicBezTo>
                      <a:pt x="230851" y="298209"/>
                      <a:pt x="286131" y="334566"/>
                      <a:pt x="289791" y="336874"/>
                    </a:cubicBezTo>
                    <a:lnTo>
                      <a:pt x="303467" y="345627"/>
                    </a:lnTo>
                    <a:lnTo>
                      <a:pt x="317142" y="336874"/>
                    </a:lnTo>
                    <a:cubicBezTo>
                      <a:pt x="320802" y="334566"/>
                      <a:pt x="376083" y="298209"/>
                      <a:pt x="415569" y="239923"/>
                    </a:cubicBezTo>
                    <a:lnTo>
                      <a:pt x="480481" y="239923"/>
                    </a:lnTo>
                    <a:lnTo>
                      <a:pt x="480481" y="404009"/>
                    </a:lnTo>
                    <a:lnTo>
                      <a:pt x="316083" y="404009"/>
                    </a:lnTo>
                    <a:lnTo>
                      <a:pt x="316083" y="441905"/>
                    </a:lnTo>
                    <a:lnTo>
                      <a:pt x="568988" y="441905"/>
                    </a:lnTo>
                    <a:lnTo>
                      <a:pt x="568988" y="505096"/>
                    </a:lnTo>
                    <a:lnTo>
                      <a:pt x="606933" y="505096"/>
                    </a:lnTo>
                    <a:lnTo>
                      <a:pt x="606933" y="606087"/>
                    </a:lnTo>
                    <a:lnTo>
                      <a:pt x="505714" y="606087"/>
                    </a:lnTo>
                    <a:lnTo>
                      <a:pt x="505714" y="505096"/>
                    </a:lnTo>
                    <a:lnTo>
                      <a:pt x="543659" y="505096"/>
                    </a:lnTo>
                    <a:lnTo>
                      <a:pt x="543659" y="467105"/>
                    </a:lnTo>
                    <a:lnTo>
                      <a:pt x="316083" y="467105"/>
                    </a:lnTo>
                    <a:lnTo>
                      <a:pt x="316083" y="505096"/>
                    </a:lnTo>
                    <a:lnTo>
                      <a:pt x="354028" y="505096"/>
                    </a:lnTo>
                    <a:lnTo>
                      <a:pt x="354028" y="606087"/>
                    </a:lnTo>
                    <a:lnTo>
                      <a:pt x="252905" y="606087"/>
                    </a:lnTo>
                    <a:lnTo>
                      <a:pt x="252905" y="505096"/>
                    </a:lnTo>
                    <a:lnTo>
                      <a:pt x="290850" y="505096"/>
                    </a:lnTo>
                    <a:lnTo>
                      <a:pt x="290850" y="467105"/>
                    </a:lnTo>
                    <a:lnTo>
                      <a:pt x="63274" y="467105"/>
                    </a:lnTo>
                    <a:lnTo>
                      <a:pt x="63274" y="505096"/>
                    </a:lnTo>
                    <a:lnTo>
                      <a:pt x="101123" y="505096"/>
                    </a:lnTo>
                    <a:lnTo>
                      <a:pt x="101123" y="606087"/>
                    </a:lnTo>
                    <a:lnTo>
                      <a:pt x="0" y="606087"/>
                    </a:lnTo>
                    <a:lnTo>
                      <a:pt x="0" y="505096"/>
                    </a:lnTo>
                    <a:lnTo>
                      <a:pt x="37945" y="505096"/>
                    </a:lnTo>
                    <a:lnTo>
                      <a:pt x="37945" y="441905"/>
                    </a:lnTo>
                    <a:lnTo>
                      <a:pt x="290850" y="441905"/>
                    </a:lnTo>
                    <a:lnTo>
                      <a:pt x="290850" y="404009"/>
                    </a:lnTo>
                    <a:lnTo>
                      <a:pt x="126452" y="404009"/>
                    </a:lnTo>
                    <a:close/>
                    <a:moveTo>
                      <a:pt x="303502" y="71264"/>
                    </a:moveTo>
                    <a:cubicBezTo>
                      <a:pt x="274417" y="71264"/>
                      <a:pt x="250822" y="94057"/>
                      <a:pt x="250822" y="122140"/>
                    </a:cubicBezTo>
                    <a:cubicBezTo>
                      <a:pt x="250822" y="150318"/>
                      <a:pt x="274417" y="173111"/>
                      <a:pt x="303502" y="173111"/>
                    </a:cubicBezTo>
                    <a:cubicBezTo>
                      <a:pt x="332587" y="173111"/>
                      <a:pt x="356183" y="150318"/>
                      <a:pt x="356183" y="122140"/>
                    </a:cubicBezTo>
                    <a:cubicBezTo>
                      <a:pt x="356183" y="94057"/>
                      <a:pt x="332587" y="71264"/>
                      <a:pt x="303502" y="71264"/>
                    </a:cubicBezTo>
                    <a:close/>
                    <a:moveTo>
                      <a:pt x="303502" y="0"/>
                    </a:moveTo>
                    <a:cubicBezTo>
                      <a:pt x="373326" y="0"/>
                      <a:pt x="429955" y="54723"/>
                      <a:pt x="429955" y="122140"/>
                    </a:cubicBezTo>
                    <a:cubicBezTo>
                      <a:pt x="429955" y="234181"/>
                      <a:pt x="303502" y="315639"/>
                      <a:pt x="303502" y="315639"/>
                    </a:cubicBezTo>
                    <a:cubicBezTo>
                      <a:pt x="303502" y="315639"/>
                      <a:pt x="177049" y="234181"/>
                      <a:pt x="177049" y="122140"/>
                    </a:cubicBezTo>
                    <a:cubicBezTo>
                      <a:pt x="177049" y="54723"/>
                      <a:pt x="233679" y="0"/>
                      <a:pt x="3035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092257" y="2664721"/>
              <a:ext cx="1032340" cy="1032341"/>
              <a:chOff x="790456" y="5247104"/>
              <a:chExt cx="415102" cy="415102"/>
            </a:xfrm>
            <a:solidFill>
              <a:schemeClr val="accent1"/>
            </a:solidFill>
          </p:grpSpPr>
          <p:sp>
            <p:nvSpPr>
              <p:cNvPr id="26" name="iS1ide-Oval 25"/>
              <p:cNvSpPr/>
              <p:nvPr/>
            </p:nvSpPr>
            <p:spPr>
              <a:xfrm>
                <a:off x="790456" y="5247104"/>
                <a:ext cx="415102" cy="415102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27" name="iS1ide-Freeform 26"/>
              <p:cNvSpPr/>
              <p:nvPr/>
            </p:nvSpPr>
            <p:spPr>
              <a:xfrm>
                <a:off x="911682" y="5376580"/>
                <a:ext cx="172652" cy="156149"/>
              </a:xfrm>
              <a:custGeom>
                <a:avLst/>
                <a:gdLst>
                  <a:gd name="connsiteX0" fmla="*/ 503202 w 607568"/>
                  <a:gd name="connsiteY0" fmla="*/ 459310 h 549494"/>
                  <a:gd name="connsiteX1" fmla="*/ 548364 w 607568"/>
                  <a:gd name="connsiteY1" fmla="*/ 504402 h 549494"/>
                  <a:gd name="connsiteX2" fmla="*/ 503202 w 607568"/>
                  <a:gd name="connsiteY2" fmla="*/ 549494 h 549494"/>
                  <a:gd name="connsiteX3" fmla="*/ 458040 w 607568"/>
                  <a:gd name="connsiteY3" fmla="*/ 504402 h 549494"/>
                  <a:gd name="connsiteX4" fmla="*/ 503202 w 607568"/>
                  <a:gd name="connsiteY4" fmla="*/ 459310 h 549494"/>
                  <a:gd name="connsiteX5" fmla="*/ 197795 w 607568"/>
                  <a:gd name="connsiteY5" fmla="*/ 459310 h 549494"/>
                  <a:gd name="connsiteX6" fmla="*/ 242957 w 607568"/>
                  <a:gd name="connsiteY6" fmla="*/ 504402 h 549494"/>
                  <a:gd name="connsiteX7" fmla="*/ 197795 w 607568"/>
                  <a:gd name="connsiteY7" fmla="*/ 549494 h 549494"/>
                  <a:gd name="connsiteX8" fmla="*/ 152633 w 607568"/>
                  <a:gd name="connsiteY8" fmla="*/ 504402 h 549494"/>
                  <a:gd name="connsiteX9" fmla="*/ 197795 w 607568"/>
                  <a:gd name="connsiteY9" fmla="*/ 459310 h 549494"/>
                  <a:gd name="connsiteX10" fmla="*/ 143318 w 607568"/>
                  <a:gd name="connsiteY10" fmla="*/ 390791 h 549494"/>
                  <a:gd name="connsiteX11" fmla="*/ 554573 w 607568"/>
                  <a:gd name="connsiteY11" fmla="*/ 390791 h 549494"/>
                  <a:gd name="connsiteX12" fmla="*/ 554573 w 607568"/>
                  <a:gd name="connsiteY12" fmla="*/ 437435 h 549494"/>
                  <a:gd name="connsiteX13" fmla="*/ 143318 w 607568"/>
                  <a:gd name="connsiteY13" fmla="*/ 437435 h 549494"/>
                  <a:gd name="connsiteX14" fmla="*/ 115304 w 607568"/>
                  <a:gd name="connsiteY14" fmla="*/ 313028 h 549494"/>
                  <a:gd name="connsiteX15" fmla="*/ 582659 w 607568"/>
                  <a:gd name="connsiteY15" fmla="*/ 313028 h 549494"/>
                  <a:gd name="connsiteX16" fmla="*/ 582659 w 607568"/>
                  <a:gd name="connsiteY16" fmla="*/ 359672 h 549494"/>
                  <a:gd name="connsiteX17" fmla="*/ 115304 w 607568"/>
                  <a:gd name="connsiteY17" fmla="*/ 359672 h 549494"/>
                  <a:gd name="connsiteX18" fmla="*/ 0 w 607568"/>
                  <a:gd name="connsiteY18" fmla="*/ 169922 h 549494"/>
                  <a:gd name="connsiteX19" fmla="*/ 78962 w 607568"/>
                  <a:gd name="connsiteY19" fmla="*/ 169922 h 549494"/>
                  <a:gd name="connsiteX20" fmla="*/ 108516 w 607568"/>
                  <a:gd name="connsiteY20" fmla="*/ 235254 h 549494"/>
                  <a:gd name="connsiteX21" fmla="*/ 607568 w 607568"/>
                  <a:gd name="connsiteY21" fmla="*/ 235254 h 549494"/>
                  <a:gd name="connsiteX22" fmla="*/ 607568 w 607568"/>
                  <a:gd name="connsiteY22" fmla="*/ 281909 h 549494"/>
                  <a:gd name="connsiteX23" fmla="*/ 78428 w 607568"/>
                  <a:gd name="connsiteY23" fmla="*/ 281909 h 549494"/>
                  <a:gd name="connsiteX24" fmla="*/ 48798 w 607568"/>
                  <a:gd name="connsiteY24" fmla="*/ 216577 h 549494"/>
                  <a:gd name="connsiteX25" fmla="*/ 0 w 607568"/>
                  <a:gd name="connsiteY25" fmla="*/ 216577 h 549494"/>
                  <a:gd name="connsiteX26" fmla="*/ 257720 w 607568"/>
                  <a:gd name="connsiteY26" fmla="*/ 0 h 549494"/>
                  <a:gd name="connsiteX27" fmla="*/ 254207 w 607568"/>
                  <a:gd name="connsiteY27" fmla="*/ 30201 h 549494"/>
                  <a:gd name="connsiteX28" fmla="*/ 407797 w 607568"/>
                  <a:gd name="connsiteY28" fmla="*/ 197372 h 549494"/>
                  <a:gd name="connsiteX29" fmla="*/ 241147 w 607568"/>
                  <a:gd name="connsiteY29" fmla="*/ 144063 h 549494"/>
                  <a:gd name="connsiteX30" fmla="*/ 237633 w 607568"/>
                  <a:gd name="connsiteY30" fmla="*/ 174264 h 549494"/>
                  <a:gd name="connsiteX31" fmla="*/ 115586 w 607568"/>
                  <a:gd name="connsiteY31" fmla="*/ 71993 h 5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7568" h="549494">
                    <a:moveTo>
                      <a:pt x="503202" y="459310"/>
                    </a:moveTo>
                    <a:cubicBezTo>
                      <a:pt x="528144" y="459310"/>
                      <a:pt x="548364" y="479498"/>
                      <a:pt x="548364" y="504402"/>
                    </a:cubicBezTo>
                    <a:cubicBezTo>
                      <a:pt x="548364" y="529306"/>
                      <a:pt x="528144" y="549494"/>
                      <a:pt x="503202" y="549494"/>
                    </a:cubicBezTo>
                    <a:cubicBezTo>
                      <a:pt x="478260" y="549494"/>
                      <a:pt x="458040" y="529306"/>
                      <a:pt x="458040" y="504402"/>
                    </a:cubicBezTo>
                    <a:cubicBezTo>
                      <a:pt x="458040" y="479498"/>
                      <a:pt x="478260" y="459310"/>
                      <a:pt x="503202" y="459310"/>
                    </a:cubicBezTo>
                    <a:close/>
                    <a:moveTo>
                      <a:pt x="197795" y="459310"/>
                    </a:moveTo>
                    <a:cubicBezTo>
                      <a:pt x="222737" y="459310"/>
                      <a:pt x="242957" y="479498"/>
                      <a:pt x="242957" y="504402"/>
                    </a:cubicBezTo>
                    <a:cubicBezTo>
                      <a:pt x="242957" y="529306"/>
                      <a:pt x="222737" y="549494"/>
                      <a:pt x="197795" y="549494"/>
                    </a:cubicBezTo>
                    <a:cubicBezTo>
                      <a:pt x="172853" y="549494"/>
                      <a:pt x="152633" y="529306"/>
                      <a:pt x="152633" y="504402"/>
                    </a:cubicBezTo>
                    <a:cubicBezTo>
                      <a:pt x="152633" y="479498"/>
                      <a:pt x="172853" y="459310"/>
                      <a:pt x="197795" y="459310"/>
                    </a:cubicBezTo>
                    <a:close/>
                    <a:moveTo>
                      <a:pt x="143318" y="390791"/>
                    </a:moveTo>
                    <a:lnTo>
                      <a:pt x="554573" y="390791"/>
                    </a:lnTo>
                    <a:lnTo>
                      <a:pt x="554573" y="437435"/>
                    </a:lnTo>
                    <a:lnTo>
                      <a:pt x="143318" y="437435"/>
                    </a:lnTo>
                    <a:close/>
                    <a:moveTo>
                      <a:pt x="115304" y="313028"/>
                    </a:moveTo>
                    <a:lnTo>
                      <a:pt x="582659" y="313028"/>
                    </a:lnTo>
                    <a:lnTo>
                      <a:pt x="582659" y="359672"/>
                    </a:lnTo>
                    <a:lnTo>
                      <a:pt x="115304" y="359672"/>
                    </a:lnTo>
                    <a:close/>
                    <a:moveTo>
                      <a:pt x="0" y="169922"/>
                    </a:moveTo>
                    <a:lnTo>
                      <a:pt x="78962" y="169922"/>
                    </a:lnTo>
                    <a:lnTo>
                      <a:pt x="108516" y="235254"/>
                    </a:lnTo>
                    <a:lnTo>
                      <a:pt x="607568" y="235254"/>
                    </a:lnTo>
                    <a:lnTo>
                      <a:pt x="607568" y="281909"/>
                    </a:lnTo>
                    <a:lnTo>
                      <a:pt x="78428" y="281909"/>
                    </a:lnTo>
                    <a:lnTo>
                      <a:pt x="48798" y="216577"/>
                    </a:lnTo>
                    <a:lnTo>
                      <a:pt x="0" y="216577"/>
                    </a:lnTo>
                    <a:close/>
                    <a:moveTo>
                      <a:pt x="257720" y="0"/>
                    </a:moveTo>
                    <a:lnTo>
                      <a:pt x="254207" y="30201"/>
                    </a:lnTo>
                    <a:cubicBezTo>
                      <a:pt x="405964" y="47665"/>
                      <a:pt x="407797" y="197372"/>
                      <a:pt x="407797" y="197372"/>
                    </a:cubicBezTo>
                    <a:cubicBezTo>
                      <a:pt x="407797" y="197372"/>
                      <a:pt x="364340" y="158248"/>
                      <a:pt x="241147" y="144063"/>
                    </a:cubicBezTo>
                    <a:lnTo>
                      <a:pt x="237633" y="174264"/>
                    </a:lnTo>
                    <a:lnTo>
                      <a:pt x="115586" y="719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875035" y="3524420"/>
              <a:ext cx="1032340" cy="1032341"/>
              <a:chOff x="790456" y="5247104"/>
              <a:chExt cx="415102" cy="415102"/>
            </a:xfrm>
            <a:solidFill>
              <a:schemeClr val="accent1"/>
            </a:solidFill>
          </p:grpSpPr>
          <p:sp>
            <p:nvSpPr>
              <p:cNvPr id="24" name="iS1ide-Oval 23"/>
              <p:cNvSpPr/>
              <p:nvPr/>
            </p:nvSpPr>
            <p:spPr>
              <a:xfrm>
                <a:off x="790456" y="5247104"/>
                <a:ext cx="415102" cy="415102"/>
              </a:xfrm>
              <a:prstGeom prst="ellipse">
                <a:avLst/>
              </a:prstGeom>
              <a:solidFill>
                <a:schemeClr val="accent4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</a:p>
            </p:txBody>
          </p:sp>
          <p:sp>
            <p:nvSpPr>
              <p:cNvPr id="25" name="iS1ide-Freeform 24"/>
              <p:cNvSpPr/>
              <p:nvPr/>
            </p:nvSpPr>
            <p:spPr>
              <a:xfrm>
                <a:off x="921870" y="5368329"/>
                <a:ext cx="152276" cy="172652"/>
              </a:xfrm>
              <a:custGeom>
                <a:avLst/>
                <a:gdLst>
                  <a:gd name="T0" fmla="*/ 2125 w 2288"/>
                  <a:gd name="T1" fmla="*/ 924 h 2598"/>
                  <a:gd name="T2" fmla="*/ 1863 w 2288"/>
                  <a:gd name="T3" fmla="*/ 1258 h 2598"/>
                  <a:gd name="T4" fmla="*/ 1848 w 2288"/>
                  <a:gd name="T5" fmla="*/ 1586 h 2598"/>
                  <a:gd name="T6" fmla="*/ 1899 w 2288"/>
                  <a:gd name="T7" fmla="*/ 1716 h 2598"/>
                  <a:gd name="T8" fmla="*/ 1211 w 2288"/>
                  <a:gd name="T9" fmla="*/ 2079 h 2598"/>
                  <a:gd name="T10" fmla="*/ 1176 w 2288"/>
                  <a:gd name="T11" fmla="*/ 2038 h 2598"/>
                  <a:gd name="T12" fmla="*/ 1200 w 2288"/>
                  <a:gd name="T13" fmla="*/ 965 h 2598"/>
                  <a:gd name="T14" fmla="*/ 1409 w 2288"/>
                  <a:gd name="T15" fmla="*/ 1012 h 2598"/>
                  <a:gd name="T16" fmla="*/ 1522 w 2288"/>
                  <a:gd name="T17" fmla="*/ 978 h 2598"/>
                  <a:gd name="T18" fmla="*/ 1526 w 2288"/>
                  <a:gd name="T19" fmla="*/ 847 h 2598"/>
                  <a:gd name="T20" fmla="*/ 1387 w 2288"/>
                  <a:gd name="T21" fmla="*/ 828 h 2598"/>
                  <a:gd name="T22" fmla="*/ 1193 w 2288"/>
                  <a:gd name="T23" fmla="*/ 584 h 2598"/>
                  <a:gd name="T24" fmla="*/ 1375 w 2288"/>
                  <a:gd name="T25" fmla="*/ 124 h 2598"/>
                  <a:gd name="T26" fmla="*/ 1109 w 2288"/>
                  <a:gd name="T27" fmla="*/ 37 h 2598"/>
                  <a:gd name="T28" fmla="*/ 1013 w 2288"/>
                  <a:gd name="T29" fmla="*/ 570 h 2598"/>
                  <a:gd name="T30" fmla="*/ 1056 w 2288"/>
                  <a:gd name="T31" fmla="*/ 808 h 2598"/>
                  <a:gd name="T32" fmla="*/ 891 w 2288"/>
                  <a:gd name="T33" fmla="*/ 784 h 2598"/>
                  <a:gd name="T34" fmla="*/ 748 w 2288"/>
                  <a:gd name="T35" fmla="*/ 921 h 2598"/>
                  <a:gd name="T36" fmla="*/ 899 w 2288"/>
                  <a:gd name="T37" fmla="*/ 946 h 2598"/>
                  <a:gd name="T38" fmla="*/ 1024 w 2288"/>
                  <a:gd name="T39" fmla="*/ 1479 h 2598"/>
                  <a:gd name="T40" fmla="*/ 1022 w 2288"/>
                  <a:gd name="T41" fmla="*/ 2081 h 2598"/>
                  <a:gd name="T42" fmla="*/ 434 w 2288"/>
                  <a:gd name="T43" fmla="*/ 1569 h 2598"/>
                  <a:gd name="T44" fmla="*/ 395 w 2288"/>
                  <a:gd name="T45" fmla="*/ 1470 h 2598"/>
                  <a:gd name="T46" fmla="*/ 88 w 2288"/>
                  <a:gd name="T47" fmla="*/ 1148 h 2598"/>
                  <a:gd name="T48" fmla="*/ 101 w 2288"/>
                  <a:gd name="T49" fmla="*/ 1658 h 2598"/>
                  <a:gd name="T50" fmla="*/ 906 w 2288"/>
                  <a:gd name="T51" fmla="*/ 2228 h 2598"/>
                  <a:gd name="T52" fmla="*/ 1177 w 2288"/>
                  <a:gd name="T53" fmla="*/ 2500 h 2598"/>
                  <a:gd name="T54" fmla="*/ 1223 w 2288"/>
                  <a:gd name="T55" fmla="*/ 2405 h 2598"/>
                  <a:gd name="T56" fmla="*/ 1273 w 2288"/>
                  <a:gd name="T57" fmla="*/ 2328 h 2598"/>
                  <a:gd name="T58" fmla="*/ 1280 w 2288"/>
                  <a:gd name="T59" fmla="*/ 2234 h 2598"/>
                  <a:gd name="T60" fmla="*/ 2094 w 2288"/>
                  <a:gd name="T61" fmla="*/ 1624 h 2598"/>
                  <a:gd name="T62" fmla="*/ 2274 w 2288"/>
                  <a:gd name="T63" fmla="*/ 1517 h 2598"/>
                  <a:gd name="T64" fmla="*/ 1065 w 2288"/>
                  <a:gd name="T65" fmla="*/ 420 h 2598"/>
                  <a:gd name="T66" fmla="*/ 1131 w 2288"/>
                  <a:gd name="T67" fmla="*/ 148 h 2598"/>
                  <a:gd name="T68" fmla="*/ 1165 w 2288"/>
                  <a:gd name="T69" fmla="*/ 430 h 2598"/>
                  <a:gd name="T70" fmla="*/ 1065 w 2288"/>
                  <a:gd name="T71" fmla="*/ 420 h 2598"/>
                  <a:gd name="T72" fmla="*/ 1040 w 2288"/>
                  <a:gd name="T73" fmla="*/ 2287 h 2598"/>
                  <a:gd name="T74" fmla="*/ 1032 w 2288"/>
                  <a:gd name="T75" fmla="*/ 2241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8" h="2598">
                    <a:moveTo>
                      <a:pt x="2281" y="1465"/>
                    </a:moveTo>
                    <a:cubicBezTo>
                      <a:pt x="2220" y="1286"/>
                      <a:pt x="2159" y="1111"/>
                      <a:pt x="2125" y="924"/>
                    </a:cubicBezTo>
                    <a:cubicBezTo>
                      <a:pt x="2112" y="850"/>
                      <a:pt x="2015" y="868"/>
                      <a:pt x="1992" y="924"/>
                    </a:cubicBezTo>
                    <a:cubicBezTo>
                      <a:pt x="1948" y="1035"/>
                      <a:pt x="1904" y="1146"/>
                      <a:pt x="1863" y="1258"/>
                    </a:cubicBezTo>
                    <a:cubicBezTo>
                      <a:pt x="1840" y="1319"/>
                      <a:pt x="1790" y="1411"/>
                      <a:pt x="1809" y="1480"/>
                    </a:cubicBezTo>
                    <a:cubicBezTo>
                      <a:pt x="1783" y="1516"/>
                      <a:pt x="1783" y="1565"/>
                      <a:pt x="1848" y="1586"/>
                    </a:cubicBezTo>
                    <a:cubicBezTo>
                      <a:pt x="1878" y="1596"/>
                      <a:pt x="1908" y="1602"/>
                      <a:pt x="1938" y="1607"/>
                    </a:cubicBezTo>
                    <a:cubicBezTo>
                      <a:pt x="1927" y="1644"/>
                      <a:pt x="1916" y="1681"/>
                      <a:pt x="1899" y="1716"/>
                    </a:cubicBezTo>
                    <a:cubicBezTo>
                      <a:pt x="1861" y="1789"/>
                      <a:pt x="1799" y="1850"/>
                      <a:pt x="1734" y="1899"/>
                    </a:cubicBezTo>
                    <a:cubicBezTo>
                      <a:pt x="1586" y="2012"/>
                      <a:pt x="1393" y="2062"/>
                      <a:pt x="1211" y="2079"/>
                    </a:cubicBezTo>
                    <a:cubicBezTo>
                      <a:pt x="1201" y="2080"/>
                      <a:pt x="1190" y="2080"/>
                      <a:pt x="1180" y="2081"/>
                    </a:cubicBezTo>
                    <a:cubicBezTo>
                      <a:pt x="1178" y="2066"/>
                      <a:pt x="1177" y="2052"/>
                      <a:pt x="1176" y="2038"/>
                    </a:cubicBezTo>
                    <a:cubicBezTo>
                      <a:pt x="1167" y="1852"/>
                      <a:pt x="1173" y="1665"/>
                      <a:pt x="1178" y="1479"/>
                    </a:cubicBezTo>
                    <a:cubicBezTo>
                      <a:pt x="1183" y="1309"/>
                      <a:pt x="1195" y="1137"/>
                      <a:pt x="1200" y="965"/>
                    </a:cubicBezTo>
                    <a:cubicBezTo>
                      <a:pt x="1262" y="972"/>
                      <a:pt x="1326" y="981"/>
                      <a:pt x="1388" y="979"/>
                    </a:cubicBezTo>
                    <a:cubicBezTo>
                      <a:pt x="1391" y="992"/>
                      <a:pt x="1399" y="1003"/>
                      <a:pt x="1409" y="1012"/>
                    </a:cubicBezTo>
                    <a:cubicBezTo>
                      <a:pt x="1434" y="1041"/>
                      <a:pt x="1476" y="1041"/>
                      <a:pt x="1501" y="1012"/>
                    </a:cubicBezTo>
                    <a:cubicBezTo>
                      <a:pt x="1511" y="1003"/>
                      <a:pt x="1519" y="991"/>
                      <a:pt x="1522" y="978"/>
                    </a:cubicBezTo>
                    <a:cubicBezTo>
                      <a:pt x="1528" y="956"/>
                      <a:pt x="1526" y="931"/>
                      <a:pt x="1526" y="908"/>
                    </a:cubicBezTo>
                    <a:lnTo>
                      <a:pt x="1526" y="847"/>
                    </a:lnTo>
                    <a:cubicBezTo>
                      <a:pt x="1526" y="809"/>
                      <a:pt x="1493" y="776"/>
                      <a:pt x="1455" y="776"/>
                    </a:cubicBezTo>
                    <a:cubicBezTo>
                      <a:pt x="1423" y="776"/>
                      <a:pt x="1395" y="799"/>
                      <a:pt x="1387" y="828"/>
                    </a:cubicBezTo>
                    <a:cubicBezTo>
                      <a:pt x="1327" y="813"/>
                      <a:pt x="1264" y="812"/>
                      <a:pt x="1202" y="810"/>
                    </a:cubicBezTo>
                    <a:cubicBezTo>
                      <a:pt x="1202" y="735"/>
                      <a:pt x="1199" y="659"/>
                      <a:pt x="1193" y="584"/>
                    </a:cubicBezTo>
                    <a:cubicBezTo>
                      <a:pt x="1297" y="558"/>
                      <a:pt x="1391" y="480"/>
                      <a:pt x="1431" y="385"/>
                    </a:cubicBezTo>
                    <a:cubicBezTo>
                      <a:pt x="1470" y="292"/>
                      <a:pt x="1441" y="197"/>
                      <a:pt x="1375" y="124"/>
                    </a:cubicBezTo>
                    <a:cubicBezTo>
                      <a:pt x="1315" y="57"/>
                      <a:pt x="1196" y="0"/>
                      <a:pt x="1109" y="37"/>
                    </a:cubicBezTo>
                    <a:cubicBezTo>
                      <a:pt x="1109" y="37"/>
                      <a:pt x="1109" y="37"/>
                      <a:pt x="1109" y="37"/>
                    </a:cubicBezTo>
                    <a:cubicBezTo>
                      <a:pt x="988" y="48"/>
                      <a:pt x="885" y="127"/>
                      <a:pt x="860" y="255"/>
                    </a:cubicBezTo>
                    <a:cubicBezTo>
                      <a:pt x="837" y="376"/>
                      <a:pt x="900" y="516"/>
                      <a:pt x="1013" y="570"/>
                    </a:cubicBezTo>
                    <a:cubicBezTo>
                      <a:pt x="1033" y="580"/>
                      <a:pt x="1055" y="586"/>
                      <a:pt x="1077" y="590"/>
                    </a:cubicBezTo>
                    <a:cubicBezTo>
                      <a:pt x="1068" y="662"/>
                      <a:pt x="1062" y="735"/>
                      <a:pt x="1056" y="808"/>
                    </a:cubicBezTo>
                    <a:cubicBezTo>
                      <a:pt x="1001" y="808"/>
                      <a:pt x="947" y="810"/>
                      <a:pt x="892" y="813"/>
                    </a:cubicBezTo>
                    <a:cubicBezTo>
                      <a:pt x="892" y="803"/>
                      <a:pt x="891" y="793"/>
                      <a:pt x="891" y="784"/>
                    </a:cubicBezTo>
                    <a:cubicBezTo>
                      <a:pt x="896" y="691"/>
                      <a:pt x="748" y="690"/>
                      <a:pt x="747" y="784"/>
                    </a:cubicBezTo>
                    <a:cubicBezTo>
                      <a:pt x="747" y="829"/>
                      <a:pt x="742" y="876"/>
                      <a:pt x="748" y="921"/>
                    </a:cubicBezTo>
                    <a:cubicBezTo>
                      <a:pt x="756" y="983"/>
                      <a:pt x="811" y="1002"/>
                      <a:pt x="851" y="981"/>
                    </a:cubicBezTo>
                    <a:cubicBezTo>
                      <a:pt x="872" y="980"/>
                      <a:pt x="891" y="967"/>
                      <a:pt x="899" y="946"/>
                    </a:cubicBezTo>
                    <a:cubicBezTo>
                      <a:pt x="948" y="949"/>
                      <a:pt x="998" y="951"/>
                      <a:pt x="1047" y="954"/>
                    </a:cubicBezTo>
                    <a:cubicBezTo>
                      <a:pt x="1037" y="1129"/>
                      <a:pt x="1031" y="1305"/>
                      <a:pt x="1024" y="1479"/>
                    </a:cubicBezTo>
                    <a:cubicBezTo>
                      <a:pt x="1017" y="1665"/>
                      <a:pt x="1014" y="1851"/>
                      <a:pt x="1021" y="2038"/>
                    </a:cubicBezTo>
                    <a:cubicBezTo>
                      <a:pt x="1022" y="2051"/>
                      <a:pt x="1022" y="2066"/>
                      <a:pt x="1022" y="2081"/>
                    </a:cubicBezTo>
                    <a:cubicBezTo>
                      <a:pt x="722" y="2061"/>
                      <a:pt x="421" y="1927"/>
                      <a:pt x="289" y="1649"/>
                    </a:cubicBezTo>
                    <a:cubicBezTo>
                      <a:pt x="342" y="1639"/>
                      <a:pt x="422" y="1633"/>
                      <a:pt x="434" y="1569"/>
                    </a:cubicBezTo>
                    <a:cubicBezTo>
                      <a:pt x="439" y="1539"/>
                      <a:pt x="429" y="1506"/>
                      <a:pt x="402" y="1492"/>
                    </a:cubicBezTo>
                    <a:cubicBezTo>
                      <a:pt x="401" y="1485"/>
                      <a:pt x="399" y="1478"/>
                      <a:pt x="395" y="1470"/>
                    </a:cubicBezTo>
                    <a:cubicBezTo>
                      <a:pt x="338" y="1362"/>
                      <a:pt x="258" y="1263"/>
                      <a:pt x="215" y="1148"/>
                    </a:cubicBezTo>
                    <a:cubicBezTo>
                      <a:pt x="192" y="1085"/>
                      <a:pt x="111" y="1085"/>
                      <a:pt x="88" y="1148"/>
                    </a:cubicBezTo>
                    <a:cubicBezTo>
                      <a:pt x="29" y="1306"/>
                      <a:pt x="0" y="1457"/>
                      <a:pt x="39" y="1624"/>
                    </a:cubicBezTo>
                    <a:cubicBezTo>
                      <a:pt x="45" y="1653"/>
                      <a:pt x="75" y="1663"/>
                      <a:pt x="101" y="1658"/>
                    </a:cubicBezTo>
                    <a:cubicBezTo>
                      <a:pt x="125" y="1661"/>
                      <a:pt x="149" y="1661"/>
                      <a:pt x="172" y="1661"/>
                    </a:cubicBezTo>
                    <a:cubicBezTo>
                      <a:pt x="253" y="2008"/>
                      <a:pt x="572" y="2179"/>
                      <a:pt x="906" y="2228"/>
                    </a:cubicBezTo>
                    <a:cubicBezTo>
                      <a:pt x="931" y="2337"/>
                      <a:pt x="982" y="2443"/>
                      <a:pt x="1043" y="2536"/>
                    </a:cubicBezTo>
                    <a:cubicBezTo>
                      <a:pt x="1083" y="2598"/>
                      <a:pt x="1172" y="2572"/>
                      <a:pt x="1177" y="2500"/>
                    </a:cubicBezTo>
                    <a:cubicBezTo>
                      <a:pt x="1177" y="2509"/>
                      <a:pt x="1185" y="2477"/>
                      <a:pt x="1189" y="2468"/>
                    </a:cubicBezTo>
                    <a:cubicBezTo>
                      <a:pt x="1199" y="2446"/>
                      <a:pt x="1211" y="2426"/>
                      <a:pt x="1223" y="2405"/>
                    </a:cubicBezTo>
                    <a:cubicBezTo>
                      <a:pt x="1234" y="2386"/>
                      <a:pt x="1247" y="2368"/>
                      <a:pt x="1259" y="2349"/>
                    </a:cubicBezTo>
                    <a:cubicBezTo>
                      <a:pt x="1264" y="2342"/>
                      <a:pt x="1268" y="2335"/>
                      <a:pt x="1273" y="2328"/>
                    </a:cubicBezTo>
                    <a:cubicBezTo>
                      <a:pt x="1277" y="2322"/>
                      <a:pt x="1293" y="2305"/>
                      <a:pt x="1277" y="2322"/>
                    </a:cubicBezTo>
                    <a:cubicBezTo>
                      <a:pt x="1304" y="2294"/>
                      <a:pt x="1300" y="2258"/>
                      <a:pt x="1280" y="2234"/>
                    </a:cubicBezTo>
                    <a:cubicBezTo>
                      <a:pt x="1483" y="2210"/>
                      <a:pt x="1683" y="2139"/>
                      <a:pt x="1845" y="2015"/>
                    </a:cubicBezTo>
                    <a:cubicBezTo>
                      <a:pt x="1948" y="1936"/>
                      <a:pt x="2086" y="1773"/>
                      <a:pt x="2094" y="1624"/>
                    </a:cubicBezTo>
                    <a:cubicBezTo>
                      <a:pt x="2146" y="1628"/>
                      <a:pt x="2201" y="1630"/>
                      <a:pt x="2245" y="1609"/>
                    </a:cubicBezTo>
                    <a:cubicBezTo>
                      <a:pt x="2278" y="1594"/>
                      <a:pt x="2287" y="1550"/>
                      <a:pt x="2274" y="1517"/>
                    </a:cubicBezTo>
                    <a:cubicBezTo>
                      <a:pt x="2284" y="1503"/>
                      <a:pt x="2288" y="1485"/>
                      <a:pt x="2281" y="1465"/>
                    </a:cubicBezTo>
                    <a:close/>
                    <a:moveTo>
                      <a:pt x="1065" y="420"/>
                    </a:moveTo>
                    <a:cubicBezTo>
                      <a:pt x="1019" y="392"/>
                      <a:pt x="1002" y="323"/>
                      <a:pt x="1010" y="274"/>
                    </a:cubicBezTo>
                    <a:cubicBezTo>
                      <a:pt x="1021" y="207"/>
                      <a:pt x="1073" y="171"/>
                      <a:pt x="1131" y="148"/>
                    </a:cubicBezTo>
                    <a:cubicBezTo>
                      <a:pt x="1208" y="195"/>
                      <a:pt x="1340" y="234"/>
                      <a:pt x="1280" y="343"/>
                    </a:cubicBezTo>
                    <a:cubicBezTo>
                      <a:pt x="1258" y="383"/>
                      <a:pt x="1213" y="417"/>
                      <a:pt x="1165" y="430"/>
                    </a:cubicBezTo>
                    <a:cubicBezTo>
                      <a:pt x="1148" y="418"/>
                      <a:pt x="1121" y="420"/>
                      <a:pt x="1105" y="434"/>
                    </a:cubicBezTo>
                    <a:cubicBezTo>
                      <a:pt x="1091" y="432"/>
                      <a:pt x="1077" y="428"/>
                      <a:pt x="1065" y="420"/>
                    </a:cubicBezTo>
                    <a:close/>
                    <a:moveTo>
                      <a:pt x="1032" y="2241"/>
                    </a:moveTo>
                    <a:cubicBezTo>
                      <a:pt x="1034" y="2257"/>
                      <a:pt x="1037" y="2272"/>
                      <a:pt x="1040" y="2287"/>
                    </a:cubicBezTo>
                    <a:cubicBezTo>
                      <a:pt x="1029" y="2271"/>
                      <a:pt x="1019" y="2255"/>
                      <a:pt x="1010" y="2239"/>
                    </a:cubicBezTo>
                    <a:cubicBezTo>
                      <a:pt x="1017" y="2240"/>
                      <a:pt x="1025" y="2241"/>
                      <a:pt x="1032" y="22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367926" y="1151214"/>
              <a:ext cx="2413511" cy="620559"/>
              <a:chOff x="8172533" y="1948892"/>
              <a:chExt cx="3218015" cy="827412"/>
            </a:xfrm>
          </p:grpSpPr>
          <p:sp>
            <p:nvSpPr>
              <p:cNvPr id="22" name="iS1ide-Rectangle 21"/>
              <p:cNvSpPr/>
              <p:nvPr/>
            </p:nvSpPr>
            <p:spPr bwMode="auto">
              <a:xfrm>
                <a:off x="8172533" y="2288358"/>
                <a:ext cx="3218015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 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iS1ide-文本框 21"/>
              <p:cNvSpPr txBox="1"/>
              <p:nvPr/>
            </p:nvSpPr>
            <p:spPr bwMode="auto">
              <a:xfrm>
                <a:off x="8172533" y="1948892"/>
                <a:ext cx="321801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8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277635" y="2010406"/>
              <a:ext cx="1956085" cy="620559"/>
              <a:chOff x="8172533" y="1948892"/>
              <a:chExt cx="3218015" cy="827412"/>
            </a:xfrm>
          </p:grpSpPr>
          <p:sp>
            <p:nvSpPr>
              <p:cNvPr id="20" name="iS1ide-Rectangle 19"/>
              <p:cNvSpPr/>
              <p:nvPr/>
            </p:nvSpPr>
            <p:spPr bwMode="auto">
              <a:xfrm>
                <a:off x="8172533" y="2288358"/>
                <a:ext cx="3218015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 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iS1ide-文本框 24"/>
              <p:cNvSpPr txBox="1"/>
              <p:nvPr/>
            </p:nvSpPr>
            <p:spPr bwMode="auto">
              <a:xfrm>
                <a:off x="8172533" y="1948892"/>
                <a:ext cx="321801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solidFill>
                      <a:schemeClr val="accent2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800" b="1" dirty="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21551" y="2869598"/>
              <a:ext cx="2053130" cy="620559"/>
              <a:chOff x="8653041" y="1948892"/>
              <a:chExt cx="2737507" cy="827412"/>
            </a:xfrm>
          </p:grpSpPr>
          <p:sp>
            <p:nvSpPr>
              <p:cNvPr id="18" name="iS1ide-Rectangle 17"/>
              <p:cNvSpPr/>
              <p:nvPr/>
            </p:nvSpPr>
            <p:spPr bwMode="auto">
              <a:xfrm>
                <a:off x="8653041" y="2288358"/>
                <a:ext cx="2737507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 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iS1ide-文本框 27"/>
              <p:cNvSpPr txBox="1"/>
              <p:nvPr/>
            </p:nvSpPr>
            <p:spPr bwMode="auto">
              <a:xfrm>
                <a:off x="8653041" y="1948892"/>
                <a:ext cx="2737507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solidFill>
                      <a:schemeClr val="accent3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800" b="1" dirty="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3845" y="3728790"/>
              <a:ext cx="1843410" cy="620559"/>
              <a:chOff x="365125" y="4971720"/>
              <a:chExt cx="2457880" cy="827412"/>
            </a:xfrm>
          </p:grpSpPr>
          <p:sp>
            <p:nvSpPr>
              <p:cNvPr id="16" name="iS1ide-Rectangle 15"/>
              <p:cNvSpPr/>
              <p:nvPr/>
            </p:nvSpPr>
            <p:spPr bwMode="auto">
              <a:xfrm>
                <a:off x="365125" y="5311186"/>
                <a:ext cx="2457880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 fontScale="92500"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 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iS1ide-文本框 30"/>
              <p:cNvSpPr txBox="1"/>
              <p:nvPr/>
            </p:nvSpPr>
            <p:spPr bwMode="auto">
              <a:xfrm>
                <a:off x="365125" y="4971720"/>
                <a:ext cx="2457880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solidFill>
                      <a:schemeClr val="accent4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800" b="1" dirty="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5" name="iS1ide-Straight Connector 14"/>
            <p:cNvCxnSpPr>
              <a:stCxn id="30" idx="2"/>
            </p:cNvCxnSpPr>
            <p:nvPr/>
          </p:nvCxnSpPr>
          <p:spPr>
            <a:xfrm flipH="1">
              <a:off x="3781439" y="1461494"/>
              <a:ext cx="745264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4302" y="1308298"/>
            <a:ext cx="2064506" cy="3038660"/>
            <a:chOff x="7466013" y="98425"/>
            <a:chExt cx="4484688" cy="6600826"/>
          </a:xfrm>
        </p:grpSpPr>
        <p:sp>
          <p:nvSpPr>
            <p:cNvPr id="26" name="iS1ide-Freeform 36"/>
            <p:cNvSpPr/>
            <p:nvPr/>
          </p:nvSpPr>
          <p:spPr bwMode="auto">
            <a:xfrm>
              <a:off x="10387014" y="3206751"/>
              <a:ext cx="1563687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7" name="iS1ide-Freeform 37"/>
            <p:cNvSpPr/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iS1ide-Freeform 38"/>
            <p:cNvSpPr/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iS1ide-Freeform 39"/>
            <p:cNvSpPr/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iS1ide-Rectangle 40"/>
            <p:cNvSpPr/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iS1ide-Freeform 41"/>
            <p:cNvSpPr/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2" name="iS1ide-Freeform 42"/>
            <p:cNvSpPr/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iS1ide-Freeform 43"/>
            <p:cNvSpPr/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iS1ide-Freeform 44"/>
            <p:cNvSpPr/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iS1ide-Freeform 45"/>
            <p:cNvSpPr/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iS1ide-Freeform 46"/>
            <p:cNvSpPr/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iS1ide-Freeform 47"/>
            <p:cNvSpPr/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iS1ide-Freeform 48"/>
            <p:cNvSpPr/>
            <p:nvPr/>
          </p:nvSpPr>
          <p:spPr bwMode="auto">
            <a:xfrm>
              <a:off x="8548687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iS1ide-Freeform 49"/>
            <p:cNvSpPr/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iS1ide-Freeform 50"/>
            <p:cNvSpPr/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iS1ide-Freeform 51"/>
            <p:cNvSpPr/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885464" y="1221600"/>
            <a:ext cx="5520962" cy="1296144"/>
            <a:chOff x="2885464" y="1221600"/>
            <a:chExt cx="5520962" cy="1296144"/>
          </a:xfrm>
        </p:grpSpPr>
        <p:sp>
          <p:nvSpPr>
            <p:cNvPr id="4" name="iS1ide-Freeform 3"/>
            <p:cNvSpPr/>
            <p:nvPr/>
          </p:nvSpPr>
          <p:spPr>
            <a:xfrm>
              <a:off x="2885464" y="1221600"/>
              <a:ext cx="5520962" cy="1296144"/>
            </a:xfrm>
            <a:custGeom>
              <a:avLst/>
              <a:gdLst>
                <a:gd name="connsiteX0" fmla="*/ 604905 w 7361283"/>
                <a:gd name="connsiteY0" fmla="*/ 0 h 1728192"/>
                <a:gd name="connsiteX1" fmla="*/ 7132885 w 7361283"/>
                <a:gd name="connsiteY1" fmla="*/ 0 h 1728192"/>
                <a:gd name="connsiteX2" fmla="*/ 7361283 w 7361283"/>
                <a:gd name="connsiteY2" fmla="*/ 228398 h 1728192"/>
                <a:gd name="connsiteX3" fmla="*/ 7361283 w 7361283"/>
                <a:gd name="connsiteY3" fmla="*/ 1499794 h 1728192"/>
                <a:gd name="connsiteX4" fmla="*/ 7132885 w 7361283"/>
                <a:gd name="connsiteY4" fmla="*/ 1728192 h 1728192"/>
                <a:gd name="connsiteX5" fmla="*/ 604905 w 7361283"/>
                <a:gd name="connsiteY5" fmla="*/ 1728192 h 1728192"/>
                <a:gd name="connsiteX6" fmla="*/ 376507 w 7361283"/>
                <a:gd name="connsiteY6" fmla="*/ 1499794 h 1728192"/>
                <a:gd name="connsiteX7" fmla="*/ 376507 w 7361283"/>
                <a:gd name="connsiteY7" fmla="*/ 1386538 h 1728192"/>
                <a:gd name="connsiteX8" fmla="*/ 0 w 7361283"/>
                <a:gd name="connsiteY8" fmla="*/ 1386538 h 1728192"/>
                <a:gd name="connsiteX9" fmla="*/ 376507 w 7361283"/>
                <a:gd name="connsiteY9" fmla="*/ 1010031 h 1728192"/>
                <a:gd name="connsiteX10" fmla="*/ 376507 w 7361283"/>
                <a:gd name="connsiteY10" fmla="*/ 228398 h 1728192"/>
                <a:gd name="connsiteX11" fmla="*/ 604905 w 7361283"/>
                <a:gd name="connsiteY11" fmla="*/ 0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61283" h="1728192">
                  <a:moveTo>
                    <a:pt x="604905" y="0"/>
                  </a:moveTo>
                  <a:lnTo>
                    <a:pt x="7132885" y="0"/>
                  </a:lnTo>
                  <a:cubicBezTo>
                    <a:pt x="7259026" y="0"/>
                    <a:pt x="7361283" y="102257"/>
                    <a:pt x="7361283" y="228398"/>
                  </a:cubicBezTo>
                  <a:lnTo>
                    <a:pt x="7361283" y="1499794"/>
                  </a:lnTo>
                  <a:cubicBezTo>
                    <a:pt x="7361283" y="1625935"/>
                    <a:pt x="7259026" y="1728192"/>
                    <a:pt x="7132885" y="1728192"/>
                  </a:cubicBezTo>
                  <a:lnTo>
                    <a:pt x="604905" y="1728192"/>
                  </a:lnTo>
                  <a:cubicBezTo>
                    <a:pt x="478764" y="1728192"/>
                    <a:pt x="376507" y="1625935"/>
                    <a:pt x="376507" y="1499794"/>
                  </a:cubicBezTo>
                  <a:lnTo>
                    <a:pt x="376507" y="1386538"/>
                  </a:lnTo>
                  <a:lnTo>
                    <a:pt x="0" y="1386538"/>
                  </a:lnTo>
                  <a:lnTo>
                    <a:pt x="376507" y="1010031"/>
                  </a:lnTo>
                  <a:lnTo>
                    <a:pt x="376507" y="228398"/>
                  </a:lnTo>
                  <a:cubicBezTo>
                    <a:pt x="376507" y="102257"/>
                    <a:pt x="478764" y="0"/>
                    <a:pt x="60490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940112" y="1491677"/>
              <a:ext cx="2646294" cy="718744"/>
              <a:chOff x="8095283" y="1157247"/>
              <a:chExt cx="3528392" cy="958325"/>
            </a:xfrm>
          </p:grpSpPr>
          <p:sp>
            <p:nvSpPr>
              <p:cNvPr id="24" name="iS1ide-Rectangle 30"/>
              <p:cNvSpPr/>
              <p:nvPr/>
            </p:nvSpPr>
            <p:spPr bwMode="auto">
              <a:xfrm>
                <a:off x="8095283" y="1508386"/>
                <a:ext cx="3528392" cy="6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0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如需更改请在（设置形状格式）菜单下（文本选项）中调整</a:t>
                </a:r>
                <a:endParaRPr lang="zh-CN" altLang="en-US" sz="10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iS1ide-TextBox 31"/>
              <p:cNvSpPr txBox="1"/>
              <p:nvPr/>
            </p:nvSpPr>
            <p:spPr bwMode="auto">
              <a:xfrm>
                <a:off x="8095283" y="1157247"/>
                <a:ext cx="352839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77500" lnSpcReduction="20000"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8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iS1ide-文本框 24"/>
            <p:cNvSpPr txBox="1"/>
            <p:nvPr/>
          </p:nvSpPr>
          <p:spPr>
            <a:xfrm>
              <a:off x="3275856" y="1495012"/>
              <a:ext cx="685800" cy="68580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“</a:t>
              </a:r>
              <a:endParaRPr lang="en-US" altLang="zh-CN" sz="9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09709" y="2801986"/>
            <a:ext cx="1605425" cy="1241626"/>
            <a:chOff x="4419100" y="4059174"/>
            <a:chExt cx="2140566" cy="1655501"/>
          </a:xfrm>
        </p:grpSpPr>
        <p:sp>
          <p:nvSpPr>
            <p:cNvPr id="20" name="iS1ide-Freeform 14"/>
            <p:cNvSpPr/>
            <p:nvPr/>
          </p:nvSpPr>
          <p:spPr bwMode="auto">
            <a:xfrm>
              <a:off x="5162511" y="4059174"/>
              <a:ext cx="653744" cy="591256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419100" y="4806137"/>
              <a:ext cx="2140566" cy="908538"/>
              <a:chOff x="3486268" y="4750614"/>
              <a:chExt cx="2140566" cy="908538"/>
            </a:xfrm>
          </p:grpSpPr>
          <p:sp>
            <p:nvSpPr>
              <p:cNvPr id="22" name="iS1ide-Rectangle 30"/>
              <p:cNvSpPr/>
              <p:nvPr/>
            </p:nvSpPr>
            <p:spPr bwMode="auto">
              <a:xfrm>
                <a:off x="3486268" y="5101753"/>
                <a:ext cx="21405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en-US" altLang="zh-CN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 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iS1ide-TextBox 31"/>
              <p:cNvSpPr txBox="1"/>
              <p:nvPr/>
            </p:nvSpPr>
            <p:spPr bwMode="auto">
              <a:xfrm>
                <a:off x="3486268" y="4750614"/>
                <a:ext cx="214056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77500" lnSpcReduction="20000"/>
              </a:bodyPr>
              <a:lstStyle/>
              <a:p>
                <a:r>
                  <a:rPr lang="zh-CN" altLang="en-US" dirty="0">
                    <a:ea typeface="微软雅黑" panose="020B0503020204020204" pitchFamily="34" charset="-122"/>
                  </a:rPr>
                  <a:t>标题文本预设</a:t>
                </a: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028987" y="2801986"/>
            <a:ext cx="1605425" cy="1241626"/>
            <a:chOff x="6841726" y="4059174"/>
            <a:chExt cx="2140566" cy="1655501"/>
          </a:xfrm>
        </p:grpSpPr>
        <p:sp>
          <p:nvSpPr>
            <p:cNvPr id="16" name="iS1ide-Freeform 14"/>
            <p:cNvSpPr/>
            <p:nvPr/>
          </p:nvSpPr>
          <p:spPr bwMode="auto">
            <a:xfrm>
              <a:off x="7585137" y="4059174"/>
              <a:ext cx="653744" cy="591256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41726" y="4806137"/>
              <a:ext cx="2140566" cy="908538"/>
              <a:chOff x="6744072" y="3963284"/>
              <a:chExt cx="2140566" cy="908538"/>
            </a:xfrm>
          </p:grpSpPr>
          <p:sp>
            <p:nvSpPr>
              <p:cNvPr id="18" name="iS1ide-Rectangle 30"/>
              <p:cNvSpPr/>
              <p:nvPr/>
            </p:nvSpPr>
            <p:spPr bwMode="auto">
              <a:xfrm>
                <a:off x="6744072" y="4314423"/>
                <a:ext cx="21405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en-US" altLang="zh-CN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 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iS1ide-TextBox 31"/>
              <p:cNvSpPr txBox="1"/>
              <p:nvPr/>
            </p:nvSpPr>
            <p:spPr bwMode="auto">
              <a:xfrm>
                <a:off x="6744072" y="3963284"/>
                <a:ext cx="214056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77500" lnSpcReduction="20000"/>
              </a:bodyPr>
              <a:lstStyle/>
              <a:p>
                <a:r>
                  <a:rPr lang="zh-CN" altLang="en-US" dirty="0">
                    <a:ea typeface="微软雅黑" panose="020B0503020204020204" pitchFamily="34" charset="-122"/>
                  </a:rPr>
                  <a:t>标题文本预设</a:t>
                </a: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948264" y="2801986"/>
            <a:ext cx="1605425" cy="1241626"/>
            <a:chOff x="9264352" y="4059174"/>
            <a:chExt cx="2140566" cy="1655501"/>
          </a:xfrm>
        </p:grpSpPr>
        <p:sp>
          <p:nvSpPr>
            <p:cNvPr id="12" name="iS1ide-Freeform 14"/>
            <p:cNvSpPr/>
            <p:nvPr/>
          </p:nvSpPr>
          <p:spPr bwMode="auto">
            <a:xfrm>
              <a:off x="10007763" y="4059174"/>
              <a:ext cx="653744" cy="591256"/>
            </a:xfrm>
            <a:custGeom>
              <a:avLst/>
              <a:gdLst>
                <a:gd name="connsiteX0" fmla="*/ 273426 w 607614"/>
                <a:gd name="connsiteY0" fmla="*/ 505887 h 546085"/>
                <a:gd name="connsiteX1" fmla="*/ 273426 w 607614"/>
                <a:gd name="connsiteY1" fmla="*/ 525607 h 546085"/>
                <a:gd name="connsiteX2" fmla="*/ 334188 w 607614"/>
                <a:gd name="connsiteY2" fmla="*/ 525607 h 546085"/>
                <a:gd name="connsiteX3" fmla="*/ 334188 w 607614"/>
                <a:gd name="connsiteY3" fmla="*/ 505887 h 546085"/>
                <a:gd name="connsiteX4" fmla="*/ 20507 w 607614"/>
                <a:gd name="connsiteY4" fmla="*/ 373917 h 546085"/>
                <a:gd name="connsiteX5" fmla="*/ 20507 w 607614"/>
                <a:gd name="connsiteY5" fmla="*/ 414873 h 546085"/>
                <a:gd name="connsiteX6" fmla="*/ 587107 w 607614"/>
                <a:gd name="connsiteY6" fmla="*/ 414873 h 546085"/>
                <a:gd name="connsiteX7" fmla="*/ 587107 w 607614"/>
                <a:gd name="connsiteY7" fmla="*/ 373917 h 546085"/>
                <a:gd name="connsiteX8" fmla="*/ 385135 w 607614"/>
                <a:gd name="connsiteY8" fmla="*/ 303381 h 546085"/>
                <a:gd name="connsiteX9" fmla="*/ 546816 w 607614"/>
                <a:gd name="connsiteY9" fmla="*/ 303381 h 546085"/>
                <a:gd name="connsiteX10" fmla="*/ 546816 w 607614"/>
                <a:gd name="connsiteY10" fmla="*/ 323850 h 546085"/>
                <a:gd name="connsiteX11" fmla="*/ 385135 w 607614"/>
                <a:gd name="connsiteY11" fmla="*/ 323850 h 546085"/>
                <a:gd name="connsiteX12" fmla="*/ 101005 w 607614"/>
                <a:gd name="connsiteY12" fmla="*/ 263173 h 546085"/>
                <a:gd name="connsiteX13" fmla="*/ 121474 w 607614"/>
                <a:gd name="connsiteY13" fmla="*/ 263173 h 546085"/>
                <a:gd name="connsiteX14" fmla="*/ 121474 w 607614"/>
                <a:gd name="connsiteY14" fmla="*/ 282911 h 546085"/>
                <a:gd name="connsiteX15" fmla="*/ 101005 w 607614"/>
                <a:gd name="connsiteY15" fmla="*/ 282911 h 546085"/>
                <a:gd name="connsiteX16" fmla="*/ 385135 w 607614"/>
                <a:gd name="connsiteY16" fmla="*/ 252573 h 546085"/>
                <a:gd name="connsiteX17" fmla="*/ 546816 w 607614"/>
                <a:gd name="connsiteY17" fmla="*/ 252573 h 546085"/>
                <a:gd name="connsiteX18" fmla="*/ 546816 w 607614"/>
                <a:gd name="connsiteY18" fmla="*/ 273042 h 546085"/>
                <a:gd name="connsiteX19" fmla="*/ 385135 w 607614"/>
                <a:gd name="connsiteY19" fmla="*/ 273042 h 546085"/>
                <a:gd name="connsiteX20" fmla="*/ 101005 w 607614"/>
                <a:gd name="connsiteY20" fmla="*/ 222235 h 546085"/>
                <a:gd name="connsiteX21" fmla="*/ 121474 w 607614"/>
                <a:gd name="connsiteY21" fmla="*/ 222235 h 546085"/>
                <a:gd name="connsiteX22" fmla="*/ 121474 w 607614"/>
                <a:gd name="connsiteY22" fmla="*/ 242704 h 546085"/>
                <a:gd name="connsiteX23" fmla="*/ 101005 w 607614"/>
                <a:gd name="connsiteY23" fmla="*/ 242704 h 546085"/>
                <a:gd name="connsiteX24" fmla="*/ 385135 w 607614"/>
                <a:gd name="connsiteY24" fmla="*/ 202497 h 546085"/>
                <a:gd name="connsiteX25" fmla="*/ 546816 w 607614"/>
                <a:gd name="connsiteY25" fmla="*/ 202497 h 546085"/>
                <a:gd name="connsiteX26" fmla="*/ 546816 w 607614"/>
                <a:gd name="connsiteY26" fmla="*/ 222235 h 546085"/>
                <a:gd name="connsiteX27" fmla="*/ 385135 w 607614"/>
                <a:gd name="connsiteY27" fmla="*/ 222235 h 546085"/>
                <a:gd name="connsiteX28" fmla="*/ 101005 w 607614"/>
                <a:gd name="connsiteY28" fmla="*/ 172159 h 546085"/>
                <a:gd name="connsiteX29" fmla="*/ 121474 w 607614"/>
                <a:gd name="connsiteY29" fmla="*/ 172159 h 546085"/>
                <a:gd name="connsiteX30" fmla="*/ 121474 w 607614"/>
                <a:gd name="connsiteY30" fmla="*/ 191897 h 546085"/>
                <a:gd name="connsiteX31" fmla="*/ 101005 w 607614"/>
                <a:gd name="connsiteY31" fmla="*/ 191897 h 546085"/>
                <a:gd name="connsiteX32" fmla="*/ 161806 w 607614"/>
                <a:gd name="connsiteY32" fmla="*/ 151687 h 546085"/>
                <a:gd name="connsiteX33" fmla="*/ 161806 w 607614"/>
                <a:gd name="connsiteY33" fmla="*/ 303372 h 546085"/>
                <a:gd name="connsiteX34" fmla="*/ 324329 w 607614"/>
                <a:gd name="connsiteY34" fmla="*/ 303372 h 546085"/>
                <a:gd name="connsiteX35" fmla="*/ 324329 w 607614"/>
                <a:gd name="connsiteY35" fmla="*/ 151687 h 546085"/>
                <a:gd name="connsiteX36" fmla="*/ 81303 w 607614"/>
                <a:gd name="connsiteY36" fmla="*/ 151687 h 546085"/>
                <a:gd name="connsiteX37" fmla="*/ 81303 w 607614"/>
                <a:gd name="connsiteY37" fmla="*/ 303372 h 546085"/>
                <a:gd name="connsiteX38" fmla="*/ 142060 w 607614"/>
                <a:gd name="connsiteY38" fmla="*/ 303372 h 546085"/>
                <a:gd name="connsiteX39" fmla="*/ 142060 w 607614"/>
                <a:gd name="connsiteY39" fmla="*/ 151687 h 546085"/>
                <a:gd name="connsiteX40" fmla="*/ 161806 w 607614"/>
                <a:gd name="connsiteY40" fmla="*/ 81154 h 546085"/>
                <a:gd name="connsiteX41" fmla="*/ 161806 w 607614"/>
                <a:gd name="connsiteY41" fmla="*/ 131210 h 546085"/>
                <a:gd name="connsiteX42" fmla="*/ 324329 w 607614"/>
                <a:gd name="connsiteY42" fmla="*/ 131210 h 546085"/>
                <a:gd name="connsiteX43" fmla="*/ 324329 w 607614"/>
                <a:gd name="connsiteY43" fmla="*/ 81154 h 546085"/>
                <a:gd name="connsiteX44" fmla="*/ 81303 w 607614"/>
                <a:gd name="connsiteY44" fmla="*/ 81154 h 546085"/>
                <a:gd name="connsiteX45" fmla="*/ 81303 w 607614"/>
                <a:gd name="connsiteY45" fmla="*/ 131210 h 546085"/>
                <a:gd name="connsiteX46" fmla="*/ 142060 w 607614"/>
                <a:gd name="connsiteY46" fmla="*/ 131210 h 546085"/>
                <a:gd name="connsiteX47" fmla="*/ 142060 w 607614"/>
                <a:gd name="connsiteY47" fmla="*/ 81154 h 546085"/>
                <a:gd name="connsiteX48" fmla="*/ 404871 w 607614"/>
                <a:gd name="connsiteY48" fmla="*/ 81153 h 546085"/>
                <a:gd name="connsiteX49" fmla="*/ 404871 w 607614"/>
                <a:gd name="connsiteY49" fmla="*/ 151683 h 546085"/>
                <a:gd name="connsiteX50" fmla="*/ 526321 w 607614"/>
                <a:gd name="connsiteY50" fmla="*/ 151683 h 546085"/>
                <a:gd name="connsiteX51" fmla="*/ 526321 w 607614"/>
                <a:gd name="connsiteY51" fmla="*/ 81153 h 546085"/>
                <a:gd name="connsiteX52" fmla="*/ 395003 w 607614"/>
                <a:gd name="connsiteY52" fmla="*/ 60676 h 546085"/>
                <a:gd name="connsiteX53" fmla="*/ 536948 w 607614"/>
                <a:gd name="connsiteY53" fmla="*/ 60676 h 546085"/>
                <a:gd name="connsiteX54" fmla="*/ 546816 w 607614"/>
                <a:gd name="connsiteY54" fmla="*/ 70535 h 546085"/>
                <a:gd name="connsiteX55" fmla="*/ 546816 w 607614"/>
                <a:gd name="connsiteY55" fmla="*/ 161542 h 546085"/>
                <a:gd name="connsiteX56" fmla="*/ 536948 w 607614"/>
                <a:gd name="connsiteY56" fmla="*/ 172159 h 546085"/>
                <a:gd name="connsiteX57" fmla="*/ 395003 w 607614"/>
                <a:gd name="connsiteY57" fmla="*/ 172159 h 546085"/>
                <a:gd name="connsiteX58" fmla="*/ 385135 w 607614"/>
                <a:gd name="connsiteY58" fmla="*/ 161542 h 546085"/>
                <a:gd name="connsiteX59" fmla="*/ 385135 w 607614"/>
                <a:gd name="connsiteY59" fmla="*/ 70535 h 546085"/>
                <a:gd name="connsiteX60" fmla="*/ 395003 w 607614"/>
                <a:gd name="connsiteY60" fmla="*/ 60676 h 546085"/>
                <a:gd name="connsiteX61" fmla="*/ 70671 w 607614"/>
                <a:gd name="connsiteY61" fmla="*/ 60676 h 546085"/>
                <a:gd name="connsiteX62" fmla="*/ 334202 w 607614"/>
                <a:gd name="connsiteY62" fmla="*/ 60676 h 546085"/>
                <a:gd name="connsiteX63" fmla="*/ 344075 w 607614"/>
                <a:gd name="connsiteY63" fmla="*/ 70536 h 546085"/>
                <a:gd name="connsiteX64" fmla="*/ 344075 w 607614"/>
                <a:gd name="connsiteY64" fmla="*/ 313231 h 546085"/>
                <a:gd name="connsiteX65" fmla="*/ 334202 w 607614"/>
                <a:gd name="connsiteY65" fmla="*/ 323849 h 546085"/>
                <a:gd name="connsiteX66" fmla="*/ 70671 w 607614"/>
                <a:gd name="connsiteY66" fmla="*/ 323849 h 546085"/>
                <a:gd name="connsiteX67" fmla="*/ 60798 w 607614"/>
                <a:gd name="connsiteY67" fmla="*/ 313231 h 546085"/>
                <a:gd name="connsiteX68" fmla="*/ 60798 w 607614"/>
                <a:gd name="connsiteY68" fmla="*/ 70536 h 546085"/>
                <a:gd name="connsiteX69" fmla="*/ 70671 w 607614"/>
                <a:gd name="connsiteY69" fmla="*/ 60676 h 546085"/>
                <a:gd name="connsiteX70" fmla="*/ 20507 w 607614"/>
                <a:gd name="connsiteY70" fmla="*/ 20478 h 546085"/>
                <a:gd name="connsiteX71" fmla="*/ 20507 w 607614"/>
                <a:gd name="connsiteY71" fmla="*/ 354197 h 546085"/>
                <a:gd name="connsiteX72" fmla="*/ 587107 w 607614"/>
                <a:gd name="connsiteY72" fmla="*/ 354197 h 546085"/>
                <a:gd name="connsiteX73" fmla="*/ 587107 w 607614"/>
                <a:gd name="connsiteY73" fmla="*/ 20478 h 546085"/>
                <a:gd name="connsiteX74" fmla="*/ 9874 w 607614"/>
                <a:gd name="connsiteY74" fmla="*/ 0 h 546085"/>
                <a:gd name="connsiteX75" fmla="*/ 597740 w 607614"/>
                <a:gd name="connsiteY75" fmla="*/ 0 h 546085"/>
                <a:gd name="connsiteX76" fmla="*/ 607614 w 607614"/>
                <a:gd name="connsiteY76" fmla="*/ 9860 h 546085"/>
                <a:gd name="connsiteX77" fmla="*/ 607614 w 607614"/>
                <a:gd name="connsiteY77" fmla="*/ 424733 h 546085"/>
                <a:gd name="connsiteX78" fmla="*/ 597740 w 607614"/>
                <a:gd name="connsiteY78" fmla="*/ 434593 h 546085"/>
                <a:gd name="connsiteX79" fmla="*/ 313681 w 607614"/>
                <a:gd name="connsiteY79" fmla="*/ 434593 h 546085"/>
                <a:gd name="connsiteX80" fmla="*/ 313681 w 607614"/>
                <a:gd name="connsiteY80" fmla="*/ 485409 h 546085"/>
                <a:gd name="connsiteX81" fmla="*/ 344061 w 607614"/>
                <a:gd name="connsiteY81" fmla="*/ 485409 h 546085"/>
                <a:gd name="connsiteX82" fmla="*/ 354695 w 607614"/>
                <a:gd name="connsiteY82" fmla="*/ 495269 h 546085"/>
                <a:gd name="connsiteX83" fmla="*/ 354695 w 607614"/>
                <a:gd name="connsiteY83" fmla="*/ 536225 h 546085"/>
                <a:gd name="connsiteX84" fmla="*/ 344061 w 607614"/>
                <a:gd name="connsiteY84" fmla="*/ 546085 h 546085"/>
                <a:gd name="connsiteX85" fmla="*/ 263552 w 607614"/>
                <a:gd name="connsiteY85" fmla="*/ 546085 h 546085"/>
                <a:gd name="connsiteX86" fmla="*/ 252919 w 607614"/>
                <a:gd name="connsiteY86" fmla="*/ 536225 h 546085"/>
                <a:gd name="connsiteX87" fmla="*/ 252919 w 607614"/>
                <a:gd name="connsiteY87" fmla="*/ 495269 h 546085"/>
                <a:gd name="connsiteX88" fmla="*/ 263552 w 607614"/>
                <a:gd name="connsiteY88" fmla="*/ 485409 h 546085"/>
                <a:gd name="connsiteX89" fmla="*/ 293933 w 607614"/>
                <a:gd name="connsiteY89" fmla="*/ 485409 h 546085"/>
                <a:gd name="connsiteX90" fmla="*/ 293933 w 607614"/>
                <a:gd name="connsiteY90" fmla="*/ 434593 h 546085"/>
                <a:gd name="connsiteX91" fmla="*/ 9874 w 607614"/>
                <a:gd name="connsiteY91" fmla="*/ 434593 h 546085"/>
                <a:gd name="connsiteX92" fmla="*/ 0 w 607614"/>
                <a:gd name="connsiteY92" fmla="*/ 424733 h 546085"/>
                <a:gd name="connsiteX93" fmla="*/ 0 w 607614"/>
                <a:gd name="connsiteY93" fmla="*/ 9860 h 546085"/>
                <a:gd name="connsiteX94" fmla="*/ 9874 w 607614"/>
                <a:gd name="connsiteY94" fmla="*/ 0 h 54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7614" h="546085">
                  <a:moveTo>
                    <a:pt x="273426" y="505887"/>
                  </a:moveTo>
                  <a:lnTo>
                    <a:pt x="273426" y="525607"/>
                  </a:lnTo>
                  <a:lnTo>
                    <a:pt x="334188" y="525607"/>
                  </a:lnTo>
                  <a:lnTo>
                    <a:pt x="334188" y="505887"/>
                  </a:lnTo>
                  <a:close/>
                  <a:moveTo>
                    <a:pt x="20507" y="373917"/>
                  </a:moveTo>
                  <a:lnTo>
                    <a:pt x="20507" y="414873"/>
                  </a:lnTo>
                  <a:lnTo>
                    <a:pt x="587107" y="414873"/>
                  </a:lnTo>
                  <a:lnTo>
                    <a:pt x="587107" y="373917"/>
                  </a:lnTo>
                  <a:close/>
                  <a:moveTo>
                    <a:pt x="385135" y="303381"/>
                  </a:moveTo>
                  <a:lnTo>
                    <a:pt x="546816" y="303381"/>
                  </a:lnTo>
                  <a:lnTo>
                    <a:pt x="546816" y="323850"/>
                  </a:lnTo>
                  <a:lnTo>
                    <a:pt x="385135" y="323850"/>
                  </a:lnTo>
                  <a:close/>
                  <a:moveTo>
                    <a:pt x="101005" y="263173"/>
                  </a:moveTo>
                  <a:lnTo>
                    <a:pt x="121474" y="263173"/>
                  </a:lnTo>
                  <a:lnTo>
                    <a:pt x="121474" y="282911"/>
                  </a:lnTo>
                  <a:lnTo>
                    <a:pt x="101005" y="282911"/>
                  </a:lnTo>
                  <a:close/>
                  <a:moveTo>
                    <a:pt x="385135" y="252573"/>
                  </a:moveTo>
                  <a:lnTo>
                    <a:pt x="546816" y="252573"/>
                  </a:lnTo>
                  <a:lnTo>
                    <a:pt x="546816" y="273042"/>
                  </a:lnTo>
                  <a:lnTo>
                    <a:pt x="385135" y="273042"/>
                  </a:lnTo>
                  <a:close/>
                  <a:moveTo>
                    <a:pt x="101005" y="222235"/>
                  </a:moveTo>
                  <a:lnTo>
                    <a:pt x="121474" y="222235"/>
                  </a:lnTo>
                  <a:lnTo>
                    <a:pt x="121474" y="242704"/>
                  </a:lnTo>
                  <a:lnTo>
                    <a:pt x="101005" y="242704"/>
                  </a:lnTo>
                  <a:close/>
                  <a:moveTo>
                    <a:pt x="385135" y="202497"/>
                  </a:moveTo>
                  <a:lnTo>
                    <a:pt x="546816" y="202497"/>
                  </a:lnTo>
                  <a:lnTo>
                    <a:pt x="546816" y="222235"/>
                  </a:lnTo>
                  <a:lnTo>
                    <a:pt x="385135" y="222235"/>
                  </a:lnTo>
                  <a:close/>
                  <a:moveTo>
                    <a:pt x="101005" y="172159"/>
                  </a:moveTo>
                  <a:lnTo>
                    <a:pt x="121474" y="172159"/>
                  </a:lnTo>
                  <a:lnTo>
                    <a:pt x="121474" y="191897"/>
                  </a:lnTo>
                  <a:lnTo>
                    <a:pt x="101005" y="191897"/>
                  </a:lnTo>
                  <a:close/>
                  <a:moveTo>
                    <a:pt x="161806" y="151687"/>
                  </a:moveTo>
                  <a:lnTo>
                    <a:pt x="161806" y="303372"/>
                  </a:lnTo>
                  <a:lnTo>
                    <a:pt x="324329" y="303372"/>
                  </a:lnTo>
                  <a:lnTo>
                    <a:pt x="324329" y="151687"/>
                  </a:lnTo>
                  <a:close/>
                  <a:moveTo>
                    <a:pt x="81303" y="151687"/>
                  </a:moveTo>
                  <a:lnTo>
                    <a:pt x="81303" y="303372"/>
                  </a:lnTo>
                  <a:lnTo>
                    <a:pt x="142060" y="303372"/>
                  </a:lnTo>
                  <a:lnTo>
                    <a:pt x="142060" y="151687"/>
                  </a:lnTo>
                  <a:close/>
                  <a:moveTo>
                    <a:pt x="161806" y="81154"/>
                  </a:moveTo>
                  <a:lnTo>
                    <a:pt x="161806" y="131210"/>
                  </a:lnTo>
                  <a:lnTo>
                    <a:pt x="324329" y="131210"/>
                  </a:lnTo>
                  <a:lnTo>
                    <a:pt x="324329" y="81154"/>
                  </a:lnTo>
                  <a:close/>
                  <a:moveTo>
                    <a:pt x="81303" y="81154"/>
                  </a:moveTo>
                  <a:lnTo>
                    <a:pt x="81303" y="131210"/>
                  </a:lnTo>
                  <a:lnTo>
                    <a:pt x="142060" y="131210"/>
                  </a:lnTo>
                  <a:lnTo>
                    <a:pt x="142060" y="81154"/>
                  </a:lnTo>
                  <a:close/>
                  <a:moveTo>
                    <a:pt x="404871" y="81153"/>
                  </a:moveTo>
                  <a:lnTo>
                    <a:pt x="404871" y="151683"/>
                  </a:lnTo>
                  <a:lnTo>
                    <a:pt x="526321" y="151683"/>
                  </a:lnTo>
                  <a:lnTo>
                    <a:pt x="526321" y="81153"/>
                  </a:lnTo>
                  <a:close/>
                  <a:moveTo>
                    <a:pt x="395003" y="60676"/>
                  </a:moveTo>
                  <a:lnTo>
                    <a:pt x="536948" y="60676"/>
                  </a:lnTo>
                  <a:cubicBezTo>
                    <a:pt x="543021" y="60676"/>
                    <a:pt x="546816" y="64468"/>
                    <a:pt x="546816" y="70535"/>
                  </a:cubicBezTo>
                  <a:lnTo>
                    <a:pt x="546816" y="161542"/>
                  </a:lnTo>
                  <a:cubicBezTo>
                    <a:pt x="546816" y="167609"/>
                    <a:pt x="543021" y="172159"/>
                    <a:pt x="536948" y="172159"/>
                  </a:cubicBezTo>
                  <a:lnTo>
                    <a:pt x="395003" y="172159"/>
                  </a:lnTo>
                  <a:cubicBezTo>
                    <a:pt x="388930" y="172159"/>
                    <a:pt x="385135" y="167609"/>
                    <a:pt x="385135" y="161542"/>
                  </a:cubicBezTo>
                  <a:lnTo>
                    <a:pt x="385135" y="70535"/>
                  </a:lnTo>
                  <a:cubicBezTo>
                    <a:pt x="385135" y="64468"/>
                    <a:pt x="388930" y="60676"/>
                    <a:pt x="395003" y="60676"/>
                  </a:cubicBezTo>
                  <a:close/>
                  <a:moveTo>
                    <a:pt x="70671" y="60676"/>
                  </a:moveTo>
                  <a:lnTo>
                    <a:pt x="334202" y="60676"/>
                  </a:lnTo>
                  <a:cubicBezTo>
                    <a:pt x="340278" y="60676"/>
                    <a:pt x="344075" y="64468"/>
                    <a:pt x="344075" y="70536"/>
                  </a:cubicBezTo>
                  <a:lnTo>
                    <a:pt x="344075" y="313231"/>
                  </a:lnTo>
                  <a:cubicBezTo>
                    <a:pt x="344075" y="319299"/>
                    <a:pt x="340278" y="323849"/>
                    <a:pt x="334202" y="323849"/>
                  </a:cubicBezTo>
                  <a:lnTo>
                    <a:pt x="70671" y="323849"/>
                  </a:lnTo>
                  <a:cubicBezTo>
                    <a:pt x="64595" y="323849"/>
                    <a:pt x="60798" y="319299"/>
                    <a:pt x="60798" y="313231"/>
                  </a:cubicBezTo>
                  <a:lnTo>
                    <a:pt x="60798" y="70536"/>
                  </a:lnTo>
                  <a:cubicBezTo>
                    <a:pt x="60798" y="64468"/>
                    <a:pt x="64595" y="60676"/>
                    <a:pt x="70671" y="60676"/>
                  </a:cubicBezTo>
                  <a:close/>
                  <a:moveTo>
                    <a:pt x="20507" y="20478"/>
                  </a:moveTo>
                  <a:lnTo>
                    <a:pt x="20507" y="354197"/>
                  </a:lnTo>
                  <a:lnTo>
                    <a:pt x="587107" y="354197"/>
                  </a:lnTo>
                  <a:lnTo>
                    <a:pt x="587107" y="20478"/>
                  </a:lnTo>
                  <a:close/>
                  <a:moveTo>
                    <a:pt x="9874" y="0"/>
                  </a:moveTo>
                  <a:lnTo>
                    <a:pt x="597740" y="0"/>
                  </a:lnTo>
                  <a:cubicBezTo>
                    <a:pt x="603817" y="0"/>
                    <a:pt x="607614" y="3792"/>
                    <a:pt x="607614" y="9860"/>
                  </a:cubicBezTo>
                  <a:lnTo>
                    <a:pt x="607614" y="424733"/>
                  </a:lnTo>
                  <a:cubicBezTo>
                    <a:pt x="607614" y="430801"/>
                    <a:pt x="603817" y="434593"/>
                    <a:pt x="597740" y="434593"/>
                  </a:cubicBezTo>
                  <a:lnTo>
                    <a:pt x="313681" y="434593"/>
                  </a:lnTo>
                  <a:lnTo>
                    <a:pt x="313681" y="485409"/>
                  </a:lnTo>
                  <a:lnTo>
                    <a:pt x="344061" y="485409"/>
                  </a:lnTo>
                  <a:cubicBezTo>
                    <a:pt x="350137" y="485409"/>
                    <a:pt x="354695" y="489201"/>
                    <a:pt x="354695" y="495269"/>
                  </a:cubicBezTo>
                  <a:lnTo>
                    <a:pt x="354695" y="536225"/>
                  </a:lnTo>
                  <a:cubicBezTo>
                    <a:pt x="354695" y="542293"/>
                    <a:pt x="350137" y="546085"/>
                    <a:pt x="344061" y="546085"/>
                  </a:cubicBezTo>
                  <a:lnTo>
                    <a:pt x="263552" y="546085"/>
                  </a:lnTo>
                  <a:cubicBezTo>
                    <a:pt x="257476" y="546085"/>
                    <a:pt x="252919" y="542293"/>
                    <a:pt x="252919" y="536225"/>
                  </a:cubicBezTo>
                  <a:lnTo>
                    <a:pt x="252919" y="495269"/>
                  </a:lnTo>
                  <a:cubicBezTo>
                    <a:pt x="252919" y="489201"/>
                    <a:pt x="257476" y="485409"/>
                    <a:pt x="263552" y="485409"/>
                  </a:cubicBezTo>
                  <a:lnTo>
                    <a:pt x="293933" y="485409"/>
                  </a:lnTo>
                  <a:lnTo>
                    <a:pt x="293933" y="434593"/>
                  </a:lnTo>
                  <a:lnTo>
                    <a:pt x="9874" y="434593"/>
                  </a:lnTo>
                  <a:cubicBezTo>
                    <a:pt x="3798" y="434593"/>
                    <a:pt x="0" y="430801"/>
                    <a:pt x="0" y="424733"/>
                  </a:cubicBezTo>
                  <a:lnTo>
                    <a:pt x="0" y="9860"/>
                  </a:lnTo>
                  <a:cubicBezTo>
                    <a:pt x="0" y="3792"/>
                    <a:pt x="3798" y="0"/>
                    <a:pt x="9874" y="0"/>
                  </a:cubicBez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264352" y="4806137"/>
              <a:ext cx="2140566" cy="908538"/>
              <a:chOff x="6744072" y="3963284"/>
              <a:chExt cx="2140566" cy="908538"/>
            </a:xfrm>
          </p:grpSpPr>
          <p:sp>
            <p:nvSpPr>
              <p:cNvPr id="14" name="iS1ide-Rectangle 30"/>
              <p:cNvSpPr/>
              <p:nvPr/>
            </p:nvSpPr>
            <p:spPr bwMode="auto">
              <a:xfrm>
                <a:off x="6744072" y="4314423"/>
                <a:ext cx="21405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en-US" altLang="zh-CN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 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iS1ide-TextBox 31"/>
              <p:cNvSpPr txBox="1"/>
              <p:nvPr/>
            </p:nvSpPr>
            <p:spPr bwMode="auto">
              <a:xfrm>
                <a:off x="6744072" y="3963284"/>
                <a:ext cx="214056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77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accent3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800" b="1" dirty="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10" name="iS1ide-Straight Connector 9"/>
          <p:cNvCxnSpPr/>
          <p:nvPr/>
        </p:nvCxnSpPr>
        <p:spPr>
          <a:xfrm>
            <a:off x="4872060" y="2801986"/>
            <a:ext cx="0" cy="124162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iS1ide-Straight Connector 10"/>
          <p:cNvCxnSpPr/>
          <p:nvPr/>
        </p:nvCxnSpPr>
        <p:spPr>
          <a:xfrm>
            <a:off x="6791337" y="2801986"/>
            <a:ext cx="0" cy="124162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9353" y="1203598"/>
            <a:ext cx="2084044" cy="2394266"/>
            <a:chOff x="719138" y="1710161"/>
            <a:chExt cx="2475611" cy="3734438"/>
          </a:xfrm>
        </p:grpSpPr>
        <p:sp>
          <p:nvSpPr>
            <p:cNvPr id="17" name="矩形 16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箭头: 五边形 17"/>
            <p:cNvSpPr/>
            <p:nvPr/>
          </p:nvSpPr>
          <p:spPr bwMode="auto">
            <a:xfrm>
              <a:off x="720779" y="2465501"/>
              <a:ext cx="2473970" cy="546905"/>
            </a:xfrm>
            <a:prstGeom prst="homePlate">
              <a:avLst/>
            </a:prstGeom>
            <a:solidFill>
              <a:schemeClr val="accent1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箭头: 五边形 18"/>
            <p:cNvSpPr/>
            <p:nvPr/>
          </p:nvSpPr>
          <p:spPr bwMode="auto">
            <a:xfrm>
              <a:off x="1416393" y="1710161"/>
              <a:ext cx="1082742" cy="546906"/>
            </a:xfrm>
            <a:prstGeom prst="homePlate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2015</a:t>
              </a:r>
              <a:endParaRPr lang="en-US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19781" y="1203598"/>
            <a:ext cx="2084044" cy="2394266"/>
            <a:chOff x="719138" y="1710160"/>
            <a:chExt cx="2475611" cy="3734439"/>
          </a:xfrm>
        </p:grpSpPr>
        <p:sp>
          <p:nvSpPr>
            <p:cNvPr id="14" name="矩形 13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箭头: V 形 14"/>
            <p:cNvSpPr/>
            <p:nvPr/>
          </p:nvSpPr>
          <p:spPr bwMode="auto">
            <a:xfrm>
              <a:off x="720779" y="2465501"/>
              <a:ext cx="2473970" cy="546906"/>
            </a:xfrm>
            <a:prstGeom prst="chevron">
              <a:avLst/>
            </a:prstGeom>
            <a:solidFill>
              <a:schemeClr val="accent2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箭头: V 形 15"/>
            <p:cNvSpPr/>
            <p:nvPr/>
          </p:nvSpPr>
          <p:spPr bwMode="auto">
            <a:xfrm>
              <a:off x="1184396" y="1710160"/>
              <a:ext cx="1546737" cy="546907"/>
            </a:xfrm>
            <a:prstGeom prst="chevron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2016</a:t>
              </a:r>
              <a:endParaRPr lang="en-US" altLang="zh-CN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20190" y="1203598"/>
            <a:ext cx="2084046" cy="2394266"/>
            <a:chOff x="719136" y="1710161"/>
            <a:chExt cx="2475613" cy="3734438"/>
          </a:xfrm>
        </p:grpSpPr>
        <p:sp>
          <p:nvSpPr>
            <p:cNvPr id="11" name="矩形 10"/>
            <p:cNvSpPr/>
            <p:nvPr/>
          </p:nvSpPr>
          <p:spPr bwMode="auto">
            <a:xfrm>
              <a:off x="719136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箭头: V 形 11"/>
            <p:cNvSpPr/>
            <p:nvPr/>
          </p:nvSpPr>
          <p:spPr bwMode="auto">
            <a:xfrm>
              <a:off x="720779" y="2465501"/>
              <a:ext cx="2473970" cy="546904"/>
            </a:xfrm>
            <a:prstGeom prst="chevron">
              <a:avLst/>
            </a:prstGeom>
            <a:solidFill>
              <a:schemeClr val="accent1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箭头: V 形 12"/>
            <p:cNvSpPr/>
            <p:nvPr/>
          </p:nvSpPr>
          <p:spPr bwMode="auto">
            <a:xfrm>
              <a:off x="1184395" y="1710161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2017</a:t>
              </a:r>
              <a:endParaRPr lang="en-US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20603" y="1203598"/>
            <a:ext cx="2084044" cy="2394266"/>
            <a:chOff x="719138" y="1710161"/>
            <a:chExt cx="2475611" cy="3734438"/>
          </a:xfrm>
        </p:grpSpPr>
        <p:sp>
          <p:nvSpPr>
            <p:cNvPr id="8" name="矩形 7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箭头: V 形 8"/>
            <p:cNvSpPr/>
            <p:nvPr/>
          </p:nvSpPr>
          <p:spPr bwMode="auto">
            <a:xfrm>
              <a:off x="720779" y="2465501"/>
              <a:ext cx="2473970" cy="546905"/>
            </a:xfrm>
            <a:prstGeom prst="chevron">
              <a:avLst/>
            </a:prstGeom>
            <a:solidFill>
              <a:schemeClr val="accent2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箭头: V 形 9"/>
            <p:cNvSpPr/>
            <p:nvPr/>
          </p:nvSpPr>
          <p:spPr bwMode="auto">
            <a:xfrm>
              <a:off x="1184396" y="1710161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2018</a:t>
              </a:r>
              <a:endParaRPr lang="en-US" altLang="zh-CN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îŝḷîḓé-Connector: Elbow 2"/>
          <p:cNvCxnSpPr/>
          <p:nvPr/>
        </p:nvCxnSpPr>
        <p:spPr>
          <a:xfrm rot="5400000" flipH="1" flipV="1">
            <a:off x="4560057" y="-789518"/>
            <a:ext cx="13931" cy="5412011"/>
          </a:xfrm>
          <a:prstGeom prst="bentConnector3">
            <a:avLst>
              <a:gd name="adj1" fmla="val 2117646"/>
            </a:avLst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îŝḷîḓé-Connector: Elbow 3"/>
          <p:cNvCxnSpPr/>
          <p:nvPr/>
        </p:nvCxnSpPr>
        <p:spPr>
          <a:xfrm rot="5400000">
            <a:off x="4560056" y="654389"/>
            <a:ext cx="13931" cy="5412011"/>
          </a:xfrm>
          <a:prstGeom prst="bentConnector3">
            <a:avLst>
              <a:gd name="adj1" fmla="val 2117646"/>
            </a:avLst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374452" y="1464648"/>
            <a:ext cx="2271324" cy="2347609"/>
            <a:chOff x="3374452" y="1464648"/>
            <a:chExt cx="2271324" cy="2347609"/>
          </a:xfrm>
        </p:grpSpPr>
        <p:grpSp>
          <p:nvGrpSpPr>
            <p:cNvPr id="5" name="Group 7"/>
            <p:cNvGrpSpPr/>
            <p:nvPr/>
          </p:nvGrpSpPr>
          <p:grpSpPr>
            <a:xfrm>
              <a:off x="3589142" y="1464648"/>
              <a:ext cx="1917033" cy="341653"/>
              <a:chOff x="2921996" y="7073876"/>
              <a:chExt cx="990258" cy="176488"/>
            </a:xfrm>
          </p:grpSpPr>
          <p:sp>
            <p:nvSpPr>
              <p:cNvPr id="18" name="îŝḷîḓé-Rectangle: Rounded Corners 8"/>
              <p:cNvSpPr/>
              <p:nvPr/>
            </p:nvSpPr>
            <p:spPr>
              <a:xfrm>
                <a:off x="2921996" y="7073876"/>
                <a:ext cx="990258" cy="17648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îŝḷîḓé-TextBox 9"/>
              <p:cNvSpPr txBox="1"/>
              <p:nvPr/>
            </p:nvSpPr>
            <p:spPr bwMode="auto">
              <a:xfrm>
                <a:off x="3206440" y="7106720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3589140" y="3470604"/>
              <a:ext cx="1917033" cy="341653"/>
              <a:chOff x="2921996" y="7243270"/>
              <a:chExt cx="990258" cy="176488"/>
            </a:xfrm>
          </p:grpSpPr>
          <p:sp>
            <p:nvSpPr>
              <p:cNvPr id="16" name="îŝḷîḓé-Rectangle: Rounded Corners 11"/>
              <p:cNvSpPr/>
              <p:nvPr/>
            </p:nvSpPr>
            <p:spPr>
              <a:xfrm>
                <a:off x="2921996" y="7243270"/>
                <a:ext cx="990258" cy="17648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îŝḷîḓé-TextBox 12"/>
              <p:cNvSpPr txBox="1"/>
              <p:nvPr/>
            </p:nvSpPr>
            <p:spPr bwMode="auto">
              <a:xfrm>
                <a:off x="3206440" y="7276114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Group 1"/>
            <p:cNvGrpSpPr/>
            <p:nvPr/>
          </p:nvGrpSpPr>
          <p:grpSpPr>
            <a:xfrm>
              <a:off x="3374452" y="2263751"/>
              <a:ext cx="2271324" cy="741661"/>
              <a:chOff x="4764941" y="3386346"/>
              <a:chExt cx="2519192" cy="822613"/>
            </a:xfrm>
          </p:grpSpPr>
          <p:sp>
            <p:nvSpPr>
              <p:cNvPr id="14" name="îŝḷîḓé-TextBox 22"/>
              <p:cNvSpPr txBox="1"/>
              <p:nvPr/>
            </p:nvSpPr>
            <p:spPr>
              <a:xfrm>
                <a:off x="5307672" y="3386346"/>
                <a:ext cx="1433729" cy="332830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2000" b="1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îŝḷîḓé-Rectangle 23"/>
              <p:cNvSpPr/>
              <p:nvPr/>
            </p:nvSpPr>
            <p:spPr>
              <a:xfrm>
                <a:off x="4764941" y="3709715"/>
                <a:ext cx="2519192" cy="499244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121342" y="1935808"/>
            <a:ext cx="1479345" cy="1479315"/>
            <a:chOff x="1121342" y="1935808"/>
            <a:chExt cx="1479345" cy="1479315"/>
          </a:xfrm>
        </p:grpSpPr>
        <p:sp>
          <p:nvSpPr>
            <p:cNvPr id="7" name="îŝḷîḓé-Oval 14"/>
            <p:cNvSpPr/>
            <p:nvPr/>
          </p:nvSpPr>
          <p:spPr>
            <a:xfrm>
              <a:off x="1121342" y="1935808"/>
              <a:ext cx="1479345" cy="1479315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îŝḷîḓé-Freeform: Shape 26"/>
            <p:cNvSpPr/>
            <p:nvPr/>
          </p:nvSpPr>
          <p:spPr bwMode="auto">
            <a:xfrm>
              <a:off x="1604609" y="2154388"/>
              <a:ext cx="512811" cy="51280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îŝḷîḓé-Rectangle 27"/>
            <p:cNvSpPr/>
            <p:nvPr/>
          </p:nvSpPr>
          <p:spPr>
            <a:xfrm>
              <a:off x="1402952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17571" y="1935536"/>
            <a:ext cx="1479915" cy="1479884"/>
            <a:chOff x="6517571" y="1935536"/>
            <a:chExt cx="1479915" cy="1479884"/>
          </a:xfrm>
        </p:grpSpPr>
        <p:sp>
          <p:nvSpPr>
            <p:cNvPr id="8" name="îŝḷîḓé-Oval 17"/>
            <p:cNvSpPr/>
            <p:nvPr/>
          </p:nvSpPr>
          <p:spPr>
            <a:xfrm>
              <a:off x="6517571" y="1935536"/>
              <a:ext cx="1479915" cy="1479884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îŝḷîḓé-Freeform: Shape 25"/>
            <p:cNvSpPr/>
            <p:nvPr/>
          </p:nvSpPr>
          <p:spPr bwMode="auto">
            <a:xfrm>
              <a:off x="7016254" y="2154388"/>
              <a:ext cx="512811" cy="51280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îŝḷîḓé-Rectangle 28"/>
            <p:cNvSpPr/>
            <p:nvPr/>
          </p:nvSpPr>
          <p:spPr>
            <a:xfrm>
              <a:off x="6799453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DIAGRAM" val="807edb36-fd34-4ea3-8dba-e248643619a2"/>
</p:tagLst>
</file>

<file path=ppt/tags/tag10.xml><?xml version="1.0" encoding="utf-8"?>
<p:tagLst xmlns:p="http://schemas.openxmlformats.org/presentationml/2006/main">
  <p:tag name="ISPRING_RESOURCE_PATHS_HASH_2" val="9bf32b21c57e606988ab10ec694d2e32676a8b"/>
  <p:tag name="ISPRING_PRESENTATION_TITLE" val="PowerPoint 演示文稿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ISLIDE.DIAGRAM" val="7be4ac1b-cbb6-4444-9eb8-668b89587c6c"/>
</p:tagLst>
</file>

<file path=ppt/tags/tag3.xml><?xml version="1.0" encoding="utf-8"?>
<p:tagLst xmlns:p="http://schemas.openxmlformats.org/presentationml/2006/main">
  <p:tag name="ISLIDE.DIAGRAM" val="74a22989-8af7-44b2-a6af-5ebe7cdcbf59"/>
</p:tagLst>
</file>

<file path=ppt/tags/tag4.xml><?xml version="1.0" encoding="utf-8"?>
<p:tagLst xmlns:p="http://schemas.openxmlformats.org/presentationml/2006/main">
  <p:tag name="ISLIDE.DIAGRAM" val="127160a5-3e3b-4810-8159-fe57806f6d29"/>
</p:tagLst>
</file>

<file path=ppt/tags/tag5.xml><?xml version="1.0" encoding="utf-8"?>
<p:tagLst xmlns:p="http://schemas.openxmlformats.org/presentationml/2006/main">
  <p:tag name="ISLIDE.DIAGRAM" val="f65a9631-522f-4d9c-96b7-b21cca7db34f"/>
</p:tagLst>
</file>

<file path=ppt/tags/tag6.xml><?xml version="1.0" encoding="utf-8"?>
<p:tagLst xmlns:p="http://schemas.openxmlformats.org/presentationml/2006/main">
  <p:tag name="ISLIDE.DIAGRAM" val="62308bf0-3113-4f28-ad5c-5ca1ffcac21f"/>
</p:tagLst>
</file>

<file path=ppt/tags/tag7.xml><?xml version="1.0" encoding="utf-8"?>
<p:tagLst xmlns:p="http://schemas.openxmlformats.org/presentationml/2006/main">
  <p:tag name="ISLIDE.DIAGRAM" val="108b1467-9889-40dc-affc-8ed7be52286d"/>
</p:tagLst>
</file>

<file path=ppt/tags/tag8.xml><?xml version="1.0" encoding="utf-8"?>
<p:tagLst xmlns:p="http://schemas.openxmlformats.org/presentationml/2006/main">
  <p:tag name="ISLIDE.DIAGRAM" val="b36aff38-704b-4d5c-a5be-20ca8e619e2b"/>
</p:tagLst>
</file>

<file path=ppt/tags/tag9.xml><?xml version="1.0" encoding="utf-8"?>
<p:tagLst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391AA"/>
      </a:accent1>
      <a:accent2>
        <a:srgbClr val="336987"/>
      </a:accent2>
      <a:accent3>
        <a:srgbClr val="3391AA"/>
      </a:accent3>
      <a:accent4>
        <a:srgbClr val="336987"/>
      </a:accent4>
      <a:accent5>
        <a:srgbClr val="3391AA"/>
      </a:accent5>
      <a:accent6>
        <a:srgbClr val="336987"/>
      </a:accent6>
      <a:hlink>
        <a:srgbClr val="D95B4F"/>
      </a:hlink>
      <a:folHlink>
        <a:srgbClr val="262F38"/>
      </a:folHlink>
    </a:clrScheme>
    <a:fontScheme name="1rjlzeja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91AA"/>
    </a:accent1>
    <a:accent2>
      <a:srgbClr val="336987"/>
    </a:accent2>
    <a:accent3>
      <a:srgbClr val="3391AA"/>
    </a:accent3>
    <a:accent4>
      <a:srgbClr val="336987"/>
    </a:accent4>
    <a:accent5>
      <a:srgbClr val="3391AA"/>
    </a:accent5>
    <a:accent6>
      <a:srgbClr val="336987"/>
    </a:accent6>
    <a:hlink>
      <a:srgbClr val="D95B4F"/>
    </a:hlink>
    <a:folHlink>
      <a:srgbClr val="262F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2812</Words>
  <Application>WPS 演示</Application>
  <PresentationFormat>全屏显示(16:9)</PresentationFormat>
  <Paragraphs>390</Paragraphs>
  <Slides>26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Calibri</vt:lpstr>
      <vt:lpstr>U.S. 101</vt:lpstr>
      <vt:lpstr>Segoe Print</vt:lpstr>
      <vt:lpstr>Roboto</vt:lpstr>
      <vt:lpstr>Times New Roman</vt:lpstr>
      <vt:lpstr>Open Sans Light</vt:lpstr>
      <vt:lpstr>Arial Unicode MS</vt:lpstr>
      <vt:lpstr>Meiryo</vt:lpstr>
      <vt:lpstr>Yu Gothic UI</vt:lpstr>
      <vt:lpstr>Arial Narrow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1022</cp:revision>
  <dcterms:created xsi:type="dcterms:W3CDTF">2015-04-24T01:01:00Z</dcterms:created>
  <dcterms:modified xsi:type="dcterms:W3CDTF">2024-06-05T07:52:11Z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11502CB4199D420D91027BBF48F29D72_13</vt:lpwstr>
  </property>
  <property fmtid="{D5CDD505-2E9C-101B-9397-08002B2CF9AE}" pid="3" name="KSOProductBuildVer">
    <vt:lpwstr>2052-12.1.0.16417</vt:lpwstr>
  </property>
</Properties>
</file>