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58" r:id="rId5"/>
    <p:sldId id="261" r:id="rId6"/>
    <p:sldId id="270" r:id="rId7"/>
    <p:sldId id="267" r:id="rId8"/>
    <p:sldId id="271" r:id="rId9"/>
    <p:sldId id="279" r:id="rId10"/>
    <p:sldId id="277" r:id="rId11"/>
    <p:sldId id="264" r:id="rId12"/>
    <p:sldId id="282" r:id="rId13"/>
    <p:sldId id="273" r:id="rId14"/>
    <p:sldId id="274" r:id="rId15"/>
    <p:sldId id="276" r:id="rId16"/>
    <p:sldId id="269" r:id="rId17"/>
    <p:sldId id="263" r:id="rId18"/>
    <p:sldId id="266" r:id="rId19"/>
    <p:sldId id="257" r:id="rId20"/>
    <p:sldId id="268" r:id="rId21"/>
    <p:sldId id="280" r:id="rId22"/>
    <p:sldId id="262" r:id="rId23"/>
    <p:sldId id="272" r:id="rId24"/>
    <p:sldId id="278" r:id="rId25"/>
    <p:sldId id="281" r:id="rId26"/>
    <p:sldId id="275" r:id="rId27"/>
    <p:sldId id="265" r:id="rId28"/>
    <p:sldId id="310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72"/>
    <a:srgbClr val="C60C2C"/>
    <a:srgbClr val="E9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image" Target="../media/image29.png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980880"/>
        <c:axId val="201981440"/>
      </c:barChart>
      <c:catAx>
        <c:axId val="20198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alpha val="3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01981440"/>
        <c:crosses val="autoZero"/>
        <c:auto val="1"/>
        <c:lblAlgn val="ctr"/>
        <c:lblOffset val="100"/>
        <c:noMultiLvlLbl val="0"/>
      </c:catAx>
      <c:valAx>
        <c:axId val="20198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1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0198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97FA7-71AF-4D41-8AB9-310C2A0952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0EFCA-83B2-4529-A126-14DFFB0A0E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51537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3929029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342684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756338" y="2070100"/>
            <a:ext cx="1945032" cy="1945032"/>
          </a:xfrm>
          <a:custGeom>
            <a:avLst/>
            <a:gdLst>
              <a:gd name="connsiteX0" fmla="*/ 972516 w 1945032"/>
              <a:gd name="connsiteY0" fmla="*/ 0 h 1945032"/>
              <a:gd name="connsiteX1" fmla="*/ 1945032 w 1945032"/>
              <a:gd name="connsiteY1" fmla="*/ 972516 h 1945032"/>
              <a:gd name="connsiteX2" fmla="*/ 972516 w 1945032"/>
              <a:gd name="connsiteY2" fmla="*/ 1945032 h 1945032"/>
              <a:gd name="connsiteX3" fmla="*/ 0 w 1945032"/>
              <a:gd name="connsiteY3" fmla="*/ 972516 h 1945032"/>
              <a:gd name="connsiteX4" fmla="*/ 972516 w 1945032"/>
              <a:gd name="connsiteY4" fmla="*/ 0 h 194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032" h="1945032">
                <a:moveTo>
                  <a:pt x="972516" y="0"/>
                </a:moveTo>
                <a:cubicBezTo>
                  <a:pt x="1509622" y="0"/>
                  <a:pt x="1945032" y="435410"/>
                  <a:pt x="1945032" y="972516"/>
                </a:cubicBezTo>
                <a:cubicBezTo>
                  <a:pt x="1945032" y="1509622"/>
                  <a:pt x="1509622" y="1945032"/>
                  <a:pt x="972516" y="1945032"/>
                </a:cubicBezTo>
                <a:cubicBezTo>
                  <a:pt x="435410" y="1945032"/>
                  <a:pt x="0" y="1509622"/>
                  <a:pt x="0" y="972516"/>
                </a:cubicBezTo>
                <a:cubicBezTo>
                  <a:pt x="0" y="435410"/>
                  <a:pt x="435410" y="0"/>
                  <a:pt x="97251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066800" y="1918382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066800" y="3928815"/>
            <a:ext cx="3784600" cy="1645100"/>
          </a:xfrm>
          <a:custGeom>
            <a:avLst/>
            <a:gdLst>
              <a:gd name="connsiteX0" fmla="*/ 274189 w 3784600"/>
              <a:gd name="connsiteY0" fmla="*/ 0 h 1645100"/>
              <a:gd name="connsiteX1" fmla="*/ 3510411 w 3784600"/>
              <a:gd name="connsiteY1" fmla="*/ 0 h 1645100"/>
              <a:gd name="connsiteX2" fmla="*/ 3784600 w 3784600"/>
              <a:gd name="connsiteY2" fmla="*/ 274189 h 1645100"/>
              <a:gd name="connsiteX3" fmla="*/ 3784600 w 3784600"/>
              <a:gd name="connsiteY3" fmla="*/ 1370911 h 1645100"/>
              <a:gd name="connsiteX4" fmla="*/ 3510411 w 3784600"/>
              <a:gd name="connsiteY4" fmla="*/ 1645100 h 1645100"/>
              <a:gd name="connsiteX5" fmla="*/ 274189 w 3784600"/>
              <a:gd name="connsiteY5" fmla="*/ 1645100 h 1645100"/>
              <a:gd name="connsiteX6" fmla="*/ 0 w 3784600"/>
              <a:gd name="connsiteY6" fmla="*/ 1370911 h 1645100"/>
              <a:gd name="connsiteX7" fmla="*/ 0 w 3784600"/>
              <a:gd name="connsiteY7" fmla="*/ 274189 h 1645100"/>
              <a:gd name="connsiteX8" fmla="*/ 274189 w 3784600"/>
              <a:gd name="connsiteY8" fmla="*/ 0 h 164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4600" h="1645100">
                <a:moveTo>
                  <a:pt x="274189" y="0"/>
                </a:moveTo>
                <a:lnTo>
                  <a:pt x="3510411" y="0"/>
                </a:lnTo>
                <a:cubicBezTo>
                  <a:pt x="3661841" y="0"/>
                  <a:pt x="3784600" y="122759"/>
                  <a:pt x="3784600" y="274189"/>
                </a:cubicBezTo>
                <a:lnTo>
                  <a:pt x="3784600" y="1370911"/>
                </a:lnTo>
                <a:cubicBezTo>
                  <a:pt x="3784600" y="1522341"/>
                  <a:pt x="3661841" y="1645100"/>
                  <a:pt x="3510411" y="1645100"/>
                </a:cubicBezTo>
                <a:lnTo>
                  <a:pt x="274189" y="1645100"/>
                </a:lnTo>
                <a:cubicBezTo>
                  <a:pt x="122759" y="1645100"/>
                  <a:pt x="0" y="1522341"/>
                  <a:pt x="0" y="1370911"/>
                </a:cubicBezTo>
                <a:lnTo>
                  <a:pt x="0" y="274189"/>
                </a:lnTo>
                <a:cubicBezTo>
                  <a:pt x="0" y="122759"/>
                  <a:pt x="122759" y="0"/>
                  <a:pt x="27418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12962" r="7304" b="787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4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48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医药卫生工作报告</a:t>
            </a:r>
            <a:endParaRPr lang="zh-CN" altLang="en-US" sz="4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447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zh-CN" altLang="en-US" sz="1600" b="1" dirty="0" smtClean="0">
                  <a:solidFill>
                    <a:srgbClr val="006872"/>
                  </a:solidFill>
                </a:rPr>
                <a:t>汇报人：</a:t>
              </a:r>
              <a:r>
                <a:rPr lang="en-US" altLang="zh-CN" sz="1600" b="1" dirty="0">
                  <a:solidFill>
                    <a:srgbClr val="006872"/>
                  </a:solidFill>
                </a:rPr>
                <a:t>ABC</a:t>
              </a:r>
              <a:endParaRPr lang="zh-CN" altLang="en-US" sz="1600" b="1" dirty="0">
                <a:solidFill>
                  <a:srgbClr val="006872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20aced4-df9e-4eab-8e39-afbf00b12d37"/>
          <p:cNvGrpSpPr>
            <a:grpSpLocks noChangeAspect="1"/>
          </p:cNvGrpSpPr>
          <p:nvPr/>
        </p:nvGrpSpPr>
        <p:grpSpPr>
          <a:xfrm>
            <a:off x="1183323" y="1928727"/>
            <a:ext cx="9823768" cy="1924136"/>
            <a:chOff x="669925" y="1670146"/>
            <a:chExt cx="10850563" cy="2125251"/>
          </a:xfrm>
        </p:grpSpPr>
        <p:sp>
          <p:nvSpPr>
            <p:cNvPr id="3" name="ïṧḷïḓê-箭头: 右 95"/>
            <p:cNvSpPr/>
            <p:nvPr/>
          </p:nvSpPr>
          <p:spPr bwMode="auto">
            <a:xfrm>
              <a:off x="669925" y="2780928"/>
              <a:ext cx="10850563" cy="360040"/>
            </a:xfrm>
            <a:prstGeom prst="rightArrow">
              <a:avLst>
                <a:gd name="adj1" fmla="val 50000"/>
                <a:gd name="adj2" fmla="val 88961"/>
              </a:avLst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 flipH="1">
              <a:off x="5081195" y="1766459"/>
              <a:ext cx="2029610" cy="2028938"/>
              <a:chOff x="4704532" y="2033844"/>
              <a:chExt cx="2789390" cy="2788467"/>
            </a:xfrm>
          </p:grpSpPr>
          <p:sp>
            <p:nvSpPr>
              <p:cNvPr id="26" name="ïṧḷïḓê-Oval 6"/>
              <p:cNvSpPr/>
              <p:nvPr/>
            </p:nvSpPr>
            <p:spPr bwMode="auto">
              <a:xfrm>
                <a:off x="4704532" y="2033844"/>
                <a:ext cx="2787546" cy="2788467"/>
              </a:xfrm>
              <a:prstGeom prst="ellipse">
                <a:avLst/>
              </a:prstGeom>
              <a:solidFill>
                <a:srgbClr val="006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ïṧḷïḓê-Oval 7"/>
              <p:cNvSpPr/>
              <p:nvPr/>
            </p:nvSpPr>
            <p:spPr bwMode="auto">
              <a:xfrm>
                <a:off x="4865902" y="4319760"/>
                <a:ext cx="560644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ïṧḷïḓê-Oval 8"/>
              <p:cNvSpPr/>
              <p:nvPr/>
            </p:nvSpPr>
            <p:spPr bwMode="auto">
              <a:xfrm>
                <a:off x="5290995" y="4298551"/>
                <a:ext cx="1782442" cy="110653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ïṧḷïḓê-Oval 9"/>
              <p:cNvSpPr/>
              <p:nvPr/>
            </p:nvSpPr>
            <p:spPr bwMode="auto">
              <a:xfrm>
                <a:off x="6931433" y="4319760"/>
                <a:ext cx="562489" cy="74691"/>
              </a:xfrm>
              <a:prstGeom prst="ellipse">
                <a:avLst/>
              </a:prstGeom>
              <a:solidFill>
                <a:srgbClr val="E91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ïṧḷïḓê-Freeform 19"/>
              <p:cNvSpPr/>
              <p:nvPr/>
            </p:nvSpPr>
            <p:spPr bwMode="auto">
              <a:xfrm>
                <a:off x="4758937" y="3156977"/>
                <a:ext cx="720170" cy="897215"/>
              </a:xfrm>
              <a:custGeom>
                <a:avLst/>
                <a:gdLst>
                  <a:gd name="T0" fmla="*/ 319 w 781"/>
                  <a:gd name="T1" fmla="*/ 0 h 973"/>
                  <a:gd name="T2" fmla="*/ 142 w 781"/>
                  <a:gd name="T3" fmla="*/ 367 h 973"/>
                  <a:gd name="T4" fmla="*/ 0 w 781"/>
                  <a:gd name="T5" fmla="*/ 426 h 973"/>
                  <a:gd name="T6" fmla="*/ 0 w 781"/>
                  <a:gd name="T7" fmla="*/ 973 h 973"/>
                  <a:gd name="T8" fmla="*/ 196 w 781"/>
                  <a:gd name="T9" fmla="*/ 973 h 973"/>
                  <a:gd name="T10" fmla="*/ 385 w 781"/>
                  <a:gd name="T11" fmla="*/ 973 h 973"/>
                  <a:gd name="T12" fmla="*/ 781 w 781"/>
                  <a:gd name="T13" fmla="*/ 973 h 973"/>
                  <a:gd name="T14" fmla="*/ 781 w 781"/>
                  <a:gd name="T15" fmla="*/ 0 h 973"/>
                  <a:gd name="T16" fmla="*/ 319 w 781"/>
                  <a:gd name="T17" fmla="*/ 0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" h="973">
                    <a:moveTo>
                      <a:pt x="319" y="0"/>
                    </a:moveTo>
                    <a:lnTo>
                      <a:pt x="142" y="367"/>
                    </a:lnTo>
                    <a:lnTo>
                      <a:pt x="0" y="426"/>
                    </a:lnTo>
                    <a:lnTo>
                      <a:pt x="0" y="973"/>
                    </a:lnTo>
                    <a:lnTo>
                      <a:pt x="196" y="973"/>
                    </a:lnTo>
                    <a:lnTo>
                      <a:pt x="385" y="973"/>
                    </a:lnTo>
                    <a:lnTo>
                      <a:pt x="781" y="973"/>
                    </a:lnTo>
                    <a:lnTo>
                      <a:pt x="781" y="0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ïṧḷïḓê-Rectangle 20"/>
              <p:cNvSpPr/>
              <p:nvPr/>
            </p:nvSpPr>
            <p:spPr bwMode="auto">
              <a:xfrm>
                <a:off x="5479106" y="2524408"/>
                <a:ext cx="2011127" cy="15297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ïṧḷïḓê-Freeform 21"/>
              <p:cNvSpPr/>
              <p:nvPr/>
            </p:nvSpPr>
            <p:spPr bwMode="auto">
              <a:xfrm>
                <a:off x="5875615" y="2524408"/>
                <a:ext cx="1557448" cy="1527018"/>
              </a:xfrm>
              <a:custGeom>
                <a:avLst/>
                <a:gdLst>
                  <a:gd name="T0" fmla="*/ 554 w 1689"/>
                  <a:gd name="T1" fmla="*/ 1656 h 1656"/>
                  <a:gd name="T2" fmla="*/ 1689 w 1689"/>
                  <a:gd name="T3" fmla="*/ 0 h 1656"/>
                  <a:gd name="T4" fmla="*/ 1138 w 1689"/>
                  <a:gd name="T5" fmla="*/ 0 h 1656"/>
                  <a:gd name="T6" fmla="*/ 0 w 1689"/>
                  <a:gd name="T7" fmla="*/ 1656 h 1656"/>
                  <a:gd name="T8" fmla="*/ 554 w 1689"/>
                  <a:gd name="T9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9" h="1656">
                    <a:moveTo>
                      <a:pt x="554" y="1656"/>
                    </a:moveTo>
                    <a:lnTo>
                      <a:pt x="1689" y="0"/>
                    </a:lnTo>
                    <a:lnTo>
                      <a:pt x="1138" y="0"/>
                    </a:lnTo>
                    <a:lnTo>
                      <a:pt x="0" y="1656"/>
                    </a:lnTo>
                    <a:lnTo>
                      <a:pt x="554" y="1656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ïṧḷïḓê-Freeform 22"/>
              <p:cNvSpPr/>
              <p:nvPr/>
            </p:nvSpPr>
            <p:spPr bwMode="auto">
              <a:xfrm>
                <a:off x="6789428" y="3028803"/>
                <a:ext cx="700805" cy="1022622"/>
              </a:xfrm>
              <a:custGeom>
                <a:avLst/>
                <a:gdLst>
                  <a:gd name="T0" fmla="*/ 62 w 760"/>
                  <a:gd name="T1" fmla="*/ 1109 h 1109"/>
                  <a:gd name="T2" fmla="*/ 760 w 760"/>
                  <a:gd name="T3" fmla="*/ 90 h 1109"/>
                  <a:gd name="T4" fmla="*/ 760 w 760"/>
                  <a:gd name="T5" fmla="*/ 0 h 1109"/>
                  <a:gd name="T6" fmla="*/ 0 w 760"/>
                  <a:gd name="T7" fmla="*/ 1109 h 1109"/>
                  <a:gd name="T8" fmla="*/ 62 w 760"/>
                  <a:gd name="T9" fmla="*/ 1109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0" h="1109">
                    <a:moveTo>
                      <a:pt x="62" y="1109"/>
                    </a:moveTo>
                    <a:lnTo>
                      <a:pt x="760" y="90"/>
                    </a:lnTo>
                    <a:lnTo>
                      <a:pt x="760" y="0"/>
                    </a:lnTo>
                    <a:lnTo>
                      <a:pt x="0" y="1109"/>
                    </a:lnTo>
                    <a:lnTo>
                      <a:pt x="62" y="1109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ïṧḷïḓê-Freeform 23"/>
              <p:cNvSpPr/>
              <p:nvPr/>
            </p:nvSpPr>
            <p:spPr bwMode="auto">
              <a:xfrm>
                <a:off x="5479106" y="2524408"/>
                <a:ext cx="562489" cy="818836"/>
              </a:xfrm>
              <a:custGeom>
                <a:avLst/>
                <a:gdLst>
                  <a:gd name="T0" fmla="*/ 548 w 610"/>
                  <a:gd name="T1" fmla="*/ 0 h 888"/>
                  <a:gd name="T2" fmla="*/ 0 w 610"/>
                  <a:gd name="T3" fmla="*/ 798 h 888"/>
                  <a:gd name="T4" fmla="*/ 0 w 610"/>
                  <a:gd name="T5" fmla="*/ 888 h 888"/>
                  <a:gd name="T6" fmla="*/ 610 w 610"/>
                  <a:gd name="T7" fmla="*/ 0 h 888"/>
                  <a:gd name="T8" fmla="*/ 548 w 610"/>
                  <a:gd name="T9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0" h="888">
                    <a:moveTo>
                      <a:pt x="548" y="0"/>
                    </a:moveTo>
                    <a:lnTo>
                      <a:pt x="0" y="798"/>
                    </a:lnTo>
                    <a:lnTo>
                      <a:pt x="0" y="888"/>
                    </a:lnTo>
                    <a:lnTo>
                      <a:pt x="610" y="0"/>
                    </a:lnTo>
                    <a:lnTo>
                      <a:pt x="548" y="0"/>
                    </a:lnTo>
                    <a:close/>
                  </a:path>
                </a:pathLst>
              </a:cu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ïṧḷïḓê-Rectangle 24"/>
              <p:cNvSpPr/>
              <p:nvPr/>
            </p:nvSpPr>
            <p:spPr bwMode="auto">
              <a:xfrm>
                <a:off x="7433063" y="2524408"/>
                <a:ext cx="57171" cy="1529784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ïṧḷïḓe-Oval 25"/>
              <p:cNvSpPr/>
              <p:nvPr/>
            </p:nvSpPr>
            <p:spPr bwMode="auto">
              <a:xfrm>
                <a:off x="6113520" y="2917227"/>
                <a:ext cx="744145" cy="744145"/>
              </a:xfrm>
              <a:prstGeom prst="ellipse">
                <a:avLst/>
              </a:prstGeom>
              <a:solidFill>
                <a:srgbClr val="ED4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i$liḋe-Rectangle 26"/>
              <p:cNvSpPr/>
              <p:nvPr/>
            </p:nvSpPr>
            <p:spPr bwMode="auto">
              <a:xfrm>
                <a:off x="6423350" y="3120092"/>
                <a:ext cx="106965" cy="3642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i$liḋe-Rectangle 27"/>
              <p:cNvSpPr/>
              <p:nvPr/>
            </p:nvSpPr>
            <p:spPr bwMode="auto">
              <a:xfrm>
                <a:off x="6294254" y="3249188"/>
                <a:ext cx="364234" cy="1069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i$liḋe-Freeform 28"/>
              <p:cNvSpPr/>
              <p:nvPr/>
            </p:nvSpPr>
            <p:spPr bwMode="auto">
              <a:xfrm>
                <a:off x="4966412" y="3227057"/>
                <a:ext cx="423250" cy="281244"/>
              </a:xfrm>
              <a:custGeom>
                <a:avLst/>
                <a:gdLst>
                  <a:gd name="T0" fmla="*/ 0 w 459"/>
                  <a:gd name="T1" fmla="*/ 305 h 305"/>
                  <a:gd name="T2" fmla="*/ 459 w 459"/>
                  <a:gd name="T3" fmla="*/ 305 h 305"/>
                  <a:gd name="T4" fmla="*/ 459 w 459"/>
                  <a:gd name="T5" fmla="*/ 0 h 305"/>
                  <a:gd name="T6" fmla="*/ 156 w 459"/>
                  <a:gd name="T7" fmla="*/ 0 h 305"/>
                  <a:gd name="T8" fmla="*/ 0 w 459"/>
                  <a:gd name="T9" fmla="*/ 30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9" h="305">
                    <a:moveTo>
                      <a:pt x="0" y="305"/>
                    </a:moveTo>
                    <a:lnTo>
                      <a:pt x="459" y="305"/>
                    </a:lnTo>
                    <a:lnTo>
                      <a:pt x="459" y="0"/>
                    </a:lnTo>
                    <a:lnTo>
                      <a:pt x="156" y="0"/>
                    </a:lnTo>
                    <a:lnTo>
                      <a:pt x="0" y="305"/>
                    </a:lnTo>
                    <a:close/>
                  </a:path>
                </a:pathLst>
              </a:custGeom>
              <a:solidFill>
                <a:srgbClr val="64CD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i$liḋe-Rectangle 29"/>
              <p:cNvSpPr/>
              <p:nvPr/>
            </p:nvSpPr>
            <p:spPr bwMode="auto">
              <a:xfrm>
                <a:off x="5479106" y="3829196"/>
                <a:ext cx="195395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i$liḋe-Rectangle 30"/>
              <p:cNvSpPr/>
              <p:nvPr/>
            </p:nvSpPr>
            <p:spPr bwMode="auto">
              <a:xfrm>
                <a:off x="5053090" y="3131157"/>
                <a:ext cx="426016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i$liḋe-Rectangle 31"/>
              <p:cNvSpPr/>
              <p:nvPr/>
            </p:nvSpPr>
            <p:spPr bwMode="auto">
              <a:xfrm>
                <a:off x="4741416" y="3615266"/>
                <a:ext cx="35040" cy="18350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i$liḋe-Rectangle 32"/>
              <p:cNvSpPr/>
              <p:nvPr/>
            </p:nvSpPr>
            <p:spPr bwMode="auto">
              <a:xfrm>
                <a:off x="5479106" y="3969357"/>
                <a:ext cx="1953956" cy="34118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i$liḋe-Rectangle 33"/>
              <p:cNvSpPr/>
              <p:nvPr/>
            </p:nvSpPr>
            <p:spPr bwMode="auto">
              <a:xfrm>
                <a:off x="4725741" y="4054192"/>
                <a:ext cx="2735907" cy="142005"/>
              </a:xfrm>
              <a:prstGeom prst="rect">
                <a:avLst/>
              </a:prstGeom>
              <a:solidFill>
                <a:srgbClr val="BAC4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i$liḋe-Rectangle 34"/>
              <p:cNvSpPr/>
              <p:nvPr/>
            </p:nvSpPr>
            <p:spPr bwMode="auto">
              <a:xfrm>
                <a:off x="4719286" y="4178677"/>
                <a:ext cx="2742362" cy="35040"/>
              </a:xfrm>
              <a:prstGeom prst="rect">
                <a:avLst/>
              </a:pr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i$liḋe-Oval 35"/>
              <p:cNvSpPr/>
              <p:nvPr/>
            </p:nvSpPr>
            <p:spPr bwMode="auto">
              <a:xfrm>
                <a:off x="7073439" y="4082777"/>
                <a:ext cx="276634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i$liḋe-Freeform 36"/>
              <p:cNvSpPr/>
              <p:nvPr/>
            </p:nvSpPr>
            <p:spPr bwMode="auto">
              <a:xfrm>
                <a:off x="7129688" y="4139026"/>
                <a:ext cx="164136" cy="164136"/>
              </a:xfrm>
              <a:custGeom>
                <a:avLst/>
                <a:gdLst>
                  <a:gd name="T0" fmla="*/ 37 w 75"/>
                  <a:gd name="T1" fmla="*/ 75 h 75"/>
                  <a:gd name="T2" fmla="*/ 0 w 75"/>
                  <a:gd name="T3" fmla="*/ 38 h 75"/>
                  <a:gd name="T4" fmla="*/ 37 w 75"/>
                  <a:gd name="T5" fmla="*/ 0 h 75"/>
                  <a:gd name="T6" fmla="*/ 75 w 75"/>
                  <a:gd name="T7" fmla="*/ 38 h 75"/>
                  <a:gd name="T8" fmla="*/ 37 w 75"/>
                  <a:gd name="T9" fmla="*/ 75 h 75"/>
                  <a:gd name="T10" fmla="*/ 37 w 75"/>
                  <a:gd name="T11" fmla="*/ 16 h 75"/>
                  <a:gd name="T12" fmla="*/ 16 w 75"/>
                  <a:gd name="T13" fmla="*/ 38 h 75"/>
                  <a:gd name="T14" fmla="*/ 37 w 75"/>
                  <a:gd name="T15" fmla="*/ 59 h 75"/>
                  <a:gd name="T16" fmla="*/ 59 w 75"/>
                  <a:gd name="T17" fmla="*/ 38 h 75"/>
                  <a:gd name="T18" fmla="*/ 37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7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7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7" y="75"/>
                    </a:cubicBezTo>
                    <a:close/>
                    <a:moveTo>
                      <a:pt x="37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7" y="59"/>
                    </a:cubicBezTo>
                    <a:cubicBezTo>
                      <a:pt x="49" y="59"/>
                      <a:pt x="59" y="49"/>
                      <a:pt x="59" y="38"/>
                    </a:cubicBezTo>
                    <a:cubicBezTo>
                      <a:pt x="59" y="26"/>
                      <a:pt x="49" y="16"/>
                      <a:pt x="37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i$liḋe-Freeform 37"/>
              <p:cNvSpPr/>
              <p:nvPr/>
            </p:nvSpPr>
            <p:spPr bwMode="auto">
              <a:xfrm>
                <a:off x="4970100" y="3490781"/>
                <a:ext cx="436159" cy="512694"/>
              </a:xfrm>
              <a:custGeom>
                <a:avLst/>
                <a:gdLst>
                  <a:gd name="T0" fmla="*/ 113 w 200"/>
                  <a:gd name="T1" fmla="*/ 235 h 235"/>
                  <a:gd name="T2" fmla="*/ 0 w 200"/>
                  <a:gd name="T3" fmla="*/ 235 h 235"/>
                  <a:gd name="T4" fmla="*/ 0 w 200"/>
                  <a:gd name="T5" fmla="*/ 219 h 235"/>
                  <a:gd name="T6" fmla="*/ 97 w 200"/>
                  <a:gd name="T7" fmla="*/ 219 h 235"/>
                  <a:gd name="T8" fmla="*/ 184 w 200"/>
                  <a:gd name="T9" fmla="*/ 131 h 235"/>
                  <a:gd name="T10" fmla="*/ 184 w 200"/>
                  <a:gd name="T11" fmla="*/ 16 h 235"/>
                  <a:gd name="T12" fmla="*/ 0 w 200"/>
                  <a:gd name="T13" fmla="*/ 16 h 235"/>
                  <a:gd name="T14" fmla="*/ 0 w 200"/>
                  <a:gd name="T15" fmla="*/ 0 h 235"/>
                  <a:gd name="T16" fmla="*/ 200 w 200"/>
                  <a:gd name="T17" fmla="*/ 0 h 235"/>
                  <a:gd name="T18" fmla="*/ 200 w 200"/>
                  <a:gd name="T19" fmla="*/ 147 h 235"/>
                  <a:gd name="T20" fmla="*/ 192 w 200"/>
                  <a:gd name="T21" fmla="*/ 147 h 235"/>
                  <a:gd name="T22" fmla="*/ 113 w 200"/>
                  <a:gd name="T23" fmla="*/ 227 h 235"/>
                  <a:gd name="T24" fmla="*/ 113 w 200"/>
                  <a:gd name="T25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235">
                    <a:moveTo>
                      <a:pt x="113" y="235"/>
                    </a:moveTo>
                    <a:cubicBezTo>
                      <a:pt x="0" y="235"/>
                      <a:pt x="0" y="235"/>
                      <a:pt x="0" y="235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101" y="172"/>
                      <a:pt x="137" y="135"/>
                      <a:pt x="184" y="131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0" y="147"/>
                      <a:pt x="200" y="147"/>
                      <a:pt x="200" y="147"/>
                    </a:cubicBezTo>
                    <a:cubicBezTo>
                      <a:pt x="192" y="147"/>
                      <a:pt x="192" y="147"/>
                      <a:pt x="192" y="147"/>
                    </a:cubicBezTo>
                    <a:cubicBezTo>
                      <a:pt x="148" y="147"/>
                      <a:pt x="113" y="182"/>
                      <a:pt x="113" y="227"/>
                    </a:cubicBezTo>
                    <a:lnTo>
                      <a:pt x="113" y="235"/>
                    </a:ln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i$liḋe-Oval 38"/>
              <p:cNvSpPr/>
              <p:nvPr/>
            </p:nvSpPr>
            <p:spPr bwMode="auto">
              <a:xfrm>
                <a:off x="4911085" y="4082777"/>
                <a:ext cx="275712" cy="276634"/>
              </a:xfrm>
              <a:prstGeom prst="ellipse">
                <a:avLst/>
              </a:prstGeom>
              <a:solidFill>
                <a:srgbClr val="D3DB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i$liḋe-Freeform 39"/>
              <p:cNvSpPr/>
              <p:nvPr/>
            </p:nvSpPr>
            <p:spPr bwMode="auto">
              <a:xfrm>
                <a:off x="4966412" y="4139026"/>
                <a:ext cx="163214" cy="164136"/>
              </a:xfrm>
              <a:custGeom>
                <a:avLst/>
                <a:gdLst>
                  <a:gd name="T0" fmla="*/ 38 w 75"/>
                  <a:gd name="T1" fmla="*/ 75 h 75"/>
                  <a:gd name="T2" fmla="*/ 0 w 75"/>
                  <a:gd name="T3" fmla="*/ 38 h 75"/>
                  <a:gd name="T4" fmla="*/ 38 w 75"/>
                  <a:gd name="T5" fmla="*/ 0 h 75"/>
                  <a:gd name="T6" fmla="*/ 75 w 75"/>
                  <a:gd name="T7" fmla="*/ 38 h 75"/>
                  <a:gd name="T8" fmla="*/ 38 w 75"/>
                  <a:gd name="T9" fmla="*/ 75 h 75"/>
                  <a:gd name="T10" fmla="*/ 38 w 75"/>
                  <a:gd name="T11" fmla="*/ 16 h 75"/>
                  <a:gd name="T12" fmla="*/ 16 w 75"/>
                  <a:gd name="T13" fmla="*/ 38 h 75"/>
                  <a:gd name="T14" fmla="*/ 38 w 75"/>
                  <a:gd name="T15" fmla="*/ 59 h 75"/>
                  <a:gd name="T16" fmla="*/ 59 w 75"/>
                  <a:gd name="T17" fmla="*/ 38 h 75"/>
                  <a:gd name="T18" fmla="*/ 38 w 75"/>
                  <a:gd name="T19" fmla="*/ 1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75">
                    <a:moveTo>
                      <a:pt x="38" y="75"/>
                    </a:moveTo>
                    <a:cubicBezTo>
                      <a:pt x="17" y="75"/>
                      <a:pt x="0" y="58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58"/>
                      <a:pt x="58" y="75"/>
                      <a:pt x="38" y="75"/>
                    </a:cubicBezTo>
                    <a:close/>
                    <a:moveTo>
                      <a:pt x="38" y="16"/>
                    </a:moveTo>
                    <a:cubicBezTo>
                      <a:pt x="26" y="16"/>
                      <a:pt x="16" y="26"/>
                      <a:pt x="16" y="38"/>
                    </a:cubicBezTo>
                    <a:cubicBezTo>
                      <a:pt x="16" y="49"/>
                      <a:pt x="26" y="59"/>
                      <a:pt x="38" y="59"/>
                    </a:cubicBezTo>
                    <a:cubicBezTo>
                      <a:pt x="50" y="59"/>
                      <a:pt x="59" y="49"/>
                      <a:pt x="59" y="38"/>
                    </a:cubicBezTo>
                    <a:cubicBezTo>
                      <a:pt x="59" y="26"/>
                      <a:pt x="50" y="16"/>
                      <a:pt x="38" y="16"/>
                    </a:cubicBezTo>
                    <a:close/>
                  </a:path>
                </a:pathLst>
              </a:custGeom>
              <a:solidFill>
                <a:srgbClr val="3024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" name="i$liḋe-Oval 4"/>
            <p:cNvSpPr/>
            <p:nvPr/>
          </p:nvSpPr>
          <p:spPr bwMode="auto">
            <a:xfrm>
              <a:off x="7025458" y="1811810"/>
              <a:ext cx="344606" cy="344606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6" name="i$liḋe-Oval 5"/>
            <p:cNvSpPr/>
            <p:nvPr/>
          </p:nvSpPr>
          <p:spPr bwMode="auto">
            <a:xfrm>
              <a:off x="6667550" y="1670146"/>
              <a:ext cx="141664" cy="141664"/>
            </a:xfrm>
            <a:prstGeom prst="ellipse">
              <a:avLst/>
            </a:prstGeom>
            <a:solidFill>
              <a:srgbClr val="006872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i$liḋe-Oval 6"/>
            <p:cNvSpPr/>
            <p:nvPr/>
          </p:nvSpPr>
          <p:spPr bwMode="auto">
            <a:xfrm>
              <a:off x="1343472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2016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i$liḋe-Oval 7"/>
            <p:cNvSpPr/>
            <p:nvPr/>
          </p:nvSpPr>
          <p:spPr bwMode="auto">
            <a:xfrm>
              <a:off x="3372464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2017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i$liḋe-Oval 8"/>
            <p:cNvSpPr/>
            <p:nvPr/>
          </p:nvSpPr>
          <p:spPr bwMode="auto">
            <a:xfrm>
              <a:off x="796870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2018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i$liḋe-Oval 9"/>
            <p:cNvSpPr/>
            <p:nvPr/>
          </p:nvSpPr>
          <p:spPr bwMode="auto">
            <a:xfrm>
              <a:off x="9979741" y="2595771"/>
              <a:ext cx="661528" cy="661528"/>
            </a:xfrm>
            <a:prstGeom prst="ellipse">
              <a:avLst/>
            </a:prstGeom>
            <a:solidFill>
              <a:srgbClr val="C60C2C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numCol="1" rtlCol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2019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2" name="文本框 51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90276" y="3628712"/>
            <a:ext cx="2004636" cy="1619674"/>
            <a:chOff x="2021780" y="1803400"/>
            <a:chExt cx="2004636" cy="1619674"/>
          </a:xfrm>
        </p:grpSpPr>
        <p:sp>
          <p:nvSpPr>
            <p:cNvPr id="55" name="文本框 54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927264" y="3628712"/>
            <a:ext cx="2004636" cy="1619674"/>
            <a:chOff x="2021780" y="1803400"/>
            <a:chExt cx="2004636" cy="1619674"/>
          </a:xfrm>
        </p:grpSpPr>
        <p:sp>
          <p:nvSpPr>
            <p:cNvPr id="61" name="文本框 60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93426" y="3628712"/>
            <a:ext cx="2004636" cy="1619674"/>
            <a:chOff x="2021780" y="1803400"/>
            <a:chExt cx="2004636" cy="1619674"/>
          </a:xfrm>
        </p:grpSpPr>
        <p:sp>
          <p:nvSpPr>
            <p:cNvPr id="64" name="文本框 63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909291" y="3628712"/>
            <a:ext cx="2004636" cy="1619674"/>
            <a:chOff x="2021780" y="1803400"/>
            <a:chExt cx="2004636" cy="1619674"/>
          </a:xfrm>
        </p:grpSpPr>
        <p:sp>
          <p:nvSpPr>
            <p:cNvPr id="67" name="文本框 66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157594" y="2172732"/>
              <a:ext cx="1733010" cy="12503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film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683" y="2024064"/>
            <a:ext cx="1927234" cy="353059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50735" y="1910492"/>
            <a:ext cx="3661765" cy="1040670"/>
            <a:chOff x="1675824" y="1803400"/>
            <a:chExt cx="3661765" cy="1040670"/>
          </a:xfrm>
        </p:grpSpPr>
        <p:sp>
          <p:nvSpPr>
            <p:cNvPr id="7" name="文本框 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50735" y="3275742"/>
            <a:ext cx="3661765" cy="1040670"/>
            <a:chOff x="1675824" y="1803400"/>
            <a:chExt cx="3661765" cy="1040670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50735" y="4640992"/>
            <a:ext cx="3661765" cy="1040670"/>
            <a:chOff x="1675824" y="1803400"/>
            <a:chExt cx="3661765" cy="1040670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5513" y="1910492"/>
            <a:ext cx="3661765" cy="1040670"/>
            <a:chOff x="1675824" y="1803400"/>
            <a:chExt cx="3661765" cy="1040670"/>
          </a:xfrm>
        </p:grpSpPr>
        <p:sp>
          <p:nvSpPr>
            <p:cNvPr id="16" name="文本框 15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25513" y="3275742"/>
            <a:ext cx="3661765" cy="1040670"/>
            <a:chOff x="1675824" y="1803400"/>
            <a:chExt cx="3661765" cy="1040670"/>
          </a:xfrm>
        </p:grpSpPr>
        <p:sp>
          <p:nvSpPr>
            <p:cNvPr id="19" name="文本框 18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25513" y="4640992"/>
            <a:ext cx="3661765" cy="1040670"/>
            <a:chOff x="1675824" y="1803400"/>
            <a:chExt cx="3661765" cy="1040670"/>
          </a:xfrm>
        </p:grpSpPr>
        <p:sp>
          <p:nvSpPr>
            <p:cNvPr id="22" name="文本框 21"/>
            <p:cNvSpPr txBox="1"/>
            <p:nvPr/>
          </p:nvSpPr>
          <p:spPr>
            <a:xfrm>
              <a:off x="3332953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75824" y="2172732"/>
              <a:ext cx="3661765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35114" y="2400300"/>
            <a:ext cx="1679596" cy="1195388"/>
            <a:chOff x="1007" y="1375"/>
            <a:chExt cx="1554" cy="1106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007381" y="2400300"/>
            <a:ext cx="1679596" cy="1195388"/>
            <a:chOff x="1007" y="1375"/>
            <a:chExt cx="1554" cy="1106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479648" y="2400300"/>
            <a:ext cx="1679596" cy="1195388"/>
            <a:chOff x="1007" y="1375"/>
            <a:chExt cx="1554" cy="1106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Group 4"/>
          <p:cNvGrpSpPr>
            <a:grpSpLocks noChangeAspect="1"/>
          </p:cNvGrpSpPr>
          <p:nvPr/>
        </p:nvGrpSpPr>
        <p:grpSpPr bwMode="auto">
          <a:xfrm>
            <a:off x="8951914" y="2400300"/>
            <a:ext cx="1679596" cy="1195388"/>
            <a:chOff x="1007" y="1375"/>
            <a:chExt cx="1554" cy="110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1117" y="1375"/>
              <a:ext cx="1273" cy="1106"/>
            </a:xfrm>
            <a:custGeom>
              <a:avLst/>
              <a:gdLst>
                <a:gd name="T0" fmla="*/ 475 w 475"/>
                <a:gd name="T1" fmla="*/ 129 h 412"/>
                <a:gd name="T2" fmla="*/ 347 w 475"/>
                <a:gd name="T3" fmla="*/ 0 h 412"/>
                <a:gd name="T4" fmla="*/ 238 w 475"/>
                <a:gd name="T5" fmla="*/ 62 h 412"/>
                <a:gd name="T6" fmla="*/ 128 w 475"/>
                <a:gd name="T7" fmla="*/ 0 h 412"/>
                <a:gd name="T8" fmla="*/ 0 w 475"/>
                <a:gd name="T9" fmla="*/ 129 h 412"/>
                <a:gd name="T10" fmla="*/ 44 w 475"/>
                <a:gd name="T11" fmla="*/ 225 h 412"/>
                <a:gd name="T12" fmla="*/ 226 w 475"/>
                <a:gd name="T13" fmla="*/ 407 h 412"/>
                <a:gd name="T14" fmla="*/ 238 w 475"/>
                <a:gd name="T15" fmla="*/ 412 h 412"/>
                <a:gd name="T16" fmla="*/ 249 w 475"/>
                <a:gd name="T17" fmla="*/ 407 h 412"/>
                <a:gd name="T18" fmla="*/ 431 w 475"/>
                <a:gd name="T19" fmla="*/ 225 h 412"/>
                <a:gd name="T20" fmla="*/ 475 w 475"/>
                <a:gd name="T21" fmla="*/ 129 h 412"/>
                <a:gd name="T22" fmla="*/ 475 w 475"/>
                <a:gd name="T23" fmla="*/ 129 h 412"/>
                <a:gd name="T24" fmla="*/ 475 w 475"/>
                <a:gd name="T25" fmla="*/ 129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5" h="412">
                  <a:moveTo>
                    <a:pt x="475" y="129"/>
                  </a:moveTo>
                  <a:cubicBezTo>
                    <a:pt x="475" y="58"/>
                    <a:pt x="418" y="0"/>
                    <a:pt x="347" y="0"/>
                  </a:cubicBezTo>
                  <a:cubicBezTo>
                    <a:pt x="301" y="0"/>
                    <a:pt x="260" y="25"/>
                    <a:pt x="238" y="62"/>
                  </a:cubicBezTo>
                  <a:cubicBezTo>
                    <a:pt x="215" y="25"/>
                    <a:pt x="175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167"/>
                    <a:pt x="17" y="202"/>
                    <a:pt x="44" y="225"/>
                  </a:cubicBezTo>
                  <a:cubicBezTo>
                    <a:pt x="226" y="407"/>
                    <a:pt x="226" y="407"/>
                    <a:pt x="226" y="407"/>
                  </a:cubicBezTo>
                  <a:cubicBezTo>
                    <a:pt x="229" y="411"/>
                    <a:pt x="233" y="412"/>
                    <a:pt x="238" y="412"/>
                  </a:cubicBezTo>
                  <a:cubicBezTo>
                    <a:pt x="242" y="412"/>
                    <a:pt x="246" y="411"/>
                    <a:pt x="249" y="407"/>
                  </a:cubicBezTo>
                  <a:cubicBezTo>
                    <a:pt x="431" y="225"/>
                    <a:pt x="431" y="225"/>
                    <a:pt x="431" y="225"/>
                  </a:cubicBezTo>
                  <a:cubicBezTo>
                    <a:pt x="458" y="202"/>
                    <a:pt x="475" y="167"/>
                    <a:pt x="475" y="129"/>
                  </a:cubicBezTo>
                  <a:close/>
                  <a:moveTo>
                    <a:pt x="475" y="129"/>
                  </a:moveTo>
                  <a:cubicBezTo>
                    <a:pt x="475" y="129"/>
                    <a:pt x="475" y="129"/>
                    <a:pt x="475" y="129"/>
                  </a:cubicBezTo>
                </a:path>
              </a:pathLst>
            </a:custGeom>
            <a:solidFill>
              <a:srgbClr val="C60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07" y="1469"/>
              <a:ext cx="1554" cy="768"/>
            </a:xfrm>
            <a:custGeom>
              <a:avLst/>
              <a:gdLst>
                <a:gd name="T0" fmla="*/ 337 w 580"/>
                <a:gd name="T1" fmla="*/ 285 h 286"/>
                <a:gd name="T2" fmla="*/ 336 w 580"/>
                <a:gd name="T3" fmla="*/ 285 h 286"/>
                <a:gd name="T4" fmla="*/ 328 w 580"/>
                <a:gd name="T5" fmla="*/ 278 h 286"/>
                <a:gd name="T6" fmla="*/ 290 w 580"/>
                <a:gd name="T7" fmla="*/ 58 h 286"/>
                <a:gd name="T8" fmla="*/ 248 w 580"/>
                <a:gd name="T9" fmla="*/ 278 h 286"/>
                <a:gd name="T10" fmla="*/ 240 w 580"/>
                <a:gd name="T11" fmla="*/ 285 h 286"/>
                <a:gd name="T12" fmla="*/ 231 w 580"/>
                <a:gd name="T13" fmla="*/ 279 h 286"/>
                <a:gd name="T14" fmla="*/ 185 w 580"/>
                <a:gd name="T15" fmla="*/ 109 h 286"/>
                <a:gd name="T16" fmla="*/ 156 w 580"/>
                <a:gd name="T17" fmla="*/ 212 h 286"/>
                <a:gd name="T18" fmla="*/ 148 w 580"/>
                <a:gd name="T19" fmla="*/ 219 h 286"/>
                <a:gd name="T20" fmla="*/ 9 w 580"/>
                <a:gd name="T21" fmla="*/ 219 h 286"/>
                <a:gd name="T22" fmla="*/ 0 w 580"/>
                <a:gd name="T23" fmla="*/ 210 h 286"/>
                <a:gd name="T24" fmla="*/ 9 w 580"/>
                <a:gd name="T25" fmla="*/ 201 h 286"/>
                <a:gd name="T26" fmla="*/ 141 w 580"/>
                <a:gd name="T27" fmla="*/ 201 h 286"/>
                <a:gd name="T28" fmla="*/ 177 w 580"/>
                <a:gd name="T29" fmla="*/ 73 h 286"/>
                <a:gd name="T30" fmla="*/ 186 w 580"/>
                <a:gd name="T31" fmla="*/ 66 h 286"/>
                <a:gd name="T32" fmla="*/ 186 w 580"/>
                <a:gd name="T33" fmla="*/ 66 h 286"/>
                <a:gd name="T34" fmla="*/ 194 w 580"/>
                <a:gd name="T35" fmla="*/ 73 h 286"/>
                <a:gd name="T36" fmla="*/ 238 w 580"/>
                <a:gd name="T37" fmla="*/ 236 h 286"/>
                <a:gd name="T38" fmla="*/ 281 w 580"/>
                <a:gd name="T39" fmla="*/ 7 h 286"/>
                <a:gd name="T40" fmla="*/ 290 w 580"/>
                <a:gd name="T41" fmla="*/ 0 h 286"/>
                <a:gd name="T42" fmla="*/ 290 w 580"/>
                <a:gd name="T43" fmla="*/ 0 h 286"/>
                <a:gd name="T44" fmla="*/ 299 w 580"/>
                <a:gd name="T45" fmla="*/ 7 h 286"/>
                <a:gd name="T46" fmla="*/ 340 w 580"/>
                <a:gd name="T47" fmla="*/ 242 h 286"/>
                <a:gd name="T48" fmla="*/ 370 w 580"/>
                <a:gd name="T49" fmla="*/ 159 h 286"/>
                <a:gd name="T50" fmla="*/ 378 w 580"/>
                <a:gd name="T51" fmla="*/ 154 h 286"/>
                <a:gd name="T52" fmla="*/ 572 w 580"/>
                <a:gd name="T53" fmla="*/ 154 h 286"/>
                <a:gd name="T54" fmla="*/ 580 w 580"/>
                <a:gd name="T55" fmla="*/ 162 h 286"/>
                <a:gd name="T56" fmla="*/ 572 w 580"/>
                <a:gd name="T57" fmla="*/ 171 h 286"/>
                <a:gd name="T58" fmla="*/ 384 w 580"/>
                <a:gd name="T59" fmla="*/ 171 h 286"/>
                <a:gd name="T60" fmla="*/ 345 w 580"/>
                <a:gd name="T61" fmla="*/ 279 h 286"/>
                <a:gd name="T62" fmla="*/ 337 w 580"/>
                <a:gd name="T63" fmla="*/ 285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0" h="286">
                  <a:moveTo>
                    <a:pt x="337" y="285"/>
                  </a:moveTo>
                  <a:cubicBezTo>
                    <a:pt x="337" y="285"/>
                    <a:pt x="336" y="285"/>
                    <a:pt x="336" y="285"/>
                  </a:cubicBezTo>
                  <a:cubicBezTo>
                    <a:pt x="332" y="285"/>
                    <a:pt x="329" y="282"/>
                    <a:pt x="328" y="278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8" y="278"/>
                    <a:pt x="248" y="278"/>
                    <a:pt x="248" y="278"/>
                  </a:cubicBezTo>
                  <a:cubicBezTo>
                    <a:pt x="248" y="282"/>
                    <a:pt x="244" y="285"/>
                    <a:pt x="240" y="285"/>
                  </a:cubicBezTo>
                  <a:cubicBezTo>
                    <a:pt x="236" y="286"/>
                    <a:pt x="232" y="283"/>
                    <a:pt x="231" y="279"/>
                  </a:cubicBezTo>
                  <a:cubicBezTo>
                    <a:pt x="185" y="109"/>
                    <a:pt x="185" y="109"/>
                    <a:pt x="185" y="109"/>
                  </a:cubicBezTo>
                  <a:cubicBezTo>
                    <a:pt x="156" y="212"/>
                    <a:pt x="156" y="212"/>
                    <a:pt x="156" y="212"/>
                  </a:cubicBezTo>
                  <a:cubicBezTo>
                    <a:pt x="155" y="216"/>
                    <a:pt x="152" y="219"/>
                    <a:pt x="148" y="219"/>
                  </a:cubicBezTo>
                  <a:cubicBezTo>
                    <a:pt x="9" y="219"/>
                    <a:pt x="9" y="219"/>
                    <a:pt x="9" y="219"/>
                  </a:cubicBezTo>
                  <a:cubicBezTo>
                    <a:pt x="4" y="219"/>
                    <a:pt x="0" y="215"/>
                    <a:pt x="0" y="210"/>
                  </a:cubicBezTo>
                  <a:cubicBezTo>
                    <a:pt x="0" y="205"/>
                    <a:pt x="4" y="201"/>
                    <a:pt x="9" y="201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8" y="69"/>
                    <a:pt x="182" y="66"/>
                    <a:pt x="186" y="66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90" y="66"/>
                    <a:pt x="193" y="69"/>
                    <a:pt x="194" y="73"/>
                  </a:cubicBezTo>
                  <a:cubicBezTo>
                    <a:pt x="238" y="236"/>
                    <a:pt x="238" y="236"/>
                    <a:pt x="238" y="236"/>
                  </a:cubicBezTo>
                  <a:cubicBezTo>
                    <a:pt x="281" y="7"/>
                    <a:pt x="281" y="7"/>
                    <a:pt x="281" y="7"/>
                  </a:cubicBezTo>
                  <a:cubicBezTo>
                    <a:pt x="282" y="3"/>
                    <a:pt x="286" y="0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4" y="0"/>
                    <a:pt x="298" y="3"/>
                    <a:pt x="299" y="7"/>
                  </a:cubicBezTo>
                  <a:cubicBezTo>
                    <a:pt x="340" y="242"/>
                    <a:pt x="340" y="242"/>
                    <a:pt x="340" y="242"/>
                  </a:cubicBezTo>
                  <a:cubicBezTo>
                    <a:pt x="370" y="159"/>
                    <a:pt x="370" y="159"/>
                    <a:pt x="370" y="159"/>
                  </a:cubicBezTo>
                  <a:cubicBezTo>
                    <a:pt x="371" y="156"/>
                    <a:pt x="374" y="154"/>
                    <a:pt x="378" y="154"/>
                  </a:cubicBezTo>
                  <a:cubicBezTo>
                    <a:pt x="572" y="154"/>
                    <a:pt x="572" y="154"/>
                    <a:pt x="572" y="154"/>
                  </a:cubicBezTo>
                  <a:cubicBezTo>
                    <a:pt x="576" y="154"/>
                    <a:pt x="580" y="158"/>
                    <a:pt x="580" y="162"/>
                  </a:cubicBezTo>
                  <a:cubicBezTo>
                    <a:pt x="580" y="167"/>
                    <a:pt x="576" y="171"/>
                    <a:pt x="572" y="171"/>
                  </a:cubicBezTo>
                  <a:cubicBezTo>
                    <a:pt x="384" y="171"/>
                    <a:pt x="384" y="171"/>
                    <a:pt x="384" y="171"/>
                  </a:cubicBezTo>
                  <a:cubicBezTo>
                    <a:pt x="345" y="279"/>
                    <a:pt x="345" y="279"/>
                    <a:pt x="345" y="279"/>
                  </a:cubicBezTo>
                  <a:cubicBezTo>
                    <a:pt x="344" y="283"/>
                    <a:pt x="341" y="285"/>
                    <a:pt x="337" y="2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7" name="文本框 16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92991" y="3992563"/>
            <a:ext cx="2097910" cy="1040670"/>
            <a:chOff x="1675824" y="1803400"/>
            <a:chExt cx="2696549" cy="1040670"/>
          </a:xfrm>
        </p:grpSpPr>
        <p:sp>
          <p:nvSpPr>
            <p:cNvPr id="20" name="文本框 19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5258" y="3992563"/>
            <a:ext cx="2097910" cy="1040670"/>
            <a:chOff x="1675824" y="1803400"/>
            <a:chExt cx="2696549" cy="1040670"/>
          </a:xfrm>
        </p:grpSpPr>
        <p:sp>
          <p:nvSpPr>
            <p:cNvPr id="23" name="文本框 22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37525" y="3992563"/>
            <a:ext cx="2097910" cy="1040670"/>
            <a:chOff x="1675824" y="1803400"/>
            <a:chExt cx="2696549" cy="1040670"/>
          </a:xfrm>
        </p:grpSpPr>
        <p:sp>
          <p:nvSpPr>
            <p:cNvPr id="26" name="文本框 25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709791" y="3992563"/>
            <a:ext cx="2097910" cy="1040670"/>
            <a:chOff x="1675824" y="1803400"/>
            <a:chExt cx="2696549" cy="1040670"/>
          </a:xfrm>
        </p:grpSpPr>
        <p:sp>
          <p:nvSpPr>
            <p:cNvPr id="29" name="文本框 28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92989">
            <a:off x="5410858" y="2323382"/>
            <a:ext cx="1646718" cy="827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92989">
            <a:off x="5410858" y="4337814"/>
            <a:ext cx="1646718" cy="82710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41933" y="2216598"/>
            <a:ext cx="3665767" cy="1040670"/>
            <a:chOff x="1675824" y="1803400"/>
            <a:chExt cx="3665767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366576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141933" y="4231030"/>
            <a:ext cx="3665767" cy="1040670"/>
            <a:chOff x="1675824" y="1803400"/>
            <a:chExt cx="3665767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3665767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18" name="图片占位符 1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7393" b="17393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7424" b="1742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618984" y="2018983"/>
            <a:ext cx="3540844" cy="3540844"/>
            <a:chOff x="1618984" y="2018983"/>
            <a:chExt cx="3540844" cy="3540844"/>
          </a:xfrm>
        </p:grpSpPr>
        <p:sp>
          <p:nvSpPr>
            <p:cNvPr id="16" name="椭圆 15"/>
            <p:cNvSpPr/>
            <p:nvPr/>
          </p:nvSpPr>
          <p:spPr>
            <a:xfrm>
              <a:off x="1618984" y="2018983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85299" y="2563091"/>
              <a:ext cx="2608214" cy="2452628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25363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37539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5363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8" y="227822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98" y="4742490"/>
            <a:ext cx="633677" cy="6336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22" y="3496430"/>
            <a:ext cx="633677" cy="633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03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387" y="1803400"/>
            <a:ext cx="1917226" cy="397192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11" name="文本框 10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39620"/>
            <a:ext cx="2696549" cy="1233671"/>
            <a:chOff x="1675824" y="1803400"/>
            <a:chExt cx="2696549" cy="1233671"/>
          </a:xfrm>
        </p:grpSpPr>
        <p:sp>
          <p:nvSpPr>
            <p:cNvPr id="4" name="文本框 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89376" y="4147820"/>
            <a:ext cx="2696549" cy="1233671"/>
            <a:chOff x="1675824" y="1803400"/>
            <a:chExt cx="2696549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06076" y="2039620"/>
            <a:ext cx="2696549" cy="1233671"/>
            <a:chOff x="1675824" y="1803400"/>
            <a:chExt cx="2696549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06076" y="4147820"/>
            <a:ext cx="2696549" cy="1233671"/>
            <a:chOff x="1675824" y="1803400"/>
            <a:chExt cx="2696549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7758" y="1701800"/>
            <a:ext cx="2560950" cy="395128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7" name="文本框 6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753815" y="2128520"/>
            <a:ext cx="5024924" cy="847668"/>
            <a:chOff x="1675824" y="1803400"/>
            <a:chExt cx="5024924" cy="847668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53815" y="3370515"/>
            <a:ext cx="5024924" cy="847668"/>
            <a:chOff x="1675824" y="1803400"/>
            <a:chExt cx="5024924" cy="847668"/>
          </a:xfrm>
        </p:grpSpPr>
        <p:sp>
          <p:nvSpPr>
            <p:cNvPr id="13" name="文本框 12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3815" y="4612509"/>
            <a:ext cx="5024924" cy="847668"/>
            <a:chOff x="1675824" y="1803400"/>
            <a:chExt cx="5024924" cy="847668"/>
          </a:xfrm>
        </p:grpSpPr>
        <p:sp>
          <p:nvSpPr>
            <p:cNvPr id="16" name="文本框 15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533" y="2411503"/>
            <a:ext cx="1327114" cy="27257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19" y="2411503"/>
            <a:ext cx="1884599" cy="272576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44575" y="4115670"/>
            <a:ext cx="2696549" cy="1040670"/>
            <a:chOff x="1675824" y="1803400"/>
            <a:chExt cx="2696549" cy="1040670"/>
          </a:xfrm>
        </p:grpSpPr>
        <p:sp>
          <p:nvSpPr>
            <p:cNvPr id="11" name="文本框 10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03042" y="2065681"/>
            <a:ext cx="2696549" cy="1040670"/>
            <a:chOff x="1675824" y="1803400"/>
            <a:chExt cx="2696549" cy="1040670"/>
          </a:xfrm>
        </p:grpSpPr>
        <p:sp>
          <p:nvSpPr>
            <p:cNvPr id="14" name="文本框 13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6" name="ïṧḷïḓê-箭头: 右 95"/>
          <p:cNvSpPr/>
          <p:nvPr/>
        </p:nvSpPr>
        <p:spPr bwMode="auto">
          <a:xfrm>
            <a:off x="3070647" y="3478760"/>
            <a:ext cx="5603453" cy="325969"/>
          </a:xfrm>
          <a:prstGeom prst="rightArrow">
            <a:avLst>
              <a:gd name="adj1" fmla="val 50000"/>
              <a:gd name="adj2" fmla="val 88961"/>
            </a:avLst>
          </a:prstGeom>
          <a:solidFill>
            <a:srgbClr val="00687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10" y="3273985"/>
            <a:ext cx="633677" cy="6336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79" y="3273985"/>
            <a:ext cx="633677" cy="633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3" name="文本框 2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546864" y="4503116"/>
            <a:ext cx="9098272" cy="1156685"/>
            <a:chOff x="1675824" y="1739900"/>
            <a:chExt cx="9098272" cy="1156685"/>
          </a:xfrm>
        </p:grpSpPr>
        <p:sp>
          <p:nvSpPr>
            <p:cNvPr id="6" name="文本框 5"/>
            <p:cNvSpPr txBox="1"/>
            <p:nvPr/>
          </p:nvSpPr>
          <p:spPr>
            <a:xfrm>
              <a:off x="1675824" y="1739900"/>
              <a:ext cx="200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75824" y="2172732"/>
              <a:ext cx="9098272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demonstrate, or print the presentation and make it into wider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  <a:endParaRPr lang="en-US" altLang="zh-CN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pic>
        <p:nvPicPr>
          <p:cNvPr id="16" name="图片占位符 15"/>
          <p:cNvPicPr>
            <a:picLocks noGrp="1" noChangeAspect="1"/>
          </p:cNvPicPr>
          <p:nvPr>
            <p:ph type="pic" sz="quarter" idx="10"/>
          </p:nvPr>
        </p:nvPicPr>
        <p:blipFill>
          <a:blip r:embed="rId1"/>
          <a:srcRect l="13415" r="1341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50" r="16650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7348" r="17348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4700" r="2470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1111" r="7575" b="1055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01854" y="1735848"/>
            <a:ext cx="4142046" cy="710871"/>
            <a:chOff x="3897054" y="2027664"/>
            <a:chExt cx="5386646" cy="710871"/>
          </a:xfrm>
        </p:grpSpPr>
        <p:sp>
          <p:nvSpPr>
            <p:cNvPr id="5" name="文本框 4"/>
            <p:cNvSpPr txBox="1"/>
            <p:nvPr/>
          </p:nvSpPr>
          <p:spPr>
            <a:xfrm>
              <a:off x="3897054" y="2027664"/>
              <a:ext cx="50067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1 . </a:t>
              </a:r>
              <a:r>
                <a:rPr lang="zh-CN" altLang="en-US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01854" y="2684368"/>
            <a:ext cx="4142046" cy="710871"/>
            <a:chOff x="3897054" y="2027664"/>
            <a:chExt cx="5386646" cy="710871"/>
          </a:xfrm>
        </p:grpSpPr>
        <p:sp>
          <p:nvSpPr>
            <p:cNvPr id="9" name="文本框 8"/>
            <p:cNvSpPr txBox="1"/>
            <p:nvPr/>
          </p:nvSpPr>
          <p:spPr>
            <a:xfrm>
              <a:off x="3897054" y="2027664"/>
              <a:ext cx="4726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2 . </a:t>
              </a:r>
              <a:r>
                <a:rPr lang="zh-CN" altLang="en-US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201854" y="3632888"/>
            <a:ext cx="4142046" cy="710871"/>
            <a:chOff x="3897054" y="2027664"/>
            <a:chExt cx="5386646" cy="710871"/>
          </a:xfrm>
        </p:grpSpPr>
        <p:sp>
          <p:nvSpPr>
            <p:cNvPr id="12" name="文本框 11"/>
            <p:cNvSpPr txBox="1"/>
            <p:nvPr/>
          </p:nvSpPr>
          <p:spPr>
            <a:xfrm>
              <a:off x="3897054" y="2027664"/>
              <a:ext cx="4560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3 . </a:t>
              </a:r>
              <a:r>
                <a:rPr lang="zh-CN" altLang="en-US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201854" y="4581408"/>
            <a:ext cx="4142046" cy="710871"/>
            <a:chOff x="3897054" y="2027664"/>
            <a:chExt cx="5386646" cy="710871"/>
          </a:xfrm>
        </p:grpSpPr>
        <p:sp>
          <p:nvSpPr>
            <p:cNvPr id="15" name="文本框 14"/>
            <p:cNvSpPr txBox="1"/>
            <p:nvPr/>
          </p:nvSpPr>
          <p:spPr>
            <a:xfrm>
              <a:off x="3897054" y="2027664"/>
              <a:ext cx="45608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4 . </a:t>
              </a:r>
              <a:r>
                <a:rPr lang="zh-CN" altLang="en-US" sz="24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4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897054" y="2461984"/>
              <a:ext cx="5386646" cy="2765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712" y="635003"/>
            <a:ext cx="2313061" cy="471453"/>
            <a:chOff x="874713" y="700052"/>
            <a:chExt cx="1993900" cy="406400"/>
          </a:xfrm>
        </p:grpSpPr>
        <p:sp>
          <p:nvSpPr>
            <p:cNvPr id="17" name="圆角矩形 16"/>
            <p:cNvSpPr/>
            <p:nvPr/>
          </p:nvSpPr>
          <p:spPr>
            <a:xfrm>
              <a:off x="874713" y="7000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1185" y="701132"/>
              <a:ext cx="1618384" cy="3979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en-US" altLang="zh-CN" sz="2400" b="1" dirty="0" smtClean="0">
                  <a:solidFill>
                    <a:srgbClr val="006872"/>
                  </a:solidFill>
                </a:rPr>
                <a:t>CONTENTS</a:t>
              </a:r>
              <a:endParaRPr lang="zh-CN" altLang="en-US" sz="2400" b="1" dirty="0">
                <a:solidFill>
                  <a:srgbClr val="006872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6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6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04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264" y="2222500"/>
            <a:ext cx="1069136" cy="7052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264" y="4056063"/>
            <a:ext cx="1069136" cy="705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0364" y="2222500"/>
            <a:ext cx="1069136" cy="7052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0364" y="4056063"/>
            <a:ext cx="1069136" cy="70527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8" name="文本框 7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40000" y="2222500"/>
            <a:ext cx="2857500" cy="1233671"/>
            <a:chOff x="1675824" y="1803400"/>
            <a:chExt cx="2857500" cy="1233671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40000" y="4056063"/>
            <a:ext cx="2857500" cy="1233671"/>
            <a:chOff x="1675824" y="1803400"/>
            <a:chExt cx="2857500" cy="1233671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594600" y="2222500"/>
            <a:ext cx="2857500" cy="1233671"/>
            <a:chOff x="1675824" y="1803400"/>
            <a:chExt cx="2857500" cy="1233671"/>
          </a:xfrm>
        </p:grpSpPr>
        <p:sp>
          <p:nvSpPr>
            <p:cNvPr id="17" name="文本框 1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594600" y="4056063"/>
            <a:ext cx="2857500" cy="1233671"/>
            <a:chOff x="1675824" y="1803400"/>
            <a:chExt cx="2857500" cy="1233671"/>
          </a:xfrm>
        </p:grpSpPr>
        <p:sp>
          <p:nvSpPr>
            <p:cNvPr id="20" name="文本框 1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75824" y="2172732"/>
              <a:ext cx="2857500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35795" y="2018941"/>
            <a:ext cx="3955053" cy="3540844"/>
            <a:chOff x="4135795" y="2018941"/>
            <a:chExt cx="3955053" cy="3540844"/>
          </a:xfrm>
        </p:grpSpPr>
        <p:sp>
          <p:nvSpPr>
            <p:cNvPr id="7" name="椭圆 6"/>
            <p:cNvSpPr/>
            <p:nvPr/>
          </p:nvSpPr>
          <p:spPr>
            <a:xfrm>
              <a:off x="4325578" y="2018941"/>
              <a:ext cx="3540844" cy="3540844"/>
            </a:xfrm>
            <a:prstGeom prst="ellipse">
              <a:avLst/>
            </a:prstGeom>
            <a:solidFill>
              <a:srgbClr val="00687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6839" y="2772202"/>
              <a:ext cx="2598322" cy="203432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297" y="2298201"/>
              <a:ext cx="415928" cy="41592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297" y="4838201"/>
              <a:ext cx="415928" cy="41592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475" y="2298201"/>
              <a:ext cx="415928" cy="4159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475" y="4838201"/>
              <a:ext cx="415928" cy="41592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920" y="3581400"/>
              <a:ext cx="415928" cy="41592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795" y="3581400"/>
              <a:ext cx="415928" cy="415926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841022" y="1985829"/>
            <a:ext cx="3051817" cy="1040670"/>
            <a:chOff x="1675824" y="1803400"/>
            <a:chExt cx="3051817" cy="1040670"/>
          </a:xfrm>
        </p:grpSpPr>
        <p:sp>
          <p:nvSpPr>
            <p:cNvPr id="18" name="文本框 1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841022" y="4525829"/>
            <a:ext cx="3051817" cy="1040670"/>
            <a:chOff x="1675824" y="1803400"/>
            <a:chExt cx="3051817" cy="1040670"/>
          </a:xfrm>
        </p:grpSpPr>
        <p:sp>
          <p:nvSpPr>
            <p:cNvPr id="21" name="文本框 2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65471" y="3275093"/>
            <a:ext cx="3051817" cy="1040670"/>
            <a:chOff x="1675824" y="1803400"/>
            <a:chExt cx="3051817" cy="1040670"/>
          </a:xfrm>
        </p:grpSpPr>
        <p:sp>
          <p:nvSpPr>
            <p:cNvPr id="24" name="文本框 2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14226" y="1985829"/>
            <a:ext cx="3051816" cy="1040670"/>
            <a:chOff x="1675825" y="1803400"/>
            <a:chExt cx="3051816" cy="1040670"/>
          </a:xfrm>
        </p:grpSpPr>
        <p:sp>
          <p:nvSpPr>
            <p:cNvPr id="27" name="文本框 26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14226" y="4525829"/>
            <a:ext cx="3051816" cy="1040670"/>
            <a:chOff x="1675825" y="1803400"/>
            <a:chExt cx="3051816" cy="1040670"/>
          </a:xfrm>
        </p:grpSpPr>
        <p:sp>
          <p:nvSpPr>
            <p:cNvPr id="30" name="文本框 29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00188" y="3275093"/>
            <a:ext cx="3051816" cy="1040670"/>
            <a:chOff x="1675825" y="1803400"/>
            <a:chExt cx="3051816" cy="1040670"/>
          </a:xfrm>
        </p:grpSpPr>
        <p:sp>
          <p:nvSpPr>
            <p:cNvPr id="33" name="文本框 32"/>
            <p:cNvSpPr txBox="1"/>
            <p:nvPr/>
          </p:nvSpPr>
          <p:spPr>
            <a:xfrm>
              <a:off x="2723005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675825" y="2172732"/>
              <a:ext cx="3051816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used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/>
          <p:nvPr/>
        </p:nvGraphicFramePr>
        <p:xfrm>
          <a:off x="1524000" y="1765301"/>
          <a:ext cx="91440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24000" y="5095872"/>
            <a:ext cx="9283700" cy="847668"/>
            <a:chOff x="1675824" y="1803400"/>
            <a:chExt cx="9283700" cy="847668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283700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</a:t>
              </a:r>
              <a:r>
                <a:rPr lang="en-US" altLang="zh-CN" sz="11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presend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</a:t>
              </a: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 it into a film to be used in a wider </a:t>
              </a:r>
              <a:r>
                <a:rPr lang="en-US" altLang="zh-CN" sz="11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  <a:endParaRPr lang="en-US" altLang="zh-CN" sz="11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827" y="2452829"/>
            <a:ext cx="1626674" cy="23088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4027" y="2452829"/>
            <a:ext cx="1626674" cy="230882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58135" y="3086907"/>
            <a:ext cx="2594965" cy="1233671"/>
            <a:chOff x="1675824" y="1803400"/>
            <a:chExt cx="2594965" cy="1233671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594965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9735" y="3086907"/>
            <a:ext cx="2594965" cy="1233671"/>
            <a:chOff x="1675824" y="1803400"/>
            <a:chExt cx="2594965" cy="1233671"/>
          </a:xfrm>
        </p:grpSpPr>
        <p:sp>
          <p:nvSpPr>
            <p:cNvPr id="12" name="文本框 11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594965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12407" r="930" b="100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3300" y="357706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48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感谢您的观看</a:t>
            </a:r>
            <a:endParaRPr lang="zh-CN" altLang="en-US" sz="48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17600" y="5233952"/>
            <a:ext cx="1993900" cy="406400"/>
            <a:chOff x="1117600" y="5233952"/>
            <a:chExt cx="1993900" cy="406400"/>
          </a:xfrm>
        </p:grpSpPr>
        <p:sp>
          <p:nvSpPr>
            <p:cNvPr id="4" name="圆角矩形 3"/>
            <p:cNvSpPr/>
            <p:nvPr/>
          </p:nvSpPr>
          <p:spPr>
            <a:xfrm>
              <a:off x="1117600" y="5233952"/>
              <a:ext cx="1993900" cy="406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65100" dist="38100" dir="5400000" algn="t" rotWithShape="0">
                <a:prstClr val="black">
                  <a:alpha val="60000"/>
                </a:prstClr>
              </a:outerShdw>
            </a:effectLst>
            <a:scene3d>
              <a:camera prst="orthographicFront"/>
              <a:lightRig rig="flat" dir="t"/>
            </a:scene3d>
            <a:sp3d>
              <a:bevelT w="44450" h="1905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04072" y="5267875"/>
              <a:ext cx="1447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r>
                <a:rPr lang="zh-CN" altLang="en-US" sz="1600" b="1" dirty="0" smtClean="0">
                  <a:solidFill>
                    <a:srgbClr val="006872"/>
                  </a:solidFill>
                </a:rPr>
                <a:t>汇报人：</a:t>
              </a:r>
              <a:r>
                <a:rPr lang="en-US" altLang="zh-CN" sz="1600" b="1">
                  <a:solidFill>
                    <a:srgbClr val="006872"/>
                  </a:solidFill>
                </a:rPr>
                <a:t>ABC</a:t>
              </a:r>
              <a:endParaRPr lang="zh-CN" altLang="en-US" sz="1600" b="1" dirty="0">
                <a:solidFill>
                  <a:srgbClr val="006872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03300" y="4466601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j-ea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01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4325"/>
          <a:stretch>
            <a:fillRect/>
          </a:stretch>
        </p:blipFill>
        <p:spPr>
          <a:xfrm>
            <a:off x="7366000" y="4429409"/>
            <a:ext cx="3747778" cy="242541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46864" y="1912316"/>
            <a:ext cx="9098272" cy="1138282"/>
            <a:chOff x="1675824" y="1739900"/>
            <a:chExt cx="9098272" cy="1138282"/>
          </a:xfrm>
        </p:grpSpPr>
        <p:sp>
          <p:nvSpPr>
            <p:cNvPr id="9" name="文本框 8"/>
            <p:cNvSpPr txBox="1"/>
            <p:nvPr/>
          </p:nvSpPr>
          <p:spPr>
            <a:xfrm>
              <a:off x="1675824" y="1739900"/>
              <a:ext cx="2004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9098272" cy="7054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demonstrate, or print the presentation and make it into used in a wider </a:t>
              </a:r>
              <a:r>
                <a:rPr lang="en-US" altLang="zh-CN" sz="1200" dirty="0" err="1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fieldThe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user can demonstrate on a projector or computer, or print the presentation and make it into a film to be used in a wider field</a:t>
              </a:r>
              <a:endParaRPr lang="en-US" altLang="zh-CN" sz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66266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45622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24977" y="3506655"/>
            <a:ext cx="768616" cy="768616"/>
          </a:xfrm>
          <a:prstGeom prst="ellipse">
            <a:avLst/>
          </a:prstGeom>
          <a:solidFill>
            <a:srgbClr val="00687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3"/>
          <p:cNvSpPr/>
          <p:nvPr/>
        </p:nvSpPr>
        <p:spPr>
          <a:xfrm>
            <a:off x="1837059" y="3677770"/>
            <a:ext cx="427030" cy="42638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1566" h="580690">
                <a:moveTo>
                  <a:pt x="108000" y="393650"/>
                </a:moveTo>
                <a:cubicBezTo>
                  <a:pt x="81207" y="419954"/>
                  <a:pt x="51388" y="456299"/>
                  <a:pt x="51388" y="475139"/>
                </a:cubicBezTo>
                <a:cubicBezTo>
                  <a:pt x="51388" y="506241"/>
                  <a:pt x="76757" y="531568"/>
                  <a:pt x="108000" y="531568"/>
                </a:cubicBezTo>
                <a:cubicBezTo>
                  <a:pt x="139244" y="531568"/>
                  <a:pt x="164613" y="506241"/>
                  <a:pt x="164613" y="475139"/>
                </a:cubicBezTo>
                <a:cubicBezTo>
                  <a:pt x="164613" y="456210"/>
                  <a:pt x="134794" y="419954"/>
                  <a:pt x="108000" y="393650"/>
                </a:cubicBezTo>
                <a:close/>
                <a:moveTo>
                  <a:pt x="108023" y="336598"/>
                </a:moveTo>
                <a:cubicBezTo>
                  <a:pt x="113675" y="336598"/>
                  <a:pt x="119350" y="338553"/>
                  <a:pt x="123934" y="342463"/>
                </a:cubicBezTo>
                <a:cubicBezTo>
                  <a:pt x="138710" y="355260"/>
                  <a:pt x="213037" y="422175"/>
                  <a:pt x="213126" y="475139"/>
                </a:cubicBezTo>
                <a:cubicBezTo>
                  <a:pt x="213126" y="532990"/>
                  <a:pt x="166038" y="579999"/>
                  <a:pt x="108090" y="579999"/>
                </a:cubicBezTo>
                <a:cubicBezTo>
                  <a:pt x="50230" y="579999"/>
                  <a:pt x="3053" y="532990"/>
                  <a:pt x="3053" y="475139"/>
                </a:cubicBezTo>
                <a:cubicBezTo>
                  <a:pt x="3053" y="422175"/>
                  <a:pt x="77291" y="355349"/>
                  <a:pt x="92245" y="342463"/>
                </a:cubicBezTo>
                <a:cubicBezTo>
                  <a:pt x="96740" y="338553"/>
                  <a:pt x="102370" y="336598"/>
                  <a:pt x="108023" y="336598"/>
                </a:cubicBezTo>
                <a:close/>
                <a:moveTo>
                  <a:pt x="228407" y="170500"/>
                </a:moveTo>
                <a:cubicBezTo>
                  <a:pt x="212185" y="172155"/>
                  <a:pt x="197631" y="179821"/>
                  <a:pt x="188908" y="188531"/>
                </a:cubicBezTo>
                <a:cubicBezTo>
                  <a:pt x="164340" y="212972"/>
                  <a:pt x="164340" y="252789"/>
                  <a:pt x="188908" y="277319"/>
                </a:cubicBezTo>
                <a:lnTo>
                  <a:pt x="189086" y="277408"/>
                </a:lnTo>
                <a:lnTo>
                  <a:pt x="219172" y="247279"/>
                </a:lnTo>
                <a:cubicBezTo>
                  <a:pt x="228696" y="237858"/>
                  <a:pt x="244007" y="237858"/>
                  <a:pt x="253531" y="247279"/>
                </a:cubicBezTo>
                <a:cubicBezTo>
                  <a:pt x="262966" y="256788"/>
                  <a:pt x="262966" y="272075"/>
                  <a:pt x="253531" y="281585"/>
                </a:cubicBezTo>
                <a:lnTo>
                  <a:pt x="223356" y="311626"/>
                </a:lnTo>
                <a:lnTo>
                  <a:pt x="246588" y="335090"/>
                </a:lnTo>
                <a:lnTo>
                  <a:pt x="276763" y="305049"/>
                </a:lnTo>
                <a:cubicBezTo>
                  <a:pt x="286288" y="295539"/>
                  <a:pt x="301598" y="295539"/>
                  <a:pt x="311033" y="305049"/>
                </a:cubicBezTo>
                <a:cubicBezTo>
                  <a:pt x="320558" y="314470"/>
                  <a:pt x="320558" y="329757"/>
                  <a:pt x="311033" y="339267"/>
                </a:cubicBezTo>
                <a:lnTo>
                  <a:pt x="280947" y="369396"/>
                </a:lnTo>
                <a:lnTo>
                  <a:pt x="304268" y="392682"/>
                </a:lnTo>
                <a:lnTo>
                  <a:pt x="334444" y="362642"/>
                </a:lnTo>
                <a:cubicBezTo>
                  <a:pt x="343968" y="353132"/>
                  <a:pt x="359278" y="353132"/>
                  <a:pt x="368714" y="362642"/>
                </a:cubicBezTo>
                <a:cubicBezTo>
                  <a:pt x="378238" y="372063"/>
                  <a:pt x="378238" y="387349"/>
                  <a:pt x="368714" y="396859"/>
                </a:cubicBezTo>
                <a:lnTo>
                  <a:pt x="338627" y="426989"/>
                </a:lnTo>
                <a:lnTo>
                  <a:pt x="389632" y="477826"/>
                </a:lnTo>
                <a:lnTo>
                  <a:pt x="478645" y="388771"/>
                </a:lnTo>
                <a:lnTo>
                  <a:pt x="277921" y="188531"/>
                </a:lnTo>
                <a:cubicBezTo>
                  <a:pt x="262522" y="173200"/>
                  <a:pt x="244630" y="168845"/>
                  <a:pt x="228407" y="170500"/>
                </a:cubicBezTo>
                <a:close/>
                <a:moveTo>
                  <a:pt x="24245" y="0"/>
                </a:moveTo>
                <a:cubicBezTo>
                  <a:pt x="30443" y="0"/>
                  <a:pt x="36651" y="2378"/>
                  <a:pt x="41413" y="7133"/>
                </a:cubicBezTo>
                <a:lnTo>
                  <a:pt x="173776" y="139115"/>
                </a:lnTo>
                <a:cubicBezTo>
                  <a:pt x="237509" y="101165"/>
                  <a:pt x="291273" y="133427"/>
                  <a:pt x="312280" y="154402"/>
                </a:cubicBezTo>
                <a:lnTo>
                  <a:pt x="512737" y="354643"/>
                </a:lnTo>
                <a:lnTo>
                  <a:pt x="532142" y="335267"/>
                </a:lnTo>
                <a:cubicBezTo>
                  <a:pt x="541666" y="325757"/>
                  <a:pt x="556976" y="325757"/>
                  <a:pt x="566500" y="335267"/>
                </a:cubicBezTo>
                <a:cubicBezTo>
                  <a:pt x="575936" y="344688"/>
                  <a:pt x="575936" y="359975"/>
                  <a:pt x="566500" y="369485"/>
                </a:cubicBezTo>
                <a:lnTo>
                  <a:pt x="485410" y="450452"/>
                </a:lnTo>
                <a:lnTo>
                  <a:pt x="515674" y="480670"/>
                </a:lnTo>
                <a:lnTo>
                  <a:pt x="540153" y="456229"/>
                </a:lnTo>
                <a:cubicBezTo>
                  <a:pt x="549588" y="446719"/>
                  <a:pt x="564898" y="446719"/>
                  <a:pt x="574423" y="456229"/>
                </a:cubicBezTo>
                <a:cubicBezTo>
                  <a:pt x="583947" y="465739"/>
                  <a:pt x="583947" y="481026"/>
                  <a:pt x="574423" y="490447"/>
                </a:cubicBezTo>
                <a:lnTo>
                  <a:pt x="491374" y="573458"/>
                </a:lnTo>
                <a:cubicBezTo>
                  <a:pt x="477666" y="587056"/>
                  <a:pt x="461821" y="578169"/>
                  <a:pt x="457015" y="573458"/>
                </a:cubicBezTo>
                <a:cubicBezTo>
                  <a:pt x="447579" y="563948"/>
                  <a:pt x="447579" y="548661"/>
                  <a:pt x="457015" y="539151"/>
                </a:cubicBezTo>
                <a:lnTo>
                  <a:pt x="481582" y="514799"/>
                </a:lnTo>
                <a:lnTo>
                  <a:pt x="451318" y="484581"/>
                </a:lnTo>
                <a:lnTo>
                  <a:pt x="406811" y="529019"/>
                </a:lnTo>
                <a:lnTo>
                  <a:pt x="370316" y="565459"/>
                </a:lnTo>
                <a:cubicBezTo>
                  <a:pt x="356964" y="578791"/>
                  <a:pt x="340764" y="570258"/>
                  <a:pt x="335957" y="565459"/>
                </a:cubicBezTo>
                <a:cubicBezTo>
                  <a:pt x="326522" y="556038"/>
                  <a:pt x="326522" y="540751"/>
                  <a:pt x="335957" y="531241"/>
                </a:cubicBezTo>
                <a:lnTo>
                  <a:pt x="355451" y="511955"/>
                </a:lnTo>
                <a:lnTo>
                  <a:pt x="154727" y="311803"/>
                </a:lnTo>
                <a:cubicBezTo>
                  <a:pt x="117163" y="274208"/>
                  <a:pt x="112001" y="216527"/>
                  <a:pt x="139417" y="173511"/>
                </a:cubicBezTo>
                <a:lnTo>
                  <a:pt x="7143" y="41350"/>
                </a:lnTo>
                <a:cubicBezTo>
                  <a:pt x="-2381" y="31840"/>
                  <a:pt x="-2381" y="16554"/>
                  <a:pt x="7143" y="7133"/>
                </a:cubicBezTo>
                <a:cubicBezTo>
                  <a:pt x="11861" y="2378"/>
                  <a:pt x="18048" y="0"/>
                  <a:pt x="2424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椭圆 14"/>
          <p:cNvSpPr/>
          <p:nvPr/>
        </p:nvSpPr>
        <p:spPr>
          <a:xfrm>
            <a:off x="3030222" y="3677448"/>
            <a:ext cx="399415" cy="427030"/>
          </a:xfrm>
          <a:custGeom>
            <a:avLst/>
            <a:gdLst>
              <a:gd name="T0" fmla="*/ 5617 w 6376"/>
              <a:gd name="T1" fmla="*/ 2191 h 6827"/>
              <a:gd name="T2" fmla="*/ 4858 w 6376"/>
              <a:gd name="T3" fmla="*/ 2951 h 6827"/>
              <a:gd name="T4" fmla="*/ 5395 w 6376"/>
              <a:gd name="T5" fmla="*/ 3678 h 6827"/>
              <a:gd name="T6" fmla="*/ 5395 w 6376"/>
              <a:gd name="T7" fmla="*/ 4803 h 6827"/>
              <a:gd name="T8" fmla="*/ 3816 w 6376"/>
              <a:gd name="T9" fmla="*/ 6381 h 6827"/>
              <a:gd name="T10" fmla="*/ 2238 w 6376"/>
              <a:gd name="T11" fmla="*/ 4803 h 6827"/>
              <a:gd name="T12" fmla="*/ 2238 w 6376"/>
              <a:gd name="T13" fmla="*/ 4553 h 6827"/>
              <a:gd name="T14" fmla="*/ 4031 w 6376"/>
              <a:gd name="T15" fmla="*/ 2550 h 6827"/>
              <a:gd name="T16" fmla="*/ 4031 w 6376"/>
              <a:gd name="T17" fmla="*/ 298 h 6827"/>
              <a:gd name="T18" fmla="*/ 3335 w 6376"/>
              <a:gd name="T19" fmla="*/ 298 h 6827"/>
              <a:gd name="T20" fmla="*/ 2850 w 6376"/>
              <a:gd name="T21" fmla="*/ 0 h 6827"/>
              <a:gd name="T22" fmla="*/ 2305 w 6376"/>
              <a:gd name="T23" fmla="*/ 546 h 6827"/>
              <a:gd name="T24" fmla="*/ 2850 w 6376"/>
              <a:gd name="T25" fmla="*/ 1090 h 6827"/>
              <a:gd name="T26" fmla="*/ 3357 w 6376"/>
              <a:gd name="T27" fmla="*/ 743 h 6827"/>
              <a:gd name="T28" fmla="*/ 3586 w 6376"/>
              <a:gd name="T29" fmla="*/ 743 h 6827"/>
              <a:gd name="T30" fmla="*/ 3586 w 6376"/>
              <a:gd name="T31" fmla="*/ 2550 h 6827"/>
              <a:gd name="T32" fmla="*/ 2016 w 6376"/>
              <a:gd name="T33" fmla="*/ 4120 h 6827"/>
              <a:gd name="T34" fmla="*/ 445 w 6376"/>
              <a:gd name="T35" fmla="*/ 2550 h 6827"/>
              <a:gd name="T36" fmla="*/ 445 w 6376"/>
              <a:gd name="T37" fmla="*/ 743 h 6827"/>
              <a:gd name="T38" fmla="*/ 671 w 6376"/>
              <a:gd name="T39" fmla="*/ 743 h 6827"/>
              <a:gd name="T40" fmla="*/ 1179 w 6376"/>
              <a:gd name="T41" fmla="*/ 1090 h 6827"/>
              <a:gd name="T42" fmla="*/ 1723 w 6376"/>
              <a:gd name="T43" fmla="*/ 546 h 6827"/>
              <a:gd name="T44" fmla="*/ 1179 w 6376"/>
              <a:gd name="T45" fmla="*/ 0 h 6827"/>
              <a:gd name="T46" fmla="*/ 694 w 6376"/>
              <a:gd name="T47" fmla="*/ 298 h 6827"/>
              <a:gd name="T48" fmla="*/ 0 w 6376"/>
              <a:gd name="T49" fmla="*/ 298 h 6827"/>
              <a:gd name="T50" fmla="*/ 0 w 6376"/>
              <a:gd name="T51" fmla="*/ 2550 h 6827"/>
              <a:gd name="T52" fmla="*/ 1793 w 6376"/>
              <a:gd name="T53" fmla="*/ 4553 h 6827"/>
              <a:gd name="T54" fmla="*/ 1793 w 6376"/>
              <a:gd name="T55" fmla="*/ 4803 h 6827"/>
              <a:gd name="T56" fmla="*/ 3816 w 6376"/>
              <a:gd name="T57" fmla="*/ 6827 h 6827"/>
              <a:gd name="T58" fmla="*/ 5840 w 6376"/>
              <a:gd name="T59" fmla="*/ 4803 h 6827"/>
              <a:gd name="T60" fmla="*/ 5840 w 6376"/>
              <a:gd name="T61" fmla="*/ 3678 h 6827"/>
              <a:gd name="T62" fmla="*/ 6376 w 6376"/>
              <a:gd name="T63" fmla="*/ 2951 h 6827"/>
              <a:gd name="T64" fmla="*/ 5617 w 6376"/>
              <a:gd name="T65" fmla="*/ 219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76" h="6827">
                <a:moveTo>
                  <a:pt x="5617" y="2191"/>
                </a:moveTo>
                <a:cubicBezTo>
                  <a:pt x="5199" y="2191"/>
                  <a:pt x="4858" y="2532"/>
                  <a:pt x="4858" y="2951"/>
                </a:cubicBezTo>
                <a:cubicBezTo>
                  <a:pt x="4858" y="3293"/>
                  <a:pt x="5084" y="3582"/>
                  <a:pt x="5395" y="3678"/>
                </a:cubicBezTo>
                <a:lnTo>
                  <a:pt x="5395" y="4803"/>
                </a:lnTo>
                <a:cubicBezTo>
                  <a:pt x="5395" y="5673"/>
                  <a:pt x="4687" y="6381"/>
                  <a:pt x="3816" y="6381"/>
                </a:cubicBezTo>
                <a:cubicBezTo>
                  <a:pt x="2946" y="6381"/>
                  <a:pt x="2238" y="5673"/>
                  <a:pt x="2238" y="4803"/>
                </a:cubicBezTo>
                <a:lnTo>
                  <a:pt x="2238" y="4553"/>
                </a:lnTo>
                <a:cubicBezTo>
                  <a:pt x="3245" y="4442"/>
                  <a:pt x="4031" y="3586"/>
                  <a:pt x="4031" y="2550"/>
                </a:cubicBezTo>
                <a:lnTo>
                  <a:pt x="4031" y="298"/>
                </a:lnTo>
                <a:lnTo>
                  <a:pt x="3335" y="298"/>
                </a:lnTo>
                <a:cubicBezTo>
                  <a:pt x="3244" y="121"/>
                  <a:pt x="3061" y="0"/>
                  <a:pt x="2850" y="0"/>
                </a:cubicBezTo>
                <a:cubicBezTo>
                  <a:pt x="2549" y="0"/>
                  <a:pt x="2305" y="245"/>
                  <a:pt x="2305" y="546"/>
                </a:cubicBezTo>
                <a:cubicBezTo>
                  <a:pt x="2305" y="846"/>
                  <a:pt x="2549" y="1090"/>
                  <a:pt x="2850" y="1090"/>
                </a:cubicBezTo>
                <a:cubicBezTo>
                  <a:pt x="3080" y="1090"/>
                  <a:pt x="3278" y="946"/>
                  <a:pt x="3357" y="743"/>
                </a:cubicBezTo>
                <a:lnTo>
                  <a:pt x="3586" y="743"/>
                </a:lnTo>
                <a:lnTo>
                  <a:pt x="3586" y="2550"/>
                </a:lnTo>
                <a:cubicBezTo>
                  <a:pt x="3586" y="3416"/>
                  <a:pt x="2881" y="4120"/>
                  <a:pt x="2016" y="4120"/>
                </a:cubicBezTo>
                <a:cubicBezTo>
                  <a:pt x="1150" y="4120"/>
                  <a:pt x="445" y="3416"/>
                  <a:pt x="445" y="2550"/>
                </a:cubicBezTo>
                <a:lnTo>
                  <a:pt x="445" y="743"/>
                </a:lnTo>
                <a:lnTo>
                  <a:pt x="671" y="743"/>
                </a:lnTo>
                <a:cubicBezTo>
                  <a:pt x="751" y="946"/>
                  <a:pt x="948" y="1090"/>
                  <a:pt x="1179" y="1090"/>
                </a:cubicBezTo>
                <a:cubicBezTo>
                  <a:pt x="1479" y="1090"/>
                  <a:pt x="1723" y="846"/>
                  <a:pt x="1723" y="546"/>
                </a:cubicBezTo>
                <a:cubicBezTo>
                  <a:pt x="1723" y="245"/>
                  <a:pt x="1479" y="0"/>
                  <a:pt x="1179" y="0"/>
                </a:cubicBezTo>
                <a:cubicBezTo>
                  <a:pt x="967" y="0"/>
                  <a:pt x="784" y="121"/>
                  <a:pt x="694" y="298"/>
                </a:cubicBezTo>
                <a:lnTo>
                  <a:pt x="0" y="298"/>
                </a:lnTo>
                <a:lnTo>
                  <a:pt x="0" y="2550"/>
                </a:lnTo>
                <a:cubicBezTo>
                  <a:pt x="0" y="3586"/>
                  <a:pt x="786" y="4442"/>
                  <a:pt x="1793" y="4553"/>
                </a:cubicBezTo>
                <a:lnTo>
                  <a:pt x="1793" y="4803"/>
                </a:lnTo>
                <a:cubicBezTo>
                  <a:pt x="1793" y="5919"/>
                  <a:pt x="2701" y="6827"/>
                  <a:pt x="3816" y="6827"/>
                </a:cubicBezTo>
                <a:cubicBezTo>
                  <a:pt x="4932" y="6827"/>
                  <a:pt x="5840" y="5919"/>
                  <a:pt x="5840" y="4803"/>
                </a:cubicBezTo>
                <a:lnTo>
                  <a:pt x="5840" y="3678"/>
                </a:lnTo>
                <a:cubicBezTo>
                  <a:pt x="6150" y="3583"/>
                  <a:pt x="6376" y="3293"/>
                  <a:pt x="6376" y="2951"/>
                </a:cubicBezTo>
                <a:cubicBezTo>
                  <a:pt x="6376" y="2532"/>
                  <a:pt x="6036" y="2191"/>
                  <a:pt x="5617" y="21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0" name="椭圆 15"/>
          <p:cNvSpPr/>
          <p:nvPr/>
        </p:nvSpPr>
        <p:spPr>
          <a:xfrm>
            <a:off x="4223471" y="3677448"/>
            <a:ext cx="371627" cy="427030"/>
          </a:xfrm>
          <a:custGeom>
            <a:avLst/>
            <a:gdLst>
              <a:gd name="T0" fmla="*/ 598 w 796"/>
              <a:gd name="T1" fmla="*/ 273 h 916"/>
              <a:gd name="T2" fmla="*/ 425 w 796"/>
              <a:gd name="T3" fmla="*/ 0 h 916"/>
              <a:gd name="T4" fmla="*/ 198 w 796"/>
              <a:gd name="T5" fmla="*/ 173 h 916"/>
              <a:gd name="T6" fmla="*/ 244 w 796"/>
              <a:gd name="T7" fmla="*/ 390 h 916"/>
              <a:gd name="T8" fmla="*/ 398 w 796"/>
              <a:gd name="T9" fmla="*/ 916 h 916"/>
              <a:gd name="T10" fmla="*/ 552 w 796"/>
              <a:gd name="T11" fmla="*/ 390 h 916"/>
              <a:gd name="T12" fmla="*/ 437 w 796"/>
              <a:gd name="T13" fmla="*/ 757 h 916"/>
              <a:gd name="T14" fmla="*/ 358 w 796"/>
              <a:gd name="T15" fmla="*/ 757 h 916"/>
              <a:gd name="T16" fmla="*/ 398 w 796"/>
              <a:gd name="T17" fmla="*/ 499 h 916"/>
              <a:gd name="T18" fmla="*/ 371 w 796"/>
              <a:gd name="T19" fmla="*/ 446 h 916"/>
              <a:gd name="T20" fmla="*/ 476 w 796"/>
              <a:gd name="T21" fmla="*/ 438 h 916"/>
              <a:gd name="T22" fmla="*/ 398 w 796"/>
              <a:gd name="T23" fmla="*/ 140 h 916"/>
              <a:gd name="T24" fmla="*/ 398 w 796"/>
              <a:gd name="T25" fmla="*/ 75 h 916"/>
              <a:gd name="T26" fmla="*/ 398 w 796"/>
              <a:gd name="T27" fmla="*/ 140 h 916"/>
              <a:gd name="T28" fmla="*/ 570 w 796"/>
              <a:gd name="T29" fmla="*/ 157 h 916"/>
              <a:gd name="T30" fmla="*/ 571 w 796"/>
              <a:gd name="T31" fmla="*/ 273 h 916"/>
              <a:gd name="T32" fmla="*/ 511 w 796"/>
              <a:gd name="T33" fmla="*/ 297 h 916"/>
              <a:gd name="T34" fmla="*/ 224 w 796"/>
              <a:gd name="T35" fmla="*/ 273 h 916"/>
              <a:gd name="T36" fmla="*/ 224 w 796"/>
              <a:gd name="T37" fmla="*/ 173 h 916"/>
              <a:gd name="T38" fmla="*/ 398 w 796"/>
              <a:gd name="T39" fmla="*/ 169 h 916"/>
              <a:gd name="T40" fmla="*/ 371 w 796"/>
              <a:gd name="T41" fmla="*/ 419 h 916"/>
              <a:gd name="T42" fmla="*/ 296 w 796"/>
              <a:gd name="T43" fmla="*/ 324 h 916"/>
              <a:gd name="T44" fmla="*/ 500 w 796"/>
              <a:gd name="T45" fmla="*/ 398 h 916"/>
              <a:gd name="T46" fmla="*/ 527 w 796"/>
              <a:gd name="T47" fmla="*/ 319 h 916"/>
              <a:gd name="T48" fmla="*/ 527 w 796"/>
              <a:gd name="T49" fmla="*/ 378 h 916"/>
              <a:gd name="T50" fmla="*/ 269 w 796"/>
              <a:gd name="T51" fmla="*/ 319 h 916"/>
              <a:gd name="T52" fmla="*/ 228 w 796"/>
              <a:gd name="T53" fmla="*/ 303 h 916"/>
              <a:gd name="T54" fmla="*/ 371 w 796"/>
              <a:gd name="T55" fmla="*/ 27 h 916"/>
              <a:gd name="T56" fmla="*/ 565 w 796"/>
              <a:gd name="T57" fmla="*/ 131 h 916"/>
              <a:gd name="T58" fmla="*/ 457 w 796"/>
              <a:gd name="T59" fmla="*/ 108 h 916"/>
              <a:gd name="T60" fmla="*/ 338 w 796"/>
              <a:gd name="T61" fmla="*/ 108 h 916"/>
              <a:gd name="T62" fmla="*/ 231 w 796"/>
              <a:gd name="T63" fmla="*/ 131 h 916"/>
              <a:gd name="T64" fmla="*/ 664 w 796"/>
              <a:gd name="T65" fmla="*/ 836 h 916"/>
              <a:gd name="T66" fmla="*/ 651 w 796"/>
              <a:gd name="T67" fmla="*/ 684 h 916"/>
              <a:gd name="T68" fmla="*/ 638 w 796"/>
              <a:gd name="T69" fmla="*/ 847 h 916"/>
              <a:gd name="T70" fmla="*/ 158 w 796"/>
              <a:gd name="T71" fmla="*/ 847 h 916"/>
              <a:gd name="T72" fmla="*/ 144 w 796"/>
              <a:gd name="T73" fmla="*/ 684 h 916"/>
              <a:gd name="T74" fmla="*/ 131 w 796"/>
              <a:gd name="T75" fmla="*/ 836 h 916"/>
              <a:gd name="T76" fmla="*/ 267 w 796"/>
              <a:gd name="T77" fmla="*/ 411 h 916"/>
              <a:gd name="T78" fmla="*/ 391 w 796"/>
              <a:gd name="T79" fmla="*/ 525 h 916"/>
              <a:gd name="T80" fmla="*/ 345 w 796"/>
              <a:gd name="T81" fmla="*/ 757 h 916"/>
              <a:gd name="T82" fmla="*/ 451 w 796"/>
              <a:gd name="T83" fmla="*/ 757 h 916"/>
              <a:gd name="T84" fmla="*/ 404 w 796"/>
              <a:gd name="T85" fmla="*/ 525 h 916"/>
              <a:gd name="T86" fmla="*/ 529 w 796"/>
              <a:gd name="T87" fmla="*/ 411 h 916"/>
              <a:gd name="T88" fmla="*/ 664 w 796"/>
              <a:gd name="T89" fmla="*/ 836 h 916"/>
              <a:gd name="T90" fmla="*/ 202 w 796"/>
              <a:gd name="T91" fmla="*/ 618 h 916"/>
              <a:gd name="T92" fmla="*/ 202 w 796"/>
              <a:gd name="T93" fmla="*/ 631 h 916"/>
              <a:gd name="T94" fmla="*/ 244 w 796"/>
              <a:gd name="T95" fmla="*/ 647 h 916"/>
              <a:gd name="T96" fmla="*/ 204 w 796"/>
              <a:gd name="T97" fmla="*/ 654 h 916"/>
              <a:gd name="T98" fmla="*/ 211 w 796"/>
              <a:gd name="T99" fmla="*/ 778 h 916"/>
              <a:gd name="T100" fmla="*/ 297 w 796"/>
              <a:gd name="T101" fmla="*/ 771 h 916"/>
              <a:gd name="T102" fmla="*/ 290 w 796"/>
              <a:gd name="T103" fmla="*/ 647 h 916"/>
              <a:gd name="T104" fmla="*/ 257 w 796"/>
              <a:gd name="T105" fmla="*/ 631 h 916"/>
              <a:gd name="T106" fmla="*/ 306 w 796"/>
              <a:gd name="T107" fmla="*/ 624 h 916"/>
              <a:gd name="T108" fmla="*/ 284 w 796"/>
              <a:gd name="T109" fmla="*/ 765 h 916"/>
              <a:gd name="T110" fmla="*/ 218 w 796"/>
              <a:gd name="T111" fmla="*/ 660 h 916"/>
              <a:gd name="T112" fmla="*/ 284 w 796"/>
              <a:gd name="T113" fmla="*/ 765 h 916"/>
              <a:gd name="T114" fmla="*/ 398 w 796"/>
              <a:gd name="T115" fmla="*/ 734 h 916"/>
              <a:gd name="T116" fmla="*/ 398 w 796"/>
              <a:gd name="T117" fmla="*/ 779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6" h="916">
                <a:moveTo>
                  <a:pt x="552" y="390"/>
                </a:moveTo>
                <a:cubicBezTo>
                  <a:pt x="580" y="359"/>
                  <a:pt x="598" y="318"/>
                  <a:pt x="598" y="273"/>
                </a:cubicBezTo>
                <a:lnTo>
                  <a:pt x="598" y="173"/>
                </a:lnTo>
                <a:cubicBezTo>
                  <a:pt x="598" y="78"/>
                  <a:pt x="520" y="0"/>
                  <a:pt x="425" y="0"/>
                </a:cubicBezTo>
                <a:lnTo>
                  <a:pt x="371" y="0"/>
                </a:lnTo>
                <a:cubicBezTo>
                  <a:pt x="276" y="0"/>
                  <a:pt x="198" y="78"/>
                  <a:pt x="198" y="173"/>
                </a:cubicBezTo>
                <a:lnTo>
                  <a:pt x="198" y="273"/>
                </a:lnTo>
                <a:cubicBezTo>
                  <a:pt x="198" y="318"/>
                  <a:pt x="215" y="359"/>
                  <a:pt x="244" y="390"/>
                </a:cubicBezTo>
                <a:cubicBezTo>
                  <a:pt x="18" y="469"/>
                  <a:pt x="0" y="716"/>
                  <a:pt x="0" y="719"/>
                </a:cubicBezTo>
                <a:cubicBezTo>
                  <a:pt x="0" y="829"/>
                  <a:pt x="175" y="916"/>
                  <a:pt x="398" y="916"/>
                </a:cubicBezTo>
                <a:cubicBezTo>
                  <a:pt x="621" y="916"/>
                  <a:pt x="796" y="829"/>
                  <a:pt x="796" y="718"/>
                </a:cubicBezTo>
                <a:cubicBezTo>
                  <a:pt x="796" y="716"/>
                  <a:pt x="778" y="469"/>
                  <a:pt x="552" y="390"/>
                </a:cubicBezTo>
                <a:close/>
                <a:moveTo>
                  <a:pt x="398" y="717"/>
                </a:moveTo>
                <a:cubicBezTo>
                  <a:pt x="420" y="717"/>
                  <a:pt x="437" y="735"/>
                  <a:pt x="437" y="757"/>
                </a:cubicBezTo>
                <a:cubicBezTo>
                  <a:pt x="437" y="778"/>
                  <a:pt x="420" y="796"/>
                  <a:pt x="398" y="796"/>
                </a:cubicBezTo>
                <a:cubicBezTo>
                  <a:pt x="376" y="796"/>
                  <a:pt x="358" y="778"/>
                  <a:pt x="358" y="757"/>
                </a:cubicBezTo>
                <a:cubicBezTo>
                  <a:pt x="358" y="735"/>
                  <a:pt x="376" y="717"/>
                  <a:pt x="398" y="717"/>
                </a:cubicBezTo>
                <a:close/>
                <a:moveTo>
                  <a:pt x="398" y="499"/>
                </a:moveTo>
                <a:cubicBezTo>
                  <a:pt x="373" y="499"/>
                  <a:pt x="330" y="481"/>
                  <a:pt x="319" y="438"/>
                </a:cubicBezTo>
                <a:cubicBezTo>
                  <a:pt x="336" y="443"/>
                  <a:pt x="353" y="446"/>
                  <a:pt x="371" y="446"/>
                </a:cubicBezTo>
                <a:lnTo>
                  <a:pt x="425" y="446"/>
                </a:lnTo>
                <a:cubicBezTo>
                  <a:pt x="443" y="446"/>
                  <a:pt x="460" y="443"/>
                  <a:pt x="476" y="438"/>
                </a:cubicBezTo>
                <a:cubicBezTo>
                  <a:pt x="466" y="481"/>
                  <a:pt x="422" y="499"/>
                  <a:pt x="398" y="499"/>
                </a:cubicBezTo>
                <a:close/>
                <a:moveTo>
                  <a:pt x="398" y="140"/>
                </a:moveTo>
                <a:cubicBezTo>
                  <a:pt x="380" y="140"/>
                  <a:pt x="365" y="126"/>
                  <a:pt x="365" y="108"/>
                </a:cubicBezTo>
                <a:cubicBezTo>
                  <a:pt x="365" y="89"/>
                  <a:pt x="380" y="75"/>
                  <a:pt x="398" y="75"/>
                </a:cubicBezTo>
                <a:cubicBezTo>
                  <a:pt x="416" y="75"/>
                  <a:pt x="431" y="89"/>
                  <a:pt x="431" y="108"/>
                </a:cubicBezTo>
                <a:cubicBezTo>
                  <a:pt x="431" y="126"/>
                  <a:pt x="416" y="140"/>
                  <a:pt x="398" y="140"/>
                </a:cubicBezTo>
                <a:close/>
                <a:moveTo>
                  <a:pt x="398" y="169"/>
                </a:moveTo>
                <a:cubicBezTo>
                  <a:pt x="455" y="169"/>
                  <a:pt x="513" y="165"/>
                  <a:pt x="570" y="157"/>
                </a:cubicBezTo>
                <a:cubicBezTo>
                  <a:pt x="571" y="162"/>
                  <a:pt x="571" y="168"/>
                  <a:pt x="571" y="173"/>
                </a:cubicBezTo>
                <a:lnTo>
                  <a:pt x="571" y="273"/>
                </a:lnTo>
                <a:cubicBezTo>
                  <a:pt x="571" y="273"/>
                  <a:pt x="571" y="273"/>
                  <a:pt x="571" y="273"/>
                </a:cubicBezTo>
                <a:lnTo>
                  <a:pt x="511" y="297"/>
                </a:lnTo>
                <a:lnTo>
                  <a:pt x="285" y="297"/>
                </a:lnTo>
                <a:lnTo>
                  <a:pt x="224" y="273"/>
                </a:lnTo>
                <a:cubicBezTo>
                  <a:pt x="224" y="273"/>
                  <a:pt x="224" y="273"/>
                  <a:pt x="224" y="273"/>
                </a:cubicBezTo>
                <a:lnTo>
                  <a:pt x="224" y="173"/>
                </a:lnTo>
                <a:cubicBezTo>
                  <a:pt x="224" y="168"/>
                  <a:pt x="225" y="162"/>
                  <a:pt x="225" y="157"/>
                </a:cubicBezTo>
                <a:cubicBezTo>
                  <a:pt x="283" y="165"/>
                  <a:pt x="340" y="169"/>
                  <a:pt x="398" y="169"/>
                </a:cubicBezTo>
                <a:close/>
                <a:moveTo>
                  <a:pt x="425" y="419"/>
                </a:moveTo>
                <a:lnTo>
                  <a:pt x="371" y="419"/>
                </a:lnTo>
                <a:cubicBezTo>
                  <a:pt x="343" y="419"/>
                  <a:pt x="318" y="412"/>
                  <a:pt x="296" y="398"/>
                </a:cubicBezTo>
                <a:lnTo>
                  <a:pt x="296" y="324"/>
                </a:lnTo>
                <a:lnTo>
                  <a:pt x="500" y="324"/>
                </a:lnTo>
                <a:lnTo>
                  <a:pt x="500" y="398"/>
                </a:lnTo>
                <a:cubicBezTo>
                  <a:pt x="478" y="412"/>
                  <a:pt x="452" y="419"/>
                  <a:pt x="425" y="419"/>
                </a:cubicBezTo>
                <a:close/>
                <a:moveTo>
                  <a:pt x="527" y="319"/>
                </a:moveTo>
                <a:lnTo>
                  <a:pt x="568" y="303"/>
                </a:lnTo>
                <a:cubicBezTo>
                  <a:pt x="562" y="332"/>
                  <a:pt x="547" y="358"/>
                  <a:pt x="527" y="378"/>
                </a:cubicBezTo>
                <a:lnTo>
                  <a:pt x="527" y="319"/>
                </a:lnTo>
                <a:close/>
                <a:moveTo>
                  <a:pt x="269" y="319"/>
                </a:moveTo>
                <a:lnTo>
                  <a:pt x="269" y="378"/>
                </a:lnTo>
                <a:cubicBezTo>
                  <a:pt x="248" y="358"/>
                  <a:pt x="234" y="332"/>
                  <a:pt x="228" y="303"/>
                </a:cubicBezTo>
                <a:lnTo>
                  <a:pt x="269" y="319"/>
                </a:lnTo>
                <a:close/>
                <a:moveTo>
                  <a:pt x="371" y="27"/>
                </a:moveTo>
                <a:lnTo>
                  <a:pt x="425" y="27"/>
                </a:lnTo>
                <a:cubicBezTo>
                  <a:pt x="491" y="27"/>
                  <a:pt x="547" y="71"/>
                  <a:pt x="565" y="131"/>
                </a:cubicBezTo>
                <a:cubicBezTo>
                  <a:pt x="526" y="136"/>
                  <a:pt x="486" y="140"/>
                  <a:pt x="447" y="141"/>
                </a:cubicBezTo>
                <a:cubicBezTo>
                  <a:pt x="453" y="132"/>
                  <a:pt x="457" y="120"/>
                  <a:pt x="457" y="108"/>
                </a:cubicBezTo>
                <a:cubicBezTo>
                  <a:pt x="457" y="75"/>
                  <a:pt x="431" y="48"/>
                  <a:pt x="398" y="48"/>
                </a:cubicBezTo>
                <a:cubicBezTo>
                  <a:pt x="365" y="48"/>
                  <a:pt x="338" y="75"/>
                  <a:pt x="338" y="108"/>
                </a:cubicBezTo>
                <a:cubicBezTo>
                  <a:pt x="338" y="120"/>
                  <a:pt x="342" y="132"/>
                  <a:pt x="349" y="141"/>
                </a:cubicBezTo>
                <a:cubicBezTo>
                  <a:pt x="309" y="140"/>
                  <a:pt x="270" y="136"/>
                  <a:pt x="231" y="131"/>
                </a:cubicBezTo>
                <a:cubicBezTo>
                  <a:pt x="249" y="71"/>
                  <a:pt x="305" y="27"/>
                  <a:pt x="371" y="27"/>
                </a:cubicBezTo>
                <a:close/>
                <a:moveTo>
                  <a:pt x="664" y="836"/>
                </a:moveTo>
                <a:lnTo>
                  <a:pt x="664" y="698"/>
                </a:lnTo>
                <a:cubicBezTo>
                  <a:pt x="664" y="690"/>
                  <a:pt x="658" y="684"/>
                  <a:pt x="651" y="684"/>
                </a:cubicBezTo>
                <a:cubicBezTo>
                  <a:pt x="644" y="684"/>
                  <a:pt x="638" y="690"/>
                  <a:pt x="638" y="698"/>
                </a:cubicBezTo>
                <a:lnTo>
                  <a:pt x="638" y="847"/>
                </a:lnTo>
                <a:cubicBezTo>
                  <a:pt x="572" y="873"/>
                  <a:pt x="488" y="889"/>
                  <a:pt x="398" y="889"/>
                </a:cubicBezTo>
                <a:cubicBezTo>
                  <a:pt x="307" y="889"/>
                  <a:pt x="223" y="873"/>
                  <a:pt x="158" y="847"/>
                </a:cubicBezTo>
                <a:lnTo>
                  <a:pt x="158" y="698"/>
                </a:lnTo>
                <a:cubicBezTo>
                  <a:pt x="158" y="690"/>
                  <a:pt x="152" y="684"/>
                  <a:pt x="144" y="684"/>
                </a:cubicBezTo>
                <a:cubicBezTo>
                  <a:pt x="137" y="684"/>
                  <a:pt x="131" y="690"/>
                  <a:pt x="131" y="698"/>
                </a:cubicBezTo>
                <a:lnTo>
                  <a:pt x="131" y="836"/>
                </a:lnTo>
                <a:cubicBezTo>
                  <a:pt x="67" y="805"/>
                  <a:pt x="27" y="764"/>
                  <a:pt x="27" y="720"/>
                </a:cubicBezTo>
                <a:cubicBezTo>
                  <a:pt x="27" y="710"/>
                  <a:pt x="45" y="478"/>
                  <a:pt x="267" y="411"/>
                </a:cubicBezTo>
                <a:cubicBezTo>
                  <a:pt x="274" y="417"/>
                  <a:pt x="282" y="422"/>
                  <a:pt x="291" y="426"/>
                </a:cubicBezTo>
                <a:cubicBezTo>
                  <a:pt x="295" y="492"/>
                  <a:pt x="354" y="522"/>
                  <a:pt x="391" y="525"/>
                </a:cubicBezTo>
                <a:lnTo>
                  <a:pt x="391" y="705"/>
                </a:lnTo>
                <a:cubicBezTo>
                  <a:pt x="365" y="708"/>
                  <a:pt x="345" y="730"/>
                  <a:pt x="345" y="757"/>
                </a:cubicBezTo>
                <a:cubicBezTo>
                  <a:pt x="345" y="786"/>
                  <a:pt x="369" y="809"/>
                  <a:pt x="398" y="809"/>
                </a:cubicBezTo>
                <a:cubicBezTo>
                  <a:pt x="427" y="809"/>
                  <a:pt x="451" y="786"/>
                  <a:pt x="451" y="757"/>
                </a:cubicBezTo>
                <a:cubicBezTo>
                  <a:pt x="451" y="730"/>
                  <a:pt x="430" y="708"/>
                  <a:pt x="404" y="705"/>
                </a:cubicBezTo>
                <a:lnTo>
                  <a:pt x="404" y="525"/>
                </a:lnTo>
                <a:cubicBezTo>
                  <a:pt x="441" y="522"/>
                  <a:pt x="500" y="492"/>
                  <a:pt x="505" y="426"/>
                </a:cubicBezTo>
                <a:cubicBezTo>
                  <a:pt x="513" y="422"/>
                  <a:pt x="521" y="417"/>
                  <a:pt x="529" y="411"/>
                </a:cubicBezTo>
                <a:cubicBezTo>
                  <a:pt x="751" y="478"/>
                  <a:pt x="769" y="710"/>
                  <a:pt x="769" y="719"/>
                </a:cubicBezTo>
                <a:cubicBezTo>
                  <a:pt x="769" y="764"/>
                  <a:pt x="729" y="805"/>
                  <a:pt x="664" y="836"/>
                </a:cubicBezTo>
                <a:close/>
                <a:moveTo>
                  <a:pt x="299" y="618"/>
                </a:moveTo>
                <a:lnTo>
                  <a:pt x="202" y="618"/>
                </a:lnTo>
                <a:cubicBezTo>
                  <a:pt x="199" y="618"/>
                  <a:pt x="196" y="621"/>
                  <a:pt x="196" y="624"/>
                </a:cubicBezTo>
                <a:cubicBezTo>
                  <a:pt x="196" y="628"/>
                  <a:pt x="199" y="631"/>
                  <a:pt x="202" y="631"/>
                </a:cubicBezTo>
                <a:lnTo>
                  <a:pt x="244" y="631"/>
                </a:lnTo>
                <a:lnTo>
                  <a:pt x="244" y="647"/>
                </a:lnTo>
                <a:lnTo>
                  <a:pt x="211" y="647"/>
                </a:lnTo>
                <a:cubicBezTo>
                  <a:pt x="207" y="647"/>
                  <a:pt x="204" y="650"/>
                  <a:pt x="204" y="654"/>
                </a:cubicBezTo>
                <a:lnTo>
                  <a:pt x="204" y="771"/>
                </a:lnTo>
                <a:cubicBezTo>
                  <a:pt x="204" y="775"/>
                  <a:pt x="207" y="778"/>
                  <a:pt x="211" y="778"/>
                </a:cubicBezTo>
                <a:lnTo>
                  <a:pt x="290" y="778"/>
                </a:lnTo>
                <a:cubicBezTo>
                  <a:pt x="294" y="778"/>
                  <a:pt x="297" y="775"/>
                  <a:pt x="297" y="771"/>
                </a:cubicBezTo>
                <a:lnTo>
                  <a:pt x="297" y="654"/>
                </a:lnTo>
                <a:cubicBezTo>
                  <a:pt x="297" y="650"/>
                  <a:pt x="294" y="647"/>
                  <a:pt x="290" y="647"/>
                </a:cubicBezTo>
                <a:lnTo>
                  <a:pt x="257" y="647"/>
                </a:lnTo>
                <a:lnTo>
                  <a:pt x="257" y="631"/>
                </a:lnTo>
                <a:lnTo>
                  <a:pt x="299" y="631"/>
                </a:lnTo>
                <a:cubicBezTo>
                  <a:pt x="303" y="631"/>
                  <a:pt x="306" y="628"/>
                  <a:pt x="306" y="624"/>
                </a:cubicBezTo>
                <a:cubicBezTo>
                  <a:pt x="306" y="621"/>
                  <a:pt x="303" y="618"/>
                  <a:pt x="299" y="618"/>
                </a:cubicBezTo>
                <a:close/>
                <a:moveTo>
                  <a:pt x="284" y="765"/>
                </a:moveTo>
                <a:lnTo>
                  <a:pt x="218" y="765"/>
                </a:lnTo>
                <a:lnTo>
                  <a:pt x="218" y="660"/>
                </a:lnTo>
                <a:lnTo>
                  <a:pt x="284" y="660"/>
                </a:lnTo>
                <a:lnTo>
                  <a:pt x="284" y="765"/>
                </a:lnTo>
                <a:close/>
                <a:moveTo>
                  <a:pt x="375" y="757"/>
                </a:moveTo>
                <a:cubicBezTo>
                  <a:pt x="375" y="744"/>
                  <a:pt x="385" y="734"/>
                  <a:pt x="398" y="734"/>
                </a:cubicBezTo>
                <a:cubicBezTo>
                  <a:pt x="410" y="734"/>
                  <a:pt x="420" y="744"/>
                  <a:pt x="420" y="757"/>
                </a:cubicBezTo>
                <a:cubicBezTo>
                  <a:pt x="420" y="769"/>
                  <a:pt x="410" y="779"/>
                  <a:pt x="398" y="779"/>
                </a:cubicBezTo>
                <a:cubicBezTo>
                  <a:pt x="385" y="779"/>
                  <a:pt x="375" y="769"/>
                  <a:pt x="375" y="75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7454" y="1692157"/>
            <a:ext cx="1420491" cy="419441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85915" y="2128520"/>
            <a:ext cx="5024924" cy="847668"/>
            <a:chOff x="1675824" y="1803400"/>
            <a:chExt cx="5024924" cy="847668"/>
          </a:xfrm>
        </p:grpSpPr>
        <p:sp>
          <p:nvSpPr>
            <p:cNvPr id="8" name="文本框 7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585915" y="3370515"/>
            <a:ext cx="5024924" cy="847668"/>
            <a:chOff x="1675824" y="1803400"/>
            <a:chExt cx="5024924" cy="847668"/>
          </a:xfrm>
        </p:grpSpPr>
        <p:sp>
          <p:nvSpPr>
            <p:cNvPr id="11" name="文本框 10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585915" y="4612509"/>
            <a:ext cx="5024924" cy="847668"/>
            <a:chOff x="1675824" y="1803400"/>
            <a:chExt cx="5024924" cy="847668"/>
          </a:xfrm>
        </p:grpSpPr>
        <p:sp>
          <p:nvSpPr>
            <p:cNvPr id="14" name="文本框 13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75824" y="2172732"/>
              <a:ext cx="5024924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108" y="2921000"/>
            <a:ext cx="2807784" cy="181292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4" name="文本框 3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789376" y="2077720"/>
            <a:ext cx="2696549" cy="1233671"/>
            <a:chOff x="1675824" y="1803400"/>
            <a:chExt cx="2696549" cy="1233671"/>
          </a:xfrm>
        </p:grpSpPr>
        <p:sp>
          <p:nvSpPr>
            <p:cNvPr id="7" name="文本框 6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89376" y="4185920"/>
            <a:ext cx="2696549" cy="1233671"/>
            <a:chOff x="1675824" y="1803400"/>
            <a:chExt cx="2696549" cy="1233671"/>
          </a:xfrm>
        </p:grpSpPr>
        <p:sp>
          <p:nvSpPr>
            <p:cNvPr id="10" name="文本框 9"/>
            <p:cNvSpPr txBox="1"/>
            <p:nvPr/>
          </p:nvSpPr>
          <p:spPr>
            <a:xfrm>
              <a:off x="1675824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706076" y="2077720"/>
            <a:ext cx="2696549" cy="1233671"/>
            <a:chOff x="1675824" y="1803400"/>
            <a:chExt cx="2696549" cy="1233671"/>
          </a:xfrm>
        </p:grpSpPr>
        <p:sp>
          <p:nvSpPr>
            <p:cNvPr id="13" name="文本框 12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06076" y="4185920"/>
            <a:ext cx="2696549" cy="1233671"/>
            <a:chOff x="1675824" y="1803400"/>
            <a:chExt cx="2696549" cy="1233671"/>
          </a:xfrm>
        </p:grpSpPr>
        <p:sp>
          <p:nvSpPr>
            <p:cNvPr id="16" name="文本框 15"/>
            <p:cNvSpPr txBox="1"/>
            <p:nvPr/>
          </p:nvSpPr>
          <p:spPr>
            <a:xfrm>
              <a:off x="2367737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75824" y="2172732"/>
              <a:ext cx="2696549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make it into a film to be used in a wider field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299" y="1843525"/>
            <a:ext cx="9423402" cy="185693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6" name="文本框 5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13591" y="4119563"/>
            <a:ext cx="2097910" cy="1040670"/>
            <a:chOff x="1675824" y="1803400"/>
            <a:chExt cx="2696549" cy="1040670"/>
          </a:xfrm>
        </p:grpSpPr>
        <p:sp>
          <p:nvSpPr>
            <p:cNvPr id="9" name="文本框 8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1027" y="4119563"/>
            <a:ext cx="2097910" cy="1040670"/>
            <a:chOff x="1675824" y="1803400"/>
            <a:chExt cx="2696549" cy="1040670"/>
          </a:xfrm>
        </p:grpSpPr>
        <p:sp>
          <p:nvSpPr>
            <p:cNvPr id="12" name="文本框 11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49327" y="4119563"/>
            <a:ext cx="2097910" cy="1040670"/>
            <a:chOff x="1675824" y="1803400"/>
            <a:chExt cx="2696549" cy="1040670"/>
          </a:xfrm>
        </p:grpSpPr>
        <p:sp>
          <p:nvSpPr>
            <p:cNvPr id="15" name="文本框 14"/>
            <p:cNvSpPr txBox="1"/>
            <p:nvPr/>
          </p:nvSpPr>
          <p:spPr>
            <a:xfrm>
              <a:off x="2021780" y="1803400"/>
              <a:ext cx="2004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contourW="12700"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</a:rPr>
                <a:t>标题文字添加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75824" y="2172732"/>
              <a:ext cx="2696549" cy="67133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computer, or print the presentation and </a:t>
              </a:r>
              <a:r>
                <a:rPr lang="en-US" altLang="zh-CN" sz="110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make</a:t>
              </a:r>
              <a:endPara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24977" y="453148"/>
            <a:ext cx="4142046" cy="758148"/>
            <a:chOff x="3897054" y="2002264"/>
            <a:chExt cx="5386646" cy="758148"/>
          </a:xfrm>
        </p:grpSpPr>
        <p:sp>
          <p:nvSpPr>
            <p:cNvPr id="5" name="文本框 4"/>
            <p:cNvSpPr txBox="1"/>
            <p:nvPr/>
          </p:nvSpPr>
          <p:spPr>
            <a:xfrm>
              <a:off x="4086989" y="2002264"/>
              <a:ext cx="50067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>
                <a:bevelT w="25400" h="31750" prst="artDeco"/>
              </a:sp3d>
            </a:bodyPr>
            <a:lstStyle/>
            <a:p>
              <a:pPr algn="ctr"/>
              <a:r>
                <a:rPr lang="zh-CN" altLang="en-US" sz="2800" b="1" dirty="0" smtClean="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127000" dist="38100" dir="5400000" algn="t" rotWithShape="0">
                      <a:prstClr val="black">
                        <a:alpha val="82000"/>
                      </a:prstClr>
                    </a:outerShdw>
                  </a:effectLst>
                </a:rPr>
                <a:t>标题文字添加此处</a:t>
              </a:r>
              <a:endParaRPr lang="zh-CN" altLang="en-US" sz="2800" b="1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97054" y="2500084"/>
              <a:ext cx="5386646" cy="2603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demonstrate on a projector or </a:t>
              </a:r>
              <a:r>
                <a:rPr lang="en-US" altLang="zh-CN" sz="1050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computer</a:t>
              </a:r>
              <a:endPara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24553" y="1783129"/>
            <a:ext cx="2648074" cy="2006234"/>
            <a:chOff x="1276226" y="1998664"/>
            <a:chExt cx="2648074" cy="20062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4774153" y="1783129"/>
            <a:ext cx="2648074" cy="2006234"/>
            <a:chOff x="1276226" y="1998664"/>
            <a:chExt cx="2648074" cy="200623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7923753" y="1783129"/>
            <a:ext cx="2648074" cy="2006234"/>
            <a:chOff x="1276226" y="1998664"/>
            <a:chExt cx="2648074" cy="200623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1624553" y="3967529"/>
            <a:ext cx="2648074" cy="2006234"/>
            <a:chOff x="1276226" y="1998664"/>
            <a:chExt cx="2648074" cy="200623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774153" y="3967529"/>
            <a:ext cx="2648074" cy="2006234"/>
            <a:chOff x="1276226" y="1998664"/>
            <a:chExt cx="2648074" cy="200623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923753" y="3967529"/>
            <a:ext cx="2648074" cy="2006234"/>
            <a:chOff x="1276226" y="1998664"/>
            <a:chExt cx="2648074" cy="200623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59910" y="1998664"/>
              <a:ext cx="1080707" cy="782636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1276226" y="2964228"/>
              <a:ext cx="2648074" cy="1040670"/>
              <a:chOff x="1322247" y="1803400"/>
              <a:chExt cx="3403702" cy="1040670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2021780" y="1803400"/>
                <a:ext cx="20046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"/>
                </a:scene3d>
                <a:sp3d contourW="12700"/>
              </a:bodyPr>
              <a:lstStyle/>
              <a:p>
                <a:pPr algn="ctr"/>
                <a:r>
                  <a:rPr lang="zh-CN" altLang="en-US" b="1" dirty="0" smtClean="0">
                    <a:solidFill>
                      <a:schemeClr val="bg1"/>
                    </a:solidFill>
                  </a:rPr>
                  <a:t>标题文字添加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322247" y="2172732"/>
                <a:ext cx="3403702" cy="67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altLang="zh-CN" sz="1100" dirty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The user can demonstrate on a projector or computer, or print the presentation and </a:t>
                </a:r>
                <a:r>
                  <a:rPr lang="en-US" altLang="zh-CN" sz="1100" dirty="0" smtClean="0">
                    <a:solidFill>
                      <a:schemeClr val="bg1"/>
                    </a:solidFill>
                    <a:latin typeface="Century Gothic" panose="020B0502020202020204" pitchFamily="34" charset="0"/>
                    <a:ea typeface="+mj-ea"/>
                  </a:rPr>
                  <a:t>make</a:t>
                </a:r>
                <a:endParaRPr lang="en-US" altLang="zh-CN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12222" r="7868" b="814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5809" y="2789695"/>
            <a:ext cx="4321176" cy="1278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37100" y="3295185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zh-CN" altLang="en-US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标题文字添加此处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7100" y="3974903"/>
            <a:ext cx="5892800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demonstrate on a projector or computer, or print the presentation and make it into a film to be used in a wider field</a:t>
            </a:r>
            <a:endParaRPr lang="en-US" altLang="zh-CN" sz="120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100" y="2615466"/>
            <a:ext cx="204838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/>
            </a:scene3d>
            <a:sp3d>
              <a:bevelT w="25400" h="31750" prst="artDeco"/>
            </a:sp3d>
          </a:bodyPr>
          <a:lstStyle/>
          <a:p>
            <a:r>
              <a:rPr lang="en-US" altLang="zh-CN" sz="3600" b="1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  <a:effectLst>
                  <a:outerShdw blurRad="127000" dist="38100" dir="5400000" algn="t" rotWithShape="0">
                    <a:prstClr val="black">
                      <a:alpha val="82000"/>
                    </a:prstClr>
                  </a:outerShdw>
                </a:effectLst>
              </a:rPr>
              <a:t>PART 02</a:t>
            </a:r>
            <a:endParaRPr lang="zh-CN" altLang="en-US" sz="3600" b="1" dirty="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</a:gradFill>
              <a:effectLst>
                <a:outerShdw blurRad="127000" dist="38100" dir="5400000" algn="t" rotWithShape="0">
                  <a:prstClr val="black">
                    <a:alpha val="8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ISLIDE.DIAGRAM" val="120aced4-df9e-4eab-8e39-afbf00b12d37"/>
</p:tagLst>
</file>

<file path=ppt/tags/tag2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9953</Words>
  <Application>WPS 演示</Application>
  <PresentationFormat>宽屏</PresentationFormat>
  <Paragraphs>375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Century Gothic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28</cp:revision>
  <dcterms:created xsi:type="dcterms:W3CDTF">2017-10-27T09:20:00Z</dcterms:created>
  <dcterms:modified xsi:type="dcterms:W3CDTF">2024-06-06T06:23:21Z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55A55477FE2C4014B9BB024DD88D9892_13</vt:lpwstr>
  </property>
  <property fmtid="{D5CDD505-2E9C-101B-9397-08002B2CF9AE}" pid="3" name="KSOProductBuildVer">
    <vt:lpwstr>2052-12.1.0.16417</vt:lpwstr>
  </property>
</Properties>
</file>