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83" r:id="rId5"/>
    <p:sldId id="284" r:id="rId6"/>
    <p:sldId id="285" r:id="rId7"/>
    <p:sldId id="288" r:id="rId8"/>
    <p:sldId id="293" r:id="rId9"/>
    <p:sldId id="286" r:id="rId10"/>
    <p:sldId id="287" r:id="rId11"/>
    <p:sldId id="310" r:id="rId12"/>
    <p:sldId id="308" r:id="rId13"/>
    <p:sldId id="298" r:id="rId14"/>
    <p:sldId id="294" r:id="rId15"/>
    <p:sldId id="299" r:id="rId16"/>
    <p:sldId id="289" r:id="rId17"/>
    <p:sldId id="311" r:id="rId18"/>
    <p:sldId id="291" r:id="rId19"/>
    <p:sldId id="292" r:id="rId20"/>
    <p:sldId id="297" r:id="rId21"/>
    <p:sldId id="300" r:id="rId22"/>
    <p:sldId id="312" r:id="rId23"/>
    <p:sldId id="301" r:id="rId24"/>
    <p:sldId id="302" r:id="rId25"/>
    <p:sldId id="303" r:id="rId26"/>
    <p:sldId id="314" r:id="rId27"/>
    <p:sldId id="328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0E0"/>
    <a:srgbClr val="E75629"/>
    <a:srgbClr val="03BF2F"/>
    <a:srgbClr val="F1CE21"/>
    <a:srgbClr val="A5EEFE"/>
    <a:srgbClr val="CDAD0D"/>
    <a:srgbClr val="EB734E"/>
    <a:srgbClr val="03A52A"/>
    <a:srgbClr val="662D91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86" y="96"/>
      </p:cViewPr>
      <p:guideLst>
        <p:guide orient="horz" pos="1366"/>
        <p:guide pos="3840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D0B38-3E8C-4AEE-B204-EBF863B865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19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5020" y="905752"/>
            <a:ext cx="4499591" cy="5760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82" y="4028486"/>
            <a:ext cx="1137045" cy="663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6" y="559530"/>
            <a:ext cx="2674640" cy="1514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90" y="38552"/>
            <a:ext cx="2904056" cy="3783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5" y="4847462"/>
            <a:ext cx="3414038" cy="19008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556">
            <a:off x="8400413" y="2594351"/>
            <a:ext cx="1827134" cy="40994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7" y="3213601"/>
            <a:ext cx="1880552" cy="1092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71" y="2085029"/>
            <a:ext cx="1137045" cy="66363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440135" y="2250503"/>
            <a:ext cx="5493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D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z="9600" b="1" dirty="0">
                <a:ln w="19050">
                  <a:solidFill>
                    <a:srgbClr val="4EC0E0"/>
                  </a:solidFill>
                  <a:bevel/>
                </a:ln>
                <a:latin typeface="方正稚艺_GBK" panose="03000509000000000000" pitchFamily="65" charset="-122"/>
                <a:ea typeface="方正稚艺_GBK" panose="03000509000000000000" pitchFamily="65" charset="-122"/>
              </a:rPr>
              <a:t>读书</a:t>
            </a:r>
            <a:endParaRPr lang="en-US" altLang="zh-CN" sz="9600" b="1" dirty="0">
              <a:ln w="19050">
                <a:solidFill>
                  <a:srgbClr val="4EC0E0"/>
                </a:solidFill>
                <a:bevel/>
              </a:ln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  <a:p>
            <a:r>
              <a:rPr lang="zh-CN" altLang="en-US" sz="9600" b="1" dirty="0">
                <a:ln w="19050">
                  <a:solidFill>
                    <a:srgbClr val="4EC0E0"/>
                  </a:solidFill>
                  <a:bevel/>
                </a:ln>
                <a:latin typeface="方正稚艺_GBK" panose="03000509000000000000" pitchFamily="65" charset="-122"/>
                <a:ea typeface="方正稚艺_GBK" panose="03000509000000000000" pitchFamily="65" charset="-122"/>
              </a:rPr>
              <a:t>分享会</a:t>
            </a:r>
            <a:endParaRPr lang="zh-CN" altLang="en-US" sz="9600" b="1" dirty="0">
              <a:ln w="19050">
                <a:solidFill>
                  <a:srgbClr val="4EC0E0"/>
                </a:solidFill>
                <a:bevel/>
              </a:ln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7346844" y="2039821"/>
            <a:ext cx="2758161" cy="275816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4EC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298704" y="2018018"/>
            <a:ext cx="2758161" cy="275816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3B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416481" y="2008654"/>
            <a:ext cx="3545697" cy="3545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75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第二章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90824" y="4815074"/>
            <a:ext cx="4597011" cy="1029886"/>
            <a:chOff x="3890824" y="4815074"/>
            <a:chExt cx="4597011" cy="1029886"/>
          </a:xfrm>
        </p:grpSpPr>
        <p:sp>
          <p:nvSpPr>
            <p:cNvPr id="11" name="矩形 12"/>
            <p:cNvSpPr/>
            <p:nvPr/>
          </p:nvSpPr>
          <p:spPr>
            <a:xfrm>
              <a:off x="3890824" y="5054915"/>
              <a:ext cx="914400" cy="790043"/>
            </a:xfrm>
            <a:custGeom>
              <a:avLst/>
              <a:gdLst>
                <a:gd name="connsiteX0" fmla="*/ 0 w 914400"/>
                <a:gd name="connsiteY0" fmla="*/ 0 h 790043"/>
                <a:gd name="connsiteX1" fmla="*/ 914400 w 914400"/>
                <a:gd name="connsiteY1" fmla="*/ 0 h 790043"/>
                <a:gd name="connsiteX2" fmla="*/ 914400 w 914400"/>
                <a:gd name="connsiteY2" fmla="*/ 790043 h 790043"/>
                <a:gd name="connsiteX3" fmla="*/ 0 w 914400"/>
                <a:gd name="connsiteY3" fmla="*/ 790043 h 790043"/>
                <a:gd name="connsiteX4" fmla="*/ 0 w 914400"/>
                <a:gd name="connsiteY4" fmla="*/ 0 h 790043"/>
                <a:gd name="connsiteX0-1" fmla="*/ 0 w 914400"/>
                <a:gd name="connsiteY0-2" fmla="*/ 0 h 790043"/>
                <a:gd name="connsiteX1-3" fmla="*/ 914400 w 914400"/>
                <a:gd name="connsiteY1-4" fmla="*/ 0 h 790043"/>
                <a:gd name="connsiteX2-5" fmla="*/ 914400 w 914400"/>
                <a:gd name="connsiteY2-6" fmla="*/ 790043 h 790043"/>
                <a:gd name="connsiteX3-7" fmla="*/ 0 w 914400"/>
                <a:gd name="connsiteY3-8" fmla="*/ 790043 h 790043"/>
                <a:gd name="connsiteX4-9" fmla="*/ 0 w 914400"/>
                <a:gd name="connsiteY4-10" fmla="*/ 375706 h 790043"/>
                <a:gd name="connsiteX5" fmla="*/ 0 w 914400"/>
                <a:gd name="connsiteY5" fmla="*/ 0 h 790043"/>
                <a:gd name="connsiteX0-11" fmla="*/ 0 w 914400"/>
                <a:gd name="connsiteY0-12" fmla="*/ 0 h 790043"/>
                <a:gd name="connsiteX1-13" fmla="*/ 914400 w 914400"/>
                <a:gd name="connsiteY1-14" fmla="*/ 0 h 790043"/>
                <a:gd name="connsiteX2-15" fmla="*/ 914400 w 914400"/>
                <a:gd name="connsiteY2-16" fmla="*/ 790043 h 790043"/>
                <a:gd name="connsiteX3-17" fmla="*/ 0 w 914400"/>
                <a:gd name="connsiteY3-18" fmla="*/ 790043 h 790043"/>
                <a:gd name="connsiteX4-19" fmla="*/ 385762 w 914400"/>
                <a:gd name="connsiteY4-20" fmla="*/ 389994 h 790043"/>
                <a:gd name="connsiteX5-21" fmla="*/ 0 w 914400"/>
                <a:gd name="connsiteY5-22" fmla="*/ 0 h 7900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14400" h="790043">
                  <a:moveTo>
                    <a:pt x="0" y="0"/>
                  </a:moveTo>
                  <a:lnTo>
                    <a:pt x="914400" y="0"/>
                  </a:lnTo>
                  <a:lnTo>
                    <a:pt x="914400" y="790043"/>
                  </a:lnTo>
                  <a:lnTo>
                    <a:pt x="0" y="790043"/>
                  </a:lnTo>
                  <a:lnTo>
                    <a:pt x="385762" y="389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2"/>
            <p:cNvSpPr/>
            <p:nvPr/>
          </p:nvSpPr>
          <p:spPr>
            <a:xfrm flipH="1">
              <a:off x="7573435" y="5054914"/>
              <a:ext cx="914400" cy="790043"/>
            </a:xfrm>
            <a:custGeom>
              <a:avLst/>
              <a:gdLst>
                <a:gd name="connsiteX0" fmla="*/ 0 w 914400"/>
                <a:gd name="connsiteY0" fmla="*/ 0 h 790043"/>
                <a:gd name="connsiteX1" fmla="*/ 914400 w 914400"/>
                <a:gd name="connsiteY1" fmla="*/ 0 h 790043"/>
                <a:gd name="connsiteX2" fmla="*/ 914400 w 914400"/>
                <a:gd name="connsiteY2" fmla="*/ 790043 h 790043"/>
                <a:gd name="connsiteX3" fmla="*/ 0 w 914400"/>
                <a:gd name="connsiteY3" fmla="*/ 790043 h 790043"/>
                <a:gd name="connsiteX4" fmla="*/ 0 w 914400"/>
                <a:gd name="connsiteY4" fmla="*/ 0 h 790043"/>
                <a:gd name="connsiteX0-1" fmla="*/ 0 w 914400"/>
                <a:gd name="connsiteY0-2" fmla="*/ 0 h 790043"/>
                <a:gd name="connsiteX1-3" fmla="*/ 914400 w 914400"/>
                <a:gd name="connsiteY1-4" fmla="*/ 0 h 790043"/>
                <a:gd name="connsiteX2-5" fmla="*/ 914400 w 914400"/>
                <a:gd name="connsiteY2-6" fmla="*/ 790043 h 790043"/>
                <a:gd name="connsiteX3-7" fmla="*/ 0 w 914400"/>
                <a:gd name="connsiteY3-8" fmla="*/ 790043 h 790043"/>
                <a:gd name="connsiteX4-9" fmla="*/ 0 w 914400"/>
                <a:gd name="connsiteY4-10" fmla="*/ 375706 h 790043"/>
                <a:gd name="connsiteX5" fmla="*/ 0 w 914400"/>
                <a:gd name="connsiteY5" fmla="*/ 0 h 790043"/>
                <a:gd name="connsiteX0-11" fmla="*/ 0 w 914400"/>
                <a:gd name="connsiteY0-12" fmla="*/ 0 h 790043"/>
                <a:gd name="connsiteX1-13" fmla="*/ 914400 w 914400"/>
                <a:gd name="connsiteY1-14" fmla="*/ 0 h 790043"/>
                <a:gd name="connsiteX2-15" fmla="*/ 914400 w 914400"/>
                <a:gd name="connsiteY2-16" fmla="*/ 790043 h 790043"/>
                <a:gd name="connsiteX3-17" fmla="*/ 0 w 914400"/>
                <a:gd name="connsiteY3-18" fmla="*/ 790043 h 790043"/>
                <a:gd name="connsiteX4-19" fmla="*/ 385762 w 914400"/>
                <a:gd name="connsiteY4-20" fmla="*/ 389994 h 790043"/>
                <a:gd name="connsiteX5-21" fmla="*/ 0 w 914400"/>
                <a:gd name="connsiteY5-22" fmla="*/ 0 h 7900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914400" h="790043">
                  <a:moveTo>
                    <a:pt x="0" y="0"/>
                  </a:moveTo>
                  <a:lnTo>
                    <a:pt x="914400" y="0"/>
                  </a:lnTo>
                  <a:lnTo>
                    <a:pt x="914400" y="790043"/>
                  </a:lnTo>
                  <a:lnTo>
                    <a:pt x="0" y="790043"/>
                  </a:lnTo>
                  <a:lnTo>
                    <a:pt x="385762" y="389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84937" y="4815074"/>
              <a:ext cx="3408783" cy="773460"/>
            </a:xfrm>
            <a:prstGeom prst="rect">
              <a:avLst/>
            </a:prstGeom>
            <a:solidFill>
              <a:srgbClr val="27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读书分享会</a:t>
              </a:r>
              <a:endParaRPr lang="zh-HK" altLang="en-US" sz="3600" dirty="0"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 flipV="1">
              <a:off x="4516870" y="5556605"/>
              <a:ext cx="256423" cy="320287"/>
            </a:xfrm>
            <a:prstGeom prst="rtTriangle">
              <a:avLst/>
            </a:prstGeom>
            <a:solidFill>
              <a:srgbClr val="166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6200000" flipH="1" flipV="1">
              <a:off x="7605366" y="5556604"/>
              <a:ext cx="256423" cy="320287"/>
            </a:xfrm>
            <a:prstGeom prst="rtTriangle">
              <a:avLst/>
            </a:prstGeom>
            <a:solidFill>
              <a:srgbClr val="166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第二章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12" y="4077347"/>
            <a:ext cx="2752271" cy="1926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7" y="1822462"/>
            <a:ext cx="2788926" cy="20942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grpSp>
        <p:nvGrpSpPr>
          <p:cNvPr id="2" name="组合 1"/>
          <p:cNvGrpSpPr/>
          <p:nvPr/>
        </p:nvGrpSpPr>
        <p:grpSpPr>
          <a:xfrm>
            <a:off x="4488850" y="1647202"/>
            <a:ext cx="7713309" cy="2269662"/>
            <a:chOff x="4488850" y="1647202"/>
            <a:chExt cx="7713309" cy="2269662"/>
          </a:xfrm>
        </p:grpSpPr>
        <p:sp>
          <p:nvSpPr>
            <p:cNvPr id="10" name="矩形 9"/>
            <p:cNvSpPr/>
            <p:nvPr/>
          </p:nvSpPr>
          <p:spPr>
            <a:xfrm>
              <a:off x="4488850" y="1647202"/>
              <a:ext cx="7713309" cy="2269662"/>
            </a:xfrm>
            <a:prstGeom prst="rect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4607055" y="2013590"/>
              <a:ext cx="1723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zh-CN" altLang="en-US" sz="24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</a:t>
              </a:r>
              <a:r>
                <a:rPr kumimoji="0" lang="zh-CN" altLang="en-US" sz="24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输入标题</a:t>
              </a:r>
              <a:endParaRPr kumimoji="0" lang="en-US" altLang="zh-CN" sz="2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4714760" y="2470790"/>
              <a:ext cx="7325468" cy="10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。请</a:t>
              </a: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0" y="4076522"/>
            <a:ext cx="5558974" cy="2269662"/>
            <a:chOff x="0" y="4076522"/>
            <a:chExt cx="5558974" cy="2269662"/>
          </a:xfrm>
        </p:grpSpPr>
        <p:sp>
          <p:nvSpPr>
            <p:cNvPr id="11" name="矩形 10"/>
            <p:cNvSpPr/>
            <p:nvPr/>
          </p:nvSpPr>
          <p:spPr>
            <a:xfrm>
              <a:off x="0" y="4076522"/>
              <a:ext cx="5558974" cy="2269662"/>
            </a:xfrm>
            <a:prstGeom prst="rect">
              <a:avLst/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159657" y="4838132"/>
              <a:ext cx="5052272" cy="128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请在此处添加需要描述的内容，言简意赅，表明意图即可。请在此处添加需要描述的内容，言简意赅，表明意图即可。请在此处添加需要描述的内容，言简意赅，表明意图即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3648037" y="4376467"/>
              <a:ext cx="1723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zh-CN" altLang="en-US" sz="24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</a:t>
              </a:r>
              <a:r>
                <a:rPr kumimoji="0" lang="zh-CN" altLang="en-US" sz="2400" dirty="0" smtClean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输入标题</a:t>
              </a:r>
              <a:endParaRPr kumimoji="0" lang="en-US" altLang="zh-CN" sz="2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第二章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3923" y="2396210"/>
            <a:ext cx="9783206" cy="3558606"/>
            <a:chOff x="1253923" y="2396210"/>
            <a:chExt cx="9783206" cy="3558606"/>
          </a:xfrm>
        </p:grpSpPr>
        <p:grpSp>
          <p:nvGrpSpPr>
            <p:cNvPr id="5" name="组合 4"/>
            <p:cNvGrpSpPr/>
            <p:nvPr/>
          </p:nvGrpSpPr>
          <p:grpSpPr>
            <a:xfrm>
              <a:off x="1253923" y="4120259"/>
              <a:ext cx="967854" cy="967854"/>
              <a:chOff x="1253923" y="4120259"/>
              <a:chExt cx="967854" cy="96785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253923" y="4120259"/>
                <a:ext cx="967854" cy="967854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rgbClr val="03BF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475723" y="4342059"/>
                <a:ext cx="524254" cy="524254"/>
              </a:xfrm>
              <a:prstGeom prst="ellipse">
                <a:avLst/>
              </a:pr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106038" y="2840118"/>
              <a:ext cx="613012" cy="613012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4EC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246520" y="2980600"/>
              <a:ext cx="332048" cy="332048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646528" y="3862669"/>
              <a:ext cx="958779" cy="958779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E75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866248" y="4082389"/>
              <a:ext cx="519339" cy="519339"/>
            </a:xfrm>
            <a:prstGeom prst="ellipse">
              <a:avLst/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093855" y="2396210"/>
              <a:ext cx="584390" cy="58439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F1C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240298" y="2530133"/>
              <a:ext cx="316545" cy="316545"/>
            </a:xfrm>
            <a:prstGeom prst="ellipse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877658" y="4516648"/>
              <a:ext cx="304800" cy="3048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4EC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947508" y="4586498"/>
              <a:ext cx="165100" cy="165100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598961" y="4516648"/>
              <a:ext cx="1438168" cy="1438168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E75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353941" y="2963093"/>
              <a:ext cx="699109" cy="699109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03B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514153" y="3123305"/>
              <a:ext cx="378684" cy="378684"/>
            </a:xfrm>
            <a:prstGeom prst="ellipse">
              <a:avLst/>
            </a:pr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8" idx="7"/>
              <a:endCxn id="10" idx="3"/>
            </p:cNvCxnSpPr>
            <p:nvPr/>
          </p:nvCxnSpPr>
          <p:spPr>
            <a:xfrm flipV="1">
              <a:off x="2080038" y="3363356"/>
              <a:ext cx="1115774" cy="89864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0" idx="6"/>
              <a:endCxn id="12" idx="1"/>
            </p:cNvCxnSpPr>
            <p:nvPr/>
          </p:nvCxnSpPr>
          <p:spPr>
            <a:xfrm>
              <a:off x="3719050" y="3146624"/>
              <a:ext cx="1067888" cy="85645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2" idx="7"/>
              <a:endCxn id="14" idx="3"/>
            </p:cNvCxnSpPr>
            <p:nvPr/>
          </p:nvCxnSpPr>
          <p:spPr>
            <a:xfrm flipV="1">
              <a:off x="5464897" y="2895018"/>
              <a:ext cx="714540" cy="110806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4" idx="6"/>
              <a:endCxn id="19" idx="2"/>
            </p:cNvCxnSpPr>
            <p:nvPr/>
          </p:nvCxnSpPr>
          <p:spPr>
            <a:xfrm>
              <a:off x="6678245" y="2688405"/>
              <a:ext cx="1675696" cy="6242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9" idx="3"/>
              <a:endCxn id="16" idx="7"/>
            </p:cNvCxnSpPr>
            <p:nvPr/>
          </p:nvCxnSpPr>
          <p:spPr>
            <a:xfrm flipH="1">
              <a:off x="8137821" y="3559820"/>
              <a:ext cx="318502" cy="100146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6" idx="6"/>
              <a:endCxn id="18" idx="1"/>
            </p:cNvCxnSpPr>
            <p:nvPr/>
          </p:nvCxnSpPr>
          <p:spPr>
            <a:xfrm>
              <a:off x="8182458" y="4669048"/>
              <a:ext cx="1627118" cy="582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9932749" y="4848494"/>
              <a:ext cx="825851" cy="825851"/>
            </a:xfrm>
            <a:prstGeom prst="ellipse">
              <a:avLst/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21296" y="5088113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98704" y="1773212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570894" y="1816353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96089" y="1300293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058056" y="4848494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73679" y="3338932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00675" y="4880830"/>
            <a:ext cx="22730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45" grpId="0"/>
      <p:bldP spid="46" grpId="0"/>
      <p:bldP spid="47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第二章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5765" y="2463675"/>
            <a:ext cx="2795078" cy="3468793"/>
            <a:chOff x="1075765" y="2463675"/>
            <a:chExt cx="2795078" cy="3468793"/>
          </a:xfrm>
        </p:grpSpPr>
        <p:grpSp>
          <p:nvGrpSpPr>
            <p:cNvPr id="43" name="组合 42"/>
            <p:cNvGrpSpPr/>
            <p:nvPr/>
          </p:nvGrpSpPr>
          <p:grpSpPr>
            <a:xfrm>
              <a:off x="1075765" y="2463675"/>
              <a:ext cx="2795078" cy="3468793"/>
              <a:chOff x="1075765" y="2335659"/>
              <a:chExt cx="2795078" cy="34687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995" y="2335659"/>
                <a:ext cx="2790617" cy="2095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</p:pic>
          <p:sp>
            <p:nvSpPr>
              <p:cNvPr id="54" name="矩形 53"/>
              <p:cNvSpPr/>
              <p:nvPr/>
            </p:nvSpPr>
            <p:spPr>
              <a:xfrm>
                <a:off x="1075765" y="4429245"/>
                <a:ext cx="2795078" cy="1375207"/>
              </a:xfrm>
              <a:prstGeom prst="rect">
                <a:avLst/>
              </a:prstGeom>
              <a:solidFill>
                <a:srgbClr val="4E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211773" y="4557733"/>
              <a:ext cx="252697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请在此处添加需要描述的内容，言简意赅，表明意图即可。请在此处添加需要描述的内容，言简意赅，表明意图即可。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35491" y="2463675"/>
            <a:ext cx="2795078" cy="3468793"/>
            <a:chOff x="4735491" y="2463675"/>
            <a:chExt cx="2795078" cy="3468793"/>
          </a:xfrm>
        </p:grpSpPr>
        <p:grpSp>
          <p:nvGrpSpPr>
            <p:cNvPr id="44" name="组合 43"/>
            <p:cNvGrpSpPr/>
            <p:nvPr/>
          </p:nvGrpSpPr>
          <p:grpSpPr>
            <a:xfrm>
              <a:off x="4735491" y="2463675"/>
              <a:ext cx="2795078" cy="3468793"/>
              <a:chOff x="4735491" y="2335659"/>
              <a:chExt cx="2795078" cy="34687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618" y="2335659"/>
                <a:ext cx="2790825" cy="2092255"/>
              </a:xfrm>
              <a:prstGeom prst="rect">
                <a:avLst/>
              </a:prstGeom>
            </p:spPr>
          </p:pic>
          <p:sp>
            <p:nvSpPr>
              <p:cNvPr id="52" name="矩形 51"/>
              <p:cNvSpPr/>
              <p:nvPr/>
            </p:nvSpPr>
            <p:spPr>
              <a:xfrm>
                <a:off x="4735491" y="4429245"/>
                <a:ext cx="2795078" cy="1375207"/>
              </a:xfrm>
              <a:prstGeom prst="rect">
                <a:avLst/>
              </a:pr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4868429" y="4557733"/>
              <a:ext cx="252697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请在此处添加需要描述的内容，言简意赅，表明意图即可。请在此处添加需要描述的内容，言简意赅，表明意图即可。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95218" y="2466920"/>
            <a:ext cx="2782800" cy="3465548"/>
            <a:chOff x="8395218" y="2466920"/>
            <a:chExt cx="2782800" cy="3465548"/>
          </a:xfrm>
        </p:grpSpPr>
        <p:grpSp>
          <p:nvGrpSpPr>
            <p:cNvPr id="45" name="组合 44"/>
            <p:cNvGrpSpPr/>
            <p:nvPr/>
          </p:nvGrpSpPr>
          <p:grpSpPr>
            <a:xfrm>
              <a:off x="8395218" y="2466920"/>
              <a:ext cx="2782800" cy="3465548"/>
              <a:chOff x="8395218" y="2338904"/>
              <a:chExt cx="2782800" cy="346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5630" y="2338904"/>
                <a:ext cx="2781977" cy="2089011"/>
              </a:xfrm>
              <a:prstGeom prst="rect">
                <a:avLst/>
              </a:prstGeom>
            </p:spPr>
          </p:pic>
          <p:sp>
            <p:nvSpPr>
              <p:cNvPr id="50" name="矩形 49"/>
              <p:cNvSpPr/>
              <p:nvPr/>
            </p:nvSpPr>
            <p:spPr>
              <a:xfrm>
                <a:off x="8395218" y="4429245"/>
                <a:ext cx="2782800" cy="1375207"/>
              </a:xfrm>
              <a:prstGeom prst="rect">
                <a:avLst/>
              </a:prstGeom>
              <a:solidFill>
                <a:srgbClr val="4E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8525086" y="4557733"/>
              <a:ext cx="252697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请在此处添加需要描述的内容，言简意赅，表明意图即可。请在此处添加需要描述的内容，言简意赅，表明意图即可。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第二章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64161" y="2592722"/>
            <a:ext cx="6329430" cy="3492000"/>
            <a:chOff x="-574765" y="962754"/>
            <a:chExt cx="7512710" cy="4144824"/>
          </a:xfrm>
        </p:grpSpPr>
        <p:sp>
          <p:nvSpPr>
            <p:cNvPr id="9" name="空心弧 8"/>
            <p:cNvSpPr/>
            <p:nvPr/>
          </p:nvSpPr>
          <p:spPr>
            <a:xfrm rot="8117420">
              <a:off x="-574765" y="2534195"/>
              <a:ext cx="2573383" cy="2573383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8858784">
              <a:off x="1051334" y="962754"/>
              <a:ext cx="2573383" cy="2573383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8117420">
              <a:off x="2677434" y="2534195"/>
              <a:ext cx="2573383" cy="2573383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18858784">
              <a:off x="4364562" y="1036774"/>
              <a:ext cx="2573383" cy="2573383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 rot="10537394">
            <a:off x="5754388" y="3916695"/>
            <a:ext cx="798773" cy="1146632"/>
            <a:chOff x="10898674" y="198977"/>
            <a:chExt cx="1103454" cy="1584000"/>
          </a:xfrm>
        </p:grpSpPr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 rot="2043898">
              <a:off x="10898674" y="198977"/>
              <a:ext cx="1103454" cy="1584000"/>
              <a:chOff x="4032564" y="502494"/>
              <a:chExt cx="4140000" cy="4968000"/>
            </a:xfrm>
          </p:grpSpPr>
          <p:sp>
            <p:nvSpPr>
              <p:cNvPr id="22" name="任意多边形 51"/>
              <p:cNvSpPr/>
              <p:nvPr/>
            </p:nvSpPr>
            <p:spPr>
              <a:xfrm rot="10800000">
                <a:off x="4032564" y="2760690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52"/>
              <p:cNvSpPr/>
              <p:nvPr/>
            </p:nvSpPr>
            <p:spPr>
              <a:xfrm rot="10800000" flipH="1">
                <a:off x="6103113" y="2759548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>
                <a:grpSpLocks noChangeAspect="1"/>
              </p:cNvGrpSpPr>
              <p:nvPr/>
            </p:nvGrpSpPr>
            <p:grpSpPr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36" name="任意多边形 65"/>
                  <p:cNvSpPr/>
                  <p:nvPr/>
                </p:nvSpPr>
                <p:spPr>
                  <a:xfrm>
                    <a:off x="6475825" y="3152730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66"/>
                  <p:cNvSpPr/>
                  <p:nvPr/>
                </p:nvSpPr>
                <p:spPr>
                  <a:xfrm flipH="1">
                    <a:off x="5249595" y="3150385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34" name="任意多边形 63"/>
                  <p:cNvSpPr>
                    <a:spLocks noChangeAspect="1"/>
                  </p:cNvSpPr>
                  <p:nvPr/>
                </p:nvSpPr>
                <p:spPr>
                  <a:xfrm>
                    <a:off x="7282060" y="384952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任意多边形 64"/>
                  <p:cNvSpPr>
                    <a:spLocks noChangeAspect="1"/>
                  </p:cNvSpPr>
                  <p:nvPr/>
                </p:nvSpPr>
                <p:spPr>
                  <a:xfrm flipH="1">
                    <a:off x="6590397" y="382604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32" name="任意多边形 61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任意多边形 62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30" name="任意多边形 59"/>
                  <p:cNvSpPr/>
                  <p:nvPr/>
                </p:nvSpPr>
                <p:spPr>
                  <a:xfrm>
                    <a:off x="609718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任意多边形 60"/>
                  <p:cNvSpPr/>
                  <p:nvPr/>
                </p:nvSpPr>
                <p:spPr>
                  <a:xfrm flipH="1">
                    <a:off x="446703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5" name="任意多边形 54"/>
              <p:cNvSpPr/>
              <p:nvPr/>
            </p:nvSpPr>
            <p:spPr>
              <a:xfrm>
                <a:off x="5396882" y="1108223"/>
                <a:ext cx="1347664" cy="260748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 rot="2215323">
              <a:off x="11423332" y="576244"/>
              <a:ext cx="359245" cy="360000"/>
              <a:chOff x="4011923" y="917922"/>
              <a:chExt cx="4327014" cy="4336103"/>
            </a:xfrm>
          </p:grpSpPr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4018937" y="934025"/>
                <a:ext cx="4320000" cy="43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46"/>
              <p:cNvSpPr/>
              <p:nvPr/>
            </p:nvSpPr>
            <p:spPr>
              <a:xfrm rot="2011872">
                <a:off x="4770727" y="1561426"/>
                <a:ext cx="3561122" cy="3293807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47"/>
              <p:cNvSpPr/>
              <p:nvPr/>
            </p:nvSpPr>
            <p:spPr>
              <a:xfrm>
                <a:off x="5162223" y="2152409"/>
                <a:ext cx="1950718" cy="2675497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48"/>
              <p:cNvSpPr>
                <a:spLocks noChangeAspect="1"/>
              </p:cNvSpPr>
              <p:nvPr/>
            </p:nvSpPr>
            <p:spPr>
              <a:xfrm>
                <a:off x="4543320" y="1393942"/>
                <a:ext cx="3164526" cy="1584000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49"/>
              <p:cNvSpPr/>
              <p:nvPr/>
            </p:nvSpPr>
            <p:spPr>
              <a:xfrm>
                <a:off x="5243937" y="2368509"/>
                <a:ext cx="1735141" cy="202706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50"/>
              <p:cNvSpPr>
                <a:spLocks noChangeAspect="1"/>
              </p:cNvSpPr>
              <p:nvPr/>
            </p:nvSpPr>
            <p:spPr>
              <a:xfrm>
                <a:off x="4011923" y="917922"/>
                <a:ext cx="4320000" cy="4320000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7858487" y="2421145"/>
            <a:ext cx="279681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sz="4000" dirty="0"/>
              <a:t>请输入标题</a:t>
            </a:r>
            <a:endParaRPr lang="zh-CN" altLang="en-US" sz="4000" dirty="0"/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200383" y="2289300"/>
            <a:ext cx="573999" cy="573997"/>
            <a:chOff x="2522863" y="2324503"/>
            <a:chExt cx="1038917" cy="1038912"/>
          </a:xfrm>
        </p:grpSpPr>
        <p:sp>
          <p:nvSpPr>
            <p:cNvPr id="44" name="椭圆 43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37063" y="2368165"/>
              <a:ext cx="612770" cy="835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3</a:t>
              </a:r>
              <a:endParaRPr lang="zh-CN" altLang="en-US" sz="2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3801158" y="5476489"/>
            <a:ext cx="573999" cy="573997"/>
            <a:chOff x="2522863" y="2324503"/>
            <a:chExt cx="1038917" cy="1038912"/>
          </a:xfrm>
        </p:grpSpPr>
        <p:sp>
          <p:nvSpPr>
            <p:cNvPr id="47" name="椭圆 46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37063" y="2368165"/>
              <a:ext cx="612770" cy="835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</a:t>
              </a:r>
              <a:endParaRPr lang="zh-CN" altLang="en-US" sz="2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2358548" y="2216216"/>
            <a:ext cx="573999" cy="573997"/>
            <a:chOff x="2522863" y="2324503"/>
            <a:chExt cx="1038917" cy="1038912"/>
          </a:xfrm>
        </p:grpSpPr>
        <p:sp>
          <p:nvSpPr>
            <p:cNvPr id="50" name="椭圆 49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37063" y="2368165"/>
              <a:ext cx="612770" cy="835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</a:t>
              </a:r>
              <a:endParaRPr lang="zh-CN" altLang="en-US" sz="2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73958" y="3435479"/>
            <a:ext cx="4839355" cy="2260238"/>
            <a:chOff x="6873958" y="3435479"/>
            <a:chExt cx="4839355" cy="2260238"/>
          </a:xfrm>
        </p:grpSpPr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6873958" y="3435479"/>
              <a:ext cx="573999" cy="573997"/>
              <a:chOff x="2522863" y="2324503"/>
              <a:chExt cx="1038917" cy="103891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522863" y="2324503"/>
                <a:ext cx="1038917" cy="103891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737063" y="2368165"/>
                <a:ext cx="612770" cy="835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1</a:t>
                </a:r>
                <a:endParaRPr lang="zh-CN" altLang="en-US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6887021" y="4265100"/>
              <a:ext cx="573999" cy="573997"/>
              <a:chOff x="2522863" y="2324503"/>
              <a:chExt cx="1038917" cy="103891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522863" y="2324503"/>
                <a:ext cx="1038917" cy="103891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2737063" y="2368165"/>
                <a:ext cx="612770" cy="835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2</a:t>
                </a:r>
                <a:endParaRPr lang="zh-CN" altLang="en-US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grpSp>
          <p:nvGrpSpPr>
            <p:cNvPr id="58" name="组合 57"/>
            <p:cNvGrpSpPr>
              <a:grpSpLocks noChangeAspect="1"/>
            </p:cNvGrpSpPr>
            <p:nvPr/>
          </p:nvGrpSpPr>
          <p:grpSpPr>
            <a:xfrm>
              <a:off x="6897496" y="5121720"/>
              <a:ext cx="573999" cy="573997"/>
              <a:chOff x="2522863" y="2324503"/>
              <a:chExt cx="1038917" cy="103891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2522863" y="2324503"/>
                <a:ext cx="1038917" cy="103891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737063" y="2368165"/>
                <a:ext cx="612770" cy="835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3</a:t>
                </a:r>
                <a:endParaRPr lang="zh-CN" altLang="en-US" sz="2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7521189" y="3459602"/>
              <a:ext cx="407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7521189" y="4380623"/>
              <a:ext cx="407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635129" y="5151652"/>
              <a:ext cx="407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5554" y="4517072"/>
            <a:ext cx="12324704" cy="2359977"/>
            <a:chOff x="-75554" y="4517072"/>
            <a:chExt cx="12324704" cy="2359977"/>
          </a:xfrm>
        </p:grpSpPr>
        <p:sp>
          <p:nvSpPr>
            <p:cNvPr id="8" name="任意多边形 40"/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9"/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365250" y="5850254"/>
            <a:ext cx="22860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7601" y="5829302"/>
            <a:ext cx="228598" cy="228598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0800" y="5295900"/>
            <a:ext cx="22860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4823887" y="5583872"/>
            <a:ext cx="226378" cy="226378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81" y="558005"/>
            <a:ext cx="1927862" cy="1091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4" y="1317970"/>
            <a:ext cx="1137045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2120" y="1576539"/>
            <a:ext cx="3425959" cy="2270765"/>
            <a:chOff x="992120" y="1576539"/>
            <a:chExt cx="3425959" cy="2270765"/>
          </a:xfrm>
        </p:grpSpPr>
        <p:grpSp>
          <p:nvGrpSpPr>
            <p:cNvPr id="26" name="组合 25"/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/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圆角矩形 49"/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50"/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8"/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52"/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8"/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/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46"/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5367165" y="1763328"/>
            <a:ext cx="44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Dosis" panose="02010503020202060003" pitchFamily="2" charset="0"/>
              </a:defRPr>
            </a:lvl1pPr>
          </a:lstStyle>
          <a:p>
            <a:r>
              <a:rPr lang="en-GB" altLang="zh-CN" sz="72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</a:t>
            </a:r>
            <a:r>
              <a:rPr lang="en-US" altLang="zh-CN" sz="72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Three</a:t>
            </a:r>
            <a:endParaRPr lang="zh-CN" altLang="en-US" sz="72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84922" y="2907966"/>
            <a:ext cx="3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第三章</a:t>
            </a:r>
            <a:r>
              <a:rPr lang="zh-CN" altLang="en-US" sz="36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标题</a:t>
            </a:r>
            <a:endParaRPr lang="zh-CN" altLang="en-US" sz="36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057900" y="6567169"/>
            <a:ext cx="226378" cy="22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7236778" y="6451758"/>
            <a:ext cx="230822" cy="230822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10397966" y="6596379"/>
            <a:ext cx="118746" cy="118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1086941" y="6085204"/>
            <a:ext cx="175896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11974510" y="6419212"/>
            <a:ext cx="178438" cy="178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99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/>
      <p:bldP spid="3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第三章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sp>
        <p:nvSpPr>
          <p:cNvPr id="33" name="弧形 32"/>
          <p:cNvSpPr/>
          <p:nvPr/>
        </p:nvSpPr>
        <p:spPr>
          <a:xfrm rot="2700000">
            <a:off x="-2481704" y="171012"/>
            <a:ext cx="7434477" cy="7434477"/>
          </a:xfrm>
          <a:prstGeom prst="arc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5220758" y="1760076"/>
            <a:ext cx="5384750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519493" y="3429000"/>
            <a:ext cx="53847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  <a:p>
            <a:pPr>
              <a:lnSpc>
                <a:spcPts val="25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084377" y="5429820"/>
            <a:ext cx="53847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  <a:p>
            <a:pPr>
              <a:lnSpc>
                <a:spcPts val="25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61284" y="1471157"/>
            <a:ext cx="1148576" cy="1148576"/>
            <a:chOff x="3861284" y="1471157"/>
            <a:chExt cx="1148576" cy="1148576"/>
          </a:xfrm>
        </p:grpSpPr>
        <p:sp>
          <p:nvSpPr>
            <p:cNvPr id="34" name="椭圆 33"/>
            <p:cNvSpPr/>
            <p:nvPr/>
          </p:nvSpPr>
          <p:spPr>
            <a:xfrm>
              <a:off x="3861284" y="1471157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77" y="1614828"/>
              <a:ext cx="840800" cy="945175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3861284" y="5243416"/>
            <a:ext cx="1148576" cy="1148576"/>
            <a:chOff x="3861284" y="5243416"/>
            <a:chExt cx="1148576" cy="1148576"/>
          </a:xfrm>
        </p:grpSpPr>
        <p:sp>
          <p:nvSpPr>
            <p:cNvPr id="36" name="椭圆 35"/>
            <p:cNvSpPr/>
            <p:nvPr/>
          </p:nvSpPr>
          <p:spPr>
            <a:xfrm>
              <a:off x="3861284" y="5243416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745" y="5349902"/>
              <a:ext cx="717585" cy="850063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4358477" y="3247834"/>
            <a:ext cx="1148576" cy="1148576"/>
            <a:chOff x="4358477" y="3247834"/>
            <a:chExt cx="1148576" cy="1148576"/>
          </a:xfrm>
        </p:grpSpPr>
        <p:sp>
          <p:nvSpPr>
            <p:cNvPr id="35" name="椭圆 34"/>
            <p:cNvSpPr/>
            <p:nvPr/>
          </p:nvSpPr>
          <p:spPr>
            <a:xfrm>
              <a:off x="4358477" y="3247834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906" y="3365623"/>
              <a:ext cx="776164" cy="872516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0" y="2575284"/>
            <a:ext cx="3607697" cy="282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第三章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sp>
        <p:nvSpPr>
          <p:cNvPr id="8" name="Arc 324"/>
          <p:cNvSpPr/>
          <p:nvPr/>
        </p:nvSpPr>
        <p:spPr>
          <a:xfrm>
            <a:off x="4095751" y="1905000"/>
            <a:ext cx="2618316" cy="1998133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grpSp>
        <p:nvGrpSpPr>
          <p:cNvPr id="9" name="Group 343"/>
          <p:cNvGrpSpPr/>
          <p:nvPr/>
        </p:nvGrpSpPr>
        <p:grpSpPr bwMode="auto">
          <a:xfrm>
            <a:off x="6096001" y="2190751"/>
            <a:ext cx="4667251" cy="1107808"/>
            <a:chOff x="4572000" y="1643056"/>
            <a:chExt cx="3499725" cy="830869"/>
          </a:xfrm>
        </p:grpSpPr>
        <p:sp>
          <p:nvSpPr>
            <p:cNvPr id="10" name="Rectangle 33"/>
            <p:cNvSpPr/>
            <p:nvPr/>
          </p:nvSpPr>
          <p:spPr>
            <a:xfrm>
              <a:off x="4572000" y="1643056"/>
              <a:ext cx="1571264" cy="28474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865" dirty="0"/>
                <a:t>请</a:t>
              </a:r>
              <a:r>
                <a:rPr lang="zh-CN" altLang="en-US" sz="1865" dirty="0" smtClean="0"/>
                <a:t>在此处输入标题</a:t>
              </a:r>
              <a:endParaRPr lang="en-US" altLang="en-US" sz="1865" dirty="0">
                <a:solidFill>
                  <a:srgbClr val="262626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1" name="Rectangle 325"/>
            <p:cNvSpPr/>
            <p:nvPr/>
          </p:nvSpPr>
          <p:spPr>
            <a:xfrm>
              <a:off x="4572000" y="1943098"/>
              <a:ext cx="3499725" cy="53082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2" name="Group 344"/>
          <p:cNvGrpSpPr/>
          <p:nvPr/>
        </p:nvGrpSpPr>
        <p:grpSpPr bwMode="auto">
          <a:xfrm>
            <a:off x="6191251" y="3714748"/>
            <a:ext cx="4757261" cy="412933"/>
            <a:chOff x="4643438" y="2786064"/>
            <a:chExt cx="3567924" cy="309219"/>
          </a:xfrm>
        </p:grpSpPr>
        <p:sp>
          <p:nvSpPr>
            <p:cNvPr id="13" name="Rectangle 330"/>
            <p:cNvSpPr/>
            <p:nvPr/>
          </p:nvSpPr>
          <p:spPr>
            <a:xfrm>
              <a:off x="5072060" y="2786064"/>
              <a:ext cx="3139302" cy="30921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grpSp>
          <p:nvGrpSpPr>
            <p:cNvPr id="14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15" name="Oval 326"/>
              <p:cNvSpPr/>
              <p:nvPr/>
            </p:nvSpPr>
            <p:spPr>
              <a:xfrm>
                <a:off x="4643438" y="2786064"/>
                <a:ext cx="288923" cy="288476"/>
              </a:xfrm>
              <a:prstGeom prst="ellipse">
                <a:avLst/>
              </a:pr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Freeform 26"/>
              <p:cNvSpPr/>
              <p:nvPr/>
            </p:nvSpPr>
            <p:spPr bwMode="auto">
              <a:xfrm>
                <a:off x="4735512" y="2871656"/>
                <a:ext cx="114299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7" name="Group 346"/>
          <p:cNvGrpSpPr/>
          <p:nvPr/>
        </p:nvGrpSpPr>
        <p:grpSpPr bwMode="auto">
          <a:xfrm>
            <a:off x="6191251" y="4857747"/>
            <a:ext cx="4757260" cy="412933"/>
            <a:chOff x="4643438" y="3643320"/>
            <a:chExt cx="3568530" cy="309219"/>
          </a:xfrm>
        </p:grpSpPr>
        <p:sp>
          <p:nvSpPr>
            <p:cNvPr id="18" name="Rectangle 335"/>
            <p:cNvSpPr/>
            <p:nvPr/>
          </p:nvSpPr>
          <p:spPr>
            <a:xfrm>
              <a:off x="5072133" y="3643320"/>
              <a:ext cx="3139835" cy="30921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grpSp>
          <p:nvGrpSpPr>
            <p:cNvPr id="19" name="Group 341"/>
            <p:cNvGrpSpPr/>
            <p:nvPr/>
          </p:nvGrpSpPr>
          <p:grpSpPr bwMode="auto"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20" name="Oval 328"/>
              <p:cNvSpPr/>
              <p:nvPr/>
            </p:nvSpPr>
            <p:spPr>
              <a:xfrm>
                <a:off x="4643438" y="3643320"/>
                <a:ext cx="288972" cy="288476"/>
              </a:xfrm>
              <a:prstGeom prst="ellipse">
                <a:avLst/>
              </a:prstGeom>
              <a:solidFill>
                <a:srgbClr val="E75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Freeform 26"/>
              <p:cNvSpPr/>
              <p:nvPr/>
            </p:nvSpPr>
            <p:spPr bwMode="auto">
              <a:xfrm>
                <a:off x="4735528" y="3728912"/>
                <a:ext cx="114319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2" name="Group 1346"/>
          <p:cNvGrpSpPr>
            <a:grpSpLocks noChangeAspect="1"/>
          </p:cNvGrpSpPr>
          <p:nvPr/>
        </p:nvGrpSpPr>
        <p:grpSpPr bwMode="auto">
          <a:xfrm>
            <a:off x="829733" y="2529417"/>
            <a:ext cx="3541184" cy="3513667"/>
            <a:chOff x="4722" y="1422"/>
            <a:chExt cx="650" cy="645"/>
          </a:xfrm>
        </p:grpSpPr>
        <p:sp>
          <p:nvSpPr>
            <p:cNvPr id="23" name="Oval 1347"/>
            <p:cNvSpPr>
              <a:spLocks noChangeArrowheads="1"/>
            </p:cNvSpPr>
            <p:nvPr/>
          </p:nvSpPr>
          <p:spPr bwMode="auto">
            <a:xfrm>
              <a:off x="4722" y="1426"/>
              <a:ext cx="640" cy="641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4" name="Oval 1348"/>
            <p:cNvSpPr>
              <a:spLocks noChangeArrowheads="1"/>
            </p:cNvSpPr>
            <p:nvPr/>
          </p:nvSpPr>
          <p:spPr bwMode="auto">
            <a:xfrm>
              <a:off x="4806" y="1510"/>
              <a:ext cx="472" cy="473"/>
            </a:xfrm>
            <a:prstGeom prst="ellipse">
              <a:avLst/>
            </a:prstGeom>
            <a:solidFill>
              <a:srgbClr val="A5E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5" name="Freeform 1349"/>
            <p:cNvSpPr/>
            <p:nvPr/>
          </p:nvSpPr>
          <p:spPr bwMode="auto">
            <a:xfrm>
              <a:off x="5357" y="158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7 h 14"/>
                <a:gd name="T4" fmla="*/ 0 w 15"/>
                <a:gd name="T5" fmla="*/ 7 h 14"/>
                <a:gd name="T6" fmla="*/ 5 w 15"/>
                <a:gd name="T7" fmla="*/ 9 h 14"/>
                <a:gd name="T8" fmla="*/ 7 w 15"/>
                <a:gd name="T9" fmla="*/ 14 h 14"/>
                <a:gd name="T10" fmla="*/ 7 w 15"/>
                <a:gd name="T11" fmla="*/ 9 h 14"/>
                <a:gd name="T12" fmla="*/ 15 w 15"/>
                <a:gd name="T13" fmla="*/ 7 h 14"/>
                <a:gd name="T14" fmla="*/ 7 w 15"/>
                <a:gd name="T15" fmla="*/ 7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6" name="Freeform 1350"/>
            <p:cNvSpPr/>
            <p:nvPr/>
          </p:nvSpPr>
          <p:spPr bwMode="auto">
            <a:xfrm>
              <a:off x="5023" y="1543"/>
              <a:ext cx="186" cy="371"/>
            </a:xfrm>
            <a:custGeom>
              <a:avLst/>
              <a:gdLst>
                <a:gd name="T0" fmla="*/ 0 w 78"/>
                <a:gd name="T1" fmla="*/ 155 h 155"/>
                <a:gd name="T2" fmla="*/ 78 w 78"/>
                <a:gd name="T3" fmla="*/ 78 h 155"/>
                <a:gd name="T4" fmla="*/ 0 w 7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55">
                  <a:moveTo>
                    <a:pt x="0" y="155"/>
                  </a:moveTo>
                  <a:cubicBezTo>
                    <a:pt x="43" y="155"/>
                    <a:pt x="78" y="120"/>
                    <a:pt x="78" y="78"/>
                  </a:cubicBezTo>
                  <a:cubicBezTo>
                    <a:pt x="78" y="35"/>
                    <a:pt x="43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7" name="Freeform 1351"/>
            <p:cNvSpPr/>
            <p:nvPr/>
          </p:nvSpPr>
          <p:spPr bwMode="auto">
            <a:xfrm>
              <a:off x="4839" y="1543"/>
              <a:ext cx="184" cy="371"/>
            </a:xfrm>
            <a:custGeom>
              <a:avLst/>
              <a:gdLst>
                <a:gd name="T0" fmla="*/ 77 w 77"/>
                <a:gd name="T1" fmla="*/ 0 h 155"/>
                <a:gd name="T2" fmla="*/ 0 w 77"/>
                <a:gd name="T3" fmla="*/ 78 h 155"/>
                <a:gd name="T4" fmla="*/ 77 w 77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20"/>
                    <a:pt x="34" y="155"/>
                    <a:pt x="77" y="155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8" name="Freeform 1352"/>
            <p:cNvSpPr/>
            <p:nvPr/>
          </p:nvSpPr>
          <p:spPr bwMode="auto">
            <a:xfrm>
              <a:off x="5169" y="1780"/>
              <a:ext cx="33" cy="45"/>
            </a:xfrm>
            <a:custGeom>
              <a:avLst/>
              <a:gdLst>
                <a:gd name="T0" fmla="*/ 13 w 14"/>
                <a:gd name="T1" fmla="*/ 0 h 19"/>
                <a:gd name="T2" fmla="*/ 11 w 14"/>
                <a:gd name="T3" fmla="*/ 1 h 19"/>
                <a:gd name="T4" fmla="*/ 9 w 14"/>
                <a:gd name="T5" fmla="*/ 2 h 19"/>
                <a:gd name="T6" fmla="*/ 7 w 14"/>
                <a:gd name="T7" fmla="*/ 4 h 19"/>
                <a:gd name="T8" fmla="*/ 6 w 14"/>
                <a:gd name="T9" fmla="*/ 4 h 19"/>
                <a:gd name="T10" fmla="*/ 4 w 14"/>
                <a:gd name="T11" fmla="*/ 6 h 19"/>
                <a:gd name="T12" fmla="*/ 4 w 14"/>
                <a:gd name="T13" fmla="*/ 6 h 19"/>
                <a:gd name="T14" fmla="*/ 3 w 14"/>
                <a:gd name="T15" fmla="*/ 6 h 19"/>
                <a:gd name="T16" fmla="*/ 3 w 14"/>
                <a:gd name="T17" fmla="*/ 7 h 19"/>
                <a:gd name="T18" fmla="*/ 1 w 14"/>
                <a:gd name="T19" fmla="*/ 10 h 19"/>
                <a:gd name="T20" fmla="*/ 0 w 14"/>
                <a:gd name="T21" fmla="*/ 13 h 19"/>
                <a:gd name="T22" fmla="*/ 1 w 14"/>
                <a:gd name="T23" fmla="*/ 15 h 19"/>
                <a:gd name="T24" fmla="*/ 1 w 14"/>
                <a:gd name="T25" fmla="*/ 16 h 19"/>
                <a:gd name="T26" fmla="*/ 1 w 14"/>
                <a:gd name="T27" fmla="*/ 17 h 19"/>
                <a:gd name="T28" fmla="*/ 2 w 14"/>
                <a:gd name="T29" fmla="*/ 19 h 19"/>
                <a:gd name="T30" fmla="*/ 5 w 14"/>
                <a:gd name="T31" fmla="*/ 19 h 19"/>
                <a:gd name="T32" fmla="*/ 6 w 14"/>
                <a:gd name="T33" fmla="*/ 18 h 19"/>
                <a:gd name="T34" fmla="*/ 14 w 14"/>
                <a:gd name="T35" fmla="*/ 0 h 19"/>
                <a:gd name="T36" fmla="*/ 13 w 1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9" y="2"/>
                    <a:pt x="9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10"/>
                    <a:pt x="1" y="10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9" y="13"/>
                    <a:pt x="12" y="6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29" name="Freeform 1353"/>
            <p:cNvSpPr/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3 w 50"/>
                <a:gd name="T99" fmla="*/ 49 h 114"/>
                <a:gd name="T100" fmla="*/ 5 w 50"/>
                <a:gd name="T101" fmla="*/ 49 h 114"/>
                <a:gd name="T102" fmla="*/ 13 w 50"/>
                <a:gd name="T103" fmla="*/ 57 h 114"/>
                <a:gd name="T104" fmla="*/ 17 w 50"/>
                <a:gd name="T105" fmla="*/ 60 h 114"/>
                <a:gd name="T106" fmla="*/ 22 w 50"/>
                <a:gd name="T107" fmla="*/ 63 h 114"/>
                <a:gd name="T108" fmla="*/ 20 w 50"/>
                <a:gd name="T109" fmla="*/ 71 h 114"/>
                <a:gd name="T110" fmla="*/ 22 w 50"/>
                <a:gd name="T11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8" y="18"/>
                    <a:pt x="2" y="31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0" name="Freeform 1354"/>
            <p:cNvSpPr/>
            <p:nvPr/>
          </p:nvSpPr>
          <p:spPr bwMode="auto">
            <a:xfrm>
              <a:off x="4915" y="167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1" name="Freeform 1355"/>
            <p:cNvSpPr/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0 w 16"/>
                <a:gd name="T23" fmla="*/ 11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2" name="Freeform 1356"/>
            <p:cNvSpPr/>
            <p:nvPr/>
          </p:nvSpPr>
          <p:spPr bwMode="auto">
            <a:xfrm>
              <a:off x="4975" y="1584"/>
              <a:ext cx="222" cy="241"/>
            </a:xfrm>
            <a:custGeom>
              <a:avLst/>
              <a:gdLst>
                <a:gd name="T0" fmla="*/ 32 w 93"/>
                <a:gd name="T1" fmla="*/ 93 h 101"/>
                <a:gd name="T2" fmla="*/ 38 w 93"/>
                <a:gd name="T3" fmla="*/ 73 h 101"/>
                <a:gd name="T4" fmla="*/ 39 w 93"/>
                <a:gd name="T5" fmla="*/ 64 h 101"/>
                <a:gd name="T6" fmla="*/ 33 w 93"/>
                <a:gd name="T7" fmla="*/ 53 h 101"/>
                <a:gd name="T8" fmla="*/ 42 w 93"/>
                <a:gd name="T9" fmla="*/ 62 h 101"/>
                <a:gd name="T10" fmla="*/ 47 w 93"/>
                <a:gd name="T11" fmla="*/ 54 h 101"/>
                <a:gd name="T12" fmla="*/ 43 w 93"/>
                <a:gd name="T13" fmla="*/ 49 h 101"/>
                <a:gd name="T14" fmla="*/ 50 w 93"/>
                <a:gd name="T15" fmla="*/ 54 h 101"/>
                <a:gd name="T16" fmla="*/ 55 w 93"/>
                <a:gd name="T17" fmla="*/ 57 h 101"/>
                <a:gd name="T18" fmla="*/ 59 w 93"/>
                <a:gd name="T19" fmla="*/ 66 h 101"/>
                <a:gd name="T20" fmla="*/ 63 w 93"/>
                <a:gd name="T21" fmla="*/ 60 h 101"/>
                <a:gd name="T22" fmla="*/ 69 w 93"/>
                <a:gd name="T23" fmla="*/ 58 h 101"/>
                <a:gd name="T24" fmla="*/ 73 w 93"/>
                <a:gd name="T25" fmla="*/ 64 h 101"/>
                <a:gd name="T26" fmla="*/ 76 w 93"/>
                <a:gd name="T27" fmla="*/ 69 h 101"/>
                <a:gd name="T28" fmla="*/ 77 w 93"/>
                <a:gd name="T29" fmla="*/ 66 h 101"/>
                <a:gd name="T30" fmla="*/ 81 w 93"/>
                <a:gd name="T31" fmla="*/ 57 h 101"/>
                <a:gd name="T32" fmla="*/ 86 w 93"/>
                <a:gd name="T33" fmla="*/ 47 h 101"/>
                <a:gd name="T34" fmla="*/ 87 w 93"/>
                <a:gd name="T35" fmla="*/ 42 h 101"/>
                <a:gd name="T36" fmla="*/ 92 w 93"/>
                <a:gd name="T37" fmla="*/ 38 h 101"/>
                <a:gd name="T38" fmla="*/ 73 w 93"/>
                <a:gd name="T39" fmla="*/ 5 h 101"/>
                <a:gd name="T40" fmla="*/ 68 w 93"/>
                <a:gd name="T41" fmla="*/ 1 h 101"/>
                <a:gd name="T42" fmla="*/ 62 w 93"/>
                <a:gd name="T43" fmla="*/ 3 h 101"/>
                <a:gd name="T44" fmla="*/ 55 w 93"/>
                <a:gd name="T45" fmla="*/ 6 h 101"/>
                <a:gd name="T46" fmla="*/ 52 w 93"/>
                <a:gd name="T47" fmla="*/ 8 h 101"/>
                <a:gd name="T48" fmla="*/ 44 w 93"/>
                <a:gd name="T49" fmla="*/ 10 h 101"/>
                <a:gd name="T50" fmla="*/ 37 w 93"/>
                <a:gd name="T51" fmla="*/ 12 h 101"/>
                <a:gd name="T52" fmla="*/ 29 w 93"/>
                <a:gd name="T53" fmla="*/ 10 h 101"/>
                <a:gd name="T54" fmla="*/ 22 w 93"/>
                <a:gd name="T55" fmla="*/ 10 h 101"/>
                <a:gd name="T56" fmla="*/ 16 w 93"/>
                <a:gd name="T57" fmla="*/ 16 h 101"/>
                <a:gd name="T58" fmla="*/ 15 w 93"/>
                <a:gd name="T59" fmla="*/ 25 h 101"/>
                <a:gd name="T60" fmla="*/ 11 w 93"/>
                <a:gd name="T61" fmla="*/ 30 h 101"/>
                <a:gd name="T62" fmla="*/ 9 w 93"/>
                <a:gd name="T63" fmla="*/ 23 h 101"/>
                <a:gd name="T64" fmla="*/ 8 w 93"/>
                <a:gd name="T65" fmla="*/ 26 h 101"/>
                <a:gd name="T66" fmla="*/ 9 w 93"/>
                <a:gd name="T67" fmla="*/ 31 h 101"/>
                <a:gd name="T68" fmla="*/ 8 w 93"/>
                <a:gd name="T69" fmla="*/ 34 h 101"/>
                <a:gd name="T70" fmla="*/ 4 w 93"/>
                <a:gd name="T71" fmla="*/ 39 h 101"/>
                <a:gd name="T72" fmla="*/ 10 w 93"/>
                <a:gd name="T73" fmla="*/ 41 h 101"/>
                <a:gd name="T74" fmla="*/ 17 w 93"/>
                <a:gd name="T75" fmla="*/ 40 h 101"/>
                <a:gd name="T76" fmla="*/ 19 w 93"/>
                <a:gd name="T77" fmla="*/ 43 h 101"/>
                <a:gd name="T78" fmla="*/ 20 w 93"/>
                <a:gd name="T79" fmla="*/ 38 h 101"/>
                <a:gd name="T80" fmla="*/ 23 w 93"/>
                <a:gd name="T81" fmla="*/ 41 h 101"/>
                <a:gd name="T82" fmla="*/ 26 w 93"/>
                <a:gd name="T83" fmla="*/ 45 h 101"/>
                <a:gd name="T84" fmla="*/ 26 w 93"/>
                <a:gd name="T85" fmla="*/ 42 h 101"/>
                <a:gd name="T86" fmla="*/ 31 w 93"/>
                <a:gd name="T87" fmla="*/ 45 h 101"/>
                <a:gd name="T88" fmla="*/ 26 w 93"/>
                <a:gd name="T89" fmla="*/ 47 h 101"/>
                <a:gd name="T90" fmla="*/ 17 w 93"/>
                <a:gd name="T91" fmla="*/ 43 h 101"/>
                <a:gd name="T92" fmla="*/ 5 w 93"/>
                <a:gd name="T93" fmla="*/ 45 h 101"/>
                <a:gd name="T94" fmla="*/ 0 w 93"/>
                <a:gd name="T95" fmla="*/ 55 h 101"/>
                <a:gd name="T96" fmla="*/ 8 w 93"/>
                <a:gd name="T97" fmla="*/ 70 h 101"/>
                <a:gd name="T98" fmla="*/ 14 w 93"/>
                <a:gd name="T99" fmla="*/ 70 h 101"/>
                <a:gd name="T100" fmla="*/ 18 w 93"/>
                <a:gd name="T101" fmla="*/ 82 h 101"/>
                <a:gd name="T102" fmla="*/ 21 w 93"/>
                <a:gd name="T10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101">
                  <a:moveTo>
                    <a:pt x="26" y="100"/>
                  </a:moveTo>
                  <a:cubicBezTo>
                    <a:pt x="27" y="100"/>
                    <a:pt x="29" y="97"/>
                    <a:pt x="29" y="97"/>
                  </a:cubicBezTo>
                  <a:cubicBezTo>
                    <a:pt x="30" y="96"/>
                    <a:pt x="30" y="94"/>
                    <a:pt x="31" y="94"/>
                  </a:cubicBezTo>
                  <a:cubicBezTo>
                    <a:pt x="31" y="94"/>
                    <a:pt x="31" y="93"/>
                    <a:pt x="32" y="93"/>
                  </a:cubicBezTo>
                  <a:cubicBezTo>
                    <a:pt x="32" y="93"/>
                    <a:pt x="33" y="89"/>
                    <a:pt x="34" y="88"/>
                  </a:cubicBezTo>
                  <a:cubicBezTo>
                    <a:pt x="35" y="87"/>
                    <a:pt x="36" y="82"/>
                    <a:pt x="36" y="81"/>
                  </a:cubicBezTo>
                  <a:cubicBezTo>
                    <a:pt x="36" y="79"/>
                    <a:pt x="36" y="76"/>
                    <a:pt x="37" y="75"/>
                  </a:cubicBezTo>
                  <a:cubicBezTo>
                    <a:pt x="37" y="75"/>
                    <a:pt x="38" y="73"/>
                    <a:pt x="38" y="73"/>
                  </a:cubicBezTo>
                  <a:cubicBezTo>
                    <a:pt x="39" y="73"/>
                    <a:pt x="41" y="70"/>
                    <a:pt x="41" y="69"/>
                  </a:cubicBezTo>
                  <a:cubicBezTo>
                    <a:pt x="42" y="67"/>
                    <a:pt x="43" y="65"/>
                    <a:pt x="43" y="64"/>
                  </a:cubicBezTo>
                  <a:cubicBezTo>
                    <a:pt x="42" y="64"/>
                    <a:pt x="41" y="63"/>
                    <a:pt x="41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6" y="61"/>
                    <a:pt x="35" y="58"/>
                    <a:pt x="35" y="58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3" y="55"/>
                    <a:pt x="33" y="54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4" y="55"/>
                    <a:pt x="35" y="57"/>
                    <a:pt x="36" y="58"/>
                  </a:cubicBezTo>
                  <a:cubicBezTo>
                    <a:pt x="36" y="59"/>
                    <a:pt x="38" y="61"/>
                    <a:pt x="38" y="62"/>
                  </a:cubicBezTo>
                  <a:cubicBezTo>
                    <a:pt x="38" y="63"/>
                    <a:pt x="41" y="62"/>
                    <a:pt x="42" y="62"/>
                  </a:cubicBez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6" y="59"/>
                    <a:pt x="46" y="59"/>
                  </a:cubicBezTo>
                  <a:cubicBezTo>
                    <a:pt x="47" y="59"/>
                    <a:pt x="47" y="57"/>
                    <a:pt x="48" y="57"/>
                  </a:cubicBezTo>
                  <a:cubicBezTo>
                    <a:pt x="48" y="56"/>
                    <a:pt x="47" y="55"/>
                    <a:pt x="47" y="54"/>
                  </a:cubicBezTo>
                  <a:cubicBezTo>
                    <a:pt x="47" y="54"/>
                    <a:pt x="45" y="53"/>
                    <a:pt x="45" y="53"/>
                  </a:cubicBezTo>
                  <a:cubicBezTo>
                    <a:pt x="45" y="54"/>
                    <a:pt x="44" y="52"/>
                    <a:pt x="44" y="52"/>
                  </a:cubicBezTo>
                  <a:cubicBezTo>
                    <a:pt x="43" y="51"/>
                    <a:pt x="42" y="51"/>
                    <a:pt x="42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5" y="57"/>
                  </a:cubicBezTo>
                  <a:cubicBezTo>
                    <a:pt x="55" y="57"/>
                    <a:pt x="55" y="58"/>
                    <a:pt x="55" y="58"/>
                  </a:cubicBezTo>
                  <a:cubicBezTo>
                    <a:pt x="56" y="59"/>
                    <a:pt x="57" y="60"/>
                    <a:pt x="57" y="61"/>
                  </a:cubicBezTo>
                  <a:cubicBezTo>
                    <a:pt x="57" y="62"/>
                    <a:pt x="58" y="64"/>
                    <a:pt x="58" y="64"/>
                  </a:cubicBezTo>
                  <a:cubicBezTo>
                    <a:pt x="58" y="64"/>
                    <a:pt x="59" y="66"/>
                    <a:pt x="59" y="66"/>
                  </a:cubicBezTo>
                  <a:cubicBezTo>
                    <a:pt x="59" y="66"/>
                    <a:pt x="59" y="67"/>
                    <a:pt x="60" y="67"/>
                  </a:cubicBezTo>
                  <a:cubicBezTo>
                    <a:pt x="60" y="67"/>
                    <a:pt x="61" y="64"/>
                    <a:pt x="61" y="63"/>
                  </a:cubicBezTo>
                  <a:cubicBezTo>
                    <a:pt x="61" y="62"/>
                    <a:pt x="62" y="61"/>
                    <a:pt x="62" y="61"/>
                  </a:cubicBezTo>
                  <a:cubicBezTo>
                    <a:pt x="62" y="61"/>
                    <a:pt x="63" y="61"/>
                    <a:pt x="63" y="60"/>
                  </a:cubicBezTo>
                  <a:cubicBezTo>
                    <a:pt x="63" y="60"/>
                    <a:pt x="64" y="60"/>
                    <a:pt x="64" y="60"/>
                  </a:cubicBezTo>
                  <a:cubicBezTo>
                    <a:pt x="64" y="60"/>
                    <a:pt x="64" y="58"/>
                    <a:pt x="65" y="58"/>
                  </a:cubicBezTo>
                  <a:cubicBezTo>
                    <a:pt x="65" y="57"/>
                    <a:pt x="66" y="56"/>
                    <a:pt x="67" y="56"/>
                  </a:cubicBezTo>
                  <a:cubicBezTo>
                    <a:pt x="67" y="56"/>
                    <a:pt x="69" y="57"/>
                    <a:pt x="69" y="58"/>
                  </a:cubicBezTo>
                  <a:cubicBezTo>
                    <a:pt x="69" y="58"/>
                    <a:pt x="69" y="59"/>
                    <a:pt x="69" y="60"/>
                  </a:cubicBezTo>
                  <a:cubicBezTo>
                    <a:pt x="69" y="60"/>
                    <a:pt x="70" y="61"/>
                    <a:pt x="71" y="61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3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2" y="66"/>
                    <a:pt x="73" y="67"/>
                    <a:pt x="73" y="67"/>
                  </a:cubicBezTo>
                  <a:cubicBezTo>
                    <a:pt x="73" y="68"/>
                    <a:pt x="75" y="70"/>
                    <a:pt x="76" y="71"/>
                  </a:cubicBezTo>
                  <a:cubicBezTo>
                    <a:pt x="76" y="71"/>
                    <a:pt x="77" y="69"/>
                    <a:pt x="76" y="69"/>
                  </a:cubicBezTo>
                  <a:cubicBezTo>
                    <a:pt x="76" y="68"/>
                    <a:pt x="75" y="67"/>
                    <a:pt x="74" y="66"/>
                  </a:cubicBezTo>
                  <a:cubicBezTo>
                    <a:pt x="74" y="66"/>
                    <a:pt x="74" y="64"/>
                    <a:pt x="74" y="64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9" y="64"/>
                    <a:pt x="80" y="63"/>
                  </a:cubicBezTo>
                  <a:cubicBezTo>
                    <a:pt x="80" y="61"/>
                    <a:pt x="81" y="59"/>
                    <a:pt x="81" y="59"/>
                  </a:cubicBezTo>
                  <a:cubicBezTo>
                    <a:pt x="81" y="58"/>
                    <a:pt x="80" y="58"/>
                    <a:pt x="80" y="58"/>
                  </a:cubicBezTo>
                  <a:cubicBezTo>
                    <a:pt x="80" y="58"/>
                    <a:pt x="81" y="57"/>
                    <a:pt x="81" y="57"/>
                  </a:cubicBezTo>
                  <a:cubicBezTo>
                    <a:pt x="82" y="57"/>
                    <a:pt x="84" y="55"/>
                    <a:pt x="84" y="54"/>
                  </a:cubicBezTo>
                  <a:cubicBezTo>
                    <a:pt x="85" y="53"/>
                    <a:pt x="86" y="52"/>
                    <a:pt x="86" y="52"/>
                  </a:cubicBezTo>
                  <a:cubicBezTo>
                    <a:pt x="86" y="52"/>
                    <a:pt x="86" y="50"/>
                    <a:pt x="87" y="49"/>
                  </a:cubicBezTo>
                  <a:cubicBezTo>
                    <a:pt x="87" y="49"/>
                    <a:pt x="86" y="47"/>
                    <a:pt x="86" y="47"/>
                  </a:cubicBezTo>
                  <a:cubicBezTo>
                    <a:pt x="86" y="46"/>
                    <a:pt x="85" y="46"/>
                    <a:pt x="85" y="45"/>
                  </a:cubicBezTo>
                  <a:cubicBezTo>
                    <a:pt x="85" y="45"/>
                    <a:pt x="85" y="44"/>
                    <a:pt x="85" y="44"/>
                  </a:cubicBezTo>
                  <a:cubicBezTo>
                    <a:pt x="85" y="43"/>
                    <a:pt x="86" y="43"/>
                    <a:pt x="86" y="43"/>
                  </a:cubicBezTo>
                  <a:cubicBezTo>
                    <a:pt x="86" y="43"/>
                    <a:pt x="87" y="42"/>
                    <a:pt x="87" y="42"/>
                  </a:cubicBezTo>
                  <a:cubicBezTo>
                    <a:pt x="87" y="41"/>
                    <a:pt x="87" y="42"/>
                    <a:pt x="87" y="42"/>
                  </a:cubicBezTo>
                  <a:cubicBezTo>
                    <a:pt x="88" y="43"/>
                    <a:pt x="88" y="45"/>
                    <a:pt x="89" y="45"/>
                  </a:cubicBezTo>
                  <a:cubicBezTo>
                    <a:pt x="89" y="45"/>
                    <a:pt x="91" y="43"/>
                    <a:pt x="91" y="41"/>
                  </a:cubicBezTo>
                  <a:cubicBezTo>
                    <a:pt x="90" y="40"/>
                    <a:pt x="91" y="38"/>
                    <a:pt x="92" y="38"/>
                  </a:cubicBezTo>
                  <a:cubicBezTo>
                    <a:pt x="92" y="38"/>
                    <a:pt x="93" y="36"/>
                    <a:pt x="93" y="36"/>
                  </a:cubicBezTo>
                  <a:cubicBezTo>
                    <a:pt x="89" y="24"/>
                    <a:pt x="83" y="1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4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ubicBezTo>
                    <a:pt x="71" y="3"/>
                    <a:pt x="71" y="2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6" y="0"/>
                    <a:pt x="65" y="1"/>
                    <a:pt x="65" y="1"/>
                  </a:cubicBezTo>
                  <a:cubicBezTo>
                    <a:pt x="65" y="2"/>
                    <a:pt x="63" y="2"/>
                    <a:pt x="63" y="2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2"/>
                    <a:pt x="61" y="3"/>
                    <a:pt x="60" y="3"/>
                  </a:cubicBezTo>
                  <a:cubicBezTo>
                    <a:pt x="59" y="3"/>
                    <a:pt x="58" y="4"/>
                    <a:pt x="58" y="4"/>
                  </a:cubicBezTo>
                  <a:cubicBezTo>
                    <a:pt x="57" y="4"/>
                    <a:pt x="56" y="5"/>
                    <a:pt x="56" y="5"/>
                  </a:cubicBezTo>
                  <a:cubicBezTo>
                    <a:pt x="56" y="5"/>
                    <a:pt x="55" y="6"/>
                    <a:pt x="55" y="6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56" y="8"/>
                    <a:pt x="55" y="8"/>
                    <a:pt x="54" y="7"/>
                  </a:cubicBezTo>
                  <a:cubicBezTo>
                    <a:pt x="54" y="7"/>
                    <a:pt x="53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9"/>
                    <a:pt x="44" y="10"/>
                    <a:pt x="44" y="10"/>
                  </a:cubicBezTo>
                  <a:cubicBezTo>
                    <a:pt x="43" y="9"/>
                    <a:pt x="43" y="11"/>
                    <a:pt x="43" y="11"/>
                  </a:cubicBezTo>
                  <a:cubicBezTo>
                    <a:pt x="44" y="11"/>
                    <a:pt x="42" y="11"/>
                    <a:pt x="41" y="11"/>
                  </a:cubicBezTo>
                  <a:cubicBezTo>
                    <a:pt x="41" y="11"/>
                    <a:pt x="38" y="12"/>
                    <a:pt x="38" y="12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6" y="11"/>
                    <a:pt x="36" y="11"/>
                  </a:cubicBezTo>
                  <a:cubicBezTo>
                    <a:pt x="35" y="11"/>
                    <a:pt x="35" y="13"/>
                    <a:pt x="34" y="13"/>
                  </a:cubicBezTo>
                  <a:cubicBezTo>
                    <a:pt x="34" y="14"/>
                    <a:pt x="33" y="12"/>
                    <a:pt x="32" y="11"/>
                  </a:cubicBezTo>
                  <a:cubicBezTo>
                    <a:pt x="31" y="11"/>
                    <a:pt x="29" y="10"/>
                    <a:pt x="29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3" y="9"/>
                    <a:pt x="23" y="9"/>
                  </a:cubicBezTo>
                  <a:cubicBezTo>
                    <a:pt x="22" y="10"/>
                    <a:pt x="22" y="9"/>
                    <a:pt x="22" y="10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7" y="14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3" y="19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2" y="29"/>
                    <a:pt x="11" y="29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7"/>
                    <a:pt x="11" y="25"/>
                    <a:pt x="10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7"/>
                    <a:pt x="7" y="29"/>
                    <a:pt x="7" y="29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9" y="31"/>
                    <a:pt x="8" y="32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8" y="34"/>
                  </a:cubicBezTo>
                  <a:cubicBezTo>
                    <a:pt x="8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7" y="37"/>
                    <a:pt x="6" y="37"/>
                  </a:cubicBezTo>
                  <a:cubicBezTo>
                    <a:pt x="5" y="37"/>
                    <a:pt x="4" y="39"/>
                    <a:pt x="4" y="39"/>
                  </a:cubicBezTo>
                  <a:cubicBezTo>
                    <a:pt x="4" y="40"/>
                    <a:pt x="4" y="42"/>
                    <a:pt x="5" y="42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7" y="44"/>
                    <a:pt x="8" y="43"/>
                    <a:pt x="9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1" y="40"/>
                    <a:pt x="12" y="39"/>
                    <a:pt x="13" y="38"/>
                  </a:cubicBezTo>
                  <a:cubicBezTo>
                    <a:pt x="13" y="38"/>
                    <a:pt x="15" y="38"/>
                    <a:pt x="15" y="38"/>
                  </a:cubicBezTo>
                  <a:cubicBezTo>
                    <a:pt x="16" y="37"/>
                    <a:pt x="15" y="39"/>
                    <a:pt x="15" y="40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40"/>
                    <a:pt x="19" y="40"/>
                  </a:cubicBezTo>
                  <a:cubicBezTo>
                    <a:pt x="20" y="41"/>
                    <a:pt x="20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2"/>
                    <a:pt x="21" y="42"/>
                  </a:cubicBezTo>
                  <a:cubicBezTo>
                    <a:pt x="21" y="41"/>
                    <a:pt x="21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0"/>
                    <a:pt x="21" y="38"/>
                    <a:pt x="20" y="38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3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5" y="44"/>
                    <a:pt x="25" y="42"/>
                    <a:pt x="25" y="42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6" y="40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31" y="44"/>
                    <a:pt x="31" y="45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1" y="47"/>
                    <a:pt x="31" y="47"/>
                  </a:cubicBezTo>
                  <a:cubicBezTo>
                    <a:pt x="31" y="48"/>
                    <a:pt x="28" y="47"/>
                    <a:pt x="26" y="47"/>
                  </a:cubicBezTo>
                  <a:cubicBezTo>
                    <a:pt x="25" y="47"/>
                    <a:pt x="23" y="48"/>
                    <a:pt x="23" y="48"/>
                  </a:cubicBezTo>
                  <a:cubicBezTo>
                    <a:pt x="22" y="48"/>
                    <a:pt x="20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7" y="43"/>
                    <a:pt x="15" y="43"/>
                    <a:pt x="14" y="43"/>
                  </a:cubicBezTo>
                  <a:cubicBezTo>
                    <a:pt x="14" y="44"/>
                    <a:pt x="10" y="44"/>
                    <a:pt x="9" y="44"/>
                  </a:cubicBezTo>
                  <a:cubicBezTo>
                    <a:pt x="9" y="45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1" y="55"/>
                    <a:pt x="0" y="55"/>
                  </a:cubicBezTo>
                  <a:cubicBezTo>
                    <a:pt x="0" y="56"/>
                    <a:pt x="0" y="60"/>
                    <a:pt x="0" y="61"/>
                  </a:cubicBezTo>
                  <a:cubicBezTo>
                    <a:pt x="0" y="63"/>
                    <a:pt x="1" y="66"/>
                    <a:pt x="1" y="66"/>
                  </a:cubicBezTo>
                  <a:cubicBezTo>
                    <a:pt x="2" y="67"/>
                    <a:pt x="4" y="69"/>
                    <a:pt x="4" y="69"/>
                  </a:cubicBezTo>
                  <a:cubicBezTo>
                    <a:pt x="5" y="70"/>
                    <a:pt x="7" y="70"/>
                    <a:pt x="8" y="70"/>
                  </a:cubicBezTo>
                  <a:cubicBezTo>
                    <a:pt x="9" y="70"/>
                    <a:pt x="10" y="69"/>
                    <a:pt x="10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3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0"/>
                    <a:pt x="16" y="73"/>
                    <a:pt x="16" y="73"/>
                  </a:cubicBezTo>
                  <a:cubicBezTo>
                    <a:pt x="16" y="74"/>
                    <a:pt x="16" y="77"/>
                    <a:pt x="17" y="78"/>
                  </a:cubicBezTo>
                  <a:cubicBezTo>
                    <a:pt x="17" y="79"/>
                    <a:pt x="18" y="81"/>
                    <a:pt x="18" y="82"/>
                  </a:cubicBezTo>
                  <a:cubicBezTo>
                    <a:pt x="18" y="83"/>
                    <a:pt x="17" y="86"/>
                    <a:pt x="17" y="87"/>
                  </a:cubicBezTo>
                  <a:cubicBezTo>
                    <a:pt x="17" y="88"/>
                    <a:pt x="18" y="91"/>
                    <a:pt x="19" y="91"/>
                  </a:cubicBezTo>
                  <a:cubicBezTo>
                    <a:pt x="19" y="92"/>
                    <a:pt x="19" y="94"/>
                    <a:pt x="19" y="95"/>
                  </a:cubicBezTo>
                  <a:cubicBezTo>
                    <a:pt x="19" y="95"/>
                    <a:pt x="21" y="98"/>
                    <a:pt x="21" y="99"/>
                  </a:cubicBezTo>
                  <a:cubicBezTo>
                    <a:pt x="22" y="101"/>
                    <a:pt x="25" y="101"/>
                    <a:pt x="26" y="10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3" name="Freeform 1357"/>
            <p:cNvSpPr/>
            <p:nvPr/>
          </p:nvSpPr>
          <p:spPr bwMode="auto">
            <a:xfrm>
              <a:off x="5188" y="1730"/>
              <a:ext cx="9" cy="9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1 w 4"/>
                <a:gd name="T9" fmla="*/ 1 h 4"/>
                <a:gd name="T10" fmla="*/ 0 w 4"/>
                <a:gd name="T11" fmla="*/ 2 h 4"/>
                <a:gd name="T12" fmla="*/ 0 w 4"/>
                <a:gd name="T13" fmla="*/ 3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4" name="Freeform 1358"/>
            <p:cNvSpPr/>
            <p:nvPr/>
          </p:nvSpPr>
          <p:spPr bwMode="auto">
            <a:xfrm>
              <a:off x="5181" y="1756"/>
              <a:ext cx="7" cy="1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3 w 3"/>
                <a:gd name="T11" fmla="*/ 3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5" name="Freeform 1359"/>
            <p:cNvSpPr/>
            <p:nvPr/>
          </p:nvSpPr>
          <p:spPr bwMode="auto">
            <a:xfrm>
              <a:off x="5166" y="1747"/>
              <a:ext cx="15" cy="1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1 h 8"/>
                <a:gd name="T4" fmla="*/ 5 w 6"/>
                <a:gd name="T5" fmla="*/ 0 h 8"/>
                <a:gd name="T6" fmla="*/ 1 w 6"/>
                <a:gd name="T7" fmla="*/ 4 h 8"/>
                <a:gd name="T8" fmla="*/ 0 w 6"/>
                <a:gd name="T9" fmla="*/ 7 h 8"/>
                <a:gd name="T10" fmla="*/ 3 w 6"/>
                <a:gd name="T11" fmla="*/ 8 h 8"/>
                <a:gd name="T12" fmla="*/ 4 w 6"/>
                <a:gd name="T13" fmla="*/ 8 h 8"/>
                <a:gd name="T14" fmla="*/ 4 w 6"/>
                <a:gd name="T15" fmla="*/ 8 h 8"/>
                <a:gd name="T16" fmla="*/ 5 w 6"/>
                <a:gd name="T17" fmla="*/ 6 h 8"/>
                <a:gd name="T18" fmla="*/ 6 w 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6" name="Freeform 1360"/>
            <p:cNvSpPr/>
            <p:nvPr/>
          </p:nvSpPr>
          <p:spPr bwMode="auto">
            <a:xfrm>
              <a:off x="5159" y="1768"/>
              <a:ext cx="17" cy="7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5 w 7"/>
                <a:gd name="T5" fmla="*/ 2 h 3"/>
                <a:gd name="T6" fmla="*/ 7 w 7"/>
                <a:gd name="T7" fmla="*/ 2 h 3"/>
                <a:gd name="T8" fmla="*/ 2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7" name="Freeform 1361"/>
            <p:cNvSpPr/>
            <p:nvPr/>
          </p:nvSpPr>
          <p:spPr bwMode="auto">
            <a:xfrm>
              <a:off x="5178" y="1711"/>
              <a:ext cx="5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8" name="Freeform 1362"/>
            <p:cNvSpPr/>
            <p:nvPr/>
          </p:nvSpPr>
          <p:spPr bwMode="auto">
            <a:xfrm>
              <a:off x="5183" y="1723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39" name="Freeform 1363"/>
            <p:cNvSpPr/>
            <p:nvPr/>
          </p:nvSpPr>
          <p:spPr bwMode="auto">
            <a:xfrm>
              <a:off x="5195" y="1754"/>
              <a:ext cx="7" cy="4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0" name="Freeform 1364"/>
            <p:cNvSpPr/>
            <p:nvPr/>
          </p:nvSpPr>
          <p:spPr bwMode="auto">
            <a:xfrm>
              <a:off x="5192" y="1687"/>
              <a:ext cx="12" cy="12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4 h 5"/>
                <a:gd name="T10" fmla="*/ 3 w 5"/>
                <a:gd name="T11" fmla="*/ 3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0 h 5"/>
                <a:gd name="T18" fmla="*/ 3 w 5"/>
                <a:gd name="T19" fmla="*/ 0 h 5"/>
                <a:gd name="T20" fmla="*/ 1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1" name="Freeform 1365"/>
            <p:cNvSpPr/>
            <p:nvPr/>
          </p:nvSpPr>
          <p:spPr bwMode="auto">
            <a:xfrm>
              <a:off x="5145" y="1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2" name="Freeform 1366"/>
            <p:cNvSpPr/>
            <p:nvPr/>
          </p:nvSpPr>
          <p:spPr bwMode="auto">
            <a:xfrm>
              <a:off x="5145" y="1747"/>
              <a:ext cx="14" cy="19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3 h 8"/>
                <a:gd name="T4" fmla="*/ 3 w 6"/>
                <a:gd name="T5" fmla="*/ 3 h 8"/>
                <a:gd name="T6" fmla="*/ 3 w 6"/>
                <a:gd name="T7" fmla="*/ 2 h 8"/>
                <a:gd name="T8" fmla="*/ 1 w 6"/>
                <a:gd name="T9" fmla="*/ 1 h 8"/>
                <a:gd name="T10" fmla="*/ 0 w 6"/>
                <a:gd name="T11" fmla="*/ 1 h 8"/>
                <a:gd name="T12" fmla="*/ 2 w 6"/>
                <a:gd name="T13" fmla="*/ 2 h 8"/>
                <a:gd name="T14" fmla="*/ 5 w 6"/>
                <a:gd name="T15" fmla="*/ 8 h 8"/>
                <a:gd name="T16" fmla="*/ 6 w 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5"/>
                    <a:pt x="5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3"/>
                    <a:pt x="5" y="8"/>
                    <a:pt x="5" y="8"/>
                  </a:cubicBezTo>
                  <a:cubicBezTo>
                    <a:pt x="6" y="8"/>
                    <a:pt x="6" y="7"/>
                    <a:pt x="6" y="6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3" name="Freeform 1367"/>
            <p:cNvSpPr/>
            <p:nvPr/>
          </p:nvSpPr>
          <p:spPr bwMode="auto">
            <a:xfrm>
              <a:off x="5121" y="1739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4" name="Freeform 1368"/>
            <p:cNvSpPr/>
            <p:nvPr/>
          </p:nvSpPr>
          <p:spPr bwMode="auto">
            <a:xfrm>
              <a:off x="5064" y="1780"/>
              <a:ext cx="11" cy="29"/>
            </a:xfrm>
            <a:custGeom>
              <a:avLst/>
              <a:gdLst>
                <a:gd name="T0" fmla="*/ 1 w 5"/>
                <a:gd name="T1" fmla="*/ 11 h 12"/>
                <a:gd name="T2" fmla="*/ 2 w 5"/>
                <a:gd name="T3" fmla="*/ 12 h 12"/>
                <a:gd name="T4" fmla="*/ 4 w 5"/>
                <a:gd name="T5" fmla="*/ 10 h 12"/>
                <a:gd name="T6" fmla="*/ 4 w 5"/>
                <a:gd name="T7" fmla="*/ 8 h 12"/>
                <a:gd name="T8" fmla="*/ 4 w 5"/>
                <a:gd name="T9" fmla="*/ 7 h 12"/>
                <a:gd name="T10" fmla="*/ 5 w 5"/>
                <a:gd name="T11" fmla="*/ 5 h 12"/>
                <a:gd name="T12" fmla="*/ 4 w 5"/>
                <a:gd name="T13" fmla="*/ 1 h 12"/>
                <a:gd name="T14" fmla="*/ 3 w 5"/>
                <a:gd name="T15" fmla="*/ 2 h 12"/>
                <a:gd name="T16" fmla="*/ 1 w 5"/>
                <a:gd name="T17" fmla="*/ 4 h 12"/>
                <a:gd name="T18" fmla="*/ 1 w 5"/>
                <a:gd name="T19" fmla="*/ 6 h 12"/>
                <a:gd name="T20" fmla="*/ 0 w 5"/>
                <a:gd name="T21" fmla="*/ 8 h 12"/>
                <a:gd name="T22" fmla="*/ 1 w 5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2">
                  <a:moveTo>
                    <a:pt x="1" y="11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4" y="1"/>
                    <a:pt x="4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5" name="Freeform 1369"/>
            <p:cNvSpPr/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6" name="Freeform 1370"/>
            <p:cNvSpPr/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32 w 32"/>
                <a:gd name="T1" fmla="*/ 3 h 29"/>
                <a:gd name="T2" fmla="*/ 30 w 32"/>
                <a:gd name="T3" fmla="*/ 3 h 29"/>
                <a:gd name="T4" fmla="*/ 28 w 32"/>
                <a:gd name="T5" fmla="*/ 3 h 29"/>
                <a:gd name="T6" fmla="*/ 28 w 32"/>
                <a:gd name="T7" fmla="*/ 1 h 29"/>
                <a:gd name="T8" fmla="*/ 28 w 32"/>
                <a:gd name="T9" fmla="*/ 0 h 29"/>
                <a:gd name="T10" fmla="*/ 25 w 32"/>
                <a:gd name="T11" fmla="*/ 0 h 29"/>
                <a:gd name="T12" fmla="*/ 23 w 32"/>
                <a:gd name="T13" fmla="*/ 0 h 29"/>
                <a:gd name="T14" fmla="*/ 20 w 32"/>
                <a:gd name="T15" fmla="*/ 0 h 29"/>
                <a:gd name="T16" fmla="*/ 15 w 32"/>
                <a:gd name="T17" fmla="*/ 0 h 29"/>
                <a:gd name="T18" fmla="*/ 14 w 32"/>
                <a:gd name="T19" fmla="*/ 2 h 29"/>
                <a:gd name="T20" fmla="*/ 11 w 32"/>
                <a:gd name="T21" fmla="*/ 2 h 29"/>
                <a:gd name="T22" fmla="*/ 5 w 32"/>
                <a:gd name="T23" fmla="*/ 4 h 29"/>
                <a:gd name="T24" fmla="*/ 3 w 32"/>
                <a:gd name="T25" fmla="*/ 6 h 29"/>
                <a:gd name="T26" fmla="*/ 2 w 32"/>
                <a:gd name="T27" fmla="*/ 7 h 29"/>
                <a:gd name="T28" fmla="*/ 0 w 32"/>
                <a:gd name="T29" fmla="*/ 8 h 29"/>
                <a:gd name="T30" fmla="*/ 0 w 32"/>
                <a:gd name="T31" fmla="*/ 9 h 29"/>
                <a:gd name="T32" fmla="*/ 1 w 32"/>
                <a:gd name="T33" fmla="*/ 9 h 29"/>
                <a:gd name="T34" fmla="*/ 3 w 32"/>
                <a:gd name="T35" fmla="*/ 9 h 29"/>
                <a:gd name="T36" fmla="*/ 1 w 32"/>
                <a:gd name="T37" fmla="*/ 10 h 29"/>
                <a:gd name="T38" fmla="*/ 2 w 32"/>
                <a:gd name="T39" fmla="*/ 11 h 29"/>
                <a:gd name="T40" fmla="*/ 4 w 32"/>
                <a:gd name="T41" fmla="*/ 11 h 29"/>
                <a:gd name="T42" fmla="*/ 6 w 32"/>
                <a:gd name="T43" fmla="*/ 12 h 29"/>
                <a:gd name="T44" fmla="*/ 7 w 32"/>
                <a:gd name="T45" fmla="*/ 14 h 29"/>
                <a:gd name="T46" fmla="*/ 7 w 32"/>
                <a:gd name="T47" fmla="*/ 16 h 29"/>
                <a:gd name="T48" fmla="*/ 9 w 32"/>
                <a:gd name="T49" fmla="*/ 16 h 29"/>
                <a:gd name="T50" fmla="*/ 8 w 32"/>
                <a:gd name="T51" fmla="*/ 17 h 29"/>
                <a:gd name="T52" fmla="*/ 9 w 32"/>
                <a:gd name="T53" fmla="*/ 19 h 29"/>
                <a:gd name="T54" fmla="*/ 9 w 32"/>
                <a:gd name="T55" fmla="*/ 20 h 29"/>
                <a:gd name="T56" fmla="*/ 8 w 32"/>
                <a:gd name="T57" fmla="*/ 21 h 29"/>
                <a:gd name="T58" fmla="*/ 10 w 32"/>
                <a:gd name="T59" fmla="*/ 26 h 29"/>
                <a:gd name="T60" fmla="*/ 11 w 32"/>
                <a:gd name="T61" fmla="*/ 29 h 29"/>
                <a:gd name="T62" fmla="*/ 12 w 32"/>
                <a:gd name="T63" fmla="*/ 29 h 29"/>
                <a:gd name="T64" fmla="*/ 13 w 32"/>
                <a:gd name="T65" fmla="*/ 29 h 29"/>
                <a:gd name="T66" fmla="*/ 14 w 32"/>
                <a:gd name="T67" fmla="*/ 27 h 29"/>
                <a:gd name="T68" fmla="*/ 16 w 32"/>
                <a:gd name="T69" fmla="*/ 23 h 29"/>
                <a:gd name="T70" fmla="*/ 18 w 32"/>
                <a:gd name="T71" fmla="*/ 23 h 29"/>
                <a:gd name="T72" fmla="*/ 19 w 32"/>
                <a:gd name="T73" fmla="*/ 22 h 29"/>
                <a:gd name="T74" fmla="*/ 22 w 32"/>
                <a:gd name="T75" fmla="*/ 21 h 29"/>
                <a:gd name="T76" fmla="*/ 24 w 32"/>
                <a:gd name="T77" fmla="*/ 18 h 29"/>
                <a:gd name="T78" fmla="*/ 23 w 32"/>
                <a:gd name="T79" fmla="*/ 18 h 29"/>
                <a:gd name="T80" fmla="*/ 23 w 32"/>
                <a:gd name="T81" fmla="*/ 17 h 29"/>
                <a:gd name="T82" fmla="*/ 25 w 32"/>
                <a:gd name="T83" fmla="*/ 17 h 29"/>
                <a:gd name="T84" fmla="*/ 26 w 32"/>
                <a:gd name="T85" fmla="*/ 16 h 29"/>
                <a:gd name="T86" fmla="*/ 26 w 32"/>
                <a:gd name="T87" fmla="*/ 16 h 29"/>
                <a:gd name="T88" fmla="*/ 26 w 32"/>
                <a:gd name="T89" fmla="*/ 15 h 29"/>
                <a:gd name="T90" fmla="*/ 28 w 32"/>
                <a:gd name="T91" fmla="*/ 12 h 29"/>
                <a:gd name="T92" fmla="*/ 29 w 32"/>
                <a:gd name="T93" fmla="*/ 10 h 29"/>
                <a:gd name="T94" fmla="*/ 28 w 32"/>
                <a:gd name="T95" fmla="*/ 8 h 29"/>
                <a:gd name="T96" fmla="*/ 29 w 32"/>
                <a:gd name="T97" fmla="*/ 8 h 29"/>
                <a:gd name="T98" fmla="*/ 29 w 32"/>
                <a:gd name="T99" fmla="*/ 6 h 29"/>
                <a:gd name="T100" fmla="*/ 30 w 32"/>
                <a:gd name="T101" fmla="*/ 5 h 29"/>
                <a:gd name="T102" fmla="*/ 32 w 32"/>
                <a:gd name="T103" fmla="*/ 4 h 29"/>
                <a:gd name="T104" fmla="*/ 32 w 32"/>
                <a:gd name="T10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32" y="3"/>
                  </a:move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7" name="Freeform 1371"/>
            <p:cNvSpPr/>
            <p:nvPr/>
          </p:nvSpPr>
          <p:spPr bwMode="auto">
            <a:xfrm>
              <a:off x="5011" y="1574"/>
              <a:ext cx="21" cy="17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1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4 h 7"/>
                <a:gd name="T10" fmla="*/ 3 w 9"/>
                <a:gd name="T11" fmla="*/ 4 h 7"/>
                <a:gd name="T12" fmla="*/ 3 w 9"/>
                <a:gd name="T13" fmla="*/ 5 h 7"/>
                <a:gd name="T14" fmla="*/ 3 w 9"/>
                <a:gd name="T15" fmla="*/ 6 h 7"/>
                <a:gd name="T16" fmla="*/ 4 w 9"/>
                <a:gd name="T17" fmla="*/ 7 h 7"/>
                <a:gd name="T18" fmla="*/ 6 w 9"/>
                <a:gd name="T19" fmla="*/ 5 h 7"/>
                <a:gd name="T20" fmla="*/ 8 w 9"/>
                <a:gd name="T21" fmla="*/ 5 h 7"/>
                <a:gd name="T22" fmla="*/ 8 w 9"/>
                <a:gd name="T23" fmla="*/ 3 h 7"/>
                <a:gd name="T24" fmla="*/ 6 w 9"/>
                <a:gd name="T25" fmla="*/ 2 h 7"/>
                <a:gd name="T26" fmla="*/ 5 w 9"/>
                <a:gd name="T27" fmla="*/ 2 h 7"/>
                <a:gd name="T28" fmla="*/ 4 w 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2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8" name="Freeform 1372"/>
            <p:cNvSpPr/>
            <p:nvPr/>
          </p:nvSpPr>
          <p:spPr bwMode="auto">
            <a:xfrm>
              <a:off x="5023" y="1572"/>
              <a:ext cx="17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1 h 2"/>
                <a:gd name="T4" fmla="*/ 3 w 7"/>
                <a:gd name="T5" fmla="*/ 0 h 2"/>
                <a:gd name="T6" fmla="*/ 0 w 7"/>
                <a:gd name="T7" fmla="*/ 1 h 2"/>
                <a:gd name="T8" fmla="*/ 4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49" name="Freeform 1373"/>
            <p:cNvSpPr/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0" name="Freeform 1374"/>
            <p:cNvSpPr/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1 h 4"/>
                <a:gd name="T4" fmla="*/ 1 w 6"/>
                <a:gd name="T5" fmla="*/ 0 h 4"/>
                <a:gd name="T6" fmla="*/ 1 w 6"/>
                <a:gd name="T7" fmla="*/ 1 h 4"/>
                <a:gd name="T8" fmla="*/ 1 w 6"/>
                <a:gd name="T9" fmla="*/ 2 h 4"/>
                <a:gd name="T10" fmla="*/ 1 w 6"/>
                <a:gd name="T11" fmla="*/ 3 h 4"/>
                <a:gd name="T12" fmla="*/ 2 w 6"/>
                <a:gd name="T13" fmla="*/ 4 h 4"/>
                <a:gd name="T14" fmla="*/ 3 w 6"/>
                <a:gd name="T15" fmla="*/ 4 h 4"/>
                <a:gd name="T16" fmla="*/ 5 w 6"/>
                <a:gd name="T17" fmla="*/ 4 h 4"/>
                <a:gd name="T18" fmla="*/ 6 w 6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1" name="Freeform 1375"/>
            <p:cNvSpPr/>
            <p:nvPr/>
          </p:nvSpPr>
          <p:spPr bwMode="auto">
            <a:xfrm>
              <a:off x="5068" y="1586"/>
              <a:ext cx="19" cy="22"/>
            </a:xfrm>
            <a:custGeom>
              <a:avLst/>
              <a:gdLst>
                <a:gd name="T0" fmla="*/ 5 w 8"/>
                <a:gd name="T1" fmla="*/ 3 h 9"/>
                <a:gd name="T2" fmla="*/ 8 w 8"/>
                <a:gd name="T3" fmla="*/ 1 h 9"/>
                <a:gd name="T4" fmla="*/ 8 w 8"/>
                <a:gd name="T5" fmla="*/ 0 h 9"/>
                <a:gd name="T6" fmla="*/ 7 w 8"/>
                <a:gd name="T7" fmla="*/ 1 h 9"/>
                <a:gd name="T8" fmla="*/ 3 w 8"/>
                <a:gd name="T9" fmla="*/ 2 h 9"/>
                <a:gd name="T10" fmla="*/ 1 w 8"/>
                <a:gd name="T11" fmla="*/ 3 h 9"/>
                <a:gd name="T12" fmla="*/ 0 w 8"/>
                <a:gd name="T13" fmla="*/ 7 h 9"/>
                <a:gd name="T14" fmla="*/ 1 w 8"/>
                <a:gd name="T15" fmla="*/ 9 h 9"/>
                <a:gd name="T16" fmla="*/ 3 w 8"/>
                <a:gd name="T17" fmla="*/ 9 h 9"/>
                <a:gd name="T18" fmla="*/ 2 w 8"/>
                <a:gd name="T19" fmla="*/ 6 h 9"/>
                <a:gd name="T20" fmla="*/ 5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5" y="3"/>
                  </a:moveTo>
                  <a:cubicBezTo>
                    <a:pt x="5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2" name="Freeform 1376"/>
            <p:cNvSpPr/>
            <p:nvPr/>
          </p:nvSpPr>
          <p:spPr bwMode="auto">
            <a:xfrm>
              <a:off x="5073" y="1572"/>
              <a:ext cx="5" cy="7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3" name="Freeform 1377"/>
            <p:cNvSpPr/>
            <p:nvPr/>
          </p:nvSpPr>
          <p:spPr bwMode="auto">
            <a:xfrm>
              <a:off x="5116" y="1577"/>
              <a:ext cx="10" cy="2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4" name="Freeform 1378"/>
            <p:cNvSpPr/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5" name="Freeform 1379"/>
            <p:cNvSpPr/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6" name="Freeform 1380"/>
            <p:cNvSpPr/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7" name="Freeform 1381"/>
            <p:cNvSpPr/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8" name="Freeform 1382"/>
            <p:cNvSpPr/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59" name="Freeform 1383"/>
            <p:cNvSpPr/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0" name="Freeform 1384"/>
            <p:cNvSpPr/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1" name="Freeform 1385"/>
            <p:cNvSpPr/>
            <p:nvPr/>
          </p:nvSpPr>
          <p:spPr bwMode="auto">
            <a:xfrm>
              <a:off x="5197" y="1758"/>
              <a:ext cx="10" cy="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2 h 3"/>
                <a:gd name="T8" fmla="*/ 3 w 4"/>
                <a:gd name="T9" fmla="*/ 3 h 3"/>
                <a:gd name="T10" fmla="*/ 4 w 4"/>
                <a:gd name="T11" fmla="*/ 0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2" name="Freeform 1386"/>
            <p:cNvSpPr/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15 w 50"/>
                <a:gd name="T99" fmla="*/ 10 h 114"/>
                <a:gd name="T100" fmla="*/ 11 w 50"/>
                <a:gd name="T101" fmla="*/ 15 h 114"/>
                <a:gd name="T102" fmla="*/ 9 w 50"/>
                <a:gd name="T103" fmla="*/ 20 h 114"/>
                <a:gd name="T104" fmla="*/ 6 w 50"/>
                <a:gd name="T105" fmla="*/ 25 h 114"/>
                <a:gd name="T106" fmla="*/ 4 w 50"/>
                <a:gd name="T107" fmla="*/ 30 h 114"/>
                <a:gd name="T108" fmla="*/ 2 w 50"/>
                <a:gd name="T109" fmla="*/ 39 h 114"/>
                <a:gd name="T110" fmla="*/ 1 w 50"/>
                <a:gd name="T111" fmla="*/ 48 h 114"/>
                <a:gd name="T112" fmla="*/ 3 w 50"/>
                <a:gd name="T113" fmla="*/ 47 h 114"/>
                <a:gd name="T114" fmla="*/ 11 w 50"/>
                <a:gd name="T115" fmla="*/ 56 h 114"/>
                <a:gd name="T116" fmla="*/ 17 w 50"/>
                <a:gd name="T117" fmla="*/ 59 h 114"/>
                <a:gd name="T118" fmla="*/ 21 w 50"/>
                <a:gd name="T119" fmla="*/ 62 h 114"/>
                <a:gd name="T120" fmla="*/ 21 w 50"/>
                <a:gd name="T121" fmla="*/ 67 h 114"/>
                <a:gd name="T122" fmla="*/ 22 w 50"/>
                <a:gd name="T1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7" y="22"/>
                    <a:pt x="7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3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1" y="41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3" name="Line 1387"/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4" name="Line 1388"/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5" name="Freeform 1389"/>
            <p:cNvSpPr/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10 w 16"/>
                <a:gd name="T23" fmla="*/ 4 h 11"/>
                <a:gd name="T24" fmla="*/ 7 w 16"/>
                <a:gd name="T25" fmla="*/ 6 h 11"/>
                <a:gd name="T26" fmla="*/ 6 w 16"/>
                <a:gd name="T27" fmla="*/ 7 h 11"/>
                <a:gd name="T28" fmla="*/ 5 w 16"/>
                <a:gd name="T29" fmla="*/ 7 h 11"/>
                <a:gd name="T30" fmla="*/ 3 w 16"/>
                <a:gd name="T31" fmla="*/ 9 h 11"/>
                <a:gd name="T32" fmla="*/ 2 w 16"/>
                <a:gd name="T33" fmla="*/ 9 h 11"/>
                <a:gd name="T34" fmla="*/ 0 w 16"/>
                <a:gd name="T35" fmla="*/ 11 h 11"/>
                <a:gd name="T36" fmla="*/ 3 w 16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6" name="Freeform 1390"/>
            <p:cNvSpPr/>
            <p:nvPr/>
          </p:nvSpPr>
          <p:spPr bwMode="auto">
            <a:xfrm>
              <a:off x="4985" y="1610"/>
              <a:ext cx="38" cy="79"/>
            </a:xfrm>
            <a:custGeom>
              <a:avLst/>
              <a:gdLst>
                <a:gd name="T0" fmla="*/ 15 w 16"/>
                <a:gd name="T1" fmla="*/ 31 h 33"/>
                <a:gd name="T2" fmla="*/ 15 w 16"/>
                <a:gd name="T3" fmla="*/ 32 h 33"/>
                <a:gd name="T4" fmla="*/ 16 w 16"/>
                <a:gd name="T5" fmla="*/ 31 h 33"/>
                <a:gd name="T6" fmla="*/ 16 w 16"/>
                <a:gd name="T7" fmla="*/ 27 h 33"/>
                <a:gd name="T8" fmla="*/ 16 w 16"/>
                <a:gd name="T9" fmla="*/ 27 h 33"/>
                <a:gd name="T10" fmla="*/ 16 w 16"/>
                <a:gd name="T11" fmla="*/ 26 h 33"/>
                <a:gd name="T12" fmla="*/ 16 w 16"/>
                <a:gd name="T13" fmla="*/ 0 h 33"/>
                <a:gd name="T14" fmla="*/ 15 w 16"/>
                <a:gd name="T15" fmla="*/ 1 h 33"/>
                <a:gd name="T16" fmla="*/ 13 w 16"/>
                <a:gd name="T17" fmla="*/ 4 h 33"/>
                <a:gd name="T18" fmla="*/ 12 w 16"/>
                <a:gd name="T19" fmla="*/ 5 h 33"/>
                <a:gd name="T20" fmla="*/ 12 w 16"/>
                <a:gd name="T21" fmla="*/ 5 h 33"/>
                <a:gd name="T22" fmla="*/ 10 w 16"/>
                <a:gd name="T23" fmla="*/ 7 h 33"/>
                <a:gd name="T24" fmla="*/ 10 w 16"/>
                <a:gd name="T25" fmla="*/ 11 h 33"/>
                <a:gd name="T26" fmla="*/ 11 w 16"/>
                <a:gd name="T27" fmla="*/ 13 h 33"/>
                <a:gd name="T28" fmla="*/ 11 w 16"/>
                <a:gd name="T29" fmla="*/ 14 h 33"/>
                <a:gd name="T30" fmla="*/ 11 w 16"/>
                <a:gd name="T31" fmla="*/ 15 h 33"/>
                <a:gd name="T32" fmla="*/ 10 w 16"/>
                <a:gd name="T33" fmla="*/ 16 h 33"/>
                <a:gd name="T34" fmla="*/ 8 w 16"/>
                <a:gd name="T35" fmla="*/ 18 h 33"/>
                <a:gd name="T36" fmla="*/ 7 w 16"/>
                <a:gd name="T37" fmla="*/ 19 h 33"/>
                <a:gd name="T38" fmla="*/ 7 w 16"/>
                <a:gd name="T39" fmla="*/ 18 h 33"/>
                <a:gd name="T40" fmla="*/ 7 w 16"/>
                <a:gd name="T41" fmla="*/ 16 h 33"/>
                <a:gd name="T42" fmla="*/ 6 w 16"/>
                <a:gd name="T43" fmla="*/ 13 h 33"/>
                <a:gd name="T44" fmla="*/ 5 w 16"/>
                <a:gd name="T45" fmla="*/ 12 h 33"/>
                <a:gd name="T46" fmla="*/ 5 w 16"/>
                <a:gd name="T47" fmla="*/ 11 h 33"/>
                <a:gd name="T48" fmla="*/ 4 w 16"/>
                <a:gd name="T49" fmla="*/ 11 h 33"/>
                <a:gd name="T50" fmla="*/ 3 w 16"/>
                <a:gd name="T51" fmla="*/ 14 h 33"/>
                <a:gd name="T52" fmla="*/ 4 w 16"/>
                <a:gd name="T53" fmla="*/ 15 h 33"/>
                <a:gd name="T54" fmla="*/ 4 w 16"/>
                <a:gd name="T55" fmla="*/ 16 h 33"/>
                <a:gd name="T56" fmla="*/ 3 w 16"/>
                <a:gd name="T57" fmla="*/ 18 h 33"/>
                <a:gd name="T58" fmla="*/ 3 w 16"/>
                <a:gd name="T59" fmla="*/ 20 h 33"/>
                <a:gd name="T60" fmla="*/ 5 w 16"/>
                <a:gd name="T61" fmla="*/ 20 h 33"/>
                <a:gd name="T62" fmla="*/ 6 w 16"/>
                <a:gd name="T63" fmla="*/ 20 h 33"/>
                <a:gd name="T64" fmla="*/ 4 w 16"/>
                <a:gd name="T65" fmla="*/ 21 h 33"/>
                <a:gd name="T66" fmla="*/ 3 w 16"/>
                <a:gd name="T67" fmla="*/ 22 h 33"/>
                <a:gd name="T68" fmla="*/ 4 w 16"/>
                <a:gd name="T69" fmla="*/ 23 h 33"/>
                <a:gd name="T70" fmla="*/ 5 w 16"/>
                <a:gd name="T71" fmla="*/ 25 h 33"/>
                <a:gd name="T72" fmla="*/ 5 w 16"/>
                <a:gd name="T73" fmla="*/ 26 h 33"/>
                <a:gd name="T74" fmla="*/ 2 w 16"/>
                <a:gd name="T75" fmla="*/ 26 h 33"/>
                <a:gd name="T76" fmla="*/ 0 w 16"/>
                <a:gd name="T77" fmla="*/ 28 h 33"/>
                <a:gd name="T78" fmla="*/ 1 w 16"/>
                <a:gd name="T79" fmla="*/ 31 h 33"/>
                <a:gd name="T80" fmla="*/ 3 w 16"/>
                <a:gd name="T81" fmla="*/ 32 h 33"/>
                <a:gd name="T82" fmla="*/ 5 w 16"/>
                <a:gd name="T83" fmla="*/ 33 h 33"/>
                <a:gd name="T84" fmla="*/ 6 w 16"/>
                <a:gd name="T85" fmla="*/ 30 h 33"/>
                <a:gd name="T86" fmla="*/ 9 w 16"/>
                <a:gd name="T87" fmla="*/ 27 h 33"/>
                <a:gd name="T88" fmla="*/ 11 w 16"/>
                <a:gd name="T89" fmla="*/ 27 h 33"/>
                <a:gd name="T90" fmla="*/ 11 w 16"/>
                <a:gd name="T91" fmla="*/ 29 h 33"/>
                <a:gd name="T92" fmla="*/ 13 w 16"/>
                <a:gd name="T93" fmla="*/ 29 h 33"/>
                <a:gd name="T94" fmla="*/ 13 w 16"/>
                <a:gd name="T95" fmla="*/ 28 h 33"/>
                <a:gd name="T96" fmla="*/ 15 w 16"/>
                <a:gd name="T97" fmla="*/ 29 h 33"/>
                <a:gd name="T98" fmla="*/ 15 w 16"/>
                <a:gd name="T9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3">
                  <a:moveTo>
                    <a:pt x="15" y="31"/>
                  </a:moveTo>
                  <a:cubicBezTo>
                    <a:pt x="15" y="31"/>
                    <a:pt x="15" y="32"/>
                    <a:pt x="15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3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9" y="8"/>
                    <a:pt x="10" y="10"/>
                    <a:pt x="10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4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4" y="10"/>
                    <a:pt x="4" y="11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3"/>
                    <a:pt x="4" y="32"/>
                    <a:pt x="5" y="33"/>
                  </a:cubicBezTo>
                  <a:cubicBezTo>
                    <a:pt x="5" y="33"/>
                    <a:pt x="6" y="31"/>
                    <a:pt x="6" y="30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11" y="27"/>
                    <a:pt x="11" y="27"/>
                  </a:cubicBezTo>
                  <a:cubicBezTo>
                    <a:pt x="12" y="26"/>
                    <a:pt x="11" y="28"/>
                    <a:pt x="11" y="29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6" y="31"/>
                    <a:pt x="15" y="3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7" name="Freeform 1391"/>
            <p:cNvSpPr/>
            <p:nvPr/>
          </p:nvSpPr>
          <p:spPr bwMode="auto">
            <a:xfrm>
              <a:off x="4975" y="1687"/>
              <a:ext cx="48" cy="129"/>
            </a:xfrm>
            <a:custGeom>
              <a:avLst/>
              <a:gdLst>
                <a:gd name="T0" fmla="*/ 20 w 20"/>
                <a:gd name="T1" fmla="*/ 4 h 54"/>
                <a:gd name="T2" fmla="*/ 19 w 20"/>
                <a:gd name="T3" fmla="*/ 4 h 54"/>
                <a:gd name="T4" fmla="*/ 17 w 20"/>
                <a:gd name="T5" fmla="*/ 1 h 54"/>
                <a:gd name="T6" fmla="*/ 17 w 20"/>
                <a:gd name="T7" fmla="*/ 0 h 54"/>
                <a:gd name="T8" fmla="*/ 14 w 20"/>
                <a:gd name="T9" fmla="*/ 0 h 54"/>
                <a:gd name="T10" fmla="*/ 9 w 20"/>
                <a:gd name="T11" fmla="*/ 1 h 54"/>
                <a:gd name="T12" fmla="*/ 7 w 20"/>
                <a:gd name="T13" fmla="*/ 1 h 54"/>
                <a:gd name="T14" fmla="*/ 5 w 20"/>
                <a:gd name="T15" fmla="*/ 2 h 54"/>
                <a:gd name="T16" fmla="*/ 4 w 20"/>
                <a:gd name="T17" fmla="*/ 6 h 54"/>
                <a:gd name="T18" fmla="*/ 3 w 20"/>
                <a:gd name="T19" fmla="*/ 7 h 54"/>
                <a:gd name="T20" fmla="*/ 3 w 20"/>
                <a:gd name="T21" fmla="*/ 8 h 54"/>
                <a:gd name="T22" fmla="*/ 0 w 20"/>
                <a:gd name="T23" fmla="*/ 12 h 54"/>
                <a:gd name="T24" fmla="*/ 0 w 20"/>
                <a:gd name="T25" fmla="*/ 18 h 54"/>
                <a:gd name="T26" fmla="*/ 1 w 20"/>
                <a:gd name="T27" fmla="*/ 23 h 54"/>
                <a:gd name="T28" fmla="*/ 4 w 20"/>
                <a:gd name="T29" fmla="*/ 26 h 54"/>
                <a:gd name="T30" fmla="*/ 8 w 20"/>
                <a:gd name="T31" fmla="*/ 27 h 54"/>
                <a:gd name="T32" fmla="*/ 10 w 20"/>
                <a:gd name="T33" fmla="*/ 25 h 54"/>
                <a:gd name="T34" fmla="*/ 11 w 20"/>
                <a:gd name="T35" fmla="*/ 25 h 54"/>
                <a:gd name="T36" fmla="*/ 11 w 20"/>
                <a:gd name="T37" fmla="*/ 26 h 54"/>
                <a:gd name="T38" fmla="*/ 14 w 20"/>
                <a:gd name="T39" fmla="*/ 27 h 54"/>
                <a:gd name="T40" fmla="*/ 15 w 20"/>
                <a:gd name="T41" fmla="*/ 27 h 54"/>
                <a:gd name="T42" fmla="*/ 16 w 20"/>
                <a:gd name="T43" fmla="*/ 30 h 54"/>
                <a:gd name="T44" fmla="*/ 17 w 20"/>
                <a:gd name="T45" fmla="*/ 35 h 54"/>
                <a:gd name="T46" fmla="*/ 18 w 20"/>
                <a:gd name="T47" fmla="*/ 39 h 54"/>
                <a:gd name="T48" fmla="*/ 17 w 20"/>
                <a:gd name="T49" fmla="*/ 44 h 54"/>
                <a:gd name="T50" fmla="*/ 19 w 20"/>
                <a:gd name="T51" fmla="*/ 48 h 54"/>
                <a:gd name="T52" fmla="*/ 19 w 20"/>
                <a:gd name="T53" fmla="*/ 52 h 54"/>
                <a:gd name="T54" fmla="*/ 20 w 20"/>
                <a:gd name="T55" fmla="*/ 54 h 54"/>
                <a:gd name="T56" fmla="*/ 20 w 20"/>
                <a:gd name="T5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54">
                  <a:moveTo>
                    <a:pt x="20" y="4"/>
                  </a:moveTo>
                  <a:cubicBezTo>
                    <a:pt x="20" y="4"/>
                    <a:pt x="20" y="4"/>
                    <a:pt x="19" y="4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1"/>
                    <a:pt x="10" y="1"/>
                    <a:pt x="9" y="1"/>
                  </a:cubicBezTo>
                  <a:cubicBezTo>
                    <a:pt x="9" y="2"/>
                    <a:pt x="7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12"/>
                    <a:pt x="0" y="12"/>
                  </a:cubicBezTo>
                  <a:cubicBezTo>
                    <a:pt x="0" y="13"/>
                    <a:pt x="0" y="17"/>
                    <a:pt x="0" y="18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9" y="27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6" y="30"/>
                    <a:pt x="16" y="30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8" y="40"/>
                    <a:pt x="17" y="43"/>
                    <a:pt x="17" y="44"/>
                  </a:cubicBezTo>
                  <a:cubicBezTo>
                    <a:pt x="17" y="45"/>
                    <a:pt x="18" y="48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9" y="52"/>
                    <a:pt x="20" y="53"/>
                    <a:pt x="20" y="5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8" name="Freeform 1392"/>
            <p:cNvSpPr/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69" name="Freeform 1393"/>
            <p:cNvSpPr/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25 w 32"/>
                <a:gd name="T1" fmla="*/ 17 h 29"/>
                <a:gd name="T2" fmla="*/ 26 w 32"/>
                <a:gd name="T3" fmla="*/ 16 h 29"/>
                <a:gd name="T4" fmla="*/ 26 w 32"/>
                <a:gd name="T5" fmla="*/ 16 h 29"/>
                <a:gd name="T6" fmla="*/ 26 w 32"/>
                <a:gd name="T7" fmla="*/ 15 h 29"/>
                <a:gd name="T8" fmla="*/ 28 w 32"/>
                <a:gd name="T9" fmla="*/ 12 h 29"/>
                <a:gd name="T10" fmla="*/ 29 w 32"/>
                <a:gd name="T11" fmla="*/ 10 h 29"/>
                <a:gd name="T12" fmla="*/ 28 w 32"/>
                <a:gd name="T13" fmla="*/ 8 h 29"/>
                <a:gd name="T14" fmla="*/ 29 w 32"/>
                <a:gd name="T15" fmla="*/ 8 h 29"/>
                <a:gd name="T16" fmla="*/ 29 w 32"/>
                <a:gd name="T17" fmla="*/ 6 h 29"/>
                <a:gd name="T18" fmla="*/ 30 w 32"/>
                <a:gd name="T19" fmla="*/ 5 h 29"/>
                <a:gd name="T20" fmla="*/ 32 w 32"/>
                <a:gd name="T21" fmla="*/ 4 h 29"/>
                <a:gd name="T22" fmla="*/ 32 w 32"/>
                <a:gd name="T23" fmla="*/ 3 h 29"/>
                <a:gd name="T24" fmla="*/ 30 w 32"/>
                <a:gd name="T25" fmla="*/ 3 h 29"/>
                <a:gd name="T26" fmla="*/ 28 w 32"/>
                <a:gd name="T27" fmla="*/ 3 h 29"/>
                <a:gd name="T28" fmla="*/ 28 w 32"/>
                <a:gd name="T29" fmla="*/ 1 h 29"/>
                <a:gd name="T30" fmla="*/ 28 w 32"/>
                <a:gd name="T31" fmla="*/ 0 h 29"/>
                <a:gd name="T32" fmla="*/ 25 w 32"/>
                <a:gd name="T33" fmla="*/ 0 h 29"/>
                <a:gd name="T34" fmla="*/ 23 w 32"/>
                <a:gd name="T35" fmla="*/ 0 h 29"/>
                <a:gd name="T36" fmla="*/ 20 w 32"/>
                <a:gd name="T37" fmla="*/ 0 h 29"/>
                <a:gd name="T38" fmla="*/ 15 w 32"/>
                <a:gd name="T39" fmla="*/ 0 h 29"/>
                <a:gd name="T40" fmla="*/ 14 w 32"/>
                <a:gd name="T41" fmla="*/ 2 h 29"/>
                <a:gd name="T42" fmla="*/ 11 w 32"/>
                <a:gd name="T43" fmla="*/ 2 h 29"/>
                <a:gd name="T44" fmla="*/ 5 w 32"/>
                <a:gd name="T45" fmla="*/ 4 h 29"/>
                <a:gd name="T46" fmla="*/ 3 w 32"/>
                <a:gd name="T47" fmla="*/ 6 h 29"/>
                <a:gd name="T48" fmla="*/ 2 w 32"/>
                <a:gd name="T49" fmla="*/ 7 h 29"/>
                <a:gd name="T50" fmla="*/ 0 w 32"/>
                <a:gd name="T51" fmla="*/ 8 h 29"/>
                <a:gd name="T52" fmla="*/ 0 w 32"/>
                <a:gd name="T53" fmla="*/ 9 h 29"/>
                <a:gd name="T54" fmla="*/ 1 w 32"/>
                <a:gd name="T55" fmla="*/ 9 h 29"/>
                <a:gd name="T56" fmla="*/ 3 w 32"/>
                <a:gd name="T57" fmla="*/ 9 h 29"/>
                <a:gd name="T58" fmla="*/ 1 w 32"/>
                <a:gd name="T59" fmla="*/ 10 h 29"/>
                <a:gd name="T60" fmla="*/ 2 w 32"/>
                <a:gd name="T61" fmla="*/ 11 h 29"/>
                <a:gd name="T62" fmla="*/ 4 w 32"/>
                <a:gd name="T63" fmla="*/ 11 h 29"/>
                <a:gd name="T64" fmla="*/ 6 w 32"/>
                <a:gd name="T65" fmla="*/ 12 h 29"/>
                <a:gd name="T66" fmla="*/ 7 w 32"/>
                <a:gd name="T67" fmla="*/ 14 h 29"/>
                <a:gd name="T68" fmla="*/ 7 w 32"/>
                <a:gd name="T69" fmla="*/ 16 h 29"/>
                <a:gd name="T70" fmla="*/ 9 w 32"/>
                <a:gd name="T71" fmla="*/ 16 h 29"/>
                <a:gd name="T72" fmla="*/ 8 w 32"/>
                <a:gd name="T73" fmla="*/ 17 h 29"/>
                <a:gd name="T74" fmla="*/ 9 w 32"/>
                <a:gd name="T75" fmla="*/ 19 h 29"/>
                <a:gd name="T76" fmla="*/ 9 w 32"/>
                <a:gd name="T77" fmla="*/ 20 h 29"/>
                <a:gd name="T78" fmla="*/ 8 w 32"/>
                <a:gd name="T79" fmla="*/ 21 h 29"/>
                <a:gd name="T80" fmla="*/ 10 w 32"/>
                <a:gd name="T81" fmla="*/ 26 h 29"/>
                <a:gd name="T82" fmla="*/ 11 w 32"/>
                <a:gd name="T83" fmla="*/ 29 h 29"/>
                <a:gd name="T84" fmla="*/ 12 w 32"/>
                <a:gd name="T85" fmla="*/ 29 h 29"/>
                <a:gd name="T86" fmla="*/ 13 w 32"/>
                <a:gd name="T87" fmla="*/ 29 h 29"/>
                <a:gd name="T88" fmla="*/ 14 w 32"/>
                <a:gd name="T89" fmla="*/ 27 h 29"/>
                <a:gd name="T90" fmla="*/ 16 w 32"/>
                <a:gd name="T91" fmla="*/ 23 h 29"/>
                <a:gd name="T92" fmla="*/ 18 w 32"/>
                <a:gd name="T93" fmla="*/ 23 h 29"/>
                <a:gd name="T94" fmla="*/ 19 w 32"/>
                <a:gd name="T95" fmla="*/ 22 h 29"/>
                <a:gd name="T96" fmla="*/ 22 w 32"/>
                <a:gd name="T97" fmla="*/ 21 h 29"/>
                <a:gd name="T98" fmla="*/ 24 w 32"/>
                <a:gd name="T99" fmla="*/ 18 h 29"/>
                <a:gd name="T100" fmla="*/ 23 w 32"/>
                <a:gd name="T101" fmla="*/ 18 h 29"/>
                <a:gd name="T102" fmla="*/ 23 w 32"/>
                <a:gd name="T103" fmla="*/ 17 h 29"/>
                <a:gd name="T104" fmla="*/ 25 w 32"/>
                <a:gd name="T10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25" y="17"/>
                  </a:move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0" name="Freeform 1394"/>
            <p:cNvSpPr/>
            <p:nvPr/>
          </p:nvSpPr>
          <p:spPr bwMode="auto">
            <a:xfrm>
              <a:off x="5011" y="1574"/>
              <a:ext cx="12" cy="17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1 h 7"/>
                <a:gd name="T4" fmla="*/ 1 w 5"/>
                <a:gd name="T5" fmla="*/ 1 h 7"/>
                <a:gd name="T6" fmla="*/ 0 w 5"/>
                <a:gd name="T7" fmla="*/ 3 h 7"/>
                <a:gd name="T8" fmla="*/ 1 w 5"/>
                <a:gd name="T9" fmla="*/ 4 h 7"/>
                <a:gd name="T10" fmla="*/ 3 w 5"/>
                <a:gd name="T11" fmla="*/ 4 h 7"/>
                <a:gd name="T12" fmla="*/ 3 w 5"/>
                <a:gd name="T13" fmla="*/ 5 h 7"/>
                <a:gd name="T14" fmla="*/ 3 w 5"/>
                <a:gd name="T15" fmla="*/ 6 h 7"/>
                <a:gd name="T16" fmla="*/ 4 w 5"/>
                <a:gd name="T17" fmla="*/ 7 h 7"/>
                <a:gd name="T18" fmla="*/ 5 w 5"/>
                <a:gd name="T19" fmla="*/ 7 h 7"/>
                <a:gd name="T20" fmla="*/ 5 w 5"/>
                <a:gd name="T21" fmla="*/ 2 h 7"/>
                <a:gd name="T22" fmla="*/ 5 w 5"/>
                <a:gd name="T23" fmla="*/ 2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1" name="Freeform 1395"/>
            <p:cNvSpPr/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2" name="Freeform 1396"/>
            <p:cNvSpPr/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1 h 4"/>
                <a:gd name="T8" fmla="*/ 3 w 6"/>
                <a:gd name="T9" fmla="*/ 1 h 4"/>
                <a:gd name="T10" fmla="*/ 1 w 6"/>
                <a:gd name="T11" fmla="*/ 0 h 4"/>
                <a:gd name="T12" fmla="*/ 1 w 6"/>
                <a:gd name="T13" fmla="*/ 1 h 4"/>
                <a:gd name="T14" fmla="*/ 1 w 6"/>
                <a:gd name="T15" fmla="*/ 2 h 4"/>
                <a:gd name="T16" fmla="*/ 1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3" name="Freeform 1397"/>
            <p:cNvSpPr/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4" name="Freeform 1398"/>
            <p:cNvSpPr/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5" name="Freeform 1399"/>
            <p:cNvSpPr/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6" name="Freeform 1400"/>
            <p:cNvSpPr/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7" name="Freeform 1401"/>
            <p:cNvSpPr/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8" name="Freeform 1402"/>
            <p:cNvSpPr/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79" name="Freeform 1403"/>
            <p:cNvSpPr/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0" name="Freeform 1404"/>
            <p:cNvSpPr/>
            <p:nvPr/>
          </p:nvSpPr>
          <p:spPr bwMode="auto">
            <a:xfrm>
              <a:off x="4908" y="1589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1" name="Freeform 1405"/>
            <p:cNvSpPr/>
            <p:nvPr/>
          </p:nvSpPr>
          <p:spPr bwMode="auto">
            <a:xfrm>
              <a:off x="4930" y="1651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2" name="Freeform 1406"/>
            <p:cNvSpPr/>
            <p:nvPr/>
          </p:nvSpPr>
          <p:spPr bwMode="auto">
            <a:xfrm>
              <a:off x="4779" y="1589"/>
              <a:ext cx="478" cy="330"/>
            </a:xfrm>
            <a:custGeom>
              <a:avLst/>
              <a:gdLst>
                <a:gd name="T0" fmla="*/ 30 w 200"/>
                <a:gd name="T1" fmla="*/ 129 h 138"/>
                <a:gd name="T2" fmla="*/ 9 w 200"/>
                <a:gd name="T3" fmla="*/ 121 h 138"/>
                <a:gd name="T4" fmla="*/ 24 w 200"/>
                <a:gd name="T5" fmla="*/ 63 h 138"/>
                <a:gd name="T6" fmla="*/ 25 w 200"/>
                <a:gd name="T7" fmla="*/ 62 h 138"/>
                <a:gd name="T8" fmla="*/ 25 w 200"/>
                <a:gd name="T9" fmla="*/ 64 h 138"/>
                <a:gd name="T10" fmla="*/ 10 w 200"/>
                <a:gd name="T11" fmla="*/ 120 h 138"/>
                <a:gd name="T12" fmla="*/ 124 w 200"/>
                <a:gd name="T13" fmla="*/ 83 h 138"/>
                <a:gd name="T14" fmla="*/ 199 w 200"/>
                <a:gd name="T15" fmla="*/ 0 h 138"/>
                <a:gd name="T16" fmla="*/ 200 w 200"/>
                <a:gd name="T17" fmla="*/ 0 h 138"/>
                <a:gd name="T18" fmla="*/ 200 w 200"/>
                <a:gd name="T19" fmla="*/ 1 h 138"/>
                <a:gd name="T20" fmla="*/ 125 w 200"/>
                <a:gd name="T21" fmla="*/ 84 h 138"/>
                <a:gd name="T22" fmla="*/ 30 w 200"/>
                <a:gd name="T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38">
                  <a:moveTo>
                    <a:pt x="30" y="129"/>
                  </a:moveTo>
                  <a:cubicBezTo>
                    <a:pt x="20" y="129"/>
                    <a:pt x="13" y="126"/>
                    <a:pt x="9" y="121"/>
                  </a:cubicBezTo>
                  <a:cubicBezTo>
                    <a:pt x="0" y="110"/>
                    <a:pt x="5" y="88"/>
                    <a:pt x="24" y="63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7" y="88"/>
                    <a:pt x="1" y="109"/>
                    <a:pt x="10" y="120"/>
                  </a:cubicBezTo>
                  <a:cubicBezTo>
                    <a:pt x="25" y="138"/>
                    <a:pt x="76" y="122"/>
                    <a:pt x="124" y="83"/>
                  </a:cubicBezTo>
                  <a:cubicBezTo>
                    <a:pt x="162" y="53"/>
                    <a:pt x="185" y="21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1"/>
                    <a:pt x="200" y="1"/>
                  </a:cubicBezTo>
                  <a:cubicBezTo>
                    <a:pt x="187" y="22"/>
                    <a:pt x="163" y="54"/>
                    <a:pt x="125" y="84"/>
                  </a:cubicBezTo>
                  <a:cubicBezTo>
                    <a:pt x="90" y="112"/>
                    <a:pt x="53" y="129"/>
                    <a:pt x="30" y="12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3" name="Freeform 1407"/>
            <p:cNvSpPr/>
            <p:nvPr/>
          </p:nvSpPr>
          <p:spPr bwMode="auto">
            <a:xfrm>
              <a:off x="4796" y="1577"/>
              <a:ext cx="432" cy="318"/>
            </a:xfrm>
            <a:custGeom>
              <a:avLst/>
              <a:gdLst>
                <a:gd name="T0" fmla="*/ 23 w 181"/>
                <a:gd name="T1" fmla="*/ 125 h 133"/>
                <a:gd name="T2" fmla="*/ 7 w 181"/>
                <a:gd name="T3" fmla="*/ 119 h 133"/>
                <a:gd name="T4" fmla="*/ 17 w 181"/>
                <a:gd name="T5" fmla="*/ 72 h 133"/>
                <a:gd name="T6" fmla="*/ 18 w 181"/>
                <a:gd name="T7" fmla="*/ 72 h 133"/>
                <a:gd name="T8" fmla="*/ 18 w 181"/>
                <a:gd name="T9" fmla="*/ 72 h 133"/>
                <a:gd name="T10" fmla="*/ 8 w 181"/>
                <a:gd name="T11" fmla="*/ 118 h 133"/>
                <a:gd name="T12" fmla="*/ 113 w 181"/>
                <a:gd name="T13" fmla="*/ 76 h 133"/>
                <a:gd name="T14" fmla="*/ 179 w 181"/>
                <a:gd name="T15" fmla="*/ 0 h 133"/>
                <a:gd name="T16" fmla="*/ 180 w 181"/>
                <a:gd name="T17" fmla="*/ 0 h 133"/>
                <a:gd name="T18" fmla="*/ 181 w 181"/>
                <a:gd name="T19" fmla="*/ 1 h 133"/>
                <a:gd name="T20" fmla="*/ 114 w 181"/>
                <a:gd name="T21" fmla="*/ 77 h 133"/>
                <a:gd name="T22" fmla="*/ 23 w 181"/>
                <a:gd name="T23" fmla="*/ 1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3">
                  <a:moveTo>
                    <a:pt x="23" y="125"/>
                  </a:moveTo>
                  <a:cubicBezTo>
                    <a:pt x="16" y="125"/>
                    <a:pt x="11" y="123"/>
                    <a:pt x="7" y="119"/>
                  </a:cubicBezTo>
                  <a:cubicBezTo>
                    <a:pt x="0" y="111"/>
                    <a:pt x="4" y="93"/>
                    <a:pt x="17" y="72"/>
                  </a:cubicBezTo>
                  <a:cubicBezTo>
                    <a:pt x="17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" y="93"/>
                    <a:pt x="2" y="110"/>
                    <a:pt x="8" y="118"/>
                  </a:cubicBezTo>
                  <a:cubicBezTo>
                    <a:pt x="22" y="133"/>
                    <a:pt x="69" y="115"/>
                    <a:pt x="113" y="76"/>
                  </a:cubicBezTo>
                  <a:cubicBezTo>
                    <a:pt x="146" y="47"/>
                    <a:pt x="167" y="19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68" y="20"/>
                    <a:pt x="147" y="48"/>
                    <a:pt x="114" y="77"/>
                  </a:cubicBezTo>
                  <a:cubicBezTo>
                    <a:pt x="80" y="107"/>
                    <a:pt x="44" y="125"/>
                    <a:pt x="23" y="125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4" name="Freeform 1408"/>
            <p:cNvSpPr/>
            <p:nvPr/>
          </p:nvSpPr>
          <p:spPr bwMode="auto">
            <a:xfrm>
              <a:off x="5190" y="1512"/>
              <a:ext cx="119" cy="113"/>
            </a:xfrm>
            <a:custGeom>
              <a:avLst/>
              <a:gdLst>
                <a:gd name="T0" fmla="*/ 27 w 50"/>
                <a:gd name="T1" fmla="*/ 22 h 47"/>
                <a:gd name="T2" fmla="*/ 36 w 50"/>
                <a:gd name="T3" fmla="*/ 47 h 47"/>
                <a:gd name="T4" fmla="*/ 42 w 50"/>
                <a:gd name="T5" fmla="*/ 41 h 47"/>
                <a:gd name="T6" fmla="*/ 37 w 50"/>
                <a:gd name="T7" fmla="*/ 8 h 47"/>
                <a:gd name="T8" fmla="*/ 4 w 50"/>
                <a:gd name="T9" fmla="*/ 13 h 47"/>
                <a:gd name="T10" fmla="*/ 0 w 50"/>
                <a:gd name="T11" fmla="*/ 21 h 47"/>
                <a:gd name="T12" fmla="*/ 27 w 50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7">
                  <a:moveTo>
                    <a:pt x="27" y="22"/>
                  </a:moveTo>
                  <a:cubicBezTo>
                    <a:pt x="35" y="27"/>
                    <a:pt x="38" y="37"/>
                    <a:pt x="36" y="47"/>
                  </a:cubicBezTo>
                  <a:cubicBezTo>
                    <a:pt x="38" y="45"/>
                    <a:pt x="41" y="43"/>
                    <a:pt x="42" y="41"/>
                  </a:cubicBezTo>
                  <a:cubicBezTo>
                    <a:pt x="50" y="30"/>
                    <a:pt x="47" y="15"/>
                    <a:pt x="37" y="8"/>
                  </a:cubicBezTo>
                  <a:cubicBezTo>
                    <a:pt x="26" y="0"/>
                    <a:pt x="12" y="3"/>
                    <a:pt x="4" y="13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8" y="16"/>
                    <a:pt x="19" y="16"/>
                    <a:pt x="27" y="2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5" name="Freeform 1409"/>
            <p:cNvSpPr/>
            <p:nvPr/>
          </p:nvSpPr>
          <p:spPr bwMode="auto">
            <a:xfrm>
              <a:off x="5264" y="1541"/>
              <a:ext cx="43" cy="84"/>
            </a:xfrm>
            <a:custGeom>
              <a:avLst/>
              <a:gdLst>
                <a:gd name="T0" fmla="*/ 10 w 18"/>
                <a:gd name="T1" fmla="*/ 0 h 35"/>
                <a:gd name="T2" fmla="*/ 0 w 18"/>
                <a:gd name="T3" fmla="*/ 14 h 35"/>
                <a:gd name="T4" fmla="*/ 5 w 18"/>
                <a:gd name="T5" fmla="*/ 35 h 35"/>
                <a:gd name="T6" fmla="*/ 11 w 18"/>
                <a:gd name="T7" fmla="*/ 29 h 35"/>
                <a:gd name="T8" fmla="*/ 10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7" y="27"/>
                    <a:pt x="5" y="35"/>
                  </a:cubicBezTo>
                  <a:cubicBezTo>
                    <a:pt x="7" y="33"/>
                    <a:pt x="10" y="31"/>
                    <a:pt x="11" y="29"/>
                  </a:cubicBezTo>
                  <a:cubicBezTo>
                    <a:pt x="18" y="20"/>
                    <a:pt x="17" y="8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6" name="Freeform 1410"/>
            <p:cNvSpPr/>
            <p:nvPr/>
          </p:nvSpPr>
          <p:spPr bwMode="auto">
            <a:xfrm>
              <a:off x="5233" y="1438"/>
              <a:ext cx="117" cy="146"/>
            </a:xfrm>
            <a:custGeom>
              <a:avLst/>
              <a:gdLst>
                <a:gd name="T0" fmla="*/ 7 w 49"/>
                <a:gd name="T1" fmla="*/ 55 h 61"/>
                <a:gd name="T2" fmla="*/ 13 w 49"/>
                <a:gd name="T3" fmla="*/ 61 h 61"/>
                <a:gd name="T4" fmla="*/ 35 w 49"/>
                <a:gd name="T5" fmla="*/ 41 h 61"/>
                <a:gd name="T6" fmla="*/ 47 w 49"/>
                <a:gd name="T7" fmla="*/ 0 h 61"/>
                <a:gd name="T8" fmla="*/ 11 w 49"/>
                <a:gd name="T9" fmla="*/ 24 h 61"/>
                <a:gd name="T10" fmla="*/ 0 w 49"/>
                <a:gd name="T11" fmla="*/ 51 h 61"/>
                <a:gd name="T12" fmla="*/ 7 w 49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1">
                  <a:moveTo>
                    <a:pt x="7" y="55"/>
                  </a:moveTo>
                  <a:cubicBezTo>
                    <a:pt x="10" y="57"/>
                    <a:pt x="12" y="59"/>
                    <a:pt x="13" y="61"/>
                  </a:cubicBezTo>
                  <a:cubicBezTo>
                    <a:pt x="21" y="57"/>
                    <a:pt x="29" y="50"/>
                    <a:pt x="35" y="41"/>
                  </a:cubicBezTo>
                  <a:cubicBezTo>
                    <a:pt x="45" y="27"/>
                    <a:pt x="49" y="11"/>
                    <a:pt x="47" y="0"/>
                  </a:cubicBezTo>
                  <a:cubicBezTo>
                    <a:pt x="35" y="1"/>
                    <a:pt x="22" y="10"/>
                    <a:pt x="11" y="24"/>
                  </a:cubicBezTo>
                  <a:cubicBezTo>
                    <a:pt x="5" y="33"/>
                    <a:pt x="1" y="43"/>
                    <a:pt x="0" y="51"/>
                  </a:cubicBezTo>
                  <a:cubicBezTo>
                    <a:pt x="2" y="52"/>
                    <a:pt x="5" y="53"/>
                    <a:pt x="7" y="55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7" name="Freeform 1411"/>
            <p:cNvSpPr/>
            <p:nvPr/>
          </p:nvSpPr>
          <p:spPr bwMode="auto">
            <a:xfrm>
              <a:off x="5250" y="1438"/>
              <a:ext cx="100" cy="146"/>
            </a:xfrm>
            <a:custGeom>
              <a:avLst/>
              <a:gdLst>
                <a:gd name="T0" fmla="*/ 40 w 42"/>
                <a:gd name="T1" fmla="*/ 0 h 61"/>
                <a:gd name="T2" fmla="*/ 40 w 42"/>
                <a:gd name="T3" fmla="*/ 0 h 61"/>
                <a:gd name="T4" fmla="*/ 0 w 42"/>
                <a:gd name="T5" fmla="*/ 55 h 61"/>
                <a:gd name="T6" fmla="*/ 0 w 42"/>
                <a:gd name="T7" fmla="*/ 55 h 61"/>
                <a:gd name="T8" fmla="*/ 6 w 42"/>
                <a:gd name="T9" fmla="*/ 61 h 61"/>
                <a:gd name="T10" fmla="*/ 28 w 42"/>
                <a:gd name="T11" fmla="*/ 41 h 61"/>
                <a:gd name="T12" fmla="*/ 40 w 4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5" y="59"/>
                    <a:pt x="6" y="61"/>
                  </a:cubicBezTo>
                  <a:cubicBezTo>
                    <a:pt x="14" y="57"/>
                    <a:pt x="22" y="50"/>
                    <a:pt x="28" y="41"/>
                  </a:cubicBezTo>
                  <a:cubicBezTo>
                    <a:pt x="38" y="27"/>
                    <a:pt x="42" y="11"/>
                    <a:pt x="40" y="0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8" name="Freeform 1412"/>
            <p:cNvSpPr/>
            <p:nvPr/>
          </p:nvSpPr>
          <p:spPr bwMode="auto">
            <a:xfrm>
              <a:off x="5300" y="1438"/>
              <a:ext cx="48" cy="48"/>
            </a:xfrm>
            <a:custGeom>
              <a:avLst/>
              <a:gdLst>
                <a:gd name="T0" fmla="*/ 9 w 20"/>
                <a:gd name="T1" fmla="*/ 13 h 20"/>
                <a:gd name="T2" fmla="*/ 18 w 20"/>
                <a:gd name="T3" fmla="*/ 20 h 20"/>
                <a:gd name="T4" fmla="*/ 19 w 20"/>
                <a:gd name="T5" fmla="*/ 0 h 20"/>
                <a:gd name="T6" fmla="*/ 0 w 20"/>
                <a:gd name="T7" fmla="*/ 7 h 20"/>
                <a:gd name="T8" fmla="*/ 9 w 20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3"/>
                  </a:moveTo>
                  <a:cubicBezTo>
                    <a:pt x="12" y="15"/>
                    <a:pt x="15" y="18"/>
                    <a:pt x="18" y="20"/>
                  </a:cubicBezTo>
                  <a:cubicBezTo>
                    <a:pt x="20" y="12"/>
                    <a:pt x="20" y="5"/>
                    <a:pt x="19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89" name="Freeform 1413"/>
            <p:cNvSpPr/>
            <p:nvPr/>
          </p:nvSpPr>
          <p:spPr bwMode="auto">
            <a:xfrm>
              <a:off x="5321" y="1438"/>
              <a:ext cx="27" cy="48"/>
            </a:xfrm>
            <a:custGeom>
              <a:avLst/>
              <a:gdLst>
                <a:gd name="T0" fmla="*/ 10 w 11"/>
                <a:gd name="T1" fmla="*/ 0 h 20"/>
                <a:gd name="T2" fmla="*/ 0 w 11"/>
                <a:gd name="T3" fmla="*/ 13 h 20"/>
                <a:gd name="T4" fmla="*/ 0 w 11"/>
                <a:gd name="T5" fmla="*/ 13 h 20"/>
                <a:gd name="T6" fmla="*/ 9 w 11"/>
                <a:gd name="T7" fmla="*/ 20 h 20"/>
                <a:gd name="T8" fmla="*/ 10 w 11"/>
                <a:gd name="T9" fmla="*/ 0 h 20"/>
                <a:gd name="T10" fmla="*/ 10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1" y="12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0" name="Freeform 1414"/>
            <p:cNvSpPr/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20 w 20"/>
                <a:gd name="T1" fmla="*/ 0 h 27"/>
                <a:gd name="T2" fmla="*/ 7 w 20"/>
                <a:gd name="T3" fmla="*/ 11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6" y="1"/>
                    <a:pt x="12" y="5"/>
                    <a:pt x="7" y="11"/>
                  </a:cubicBezTo>
                  <a:cubicBezTo>
                    <a:pt x="3" y="17"/>
                    <a:pt x="1" y="23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1" name="Freeform 1415"/>
            <p:cNvSpPr/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19 w 20"/>
                <a:gd name="T1" fmla="*/ 0 h 27"/>
                <a:gd name="T2" fmla="*/ 0 w 20"/>
                <a:gd name="T3" fmla="*/ 27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  <a:gd name="T10" fmla="*/ 19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2" name="Freeform 1416"/>
            <p:cNvSpPr/>
            <p:nvPr/>
          </p:nvSpPr>
          <p:spPr bwMode="auto">
            <a:xfrm>
              <a:off x="5278" y="1479"/>
              <a:ext cx="43" cy="43"/>
            </a:xfrm>
            <a:custGeom>
              <a:avLst/>
              <a:gdLst>
                <a:gd name="T0" fmla="*/ 4 w 18"/>
                <a:gd name="T1" fmla="*/ 16 h 18"/>
                <a:gd name="T2" fmla="*/ 2 w 18"/>
                <a:gd name="T3" fmla="*/ 4 h 18"/>
                <a:gd name="T4" fmla="*/ 14 w 18"/>
                <a:gd name="T5" fmla="*/ 2 h 18"/>
                <a:gd name="T6" fmla="*/ 16 w 18"/>
                <a:gd name="T7" fmla="*/ 14 h 18"/>
                <a:gd name="T8" fmla="*/ 4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0"/>
                    <a:pt x="10" y="0"/>
                    <a:pt x="14" y="2"/>
                  </a:cubicBezTo>
                  <a:cubicBezTo>
                    <a:pt x="17" y="5"/>
                    <a:pt x="18" y="10"/>
                    <a:pt x="16" y="14"/>
                  </a:cubicBezTo>
                  <a:cubicBezTo>
                    <a:pt x="13" y="17"/>
                    <a:pt x="8" y="18"/>
                    <a:pt x="4" y="16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3" name="Freeform 1417"/>
            <p:cNvSpPr/>
            <p:nvPr/>
          </p:nvSpPr>
          <p:spPr bwMode="auto">
            <a:xfrm>
              <a:off x="5286" y="1484"/>
              <a:ext cx="28" cy="31"/>
            </a:xfrm>
            <a:custGeom>
              <a:avLst/>
              <a:gdLst>
                <a:gd name="T0" fmla="*/ 9 w 12"/>
                <a:gd name="T1" fmla="*/ 2 h 13"/>
                <a:gd name="T2" fmla="*/ 1 w 12"/>
                <a:gd name="T3" fmla="*/ 4 h 13"/>
                <a:gd name="T4" fmla="*/ 3 w 12"/>
                <a:gd name="T5" fmla="*/ 11 h 13"/>
                <a:gd name="T6" fmla="*/ 11 w 12"/>
                <a:gd name="T7" fmla="*/ 10 h 13"/>
                <a:gd name="T8" fmla="*/ 9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0" y="6"/>
                    <a:pt x="0" y="10"/>
                    <a:pt x="3" y="11"/>
                  </a:cubicBezTo>
                  <a:cubicBezTo>
                    <a:pt x="5" y="13"/>
                    <a:pt x="9" y="13"/>
                    <a:pt x="11" y="10"/>
                  </a:cubicBezTo>
                  <a:cubicBezTo>
                    <a:pt x="12" y="8"/>
                    <a:pt x="12" y="4"/>
                    <a:pt x="9" y="2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4" name="Freeform 1418"/>
            <p:cNvSpPr/>
            <p:nvPr/>
          </p:nvSpPr>
          <p:spPr bwMode="auto">
            <a:xfrm>
              <a:off x="5288" y="1484"/>
              <a:ext cx="33" cy="3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8 w 14"/>
                <a:gd name="T5" fmla="*/ 2 h 16"/>
                <a:gd name="T6" fmla="*/ 8 w 14"/>
                <a:gd name="T7" fmla="*/ 2 h 16"/>
                <a:gd name="T8" fmla="*/ 10 w 14"/>
                <a:gd name="T9" fmla="*/ 10 h 16"/>
                <a:gd name="T10" fmla="*/ 2 w 14"/>
                <a:gd name="T11" fmla="*/ 11 h 16"/>
                <a:gd name="T12" fmla="*/ 2 w 14"/>
                <a:gd name="T13" fmla="*/ 11 h 16"/>
                <a:gd name="T14" fmla="*/ 0 w 14"/>
                <a:gd name="T15" fmla="*/ 13 h 16"/>
                <a:gd name="T16" fmla="*/ 0 w 14"/>
                <a:gd name="T17" fmla="*/ 14 h 16"/>
                <a:gd name="T18" fmla="*/ 12 w 14"/>
                <a:gd name="T19" fmla="*/ 12 h 16"/>
                <a:gd name="T20" fmla="*/ 10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4"/>
                    <a:pt x="11" y="8"/>
                    <a:pt x="10" y="10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4" y="16"/>
                    <a:pt x="9" y="15"/>
                    <a:pt x="12" y="12"/>
                  </a:cubicBezTo>
                  <a:cubicBezTo>
                    <a:pt x="14" y="8"/>
                    <a:pt x="13" y="3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5" name="Freeform 1419"/>
            <p:cNvSpPr/>
            <p:nvPr/>
          </p:nvSpPr>
          <p:spPr bwMode="auto">
            <a:xfrm>
              <a:off x="5293" y="1488"/>
              <a:ext cx="21" cy="27"/>
            </a:xfrm>
            <a:custGeom>
              <a:avLst/>
              <a:gdLst>
                <a:gd name="T0" fmla="*/ 8 w 9"/>
                <a:gd name="T1" fmla="*/ 8 h 11"/>
                <a:gd name="T2" fmla="*/ 6 w 9"/>
                <a:gd name="T3" fmla="*/ 0 h 11"/>
                <a:gd name="T4" fmla="*/ 6 w 9"/>
                <a:gd name="T5" fmla="*/ 0 h 11"/>
                <a:gd name="T6" fmla="*/ 0 w 9"/>
                <a:gd name="T7" fmla="*/ 9 h 11"/>
                <a:gd name="T8" fmla="*/ 0 w 9"/>
                <a:gd name="T9" fmla="*/ 9 h 11"/>
                <a:gd name="T10" fmla="*/ 8 w 9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8"/>
                  </a:moveTo>
                  <a:cubicBezTo>
                    <a:pt x="9" y="6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6" y="11"/>
                    <a:pt x="8" y="8"/>
                  </a:cubicBezTo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6" name="Freeform 1420"/>
            <p:cNvSpPr/>
            <p:nvPr/>
          </p:nvSpPr>
          <p:spPr bwMode="auto">
            <a:xfrm>
              <a:off x="5090" y="14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14 w 33"/>
                <a:gd name="T3" fmla="*/ 15 h 34"/>
                <a:gd name="T4" fmla="*/ 0 w 33"/>
                <a:gd name="T5" fmla="*/ 17 h 34"/>
                <a:gd name="T6" fmla="*/ 14 w 33"/>
                <a:gd name="T7" fmla="*/ 19 h 34"/>
                <a:gd name="T8" fmla="*/ 16 w 33"/>
                <a:gd name="T9" fmla="*/ 34 h 34"/>
                <a:gd name="T10" fmla="*/ 19 w 33"/>
                <a:gd name="T11" fmla="*/ 19 h 34"/>
                <a:gd name="T12" fmla="*/ 33 w 33"/>
                <a:gd name="T13" fmla="*/ 17 h 34"/>
                <a:gd name="T14" fmla="*/ 19 w 33"/>
                <a:gd name="T15" fmla="*/ 15 h 34"/>
                <a:gd name="T16" fmla="*/ 16 w 3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4" y="15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7" name="Freeform 1421"/>
            <p:cNvSpPr/>
            <p:nvPr/>
          </p:nvSpPr>
          <p:spPr bwMode="auto">
            <a:xfrm>
              <a:off x="4803" y="1563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15 w 34"/>
                <a:gd name="T3" fmla="*/ 14 h 33"/>
                <a:gd name="T4" fmla="*/ 0 w 34"/>
                <a:gd name="T5" fmla="*/ 16 h 33"/>
                <a:gd name="T6" fmla="*/ 15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6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5" y="14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6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8" name="Freeform 1422"/>
            <p:cNvSpPr/>
            <p:nvPr/>
          </p:nvSpPr>
          <p:spPr bwMode="auto">
            <a:xfrm>
              <a:off x="5161" y="1465"/>
              <a:ext cx="17" cy="16"/>
            </a:xfrm>
            <a:custGeom>
              <a:avLst/>
              <a:gdLst>
                <a:gd name="T0" fmla="*/ 10 w 17"/>
                <a:gd name="T1" fmla="*/ 0 h 16"/>
                <a:gd name="T2" fmla="*/ 8 w 17"/>
                <a:gd name="T3" fmla="*/ 7 h 16"/>
                <a:gd name="T4" fmla="*/ 0 w 17"/>
                <a:gd name="T5" fmla="*/ 9 h 16"/>
                <a:gd name="T6" fmla="*/ 8 w 17"/>
                <a:gd name="T7" fmla="*/ 9 h 16"/>
                <a:gd name="T8" fmla="*/ 10 w 17"/>
                <a:gd name="T9" fmla="*/ 16 h 16"/>
                <a:gd name="T10" fmla="*/ 10 w 17"/>
                <a:gd name="T11" fmla="*/ 9 h 16"/>
                <a:gd name="T12" fmla="*/ 17 w 17"/>
                <a:gd name="T13" fmla="*/ 9 h 16"/>
                <a:gd name="T14" fmla="*/ 10 w 17"/>
                <a:gd name="T15" fmla="*/ 7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99" name="Freeform 1423"/>
            <p:cNvSpPr/>
            <p:nvPr/>
          </p:nvSpPr>
          <p:spPr bwMode="auto">
            <a:xfrm>
              <a:off x="5298" y="1687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7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100" name="Freeform 1424"/>
            <p:cNvSpPr/>
            <p:nvPr/>
          </p:nvSpPr>
          <p:spPr bwMode="auto">
            <a:xfrm>
              <a:off x="5226" y="1778"/>
              <a:ext cx="17" cy="16"/>
            </a:xfrm>
            <a:custGeom>
              <a:avLst/>
              <a:gdLst>
                <a:gd name="T0" fmla="*/ 7 w 17"/>
                <a:gd name="T1" fmla="*/ 0 h 16"/>
                <a:gd name="T2" fmla="*/ 7 w 17"/>
                <a:gd name="T3" fmla="*/ 7 h 16"/>
                <a:gd name="T4" fmla="*/ 0 w 17"/>
                <a:gd name="T5" fmla="*/ 7 h 16"/>
                <a:gd name="T6" fmla="*/ 7 w 17"/>
                <a:gd name="T7" fmla="*/ 9 h 16"/>
                <a:gd name="T8" fmla="*/ 7 w 17"/>
                <a:gd name="T9" fmla="*/ 16 h 16"/>
                <a:gd name="T10" fmla="*/ 9 w 17"/>
                <a:gd name="T11" fmla="*/ 9 h 16"/>
                <a:gd name="T12" fmla="*/ 17 w 17"/>
                <a:gd name="T13" fmla="*/ 7 h 16"/>
                <a:gd name="T14" fmla="*/ 9 w 17"/>
                <a:gd name="T15" fmla="*/ 7 h 16"/>
                <a:gd name="T16" fmla="*/ 7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101" name="Freeform 1425"/>
            <p:cNvSpPr/>
            <p:nvPr/>
          </p:nvSpPr>
          <p:spPr bwMode="auto">
            <a:xfrm>
              <a:off x="4760" y="16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7 w 19"/>
                <a:gd name="T3" fmla="*/ 7 h 19"/>
                <a:gd name="T4" fmla="*/ 0 w 19"/>
                <a:gd name="T5" fmla="*/ 10 h 19"/>
                <a:gd name="T6" fmla="*/ 7 w 19"/>
                <a:gd name="T7" fmla="*/ 10 h 19"/>
                <a:gd name="T8" fmla="*/ 10 w 19"/>
                <a:gd name="T9" fmla="*/ 19 h 19"/>
                <a:gd name="T10" fmla="*/ 10 w 19"/>
                <a:gd name="T11" fmla="*/ 10 h 19"/>
                <a:gd name="T12" fmla="*/ 19 w 19"/>
                <a:gd name="T13" fmla="*/ 10 h 19"/>
                <a:gd name="T14" fmla="*/ 10 w 19"/>
                <a:gd name="T15" fmla="*/ 7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102" name="Freeform 1426"/>
            <p:cNvSpPr/>
            <p:nvPr/>
          </p:nvSpPr>
          <p:spPr bwMode="auto">
            <a:xfrm>
              <a:off x="5252" y="1885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14 w 34"/>
                <a:gd name="T3" fmla="*/ 14 h 34"/>
                <a:gd name="T4" fmla="*/ 0 w 34"/>
                <a:gd name="T5" fmla="*/ 17 h 34"/>
                <a:gd name="T6" fmla="*/ 14 w 34"/>
                <a:gd name="T7" fmla="*/ 19 h 34"/>
                <a:gd name="T8" fmla="*/ 17 w 34"/>
                <a:gd name="T9" fmla="*/ 34 h 34"/>
                <a:gd name="T10" fmla="*/ 19 w 34"/>
                <a:gd name="T11" fmla="*/ 19 h 34"/>
                <a:gd name="T12" fmla="*/ 34 w 34"/>
                <a:gd name="T13" fmla="*/ 17 h 34"/>
                <a:gd name="T14" fmla="*/ 19 w 34"/>
                <a:gd name="T15" fmla="*/ 14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4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103" name="Freeform 1427"/>
            <p:cNvSpPr/>
            <p:nvPr/>
          </p:nvSpPr>
          <p:spPr bwMode="auto">
            <a:xfrm>
              <a:off x="4861" y="1422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6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  <p:sp>
          <p:nvSpPr>
            <p:cNvPr id="104" name="Freeform 1428"/>
            <p:cNvSpPr/>
            <p:nvPr/>
          </p:nvSpPr>
          <p:spPr bwMode="auto">
            <a:xfrm>
              <a:off x="4935" y="1486"/>
              <a:ext cx="16" cy="17"/>
            </a:xfrm>
            <a:custGeom>
              <a:avLst/>
              <a:gdLst>
                <a:gd name="T0" fmla="*/ 7 w 16"/>
                <a:gd name="T1" fmla="*/ 0 h 17"/>
                <a:gd name="T2" fmla="*/ 7 w 16"/>
                <a:gd name="T3" fmla="*/ 7 h 17"/>
                <a:gd name="T4" fmla="*/ 0 w 16"/>
                <a:gd name="T5" fmla="*/ 10 h 17"/>
                <a:gd name="T6" fmla="*/ 7 w 16"/>
                <a:gd name="T7" fmla="*/ 10 h 17"/>
                <a:gd name="T8" fmla="*/ 7 w 16"/>
                <a:gd name="T9" fmla="*/ 17 h 17"/>
                <a:gd name="T10" fmla="*/ 9 w 16"/>
                <a:gd name="T11" fmla="*/ 10 h 17"/>
                <a:gd name="T12" fmla="*/ 16 w 16"/>
                <a:gd name="T13" fmla="*/ 10 h 17"/>
                <a:gd name="T14" fmla="*/ 9 w 16"/>
                <a:gd name="T15" fmla="*/ 7 h 17"/>
                <a:gd name="T16" fmla="*/ 7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/>
            </a:p>
          </p:txBody>
        </p:sp>
      </p:grpSp>
      <p:grpSp>
        <p:nvGrpSpPr>
          <p:cNvPr id="105" name="Group 344"/>
          <p:cNvGrpSpPr/>
          <p:nvPr/>
        </p:nvGrpSpPr>
        <p:grpSpPr bwMode="auto">
          <a:xfrm>
            <a:off x="6191253" y="4286248"/>
            <a:ext cx="4757262" cy="412933"/>
            <a:chOff x="4643438" y="2786064"/>
            <a:chExt cx="3568701" cy="309219"/>
          </a:xfrm>
        </p:grpSpPr>
        <p:sp>
          <p:nvSpPr>
            <p:cNvPr id="106" name="Rectangle 330"/>
            <p:cNvSpPr/>
            <p:nvPr/>
          </p:nvSpPr>
          <p:spPr>
            <a:xfrm>
              <a:off x="5072154" y="2786064"/>
              <a:ext cx="3139985" cy="30921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grpSp>
          <p:nvGrpSpPr>
            <p:cNvPr id="107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108" name="Oval 326"/>
              <p:cNvSpPr/>
              <p:nvPr/>
            </p:nvSpPr>
            <p:spPr>
              <a:xfrm>
                <a:off x="4643438" y="2786064"/>
                <a:ext cx="28898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9" name="Freeform 26"/>
              <p:cNvSpPr/>
              <p:nvPr/>
            </p:nvSpPr>
            <p:spPr bwMode="auto">
              <a:xfrm>
                <a:off x="4735532" y="2871656"/>
                <a:ext cx="114324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10" name="Group 344"/>
          <p:cNvGrpSpPr/>
          <p:nvPr/>
        </p:nvGrpSpPr>
        <p:grpSpPr bwMode="auto">
          <a:xfrm>
            <a:off x="6191251" y="5429252"/>
            <a:ext cx="4757261" cy="412934"/>
            <a:chOff x="4643438" y="2786064"/>
            <a:chExt cx="3567429" cy="309409"/>
          </a:xfrm>
        </p:grpSpPr>
        <p:sp>
          <p:nvSpPr>
            <p:cNvPr id="111" name="Rectangle 330"/>
            <p:cNvSpPr/>
            <p:nvPr/>
          </p:nvSpPr>
          <p:spPr>
            <a:xfrm>
              <a:off x="5072001" y="2786064"/>
              <a:ext cx="3138866" cy="3094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grpSp>
          <p:nvGrpSpPr>
            <p:cNvPr id="112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113" name="Oval 326"/>
              <p:cNvSpPr/>
              <p:nvPr/>
            </p:nvSpPr>
            <p:spPr>
              <a:xfrm>
                <a:off x="4643438" y="2786064"/>
                <a:ext cx="288883" cy="288653"/>
              </a:xfrm>
              <a:prstGeom prst="ellipse">
                <a:avLst/>
              </a:prstGeom>
              <a:solidFill>
                <a:srgbClr val="4E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4" name="Freeform 26"/>
              <p:cNvSpPr/>
              <p:nvPr/>
            </p:nvSpPr>
            <p:spPr bwMode="auto">
              <a:xfrm>
                <a:off x="4735500" y="2871708"/>
                <a:ext cx="114283" cy="11895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第三章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30894" y="2491533"/>
            <a:ext cx="9607550" cy="3492500"/>
          </a:xfrm>
          <a:prstGeom prst="rect">
            <a:avLst/>
          </a:pr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82638" y="2859833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zh-CN" altLang="en-US" sz="2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</a:t>
            </a:r>
            <a:r>
              <a:rPr kumimoji="0" lang="zh-CN" altLang="en-US" sz="24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输入标题</a:t>
            </a:r>
            <a:endParaRPr kumimoji="0" lang="en-US" altLang="zh-CN" sz="24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582" y="2171446"/>
            <a:ext cx="5514975" cy="32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090343" y="3317033"/>
            <a:ext cx="3722799" cy="19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2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2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。请</a:t>
            </a:r>
            <a:r>
              <a: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在此处添加需要描述的内容，言简意赅，表明意图即可</a:t>
            </a:r>
            <a:r>
              <a:rPr lang="zh-CN" altLang="en-US" sz="12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2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2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第三章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81568" y="2041575"/>
            <a:ext cx="4888080" cy="1783080"/>
            <a:chOff x="1157120" y="1645920"/>
            <a:chExt cx="4898240" cy="1783080"/>
          </a:xfrm>
          <a:blipFill rotWithShape="1">
            <a:blip r:embed="rId5"/>
            <a:stretch>
              <a:fillRect/>
            </a:stretch>
          </a:blipFill>
        </p:grpSpPr>
        <p:sp>
          <p:nvSpPr>
            <p:cNvPr id="13" name="矩形 12"/>
            <p:cNvSpPr/>
            <p:nvPr/>
          </p:nvSpPr>
          <p:spPr bwMode="auto">
            <a:xfrm>
              <a:off x="1158240" y="164592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157120" y="1645920"/>
              <a:ext cx="4897120" cy="178308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0608" y="3865295"/>
            <a:ext cx="4907280" cy="1793240"/>
            <a:chOff x="6096000" y="3469640"/>
            <a:chExt cx="4907280" cy="1793240"/>
          </a:xfrm>
          <a:blipFill rotWithShape="1">
            <a:blip r:embed="rId7"/>
            <a:stretch>
              <a:fillRect/>
            </a:stretch>
          </a:blipFill>
        </p:grpSpPr>
        <p:sp>
          <p:nvSpPr>
            <p:cNvPr id="16" name="矩形 15"/>
            <p:cNvSpPr/>
            <p:nvPr/>
          </p:nvSpPr>
          <p:spPr bwMode="auto">
            <a:xfrm>
              <a:off x="6096000" y="3469640"/>
              <a:ext cx="4897120" cy="1783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106160" y="3479800"/>
              <a:ext cx="4897120" cy="178308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0448" y="2041575"/>
            <a:ext cx="2469832" cy="1783080"/>
            <a:chOff x="6120448" y="2041575"/>
            <a:chExt cx="2469832" cy="1783080"/>
          </a:xfrm>
        </p:grpSpPr>
        <p:sp>
          <p:nvSpPr>
            <p:cNvPr id="8" name="矩形 7"/>
            <p:cNvSpPr/>
            <p:nvPr/>
          </p:nvSpPr>
          <p:spPr bwMode="auto">
            <a:xfrm>
              <a:off x="6120448" y="2041575"/>
              <a:ext cx="2448000" cy="1783080"/>
            </a:xfrm>
            <a:prstGeom prst="rect">
              <a:avLst/>
            </a:prstGeom>
            <a:solidFill>
              <a:srgbClr val="E756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6200140" y="2733675"/>
              <a:ext cx="2390140" cy="69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6200269" y="2414556"/>
              <a:ext cx="14274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81568" y="3865295"/>
            <a:ext cx="2449362" cy="1782000"/>
            <a:chOff x="1181568" y="3865295"/>
            <a:chExt cx="2449362" cy="1782000"/>
          </a:xfrm>
        </p:grpSpPr>
        <p:sp>
          <p:nvSpPr>
            <p:cNvPr id="11" name="矩形 10"/>
            <p:cNvSpPr/>
            <p:nvPr/>
          </p:nvSpPr>
          <p:spPr bwMode="auto">
            <a:xfrm>
              <a:off x="1181568" y="3865295"/>
              <a:ext cx="2412000" cy="1782000"/>
            </a:xfrm>
            <a:prstGeom prst="rect">
              <a:avLst/>
            </a:prstGeom>
            <a:solidFill>
              <a:srgbClr val="03BF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1240790" y="4526915"/>
              <a:ext cx="2390140" cy="69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1240919" y="4207796"/>
              <a:ext cx="14274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90523" y="2041575"/>
            <a:ext cx="2448000" cy="1783080"/>
            <a:chOff x="8590523" y="2041575"/>
            <a:chExt cx="2448000" cy="1783080"/>
          </a:xfrm>
        </p:grpSpPr>
        <p:sp>
          <p:nvSpPr>
            <p:cNvPr id="9" name="矩形 8"/>
            <p:cNvSpPr/>
            <p:nvPr/>
          </p:nvSpPr>
          <p:spPr bwMode="auto">
            <a:xfrm>
              <a:off x="8590523" y="2041575"/>
              <a:ext cx="2448000" cy="1783080"/>
            </a:xfrm>
            <a:prstGeom prst="rect">
              <a:avLst/>
            </a:prstGeom>
            <a:solidFill>
              <a:srgbClr val="F1CE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9100949" y="2414556"/>
              <a:ext cx="14274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9651365" y="2832100"/>
              <a:ext cx="325120" cy="541655"/>
            </a:xfrm>
            <a:custGeom>
              <a:avLst/>
              <a:gdLst>
                <a:gd name="T0" fmla="*/ 144703 w 66"/>
                <a:gd name="T1" fmla="*/ 285616 h 107"/>
                <a:gd name="T2" fmla="*/ 58497 w 66"/>
                <a:gd name="T3" fmla="*/ 285616 h 107"/>
                <a:gd name="T4" fmla="*/ 101600 w 66"/>
                <a:gd name="T5" fmla="*/ 328612 h 107"/>
                <a:gd name="T6" fmla="*/ 144703 w 66"/>
                <a:gd name="T7" fmla="*/ 285616 h 107"/>
                <a:gd name="T8" fmla="*/ 141624 w 66"/>
                <a:gd name="T9" fmla="*/ 245691 h 107"/>
                <a:gd name="T10" fmla="*/ 61576 w 66"/>
                <a:gd name="T11" fmla="*/ 245691 h 107"/>
                <a:gd name="T12" fmla="*/ 43103 w 66"/>
                <a:gd name="T13" fmla="*/ 257976 h 107"/>
                <a:gd name="T14" fmla="*/ 61576 w 66"/>
                <a:gd name="T15" fmla="*/ 270260 h 107"/>
                <a:gd name="T16" fmla="*/ 141624 w 66"/>
                <a:gd name="T17" fmla="*/ 270260 h 107"/>
                <a:gd name="T18" fmla="*/ 160097 w 66"/>
                <a:gd name="T19" fmla="*/ 257976 h 107"/>
                <a:gd name="T20" fmla="*/ 141624 w 66"/>
                <a:gd name="T21" fmla="*/ 245691 h 107"/>
                <a:gd name="T22" fmla="*/ 36945 w 66"/>
                <a:gd name="T23" fmla="*/ 76779 h 107"/>
                <a:gd name="T24" fmla="*/ 33867 w 66"/>
                <a:gd name="T25" fmla="*/ 76779 h 107"/>
                <a:gd name="T26" fmla="*/ 30788 w 66"/>
                <a:gd name="T27" fmla="*/ 67565 h 107"/>
                <a:gd name="T28" fmla="*/ 83127 w 66"/>
                <a:gd name="T29" fmla="*/ 27640 h 107"/>
                <a:gd name="T30" fmla="*/ 83127 w 66"/>
                <a:gd name="T31" fmla="*/ 27640 h 107"/>
                <a:gd name="T32" fmla="*/ 89285 w 66"/>
                <a:gd name="T33" fmla="*/ 33783 h 107"/>
                <a:gd name="T34" fmla="*/ 86206 w 66"/>
                <a:gd name="T35" fmla="*/ 39925 h 107"/>
                <a:gd name="T36" fmla="*/ 40024 w 66"/>
                <a:gd name="T37" fmla="*/ 73707 h 107"/>
                <a:gd name="T38" fmla="*/ 36945 w 66"/>
                <a:gd name="T39" fmla="*/ 76779 h 107"/>
                <a:gd name="T40" fmla="*/ 101600 w 66"/>
                <a:gd name="T41" fmla="*/ 0 h 107"/>
                <a:gd name="T42" fmla="*/ 0 w 66"/>
                <a:gd name="T43" fmla="*/ 107490 h 107"/>
                <a:gd name="T44" fmla="*/ 6158 w 66"/>
                <a:gd name="T45" fmla="*/ 138201 h 107"/>
                <a:gd name="T46" fmla="*/ 6158 w 66"/>
                <a:gd name="T47" fmla="*/ 138201 h 107"/>
                <a:gd name="T48" fmla="*/ 40024 w 66"/>
                <a:gd name="T49" fmla="*/ 224193 h 107"/>
                <a:gd name="T50" fmla="*/ 46182 w 66"/>
                <a:gd name="T51" fmla="*/ 230336 h 107"/>
                <a:gd name="T52" fmla="*/ 157018 w 66"/>
                <a:gd name="T53" fmla="*/ 230336 h 107"/>
                <a:gd name="T54" fmla="*/ 163176 w 66"/>
                <a:gd name="T55" fmla="*/ 224193 h 107"/>
                <a:gd name="T56" fmla="*/ 197042 w 66"/>
                <a:gd name="T57" fmla="*/ 138201 h 107"/>
                <a:gd name="T58" fmla="*/ 200121 w 66"/>
                <a:gd name="T59" fmla="*/ 138201 h 107"/>
                <a:gd name="T60" fmla="*/ 203200 w 66"/>
                <a:gd name="T61" fmla="*/ 107490 h 107"/>
                <a:gd name="T62" fmla="*/ 101600 w 66"/>
                <a:gd name="T63" fmla="*/ 0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6" h="107">
                  <a:moveTo>
                    <a:pt x="47" y="93"/>
                  </a:moveTo>
                  <a:cubicBezTo>
                    <a:pt x="19" y="93"/>
                    <a:pt x="19" y="93"/>
                    <a:pt x="19" y="93"/>
                  </a:cubicBezTo>
                  <a:cubicBezTo>
                    <a:pt x="19" y="100"/>
                    <a:pt x="25" y="107"/>
                    <a:pt x="33" y="107"/>
                  </a:cubicBezTo>
                  <a:cubicBezTo>
                    <a:pt x="41" y="107"/>
                    <a:pt x="47" y="100"/>
                    <a:pt x="47" y="93"/>
                  </a:cubicBezTo>
                  <a:moveTo>
                    <a:pt x="46" y="80"/>
                  </a:moveTo>
                  <a:cubicBezTo>
                    <a:pt x="20" y="80"/>
                    <a:pt x="20" y="80"/>
                    <a:pt x="20" y="80"/>
                  </a:cubicBezTo>
                  <a:cubicBezTo>
                    <a:pt x="17" y="80"/>
                    <a:pt x="14" y="81"/>
                    <a:pt x="14" y="84"/>
                  </a:cubicBezTo>
                  <a:cubicBezTo>
                    <a:pt x="14" y="86"/>
                    <a:pt x="17" y="88"/>
                    <a:pt x="20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9" y="88"/>
                    <a:pt x="52" y="86"/>
                    <a:pt x="52" y="84"/>
                  </a:cubicBezTo>
                  <a:cubicBezTo>
                    <a:pt x="52" y="81"/>
                    <a:pt x="49" y="80"/>
                    <a:pt x="46" y="80"/>
                  </a:cubicBezTo>
                  <a:moveTo>
                    <a:pt x="12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4" y="16"/>
                    <a:pt x="20" y="12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9" y="10"/>
                    <a:pt x="29" y="11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2" y="15"/>
                    <a:pt x="17" y="19"/>
                    <a:pt x="13" y="24"/>
                  </a:cubicBezTo>
                  <a:cubicBezTo>
                    <a:pt x="13" y="25"/>
                    <a:pt x="13" y="25"/>
                    <a:pt x="12" y="25"/>
                  </a:cubicBezTo>
                  <a:moveTo>
                    <a:pt x="33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38"/>
                    <a:pt x="1" y="4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5"/>
                    <a:pt x="53" y="74"/>
                    <a:pt x="53" y="73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1"/>
                    <a:pt x="66" y="38"/>
                    <a:pt x="66" y="35"/>
                  </a:cubicBezTo>
                  <a:cubicBezTo>
                    <a:pt x="66" y="16"/>
                    <a:pt x="51" y="0"/>
                    <a:pt x="3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30688" y="3864025"/>
            <a:ext cx="2448000" cy="1783080"/>
            <a:chOff x="3630688" y="3864025"/>
            <a:chExt cx="2448000" cy="1783080"/>
          </a:xfrm>
        </p:grpSpPr>
        <p:sp>
          <p:nvSpPr>
            <p:cNvPr id="10" name="矩形 9"/>
            <p:cNvSpPr/>
            <p:nvPr/>
          </p:nvSpPr>
          <p:spPr bwMode="auto">
            <a:xfrm>
              <a:off x="3630688" y="3864025"/>
              <a:ext cx="2448000" cy="1783080"/>
            </a:xfrm>
            <a:prstGeom prst="rect">
              <a:avLst/>
            </a:prstGeom>
            <a:solidFill>
              <a:srgbClr val="4EC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4046349" y="4207796"/>
              <a:ext cx="14274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请在此输入文字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4518025" y="4742815"/>
              <a:ext cx="483235" cy="424180"/>
            </a:xfrm>
            <a:custGeom>
              <a:avLst/>
              <a:gdLst>
                <a:gd name="T0" fmla="*/ 52273 w 111"/>
                <a:gd name="T1" fmla="*/ 264427 h 95"/>
                <a:gd name="T2" fmla="*/ 46123 w 111"/>
                <a:gd name="T3" fmla="*/ 261353 h 95"/>
                <a:gd name="T4" fmla="*/ 46123 w 111"/>
                <a:gd name="T5" fmla="*/ 252128 h 95"/>
                <a:gd name="T6" fmla="*/ 122995 w 111"/>
                <a:gd name="T7" fmla="*/ 190634 h 95"/>
                <a:gd name="T8" fmla="*/ 126070 w 111"/>
                <a:gd name="T9" fmla="*/ 190634 h 95"/>
                <a:gd name="T10" fmla="*/ 132220 w 111"/>
                <a:gd name="T11" fmla="*/ 193708 h 95"/>
                <a:gd name="T12" fmla="*/ 129145 w 111"/>
                <a:gd name="T13" fmla="*/ 202933 h 95"/>
                <a:gd name="T14" fmla="*/ 58423 w 111"/>
                <a:gd name="T15" fmla="*/ 261353 h 95"/>
                <a:gd name="T16" fmla="*/ 52273 w 111"/>
                <a:gd name="T17" fmla="*/ 264427 h 95"/>
                <a:gd name="T18" fmla="*/ 138370 w 111"/>
                <a:gd name="T19" fmla="*/ 144513 h 95"/>
                <a:gd name="T20" fmla="*/ 132220 w 111"/>
                <a:gd name="T21" fmla="*/ 141438 h 95"/>
                <a:gd name="T22" fmla="*/ 110696 w 111"/>
                <a:gd name="T23" fmla="*/ 92242 h 95"/>
                <a:gd name="T24" fmla="*/ 172193 w 111"/>
                <a:gd name="T25" fmla="*/ 27673 h 95"/>
                <a:gd name="T26" fmla="*/ 178343 w 111"/>
                <a:gd name="T27" fmla="*/ 36897 h 95"/>
                <a:gd name="T28" fmla="*/ 172193 w 111"/>
                <a:gd name="T29" fmla="*/ 43046 h 95"/>
                <a:gd name="T30" fmla="*/ 122995 w 111"/>
                <a:gd name="T31" fmla="*/ 92242 h 95"/>
                <a:gd name="T32" fmla="*/ 141445 w 111"/>
                <a:gd name="T33" fmla="*/ 129139 h 95"/>
                <a:gd name="T34" fmla="*/ 141445 w 111"/>
                <a:gd name="T35" fmla="*/ 141438 h 95"/>
                <a:gd name="T36" fmla="*/ 138370 w 111"/>
                <a:gd name="T37" fmla="*/ 144513 h 95"/>
                <a:gd name="T38" fmla="*/ 172193 w 111"/>
                <a:gd name="T39" fmla="*/ 0 h 95"/>
                <a:gd name="T40" fmla="*/ 83022 w 111"/>
                <a:gd name="T41" fmla="*/ 92242 h 95"/>
                <a:gd name="T42" fmla="*/ 116846 w 111"/>
                <a:gd name="T43" fmla="*/ 162961 h 95"/>
                <a:gd name="T44" fmla="*/ 0 w 111"/>
                <a:gd name="T45" fmla="*/ 285951 h 95"/>
                <a:gd name="T46" fmla="*/ 0 w 111"/>
                <a:gd name="T47" fmla="*/ 289025 h 95"/>
                <a:gd name="T48" fmla="*/ 6150 w 111"/>
                <a:gd name="T49" fmla="*/ 292100 h 95"/>
                <a:gd name="T50" fmla="*/ 338237 w 111"/>
                <a:gd name="T51" fmla="*/ 292100 h 95"/>
                <a:gd name="T52" fmla="*/ 341312 w 111"/>
                <a:gd name="T53" fmla="*/ 289025 h 95"/>
                <a:gd name="T54" fmla="*/ 341312 w 111"/>
                <a:gd name="T55" fmla="*/ 285951 h 95"/>
                <a:gd name="T56" fmla="*/ 227541 w 111"/>
                <a:gd name="T57" fmla="*/ 162961 h 95"/>
                <a:gd name="T58" fmla="*/ 258290 w 111"/>
                <a:gd name="T59" fmla="*/ 92242 h 95"/>
                <a:gd name="T60" fmla="*/ 172193 w 111"/>
                <a:gd name="T61" fmla="*/ 0 h 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95">
                  <a:moveTo>
                    <a:pt x="17" y="86"/>
                  </a:moveTo>
                  <a:cubicBezTo>
                    <a:pt x="16" y="86"/>
                    <a:pt x="16" y="86"/>
                    <a:pt x="15" y="85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1" y="73"/>
                    <a:pt x="30" y="65"/>
                    <a:pt x="40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3" y="62"/>
                    <a:pt x="43" y="63"/>
                  </a:cubicBezTo>
                  <a:cubicBezTo>
                    <a:pt x="44" y="65"/>
                    <a:pt x="43" y="66"/>
                    <a:pt x="42" y="66"/>
                  </a:cubicBezTo>
                  <a:cubicBezTo>
                    <a:pt x="32" y="70"/>
                    <a:pt x="24" y="76"/>
                    <a:pt x="19" y="85"/>
                  </a:cubicBezTo>
                  <a:cubicBezTo>
                    <a:pt x="18" y="86"/>
                    <a:pt x="17" y="86"/>
                    <a:pt x="17" y="86"/>
                  </a:cubicBezTo>
                  <a:moveTo>
                    <a:pt x="45" y="47"/>
                  </a:moveTo>
                  <a:cubicBezTo>
                    <a:pt x="44" y="47"/>
                    <a:pt x="44" y="47"/>
                    <a:pt x="43" y="46"/>
                  </a:cubicBezTo>
                  <a:cubicBezTo>
                    <a:pt x="38" y="42"/>
                    <a:pt x="36" y="36"/>
                    <a:pt x="36" y="30"/>
                  </a:cubicBezTo>
                  <a:cubicBezTo>
                    <a:pt x="36" y="18"/>
                    <a:pt x="45" y="9"/>
                    <a:pt x="56" y="9"/>
                  </a:cubicBezTo>
                  <a:cubicBezTo>
                    <a:pt x="57" y="9"/>
                    <a:pt x="58" y="10"/>
                    <a:pt x="58" y="12"/>
                  </a:cubicBezTo>
                  <a:cubicBezTo>
                    <a:pt x="58" y="13"/>
                    <a:pt x="57" y="14"/>
                    <a:pt x="56" y="14"/>
                  </a:cubicBezTo>
                  <a:cubicBezTo>
                    <a:pt x="47" y="14"/>
                    <a:pt x="40" y="21"/>
                    <a:pt x="40" y="30"/>
                  </a:cubicBezTo>
                  <a:cubicBezTo>
                    <a:pt x="40" y="35"/>
                    <a:pt x="42" y="39"/>
                    <a:pt x="46" y="42"/>
                  </a:cubicBezTo>
                  <a:cubicBezTo>
                    <a:pt x="47" y="43"/>
                    <a:pt x="47" y="45"/>
                    <a:pt x="46" y="46"/>
                  </a:cubicBezTo>
                  <a:cubicBezTo>
                    <a:pt x="46" y="46"/>
                    <a:pt x="45" y="47"/>
                    <a:pt x="45" y="47"/>
                  </a:cubicBezTo>
                  <a:moveTo>
                    <a:pt x="56" y="0"/>
                  </a:moveTo>
                  <a:cubicBezTo>
                    <a:pt x="40" y="0"/>
                    <a:pt x="27" y="14"/>
                    <a:pt x="27" y="30"/>
                  </a:cubicBezTo>
                  <a:cubicBezTo>
                    <a:pt x="27" y="39"/>
                    <a:pt x="31" y="48"/>
                    <a:pt x="38" y="53"/>
                  </a:cubicBezTo>
                  <a:cubicBezTo>
                    <a:pt x="20" y="59"/>
                    <a:pt x="6" y="74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5"/>
                    <a:pt x="1" y="95"/>
                    <a:pt x="2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1" y="95"/>
                    <a:pt x="111" y="94"/>
                  </a:cubicBezTo>
                  <a:cubicBezTo>
                    <a:pt x="111" y="94"/>
                    <a:pt x="111" y="94"/>
                    <a:pt x="111" y="93"/>
                  </a:cubicBezTo>
                  <a:cubicBezTo>
                    <a:pt x="106" y="74"/>
                    <a:pt x="91" y="59"/>
                    <a:pt x="74" y="53"/>
                  </a:cubicBezTo>
                  <a:cubicBezTo>
                    <a:pt x="80" y="48"/>
                    <a:pt x="84" y="39"/>
                    <a:pt x="84" y="30"/>
                  </a:cubicBezTo>
                  <a:cubicBezTo>
                    <a:pt x="84" y="14"/>
                    <a:pt x="71" y="0"/>
                    <a:pt x="5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00" ker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106"/>
          <p:cNvSpPr/>
          <p:nvPr/>
        </p:nvSpPr>
        <p:spPr>
          <a:xfrm>
            <a:off x="-19544" y="3806528"/>
            <a:ext cx="12211544" cy="3051471"/>
          </a:xfrm>
          <a:custGeom>
            <a:avLst/>
            <a:gdLst>
              <a:gd name="connsiteX0" fmla="*/ 326131 w 12211544"/>
              <a:gd name="connsiteY0" fmla="*/ 304 h 4298274"/>
              <a:gd name="connsiteX1" fmla="*/ 610095 w 12211544"/>
              <a:gd name="connsiteY1" fmla="*/ 12024 h 4298274"/>
              <a:gd name="connsiteX2" fmla="*/ 1734045 w 12211544"/>
              <a:gd name="connsiteY2" fmla="*/ 183474 h 4298274"/>
              <a:gd name="connsiteX3" fmla="*/ 2476995 w 12211544"/>
              <a:gd name="connsiteY3" fmla="*/ 450174 h 4298274"/>
              <a:gd name="connsiteX4" fmla="*/ 3010395 w 12211544"/>
              <a:gd name="connsiteY4" fmla="*/ 774024 h 4298274"/>
              <a:gd name="connsiteX5" fmla="*/ 3562845 w 12211544"/>
              <a:gd name="connsiteY5" fmla="*/ 1116924 h 4298274"/>
              <a:gd name="connsiteX6" fmla="*/ 4534395 w 12211544"/>
              <a:gd name="connsiteY6" fmla="*/ 1212174 h 4298274"/>
              <a:gd name="connsiteX7" fmla="*/ 5944095 w 12211544"/>
              <a:gd name="connsiteY7" fmla="*/ 1231224 h 4298274"/>
              <a:gd name="connsiteX8" fmla="*/ 6667995 w 12211544"/>
              <a:gd name="connsiteY8" fmla="*/ 1593174 h 4298274"/>
              <a:gd name="connsiteX9" fmla="*/ 7601445 w 12211544"/>
              <a:gd name="connsiteY9" fmla="*/ 1936074 h 4298274"/>
              <a:gd name="connsiteX10" fmla="*/ 9125445 w 12211544"/>
              <a:gd name="connsiteY10" fmla="*/ 2012274 h 4298274"/>
              <a:gd name="connsiteX11" fmla="*/ 11335245 w 12211544"/>
              <a:gd name="connsiteY11" fmla="*/ 2583774 h 4298274"/>
              <a:gd name="connsiteX12" fmla="*/ 12192495 w 12211544"/>
              <a:gd name="connsiteY12" fmla="*/ 2717124 h 4298274"/>
              <a:gd name="connsiteX13" fmla="*/ 12211544 w 12211544"/>
              <a:gd name="connsiteY13" fmla="*/ 2717124 h 4298274"/>
              <a:gd name="connsiteX14" fmla="*/ 12211544 w 12211544"/>
              <a:gd name="connsiteY14" fmla="*/ 3771252 h 4298274"/>
              <a:gd name="connsiteX15" fmla="*/ 12192495 w 12211544"/>
              <a:gd name="connsiteY15" fmla="*/ 4298274 h 4298274"/>
              <a:gd name="connsiteX16" fmla="*/ 0 w 12211544"/>
              <a:gd name="connsiteY16" fmla="*/ 4298274 h 4298274"/>
              <a:gd name="connsiteX17" fmla="*/ 0 w 12211544"/>
              <a:gd name="connsiteY17" fmla="*/ 5509 h 4298274"/>
              <a:gd name="connsiteX18" fmla="*/ 19545 w 12211544"/>
              <a:gd name="connsiteY18" fmla="*/ 12024 h 4298274"/>
              <a:gd name="connsiteX19" fmla="*/ 326131 w 12211544"/>
              <a:gd name="connsiteY19" fmla="*/ 304 h 42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11544" h="4298274">
                <a:moveTo>
                  <a:pt x="326131" y="304"/>
                </a:moveTo>
                <a:cubicBezTo>
                  <a:pt x="408284" y="-924"/>
                  <a:pt x="502939" y="1309"/>
                  <a:pt x="610095" y="12024"/>
                </a:cubicBezTo>
                <a:cubicBezTo>
                  <a:pt x="895845" y="40599"/>
                  <a:pt x="1422895" y="110449"/>
                  <a:pt x="1734045" y="183474"/>
                </a:cubicBezTo>
                <a:cubicBezTo>
                  <a:pt x="2045195" y="256499"/>
                  <a:pt x="2264270" y="351749"/>
                  <a:pt x="2476995" y="450174"/>
                </a:cubicBezTo>
                <a:cubicBezTo>
                  <a:pt x="2689720" y="548599"/>
                  <a:pt x="2829420" y="662899"/>
                  <a:pt x="3010395" y="774024"/>
                </a:cubicBezTo>
                <a:cubicBezTo>
                  <a:pt x="3191370" y="885149"/>
                  <a:pt x="3308845" y="1043899"/>
                  <a:pt x="3562845" y="1116924"/>
                </a:cubicBezTo>
                <a:cubicBezTo>
                  <a:pt x="3816845" y="1189949"/>
                  <a:pt x="4137520" y="1193124"/>
                  <a:pt x="4534395" y="1212174"/>
                </a:cubicBezTo>
                <a:cubicBezTo>
                  <a:pt x="4931270" y="1231224"/>
                  <a:pt x="5588495" y="1167724"/>
                  <a:pt x="5944095" y="1231224"/>
                </a:cubicBezTo>
                <a:cubicBezTo>
                  <a:pt x="6299695" y="1294724"/>
                  <a:pt x="6391770" y="1475699"/>
                  <a:pt x="6667995" y="1593174"/>
                </a:cubicBezTo>
                <a:cubicBezTo>
                  <a:pt x="6944220" y="1710649"/>
                  <a:pt x="7191870" y="1866224"/>
                  <a:pt x="7601445" y="1936074"/>
                </a:cubicBezTo>
                <a:cubicBezTo>
                  <a:pt x="8011020" y="2005924"/>
                  <a:pt x="8503145" y="1904324"/>
                  <a:pt x="9125445" y="2012274"/>
                </a:cubicBezTo>
                <a:cubicBezTo>
                  <a:pt x="9747745" y="2120224"/>
                  <a:pt x="11049495" y="2539324"/>
                  <a:pt x="11335245" y="2583774"/>
                </a:cubicBezTo>
                <a:lnTo>
                  <a:pt x="12192495" y="2717124"/>
                </a:lnTo>
                <a:lnTo>
                  <a:pt x="12211544" y="2717124"/>
                </a:lnTo>
                <a:lnTo>
                  <a:pt x="12211544" y="3771252"/>
                </a:lnTo>
                <a:lnTo>
                  <a:pt x="12192495" y="4298274"/>
                </a:lnTo>
                <a:lnTo>
                  <a:pt x="0" y="4298274"/>
                </a:lnTo>
                <a:lnTo>
                  <a:pt x="0" y="5509"/>
                </a:lnTo>
                <a:lnTo>
                  <a:pt x="19545" y="12024"/>
                </a:lnTo>
                <a:cubicBezTo>
                  <a:pt x="87014" y="14009"/>
                  <a:pt x="189209" y="2350"/>
                  <a:pt x="326131" y="304"/>
                </a:cubicBezTo>
                <a:close/>
              </a:path>
            </a:pathLst>
          </a:cu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114"/>
          <p:cNvSpPr/>
          <p:nvPr/>
        </p:nvSpPr>
        <p:spPr>
          <a:xfrm>
            <a:off x="-19544" y="4524921"/>
            <a:ext cx="12217819" cy="2314028"/>
          </a:xfrm>
          <a:custGeom>
            <a:avLst/>
            <a:gdLst>
              <a:gd name="connsiteX0" fmla="*/ 0 w 12217819"/>
              <a:gd name="connsiteY0" fmla="*/ 0 h 3867150"/>
              <a:gd name="connsiteX1" fmla="*/ 629145 w 12217819"/>
              <a:gd name="connsiteY1" fmla="*/ 0 h 3867150"/>
              <a:gd name="connsiteX2" fmla="*/ 1886445 w 12217819"/>
              <a:gd name="connsiteY2" fmla="*/ 209550 h 3867150"/>
              <a:gd name="connsiteX3" fmla="*/ 2457945 w 12217819"/>
              <a:gd name="connsiteY3" fmla="*/ 476250 h 3867150"/>
              <a:gd name="connsiteX4" fmla="*/ 3562845 w 12217819"/>
              <a:gd name="connsiteY4" fmla="*/ 1333500 h 3867150"/>
              <a:gd name="connsiteX5" fmla="*/ 4020045 w 12217819"/>
              <a:gd name="connsiteY5" fmla="*/ 1428750 h 3867150"/>
              <a:gd name="connsiteX6" fmla="*/ 5486895 w 12217819"/>
              <a:gd name="connsiteY6" fmla="*/ 1428750 h 3867150"/>
              <a:gd name="connsiteX7" fmla="*/ 6458445 w 12217819"/>
              <a:gd name="connsiteY7" fmla="*/ 1562100 h 3867150"/>
              <a:gd name="connsiteX8" fmla="*/ 7544295 w 12217819"/>
              <a:gd name="connsiteY8" fmla="*/ 2266950 h 3867150"/>
              <a:gd name="connsiteX9" fmla="*/ 8877795 w 12217819"/>
              <a:gd name="connsiteY9" fmla="*/ 2400300 h 3867150"/>
              <a:gd name="connsiteX10" fmla="*/ 9982695 w 12217819"/>
              <a:gd name="connsiteY10" fmla="*/ 2628900 h 3867150"/>
              <a:gd name="connsiteX11" fmla="*/ 11373345 w 12217819"/>
              <a:gd name="connsiteY11" fmla="*/ 2971800 h 3867150"/>
              <a:gd name="connsiteX12" fmla="*/ 11849595 w 12217819"/>
              <a:gd name="connsiteY12" fmla="*/ 3143250 h 3867150"/>
              <a:gd name="connsiteX13" fmla="*/ 12200681 w 12217819"/>
              <a:gd name="connsiteY13" fmla="*/ 3165649 h 3867150"/>
              <a:gd name="connsiteX14" fmla="*/ 12217819 w 12217819"/>
              <a:gd name="connsiteY14" fmla="*/ 3185559 h 3867150"/>
              <a:gd name="connsiteX15" fmla="*/ 12211544 w 12217819"/>
              <a:gd name="connsiteY15" fmla="*/ 3359178 h 3867150"/>
              <a:gd name="connsiteX16" fmla="*/ 12211544 w 12217819"/>
              <a:gd name="connsiteY16" fmla="*/ 3867150 h 3867150"/>
              <a:gd name="connsiteX17" fmla="*/ 0 w 12217819"/>
              <a:gd name="connsiteY17" fmla="*/ 3867150 h 3867150"/>
              <a:gd name="connsiteX18" fmla="*/ 0 w 12217819"/>
              <a:gd name="connsiteY18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17819" h="3867150">
                <a:moveTo>
                  <a:pt x="0" y="0"/>
                </a:moveTo>
                <a:lnTo>
                  <a:pt x="629145" y="0"/>
                </a:lnTo>
                <a:cubicBezTo>
                  <a:pt x="959345" y="34925"/>
                  <a:pt x="1581645" y="130175"/>
                  <a:pt x="1886445" y="209550"/>
                </a:cubicBezTo>
                <a:cubicBezTo>
                  <a:pt x="2191245" y="288925"/>
                  <a:pt x="2089645" y="190500"/>
                  <a:pt x="2457945" y="476250"/>
                </a:cubicBezTo>
                <a:lnTo>
                  <a:pt x="3562845" y="1333500"/>
                </a:lnTo>
                <a:cubicBezTo>
                  <a:pt x="3823195" y="1492250"/>
                  <a:pt x="3531095" y="1428750"/>
                  <a:pt x="4020045" y="1428750"/>
                </a:cubicBezTo>
                <a:lnTo>
                  <a:pt x="5486895" y="1428750"/>
                </a:lnTo>
                <a:cubicBezTo>
                  <a:pt x="5893295" y="1450975"/>
                  <a:pt x="6096495" y="1327150"/>
                  <a:pt x="6458445" y="1562100"/>
                </a:cubicBezTo>
                <a:lnTo>
                  <a:pt x="7544295" y="2266950"/>
                </a:lnTo>
                <a:cubicBezTo>
                  <a:pt x="7947520" y="2406650"/>
                  <a:pt x="8509495" y="2324100"/>
                  <a:pt x="8877795" y="2400300"/>
                </a:cubicBezTo>
                <a:lnTo>
                  <a:pt x="9982695" y="2628900"/>
                </a:lnTo>
                <a:cubicBezTo>
                  <a:pt x="10398620" y="2724150"/>
                  <a:pt x="11214595" y="2914650"/>
                  <a:pt x="11373345" y="2971800"/>
                </a:cubicBezTo>
                <a:lnTo>
                  <a:pt x="11849595" y="3143250"/>
                </a:lnTo>
                <a:cubicBezTo>
                  <a:pt x="11988501" y="3193256"/>
                  <a:pt x="12122546" y="3107135"/>
                  <a:pt x="12200681" y="3165649"/>
                </a:cubicBezTo>
                <a:lnTo>
                  <a:pt x="12217819" y="3185559"/>
                </a:lnTo>
                <a:lnTo>
                  <a:pt x="12211544" y="3359178"/>
                </a:lnTo>
                <a:lnTo>
                  <a:pt x="12211544" y="3867150"/>
                </a:lnTo>
                <a:lnTo>
                  <a:pt x="0" y="3867150"/>
                </a:lnTo>
                <a:lnTo>
                  <a:pt x="0" y="0"/>
                </a:lnTo>
                <a:close/>
              </a:path>
            </a:pathLst>
          </a:cu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124"/>
          <p:cNvSpPr/>
          <p:nvPr/>
        </p:nvSpPr>
        <p:spPr>
          <a:xfrm>
            <a:off x="-19544" y="5129701"/>
            <a:ext cx="12230595" cy="1728271"/>
          </a:xfrm>
          <a:custGeom>
            <a:avLst/>
            <a:gdLst>
              <a:gd name="connsiteX0" fmla="*/ 0 w 12230595"/>
              <a:gd name="connsiteY0" fmla="*/ 0 h 3336793"/>
              <a:gd name="connsiteX1" fmla="*/ 38595 w 12230595"/>
              <a:gd name="connsiteY1" fmla="*/ 0 h 3336793"/>
              <a:gd name="connsiteX2" fmla="*/ 1276845 w 12230595"/>
              <a:gd name="connsiteY2" fmla="*/ 72148 h 3336793"/>
              <a:gd name="connsiteX3" fmla="*/ 2000745 w 12230595"/>
              <a:gd name="connsiteY3" fmla="*/ 234479 h 3336793"/>
              <a:gd name="connsiteX4" fmla="*/ 2762745 w 12230595"/>
              <a:gd name="connsiteY4" fmla="*/ 775586 h 3336793"/>
              <a:gd name="connsiteX5" fmla="*/ 3829545 w 12230595"/>
              <a:gd name="connsiteY5" fmla="*/ 1370802 h 3336793"/>
              <a:gd name="connsiteX6" fmla="*/ 4401045 w 12230595"/>
              <a:gd name="connsiteY6" fmla="*/ 1406876 h 3336793"/>
              <a:gd name="connsiteX7" fmla="*/ 5524995 w 12230595"/>
              <a:gd name="connsiteY7" fmla="*/ 1406876 h 3336793"/>
              <a:gd name="connsiteX8" fmla="*/ 6572745 w 12230595"/>
              <a:gd name="connsiteY8" fmla="*/ 1659392 h 3336793"/>
              <a:gd name="connsiteX9" fmla="*/ 7220445 w 12230595"/>
              <a:gd name="connsiteY9" fmla="*/ 2128351 h 3336793"/>
              <a:gd name="connsiteX10" fmla="*/ 7868145 w 12230595"/>
              <a:gd name="connsiteY10" fmla="*/ 2218535 h 3336793"/>
              <a:gd name="connsiteX11" fmla="*/ 8611095 w 12230595"/>
              <a:gd name="connsiteY11" fmla="*/ 2326756 h 3336793"/>
              <a:gd name="connsiteX12" fmla="*/ 9582645 w 12230595"/>
              <a:gd name="connsiteY12" fmla="*/ 2326756 h 3336793"/>
              <a:gd name="connsiteX13" fmla="*/ 10401795 w 12230595"/>
              <a:gd name="connsiteY13" fmla="*/ 2471051 h 3336793"/>
              <a:gd name="connsiteX14" fmla="*/ 11259045 w 12230595"/>
              <a:gd name="connsiteY14" fmla="*/ 2849826 h 3336793"/>
              <a:gd name="connsiteX15" fmla="*/ 11887695 w 12230595"/>
              <a:gd name="connsiteY15" fmla="*/ 3066268 h 3336793"/>
              <a:gd name="connsiteX16" fmla="*/ 12230595 w 12230595"/>
              <a:gd name="connsiteY16" fmla="*/ 3066268 h 3336793"/>
              <a:gd name="connsiteX17" fmla="*/ 12230595 w 12230595"/>
              <a:gd name="connsiteY17" fmla="*/ 3317771 h 3336793"/>
              <a:gd name="connsiteX18" fmla="*/ 12211544 w 12230595"/>
              <a:gd name="connsiteY18" fmla="*/ 3317771 h 3336793"/>
              <a:gd name="connsiteX19" fmla="*/ 12211544 w 12230595"/>
              <a:gd name="connsiteY19" fmla="*/ 3336793 h 3336793"/>
              <a:gd name="connsiteX20" fmla="*/ 0 w 12230595"/>
              <a:gd name="connsiteY20" fmla="*/ 3318867 h 3336793"/>
              <a:gd name="connsiteX21" fmla="*/ 0 w 12230595"/>
              <a:gd name="connsiteY21" fmla="*/ 0 h 33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0595" h="3336793">
                <a:moveTo>
                  <a:pt x="0" y="0"/>
                </a:moveTo>
                <a:lnTo>
                  <a:pt x="38595" y="0"/>
                </a:lnTo>
                <a:cubicBezTo>
                  <a:pt x="257670" y="12025"/>
                  <a:pt x="949820" y="33068"/>
                  <a:pt x="1276845" y="72148"/>
                </a:cubicBezTo>
                <a:cubicBezTo>
                  <a:pt x="1603870" y="111227"/>
                  <a:pt x="1746745" y="54111"/>
                  <a:pt x="2000745" y="234479"/>
                </a:cubicBezTo>
                <a:lnTo>
                  <a:pt x="2762745" y="775586"/>
                </a:lnTo>
                <a:cubicBezTo>
                  <a:pt x="3067545" y="964973"/>
                  <a:pt x="3639045" y="1358778"/>
                  <a:pt x="3829545" y="1370802"/>
                </a:cubicBezTo>
                <a:lnTo>
                  <a:pt x="4401045" y="1406876"/>
                </a:lnTo>
                <a:cubicBezTo>
                  <a:pt x="4683620" y="1412888"/>
                  <a:pt x="5175745" y="1322704"/>
                  <a:pt x="5524995" y="1406876"/>
                </a:cubicBezTo>
                <a:lnTo>
                  <a:pt x="6572745" y="1659392"/>
                </a:lnTo>
                <a:cubicBezTo>
                  <a:pt x="6855320" y="1779638"/>
                  <a:pt x="7004545" y="2098289"/>
                  <a:pt x="7220445" y="2128351"/>
                </a:cubicBezTo>
                <a:lnTo>
                  <a:pt x="7868145" y="2218535"/>
                </a:lnTo>
                <a:cubicBezTo>
                  <a:pt x="8099920" y="2251603"/>
                  <a:pt x="8287245" y="2326756"/>
                  <a:pt x="8611095" y="2326756"/>
                </a:cubicBezTo>
                <a:lnTo>
                  <a:pt x="9582645" y="2326756"/>
                </a:lnTo>
                <a:cubicBezTo>
                  <a:pt x="9881095" y="2350806"/>
                  <a:pt x="10116045" y="2344793"/>
                  <a:pt x="10401795" y="2471051"/>
                </a:cubicBezTo>
                <a:lnTo>
                  <a:pt x="11259045" y="2849826"/>
                </a:lnTo>
                <a:cubicBezTo>
                  <a:pt x="11506695" y="2949028"/>
                  <a:pt x="11773395" y="3066268"/>
                  <a:pt x="11887695" y="3066268"/>
                </a:cubicBezTo>
                <a:lnTo>
                  <a:pt x="12230595" y="3066268"/>
                </a:lnTo>
                <a:lnTo>
                  <a:pt x="12230595" y="3317771"/>
                </a:lnTo>
                <a:lnTo>
                  <a:pt x="12211544" y="3317771"/>
                </a:lnTo>
                <a:lnTo>
                  <a:pt x="12211544" y="3336793"/>
                </a:lnTo>
                <a:lnTo>
                  <a:pt x="0" y="3318867"/>
                </a:lnTo>
                <a:lnTo>
                  <a:pt x="0" y="0"/>
                </a:lnTo>
                <a:close/>
              </a:path>
            </a:pathLst>
          </a:cu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3"/>
          <p:cNvSpPr/>
          <p:nvPr/>
        </p:nvSpPr>
        <p:spPr>
          <a:xfrm>
            <a:off x="6153150" y="6362700"/>
            <a:ext cx="6000750" cy="495300"/>
          </a:xfrm>
          <a:custGeom>
            <a:avLst/>
            <a:gdLst>
              <a:gd name="connsiteX0" fmla="*/ 0 w 6000750"/>
              <a:gd name="connsiteY0" fmla="*/ 438150 h 457200"/>
              <a:gd name="connsiteX1" fmla="*/ 723900 w 6000750"/>
              <a:gd name="connsiteY1" fmla="*/ 266700 h 457200"/>
              <a:gd name="connsiteX2" fmla="*/ 1333500 w 6000750"/>
              <a:gd name="connsiteY2" fmla="*/ 266700 h 457200"/>
              <a:gd name="connsiteX3" fmla="*/ 1924050 w 6000750"/>
              <a:gd name="connsiteY3" fmla="*/ 228600 h 457200"/>
              <a:gd name="connsiteX4" fmla="*/ 2400300 w 6000750"/>
              <a:gd name="connsiteY4" fmla="*/ 76200 h 457200"/>
              <a:gd name="connsiteX5" fmla="*/ 2724150 w 6000750"/>
              <a:gd name="connsiteY5" fmla="*/ 0 h 457200"/>
              <a:gd name="connsiteX6" fmla="*/ 3657600 w 6000750"/>
              <a:gd name="connsiteY6" fmla="*/ 0 h 457200"/>
              <a:gd name="connsiteX7" fmla="*/ 4057650 w 6000750"/>
              <a:gd name="connsiteY7" fmla="*/ 114300 h 457200"/>
              <a:gd name="connsiteX8" fmla="*/ 4667250 w 6000750"/>
              <a:gd name="connsiteY8" fmla="*/ 76200 h 457200"/>
              <a:gd name="connsiteX9" fmla="*/ 5143500 w 6000750"/>
              <a:gd name="connsiteY9" fmla="*/ 57150 h 457200"/>
              <a:gd name="connsiteX10" fmla="*/ 5467350 w 6000750"/>
              <a:gd name="connsiteY10" fmla="*/ 38100 h 457200"/>
              <a:gd name="connsiteX11" fmla="*/ 5848350 w 6000750"/>
              <a:gd name="connsiteY11" fmla="*/ 400050 h 457200"/>
              <a:gd name="connsiteX12" fmla="*/ 6000750 w 6000750"/>
              <a:gd name="connsiteY12" fmla="*/ 457200 h 457200"/>
              <a:gd name="connsiteX13" fmla="*/ 152400 w 6000750"/>
              <a:gd name="connsiteY13" fmla="*/ 419100 h 457200"/>
              <a:gd name="connsiteX14" fmla="*/ 0 w 6000750"/>
              <a:gd name="connsiteY14" fmla="*/ 438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750" h="457200">
                <a:moveTo>
                  <a:pt x="0" y="438150"/>
                </a:moveTo>
                <a:lnTo>
                  <a:pt x="723900" y="266700"/>
                </a:lnTo>
                <a:lnTo>
                  <a:pt x="1333500" y="266700"/>
                </a:lnTo>
                <a:lnTo>
                  <a:pt x="1924050" y="228600"/>
                </a:lnTo>
                <a:lnTo>
                  <a:pt x="2400300" y="76200"/>
                </a:lnTo>
                <a:lnTo>
                  <a:pt x="2724150" y="0"/>
                </a:lnTo>
                <a:lnTo>
                  <a:pt x="3657600" y="0"/>
                </a:lnTo>
                <a:lnTo>
                  <a:pt x="4057650" y="114300"/>
                </a:lnTo>
                <a:lnTo>
                  <a:pt x="4667250" y="76200"/>
                </a:lnTo>
                <a:lnTo>
                  <a:pt x="5143500" y="57150"/>
                </a:lnTo>
                <a:lnTo>
                  <a:pt x="5467350" y="38100"/>
                </a:lnTo>
                <a:lnTo>
                  <a:pt x="5848350" y="400050"/>
                </a:lnTo>
                <a:lnTo>
                  <a:pt x="6000750" y="457200"/>
                </a:lnTo>
                <a:lnTo>
                  <a:pt x="152400" y="419100"/>
                </a:lnTo>
                <a:lnTo>
                  <a:pt x="0" y="438150"/>
                </a:lnTo>
                <a:close/>
              </a:path>
            </a:pathLst>
          </a:cu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4"/>
          <p:cNvSpPr/>
          <p:nvPr/>
        </p:nvSpPr>
        <p:spPr>
          <a:xfrm>
            <a:off x="7231380" y="6560820"/>
            <a:ext cx="4777740" cy="297180"/>
          </a:xfrm>
          <a:custGeom>
            <a:avLst/>
            <a:gdLst>
              <a:gd name="connsiteX0" fmla="*/ 0 w 4777740"/>
              <a:gd name="connsiteY0" fmla="*/ 281940 h 297180"/>
              <a:gd name="connsiteX1" fmla="*/ 533400 w 4777740"/>
              <a:gd name="connsiteY1" fmla="*/ 182880 h 297180"/>
              <a:gd name="connsiteX2" fmla="*/ 960120 w 4777740"/>
              <a:gd name="connsiteY2" fmla="*/ 175260 h 297180"/>
              <a:gd name="connsiteX3" fmla="*/ 1463040 w 4777740"/>
              <a:gd name="connsiteY3" fmla="*/ 137160 h 297180"/>
              <a:gd name="connsiteX4" fmla="*/ 1821180 w 4777740"/>
              <a:gd name="connsiteY4" fmla="*/ 99060 h 297180"/>
              <a:gd name="connsiteX5" fmla="*/ 1905000 w 4777740"/>
              <a:gd name="connsiteY5" fmla="*/ 45720 h 297180"/>
              <a:gd name="connsiteX6" fmla="*/ 2514600 w 4777740"/>
              <a:gd name="connsiteY6" fmla="*/ 0 h 297180"/>
              <a:gd name="connsiteX7" fmla="*/ 2979420 w 4777740"/>
              <a:gd name="connsiteY7" fmla="*/ 53340 h 297180"/>
              <a:gd name="connsiteX8" fmla="*/ 3436620 w 4777740"/>
              <a:gd name="connsiteY8" fmla="*/ 99060 h 297180"/>
              <a:gd name="connsiteX9" fmla="*/ 3733800 w 4777740"/>
              <a:gd name="connsiteY9" fmla="*/ 53340 h 297180"/>
              <a:gd name="connsiteX10" fmla="*/ 4137660 w 4777740"/>
              <a:gd name="connsiteY10" fmla="*/ 15240 h 297180"/>
              <a:gd name="connsiteX11" fmla="*/ 4427220 w 4777740"/>
              <a:gd name="connsiteY11" fmla="*/ 76200 h 297180"/>
              <a:gd name="connsiteX12" fmla="*/ 4732020 w 4777740"/>
              <a:gd name="connsiteY12" fmla="*/ 190500 h 297180"/>
              <a:gd name="connsiteX13" fmla="*/ 4777740 w 4777740"/>
              <a:gd name="connsiteY13" fmla="*/ 297180 h 297180"/>
              <a:gd name="connsiteX14" fmla="*/ 0 w 4777740"/>
              <a:gd name="connsiteY14" fmla="*/ 28194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77740" h="297180">
                <a:moveTo>
                  <a:pt x="0" y="281940"/>
                </a:moveTo>
                <a:lnTo>
                  <a:pt x="533400" y="182880"/>
                </a:lnTo>
                <a:lnTo>
                  <a:pt x="960120" y="175260"/>
                </a:lnTo>
                <a:lnTo>
                  <a:pt x="1463040" y="137160"/>
                </a:lnTo>
                <a:lnTo>
                  <a:pt x="1821180" y="99060"/>
                </a:lnTo>
                <a:lnTo>
                  <a:pt x="1905000" y="45720"/>
                </a:lnTo>
                <a:lnTo>
                  <a:pt x="2514600" y="0"/>
                </a:lnTo>
                <a:lnTo>
                  <a:pt x="2979420" y="53340"/>
                </a:lnTo>
                <a:lnTo>
                  <a:pt x="3436620" y="99060"/>
                </a:lnTo>
                <a:lnTo>
                  <a:pt x="3733800" y="53340"/>
                </a:lnTo>
                <a:lnTo>
                  <a:pt x="4137660" y="15240"/>
                </a:lnTo>
                <a:lnTo>
                  <a:pt x="4427220" y="76200"/>
                </a:lnTo>
                <a:lnTo>
                  <a:pt x="4732020" y="190500"/>
                </a:lnTo>
                <a:lnTo>
                  <a:pt x="4777740" y="297180"/>
                </a:lnTo>
                <a:lnTo>
                  <a:pt x="0" y="281940"/>
                </a:lnTo>
                <a:close/>
              </a:path>
            </a:pathLst>
          </a:cu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013396" y="6485586"/>
            <a:ext cx="4670604" cy="343391"/>
            <a:chOff x="7013396" y="6485586"/>
            <a:chExt cx="4670604" cy="343391"/>
          </a:xfrm>
        </p:grpSpPr>
        <p:sp>
          <p:nvSpPr>
            <p:cNvPr id="48" name="椭圆 47"/>
            <p:cNvSpPr/>
            <p:nvPr/>
          </p:nvSpPr>
          <p:spPr>
            <a:xfrm flipH="1">
              <a:off x="7679333" y="6779895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10861497" y="6783257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10518597" y="6668957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H="1">
              <a:off x="9504680" y="6774180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H="1">
              <a:off x="8729980" y="6748780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11638280" y="6697980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H="1">
              <a:off x="9698156" y="6485586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H="1">
              <a:off x="8196580" y="6647180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H="1">
              <a:off x="11142980" y="6659880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H="1">
              <a:off x="9720064" y="6591567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H="1">
              <a:off x="7400746" y="6695514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H="1">
              <a:off x="9353093" y="6638999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10063937" y="6763011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/>
            <p:cNvSpPr/>
            <p:nvPr/>
          </p:nvSpPr>
          <p:spPr>
            <a:xfrm flipH="1">
              <a:off x="10704461" y="6570229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flipH="1">
              <a:off x="9886493" y="6524699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flipH="1">
              <a:off x="8451393" y="6664399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flipH="1">
              <a:off x="11359693" y="6613599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flipH="1">
              <a:off x="9124493" y="6537399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H="1">
              <a:off x="7013396" y="6720597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flipH="1">
              <a:off x="10292893" y="6562799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H="1">
              <a:off x="11029981" y="6526250"/>
              <a:ext cx="45720" cy="45720"/>
            </a:xfrm>
            <a:prstGeom prst="ellipse">
              <a:avLst/>
            </a:prstGeom>
            <a:solidFill>
              <a:srgbClr val="E6C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9441477" y="6507186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flipH="1">
              <a:off x="9815373" y="6755754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/>
            <p:cNvSpPr/>
            <p:nvPr/>
          </p:nvSpPr>
          <p:spPr>
            <a:xfrm flipH="1">
              <a:off x="11412448" y="6771645"/>
              <a:ext cx="45720" cy="45720"/>
            </a:xfrm>
            <a:prstGeom prst="ellipse">
              <a:avLst/>
            </a:prstGeom>
            <a:solidFill>
              <a:srgbClr val="E96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H="1">
              <a:off x="11344046" y="6510507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07152" y="4005174"/>
            <a:ext cx="653688" cy="873805"/>
            <a:chOff x="307152" y="4005174"/>
            <a:chExt cx="653688" cy="873805"/>
          </a:xfrm>
        </p:grpSpPr>
        <p:sp>
          <p:nvSpPr>
            <p:cNvPr id="73" name="椭圆 72"/>
            <p:cNvSpPr/>
            <p:nvPr/>
          </p:nvSpPr>
          <p:spPr>
            <a:xfrm>
              <a:off x="441406" y="4727461"/>
              <a:ext cx="386439" cy="151518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07152" y="4005174"/>
              <a:ext cx="653688" cy="653688"/>
              <a:chOff x="262452" y="1815736"/>
              <a:chExt cx="823868" cy="823868"/>
            </a:xfrm>
          </p:grpSpPr>
          <p:sp>
            <p:nvSpPr>
              <p:cNvPr id="75" name="泪滴形 74"/>
              <p:cNvSpPr/>
              <p:nvPr/>
            </p:nvSpPr>
            <p:spPr>
              <a:xfrm rot="8100000">
                <a:off x="262452" y="1815736"/>
                <a:ext cx="823868" cy="823868"/>
              </a:xfrm>
              <a:prstGeom prst="teardrop">
                <a:avLst/>
              </a:prstGeom>
              <a:solidFill>
                <a:srgbClr val="E56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泪滴形 75"/>
              <p:cNvSpPr/>
              <p:nvPr/>
            </p:nvSpPr>
            <p:spPr>
              <a:xfrm rot="8100000">
                <a:off x="447053" y="2000337"/>
                <a:ext cx="454666" cy="454666"/>
              </a:xfrm>
              <a:prstGeom prst="teardrop">
                <a:avLst/>
              </a:prstGeom>
              <a:solidFill>
                <a:srgbClr val="1B1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499776" y="5317442"/>
            <a:ext cx="594094" cy="815391"/>
            <a:chOff x="8499776" y="5317442"/>
            <a:chExt cx="594094" cy="815391"/>
          </a:xfrm>
        </p:grpSpPr>
        <p:sp>
          <p:nvSpPr>
            <p:cNvPr id="80" name="椭圆 79"/>
            <p:cNvSpPr/>
            <p:nvPr/>
          </p:nvSpPr>
          <p:spPr>
            <a:xfrm>
              <a:off x="8604233" y="5981315"/>
              <a:ext cx="386439" cy="151518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泪滴形 80"/>
            <p:cNvSpPr/>
            <p:nvPr/>
          </p:nvSpPr>
          <p:spPr>
            <a:xfrm rot="8100000">
              <a:off x="8499776" y="5317442"/>
              <a:ext cx="594094" cy="594094"/>
            </a:xfrm>
            <a:prstGeom prst="teardrop">
              <a:avLst/>
            </a:prstGeom>
            <a:solidFill>
              <a:srgbClr val="662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泪滴形 81"/>
            <p:cNvSpPr/>
            <p:nvPr/>
          </p:nvSpPr>
          <p:spPr>
            <a:xfrm rot="8100000">
              <a:off x="8663451" y="5481117"/>
              <a:ext cx="266744" cy="266744"/>
            </a:xfrm>
            <a:prstGeom prst="teardrop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22492" y="5376870"/>
            <a:ext cx="642260" cy="883676"/>
            <a:chOff x="1722492" y="5376870"/>
            <a:chExt cx="642260" cy="883676"/>
          </a:xfrm>
        </p:grpSpPr>
        <p:sp>
          <p:nvSpPr>
            <p:cNvPr id="83" name="椭圆 82"/>
            <p:cNvSpPr/>
            <p:nvPr/>
          </p:nvSpPr>
          <p:spPr>
            <a:xfrm>
              <a:off x="1851033" y="6109028"/>
              <a:ext cx="386439" cy="151518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泪滴形 83"/>
            <p:cNvSpPr/>
            <p:nvPr/>
          </p:nvSpPr>
          <p:spPr>
            <a:xfrm rot="8100000">
              <a:off x="1722492" y="5376870"/>
              <a:ext cx="642260" cy="642260"/>
            </a:xfrm>
            <a:prstGeom prst="teardrop">
              <a:avLst/>
            </a:pr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泪滴形 84"/>
            <p:cNvSpPr/>
            <p:nvPr/>
          </p:nvSpPr>
          <p:spPr>
            <a:xfrm rot="8100000">
              <a:off x="1897377" y="5551755"/>
              <a:ext cx="292490" cy="292490"/>
            </a:xfrm>
            <a:prstGeom prst="teardrop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962573" y="3858541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One</a:t>
            </a:r>
            <a:endParaRPr lang="zh-CN" altLang="en-US" sz="32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62572" y="4319038"/>
            <a:ext cx="366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请在此处输入第一章标题</a:t>
            </a:r>
            <a:endParaRPr lang="en-GB" altLang="zh-CN" sz="16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460188" y="5247761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Two</a:t>
            </a:r>
            <a:endParaRPr lang="zh-CN" altLang="en-US" sz="32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460187" y="5708258"/>
            <a:ext cx="366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请在此处输入第一章标题</a:t>
            </a:r>
            <a:endParaRPr lang="en-GB" altLang="zh-CN" sz="16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819703" y="4272045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Three</a:t>
            </a:r>
            <a:endParaRPr lang="zh-CN" altLang="en-US" sz="32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819702" y="4732542"/>
            <a:ext cx="366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请在此处输入第一章标题</a:t>
            </a:r>
            <a:endParaRPr lang="en-GB" altLang="zh-CN" sz="16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098188" y="5171708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Four</a:t>
            </a:r>
            <a:endParaRPr lang="zh-CN" altLang="en-US" sz="32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098187" y="5632205"/>
            <a:ext cx="294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请在此处输入第一章标题</a:t>
            </a:r>
            <a:endParaRPr lang="en-GB" altLang="zh-CN" sz="16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15657" y="530938"/>
            <a:ext cx="4702629" cy="923636"/>
            <a:chOff x="3715657" y="530938"/>
            <a:chExt cx="4702629" cy="923636"/>
          </a:xfrm>
        </p:grpSpPr>
        <p:sp>
          <p:nvSpPr>
            <p:cNvPr id="9" name="圆角矩形 5"/>
            <p:cNvSpPr/>
            <p:nvPr/>
          </p:nvSpPr>
          <p:spPr>
            <a:xfrm>
              <a:off x="3715657" y="530938"/>
              <a:ext cx="4702629" cy="923636"/>
            </a:xfrm>
            <a:prstGeom prst="roundRect">
              <a:avLst>
                <a:gd name="adj" fmla="val 50000"/>
              </a:avLst>
            </a:pr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902303" y="577258"/>
              <a:ext cx="4329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sz="4800" b="1" spc="300" dirty="0">
                  <a:solidFill>
                    <a:srgbClr val="F3DE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sz="4800" b="1" spc="300" dirty="0">
                <a:solidFill>
                  <a:srgbClr val="F3DE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0" name="图片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84" y="1537735"/>
            <a:ext cx="2674640" cy="1514700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" y="1809291"/>
            <a:ext cx="1880552" cy="1092027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69" y="3112677"/>
            <a:ext cx="1137045" cy="663639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06" y="4008741"/>
            <a:ext cx="1232587" cy="698038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5" y="2652360"/>
            <a:ext cx="1880552" cy="1092027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61" y="1963960"/>
            <a:ext cx="1137045" cy="663639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86" y="2081585"/>
            <a:ext cx="1880552" cy="109202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278588" y="488628"/>
            <a:ext cx="2437607" cy="1323346"/>
            <a:chOff x="9278588" y="488628"/>
            <a:chExt cx="2437607" cy="1323346"/>
          </a:xfrm>
        </p:grpSpPr>
        <p:grpSp>
          <p:nvGrpSpPr>
            <p:cNvPr id="98" name="组合 97"/>
            <p:cNvGrpSpPr/>
            <p:nvPr/>
          </p:nvGrpSpPr>
          <p:grpSpPr>
            <a:xfrm>
              <a:off x="9278588" y="1374838"/>
              <a:ext cx="1073570" cy="254668"/>
              <a:chOff x="7482137" y="2371387"/>
              <a:chExt cx="1113382" cy="264112"/>
            </a:xfrm>
          </p:grpSpPr>
          <p:sp>
            <p:nvSpPr>
              <p:cNvPr id="99" name="圆角矩形 26"/>
              <p:cNvSpPr/>
              <p:nvPr/>
            </p:nvSpPr>
            <p:spPr>
              <a:xfrm>
                <a:off x="7605943" y="2371387"/>
                <a:ext cx="989576" cy="899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圆角矩形 27"/>
              <p:cNvSpPr/>
              <p:nvPr/>
            </p:nvSpPr>
            <p:spPr>
              <a:xfrm>
                <a:off x="7482137" y="2551339"/>
                <a:ext cx="961338" cy="841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圆角矩形 28"/>
              <p:cNvSpPr/>
              <p:nvPr/>
            </p:nvSpPr>
            <p:spPr>
              <a:xfrm>
                <a:off x="7817342" y="2434389"/>
                <a:ext cx="294690" cy="175953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10523442" y="1072478"/>
              <a:ext cx="1071607" cy="469884"/>
              <a:chOff x="4535976" y="-1076215"/>
              <a:chExt cx="1071607" cy="469884"/>
            </a:xfrm>
          </p:grpSpPr>
          <p:sp>
            <p:nvSpPr>
              <p:cNvPr id="102" name="圆角矩形 30"/>
              <p:cNvSpPr/>
              <p:nvPr/>
            </p:nvSpPr>
            <p:spPr>
              <a:xfrm>
                <a:off x="4956896" y="-860475"/>
                <a:ext cx="650687" cy="874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圆角矩形 31"/>
              <p:cNvSpPr/>
              <p:nvPr/>
            </p:nvSpPr>
            <p:spPr>
              <a:xfrm>
                <a:off x="4642882" y="-710642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28"/>
              <p:cNvSpPr/>
              <p:nvPr/>
            </p:nvSpPr>
            <p:spPr>
              <a:xfrm>
                <a:off x="5167502" y="-802774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圆角矩形 28"/>
              <p:cNvSpPr/>
              <p:nvPr/>
            </p:nvSpPr>
            <p:spPr>
              <a:xfrm>
                <a:off x="5045145" y="-949435"/>
                <a:ext cx="294690" cy="113820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6" name="圆角矩形 37"/>
              <p:cNvSpPr/>
              <p:nvPr/>
            </p:nvSpPr>
            <p:spPr>
              <a:xfrm>
                <a:off x="4809301" y="-1076215"/>
                <a:ext cx="658336" cy="15640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35"/>
              <p:cNvSpPr/>
              <p:nvPr/>
            </p:nvSpPr>
            <p:spPr>
              <a:xfrm>
                <a:off x="4535976" y="-865238"/>
                <a:ext cx="198687" cy="11430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64" y="488628"/>
              <a:ext cx="1996131" cy="132334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182505" y="4424926"/>
            <a:ext cx="634396" cy="869173"/>
            <a:chOff x="4182505" y="4424926"/>
            <a:chExt cx="634396" cy="869173"/>
          </a:xfrm>
        </p:grpSpPr>
        <p:sp>
          <p:nvSpPr>
            <p:cNvPr id="96" name="椭圆 95"/>
            <p:cNvSpPr/>
            <p:nvPr/>
          </p:nvSpPr>
          <p:spPr>
            <a:xfrm>
              <a:off x="4295063" y="5142581"/>
              <a:ext cx="386439" cy="151518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泪滴形 77"/>
            <p:cNvSpPr/>
            <p:nvPr/>
          </p:nvSpPr>
          <p:spPr>
            <a:xfrm rot="8100000">
              <a:off x="4182505" y="4424926"/>
              <a:ext cx="634396" cy="634396"/>
            </a:xfrm>
            <a:prstGeom prst="teardrop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泪滴形 78"/>
            <p:cNvSpPr/>
            <p:nvPr/>
          </p:nvSpPr>
          <p:spPr>
            <a:xfrm rot="8100000">
              <a:off x="4350547" y="4592969"/>
              <a:ext cx="298312" cy="298312"/>
            </a:xfrm>
            <a:prstGeom prst="teardrop">
              <a:avLst/>
            </a:prstGeom>
            <a:solidFill>
              <a:srgbClr val="E56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5554" y="4517072"/>
            <a:ext cx="12324704" cy="2359977"/>
            <a:chOff x="-75554" y="4517072"/>
            <a:chExt cx="12324704" cy="2359977"/>
          </a:xfrm>
        </p:grpSpPr>
        <p:sp>
          <p:nvSpPr>
            <p:cNvPr id="8" name="任意多边形 40"/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9"/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365250" y="5850254"/>
            <a:ext cx="22860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7601" y="5829302"/>
            <a:ext cx="228598" cy="228598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0800" y="5295900"/>
            <a:ext cx="22860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4823887" y="5583872"/>
            <a:ext cx="226378" cy="226378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81" y="558005"/>
            <a:ext cx="1927862" cy="1091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4" y="1317970"/>
            <a:ext cx="1137045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2120" y="1576539"/>
            <a:ext cx="3425959" cy="2270765"/>
            <a:chOff x="992120" y="1576539"/>
            <a:chExt cx="3425959" cy="2270765"/>
          </a:xfrm>
        </p:grpSpPr>
        <p:grpSp>
          <p:nvGrpSpPr>
            <p:cNvPr id="26" name="组合 25"/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/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圆角矩形 49"/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50"/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8"/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52"/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8"/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/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46"/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5367165" y="1763328"/>
            <a:ext cx="44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Dosis" panose="02010503020202060003" pitchFamily="2" charset="0"/>
              </a:defRPr>
            </a:lvl1pPr>
          </a:lstStyle>
          <a:p>
            <a:r>
              <a:rPr lang="en-GB" altLang="zh-CN" sz="72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</a:t>
            </a:r>
            <a:r>
              <a:rPr lang="en-US" altLang="zh-CN" sz="72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Four</a:t>
            </a:r>
            <a:endParaRPr lang="zh-CN" altLang="en-US" sz="72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84922" y="2907966"/>
            <a:ext cx="3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第三章</a:t>
            </a:r>
            <a:r>
              <a:rPr lang="zh-CN" altLang="en-US" sz="36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标题</a:t>
            </a:r>
            <a:endParaRPr lang="zh-CN" altLang="en-US" sz="36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057900" y="6567169"/>
            <a:ext cx="226378" cy="22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7236778" y="6451758"/>
            <a:ext cx="230822" cy="230822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10397966" y="6596379"/>
            <a:ext cx="118746" cy="118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1086941" y="6085204"/>
            <a:ext cx="175896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11974510" y="6419212"/>
            <a:ext cx="178438" cy="178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/>
      <p:bldP spid="3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第四章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9339" y="2269603"/>
            <a:ext cx="5949887" cy="3257550"/>
            <a:chOff x="1359339" y="2269603"/>
            <a:chExt cx="5949887" cy="3257550"/>
          </a:xfrm>
        </p:grpSpPr>
        <p:sp>
          <p:nvSpPr>
            <p:cNvPr id="38" name="梯形 37"/>
            <p:cNvSpPr/>
            <p:nvPr/>
          </p:nvSpPr>
          <p:spPr>
            <a:xfrm rot="16200000">
              <a:off x="569790" y="3821150"/>
              <a:ext cx="1885951" cy="306853"/>
            </a:xfrm>
            <a:prstGeom prst="trapezoid">
              <a:avLst>
                <a:gd name="adj" fmla="val 87082"/>
              </a:avLst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梯形 38"/>
            <p:cNvSpPr/>
            <p:nvPr/>
          </p:nvSpPr>
          <p:spPr>
            <a:xfrm rot="16200000">
              <a:off x="588313" y="3825913"/>
              <a:ext cx="2143124" cy="306853"/>
            </a:xfrm>
            <a:prstGeom prst="trapezoid">
              <a:avLst>
                <a:gd name="adj" fmla="val 87082"/>
              </a:avLst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梯形 39"/>
            <p:cNvSpPr/>
            <p:nvPr/>
          </p:nvSpPr>
          <p:spPr>
            <a:xfrm rot="5400000" flipH="1">
              <a:off x="6212824" y="3821150"/>
              <a:ext cx="1885951" cy="306853"/>
            </a:xfrm>
            <a:prstGeom prst="trapezoid">
              <a:avLst>
                <a:gd name="adj" fmla="val 87082"/>
              </a:avLst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 rot="5400000" flipH="1">
              <a:off x="5937128" y="3825913"/>
              <a:ext cx="2143124" cy="306853"/>
            </a:xfrm>
            <a:prstGeom prst="trapezoid">
              <a:avLst>
                <a:gd name="adj" fmla="val 87082"/>
              </a:avLst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5"/>
            <p:cNvSpPr/>
            <p:nvPr/>
          </p:nvSpPr>
          <p:spPr>
            <a:xfrm>
              <a:off x="1661188" y="2269603"/>
              <a:ext cx="5353050" cy="3257550"/>
            </a:xfrm>
            <a:prstGeom prst="roundRect">
              <a:avLst>
                <a:gd name="adj" fmla="val 6840"/>
              </a:avLst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13"/>
            <p:cNvSpPr/>
            <p:nvPr/>
          </p:nvSpPr>
          <p:spPr>
            <a:xfrm>
              <a:off x="6566563" y="3534046"/>
              <a:ext cx="345281" cy="119857"/>
            </a:xfrm>
            <a:prstGeom prst="roundRect">
              <a:avLst>
                <a:gd name="adj" fmla="val 50000"/>
              </a:avLst>
            </a:prstGeom>
            <a:solidFill>
              <a:srgbClr val="EE7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14"/>
            <p:cNvSpPr/>
            <p:nvPr/>
          </p:nvSpPr>
          <p:spPr>
            <a:xfrm>
              <a:off x="6566563" y="3898378"/>
              <a:ext cx="345281" cy="119857"/>
            </a:xfrm>
            <a:prstGeom prst="roundRect">
              <a:avLst>
                <a:gd name="adj" fmla="val 50000"/>
              </a:avLst>
            </a:prstGeom>
            <a:solidFill>
              <a:srgbClr val="EE7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2266099" y="2436364"/>
              <a:ext cx="4149969" cy="288387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8" name="文本框 1177"/>
          <p:cNvSpPr txBox="1"/>
          <p:nvPr/>
        </p:nvSpPr>
        <p:spPr>
          <a:xfrm>
            <a:off x="7531046" y="2544920"/>
            <a:ext cx="324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179" name="文本框 1178"/>
          <p:cNvSpPr txBox="1"/>
          <p:nvPr/>
        </p:nvSpPr>
        <p:spPr>
          <a:xfrm>
            <a:off x="7531046" y="3031687"/>
            <a:ext cx="3244645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180" name="文本框 1179"/>
          <p:cNvSpPr txBox="1"/>
          <p:nvPr/>
        </p:nvSpPr>
        <p:spPr>
          <a:xfrm>
            <a:off x="7531046" y="4169330"/>
            <a:ext cx="324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181" name="文本框 1180"/>
          <p:cNvSpPr txBox="1"/>
          <p:nvPr/>
        </p:nvSpPr>
        <p:spPr>
          <a:xfrm>
            <a:off x="7531046" y="4656097"/>
            <a:ext cx="3244645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/>
      <p:bldP spid="1179" grpId="0"/>
      <p:bldP spid="1180" grpId="0"/>
      <p:bldP spid="11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第四章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8" name="肘形连接符 18"/>
          <p:cNvCxnSpPr>
            <a:stCxn id="20" idx="3"/>
            <a:endCxn id="23" idx="1"/>
          </p:cNvCxnSpPr>
          <p:nvPr/>
        </p:nvCxnSpPr>
        <p:spPr>
          <a:xfrm>
            <a:off x="31986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19"/>
          <p:cNvCxnSpPr/>
          <p:nvPr/>
        </p:nvCxnSpPr>
        <p:spPr>
          <a:xfrm flipH="1">
            <a:off x="5830688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20"/>
          <p:cNvCxnSpPr/>
          <p:nvPr/>
        </p:nvCxnSpPr>
        <p:spPr>
          <a:xfrm>
            <a:off x="84183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222616" y="1899663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请在此输入标题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22616" y="2256295"/>
            <a:ext cx="2229690" cy="69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4424" y="1839922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/>
              <a:t>请在此输入标题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364424" y="2196554"/>
            <a:ext cx="2229690" cy="69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56122" y="4793764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/>
              <a:t>请在此输入标题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56122" y="5150396"/>
            <a:ext cx="222969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69862" y="4738727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/>
              <a:t>请在此输入标题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969862" y="5095359"/>
            <a:ext cx="2229690" cy="69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57424" y="3009900"/>
            <a:ext cx="2041253" cy="622300"/>
            <a:chOff x="1157424" y="3009900"/>
            <a:chExt cx="2041253" cy="622300"/>
          </a:xfrm>
        </p:grpSpPr>
        <p:sp>
          <p:nvSpPr>
            <p:cNvPr id="20" name="圆角矩形 13"/>
            <p:cNvSpPr/>
            <p:nvPr/>
          </p:nvSpPr>
          <p:spPr>
            <a:xfrm>
              <a:off x="1157424" y="3009900"/>
              <a:ext cx="2041253" cy="622300"/>
            </a:xfrm>
            <a:prstGeom prst="roundRect">
              <a:avLst/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88028" y="3009900"/>
              <a:ext cx="707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73624" y="4038600"/>
            <a:ext cx="2041253" cy="622300"/>
            <a:chOff x="3773624" y="4038600"/>
            <a:chExt cx="2041253" cy="622300"/>
          </a:xfrm>
        </p:grpSpPr>
        <p:sp>
          <p:nvSpPr>
            <p:cNvPr id="23" name="圆角矩形 14"/>
            <p:cNvSpPr/>
            <p:nvPr/>
          </p:nvSpPr>
          <p:spPr>
            <a:xfrm>
              <a:off x="3773624" y="4038600"/>
              <a:ext cx="2041253" cy="622300"/>
            </a:xfrm>
            <a:prstGeom prst="roundRect">
              <a:avLst/>
            </a:pr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3890" y="4050724"/>
              <a:ext cx="763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64424" y="3009900"/>
            <a:ext cx="2041253" cy="622300"/>
            <a:chOff x="6364424" y="3009900"/>
            <a:chExt cx="2041253" cy="622300"/>
          </a:xfrm>
        </p:grpSpPr>
        <p:sp>
          <p:nvSpPr>
            <p:cNvPr id="26" name="圆角矩形 15"/>
            <p:cNvSpPr/>
            <p:nvPr/>
          </p:nvSpPr>
          <p:spPr>
            <a:xfrm>
              <a:off x="6364424" y="3009900"/>
              <a:ext cx="2041253" cy="622300"/>
            </a:xfrm>
            <a:prstGeom prst="roundRect">
              <a:avLst/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041456" y="3028662"/>
              <a:ext cx="741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93324" y="4025900"/>
            <a:ext cx="2041253" cy="622300"/>
            <a:chOff x="8993324" y="4025900"/>
            <a:chExt cx="2041253" cy="622300"/>
          </a:xfrm>
        </p:grpSpPr>
        <p:sp>
          <p:nvSpPr>
            <p:cNvPr id="29" name="圆角矩形 16"/>
            <p:cNvSpPr/>
            <p:nvPr/>
          </p:nvSpPr>
          <p:spPr>
            <a:xfrm>
              <a:off x="8993324" y="4025900"/>
              <a:ext cx="2041253" cy="622300"/>
            </a:xfrm>
            <a:prstGeom prst="roundRect">
              <a:avLst/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22182" y="4044662"/>
              <a:ext cx="72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第四章</a:t>
              </a:r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89662" y="1358369"/>
            <a:ext cx="5267202" cy="4518065"/>
            <a:chOff x="3389662" y="1358369"/>
            <a:chExt cx="5267202" cy="4518065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3503220" y="1471927"/>
              <a:ext cx="5040086" cy="426720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389662" y="5649319"/>
              <a:ext cx="227115" cy="227115"/>
            </a:xfrm>
            <a:prstGeom prst="ellipse">
              <a:avLst/>
            </a:pr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429749" y="1358369"/>
              <a:ext cx="227115" cy="227115"/>
            </a:xfrm>
            <a:prstGeom prst="ellipse">
              <a:avLst/>
            </a:pr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63241" y="2014234"/>
            <a:ext cx="3681351" cy="629392"/>
            <a:chOff x="4263241" y="2014234"/>
            <a:chExt cx="3681351" cy="629392"/>
          </a:xfrm>
        </p:grpSpPr>
        <p:sp>
          <p:nvSpPr>
            <p:cNvPr id="13" name="圆角矩形 8"/>
            <p:cNvSpPr/>
            <p:nvPr/>
          </p:nvSpPr>
          <p:spPr>
            <a:xfrm>
              <a:off x="4263241" y="2014234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374575" y="2091423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06153" y="2128874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78059" y="3247288"/>
            <a:ext cx="3681351" cy="629392"/>
            <a:chOff x="3078059" y="3247288"/>
            <a:chExt cx="3681351" cy="629392"/>
          </a:xfrm>
        </p:grpSpPr>
        <p:sp>
          <p:nvSpPr>
            <p:cNvPr id="17" name="圆角矩形 10"/>
            <p:cNvSpPr/>
            <p:nvPr/>
          </p:nvSpPr>
          <p:spPr>
            <a:xfrm>
              <a:off x="3078059" y="3247288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89393" y="3324477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64192" y="3361928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5766" y="4522523"/>
            <a:ext cx="3681351" cy="629392"/>
            <a:chOff x="1605766" y="4522523"/>
            <a:chExt cx="3681351" cy="629392"/>
          </a:xfrm>
        </p:grpSpPr>
        <p:sp>
          <p:nvSpPr>
            <p:cNvPr id="21" name="圆角矩形 12"/>
            <p:cNvSpPr/>
            <p:nvPr/>
          </p:nvSpPr>
          <p:spPr>
            <a:xfrm>
              <a:off x="1605766" y="4522523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717100" y="4599712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91899" y="4642860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87880" y="1935847"/>
            <a:ext cx="2982567" cy="989892"/>
            <a:chOff x="8187880" y="1935847"/>
            <a:chExt cx="2982567" cy="989892"/>
          </a:xfrm>
        </p:grpSpPr>
        <p:sp>
          <p:nvSpPr>
            <p:cNvPr id="25" name="文本框 24"/>
            <p:cNvSpPr txBox="1"/>
            <p:nvPr/>
          </p:nvSpPr>
          <p:spPr>
            <a:xfrm>
              <a:off x="8187880" y="1935847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sz="1600" dirty="0"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93837" y="2192205"/>
              <a:ext cx="297661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72433" y="3192651"/>
            <a:ext cx="2982567" cy="989892"/>
            <a:chOff x="7072433" y="3192651"/>
            <a:chExt cx="2982567" cy="989892"/>
          </a:xfrm>
        </p:grpSpPr>
        <p:sp>
          <p:nvSpPr>
            <p:cNvPr id="28" name="文本框 27"/>
            <p:cNvSpPr txBox="1"/>
            <p:nvPr/>
          </p:nvSpPr>
          <p:spPr>
            <a:xfrm>
              <a:off x="7072433" y="3192651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sz="1600" dirty="0"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078390" y="3449009"/>
              <a:ext cx="297661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05394" y="4446378"/>
            <a:ext cx="2982567" cy="989892"/>
            <a:chOff x="5605394" y="4446378"/>
            <a:chExt cx="2982567" cy="989892"/>
          </a:xfrm>
        </p:grpSpPr>
        <p:sp>
          <p:nvSpPr>
            <p:cNvPr id="31" name="文本框 30"/>
            <p:cNvSpPr txBox="1"/>
            <p:nvPr/>
          </p:nvSpPr>
          <p:spPr>
            <a:xfrm>
              <a:off x="5605394" y="4446378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sz="1600" dirty="0"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11351" y="4702736"/>
              <a:ext cx="297661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5020" y="905752"/>
            <a:ext cx="4499591" cy="5760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82" y="4028486"/>
            <a:ext cx="1137045" cy="663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6" y="559530"/>
            <a:ext cx="2674640" cy="1514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90" y="38552"/>
            <a:ext cx="2904056" cy="3783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5" y="4847462"/>
            <a:ext cx="3414038" cy="19008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556">
            <a:off x="8400413" y="2594351"/>
            <a:ext cx="1827134" cy="40994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7" y="3213601"/>
            <a:ext cx="1880552" cy="10920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71" y="2085029"/>
            <a:ext cx="1137045" cy="66363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58935" y="2593058"/>
            <a:ext cx="54938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D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z="8800" b="1" dirty="0" smtClean="0">
                <a:ln w="19050">
                  <a:solidFill>
                    <a:srgbClr val="4EC0E0"/>
                  </a:solidFill>
                  <a:bevel/>
                </a:ln>
                <a:latin typeface="方正稚艺_GBK" panose="03000509000000000000" pitchFamily="65" charset="-122"/>
                <a:ea typeface="方正稚艺_GBK" panose="03000509000000000000" pitchFamily="65" charset="-122"/>
              </a:rPr>
              <a:t>感谢您的欣赏！</a:t>
            </a:r>
            <a:endParaRPr lang="zh-CN" altLang="en-US" sz="8800" b="1" dirty="0">
              <a:ln w="19050">
                <a:solidFill>
                  <a:srgbClr val="4EC0E0"/>
                </a:solidFill>
                <a:bevel/>
              </a:ln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5554" y="4517072"/>
            <a:ext cx="12324704" cy="2359977"/>
            <a:chOff x="-75554" y="4517072"/>
            <a:chExt cx="12324704" cy="2359977"/>
          </a:xfrm>
        </p:grpSpPr>
        <p:sp>
          <p:nvSpPr>
            <p:cNvPr id="8" name="任意多边形 40"/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9"/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365250" y="5850254"/>
            <a:ext cx="22860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7601" y="5829302"/>
            <a:ext cx="228598" cy="228598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0800" y="5295900"/>
            <a:ext cx="22860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4823887" y="5583872"/>
            <a:ext cx="226378" cy="226378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81" y="558005"/>
            <a:ext cx="1927862" cy="1091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4" y="1317970"/>
            <a:ext cx="1137045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2120" y="1576539"/>
            <a:ext cx="3425959" cy="2270765"/>
            <a:chOff x="992120" y="1576539"/>
            <a:chExt cx="3425959" cy="2270765"/>
          </a:xfrm>
        </p:grpSpPr>
        <p:grpSp>
          <p:nvGrpSpPr>
            <p:cNvPr id="26" name="组合 25"/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/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圆角矩形 49"/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50"/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8"/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52"/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8"/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/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46"/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5636291" y="1802190"/>
            <a:ext cx="44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Dosis" panose="02010503020202060003" pitchFamily="2" charset="0"/>
              </a:defRPr>
            </a:lvl1pPr>
          </a:lstStyle>
          <a:p>
            <a:r>
              <a:rPr lang="en-GB" altLang="zh-CN" sz="72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One</a:t>
            </a:r>
            <a:endParaRPr lang="zh-CN" altLang="en-US" sz="72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84922" y="2907966"/>
            <a:ext cx="3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第一章标题</a:t>
            </a:r>
            <a:endParaRPr lang="zh-CN" altLang="en-US" sz="36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057900" y="6567169"/>
            <a:ext cx="226378" cy="22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7236778" y="6451758"/>
            <a:ext cx="230822" cy="230822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10397966" y="6596379"/>
            <a:ext cx="118746" cy="118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1086941" y="6085204"/>
            <a:ext cx="175896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11974510" y="6419212"/>
            <a:ext cx="178438" cy="178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99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/>
      <p:bldP spid="3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第一章标题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2362588" y="3331235"/>
            <a:ext cx="780397" cy="7440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151387" y="3331235"/>
            <a:ext cx="994081" cy="80747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426184" y="2938241"/>
            <a:ext cx="1101819" cy="41070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4856" y="1903503"/>
            <a:ext cx="1659466" cy="1659466"/>
            <a:chOff x="934856" y="1903503"/>
            <a:chExt cx="1659466" cy="1659466"/>
          </a:xfrm>
        </p:grpSpPr>
        <p:grpSp>
          <p:nvGrpSpPr>
            <p:cNvPr id="10" name="组合 9"/>
            <p:cNvGrpSpPr/>
            <p:nvPr/>
          </p:nvGrpSpPr>
          <p:grpSpPr>
            <a:xfrm>
              <a:off x="934856" y="1903503"/>
              <a:ext cx="1659466" cy="1659466"/>
              <a:chOff x="1580445" y="1315154"/>
              <a:chExt cx="1659466" cy="165946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682045" y="1422399"/>
                <a:ext cx="1444977" cy="1444977"/>
              </a:xfrm>
              <a:prstGeom prst="ellipse">
                <a:avLst/>
              </a:prstGeom>
              <a:solidFill>
                <a:srgbClr val="4E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580445" y="1315154"/>
                <a:ext cx="1659466" cy="16594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Group 188"/>
            <p:cNvGrpSpPr>
              <a:grpSpLocks noChangeAspect="1"/>
            </p:cNvGrpSpPr>
            <p:nvPr/>
          </p:nvGrpSpPr>
          <p:grpSpPr bwMode="auto">
            <a:xfrm rot="4500000">
              <a:off x="1315051" y="2180166"/>
              <a:ext cx="918966" cy="979855"/>
              <a:chOff x="-22" y="-24"/>
              <a:chExt cx="815" cy="869"/>
            </a:xfrm>
          </p:grpSpPr>
          <p:sp>
            <p:nvSpPr>
              <p:cNvPr id="26" name="Freeform 190"/>
              <p:cNvSpPr/>
              <p:nvPr/>
            </p:nvSpPr>
            <p:spPr bwMode="auto">
              <a:xfrm>
                <a:off x="-22" y="-24"/>
                <a:ext cx="734" cy="736"/>
              </a:xfrm>
              <a:custGeom>
                <a:avLst/>
                <a:gdLst>
                  <a:gd name="T0" fmla="*/ 309 w 309"/>
                  <a:gd name="T1" fmla="*/ 262 h 310"/>
                  <a:gd name="T2" fmla="*/ 212 w 309"/>
                  <a:gd name="T3" fmla="*/ 72 h 310"/>
                  <a:gd name="T4" fmla="*/ 72 w 309"/>
                  <a:gd name="T5" fmla="*/ 26 h 310"/>
                  <a:gd name="T6" fmla="*/ 26 w 309"/>
                  <a:gd name="T7" fmla="*/ 166 h 310"/>
                  <a:gd name="T8" fmla="*/ 70 w 309"/>
                  <a:gd name="T9" fmla="*/ 180 h 310"/>
                  <a:gd name="T10" fmla="*/ 84 w 309"/>
                  <a:gd name="T11" fmla="*/ 137 h 310"/>
                  <a:gd name="T12" fmla="*/ 101 w 309"/>
                  <a:gd name="T13" fmla="*/ 84 h 310"/>
                  <a:gd name="T14" fmla="*/ 154 w 309"/>
                  <a:gd name="T15" fmla="*/ 101 h 310"/>
                  <a:gd name="T16" fmla="*/ 260 w 309"/>
                  <a:gd name="T17" fmla="*/ 310 h 310"/>
                  <a:gd name="T18" fmla="*/ 309 w 309"/>
                  <a:gd name="T19" fmla="*/ 26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10">
                    <a:moveTo>
                      <a:pt x="309" y="26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186" y="21"/>
                      <a:pt x="123" y="0"/>
                      <a:pt x="72" y="26"/>
                    </a:cubicBezTo>
                    <a:cubicBezTo>
                      <a:pt x="21" y="52"/>
                      <a:pt x="0" y="115"/>
                      <a:pt x="26" y="166"/>
                    </a:cubicBezTo>
                    <a:cubicBezTo>
                      <a:pt x="34" y="182"/>
                      <a:pt x="54" y="189"/>
                      <a:pt x="70" y="180"/>
                    </a:cubicBezTo>
                    <a:cubicBezTo>
                      <a:pt x="86" y="172"/>
                      <a:pt x="92" y="153"/>
                      <a:pt x="84" y="137"/>
                    </a:cubicBezTo>
                    <a:cubicBezTo>
                      <a:pt x="74" y="117"/>
                      <a:pt x="82" y="94"/>
                      <a:pt x="101" y="84"/>
                    </a:cubicBezTo>
                    <a:cubicBezTo>
                      <a:pt x="121" y="74"/>
                      <a:pt x="144" y="82"/>
                      <a:pt x="154" y="101"/>
                    </a:cubicBezTo>
                    <a:cubicBezTo>
                      <a:pt x="260" y="310"/>
                      <a:pt x="260" y="310"/>
                      <a:pt x="260" y="310"/>
                    </a:cubicBezTo>
                    <a:cubicBezTo>
                      <a:pt x="280" y="298"/>
                      <a:pt x="296" y="282"/>
                      <a:pt x="309" y="262"/>
                    </a:cubicBezTo>
                    <a:close/>
                  </a:path>
                </a:pathLst>
              </a:custGeom>
              <a:solidFill>
                <a:srgbClr val="E5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4"/>
              <p:cNvSpPr/>
              <p:nvPr/>
            </p:nvSpPr>
            <p:spPr bwMode="auto">
              <a:xfrm>
                <a:off x="-22" y="-24"/>
                <a:ext cx="815" cy="869"/>
              </a:xfrm>
              <a:custGeom>
                <a:avLst/>
                <a:gdLst>
                  <a:gd name="T0" fmla="*/ 321 w 343"/>
                  <a:gd name="T1" fmla="*/ 358 h 366"/>
                  <a:gd name="T2" fmla="*/ 277 w 343"/>
                  <a:gd name="T3" fmla="*/ 344 h 366"/>
                  <a:gd name="T4" fmla="*/ 154 w 343"/>
                  <a:gd name="T5" fmla="*/ 101 h 366"/>
                  <a:gd name="T6" fmla="*/ 101 w 343"/>
                  <a:gd name="T7" fmla="*/ 84 h 366"/>
                  <a:gd name="T8" fmla="*/ 84 w 343"/>
                  <a:gd name="T9" fmla="*/ 137 h 366"/>
                  <a:gd name="T10" fmla="*/ 70 w 343"/>
                  <a:gd name="T11" fmla="*/ 180 h 366"/>
                  <a:gd name="T12" fmla="*/ 26 w 343"/>
                  <a:gd name="T13" fmla="*/ 166 h 366"/>
                  <a:gd name="T14" fmla="*/ 72 w 343"/>
                  <a:gd name="T15" fmla="*/ 26 h 366"/>
                  <a:gd name="T16" fmla="*/ 212 w 343"/>
                  <a:gd name="T17" fmla="*/ 72 h 366"/>
                  <a:gd name="T18" fmla="*/ 335 w 343"/>
                  <a:gd name="T19" fmla="*/ 314 h 366"/>
                  <a:gd name="T20" fmla="*/ 321 w 343"/>
                  <a:gd name="T21" fmla="*/ 35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366">
                    <a:moveTo>
                      <a:pt x="321" y="358"/>
                    </a:moveTo>
                    <a:cubicBezTo>
                      <a:pt x="305" y="366"/>
                      <a:pt x="285" y="360"/>
                      <a:pt x="277" y="344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44" y="82"/>
                      <a:pt x="121" y="74"/>
                      <a:pt x="101" y="84"/>
                    </a:cubicBezTo>
                    <a:cubicBezTo>
                      <a:pt x="82" y="94"/>
                      <a:pt x="74" y="117"/>
                      <a:pt x="84" y="137"/>
                    </a:cubicBezTo>
                    <a:cubicBezTo>
                      <a:pt x="92" y="153"/>
                      <a:pt x="86" y="172"/>
                      <a:pt x="70" y="180"/>
                    </a:cubicBezTo>
                    <a:cubicBezTo>
                      <a:pt x="54" y="189"/>
                      <a:pt x="34" y="182"/>
                      <a:pt x="26" y="166"/>
                    </a:cubicBezTo>
                    <a:cubicBezTo>
                      <a:pt x="0" y="115"/>
                      <a:pt x="21" y="52"/>
                      <a:pt x="72" y="26"/>
                    </a:cubicBezTo>
                    <a:cubicBezTo>
                      <a:pt x="123" y="0"/>
                      <a:pt x="186" y="21"/>
                      <a:pt x="212" y="72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43" y="330"/>
                      <a:pt x="337" y="350"/>
                      <a:pt x="321" y="358"/>
                    </a:cubicBezTo>
                    <a:close/>
                  </a:path>
                </a:pathLst>
              </a:custGeom>
              <a:solidFill>
                <a:srgbClr val="E5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95"/>
              <p:cNvSpPr/>
              <p:nvPr/>
            </p:nvSpPr>
            <p:spPr bwMode="auto">
              <a:xfrm>
                <a:off x="356" y="76"/>
                <a:ext cx="145" cy="287"/>
              </a:xfrm>
              <a:custGeom>
                <a:avLst/>
                <a:gdLst>
                  <a:gd name="T0" fmla="*/ 61 w 61"/>
                  <a:gd name="T1" fmla="*/ 45 h 121"/>
                  <a:gd name="T2" fmla="*/ 53 w 61"/>
                  <a:gd name="T3" fmla="*/ 30 h 121"/>
                  <a:gd name="T4" fmla="*/ 31 w 61"/>
                  <a:gd name="T5" fmla="*/ 0 h 121"/>
                  <a:gd name="T6" fmla="*/ 0 w 61"/>
                  <a:gd name="T7" fmla="*/ 69 h 121"/>
                  <a:gd name="T8" fmla="*/ 27 w 61"/>
                  <a:gd name="T9" fmla="*/ 121 h 121"/>
                  <a:gd name="T10" fmla="*/ 61 w 61"/>
                  <a:gd name="T11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1">
                    <a:moveTo>
                      <a:pt x="61" y="45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47" y="18"/>
                      <a:pt x="40" y="8"/>
                      <a:pt x="31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27" y="121"/>
                      <a:pt x="27" y="121"/>
                      <a:pt x="27" y="121"/>
                    </a:cubicBezTo>
                    <a:lnTo>
                      <a:pt x="61" y="4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96"/>
              <p:cNvSpPr/>
              <p:nvPr/>
            </p:nvSpPr>
            <p:spPr bwMode="auto">
              <a:xfrm>
                <a:off x="477" y="296"/>
                <a:ext cx="145" cy="307"/>
              </a:xfrm>
              <a:custGeom>
                <a:avLst/>
                <a:gdLst>
                  <a:gd name="T0" fmla="*/ 145 w 145"/>
                  <a:gd name="T1" fmla="*/ 124 h 307"/>
                  <a:gd name="T2" fmla="*/ 81 w 145"/>
                  <a:gd name="T3" fmla="*/ 0 h 307"/>
                  <a:gd name="T4" fmla="*/ 0 w 145"/>
                  <a:gd name="T5" fmla="*/ 181 h 307"/>
                  <a:gd name="T6" fmla="*/ 62 w 145"/>
                  <a:gd name="T7" fmla="*/ 307 h 307"/>
                  <a:gd name="T8" fmla="*/ 145 w 145"/>
                  <a:gd name="T9" fmla="*/ 12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307">
                    <a:moveTo>
                      <a:pt x="145" y="124"/>
                    </a:moveTo>
                    <a:lnTo>
                      <a:pt x="81" y="0"/>
                    </a:lnTo>
                    <a:lnTo>
                      <a:pt x="0" y="181"/>
                    </a:lnTo>
                    <a:lnTo>
                      <a:pt x="62" y="307"/>
                    </a:lnTo>
                    <a:lnTo>
                      <a:pt x="145" y="12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97"/>
              <p:cNvSpPr/>
              <p:nvPr/>
            </p:nvSpPr>
            <p:spPr bwMode="auto">
              <a:xfrm>
                <a:off x="596" y="529"/>
                <a:ext cx="142" cy="295"/>
              </a:xfrm>
              <a:custGeom>
                <a:avLst/>
                <a:gdLst>
                  <a:gd name="T0" fmla="*/ 34 w 60"/>
                  <a:gd name="T1" fmla="*/ 0 h 124"/>
                  <a:gd name="T2" fmla="*/ 0 w 60"/>
                  <a:gd name="T3" fmla="*/ 77 h 124"/>
                  <a:gd name="T4" fmla="*/ 17 w 60"/>
                  <a:gd name="T5" fmla="*/ 111 h 124"/>
                  <a:gd name="T6" fmla="*/ 29 w 60"/>
                  <a:gd name="T7" fmla="*/ 124 h 124"/>
                  <a:gd name="T8" fmla="*/ 60 w 60"/>
                  <a:gd name="T9" fmla="*/ 52 h 124"/>
                  <a:gd name="T10" fmla="*/ 34 w 60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24">
                    <a:moveTo>
                      <a:pt x="34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20" y="116"/>
                      <a:pt x="24" y="121"/>
                      <a:pt x="29" y="124"/>
                    </a:cubicBezTo>
                    <a:cubicBezTo>
                      <a:pt x="60" y="52"/>
                      <a:pt x="60" y="52"/>
                      <a:pt x="60" y="5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8"/>
              <p:cNvSpPr/>
              <p:nvPr/>
            </p:nvSpPr>
            <p:spPr bwMode="auto">
              <a:xfrm>
                <a:off x="178" y="9"/>
                <a:ext cx="137" cy="176"/>
              </a:xfrm>
              <a:custGeom>
                <a:avLst/>
                <a:gdLst>
                  <a:gd name="T0" fmla="*/ 0 w 58"/>
                  <a:gd name="T1" fmla="*/ 7 h 74"/>
                  <a:gd name="T2" fmla="*/ 12 w 58"/>
                  <a:gd name="T3" fmla="*/ 74 h 74"/>
                  <a:gd name="T4" fmla="*/ 17 w 58"/>
                  <a:gd name="T5" fmla="*/ 70 h 74"/>
                  <a:gd name="T6" fmla="*/ 58 w 58"/>
                  <a:gd name="T7" fmla="*/ 73 h 74"/>
                  <a:gd name="T8" fmla="*/ 45 w 58"/>
                  <a:gd name="T9" fmla="*/ 1 h 74"/>
                  <a:gd name="T10" fmla="*/ 0 w 58"/>
                  <a:gd name="T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74">
                    <a:moveTo>
                      <a:pt x="0" y="7"/>
                    </a:move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2"/>
                      <a:pt x="15" y="71"/>
                      <a:pt x="17" y="70"/>
                    </a:cubicBezTo>
                    <a:cubicBezTo>
                      <a:pt x="31" y="63"/>
                      <a:pt x="46" y="65"/>
                      <a:pt x="58" y="7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0" y="0"/>
                      <a:pt x="14" y="2"/>
                      <a:pt x="0" y="7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99"/>
              <p:cNvSpPr/>
              <p:nvPr/>
            </p:nvSpPr>
            <p:spPr bwMode="auto">
              <a:xfrm>
                <a:off x="11" y="168"/>
                <a:ext cx="176" cy="164"/>
              </a:xfrm>
              <a:custGeom>
                <a:avLst/>
                <a:gdLst>
                  <a:gd name="T0" fmla="*/ 70 w 74"/>
                  <a:gd name="T1" fmla="*/ 21 h 69"/>
                  <a:gd name="T2" fmla="*/ 8 w 74"/>
                  <a:gd name="T3" fmla="*/ 0 h 69"/>
                  <a:gd name="T4" fmla="*/ 1 w 74"/>
                  <a:gd name="T5" fmla="*/ 46 h 69"/>
                  <a:gd name="T6" fmla="*/ 67 w 74"/>
                  <a:gd name="T7" fmla="*/ 68 h 69"/>
                  <a:gd name="T8" fmla="*/ 74 w 74"/>
                  <a:gd name="T9" fmla="*/ 69 h 69"/>
                  <a:gd name="T10" fmla="*/ 70 w 74"/>
                  <a:gd name="T11" fmla="*/ 56 h 69"/>
                  <a:gd name="T12" fmla="*/ 70 w 74"/>
                  <a:gd name="T13" fmla="*/ 2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9">
                    <a:moveTo>
                      <a:pt x="70" y="2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15"/>
                      <a:pt x="0" y="30"/>
                      <a:pt x="1" y="46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9" y="68"/>
                      <a:pt x="72" y="69"/>
                      <a:pt x="74" y="69"/>
                    </a:cubicBezTo>
                    <a:cubicBezTo>
                      <a:pt x="74" y="64"/>
                      <a:pt x="72" y="60"/>
                      <a:pt x="70" y="56"/>
                    </a:cubicBezTo>
                    <a:cubicBezTo>
                      <a:pt x="64" y="44"/>
                      <a:pt x="65" y="31"/>
                      <a:pt x="70" y="2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0051" y="1344246"/>
            <a:ext cx="2540000" cy="2540000"/>
            <a:chOff x="5920051" y="1344246"/>
            <a:chExt cx="2540000" cy="2540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5920051" y="1344246"/>
              <a:ext cx="2540000" cy="2540000"/>
              <a:chOff x="3589868" y="3776132"/>
              <a:chExt cx="1659466" cy="165946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91468" y="3883377"/>
                <a:ext cx="1444977" cy="1444977"/>
              </a:xfrm>
              <a:prstGeom prst="ellipse">
                <a:avLst/>
              </a:prstGeom>
              <a:solidFill>
                <a:srgbClr val="EB73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589868" y="3776132"/>
                <a:ext cx="1659466" cy="16594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Group 202"/>
            <p:cNvGrpSpPr>
              <a:grpSpLocks noChangeAspect="1"/>
            </p:cNvGrpSpPr>
            <p:nvPr/>
          </p:nvGrpSpPr>
          <p:grpSpPr bwMode="auto">
            <a:xfrm>
              <a:off x="6311383" y="1724859"/>
              <a:ext cx="1686577" cy="1722104"/>
              <a:chOff x="4317" y="960"/>
              <a:chExt cx="902" cy="921"/>
            </a:xfrm>
          </p:grpSpPr>
          <p:sp>
            <p:nvSpPr>
              <p:cNvPr id="34" name="Oval 205"/>
              <p:cNvSpPr>
                <a:spLocks noChangeArrowheads="1"/>
              </p:cNvSpPr>
              <p:nvPr/>
            </p:nvSpPr>
            <p:spPr bwMode="auto">
              <a:xfrm>
                <a:off x="4927" y="103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206"/>
              <p:cNvSpPr>
                <a:spLocks noChangeArrowheads="1"/>
              </p:cNvSpPr>
              <p:nvPr/>
            </p:nvSpPr>
            <p:spPr bwMode="auto">
              <a:xfrm>
                <a:off x="4960" y="110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207"/>
              <p:cNvSpPr>
                <a:spLocks noChangeArrowheads="1"/>
              </p:cNvSpPr>
              <p:nvPr/>
            </p:nvSpPr>
            <p:spPr bwMode="auto">
              <a:xfrm>
                <a:off x="4977" y="1048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208"/>
              <p:cNvSpPr>
                <a:spLocks noChangeArrowheads="1"/>
              </p:cNvSpPr>
              <p:nvPr/>
            </p:nvSpPr>
            <p:spPr bwMode="auto">
              <a:xfrm>
                <a:off x="4996" y="1129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209"/>
              <p:cNvSpPr>
                <a:spLocks noChangeArrowheads="1"/>
              </p:cNvSpPr>
              <p:nvPr/>
            </p:nvSpPr>
            <p:spPr bwMode="auto">
              <a:xfrm>
                <a:off x="5074" y="1193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210"/>
              <p:cNvSpPr>
                <a:spLocks noChangeArrowheads="1"/>
              </p:cNvSpPr>
              <p:nvPr/>
            </p:nvSpPr>
            <p:spPr bwMode="auto">
              <a:xfrm>
                <a:off x="4981" y="129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211"/>
              <p:cNvSpPr>
                <a:spLocks noChangeArrowheads="1"/>
              </p:cNvSpPr>
              <p:nvPr/>
            </p:nvSpPr>
            <p:spPr bwMode="auto">
              <a:xfrm>
                <a:off x="4503" y="1093"/>
                <a:ext cx="9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212"/>
              <p:cNvSpPr>
                <a:spLocks noChangeArrowheads="1"/>
              </p:cNvSpPr>
              <p:nvPr/>
            </p:nvSpPr>
            <p:spPr bwMode="auto">
              <a:xfrm>
                <a:off x="4962" y="118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213"/>
              <p:cNvSpPr>
                <a:spLocks noChangeArrowheads="1"/>
              </p:cNvSpPr>
              <p:nvPr/>
            </p:nvSpPr>
            <p:spPr bwMode="auto">
              <a:xfrm>
                <a:off x="5017" y="108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214"/>
              <p:cNvSpPr>
                <a:spLocks noChangeArrowheads="1"/>
              </p:cNvSpPr>
              <p:nvPr/>
            </p:nvSpPr>
            <p:spPr bwMode="auto">
              <a:xfrm>
                <a:off x="5034" y="1193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215"/>
              <p:cNvSpPr>
                <a:spLocks noChangeArrowheads="1"/>
              </p:cNvSpPr>
              <p:nvPr/>
            </p:nvSpPr>
            <p:spPr bwMode="auto">
              <a:xfrm>
                <a:off x="5079" y="114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216"/>
              <p:cNvSpPr>
                <a:spLocks noChangeArrowheads="1"/>
              </p:cNvSpPr>
              <p:nvPr/>
            </p:nvSpPr>
            <p:spPr bwMode="auto">
              <a:xfrm>
                <a:off x="5093" y="1231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217"/>
              <p:cNvSpPr>
                <a:spLocks noChangeArrowheads="1"/>
              </p:cNvSpPr>
              <p:nvPr/>
            </p:nvSpPr>
            <p:spPr bwMode="auto">
              <a:xfrm>
                <a:off x="4896" y="1017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218"/>
              <p:cNvSpPr>
                <a:spLocks noChangeArrowheads="1"/>
              </p:cNvSpPr>
              <p:nvPr/>
            </p:nvSpPr>
            <p:spPr bwMode="auto">
              <a:xfrm>
                <a:off x="4896" y="107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219"/>
              <p:cNvSpPr>
                <a:spLocks noChangeArrowheads="1"/>
              </p:cNvSpPr>
              <p:nvPr/>
            </p:nvSpPr>
            <p:spPr bwMode="auto">
              <a:xfrm>
                <a:off x="4712" y="965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220"/>
              <p:cNvSpPr>
                <a:spLocks noChangeArrowheads="1"/>
              </p:cNvSpPr>
              <p:nvPr/>
            </p:nvSpPr>
            <p:spPr bwMode="auto">
              <a:xfrm>
                <a:off x="4727" y="1015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221"/>
              <p:cNvSpPr>
                <a:spLocks noChangeArrowheads="1"/>
              </p:cNvSpPr>
              <p:nvPr/>
            </p:nvSpPr>
            <p:spPr bwMode="auto">
              <a:xfrm>
                <a:off x="4777" y="960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222"/>
              <p:cNvSpPr>
                <a:spLocks noChangeArrowheads="1"/>
              </p:cNvSpPr>
              <p:nvPr/>
            </p:nvSpPr>
            <p:spPr bwMode="auto">
              <a:xfrm>
                <a:off x="5086" y="1446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223"/>
              <p:cNvSpPr>
                <a:spLocks noChangeArrowheads="1"/>
              </p:cNvSpPr>
              <p:nvPr/>
            </p:nvSpPr>
            <p:spPr bwMode="auto">
              <a:xfrm>
                <a:off x="5012" y="124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224"/>
              <p:cNvSpPr>
                <a:spLocks noChangeArrowheads="1"/>
              </p:cNvSpPr>
              <p:nvPr/>
            </p:nvSpPr>
            <p:spPr bwMode="auto">
              <a:xfrm>
                <a:off x="5043" y="1298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225"/>
              <p:cNvSpPr>
                <a:spLocks noChangeArrowheads="1"/>
              </p:cNvSpPr>
              <p:nvPr/>
            </p:nvSpPr>
            <p:spPr bwMode="auto">
              <a:xfrm>
                <a:off x="4498" y="1343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Oval 226"/>
              <p:cNvSpPr>
                <a:spLocks noChangeArrowheads="1"/>
              </p:cNvSpPr>
              <p:nvPr/>
            </p:nvSpPr>
            <p:spPr bwMode="auto">
              <a:xfrm>
                <a:off x="4462" y="1165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227"/>
              <p:cNvSpPr>
                <a:spLocks noChangeArrowheads="1"/>
              </p:cNvSpPr>
              <p:nvPr/>
            </p:nvSpPr>
            <p:spPr bwMode="auto">
              <a:xfrm>
                <a:off x="4605" y="1057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228"/>
              <p:cNvSpPr>
                <a:spLocks noChangeArrowheads="1"/>
              </p:cNvSpPr>
              <p:nvPr/>
            </p:nvSpPr>
            <p:spPr bwMode="auto">
              <a:xfrm>
                <a:off x="4579" y="1126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29"/>
              <p:cNvSpPr>
                <a:spLocks noChangeArrowheads="1"/>
              </p:cNvSpPr>
              <p:nvPr/>
            </p:nvSpPr>
            <p:spPr bwMode="auto">
              <a:xfrm>
                <a:off x="5103" y="1317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230"/>
              <p:cNvSpPr>
                <a:spLocks noChangeArrowheads="1"/>
              </p:cNvSpPr>
              <p:nvPr/>
            </p:nvSpPr>
            <p:spPr bwMode="auto">
              <a:xfrm>
                <a:off x="4641" y="984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31"/>
              <p:cNvSpPr>
                <a:spLocks noChangeArrowheads="1"/>
              </p:cNvSpPr>
              <p:nvPr/>
            </p:nvSpPr>
            <p:spPr bwMode="auto">
              <a:xfrm>
                <a:off x="4993" y="1343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232"/>
              <p:cNvSpPr>
                <a:spLocks noChangeArrowheads="1"/>
              </p:cNvSpPr>
              <p:nvPr/>
            </p:nvSpPr>
            <p:spPr bwMode="auto">
              <a:xfrm>
                <a:off x="4667" y="1024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233"/>
              <p:cNvSpPr>
                <a:spLocks noChangeArrowheads="1"/>
              </p:cNvSpPr>
              <p:nvPr/>
            </p:nvSpPr>
            <p:spPr bwMode="auto">
              <a:xfrm>
                <a:off x="4812" y="1015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234"/>
              <p:cNvSpPr>
                <a:spLocks noChangeArrowheads="1"/>
              </p:cNvSpPr>
              <p:nvPr/>
            </p:nvSpPr>
            <p:spPr bwMode="auto">
              <a:xfrm>
                <a:off x="4538" y="1150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235"/>
              <p:cNvSpPr>
                <a:spLocks noChangeArrowheads="1"/>
              </p:cNvSpPr>
              <p:nvPr/>
            </p:nvSpPr>
            <p:spPr bwMode="auto">
              <a:xfrm>
                <a:off x="4426" y="1422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236"/>
              <p:cNvSpPr>
                <a:spLocks noChangeArrowheads="1"/>
              </p:cNvSpPr>
              <p:nvPr/>
            </p:nvSpPr>
            <p:spPr bwMode="auto">
              <a:xfrm>
                <a:off x="4555" y="1315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237"/>
              <p:cNvSpPr>
                <a:spLocks noChangeArrowheads="1"/>
              </p:cNvSpPr>
              <p:nvPr/>
            </p:nvSpPr>
            <p:spPr bwMode="auto">
              <a:xfrm>
                <a:off x="4453" y="124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238"/>
              <p:cNvSpPr>
                <a:spLocks noChangeArrowheads="1"/>
              </p:cNvSpPr>
              <p:nvPr/>
            </p:nvSpPr>
            <p:spPr bwMode="auto">
              <a:xfrm>
                <a:off x="4546" y="1205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239"/>
              <p:cNvSpPr>
                <a:spLocks noChangeArrowheads="1"/>
              </p:cNvSpPr>
              <p:nvPr/>
            </p:nvSpPr>
            <p:spPr bwMode="auto">
              <a:xfrm>
                <a:off x="4462" y="1450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240"/>
              <p:cNvSpPr>
                <a:spLocks noChangeArrowheads="1"/>
              </p:cNvSpPr>
              <p:nvPr/>
            </p:nvSpPr>
            <p:spPr bwMode="auto">
              <a:xfrm>
                <a:off x="4503" y="122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Oval 241"/>
              <p:cNvSpPr>
                <a:spLocks noChangeArrowheads="1"/>
              </p:cNvSpPr>
              <p:nvPr/>
            </p:nvSpPr>
            <p:spPr bwMode="auto">
              <a:xfrm>
                <a:off x="4848" y="97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242"/>
              <p:cNvSpPr>
                <a:spLocks noChangeArrowheads="1"/>
              </p:cNvSpPr>
              <p:nvPr/>
            </p:nvSpPr>
            <p:spPr bwMode="auto">
              <a:xfrm>
                <a:off x="4548" y="104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243"/>
              <p:cNvSpPr>
                <a:spLocks noChangeArrowheads="1"/>
              </p:cNvSpPr>
              <p:nvPr/>
            </p:nvSpPr>
            <p:spPr bwMode="auto">
              <a:xfrm>
                <a:off x="4543" y="1257"/>
                <a:ext cx="14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244"/>
              <p:cNvSpPr>
                <a:spLocks noChangeArrowheads="1"/>
              </p:cNvSpPr>
              <p:nvPr/>
            </p:nvSpPr>
            <p:spPr bwMode="auto">
              <a:xfrm>
                <a:off x="4446" y="1315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245"/>
              <p:cNvSpPr>
                <a:spLocks noChangeArrowheads="1"/>
              </p:cNvSpPr>
              <p:nvPr/>
            </p:nvSpPr>
            <p:spPr bwMode="auto">
              <a:xfrm>
                <a:off x="5038" y="1365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Oval 246"/>
              <p:cNvSpPr>
                <a:spLocks noChangeArrowheads="1"/>
              </p:cNvSpPr>
              <p:nvPr/>
            </p:nvSpPr>
            <p:spPr bwMode="auto">
              <a:xfrm>
                <a:off x="4476" y="1296"/>
                <a:ext cx="584" cy="585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47"/>
              <p:cNvSpPr/>
              <p:nvPr/>
            </p:nvSpPr>
            <p:spPr bwMode="auto">
              <a:xfrm>
                <a:off x="4476" y="1296"/>
                <a:ext cx="515" cy="538"/>
              </a:xfrm>
              <a:custGeom>
                <a:avLst/>
                <a:gdLst>
                  <a:gd name="T0" fmla="*/ 216 w 216"/>
                  <a:gd name="T1" fmla="*/ 98 h 226"/>
                  <a:gd name="T2" fmla="*/ 189 w 216"/>
                  <a:gd name="T3" fmla="*/ 20 h 226"/>
                  <a:gd name="T4" fmla="*/ 123 w 216"/>
                  <a:gd name="T5" fmla="*/ 0 h 226"/>
                  <a:gd name="T6" fmla="*/ 0 w 216"/>
                  <a:gd name="T7" fmla="*/ 123 h 226"/>
                  <a:gd name="T8" fmla="*/ 45 w 216"/>
                  <a:gd name="T9" fmla="*/ 218 h 226"/>
                  <a:gd name="T10" fmla="*/ 88 w 216"/>
                  <a:gd name="T11" fmla="*/ 226 h 226"/>
                  <a:gd name="T12" fmla="*/ 216 w 216"/>
                  <a:gd name="T13" fmla="*/ 9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226">
                    <a:moveTo>
                      <a:pt x="216" y="98"/>
                    </a:moveTo>
                    <a:cubicBezTo>
                      <a:pt x="216" y="68"/>
                      <a:pt x="206" y="41"/>
                      <a:pt x="189" y="20"/>
                    </a:cubicBezTo>
                    <a:cubicBezTo>
                      <a:pt x="170" y="7"/>
                      <a:pt x="147" y="0"/>
                      <a:pt x="123" y="0"/>
                    </a:cubicBezTo>
                    <a:cubicBezTo>
                      <a:pt x="55" y="0"/>
                      <a:pt x="0" y="55"/>
                      <a:pt x="0" y="123"/>
                    </a:cubicBezTo>
                    <a:cubicBezTo>
                      <a:pt x="0" y="161"/>
                      <a:pt x="18" y="196"/>
                      <a:pt x="45" y="218"/>
                    </a:cubicBezTo>
                    <a:cubicBezTo>
                      <a:pt x="59" y="223"/>
                      <a:pt x="73" y="226"/>
                      <a:pt x="88" y="226"/>
                    </a:cubicBezTo>
                    <a:cubicBezTo>
                      <a:pt x="159" y="226"/>
                      <a:pt x="216" y="168"/>
                      <a:pt x="216" y="98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Oval 248"/>
              <p:cNvSpPr>
                <a:spLocks noChangeArrowheads="1"/>
              </p:cNvSpPr>
              <p:nvPr/>
            </p:nvSpPr>
            <p:spPr bwMode="auto">
              <a:xfrm>
                <a:off x="4588" y="1091"/>
                <a:ext cx="362" cy="362"/>
              </a:xfrm>
              <a:prstGeom prst="ellipse">
                <a:avLst/>
              </a:prstGeom>
              <a:solidFill>
                <a:srgbClr val="D34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49"/>
              <p:cNvSpPr/>
              <p:nvPr/>
            </p:nvSpPr>
            <p:spPr bwMode="auto">
              <a:xfrm>
                <a:off x="4877" y="1257"/>
                <a:ext cx="73" cy="241"/>
              </a:xfrm>
              <a:custGeom>
                <a:avLst/>
                <a:gdLst>
                  <a:gd name="T0" fmla="*/ 31 w 31"/>
                  <a:gd name="T1" fmla="*/ 86 h 101"/>
                  <a:gd name="T2" fmla="*/ 15 w 31"/>
                  <a:gd name="T3" fmla="*/ 101 h 101"/>
                  <a:gd name="T4" fmla="*/ 15 w 31"/>
                  <a:gd name="T5" fmla="*/ 101 h 101"/>
                  <a:gd name="T6" fmla="*/ 0 w 31"/>
                  <a:gd name="T7" fmla="*/ 86 h 101"/>
                  <a:gd name="T8" fmla="*/ 0 w 31"/>
                  <a:gd name="T9" fmla="*/ 16 h 101"/>
                  <a:gd name="T10" fmla="*/ 15 w 31"/>
                  <a:gd name="T11" fmla="*/ 0 h 101"/>
                  <a:gd name="T12" fmla="*/ 15 w 31"/>
                  <a:gd name="T13" fmla="*/ 0 h 101"/>
                  <a:gd name="T14" fmla="*/ 31 w 31"/>
                  <a:gd name="T15" fmla="*/ 16 h 101"/>
                  <a:gd name="T16" fmla="*/ 31 w 31"/>
                  <a:gd name="T17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01">
                    <a:moveTo>
                      <a:pt x="31" y="86"/>
                    </a:moveTo>
                    <a:cubicBezTo>
                      <a:pt x="31" y="94"/>
                      <a:pt x="24" y="101"/>
                      <a:pt x="15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7" y="101"/>
                      <a:pt x="0" y="94"/>
                      <a:pt x="0" y="8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D34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Oval 250"/>
              <p:cNvSpPr>
                <a:spLocks noChangeArrowheads="1"/>
              </p:cNvSpPr>
              <p:nvPr/>
            </p:nvSpPr>
            <p:spPr bwMode="auto">
              <a:xfrm>
                <a:off x="4588" y="1036"/>
                <a:ext cx="362" cy="362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51"/>
              <p:cNvSpPr/>
              <p:nvPr/>
            </p:nvSpPr>
            <p:spPr bwMode="auto">
              <a:xfrm>
                <a:off x="4588" y="1036"/>
                <a:ext cx="336" cy="336"/>
              </a:xfrm>
              <a:custGeom>
                <a:avLst/>
                <a:gdLst>
                  <a:gd name="T0" fmla="*/ 141 w 141"/>
                  <a:gd name="T1" fmla="*/ 56 h 141"/>
                  <a:gd name="T2" fmla="*/ 137 w 141"/>
                  <a:gd name="T3" fmla="*/ 32 h 141"/>
                  <a:gd name="T4" fmla="*/ 76 w 141"/>
                  <a:gd name="T5" fmla="*/ 0 h 141"/>
                  <a:gd name="T6" fmla="*/ 0 w 141"/>
                  <a:gd name="T7" fmla="*/ 76 h 141"/>
                  <a:gd name="T8" fmla="*/ 32 w 141"/>
                  <a:gd name="T9" fmla="*/ 138 h 141"/>
                  <a:gd name="T10" fmla="*/ 56 w 141"/>
                  <a:gd name="T11" fmla="*/ 141 h 141"/>
                  <a:gd name="T12" fmla="*/ 141 w 141"/>
                  <a:gd name="T13" fmla="*/ 5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41">
                    <a:moveTo>
                      <a:pt x="141" y="56"/>
                    </a:moveTo>
                    <a:cubicBezTo>
                      <a:pt x="141" y="47"/>
                      <a:pt x="140" y="39"/>
                      <a:pt x="137" y="32"/>
                    </a:cubicBezTo>
                    <a:cubicBezTo>
                      <a:pt x="124" y="12"/>
                      <a:pt x="101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1"/>
                      <a:pt x="12" y="124"/>
                      <a:pt x="32" y="138"/>
                    </a:cubicBezTo>
                    <a:cubicBezTo>
                      <a:pt x="39" y="140"/>
                      <a:pt x="47" y="141"/>
                      <a:pt x="56" y="141"/>
                    </a:cubicBezTo>
                    <a:cubicBezTo>
                      <a:pt x="103" y="141"/>
                      <a:pt x="141" y="103"/>
                      <a:pt x="141" y="5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Oval 252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43" cy="43"/>
              </a:xfrm>
              <a:prstGeom prst="ellipse">
                <a:avLst/>
              </a:prstGeom>
              <a:solidFill>
                <a:srgbClr val="474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Oval 253"/>
              <p:cNvSpPr>
                <a:spLocks noChangeArrowheads="1"/>
              </p:cNvSpPr>
              <p:nvPr/>
            </p:nvSpPr>
            <p:spPr bwMode="auto">
              <a:xfrm>
                <a:off x="4805" y="1150"/>
                <a:ext cx="43" cy="43"/>
              </a:xfrm>
              <a:prstGeom prst="ellipse">
                <a:avLst/>
              </a:prstGeom>
              <a:solidFill>
                <a:srgbClr val="474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254"/>
              <p:cNvSpPr>
                <a:spLocks noChangeArrowheads="1"/>
              </p:cNvSpPr>
              <p:nvPr/>
            </p:nvSpPr>
            <p:spPr bwMode="auto">
              <a:xfrm>
                <a:off x="4741" y="1474"/>
                <a:ext cx="59" cy="6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255"/>
              <p:cNvSpPr>
                <a:spLocks noChangeArrowheads="1"/>
              </p:cNvSpPr>
              <p:nvPr/>
            </p:nvSpPr>
            <p:spPr bwMode="auto">
              <a:xfrm>
                <a:off x="4741" y="1569"/>
                <a:ext cx="59" cy="6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256"/>
              <p:cNvSpPr>
                <a:spLocks noChangeArrowheads="1"/>
              </p:cNvSpPr>
              <p:nvPr/>
            </p:nvSpPr>
            <p:spPr bwMode="auto">
              <a:xfrm>
                <a:off x="4736" y="1472"/>
                <a:ext cx="60" cy="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257"/>
              <p:cNvSpPr>
                <a:spLocks noChangeArrowheads="1"/>
              </p:cNvSpPr>
              <p:nvPr/>
            </p:nvSpPr>
            <p:spPr bwMode="auto">
              <a:xfrm>
                <a:off x="4736" y="1567"/>
                <a:ext cx="60" cy="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58"/>
              <p:cNvSpPr/>
              <p:nvPr/>
            </p:nvSpPr>
            <p:spPr bwMode="auto">
              <a:xfrm>
                <a:off x="4698" y="1288"/>
                <a:ext cx="143" cy="48"/>
              </a:xfrm>
              <a:custGeom>
                <a:avLst/>
                <a:gdLst>
                  <a:gd name="T0" fmla="*/ 29 w 60"/>
                  <a:gd name="T1" fmla="*/ 20 h 20"/>
                  <a:gd name="T2" fmla="*/ 0 w 60"/>
                  <a:gd name="T3" fmla="*/ 5 h 20"/>
                  <a:gd name="T4" fmla="*/ 1 w 60"/>
                  <a:gd name="T5" fmla="*/ 3 h 20"/>
                  <a:gd name="T6" fmla="*/ 4 w 60"/>
                  <a:gd name="T7" fmla="*/ 3 h 20"/>
                  <a:gd name="T8" fmla="*/ 29 w 60"/>
                  <a:gd name="T9" fmla="*/ 16 h 20"/>
                  <a:gd name="T10" fmla="*/ 56 w 60"/>
                  <a:gd name="T11" fmla="*/ 1 h 20"/>
                  <a:gd name="T12" fmla="*/ 58 w 60"/>
                  <a:gd name="T13" fmla="*/ 1 h 20"/>
                  <a:gd name="T14" fmla="*/ 59 w 60"/>
                  <a:gd name="T15" fmla="*/ 4 h 20"/>
                  <a:gd name="T16" fmla="*/ 29 w 6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0">
                    <a:moveTo>
                      <a:pt x="29" y="20"/>
                    </a:moveTo>
                    <a:cubicBezTo>
                      <a:pt x="18" y="20"/>
                      <a:pt x="7" y="14"/>
                      <a:pt x="0" y="5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10" y="11"/>
                      <a:pt x="19" y="16"/>
                      <a:pt x="29" y="16"/>
                    </a:cubicBezTo>
                    <a:cubicBezTo>
                      <a:pt x="40" y="16"/>
                      <a:pt x="50" y="10"/>
                      <a:pt x="56" y="1"/>
                    </a:cubicBezTo>
                    <a:cubicBezTo>
                      <a:pt x="56" y="0"/>
                      <a:pt x="57" y="0"/>
                      <a:pt x="58" y="1"/>
                    </a:cubicBezTo>
                    <a:cubicBezTo>
                      <a:pt x="59" y="1"/>
                      <a:pt x="60" y="3"/>
                      <a:pt x="59" y="4"/>
                    </a:cubicBezTo>
                    <a:cubicBezTo>
                      <a:pt x="52" y="14"/>
                      <a:pt x="41" y="20"/>
                      <a:pt x="29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59"/>
              <p:cNvSpPr/>
              <p:nvPr/>
            </p:nvSpPr>
            <p:spPr bwMode="auto">
              <a:xfrm>
                <a:off x="4779" y="995"/>
                <a:ext cx="12" cy="60"/>
              </a:xfrm>
              <a:custGeom>
                <a:avLst/>
                <a:gdLst>
                  <a:gd name="T0" fmla="*/ 2 w 5"/>
                  <a:gd name="T1" fmla="*/ 25 h 25"/>
                  <a:gd name="T2" fmla="*/ 2 w 5"/>
                  <a:gd name="T3" fmla="*/ 25 h 25"/>
                  <a:gd name="T4" fmla="*/ 0 w 5"/>
                  <a:gd name="T5" fmla="*/ 23 h 25"/>
                  <a:gd name="T6" fmla="*/ 1 w 5"/>
                  <a:gd name="T7" fmla="*/ 2 h 25"/>
                  <a:gd name="T8" fmla="*/ 3 w 5"/>
                  <a:gd name="T9" fmla="*/ 0 h 25"/>
                  <a:gd name="T10" fmla="*/ 5 w 5"/>
                  <a:gd name="T11" fmla="*/ 2 h 25"/>
                  <a:gd name="T12" fmla="*/ 4 w 5"/>
                  <a:gd name="T13" fmla="*/ 23 h 25"/>
                  <a:gd name="T14" fmla="*/ 2 w 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5">
                    <a:moveTo>
                      <a:pt x="2" y="25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3" y="25"/>
                      <a:pt x="2" y="2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60"/>
              <p:cNvSpPr/>
              <p:nvPr/>
            </p:nvSpPr>
            <p:spPr bwMode="auto">
              <a:xfrm>
                <a:off x="4779" y="998"/>
                <a:ext cx="31" cy="36"/>
              </a:xfrm>
              <a:custGeom>
                <a:avLst/>
                <a:gdLst>
                  <a:gd name="T0" fmla="*/ 3 w 13"/>
                  <a:gd name="T1" fmla="*/ 15 h 15"/>
                  <a:gd name="T2" fmla="*/ 2 w 13"/>
                  <a:gd name="T3" fmla="*/ 14 h 15"/>
                  <a:gd name="T4" fmla="*/ 1 w 13"/>
                  <a:gd name="T5" fmla="*/ 11 h 15"/>
                  <a:gd name="T6" fmla="*/ 9 w 13"/>
                  <a:gd name="T7" fmla="*/ 1 h 15"/>
                  <a:gd name="T8" fmla="*/ 11 w 13"/>
                  <a:gd name="T9" fmla="*/ 0 h 15"/>
                  <a:gd name="T10" fmla="*/ 12 w 13"/>
                  <a:gd name="T11" fmla="*/ 3 h 15"/>
                  <a:gd name="T12" fmla="*/ 4 w 13"/>
                  <a:gd name="T13" fmla="*/ 14 h 15"/>
                  <a:gd name="T14" fmla="*/ 3 w 1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3" y="15"/>
                    </a:moveTo>
                    <a:cubicBezTo>
                      <a:pt x="2" y="15"/>
                      <a:pt x="2" y="14"/>
                      <a:pt x="2" y="14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2" y="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61"/>
              <p:cNvSpPr/>
              <p:nvPr/>
            </p:nvSpPr>
            <p:spPr bwMode="auto">
              <a:xfrm>
                <a:off x="4755" y="995"/>
                <a:ext cx="14" cy="60"/>
              </a:xfrm>
              <a:custGeom>
                <a:avLst/>
                <a:gdLst>
                  <a:gd name="T0" fmla="*/ 4 w 6"/>
                  <a:gd name="T1" fmla="*/ 25 h 25"/>
                  <a:gd name="T2" fmla="*/ 2 w 6"/>
                  <a:gd name="T3" fmla="*/ 23 h 25"/>
                  <a:gd name="T4" fmla="*/ 0 w 6"/>
                  <a:gd name="T5" fmla="*/ 2 h 25"/>
                  <a:gd name="T6" fmla="*/ 1 w 6"/>
                  <a:gd name="T7" fmla="*/ 0 h 25"/>
                  <a:gd name="T8" fmla="*/ 4 w 6"/>
                  <a:gd name="T9" fmla="*/ 2 h 25"/>
                  <a:gd name="T10" fmla="*/ 6 w 6"/>
                  <a:gd name="T11" fmla="*/ 23 h 25"/>
                  <a:gd name="T12" fmla="*/ 4 w 6"/>
                  <a:gd name="T13" fmla="*/ 25 h 25"/>
                  <a:gd name="T14" fmla="*/ 4 w 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5">
                    <a:moveTo>
                      <a:pt x="4" y="25"/>
                    </a:moveTo>
                    <a:cubicBezTo>
                      <a:pt x="3" y="25"/>
                      <a:pt x="2" y="24"/>
                      <a:pt x="2" y="2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262"/>
              <p:cNvSpPr>
                <a:spLocks noChangeArrowheads="1"/>
              </p:cNvSpPr>
              <p:nvPr/>
            </p:nvSpPr>
            <p:spPr bwMode="auto">
              <a:xfrm>
                <a:off x="4750" y="1203"/>
                <a:ext cx="38" cy="38"/>
              </a:xfrm>
              <a:prstGeom prst="ellipse">
                <a:avLst/>
              </a:prstGeom>
              <a:solidFill>
                <a:srgbClr val="F15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3"/>
              <p:cNvSpPr/>
              <p:nvPr/>
            </p:nvSpPr>
            <p:spPr bwMode="auto">
              <a:xfrm>
                <a:off x="4750" y="1226"/>
                <a:ext cx="36" cy="53"/>
              </a:xfrm>
              <a:custGeom>
                <a:avLst/>
                <a:gdLst>
                  <a:gd name="T0" fmla="*/ 0 w 36"/>
                  <a:gd name="T1" fmla="*/ 0 h 53"/>
                  <a:gd name="T2" fmla="*/ 19 w 36"/>
                  <a:gd name="T3" fmla="*/ 53 h 53"/>
                  <a:gd name="T4" fmla="*/ 36 w 36"/>
                  <a:gd name="T5" fmla="*/ 0 h 53"/>
                  <a:gd name="T6" fmla="*/ 0 w 3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3">
                    <a:moveTo>
                      <a:pt x="0" y="0"/>
                    </a:moveTo>
                    <a:lnTo>
                      <a:pt x="19" y="53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264"/>
              <p:cNvSpPr>
                <a:spLocks noChangeArrowheads="1"/>
              </p:cNvSpPr>
              <p:nvPr/>
            </p:nvSpPr>
            <p:spPr bwMode="auto">
              <a:xfrm>
                <a:off x="4529" y="1434"/>
                <a:ext cx="38" cy="38"/>
              </a:xfrm>
              <a:prstGeom prst="ellipse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265"/>
              <p:cNvSpPr>
                <a:spLocks noChangeArrowheads="1"/>
              </p:cNvSpPr>
              <p:nvPr/>
            </p:nvSpPr>
            <p:spPr bwMode="auto">
              <a:xfrm>
                <a:off x="4969" y="1434"/>
                <a:ext cx="39" cy="38"/>
              </a:xfrm>
              <a:prstGeom prst="ellipse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66"/>
              <p:cNvSpPr/>
              <p:nvPr/>
            </p:nvSpPr>
            <p:spPr bwMode="auto">
              <a:xfrm>
                <a:off x="4317" y="1315"/>
                <a:ext cx="248" cy="152"/>
              </a:xfrm>
              <a:custGeom>
                <a:avLst/>
                <a:gdLst>
                  <a:gd name="T0" fmla="*/ 97 w 104"/>
                  <a:gd name="T1" fmla="*/ 64 h 64"/>
                  <a:gd name="T2" fmla="*/ 94 w 104"/>
                  <a:gd name="T3" fmla="*/ 63 h 64"/>
                  <a:gd name="T4" fmla="*/ 4 w 104"/>
                  <a:gd name="T5" fmla="*/ 12 h 64"/>
                  <a:gd name="T6" fmla="*/ 2 w 104"/>
                  <a:gd name="T7" fmla="*/ 4 h 64"/>
                  <a:gd name="T8" fmla="*/ 10 w 104"/>
                  <a:gd name="T9" fmla="*/ 2 h 64"/>
                  <a:gd name="T10" fmla="*/ 100 w 104"/>
                  <a:gd name="T11" fmla="*/ 53 h 64"/>
                  <a:gd name="T12" fmla="*/ 102 w 104"/>
                  <a:gd name="T13" fmla="*/ 61 h 64"/>
                  <a:gd name="T14" fmla="*/ 97 w 104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64">
                    <a:moveTo>
                      <a:pt x="97" y="64"/>
                    </a:moveTo>
                    <a:cubicBezTo>
                      <a:pt x="96" y="64"/>
                      <a:pt x="95" y="64"/>
                      <a:pt x="94" y="6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3" y="54"/>
                      <a:pt x="104" y="58"/>
                      <a:pt x="102" y="61"/>
                    </a:cubicBezTo>
                    <a:cubicBezTo>
                      <a:pt x="101" y="63"/>
                      <a:pt x="99" y="64"/>
                      <a:pt x="97" y="64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67"/>
              <p:cNvSpPr/>
              <p:nvPr/>
            </p:nvSpPr>
            <p:spPr bwMode="auto">
              <a:xfrm>
                <a:off x="4350" y="1274"/>
                <a:ext cx="60" cy="102"/>
              </a:xfrm>
              <a:custGeom>
                <a:avLst/>
                <a:gdLst>
                  <a:gd name="T0" fmla="*/ 18 w 25"/>
                  <a:gd name="T1" fmla="*/ 43 h 43"/>
                  <a:gd name="T2" fmla="*/ 12 w 25"/>
                  <a:gd name="T3" fmla="*/ 39 h 43"/>
                  <a:gd name="T4" fmla="*/ 2 w 25"/>
                  <a:gd name="T5" fmla="*/ 8 h 43"/>
                  <a:gd name="T6" fmla="*/ 5 w 25"/>
                  <a:gd name="T7" fmla="*/ 1 h 43"/>
                  <a:gd name="T8" fmla="*/ 13 w 25"/>
                  <a:gd name="T9" fmla="*/ 5 h 43"/>
                  <a:gd name="T10" fmla="*/ 24 w 25"/>
                  <a:gd name="T11" fmla="*/ 35 h 43"/>
                  <a:gd name="T12" fmla="*/ 20 w 25"/>
                  <a:gd name="T13" fmla="*/ 43 h 43"/>
                  <a:gd name="T14" fmla="*/ 18 w 25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3">
                    <a:moveTo>
                      <a:pt x="18" y="43"/>
                    </a:moveTo>
                    <a:cubicBezTo>
                      <a:pt x="15" y="43"/>
                      <a:pt x="13" y="42"/>
                      <a:pt x="12" y="3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5"/>
                      <a:pt x="2" y="2"/>
                      <a:pt x="5" y="1"/>
                    </a:cubicBezTo>
                    <a:cubicBezTo>
                      <a:pt x="8" y="0"/>
                      <a:pt x="12" y="1"/>
                      <a:pt x="13" y="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8"/>
                      <a:pt x="23" y="42"/>
                      <a:pt x="20" y="43"/>
                    </a:cubicBezTo>
                    <a:cubicBezTo>
                      <a:pt x="19" y="43"/>
                      <a:pt x="18" y="43"/>
                      <a:pt x="18" y="43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68"/>
              <p:cNvSpPr/>
              <p:nvPr/>
            </p:nvSpPr>
            <p:spPr bwMode="auto">
              <a:xfrm>
                <a:off x="4974" y="1315"/>
                <a:ext cx="245" cy="152"/>
              </a:xfrm>
              <a:custGeom>
                <a:avLst/>
                <a:gdLst>
                  <a:gd name="T0" fmla="*/ 6 w 103"/>
                  <a:gd name="T1" fmla="*/ 64 h 64"/>
                  <a:gd name="T2" fmla="*/ 1 w 103"/>
                  <a:gd name="T3" fmla="*/ 61 h 64"/>
                  <a:gd name="T4" fmla="*/ 3 w 103"/>
                  <a:gd name="T5" fmla="*/ 53 h 64"/>
                  <a:gd name="T6" fmla="*/ 93 w 103"/>
                  <a:gd name="T7" fmla="*/ 2 h 64"/>
                  <a:gd name="T8" fmla="*/ 102 w 103"/>
                  <a:gd name="T9" fmla="*/ 4 h 64"/>
                  <a:gd name="T10" fmla="*/ 99 w 103"/>
                  <a:gd name="T11" fmla="*/ 12 h 64"/>
                  <a:gd name="T12" fmla="*/ 9 w 103"/>
                  <a:gd name="T13" fmla="*/ 63 h 64"/>
                  <a:gd name="T14" fmla="*/ 6 w 103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4">
                    <a:moveTo>
                      <a:pt x="6" y="64"/>
                    </a:moveTo>
                    <a:cubicBezTo>
                      <a:pt x="4" y="64"/>
                      <a:pt x="2" y="63"/>
                      <a:pt x="1" y="61"/>
                    </a:cubicBezTo>
                    <a:cubicBezTo>
                      <a:pt x="0" y="58"/>
                      <a:pt x="1" y="54"/>
                      <a:pt x="3" y="5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6" y="0"/>
                      <a:pt x="100" y="1"/>
                      <a:pt x="102" y="4"/>
                    </a:cubicBezTo>
                    <a:cubicBezTo>
                      <a:pt x="103" y="7"/>
                      <a:pt x="102" y="11"/>
                      <a:pt x="99" y="1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64"/>
                      <a:pt x="7" y="64"/>
                      <a:pt x="6" y="64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9"/>
              <p:cNvSpPr/>
              <p:nvPr/>
            </p:nvSpPr>
            <p:spPr bwMode="auto">
              <a:xfrm>
                <a:off x="5129" y="1274"/>
                <a:ext cx="57" cy="102"/>
              </a:xfrm>
              <a:custGeom>
                <a:avLst/>
                <a:gdLst>
                  <a:gd name="T0" fmla="*/ 6 w 24"/>
                  <a:gd name="T1" fmla="*/ 43 h 43"/>
                  <a:gd name="T2" fmla="*/ 4 w 24"/>
                  <a:gd name="T3" fmla="*/ 43 h 43"/>
                  <a:gd name="T4" fmla="*/ 1 w 24"/>
                  <a:gd name="T5" fmla="*/ 35 h 43"/>
                  <a:gd name="T6" fmla="*/ 11 w 24"/>
                  <a:gd name="T7" fmla="*/ 5 h 43"/>
                  <a:gd name="T8" fmla="*/ 19 w 24"/>
                  <a:gd name="T9" fmla="*/ 1 h 43"/>
                  <a:gd name="T10" fmla="*/ 23 w 24"/>
                  <a:gd name="T11" fmla="*/ 8 h 43"/>
                  <a:gd name="T12" fmla="*/ 12 w 24"/>
                  <a:gd name="T13" fmla="*/ 39 h 43"/>
                  <a:gd name="T14" fmla="*/ 6 w 2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cubicBezTo>
                      <a:pt x="6" y="43"/>
                      <a:pt x="5" y="43"/>
                      <a:pt x="4" y="43"/>
                    </a:cubicBezTo>
                    <a:cubicBezTo>
                      <a:pt x="1" y="42"/>
                      <a:pt x="0" y="38"/>
                      <a:pt x="1" y="3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1"/>
                      <a:pt x="16" y="0"/>
                      <a:pt x="19" y="1"/>
                    </a:cubicBezTo>
                    <a:cubicBezTo>
                      <a:pt x="22" y="2"/>
                      <a:pt x="24" y="5"/>
                      <a:pt x="23" y="8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2"/>
                      <a:pt x="9" y="43"/>
                      <a:pt x="6" y="43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9469255" y="2840480"/>
            <a:ext cx="1512711" cy="1512711"/>
            <a:chOff x="9469255" y="2840480"/>
            <a:chExt cx="1512711" cy="1512711"/>
          </a:xfrm>
        </p:grpSpPr>
        <p:grpSp>
          <p:nvGrpSpPr>
            <p:cNvPr id="19" name="组合 18"/>
            <p:cNvGrpSpPr/>
            <p:nvPr/>
          </p:nvGrpSpPr>
          <p:grpSpPr>
            <a:xfrm>
              <a:off x="9469255" y="2840480"/>
              <a:ext cx="1512711" cy="1512711"/>
              <a:chOff x="3589868" y="3776132"/>
              <a:chExt cx="1659466" cy="165946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691468" y="3883377"/>
                <a:ext cx="1444977" cy="1444977"/>
              </a:xfrm>
              <a:prstGeom prst="ellipse">
                <a:avLst/>
              </a:prstGeom>
              <a:solidFill>
                <a:srgbClr val="F1C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89868" y="3776132"/>
                <a:ext cx="1659466" cy="16594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Group 272"/>
            <p:cNvGrpSpPr>
              <a:grpSpLocks noChangeAspect="1"/>
            </p:cNvGrpSpPr>
            <p:nvPr/>
          </p:nvGrpSpPr>
          <p:grpSpPr bwMode="auto">
            <a:xfrm>
              <a:off x="9880012" y="3209663"/>
              <a:ext cx="680906" cy="764895"/>
              <a:chOff x="6371" y="1595"/>
              <a:chExt cx="681" cy="765"/>
            </a:xfrm>
          </p:grpSpPr>
          <p:sp>
            <p:nvSpPr>
              <p:cNvPr id="100" name="Freeform 274"/>
              <p:cNvSpPr/>
              <p:nvPr/>
            </p:nvSpPr>
            <p:spPr bwMode="auto">
              <a:xfrm>
                <a:off x="6468" y="2053"/>
                <a:ext cx="134" cy="69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29">
                    <a:moveTo>
                      <a:pt x="56" y="0"/>
                    </a:moveTo>
                    <a:cubicBezTo>
                      <a:pt x="56" y="0"/>
                      <a:pt x="27" y="29"/>
                      <a:pt x="0" y="24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5"/>
              <p:cNvSpPr/>
              <p:nvPr/>
            </p:nvSpPr>
            <p:spPr bwMode="auto">
              <a:xfrm>
                <a:off x="6521" y="1669"/>
                <a:ext cx="455" cy="455"/>
              </a:xfrm>
              <a:custGeom>
                <a:avLst/>
                <a:gdLst>
                  <a:gd name="T0" fmla="*/ 79 w 191"/>
                  <a:gd name="T1" fmla="*/ 179 h 191"/>
                  <a:gd name="T2" fmla="*/ 37 w 191"/>
                  <a:gd name="T3" fmla="*/ 179 h 191"/>
                  <a:gd name="T4" fmla="*/ 12 w 191"/>
                  <a:gd name="T5" fmla="*/ 154 h 191"/>
                  <a:gd name="T6" fmla="*/ 12 w 191"/>
                  <a:gd name="T7" fmla="*/ 112 h 191"/>
                  <a:gd name="T8" fmla="*/ 112 w 191"/>
                  <a:gd name="T9" fmla="*/ 12 h 191"/>
                  <a:gd name="T10" fmla="*/ 155 w 191"/>
                  <a:gd name="T11" fmla="*/ 12 h 191"/>
                  <a:gd name="T12" fmla="*/ 180 w 191"/>
                  <a:gd name="T13" fmla="*/ 37 h 191"/>
                  <a:gd name="T14" fmla="*/ 179 w 191"/>
                  <a:gd name="T15" fmla="*/ 79 h 191"/>
                  <a:gd name="T16" fmla="*/ 79 w 191"/>
                  <a:gd name="T17" fmla="*/ 17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91">
                    <a:moveTo>
                      <a:pt x="79" y="179"/>
                    </a:moveTo>
                    <a:cubicBezTo>
                      <a:pt x="68" y="191"/>
                      <a:pt x="49" y="191"/>
                      <a:pt x="37" y="179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0" y="143"/>
                      <a:pt x="0" y="124"/>
                      <a:pt x="12" y="1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24" y="0"/>
                      <a:pt x="143" y="0"/>
                      <a:pt x="155" y="12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91" y="49"/>
                      <a:pt x="191" y="68"/>
                      <a:pt x="179" y="79"/>
                    </a:cubicBezTo>
                    <a:lnTo>
                      <a:pt x="79" y="179"/>
                    </a:lnTo>
                    <a:close/>
                  </a:path>
                </a:pathLst>
              </a:custGeom>
              <a:solidFill>
                <a:srgbClr val="DE4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6"/>
              <p:cNvSpPr/>
              <p:nvPr/>
            </p:nvSpPr>
            <p:spPr bwMode="auto">
              <a:xfrm>
                <a:off x="6726" y="1712"/>
                <a:ext cx="245" cy="141"/>
              </a:xfrm>
              <a:custGeom>
                <a:avLst/>
                <a:gdLst>
                  <a:gd name="T0" fmla="*/ 0 w 103"/>
                  <a:gd name="T1" fmla="*/ 20 h 59"/>
                  <a:gd name="T2" fmla="*/ 95 w 103"/>
                  <a:gd name="T3" fmla="*/ 59 h 59"/>
                  <a:gd name="T4" fmla="*/ 102 w 103"/>
                  <a:gd name="T5" fmla="*/ 34 h 59"/>
                  <a:gd name="T6" fmla="*/ 20 w 103"/>
                  <a:gd name="T7" fmla="*/ 0 h 59"/>
                  <a:gd name="T8" fmla="*/ 0 w 103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20"/>
                    </a:move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2"/>
                      <a:pt x="103" y="42"/>
                      <a:pt x="102" y="34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77"/>
              <p:cNvSpPr/>
              <p:nvPr/>
            </p:nvSpPr>
            <p:spPr bwMode="auto">
              <a:xfrm>
                <a:off x="6626" y="1810"/>
                <a:ext cx="276" cy="143"/>
              </a:xfrm>
              <a:custGeom>
                <a:avLst/>
                <a:gdLst>
                  <a:gd name="T0" fmla="*/ 0 w 276"/>
                  <a:gd name="T1" fmla="*/ 47 h 143"/>
                  <a:gd name="T2" fmla="*/ 228 w 276"/>
                  <a:gd name="T3" fmla="*/ 143 h 143"/>
                  <a:gd name="T4" fmla="*/ 276 w 276"/>
                  <a:gd name="T5" fmla="*/ 95 h 143"/>
                  <a:gd name="T6" fmla="*/ 47 w 276"/>
                  <a:gd name="T7" fmla="*/ 0 h 143"/>
                  <a:gd name="T8" fmla="*/ 0 w 276"/>
                  <a:gd name="T9" fmla="*/ 4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43">
                    <a:moveTo>
                      <a:pt x="0" y="47"/>
                    </a:moveTo>
                    <a:lnTo>
                      <a:pt x="228" y="143"/>
                    </a:lnTo>
                    <a:lnTo>
                      <a:pt x="276" y="95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78"/>
              <p:cNvSpPr/>
              <p:nvPr/>
            </p:nvSpPr>
            <p:spPr bwMode="auto">
              <a:xfrm>
                <a:off x="6533" y="1910"/>
                <a:ext cx="269" cy="140"/>
              </a:xfrm>
              <a:custGeom>
                <a:avLst/>
                <a:gdLst>
                  <a:gd name="T0" fmla="*/ 113 w 113"/>
                  <a:gd name="T1" fmla="*/ 39 h 59"/>
                  <a:gd name="T2" fmla="*/ 18 w 113"/>
                  <a:gd name="T3" fmla="*/ 0 h 59"/>
                  <a:gd name="T4" fmla="*/ 7 w 113"/>
                  <a:gd name="T5" fmla="*/ 11 h 59"/>
                  <a:gd name="T6" fmla="*/ 0 w 113"/>
                  <a:gd name="T7" fmla="*/ 21 h 59"/>
                  <a:gd name="T8" fmla="*/ 93 w 113"/>
                  <a:gd name="T9" fmla="*/ 59 h 59"/>
                  <a:gd name="T10" fmla="*/ 113 w 113"/>
                  <a:gd name="T11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59">
                    <a:moveTo>
                      <a:pt x="113" y="39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4"/>
                      <a:pt x="2" y="17"/>
                      <a:pt x="0" y="21"/>
                    </a:cubicBezTo>
                    <a:cubicBezTo>
                      <a:pt x="93" y="59"/>
                      <a:pt x="93" y="59"/>
                      <a:pt x="93" y="59"/>
                    </a:cubicBezTo>
                    <a:lnTo>
                      <a:pt x="11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79"/>
              <p:cNvSpPr/>
              <p:nvPr/>
            </p:nvSpPr>
            <p:spPr bwMode="auto">
              <a:xfrm>
                <a:off x="6552" y="2041"/>
                <a:ext cx="150" cy="83"/>
              </a:xfrm>
              <a:custGeom>
                <a:avLst/>
                <a:gdLst>
                  <a:gd name="T0" fmla="*/ 0 w 63"/>
                  <a:gd name="T1" fmla="*/ 0 h 35"/>
                  <a:gd name="T2" fmla="*/ 24 w 63"/>
                  <a:gd name="T3" fmla="*/ 23 h 35"/>
                  <a:gd name="T4" fmla="*/ 63 w 63"/>
                  <a:gd name="T5" fmla="*/ 26 h 35"/>
                  <a:gd name="T6" fmla="*/ 0 w 6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5">
                    <a:moveTo>
                      <a:pt x="0" y="0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35" y="34"/>
                      <a:pt x="52" y="35"/>
                      <a:pt x="63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80"/>
              <p:cNvSpPr/>
              <p:nvPr/>
            </p:nvSpPr>
            <p:spPr bwMode="auto">
              <a:xfrm>
                <a:off x="6764" y="1595"/>
                <a:ext cx="288" cy="288"/>
              </a:xfrm>
              <a:custGeom>
                <a:avLst/>
                <a:gdLst>
                  <a:gd name="T0" fmla="*/ 7 w 121"/>
                  <a:gd name="T1" fmla="*/ 33 h 121"/>
                  <a:gd name="T2" fmla="*/ 1 w 121"/>
                  <a:gd name="T3" fmla="*/ 28 h 121"/>
                  <a:gd name="T4" fmla="*/ 0 w 121"/>
                  <a:gd name="T5" fmla="*/ 24 h 121"/>
                  <a:gd name="T6" fmla="*/ 0 w 121"/>
                  <a:gd name="T7" fmla="*/ 24 h 121"/>
                  <a:gd name="T8" fmla="*/ 0 w 121"/>
                  <a:gd name="T9" fmla="*/ 24 h 121"/>
                  <a:gd name="T10" fmla="*/ 0 w 121"/>
                  <a:gd name="T11" fmla="*/ 23 h 121"/>
                  <a:gd name="T12" fmla="*/ 7 w 121"/>
                  <a:gd name="T13" fmla="*/ 16 h 121"/>
                  <a:gd name="T14" fmla="*/ 114 w 121"/>
                  <a:gd name="T15" fmla="*/ 0 h 121"/>
                  <a:gd name="T16" fmla="*/ 115 w 121"/>
                  <a:gd name="T17" fmla="*/ 0 h 121"/>
                  <a:gd name="T18" fmla="*/ 117 w 121"/>
                  <a:gd name="T19" fmla="*/ 0 h 121"/>
                  <a:gd name="T20" fmla="*/ 117 w 121"/>
                  <a:gd name="T21" fmla="*/ 0 h 121"/>
                  <a:gd name="T22" fmla="*/ 118 w 121"/>
                  <a:gd name="T23" fmla="*/ 0 h 121"/>
                  <a:gd name="T24" fmla="*/ 118 w 121"/>
                  <a:gd name="T25" fmla="*/ 0 h 121"/>
                  <a:gd name="T26" fmla="*/ 119 w 121"/>
                  <a:gd name="T27" fmla="*/ 1 h 121"/>
                  <a:gd name="T28" fmla="*/ 119 w 121"/>
                  <a:gd name="T29" fmla="*/ 1 h 121"/>
                  <a:gd name="T30" fmla="*/ 120 w 121"/>
                  <a:gd name="T31" fmla="*/ 2 h 121"/>
                  <a:gd name="T32" fmla="*/ 120 w 121"/>
                  <a:gd name="T33" fmla="*/ 2 h 121"/>
                  <a:gd name="T34" fmla="*/ 120 w 121"/>
                  <a:gd name="T35" fmla="*/ 2 h 121"/>
                  <a:gd name="T36" fmla="*/ 120 w 121"/>
                  <a:gd name="T37" fmla="*/ 3 h 121"/>
                  <a:gd name="T38" fmla="*/ 120 w 121"/>
                  <a:gd name="T39" fmla="*/ 3 h 121"/>
                  <a:gd name="T40" fmla="*/ 121 w 121"/>
                  <a:gd name="T41" fmla="*/ 6 h 121"/>
                  <a:gd name="T42" fmla="*/ 121 w 121"/>
                  <a:gd name="T43" fmla="*/ 6 h 121"/>
                  <a:gd name="T44" fmla="*/ 104 w 121"/>
                  <a:gd name="T45" fmla="*/ 113 h 121"/>
                  <a:gd name="T46" fmla="*/ 104 w 121"/>
                  <a:gd name="T47" fmla="*/ 115 h 121"/>
                  <a:gd name="T48" fmla="*/ 104 w 121"/>
                  <a:gd name="T49" fmla="*/ 115 h 121"/>
                  <a:gd name="T50" fmla="*/ 103 w 121"/>
                  <a:gd name="T51" fmla="*/ 116 h 121"/>
                  <a:gd name="T52" fmla="*/ 103 w 121"/>
                  <a:gd name="T53" fmla="*/ 117 h 121"/>
                  <a:gd name="T54" fmla="*/ 102 w 121"/>
                  <a:gd name="T55" fmla="*/ 117 h 121"/>
                  <a:gd name="T56" fmla="*/ 102 w 121"/>
                  <a:gd name="T57" fmla="*/ 118 h 121"/>
                  <a:gd name="T58" fmla="*/ 102 w 121"/>
                  <a:gd name="T59" fmla="*/ 118 h 121"/>
                  <a:gd name="T60" fmla="*/ 102 w 121"/>
                  <a:gd name="T61" fmla="*/ 118 h 121"/>
                  <a:gd name="T62" fmla="*/ 92 w 121"/>
                  <a:gd name="T63" fmla="*/ 119 h 121"/>
                  <a:gd name="T64" fmla="*/ 86 w 121"/>
                  <a:gd name="T65" fmla="*/ 112 h 121"/>
                  <a:gd name="T66" fmla="*/ 7 w 121"/>
                  <a:gd name="T67" fmla="*/ 3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1" h="121">
                    <a:moveTo>
                      <a:pt x="7" y="33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0"/>
                      <a:pt x="4" y="16"/>
                      <a:pt x="7" y="1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4"/>
                      <a:pt x="121" y="5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4" y="114"/>
                      <a:pt x="104" y="115"/>
                      <a:pt x="104" y="115"/>
                    </a:cubicBezTo>
                    <a:cubicBezTo>
                      <a:pt x="104" y="115"/>
                      <a:pt x="104" y="115"/>
                      <a:pt x="104" y="115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3" y="117"/>
                      <a:pt x="102" y="117"/>
                      <a:pt x="102" y="117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99" y="121"/>
                      <a:pt x="95" y="121"/>
                      <a:pt x="92" y="119"/>
                    </a:cubicBezTo>
                    <a:cubicBezTo>
                      <a:pt x="86" y="112"/>
                      <a:pt x="86" y="112"/>
                      <a:pt x="86" y="112"/>
                    </a:cubicBez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DE4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81"/>
              <p:cNvSpPr/>
              <p:nvPr/>
            </p:nvSpPr>
            <p:spPr bwMode="auto">
              <a:xfrm>
                <a:off x="6371" y="2060"/>
                <a:ext cx="112" cy="90"/>
              </a:xfrm>
              <a:custGeom>
                <a:avLst/>
                <a:gdLst>
                  <a:gd name="T0" fmla="*/ 9 w 47"/>
                  <a:gd name="T1" fmla="*/ 13 h 38"/>
                  <a:gd name="T2" fmla="*/ 15 w 47"/>
                  <a:gd name="T3" fmla="*/ 11 h 38"/>
                  <a:gd name="T4" fmla="*/ 21 w 47"/>
                  <a:gd name="T5" fmla="*/ 11 h 38"/>
                  <a:gd name="T6" fmla="*/ 11 w 47"/>
                  <a:gd name="T7" fmla="*/ 17 h 38"/>
                  <a:gd name="T8" fmla="*/ 0 w 47"/>
                  <a:gd name="T9" fmla="*/ 20 h 38"/>
                  <a:gd name="T10" fmla="*/ 31 w 47"/>
                  <a:gd name="T11" fmla="*/ 35 h 38"/>
                  <a:gd name="T12" fmla="*/ 31 w 47"/>
                  <a:gd name="T13" fmla="*/ 35 h 38"/>
                  <a:gd name="T14" fmla="*/ 46 w 47"/>
                  <a:gd name="T15" fmla="*/ 16 h 38"/>
                  <a:gd name="T16" fmla="*/ 27 w 47"/>
                  <a:gd name="T17" fmla="*/ 1 h 38"/>
                  <a:gd name="T18" fmla="*/ 9 w 47"/>
                  <a:gd name="T19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8">
                    <a:moveTo>
                      <a:pt x="9" y="13"/>
                    </a:moveTo>
                    <a:cubicBezTo>
                      <a:pt x="9" y="13"/>
                      <a:pt x="12" y="12"/>
                      <a:pt x="15" y="11"/>
                    </a:cubicBezTo>
                    <a:cubicBezTo>
                      <a:pt x="18" y="11"/>
                      <a:pt x="21" y="11"/>
                      <a:pt x="21" y="11"/>
                    </a:cubicBezTo>
                    <a:cubicBezTo>
                      <a:pt x="21" y="11"/>
                      <a:pt x="17" y="15"/>
                      <a:pt x="11" y="17"/>
                    </a:cubicBezTo>
                    <a:cubicBezTo>
                      <a:pt x="5" y="20"/>
                      <a:pt x="0" y="20"/>
                      <a:pt x="0" y="20"/>
                    </a:cubicBezTo>
                    <a:cubicBezTo>
                      <a:pt x="14" y="38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40" y="34"/>
                      <a:pt x="47" y="26"/>
                      <a:pt x="46" y="16"/>
                    </a:cubicBezTo>
                    <a:cubicBezTo>
                      <a:pt x="45" y="7"/>
                      <a:pt x="36" y="0"/>
                      <a:pt x="27" y="1"/>
                    </a:cubicBezTo>
                    <a:cubicBezTo>
                      <a:pt x="17" y="2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F15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82"/>
              <p:cNvSpPr/>
              <p:nvPr/>
            </p:nvSpPr>
            <p:spPr bwMode="auto">
              <a:xfrm>
                <a:off x="6371" y="2065"/>
                <a:ext cx="100" cy="85"/>
              </a:xfrm>
              <a:custGeom>
                <a:avLst/>
                <a:gdLst>
                  <a:gd name="T0" fmla="*/ 23 w 42"/>
                  <a:gd name="T1" fmla="*/ 1 h 36"/>
                  <a:gd name="T2" fmla="*/ 19 w 42"/>
                  <a:gd name="T3" fmla="*/ 2 h 36"/>
                  <a:gd name="T4" fmla="*/ 9 w 42"/>
                  <a:gd name="T5" fmla="*/ 11 h 36"/>
                  <a:gd name="T6" fmla="*/ 15 w 42"/>
                  <a:gd name="T7" fmla="*/ 9 h 36"/>
                  <a:gd name="T8" fmla="*/ 21 w 42"/>
                  <a:gd name="T9" fmla="*/ 9 h 36"/>
                  <a:gd name="T10" fmla="*/ 11 w 42"/>
                  <a:gd name="T11" fmla="*/ 15 h 36"/>
                  <a:gd name="T12" fmla="*/ 0 w 42"/>
                  <a:gd name="T13" fmla="*/ 18 h 36"/>
                  <a:gd name="T14" fmla="*/ 31 w 42"/>
                  <a:gd name="T15" fmla="*/ 33 h 36"/>
                  <a:gd name="T16" fmla="*/ 31 w 42"/>
                  <a:gd name="T17" fmla="*/ 33 h 36"/>
                  <a:gd name="T18" fmla="*/ 34 w 42"/>
                  <a:gd name="T19" fmla="*/ 33 h 36"/>
                  <a:gd name="T20" fmla="*/ 42 w 42"/>
                  <a:gd name="T21" fmla="*/ 16 h 36"/>
                  <a:gd name="T22" fmla="*/ 23 w 42"/>
                  <a:gd name="T23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36">
                    <a:moveTo>
                      <a:pt x="23" y="1"/>
                    </a:moveTo>
                    <a:cubicBezTo>
                      <a:pt x="22" y="1"/>
                      <a:pt x="21" y="2"/>
                      <a:pt x="19" y="2"/>
                    </a:cubicBezTo>
                    <a:cubicBezTo>
                      <a:pt x="14" y="5"/>
                      <a:pt x="9" y="11"/>
                      <a:pt x="9" y="11"/>
                    </a:cubicBezTo>
                    <a:cubicBezTo>
                      <a:pt x="9" y="11"/>
                      <a:pt x="12" y="10"/>
                      <a:pt x="15" y="9"/>
                    </a:cubicBezTo>
                    <a:cubicBezTo>
                      <a:pt x="18" y="9"/>
                      <a:pt x="21" y="9"/>
                      <a:pt x="21" y="9"/>
                    </a:cubicBezTo>
                    <a:cubicBezTo>
                      <a:pt x="21" y="9"/>
                      <a:pt x="17" y="13"/>
                      <a:pt x="11" y="15"/>
                    </a:cubicBezTo>
                    <a:cubicBezTo>
                      <a:pt x="5" y="18"/>
                      <a:pt x="0" y="18"/>
                      <a:pt x="0" y="18"/>
                    </a:cubicBezTo>
                    <a:cubicBezTo>
                      <a:pt x="14" y="36"/>
                      <a:pt x="30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3"/>
                      <a:pt x="33" y="33"/>
                      <a:pt x="34" y="33"/>
                    </a:cubicBezTo>
                    <a:cubicBezTo>
                      <a:pt x="39" y="29"/>
                      <a:pt x="42" y="23"/>
                      <a:pt x="42" y="16"/>
                    </a:cubicBezTo>
                    <a:cubicBezTo>
                      <a:pt x="41" y="7"/>
                      <a:pt x="32" y="0"/>
                      <a:pt x="23" y="1"/>
                    </a:cubicBezTo>
                    <a:close/>
                  </a:path>
                </a:pathLst>
              </a:custGeom>
              <a:solidFill>
                <a:srgbClr val="FBB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3"/>
              <p:cNvSpPr/>
              <p:nvPr/>
            </p:nvSpPr>
            <p:spPr bwMode="auto">
              <a:xfrm>
                <a:off x="6466" y="2031"/>
                <a:ext cx="329" cy="329"/>
              </a:xfrm>
              <a:custGeom>
                <a:avLst/>
                <a:gdLst>
                  <a:gd name="T0" fmla="*/ 9 w 138"/>
                  <a:gd name="T1" fmla="*/ 136 h 138"/>
                  <a:gd name="T2" fmla="*/ 2 w 138"/>
                  <a:gd name="T3" fmla="*/ 136 h 138"/>
                  <a:gd name="T4" fmla="*/ 2 w 138"/>
                  <a:gd name="T5" fmla="*/ 136 h 138"/>
                  <a:gd name="T6" fmla="*/ 2 w 138"/>
                  <a:gd name="T7" fmla="*/ 128 h 138"/>
                  <a:gd name="T8" fmla="*/ 128 w 138"/>
                  <a:gd name="T9" fmla="*/ 2 h 138"/>
                  <a:gd name="T10" fmla="*/ 136 w 138"/>
                  <a:gd name="T11" fmla="*/ 2 h 138"/>
                  <a:gd name="T12" fmla="*/ 136 w 138"/>
                  <a:gd name="T13" fmla="*/ 2 h 138"/>
                  <a:gd name="T14" fmla="*/ 136 w 138"/>
                  <a:gd name="T15" fmla="*/ 10 h 138"/>
                  <a:gd name="T16" fmla="*/ 9 w 138"/>
                  <a:gd name="T1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8">
                    <a:moveTo>
                      <a:pt x="9" y="136"/>
                    </a:moveTo>
                    <a:cubicBezTo>
                      <a:pt x="7" y="138"/>
                      <a:pt x="4" y="138"/>
                      <a:pt x="2" y="136"/>
                    </a:cubicBezTo>
                    <a:cubicBezTo>
                      <a:pt x="2" y="136"/>
                      <a:pt x="2" y="136"/>
                      <a:pt x="2" y="136"/>
                    </a:cubicBezTo>
                    <a:cubicBezTo>
                      <a:pt x="0" y="134"/>
                      <a:pt x="0" y="131"/>
                      <a:pt x="2" y="128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30" y="0"/>
                      <a:pt x="133" y="0"/>
                      <a:pt x="136" y="2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38" y="4"/>
                      <a:pt x="138" y="8"/>
                      <a:pt x="136" y="10"/>
                    </a:cubicBezTo>
                    <a:lnTo>
                      <a:pt x="9" y="136"/>
                    </a:lnTo>
                    <a:close/>
                  </a:path>
                </a:pathLst>
              </a:custGeom>
              <a:solidFill>
                <a:srgbClr val="C49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84"/>
              <p:cNvSpPr/>
              <p:nvPr/>
            </p:nvSpPr>
            <p:spPr bwMode="auto">
              <a:xfrm>
                <a:off x="6556" y="1693"/>
                <a:ext cx="31" cy="28"/>
              </a:xfrm>
              <a:custGeom>
                <a:avLst/>
                <a:gdLst>
                  <a:gd name="T0" fmla="*/ 17 w 31"/>
                  <a:gd name="T1" fmla="*/ 0 h 28"/>
                  <a:gd name="T2" fmla="*/ 19 w 31"/>
                  <a:gd name="T3" fmla="*/ 12 h 28"/>
                  <a:gd name="T4" fmla="*/ 31 w 31"/>
                  <a:gd name="T5" fmla="*/ 12 h 28"/>
                  <a:gd name="T6" fmla="*/ 22 w 31"/>
                  <a:gd name="T7" fmla="*/ 17 h 28"/>
                  <a:gd name="T8" fmla="*/ 27 w 31"/>
                  <a:gd name="T9" fmla="*/ 28 h 28"/>
                  <a:gd name="T10" fmla="*/ 17 w 31"/>
                  <a:gd name="T11" fmla="*/ 21 h 28"/>
                  <a:gd name="T12" fmla="*/ 8 w 31"/>
                  <a:gd name="T13" fmla="*/ 28 h 28"/>
                  <a:gd name="T14" fmla="*/ 10 w 31"/>
                  <a:gd name="T15" fmla="*/ 17 h 28"/>
                  <a:gd name="T16" fmla="*/ 0 w 31"/>
                  <a:gd name="T17" fmla="*/ 12 h 28"/>
                  <a:gd name="T18" fmla="*/ 12 w 31"/>
                  <a:gd name="T19" fmla="*/ 12 h 28"/>
                  <a:gd name="T20" fmla="*/ 17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7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2" y="17"/>
                    </a:lnTo>
                    <a:lnTo>
                      <a:pt x="27" y="28"/>
                    </a:lnTo>
                    <a:lnTo>
                      <a:pt x="17" y="21"/>
                    </a:lnTo>
                    <a:lnTo>
                      <a:pt x="8" y="28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85"/>
              <p:cNvSpPr/>
              <p:nvPr/>
            </p:nvSpPr>
            <p:spPr bwMode="auto">
              <a:xfrm>
                <a:off x="6416" y="1750"/>
                <a:ext cx="28" cy="29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2 h 29"/>
                  <a:gd name="T4" fmla="*/ 28 w 28"/>
                  <a:gd name="T5" fmla="*/ 12 h 29"/>
                  <a:gd name="T6" fmla="*/ 19 w 28"/>
                  <a:gd name="T7" fmla="*/ 19 h 29"/>
                  <a:gd name="T8" fmla="*/ 24 w 28"/>
                  <a:gd name="T9" fmla="*/ 29 h 29"/>
                  <a:gd name="T10" fmla="*/ 14 w 28"/>
                  <a:gd name="T11" fmla="*/ 24 h 29"/>
                  <a:gd name="T12" fmla="*/ 5 w 28"/>
                  <a:gd name="T13" fmla="*/ 29 h 29"/>
                  <a:gd name="T14" fmla="*/ 9 w 28"/>
                  <a:gd name="T15" fmla="*/ 19 h 29"/>
                  <a:gd name="T16" fmla="*/ 0 w 28"/>
                  <a:gd name="T17" fmla="*/ 12 h 29"/>
                  <a:gd name="T18" fmla="*/ 12 w 28"/>
                  <a:gd name="T19" fmla="*/ 12 h 29"/>
                  <a:gd name="T20" fmla="*/ 14 w 28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2"/>
                    </a:lnTo>
                    <a:lnTo>
                      <a:pt x="28" y="12"/>
                    </a:lnTo>
                    <a:lnTo>
                      <a:pt x="19" y="19"/>
                    </a:lnTo>
                    <a:lnTo>
                      <a:pt x="24" y="29"/>
                    </a:lnTo>
                    <a:lnTo>
                      <a:pt x="14" y="24"/>
                    </a:lnTo>
                    <a:lnTo>
                      <a:pt x="5" y="29"/>
                    </a:lnTo>
                    <a:lnTo>
                      <a:pt x="9" y="1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86"/>
              <p:cNvSpPr/>
              <p:nvPr/>
            </p:nvSpPr>
            <p:spPr bwMode="auto">
              <a:xfrm>
                <a:off x="6554" y="1826"/>
                <a:ext cx="31" cy="29"/>
              </a:xfrm>
              <a:custGeom>
                <a:avLst/>
                <a:gdLst>
                  <a:gd name="T0" fmla="*/ 17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1 w 31"/>
                  <a:gd name="T7" fmla="*/ 17 h 29"/>
                  <a:gd name="T8" fmla="*/ 24 w 31"/>
                  <a:gd name="T9" fmla="*/ 29 h 29"/>
                  <a:gd name="T10" fmla="*/ 17 w 31"/>
                  <a:gd name="T11" fmla="*/ 22 h 29"/>
                  <a:gd name="T12" fmla="*/ 7 w 31"/>
                  <a:gd name="T13" fmla="*/ 29 h 29"/>
                  <a:gd name="T14" fmla="*/ 10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7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7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7" y="22"/>
                    </a:lnTo>
                    <a:lnTo>
                      <a:pt x="7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87"/>
              <p:cNvSpPr/>
              <p:nvPr/>
            </p:nvSpPr>
            <p:spPr bwMode="auto">
              <a:xfrm>
                <a:off x="6425" y="1883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2 w 31"/>
                  <a:gd name="T7" fmla="*/ 17 h 29"/>
                  <a:gd name="T8" fmla="*/ 24 w 31"/>
                  <a:gd name="T9" fmla="*/ 29 h 29"/>
                  <a:gd name="T10" fmla="*/ 15 w 31"/>
                  <a:gd name="T11" fmla="*/ 22 h 29"/>
                  <a:gd name="T12" fmla="*/ 5 w 31"/>
                  <a:gd name="T13" fmla="*/ 29 h 29"/>
                  <a:gd name="T14" fmla="*/ 10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5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5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88"/>
              <p:cNvSpPr/>
              <p:nvPr/>
            </p:nvSpPr>
            <p:spPr bwMode="auto">
              <a:xfrm>
                <a:off x="6683" y="1643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16 w 28"/>
                  <a:gd name="T3" fmla="*/ 9 h 28"/>
                  <a:gd name="T4" fmla="*/ 28 w 28"/>
                  <a:gd name="T5" fmla="*/ 9 h 28"/>
                  <a:gd name="T6" fmla="*/ 19 w 28"/>
                  <a:gd name="T7" fmla="*/ 17 h 28"/>
                  <a:gd name="T8" fmla="*/ 24 w 28"/>
                  <a:gd name="T9" fmla="*/ 28 h 28"/>
                  <a:gd name="T10" fmla="*/ 14 w 28"/>
                  <a:gd name="T11" fmla="*/ 21 h 28"/>
                  <a:gd name="T12" fmla="*/ 4 w 28"/>
                  <a:gd name="T13" fmla="*/ 28 h 28"/>
                  <a:gd name="T14" fmla="*/ 7 w 28"/>
                  <a:gd name="T15" fmla="*/ 17 h 28"/>
                  <a:gd name="T16" fmla="*/ 0 w 28"/>
                  <a:gd name="T17" fmla="*/ 9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6" y="9"/>
                    </a:lnTo>
                    <a:lnTo>
                      <a:pt x="28" y="9"/>
                    </a:lnTo>
                    <a:lnTo>
                      <a:pt x="19" y="17"/>
                    </a:lnTo>
                    <a:lnTo>
                      <a:pt x="24" y="28"/>
                    </a:lnTo>
                    <a:lnTo>
                      <a:pt x="14" y="21"/>
                    </a:lnTo>
                    <a:lnTo>
                      <a:pt x="4" y="28"/>
                    </a:lnTo>
                    <a:lnTo>
                      <a:pt x="7" y="17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89"/>
              <p:cNvSpPr/>
              <p:nvPr/>
            </p:nvSpPr>
            <p:spPr bwMode="auto">
              <a:xfrm>
                <a:off x="6935" y="1948"/>
                <a:ext cx="31" cy="28"/>
              </a:xfrm>
              <a:custGeom>
                <a:avLst/>
                <a:gdLst>
                  <a:gd name="T0" fmla="*/ 15 w 31"/>
                  <a:gd name="T1" fmla="*/ 0 h 28"/>
                  <a:gd name="T2" fmla="*/ 19 w 31"/>
                  <a:gd name="T3" fmla="*/ 9 h 28"/>
                  <a:gd name="T4" fmla="*/ 31 w 31"/>
                  <a:gd name="T5" fmla="*/ 9 h 28"/>
                  <a:gd name="T6" fmla="*/ 22 w 31"/>
                  <a:gd name="T7" fmla="*/ 16 h 28"/>
                  <a:gd name="T8" fmla="*/ 24 w 31"/>
                  <a:gd name="T9" fmla="*/ 28 h 28"/>
                  <a:gd name="T10" fmla="*/ 15 w 31"/>
                  <a:gd name="T11" fmla="*/ 21 h 28"/>
                  <a:gd name="T12" fmla="*/ 7 w 31"/>
                  <a:gd name="T13" fmla="*/ 28 h 28"/>
                  <a:gd name="T14" fmla="*/ 10 w 31"/>
                  <a:gd name="T15" fmla="*/ 16 h 28"/>
                  <a:gd name="T16" fmla="*/ 0 w 31"/>
                  <a:gd name="T17" fmla="*/ 9 h 28"/>
                  <a:gd name="T18" fmla="*/ 12 w 31"/>
                  <a:gd name="T19" fmla="*/ 9 h 28"/>
                  <a:gd name="T20" fmla="*/ 15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5" y="0"/>
                    </a:moveTo>
                    <a:lnTo>
                      <a:pt x="19" y="9"/>
                    </a:lnTo>
                    <a:lnTo>
                      <a:pt x="31" y="9"/>
                    </a:lnTo>
                    <a:lnTo>
                      <a:pt x="22" y="16"/>
                    </a:lnTo>
                    <a:lnTo>
                      <a:pt x="24" y="28"/>
                    </a:lnTo>
                    <a:lnTo>
                      <a:pt x="15" y="21"/>
                    </a:lnTo>
                    <a:lnTo>
                      <a:pt x="7" y="28"/>
                    </a:lnTo>
                    <a:lnTo>
                      <a:pt x="10" y="16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90"/>
              <p:cNvSpPr/>
              <p:nvPr/>
            </p:nvSpPr>
            <p:spPr bwMode="auto">
              <a:xfrm>
                <a:off x="6945" y="2088"/>
                <a:ext cx="31" cy="29"/>
              </a:xfrm>
              <a:custGeom>
                <a:avLst/>
                <a:gdLst>
                  <a:gd name="T0" fmla="*/ 17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1 w 31"/>
                  <a:gd name="T7" fmla="*/ 17 h 29"/>
                  <a:gd name="T8" fmla="*/ 24 w 31"/>
                  <a:gd name="T9" fmla="*/ 29 h 29"/>
                  <a:gd name="T10" fmla="*/ 17 w 31"/>
                  <a:gd name="T11" fmla="*/ 22 h 29"/>
                  <a:gd name="T12" fmla="*/ 7 w 31"/>
                  <a:gd name="T13" fmla="*/ 29 h 29"/>
                  <a:gd name="T14" fmla="*/ 9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7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7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7" y="22"/>
                    </a:lnTo>
                    <a:lnTo>
                      <a:pt x="7" y="2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91"/>
              <p:cNvSpPr/>
              <p:nvPr/>
            </p:nvSpPr>
            <p:spPr bwMode="auto">
              <a:xfrm>
                <a:off x="6811" y="2124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12 h 29"/>
                  <a:gd name="T4" fmla="*/ 31 w 31"/>
                  <a:gd name="T5" fmla="*/ 12 h 29"/>
                  <a:gd name="T6" fmla="*/ 22 w 31"/>
                  <a:gd name="T7" fmla="*/ 17 h 29"/>
                  <a:gd name="T8" fmla="*/ 24 w 31"/>
                  <a:gd name="T9" fmla="*/ 29 h 29"/>
                  <a:gd name="T10" fmla="*/ 15 w 31"/>
                  <a:gd name="T11" fmla="*/ 22 h 29"/>
                  <a:gd name="T12" fmla="*/ 8 w 31"/>
                  <a:gd name="T13" fmla="*/ 29 h 29"/>
                  <a:gd name="T14" fmla="*/ 10 w 31"/>
                  <a:gd name="T15" fmla="*/ 17 h 29"/>
                  <a:gd name="T16" fmla="*/ 0 w 31"/>
                  <a:gd name="T17" fmla="*/ 12 h 29"/>
                  <a:gd name="T18" fmla="*/ 12 w 31"/>
                  <a:gd name="T19" fmla="*/ 12 h 29"/>
                  <a:gd name="T20" fmla="*/ 15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8" y="29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92"/>
              <p:cNvSpPr/>
              <p:nvPr/>
            </p:nvSpPr>
            <p:spPr bwMode="auto">
              <a:xfrm>
                <a:off x="6733" y="2238"/>
                <a:ext cx="28" cy="29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0 h 29"/>
                  <a:gd name="T4" fmla="*/ 28 w 28"/>
                  <a:gd name="T5" fmla="*/ 10 h 29"/>
                  <a:gd name="T6" fmla="*/ 21 w 28"/>
                  <a:gd name="T7" fmla="*/ 17 h 29"/>
                  <a:gd name="T8" fmla="*/ 24 w 28"/>
                  <a:gd name="T9" fmla="*/ 29 h 29"/>
                  <a:gd name="T10" fmla="*/ 14 w 28"/>
                  <a:gd name="T11" fmla="*/ 22 h 29"/>
                  <a:gd name="T12" fmla="*/ 5 w 28"/>
                  <a:gd name="T13" fmla="*/ 29 h 29"/>
                  <a:gd name="T14" fmla="*/ 9 w 28"/>
                  <a:gd name="T15" fmla="*/ 17 h 29"/>
                  <a:gd name="T16" fmla="*/ 0 w 28"/>
                  <a:gd name="T17" fmla="*/ 10 h 29"/>
                  <a:gd name="T18" fmla="*/ 12 w 28"/>
                  <a:gd name="T19" fmla="*/ 10 h 29"/>
                  <a:gd name="T20" fmla="*/ 14 w 28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0"/>
                    </a:lnTo>
                    <a:lnTo>
                      <a:pt x="28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4" y="22"/>
                    </a:lnTo>
                    <a:lnTo>
                      <a:pt x="5" y="2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93"/>
              <p:cNvSpPr/>
              <p:nvPr/>
            </p:nvSpPr>
            <p:spPr bwMode="auto">
              <a:xfrm>
                <a:off x="6494" y="2205"/>
                <a:ext cx="29" cy="29"/>
              </a:xfrm>
              <a:custGeom>
                <a:avLst/>
                <a:gdLst>
                  <a:gd name="T0" fmla="*/ 15 w 29"/>
                  <a:gd name="T1" fmla="*/ 0 h 29"/>
                  <a:gd name="T2" fmla="*/ 20 w 29"/>
                  <a:gd name="T3" fmla="*/ 10 h 29"/>
                  <a:gd name="T4" fmla="*/ 29 w 29"/>
                  <a:gd name="T5" fmla="*/ 10 h 29"/>
                  <a:gd name="T6" fmla="*/ 22 w 29"/>
                  <a:gd name="T7" fmla="*/ 17 h 29"/>
                  <a:gd name="T8" fmla="*/ 24 w 29"/>
                  <a:gd name="T9" fmla="*/ 29 h 29"/>
                  <a:gd name="T10" fmla="*/ 15 w 29"/>
                  <a:gd name="T11" fmla="*/ 22 h 29"/>
                  <a:gd name="T12" fmla="*/ 5 w 29"/>
                  <a:gd name="T13" fmla="*/ 29 h 29"/>
                  <a:gd name="T14" fmla="*/ 10 w 29"/>
                  <a:gd name="T15" fmla="*/ 17 h 29"/>
                  <a:gd name="T16" fmla="*/ 0 w 29"/>
                  <a:gd name="T17" fmla="*/ 10 h 29"/>
                  <a:gd name="T18" fmla="*/ 12 w 29"/>
                  <a:gd name="T19" fmla="*/ 10 h 29"/>
                  <a:gd name="T20" fmla="*/ 15 w 29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0" y="10"/>
                    </a:lnTo>
                    <a:lnTo>
                      <a:pt x="29" y="10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5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94"/>
              <p:cNvSpPr/>
              <p:nvPr/>
            </p:nvSpPr>
            <p:spPr bwMode="auto">
              <a:xfrm>
                <a:off x="6385" y="1998"/>
                <a:ext cx="31" cy="28"/>
              </a:xfrm>
              <a:custGeom>
                <a:avLst/>
                <a:gdLst>
                  <a:gd name="T0" fmla="*/ 14 w 31"/>
                  <a:gd name="T1" fmla="*/ 0 h 28"/>
                  <a:gd name="T2" fmla="*/ 19 w 31"/>
                  <a:gd name="T3" fmla="*/ 12 h 28"/>
                  <a:gd name="T4" fmla="*/ 31 w 31"/>
                  <a:gd name="T5" fmla="*/ 12 h 28"/>
                  <a:gd name="T6" fmla="*/ 21 w 31"/>
                  <a:gd name="T7" fmla="*/ 19 h 28"/>
                  <a:gd name="T8" fmla="*/ 24 w 31"/>
                  <a:gd name="T9" fmla="*/ 28 h 28"/>
                  <a:gd name="T10" fmla="*/ 14 w 31"/>
                  <a:gd name="T11" fmla="*/ 21 h 28"/>
                  <a:gd name="T12" fmla="*/ 7 w 31"/>
                  <a:gd name="T13" fmla="*/ 28 h 28"/>
                  <a:gd name="T14" fmla="*/ 9 w 31"/>
                  <a:gd name="T15" fmla="*/ 19 h 28"/>
                  <a:gd name="T16" fmla="*/ 0 w 31"/>
                  <a:gd name="T17" fmla="*/ 12 h 28"/>
                  <a:gd name="T18" fmla="*/ 12 w 31"/>
                  <a:gd name="T19" fmla="*/ 12 h 28"/>
                  <a:gd name="T20" fmla="*/ 14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4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1" y="19"/>
                    </a:lnTo>
                    <a:lnTo>
                      <a:pt x="24" y="28"/>
                    </a:lnTo>
                    <a:lnTo>
                      <a:pt x="14" y="21"/>
                    </a:lnTo>
                    <a:lnTo>
                      <a:pt x="7" y="28"/>
                    </a:lnTo>
                    <a:lnTo>
                      <a:pt x="9" y="1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853966" y="3601140"/>
            <a:ext cx="2540000" cy="2540000"/>
            <a:chOff x="2853966" y="3601140"/>
            <a:chExt cx="2540000" cy="254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2853966" y="3601140"/>
              <a:ext cx="2540000" cy="2540000"/>
              <a:chOff x="3589868" y="3776132"/>
              <a:chExt cx="1659466" cy="165946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691468" y="3883377"/>
                <a:ext cx="1444977" cy="1444977"/>
              </a:xfrm>
              <a:prstGeom prst="ellipse">
                <a:avLst/>
              </a:pr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589868" y="3776132"/>
                <a:ext cx="1659466" cy="16594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1" name="Group 297"/>
            <p:cNvGrpSpPr>
              <a:grpSpLocks noChangeAspect="1"/>
            </p:cNvGrpSpPr>
            <p:nvPr/>
          </p:nvGrpSpPr>
          <p:grpSpPr bwMode="auto">
            <a:xfrm>
              <a:off x="3371956" y="3819579"/>
              <a:ext cx="1505305" cy="2012377"/>
              <a:chOff x="2317" y="1110"/>
              <a:chExt cx="757" cy="1012"/>
            </a:xfrm>
          </p:grpSpPr>
          <p:sp>
            <p:nvSpPr>
              <p:cNvPr id="122" name="Oval 299"/>
              <p:cNvSpPr>
                <a:spLocks noChangeArrowheads="1"/>
              </p:cNvSpPr>
              <p:nvPr/>
            </p:nvSpPr>
            <p:spPr bwMode="auto">
              <a:xfrm>
                <a:off x="2500" y="1414"/>
                <a:ext cx="400" cy="513"/>
              </a:xfrm>
              <a:prstGeom prst="ellipse">
                <a:avLst/>
              </a:prstGeom>
              <a:solidFill>
                <a:srgbClr val="FFE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00"/>
              <p:cNvSpPr/>
              <p:nvPr/>
            </p:nvSpPr>
            <p:spPr bwMode="auto">
              <a:xfrm>
                <a:off x="2788" y="1535"/>
                <a:ext cx="286" cy="350"/>
              </a:xfrm>
              <a:custGeom>
                <a:avLst/>
                <a:gdLst>
                  <a:gd name="T0" fmla="*/ 0 w 120"/>
                  <a:gd name="T1" fmla="*/ 0 h 147"/>
                  <a:gd name="T2" fmla="*/ 23 w 120"/>
                  <a:gd name="T3" fmla="*/ 119 h 147"/>
                  <a:gd name="T4" fmla="*/ 35 w 120"/>
                  <a:gd name="T5" fmla="*/ 147 h 147"/>
                  <a:gd name="T6" fmla="*/ 46 w 120"/>
                  <a:gd name="T7" fmla="*/ 0 h 147"/>
                  <a:gd name="T8" fmla="*/ 0 w 12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7">
                    <a:moveTo>
                      <a:pt x="0" y="0"/>
                    </a:moveTo>
                    <a:cubicBezTo>
                      <a:pt x="0" y="0"/>
                      <a:pt x="49" y="86"/>
                      <a:pt x="23" y="119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7"/>
                      <a:pt x="120" y="112"/>
                      <a:pt x="4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301"/>
              <p:cNvSpPr>
                <a:spLocks noChangeArrowheads="1"/>
              </p:cNvSpPr>
              <p:nvPr/>
            </p:nvSpPr>
            <p:spPr bwMode="auto">
              <a:xfrm>
                <a:off x="2476" y="1647"/>
                <a:ext cx="448" cy="47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02"/>
              <p:cNvSpPr/>
              <p:nvPr/>
            </p:nvSpPr>
            <p:spPr bwMode="auto">
              <a:xfrm>
                <a:off x="2700" y="1545"/>
                <a:ext cx="155" cy="166"/>
              </a:xfrm>
              <a:custGeom>
                <a:avLst/>
                <a:gdLst>
                  <a:gd name="T0" fmla="*/ 39 w 65"/>
                  <a:gd name="T1" fmla="*/ 0 h 70"/>
                  <a:gd name="T2" fmla="*/ 0 w 65"/>
                  <a:gd name="T3" fmla="*/ 0 h 70"/>
                  <a:gd name="T4" fmla="*/ 0 w 65"/>
                  <a:gd name="T5" fmla="*/ 43 h 70"/>
                  <a:gd name="T6" fmla="*/ 65 w 65"/>
                  <a:gd name="T7" fmla="*/ 70 h 70"/>
                  <a:gd name="T8" fmla="*/ 39 w 6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0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2" y="43"/>
                      <a:pt x="47" y="53"/>
                      <a:pt x="65" y="70"/>
                    </a:cubicBezTo>
                    <a:cubicBezTo>
                      <a:pt x="60" y="41"/>
                      <a:pt x="45" y="10"/>
                      <a:pt x="39" y="0"/>
                    </a:cubicBezTo>
                  </a:path>
                </a:pathLst>
              </a:custGeom>
              <a:solidFill>
                <a:srgbClr val="ECD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03"/>
              <p:cNvSpPr/>
              <p:nvPr/>
            </p:nvSpPr>
            <p:spPr bwMode="auto">
              <a:xfrm>
                <a:off x="2793" y="1545"/>
                <a:ext cx="85" cy="188"/>
              </a:xfrm>
              <a:custGeom>
                <a:avLst/>
                <a:gdLst>
                  <a:gd name="T0" fmla="*/ 16 w 36"/>
                  <a:gd name="T1" fmla="*/ 0 h 79"/>
                  <a:gd name="T2" fmla="*/ 0 w 36"/>
                  <a:gd name="T3" fmla="*/ 0 h 79"/>
                  <a:gd name="T4" fmla="*/ 26 w 36"/>
                  <a:gd name="T5" fmla="*/ 70 h 79"/>
                  <a:gd name="T6" fmla="*/ 36 w 36"/>
                  <a:gd name="T7" fmla="*/ 79 h 79"/>
                  <a:gd name="T8" fmla="*/ 36 w 36"/>
                  <a:gd name="T9" fmla="*/ 77 h 79"/>
                  <a:gd name="T10" fmla="*/ 16 w 36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0"/>
                      <a:pt x="21" y="41"/>
                      <a:pt x="26" y="70"/>
                    </a:cubicBezTo>
                    <a:cubicBezTo>
                      <a:pt x="30" y="72"/>
                      <a:pt x="33" y="75"/>
                      <a:pt x="36" y="79"/>
                    </a:cubicBezTo>
                    <a:cubicBezTo>
                      <a:pt x="36" y="78"/>
                      <a:pt x="36" y="77"/>
                      <a:pt x="36" y="77"/>
                    </a:cubicBezTo>
                    <a:cubicBezTo>
                      <a:pt x="36" y="51"/>
                      <a:pt x="28" y="23"/>
                      <a:pt x="16" y="0"/>
                    </a:cubicBezTo>
                  </a:path>
                </a:pathLst>
              </a:custGeom>
              <a:solidFill>
                <a:srgbClr val="DF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04"/>
              <p:cNvSpPr/>
              <p:nvPr/>
            </p:nvSpPr>
            <p:spPr bwMode="auto">
              <a:xfrm>
                <a:off x="2700" y="1647"/>
                <a:ext cx="178" cy="259"/>
              </a:xfrm>
              <a:custGeom>
                <a:avLst/>
                <a:gdLst>
                  <a:gd name="T0" fmla="*/ 0 w 75"/>
                  <a:gd name="T1" fmla="*/ 0 h 109"/>
                  <a:gd name="T2" fmla="*/ 0 w 75"/>
                  <a:gd name="T3" fmla="*/ 109 h 109"/>
                  <a:gd name="T4" fmla="*/ 75 w 75"/>
                  <a:gd name="T5" fmla="*/ 36 h 109"/>
                  <a:gd name="T6" fmla="*/ 65 w 75"/>
                  <a:gd name="T7" fmla="*/ 27 h 109"/>
                  <a:gd name="T8" fmla="*/ 0 w 7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9">
                    <a:moveTo>
                      <a:pt x="0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27" y="109"/>
                      <a:pt x="74" y="99"/>
                      <a:pt x="75" y="36"/>
                    </a:cubicBezTo>
                    <a:cubicBezTo>
                      <a:pt x="72" y="32"/>
                      <a:pt x="69" y="29"/>
                      <a:pt x="65" y="27"/>
                    </a:cubicBezTo>
                    <a:cubicBezTo>
                      <a:pt x="47" y="10"/>
                      <a:pt x="22" y="0"/>
                      <a:pt x="0" y="0"/>
                    </a:cubicBezTo>
                  </a:path>
                </a:pathLst>
              </a:custGeom>
              <a:solidFill>
                <a:srgbClr val="DF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Oval 305"/>
              <p:cNvSpPr>
                <a:spLocks noChangeArrowheads="1"/>
              </p:cNvSpPr>
              <p:nvPr/>
            </p:nvSpPr>
            <p:spPr bwMode="auto">
              <a:xfrm>
                <a:off x="2595" y="1602"/>
                <a:ext cx="207" cy="166"/>
              </a:xfrm>
              <a:prstGeom prst="ellipse">
                <a:avLst/>
              </a:prstGeom>
              <a:solidFill>
                <a:srgbClr val="FFE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Oval 306"/>
              <p:cNvSpPr>
                <a:spLocks noChangeArrowheads="1"/>
              </p:cNvSpPr>
              <p:nvPr/>
            </p:nvSpPr>
            <p:spPr bwMode="auto">
              <a:xfrm>
                <a:off x="2719" y="1733"/>
                <a:ext cx="31" cy="12"/>
              </a:xfrm>
              <a:prstGeom prst="ellipse">
                <a:avLst/>
              </a:pr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Oval 307"/>
              <p:cNvSpPr>
                <a:spLocks noChangeArrowheads="1"/>
              </p:cNvSpPr>
              <p:nvPr/>
            </p:nvSpPr>
            <p:spPr bwMode="auto">
              <a:xfrm>
                <a:off x="2655" y="1733"/>
                <a:ext cx="33" cy="12"/>
              </a:xfrm>
              <a:prstGeom prst="ellipse">
                <a:avLst/>
              </a:pr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308"/>
              <p:cNvSpPr>
                <a:spLocks noChangeArrowheads="1"/>
              </p:cNvSpPr>
              <p:nvPr/>
            </p:nvSpPr>
            <p:spPr bwMode="auto">
              <a:xfrm>
                <a:off x="2721" y="1554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309"/>
              <p:cNvSpPr>
                <a:spLocks noChangeArrowheads="1"/>
              </p:cNvSpPr>
              <p:nvPr/>
            </p:nvSpPr>
            <p:spPr bwMode="auto">
              <a:xfrm>
                <a:off x="2650" y="1554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310"/>
              <p:cNvSpPr>
                <a:spLocks noChangeArrowheads="1"/>
              </p:cNvSpPr>
              <p:nvPr/>
            </p:nvSpPr>
            <p:spPr bwMode="auto">
              <a:xfrm>
                <a:off x="2728" y="1566"/>
                <a:ext cx="22" cy="19"/>
              </a:xfrm>
              <a:prstGeom prst="ellipse">
                <a:avLst/>
              </a:prstGeom>
              <a:solidFill>
                <a:srgbClr val="3C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311"/>
              <p:cNvSpPr>
                <a:spLocks noChangeArrowheads="1"/>
              </p:cNvSpPr>
              <p:nvPr/>
            </p:nvSpPr>
            <p:spPr bwMode="auto">
              <a:xfrm>
                <a:off x="2662" y="1566"/>
                <a:ext cx="19" cy="19"/>
              </a:xfrm>
              <a:prstGeom prst="ellipse">
                <a:avLst/>
              </a:prstGeom>
              <a:solidFill>
                <a:srgbClr val="3C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312"/>
              <p:cNvSpPr/>
              <p:nvPr/>
            </p:nvSpPr>
            <p:spPr bwMode="auto">
              <a:xfrm>
                <a:off x="2502" y="1141"/>
                <a:ext cx="393" cy="404"/>
              </a:xfrm>
              <a:custGeom>
                <a:avLst/>
                <a:gdLst>
                  <a:gd name="T0" fmla="*/ 165 w 165"/>
                  <a:gd name="T1" fmla="*/ 170 h 170"/>
                  <a:gd name="T2" fmla="*/ 83 w 165"/>
                  <a:gd name="T3" fmla="*/ 0 h 170"/>
                  <a:gd name="T4" fmla="*/ 0 w 165"/>
                  <a:gd name="T5" fmla="*/ 170 h 170"/>
                  <a:gd name="T6" fmla="*/ 165 w 165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70">
                    <a:moveTo>
                      <a:pt x="165" y="170"/>
                    </a:moveTo>
                    <a:cubicBezTo>
                      <a:pt x="157" y="116"/>
                      <a:pt x="71" y="89"/>
                      <a:pt x="83" y="0"/>
                    </a:cubicBezTo>
                    <a:cubicBezTo>
                      <a:pt x="49" y="20"/>
                      <a:pt x="8" y="116"/>
                      <a:pt x="0" y="170"/>
                    </a:cubicBezTo>
                    <a:cubicBezTo>
                      <a:pt x="165" y="170"/>
                      <a:pt x="165" y="170"/>
                      <a:pt x="165" y="170"/>
                    </a:cubicBezTo>
                  </a:path>
                </a:pathLst>
              </a:custGeom>
              <a:solidFill>
                <a:srgbClr val="E2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313"/>
              <p:cNvSpPr/>
              <p:nvPr/>
            </p:nvSpPr>
            <p:spPr bwMode="auto">
              <a:xfrm>
                <a:off x="2671" y="1184"/>
                <a:ext cx="200" cy="342"/>
              </a:xfrm>
              <a:custGeom>
                <a:avLst/>
                <a:gdLst>
                  <a:gd name="T0" fmla="*/ 3 w 84"/>
                  <a:gd name="T1" fmla="*/ 0 h 144"/>
                  <a:gd name="T2" fmla="*/ 0 w 84"/>
                  <a:gd name="T3" fmla="*/ 3 h 144"/>
                  <a:gd name="T4" fmla="*/ 0 w 84"/>
                  <a:gd name="T5" fmla="*/ 144 h 144"/>
                  <a:gd name="T6" fmla="*/ 84 w 84"/>
                  <a:gd name="T7" fmla="*/ 144 h 144"/>
                  <a:gd name="T8" fmla="*/ 53 w 84"/>
                  <a:gd name="T9" fmla="*/ 100 h 144"/>
                  <a:gd name="T10" fmla="*/ 3 w 84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4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79" y="129"/>
                      <a:pt x="67" y="115"/>
                      <a:pt x="53" y="100"/>
                    </a:cubicBezTo>
                    <a:cubicBezTo>
                      <a:pt x="29" y="74"/>
                      <a:pt x="3" y="45"/>
                      <a:pt x="3" y="0"/>
                    </a:cubicBezTo>
                  </a:path>
                </a:pathLst>
              </a:custGeom>
              <a:solidFill>
                <a:srgbClr val="D2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314"/>
              <p:cNvSpPr/>
              <p:nvPr/>
            </p:nvSpPr>
            <p:spPr bwMode="auto">
              <a:xfrm>
                <a:off x="2486" y="1516"/>
                <a:ext cx="428" cy="38"/>
              </a:xfrm>
              <a:custGeom>
                <a:avLst/>
                <a:gdLst>
                  <a:gd name="T0" fmla="*/ 172 w 180"/>
                  <a:gd name="T1" fmla="*/ 16 h 16"/>
                  <a:gd name="T2" fmla="*/ 7 w 180"/>
                  <a:gd name="T3" fmla="*/ 16 h 16"/>
                  <a:gd name="T4" fmla="*/ 0 w 180"/>
                  <a:gd name="T5" fmla="*/ 8 h 16"/>
                  <a:gd name="T6" fmla="*/ 7 w 180"/>
                  <a:gd name="T7" fmla="*/ 0 h 16"/>
                  <a:gd name="T8" fmla="*/ 172 w 180"/>
                  <a:gd name="T9" fmla="*/ 0 h 16"/>
                  <a:gd name="T10" fmla="*/ 180 w 180"/>
                  <a:gd name="T11" fmla="*/ 8 h 16"/>
                  <a:gd name="T12" fmla="*/ 172 w 18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6">
                    <a:moveTo>
                      <a:pt x="172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6" y="0"/>
                      <a:pt x="180" y="4"/>
                      <a:pt x="180" y="8"/>
                    </a:cubicBezTo>
                    <a:cubicBezTo>
                      <a:pt x="180" y="12"/>
                      <a:pt x="176" y="16"/>
                      <a:pt x="172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315"/>
              <p:cNvSpPr/>
              <p:nvPr/>
            </p:nvSpPr>
            <p:spPr bwMode="auto">
              <a:xfrm>
                <a:off x="2317" y="1535"/>
                <a:ext cx="285" cy="350"/>
              </a:xfrm>
              <a:custGeom>
                <a:avLst/>
                <a:gdLst>
                  <a:gd name="T0" fmla="*/ 120 w 120"/>
                  <a:gd name="T1" fmla="*/ 0 h 147"/>
                  <a:gd name="T2" fmla="*/ 97 w 120"/>
                  <a:gd name="T3" fmla="*/ 119 h 147"/>
                  <a:gd name="T4" fmla="*/ 85 w 120"/>
                  <a:gd name="T5" fmla="*/ 147 h 147"/>
                  <a:gd name="T6" fmla="*/ 74 w 120"/>
                  <a:gd name="T7" fmla="*/ 0 h 147"/>
                  <a:gd name="T8" fmla="*/ 120 w 12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7">
                    <a:moveTo>
                      <a:pt x="120" y="0"/>
                    </a:moveTo>
                    <a:cubicBezTo>
                      <a:pt x="120" y="0"/>
                      <a:pt x="71" y="86"/>
                      <a:pt x="97" y="119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5" y="147"/>
                      <a:pt x="0" y="112"/>
                      <a:pt x="74" y="0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Oval 316"/>
              <p:cNvSpPr>
                <a:spLocks noChangeArrowheads="1"/>
              </p:cNvSpPr>
              <p:nvPr/>
            </p:nvSpPr>
            <p:spPr bwMode="auto">
              <a:xfrm>
                <a:off x="2669" y="1110"/>
                <a:ext cx="59" cy="5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17"/>
              <p:cNvSpPr/>
              <p:nvPr/>
            </p:nvSpPr>
            <p:spPr bwMode="auto">
              <a:xfrm>
                <a:off x="2631" y="1771"/>
                <a:ext cx="133" cy="76"/>
              </a:xfrm>
              <a:custGeom>
                <a:avLst/>
                <a:gdLst>
                  <a:gd name="T0" fmla="*/ 31 w 56"/>
                  <a:gd name="T1" fmla="*/ 5 h 32"/>
                  <a:gd name="T2" fmla="*/ 0 w 56"/>
                  <a:gd name="T3" fmla="*/ 0 h 32"/>
                  <a:gd name="T4" fmla="*/ 30 w 56"/>
                  <a:gd name="T5" fmla="*/ 32 h 32"/>
                  <a:gd name="T6" fmla="*/ 56 w 56"/>
                  <a:gd name="T7" fmla="*/ 1 h 32"/>
                  <a:gd name="T8" fmla="*/ 31 w 56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31" y="5"/>
                    </a:moveTo>
                    <a:cubicBezTo>
                      <a:pt x="20" y="6"/>
                      <a:pt x="9" y="4"/>
                      <a:pt x="0" y="0"/>
                    </a:cubicBezTo>
                    <a:cubicBezTo>
                      <a:pt x="5" y="16"/>
                      <a:pt x="17" y="32"/>
                      <a:pt x="30" y="32"/>
                    </a:cubicBezTo>
                    <a:cubicBezTo>
                      <a:pt x="42" y="32"/>
                      <a:pt x="52" y="16"/>
                      <a:pt x="56" y="1"/>
                    </a:cubicBezTo>
                    <a:cubicBezTo>
                      <a:pt x="49" y="3"/>
                      <a:pt x="40" y="5"/>
                      <a:pt x="31" y="5"/>
                    </a:cubicBezTo>
                    <a:close/>
                  </a:path>
                </a:pathLst>
              </a:custGeom>
              <a:solidFill>
                <a:srgbClr val="FF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18"/>
              <p:cNvSpPr/>
              <p:nvPr/>
            </p:nvSpPr>
            <p:spPr bwMode="auto">
              <a:xfrm>
                <a:off x="2640" y="1773"/>
                <a:ext cx="115" cy="29"/>
              </a:xfrm>
              <a:custGeom>
                <a:avLst/>
                <a:gdLst>
                  <a:gd name="T0" fmla="*/ 0 w 48"/>
                  <a:gd name="T1" fmla="*/ 0 h 12"/>
                  <a:gd name="T2" fmla="*/ 5 w 48"/>
                  <a:gd name="T3" fmla="*/ 12 h 12"/>
                  <a:gd name="T4" fmla="*/ 44 w 48"/>
                  <a:gd name="T5" fmla="*/ 12 h 12"/>
                  <a:gd name="T6" fmla="*/ 48 w 48"/>
                  <a:gd name="T7" fmla="*/ 0 h 12"/>
                  <a:gd name="T8" fmla="*/ 27 w 48"/>
                  <a:gd name="T9" fmla="*/ 4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cubicBezTo>
                      <a:pt x="1" y="4"/>
                      <a:pt x="3" y="8"/>
                      <a:pt x="5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8"/>
                      <a:pt x="47" y="4"/>
                      <a:pt x="48" y="0"/>
                    </a:cubicBezTo>
                    <a:cubicBezTo>
                      <a:pt x="42" y="3"/>
                      <a:pt x="35" y="4"/>
                      <a:pt x="27" y="4"/>
                    </a:cubicBezTo>
                    <a:cubicBezTo>
                      <a:pt x="17" y="5"/>
                      <a:pt x="8" y="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42" name="矩形 141"/>
          <p:cNvSpPr/>
          <p:nvPr/>
        </p:nvSpPr>
        <p:spPr>
          <a:xfrm>
            <a:off x="751121" y="3685041"/>
            <a:ext cx="2009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3054673" y="2738113"/>
            <a:ext cx="2006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195054" y="3929629"/>
            <a:ext cx="2006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9215258" y="4471568"/>
            <a:ext cx="2006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第一章标题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840860" y="1059017"/>
            <a:ext cx="6355963" cy="5292000"/>
            <a:chOff x="6323726" y="550436"/>
            <a:chExt cx="5966821" cy="4968000"/>
          </a:xfrm>
        </p:grpSpPr>
        <p:sp>
          <p:nvSpPr>
            <p:cNvPr id="9" name="任意多边形 174"/>
            <p:cNvSpPr/>
            <p:nvPr/>
          </p:nvSpPr>
          <p:spPr>
            <a:xfrm>
              <a:off x="7604068" y="1889662"/>
              <a:ext cx="4686479" cy="2794200"/>
            </a:xfrm>
            <a:custGeom>
              <a:avLst/>
              <a:gdLst>
                <a:gd name="connsiteX0" fmla="*/ 0 w 4414141"/>
                <a:gd name="connsiteY0" fmla="*/ 0 h 2631826"/>
                <a:gd name="connsiteX1" fmla="*/ 321120 w 4414141"/>
                <a:gd name="connsiteY1" fmla="*/ 0 h 2631826"/>
                <a:gd name="connsiteX2" fmla="*/ 321120 w 4414141"/>
                <a:gd name="connsiteY2" fmla="*/ 1276535 h 2631826"/>
                <a:gd name="connsiteX3" fmla="*/ 1424344 w 4414141"/>
                <a:gd name="connsiteY3" fmla="*/ 2379759 h 2631826"/>
                <a:gd name="connsiteX4" fmla="*/ 4149896 w 4414141"/>
                <a:gd name="connsiteY4" fmla="*/ 2379759 h 2631826"/>
                <a:gd name="connsiteX5" fmla="*/ 4372234 w 4414141"/>
                <a:gd name="connsiteY5" fmla="*/ 2357346 h 2631826"/>
                <a:gd name="connsiteX6" fmla="*/ 4414141 w 4414141"/>
                <a:gd name="connsiteY6" fmla="*/ 2346570 h 2631826"/>
                <a:gd name="connsiteX7" fmla="*/ 4414141 w 4414141"/>
                <a:gd name="connsiteY7" fmla="*/ 2627743 h 2631826"/>
                <a:gd name="connsiteX8" fmla="*/ 4333285 w 4414141"/>
                <a:gd name="connsiteY8" fmla="*/ 2631826 h 2631826"/>
                <a:gd name="connsiteX9" fmla="*/ 1246715 w 4414141"/>
                <a:gd name="connsiteY9" fmla="*/ 2631826 h 2631826"/>
                <a:gd name="connsiteX10" fmla="*/ 0 w 4414141"/>
                <a:gd name="connsiteY10" fmla="*/ 1385111 h 263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41" h="2631826">
                  <a:moveTo>
                    <a:pt x="0" y="0"/>
                  </a:moveTo>
                  <a:lnTo>
                    <a:pt x="321120" y="0"/>
                  </a:lnTo>
                  <a:lnTo>
                    <a:pt x="321120" y="1276535"/>
                  </a:lnTo>
                  <a:cubicBezTo>
                    <a:pt x="321120" y="1885829"/>
                    <a:pt x="815050" y="2379759"/>
                    <a:pt x="1424344" y="2379759"/>
                  </a:cubicBezTo>
                  <a:lnTo>
                    <a:pt x="4149896" y="2379759"/>
                  </a:lnTo>
                  <a:cubicBezTo>
                    <a:pt x="4226058" y="2379759"/>
                    <a:pt x="4300417" y="2372042"/>
                    <a:pt x="4372234" y="2357346"/>
                  </a:cubicBezTo>
                  <a:lnTo>
                    <a:pt x="4414141" y="2346570"/>
                  </a:lnTo>
                  <a:lnTo>
                    <a:pt x="4414141" y="2627743"/>
                  </a:lnTo>
                  <a:lnTo>
                    <a:pt x="4333285" y="2631826"/>
                  </a:lnTo>
                  <a:lnTo>
                    <a:pt x="1246715" y="2631826"/>
                  </a:lnTo>
                  <a:cubicBezTo>
                    <a:pt x="558173" y="2631826"/>
                    <a:pt x="0" y="2073653"/>
                    <a:pt x="0" y="138511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75"/>
            <p:cNvSpPr/>
            <p:nvPr/>
          </p:nvSpPr>
          <p:spPr>
            <a:xfrm>
              <a:off x="7257021" y="1498114"/>
              <a:ext cx="5033526" cy="3494151"/>
            </a:xfrm>
            <a:custGeom>
              <a:avLst/>
              <a:gdLst>
                <a:gd name="connsiteX0" fmla="*/ 0 w 4741021"/>
                <a:gd name="connsiteY0" fmla="*/ 0 h 3291102"/>
                <a:gd name="connsiteX1" fmla="*/ 326880 w 4741021"/>
                <a:gd name="connsiteY1" fmla="*/ 0 h 3291102"/>
                <a:gd name="connsiteX2" fmla="*/ 326880 w 4741021"/>
                <a:gd name="connsiteY2" fmla="*/ 1790059 h 3291102"/>
                <a:gd name="connsiteX3" fmla="*/ 1573595 w 4741021"/>
                <a:gd name="connsiteY3" fmla="*/ 3036774 h 3291102"/>
                <a:gd name="connsiteX4" fmla="*/ 4660165 w 4741021"/>
                <a:gd name="connsiteY4" fmla="*/ 3036774 h 3291102"/>
                <a:gd name="connsiteX5" fmla="*/ 4741021 w 4741021"/>
                <a:gd name="connsiteY5" fmla="*/ 3032691 h 3291102"/>
                <a:gd name="connsiteX6" fmla="*/ 4741021 w 4741021"/>
                <a:gd name="connsiteY6" fmla="*/ 3291102 h 3291102"/>
                <a:gd name="connsiteX7" fmla="*/ 1391494 w 4741021"/>
                <a:gd name="connsiteY7" fmla="*/ 3291102 h 3291102"/>
                <a:gd name="connsiteX8" fmla="*/ 0 w 4741021"/>
                <a:gd name="connsiteY8" fmla="*/ 1899608 h 329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1021" h="3291102">
                  <a:moveTo>
                    <a:pt x="0" y="0"/>
                  </a:moveTo>
                  <a:lnTo>
                    <a:pt x="326880" y="0"/>
                  </a:lnTo>
                  <a:lnTo>
                    <a:pt x="326880" y="1790059"/>
                  </a:lnTo>
                  <a:cubicBezTo>
                    <a:pt x="326880" y="2478601"/>
                    <a:pt x="885053" y="3036774"/>
                    <a:pt x="1573595" y="3036774"/>
                  </a:cubicBezTo>
                  <a:lnTo>
                    <a:pt x="4660165" y="3036774"/>
                  </a:lnTo>
                  <a:lnTo>
                    <a:pt x="4741021" y="3032691"/>
                  </a:lnTo>
                  <a:lnTo>
                    <a:pt x="4741021" y="3291102"/>
                  </a:lnTo>
                  <a:lnTo>
                    <a:pt x="1391494" y="3291102"/>
                  </a:lnTo>
                  <a:cubicBezTo>
                    <a:pt x="622993" y="3291102"/>
                    <a:pt x="0" y="2668109"/>
                    <a:pt x="0" y="18996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76"/>
            <p:cNvSpPr/>
            <p:nvPr/>
          </p:nvSpPr>
          <p:spPr>
            <a:xfrm>
              <a:off x="6913031" y="1137524"/>
              <a:ext cx="5377516" cy="4124760"/>
            </a:xfrm>
            <a:custGeom>
              <a:avLst/>
              <a:gdLst>
                <a:gd name="connsiteX0" fmla="*/ 1207 w 5065021"/>
                <a:gd name="connsiteY0" fmla="*/ 0 h 3885066"/>
                <a:gd name="connsiteX1" fmla="*/ 330739 w 5065021"/>
                <a:gd name="connsiteY1" fmla="*/ 0 h 3885066"/>
                <a:gd name="connsiteX2" fmla="*/ 324000 w 5065021"/>
                <a:gd name="connsiteY2" fmla="*/ 133448 h 3885066"/>
                <a:gd name="connsiteX3" fmla="*/ 324000 w 5065021"/>
                <a:gd name="connsiteY3" fmla="*/ 2239243 h 3885066"/>
                <a:gd name="connsiteX4" fmla="*/ 1715494 w 5065021"/>
                <a:gd name="connsiteY4" fmla="*/ 3630737 h 3885066"/>
                <a:gd name="connsiteX5" fmla="*/ 5065021 w 5065021"/>
                <a:gd name="connsiteY5" fmla="*/ 3630737 h 3885066"/>
                <a:gd name="connsiteX6" fmla="*/ 5065021 w 5065021"/>
                <a:gd name="connsiteY6" fmla="*/ 3885066 h 3885066"/>
                <a:gd name="connsiteX7" fmla="*/ 1536274 w 5065021"/>
                <a:gd name="connsiteY7" fmla="*/ 3885066 h 3885066"/>
                <a:gd name="connsiteX8" fmla="*/ 0 w 5065021"/>
                <a:gd name="connsiteY8" fmla="*/ 2348792 h 3885066"/>
                <a:gd name="connsiteX9" fmla="*/ 0 w 5065021"/>
                <a:gd name="connsiteY9" fmla="*/ 23897 h 38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021" h="3885066">
                  <a:moveTo>
                    <a:pt x="1207" y="0"/>
                  </a:moveTo>
                  <a:lnTo>
                    <a:pt x="330739" y="0"/>
                  </a:lnTo>
                  <a:lnTo>
                    <a:pt x="324000" y="133448"/>
                  </a:lnTo>
                  <a:lnTo>
                    <a:pt x="324000" y="2239243"/>
                  </a:lnTo>
                  <a:cubicBezTo>
                    <a:pt x="324000" y="3007744"/>
                    <a:pt x="946993" y="3630737"/>
                    <a:pt x="1715494" y="3630737"/>
                  </a:cubicBezTo>
                  <a:lnTo>
                    <a:pt x="5065021" y="3630737"/>
                  </a:lnTo>
                  <a:lnTo>
                    <a:pt x="5065021" y="3885066"/>
                  </a:lnTo>
                  <a:lnTo>
                    <a:pt x="1536274" y="3885066"/>
                  </a:lnTo>
                  <a:cubicBezTo>
                    <a:pt x="687813" y="3885066"/>
                    <a:pt x="0" y="3197253"/>
                    <a:pt x="0" y="2348792"/>
                  </a:cubicBezTo>
                  <a:lnTo>
                    <a:pt x="0" y="23897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77"/>
            <p:cNvSpPr/>
            <p:nvPr/>
          </p:nvSpPr>
          <p:spPr>
            <a:xfrm>
              <a:off x="6569042" y="3536825"/>
              <a:ext cx="5721505" cy="1981611"/>
            </a:xfrm>
            <a:custGeom>
              <a:avLst/>
              <a:gdLst>
                <a:gd name="connsiteX0" fmla="*/ 0 w 5389021"/>
                <a:gd name="connsiteY0" fmla="*/ 0 h 1866457"/>
                <a:gd name="connsiteX1" fmla="*/ 324000 w 5389021"/>
                <a:gd name="connsiteY1" fmla="*/ 0 h 1866457"/>
                <a:gd name="connsiteX2" fmla="*/ 324000 w 5389021"/>
                <a:gd name="connsiteY2" fmla="*/ 75854 h 1866457"/>
                <a:gd name="connsiteX3" fmla="*/ 1860274 w 5389021"/>
                <a:gd name="connsiteY3" fmla="*/ 1612128 h 1866457"/>
                <a:gd name="connsiteX4" fmla="*/ 5389021 w 5389021"/>
                <a:gd name="connsiteY4" fmla="*/ 1612128 h 1866457"/>
                <a:gd name="connsiteX5" fmla="*/ 5389021 w 5389021"/>
                <a:gd name="connsiteY5" fmla="*/ 1866457 h 1866457"/>
                <a:gd name="connsiteX6" fmla="*/ 1681054 w 5389021"/>
                <a:gd name="connsiteY6" fmla="*/ 1866457 h 1866457"/>
                <a:gd name="connsiteX7" fmla="*/ 0 w 5389021"/>
                <a:gd name="connsiteY7" fmla="*/ 185403 h 18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021" h="1866457">
                  <a:moveTo>
                    <a:pt x="0" y="0"/>
                  </a:moveTo>
                  <a:lnTo>
                    <a:pt x="324000" y="0"/>
                  </a:lnTo>
                  <a:lnTo>
                    <a:pt x="324000" y="75854"/>
                  </a:lnTo>
                  <a:cubicBezTo>
                    <a:pt x="324000" y="924315"/>
                    <a:pt x="1011813" y="1612128"/>
                    <a:pt x="1860274" y="1612128"/>
                  </a:cubicBezTo>
                  <a:lnTo>
                    <a:pt x="5389021" y="1612128"/>
                  </a:lnTo>
                  <a:lnTo>
                    <a:pt x="5389021" y="1866457"/>
                  </a:lnTo>
                  <a:lnTo>
                    <a:pt x="1681054" y="1866457"/>
                  </a:lnTo>
                  <a:cubicBezTo>
                    <a:pt x="752634" y="1866457"/>
                    <a:pt x="0" y="1113823"/>
                    <a:pt x="0" y="185403"/>
                  </a:cubicBezTo>
                  <a:close/>
                </a:path>
              </a:pathLst>
            </a:custGeom>
            <a:solidFill>
              <a:srgbClr val="D43A3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 rot="19566766">
              <a:off x="7383901" y="1623410"/>
              <a:ext cx="798773" cy="1146632"/>
              <a:chOff x="10898674" y="198977"/>
              <a:chExt cx="1103454" cy="1584000"/>
            </a:xfrm>
          </p:grpSpPr>
          <p:grpSp>
            <p:nvGrpSpPr>
              <p:cNvPr id="89" name="组合 88"/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97" name="任意多边形 187"/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任意多边形 188"/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" name="组合 98"/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11" name="任意多边形 201"/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2" name="任意多边形 202"/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2" name="组合 101"/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109" name="任意多边形 199"/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0" name="任意多边形 20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107" name="任意多边形 197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8" name="任意多边形 198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105" name="任意多边形 195"/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6" name="任意多边形 196"/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00" name="任意多边形 190"/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" name="组合 89"/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91" name="椭圆 90"/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任意多边形 182"/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任意多边形 183"/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184"/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任意多边形 185"/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任意多边形 186"/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 rot="19566766">
              <a:off x="7066627" y="1034407"/>
              <a:ext cx="798773" cy="1146632"/>
              <a:chOff x="10898674" y="198977"/>
              <a:chExt cx="1103454" cy="1584000"/>
            </a:xfrm>
          </p:grpSpPr>
          <p:grpSp>
            <p:nvGrpSpPr>
              <p:cNvPr id="65" name="组合 64"/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73" name="任意多边形 212"/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任意多边形 213"/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5" name="组合 74"/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77" name="组合 76"/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87" name="任意多边形 226"/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8" name="任意多边形 227"/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78" name="组合 77"/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85" name="任意多边形 224"/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6" name="任意多边形 22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83" name="任意多边形 222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4" name="任意多边形 223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81" name="任意多边形 220"/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" name="任意多边形 221"/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76" name="任意多边形 215"/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/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67" name="椭圆 66"/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任意多边形 207"/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任意多边形 208"/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209"/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任意多边形 210"/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任意多边形 211"/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 rot="19566766">
              <a:off x="6695772" y="550436"/>
              <a:ext cx="798773" cy="1146632"/>
              <a:chOff x="10898674" y="198977"/>
              <a:chExt cx="1103454" cy="1584000"/>
            </a:xfrm>
          </p:grpSpPr>
          <p:grpSp>
            <p:nvGrpSpPr>
              <p:cNvPr id="41" name="组合 40"/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49" name="任意多边形 237"/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238"/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63" name="任意多边形 251"/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任意多边形 252"/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61" name="任意多边形 249"/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任意多边形 25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59" name="任意多边形 247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" name="任意多边形 248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57" name="任意多边形 245"/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" name="任意多边形 246"/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2" name="任意多边形 240"/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/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43" name="椭圆 42"/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232"/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233"/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234"/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235"/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236"/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 rot="19566766">
              <a:off x="6323726" y="2931136"/>
              <a:ext cx="798773" cy="1146632"/>
              <a:chOff x="10898674" y="198977"/>
              <a:chExt cx="1103454" cy="1584000"/>
            </a:xfrm>
          </p:grpSpPr>
          <p:grpSp>
            <p:nvGrpSpPr>
              <p:cNvPr id="17" name="组合 16"/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5" name="任意多边形 262"/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63"/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7" name="组合 26"/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39" name="任意多边形 276"/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0" name="任意多边形 277"/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0" name="组合 29"/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37" name="任意多边形 274"/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任意多边形 27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35" name="任意多边形 272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任意多边形 273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33" name="任意多边形 270"/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任意多边形 271"/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28" name="任意多边形 265"/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19" name="椭圆 18"/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257"/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58"/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59"/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60"/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61"/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13" name="矩形 112"/>
          <p:cNvSpPr/>
          <p:nvPr/>
        </p:nvSpPr>
        <p:spPr>
          <a:xfrm>
            <a:off x="824242" y="3187265"/>
            <a:ext cx="483249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请在此处添加需要描述的内容，言简意赅，表明意图即可。请在此处添加需要描述的内容，言简意赅，表明意图即可。请在此处添加需要描述的内容，言简意赅，表明意图即可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776284" y="2375190"/>
            <a:ext cx="1105135" cy="504096"/>
            <a:chOff x="4893159" y="1762174"/>
            <a:chExt cx="1105135" cy="504096"/>
          </a:xfrm>
        </p:grpSpPr>
        <p:sp>
          <p:nvSpPr>
            <p:cNvPr id="115" name="任意多边形 147"/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46"/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48090" y="5286434"/>
            <a:ext cx="1105135" cy="504096"/>
            <a:chOff x="4893159" y="1762174"/>
            <a:chExt cx="1105135" cy="504096"/>
          </a:xfrm>
        </p:grpSpPr>
        <p:sp>
          <p:nvSpPr>
            <p:cNvPr id="118" name="任意多边形 150"/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51"/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56633" y="2255388"/>
            <a:ext cx="2251067" cy="2393289"/>
            <a:chOff x="8556633" y="2255388"/>
            <a:chExt cx="2251067" cy="2393289"/>
          </a:xfrm>
        </p:grpSpPr>
        <p:sp>
          <p:nvSpPr>
            <p:cNvPr id="120" name="椭圆 119"/>
            <p:cNvSpPr/>
            <p:nvPr/>
          </p:nvSpPr>
          <p:spPr>
            <a:xfrm>
              <a:off x="8558231" y="2255388"/>
              <a:ext cx="455981" cy="455981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8556633" y="2893282"/>
              <a:ext cx="455981" cy="455981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8556633" y="3528282"/>
              <a:ext cx="455981" cy="455981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8556633" y="4163282"/>
              <a:ext cx="455981" cy="455981"/>
            </a:xfrm>
            <a:prstGeom prst="ellipse">
              <a:avLst/>
            </a:prstGeom>
            <a:solidFill>
              <a:srgbClr val="D4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9266338" y="2951421"/>
              <a:ext cx="13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请输入标题</a:t>
              </a:r>
              <a:endParaRPr lang="zh-CN" altLang="en-US" dirty="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9266338" y="3629607"/>
              <a:ext cx="13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请输入标题</a:t>
              </a:r>
              <a:endParaRPr lang="zh-CN" altLang="en-US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9266338" y="2349048"/>
              <a:ext cx="1541362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defRPr>
              </a:lvl1pPr>
            </a:lstStyle>
            <a:p>
              <a:r>
                <a:rPr lang="zh-CN" altLang="en-US" sz="1800" dirty="0"/>
                <a:t>请输入标题</a:t>
              </a:r>
              <a:endParaRPr lang="zh-CN" altLang="en-US" sz="1800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9266338" y="4279345"/>
              <a:ext cx="13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请输入标题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第一章标题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631648" y="4639250"/>
            <a:ext cx="3238897" cy="966897"/>
            <a:chOff x="6631648" y="4639250"/>
            <a:chExt cx="3238897" cy="966897"/>
          </a:xfrm>
        </p:grpSpPr>
        <p:sp>
          <p:nvSpPr>
            <p:cNvPr id="125" name="圆角矩形 34"/>
            <p:cNvSpPr/>
            <p:nvPr/>
          </p:nvSpPr>
          <p:spPr>
            <a:xfrm>
              <a:off x="6631648" y="4639250"/>
              <a:ext cx="3238897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C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876347" y="4675140"/>
              <a:ext cx="223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100374" y="4986650"/>
              <a:ext cx="2240286" cy="583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2535323" y="3923834"/>
            <a:ext cx="3238897" cy="966897"/>
            <a:chOff x="2535323" y="3923834"/>
            <a:chExt cx="3238897" cy="966897"/>
          </a:xfrm>
        </p:grpSpPr>
        <p:sp>
          <p:nvSpPr>
            <p:cNvPr id="129" name="圆角矩形 32"/>
            <p:cNvSpPr/>
            <p:nvPr/>
          </p:nvSpPr>
          <p:spPr>
            <a:xfrm>
              <a:off x="2535323" y="3923834"/>
              <a:ext cx="3238897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3B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2846798" y="3976394"/>
              <a:ext cx="223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3070825" y="4287904"/>
              <a:ext cx="2240286" cy="583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435607" y="2751410"/>
            <a:ext cx="3238897" cy="966897"/>
            <a:chOff x="6435607" y="2751410"/>
            <a:chExt cx="3238897" cy="966897"/>
          </a:xfrm>
        </p:grpSpPr>
        <p:sp>
          <p:nvSpPr>
            <p:cNvPr id="133" name="圆角矩形 33"/>
            <p:cNvSpPr/>
            <p:nvPr/>
          </p:nvSpPr>
          <p:spPr>
            <a:xfrm>
              <a:off x="6435607" y="2751410"/>
              <a:ext cx="3238897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75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703021" y="2797887"/>
              <a:ext cx="223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6927048" y="3109397"/>
              <a:ext cx="2240286" cy="583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470108" y="2002067"/>
            <a:ext cx="3238897" cy="966897"/>
            <a:chOff x="2470108" y="2002067"/>
            <a:chExt cx="3238897" cy="966897"/>
          </a:xfrm>
        </p:grpSpPr>
        <p:sp>
          <p:nvSpPr>
            <p:cNvPr id="137" name="圆角矩形 23"/>
            <p:cNvSpPr/>
            <p:nvPr/>
          </p:nvSpPr>
          <p:spPr>
            <a:xfrm>
              <a:off x="2470108" y="2002067"/>
              <a:ext cx="3238897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2857050" y="2043002"/>
              <a:ext cx="223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请在此输入标题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3081077" y="2354512"/>
              <a:ext cx="2240286" cy="583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请在此处添加需要描述的内容，言简意赅，表明意图即可。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353570" y="1860082"/>
            <a:ext cx="1425587" cy="1247005"/>
            <a:chOff x="1353570" y="1860082"/>
            <a:chExt cx="1425587" cy="1247005"/>
          </a:xfrm>
        </p:grpSpPr>
        <p:sp>
          <p:nvSpPr>
            <p:cNvPr id="141" name="任意多边形 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 24"/>
            <p:cNvSpPr/>
            <p:nvPr/>
          </p:nvSpPr>
          <p:spPr>
            <a:xfrm rot="5400000"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Group 4"/>
            <p:cNvGrpSpPr>
              <a:grpSpLocks noChangeAspect="1"/>
            </p:cNvGrpSpPr>
            <p:nvPr/>
          </p:nvGrpSpPr>
          <p:grpSpPr bwMode="auto">
            <a:xfrm>
              <a:off x="1863987" y="2224238"/>
              <a:ext cx="381000" cy="552450"/>
              <a:chOff x="3720" y="1986"/>
              <a:chExt cx="240" cy="348"/>
            </a:xfrm>
          </p:grpSpPr>
          <p:sp>
            <p:nvSpPr>
              <p:cNvPr id="14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20" y="1986"/>
                <a:ext cx="240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3718" y="1981"/>
                <a:ext cx="242" cy="355"/>
              </a:xfrm>
              <a:custGeom>
                <a:avLst/>
                <a:gdLst>
                  <a:gd name="T0" fmla="*/ 61 w 100"/>
                  <a:gd name="T1" fmla="*/ 4 h 147"/>
                  <a:gd name="T2" fmla="*/ 11 w 100"/>
                  <a:gd name="T3" fmla="*/ 25 h 147"/>
                  <a:gd name="T4" fmla="*/ 11 w 100"/>
                  <a:gd name="T5" fmla="*/ 79 h 147"/>
                  <a:gd name="T6" fmla="*/ 51 w 100"/>
                  <a:gd name="T7" fmla="*/ 147 h 147"/>
                  <a:gd name="T8" fmla="*/ 55 w 100"/>
                  <a:gd name="T9" fmla="*/ 139 h 147"/>
                  <a:gd name="T10" fmla="*/ 91 w 100"/>
                  <a:gd name="T11" fmla="*/ 80 h 147"/>
                  <a:gd name="T12" fmla="*/ 98 w 100"/>
                  <a:gd name="T13" fmla="*/ 43 h 147"/>
                  <a:gd name="T14" fmla="*/ 61 w 100"/>
                  <a:gd name="T15" fmla="*/ 4 h 147"/>
                  <a:gd name="T16" fmla="*/ 51 w 100"/>
                  <a:gd name="T17" fmla="*/ 79 h 147"/>
                  <a:gd name="T18" fmla="*/ 24 w 100"/>
                  <a:gd name="T19" fmla="*/ 52 h 147"/>
                  <a:gd name="T20" fmla="*/ 51 w 100"/>
                  <a:gd name="T21" fmla="*/ 25 h 147"/>
                  <a:gd name="T22" fmla="*/ 78 w 100"/>
                  <a:gd name="T23" fmla="*/ 52 h 147"/>
                  <a:gd name="T24" fmla="*/ 51 w 100"/>
                  <a:gd name="T25" fmla="*/ 7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47">
                    <a:moveTo>
                      <a:pt x="61" y="4"/>
                    </a:moveTo>
                    <a:cubicBezTo>
                      <a:pt x="41" y="0"/>
                      <a:pt x="22" y="8"/>
                      <a:pt x="11" y="25"/>
                    </a:cubicBezTo>
                    <a:cubicBezTo>
                      <a:pt x="0" y="41"/>
                      <a:pt x="0" y="62"/>
                      <a:pt x="11" y="79"/>
                    </a:cubicBezTo>
                    <a:cubicBezTo>
                      <a:pt x="25" y="101"/>
                      <a:pt x="40" y="123"/>
                      <a:pt x="51" y="147"/>
                    </a:cubicBezTo>
                    <a:cubicBezTo>
                      <a:pt x="52" y="144"/>
                      <a:pt x="53" y="141"/>
                      <a:pt x="55" y="139"/>
                    </a:cubicBezTo>
                    <a:cubicBezTo>
                      <a:pt x="67" y="119"/>
                      <a:pt x="79" y="99"/>
                      <a:pt x="91" y="80"/>
                    </a:cubicBezTo>
                    <a:cubicBezTo>
                      <a:pt x="98" y="68"/>
                      <a:pt x="100" y="56"/>
                      <a:pt x="98" y="43"/>
                    </a:cubicBezTo>
                    <a:cubicBezTo>
                      <a:pt x="96" y="24"/>
                      <a:pt x="80" y="8"/>
                      <a:pt x="61" y="4"/>
                    </a:cubicBezTo>
                    <a:close/>
                    <a:moveTo>
                      <a:pt x="51" y="79"/>
                    </a:moveTo>
                    <a:cubicBezTo>
                      <a:pt x="35" y="79"/>
                      <a:pt x="24" y="68"/>
                      <a:pt x="24" y="52"/>
                    </a:cubicBezTo>
                    <a:cubicBezTo>
                      <a:pt x="23" y="37"/>
                      <a:pt x="36" y="25"/>
                      <a:pt x="51" y="25"/>
                    </a:cubicBezTo>
                    <a:cubicBezTo>
                      <a:pt x="66" y="25"/>
                      <a:pt x="78" y="37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lose/>
                  </a:path>
                </a:pathLst>
              </a:custGeom>
              <a:solidFill>
                <a:srgbClr val="4E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476941" y="3797740"/>
            <a:ext cx="1425587" cy="1247005"/>
            <a:chOff x="1476941" y="3797740"/>
            <a:chExt cx="1425587" cy="1247005"/>
          </a:xfrm>
        </p:grpSpPr>
        <p:sp>
          <p:nvSpPr>
            <p:cNvPr id="152" name="任意多边形 17"/>
            <p:cNvSpPr/>
            <p:nvPr/>
          </p:nvSpPr>
          <p:spPr>
            <a:xfrm>
              <a:off x="1476941" y="3797740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25"/>
            <p:cNvSpPr/>
            <p:nvPr/>
          </p:nvSpPr>
          <p:spPr>
            <a:xfrm rot="5400000">
              <a:off x="1653613" y="3952282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2021177" y="4177560"/>
              <a:ext cx="454025" cy="487363"/>
              <a:chOff x="5870575" y="3182941"/>
              <a:chExt cx="454025" cy="487363"/>
            </a:xfrm>
          </p:grpSpPr>
          <p:sp>
            <p:nvSpPr>
              <p:cNvPr id="155" name="Freeform 9"/>
              <p:cNvSpPr/>
              <p:nvPr/>
            </p:nvSpPr>
            <p:spPr bwMode="auto">
              <a:xfrm>
                <a:off x="5927725" y="3182941"/>
                <a:ext cx="396875" cy="257175"/>
              </a:xfrm>
              <a:custGeom>
                <a:avLst/>
                <a:gdLst>
                  <a:gd name="T0" fmla="*/ 97 w 103"/>
                  <a:gd name="T1" fmla="*/ 36 h 67"/>
                  <a:gd name="T2" fmla="*/ 43 w 103"/>
                  <a:gd name="T3" fmla="*/ 16 h 67"/>
                  <a:gd name="T4" fmla="*/ 24 w 103"/>
                  <a:gd name="T5" fmla="*/ 4 h 67"/>
                  <a:gd name="T6" fmla="*/ 3 w 103"/>
                  <a:gd name="T7" fmla="*/ 3 h 67"/>
                  <a:gd name="T8" fmla="*/ 1 w 103"/>
                  <a:gd name="T9" fmla="*/ 7 h 67"/>
                  <a:gd name="T10" fmla="*/ 0 w 103"/>
                  <a:gd name="T11" fmla="*/ 64 h 67"/>
                  <a:gd name="T12" fmla="*/ 3 w 103"/>
                  <a:gd name="T13" fmla="*/ 62 h 67"/>
                  <a:gd name="T14" fmla="*/ 42 w 103"/>
                  <a:gd name="T15" fmla="*/ 62 h 67"/>
                  <a:gd name="T16" fmla="*/ 58 w 103"/>
                  <a:gd name="T17" fmla="*/ 66 h 67"/>
                  <a:gd name="T18" fmla="*/ 103 w 103"/>
                  <a:gd name="T19" fmla="*/ 37 h 67"/>
                  <a:gd name="T20" fmla="*/ 103 w 103"/>
                  <a:gd name="T21" fmla="*/ 36 h 67"/>
                  <a:gd name="T22" fmla="*/ 97 w 103"/>
                  <a:gd name="T23" fmla="*/ 3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67">
                    <a:moveTo>
                      <a:pt x="97" y="36"/>
                    </a:moveTo>
                    <a:cubicBezTo>
                      <a:pt x="76" y="37"/>
                      <a:pt x="58" y="32"/>
                      <a:pt x="43" y="16"/>
                    </a:cubicBezTo>
                    <a:cubicBezTo>
                      <a:pt x="38" y="11"/>
                      <a:pt x="30" y="7"/>
                      <a:pt x="24" y="4"/>
                    </a:cubicBezTo>
                    <a:cubicBezTo>
                      <a:pt x="17" y="0"/>
                      <a:pt x="10" y="1"/>
                      <a:pt x="3" y="3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0" y="25"/>
                      <a:pt x="0" y="44"/>
                      <a:pt x="0" y="64"/>
                    </a:cubicBezTo>
                    <a:cubicBezTo>
                      <a:pt x="2" y="63"/>
                      <a:pt x="3" y="63"/>
                      <a:pt x="3" y="62"/>
                    </a:cubicBezTo>
                    <a:cubicBezTo>
                      <a:pt x="16" y="55"/>
                      <a:pt x="29" y="54"/>
                      <a:pt x="42" y="62"/>
                    </a:cubicBezTo>
                    <a:cubicBezTo>
                      <a:pt x="47" y="64"/>
                      <a:pt x="53" y="66"/>
                      <a:pt x="58" y="66"/>
                    </a:cubicBezTo>
                    <a:cubicBezTo>
                      <a:pt x="75" y="67"/>
                      <a:pt x="96" y="53"/>
                      <a:pt x="103" y="37"/>
                    </a:cubicBezTo>
                    <a:cubicBezTo>
                      <a:pt x="103" y="37"/>
                      <a:pt x="103" y="36"/>
                      <a:pt x="103" y="36"/>
                    </a:cubicBezTo>
                    <a:cubicBezTo>
                      <a:pt x="101" y="36"/>
                      <a:pt x="99" y="36"/>
                      <a:pt x="97" y="36"/>
                    </a:cubicBezTo>
                    <a:close/>
                  </a:path>
                </a:pathLst>
              </a:custGeom>
              <a:solidFill>
                <a:srgbClr val="03BF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0"/>
              <p:cNvSpPr/>
              <p:nvPr/>
            </p:nvSpPr>
            <p:spPr bwMode="auto">
              <a:xfrm>
                <a:off x="5870575" y="3182941"/>
                <a:ext cx="34925" cy="487363"/>
              </a:xfrm>
              <a:custGeom>
                <a:avLst/>
                <a:gdLst>
                  <a:gd name="T0" fmla="*/ 9 w 9"/>
                  <a:gd name="T1" fmla="*/ 6 h 127"/>
                  <a:gd name="T2" fmla="*/ 4 w 9"/>
                  <a:gd name="T3" fmla="*/ 1 h 127"/>
                  <a:gd name="T4" fmla="*/ 0 w 9"/>
                  <a:gd name="T5" fmla="*/ 6 h 127"/>
                  <a:gd name="T6" fmla="*/ 0 w 9"/>
                  <a:gd name="T7" fmla="*/ 112 h 127"/>
                  <a:gd name="T8" fmla="*/ 0 w 9"/>
                  <a:gd name="T9" fmla="*/ 123 h 127"/>
                  <a:gd name="T10" fmla="*/ 4 w 9"/>
                  <a:gd name="T11" fmla="*/ 126 h 127"/>
                  <a:gd name="T12" fmla="*/ 9 w 9"/>
                  <a:gd name="T13" fmla="*/ 122 h 127"/>
                  <a:gd name="T14" fmla="*/ 9 w 9"/>
                  <a:gd name="T15" fmla="*/ 111 h 127"/>
                  <a:gd name="T16" fmla="*/ 9 w 9"/>
                  <a:gd name="T17" fmla="*/ 58 h 127"/>
                  <a:gd name="T18" fmla="*/ 9 w 9"/>
                  <a:gd name="T19" fmla="*/ 58 h 127"/>
                  <a:gd name="T20" fmla="*/ 9 w 9"/>
                  <a:gd name="T21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27">
                    <a:moveTo>
                      <a:pt x="9" y="6"/>
                    </a:moveTo>
                    <a:cubicBezTo>
                      <a:pt x="9" y="2"/>
                      <a:pt x="8" y="0"/>
                      <a:pt x="4" y="1"/>
                    </a:cubicBezTo>
                    <a:cubicBezTo>
                      <a:pt x="1" y="1"/>
                      <a:pt x="0" y="3"/>
                      <a:pt x="0" y="6"/>
                    </a:cubicBezTo>
                    <a:cubicBezTo>
                      <a:pt x="0" y="41"/>
                      <a:pt x="0" y="77"/>
                      <a:pt x="0" y="112"/>
                    </a:cubicBezTo>
                    <a:cubicBezTo>
                      <a:pt x="0" y="116"/>
                      <a:pt x="0" y="119"/>
                      <a:pt x="0" y="123"/>
                    </a:cubicBezTo>
                    <a:cubicBezTo>
                      <a:pt x="0" y="125"/>
                      <a:pt x="2" y="127"/>
                      <a:pt x="4" y="126"/>
                    </a:cubicBezTo>
                    <a:cubicBezTo>
                      <a:pt x="7" y="126"/>
                      <a:pt x="9" y="126"/>
                      <a:pt x="9" y="122"/>
                    </a:cubicBezTo>
                    <a:cubicBezTo>
                      <a:pt x="9" y="119"/>
                      <a:pt x="9" y="115"/>
                      <a:pt x="9" y="111"/>
                    </a:cubicBezTo>
                    <a:cubicBezTo>
                      <a:pt x="9" y="94"/>
                      <a:pt x="9" y="76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41"/>
                      <a:pt x="9" y="23"/>
                      <a:pt x="9" y="6"/>
                    </a:cubicBezTo>
                    <a:close/>
                  </a:path>
                </a:pathLst>
              </a:custGeom>
              <a:solidFill>
                <a:srgbClr val="03BF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7" name="组合 156"/>
          <p:cNvGrpSpPr/>
          <p:nvPr/>
        </p:nvGrpSpPr>
        <p:grpSpPr>
          <a:xfrm>
            <a:off x="9350941" y="2593553"/>
            <a:ext cx="1425587" cy="1247005"/>
            <a:chOff x="9350941" y="2593553"/>
            <a:chExt cx="1425587" cy="1247005"/>
          </a:xfrm>
        </p:grpSpPr>
        <p:sp>
          <p:nvSpPr>
            <p:cNvPr id="158" name="任意多边形 18"/>
            <p:cNvSpPr/>
            <p:nvPr/>
          </p:nvSpPr>
          <p:spPr>
            <a:xfrm>
              <a:off x="9350941" y="2593553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26"/>
            <p:cNvSpPr/>
            <p:nvPr/>
          </p:nvSpPr>
          <p:spPr>
            <a:xfrm rot="5400000">
              <a:off x="9527614" y="2748095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9824815" y="2998320"/>
              <a:ext cx="477838" cy="473075"/>
              <a:chOff x="5859463" y="3189288"/>
              <a:chExt cx="477838" cy="473075"/>
            </a:xfrm>
          </p:grpSpPr>
          <p:sp>
            <p:nvSpPr>
              <p:cNvPr id="161" name="Freeform 14"/>
              <p:cNvSpPr>
                <a:spLocks noEditPoints="1"/>
              </p:cNvSpPr>
              <p:nvPr/>
            </p:nvSpPr>
            <p:spPr bwMode="auto">
              <a:xfrm>
                <a:off x="5859463" y="3189288"/>
                <a:ext cx="477838" cy="473075"/>
              </a:xfrm>
              <a:custGeom>
                <a:avLst/>
                <a:gdLst>
                  <a:gd name="T0" fmla="*/ 106 w 124"/>
                  <a:gd name="T1" fmla="*/ 0 h 123"/>
                  <a:gd name="T2" fmla="*/ 18 w 124"/>
                  <a:gd name="T3" fmla="*/ 0 h 123"/>
                  <a:gd name="T4" fmla="*/ 0 w 124"/>
                  <a:gd name="T5" fmla="*/ 17 h 123"/>
                  <a:gd name="T6" fmla="*/ 0 w 124"/>
                  <a:gd name="T7" fmla="*/ 106 h 123"/>
                  <a:gd name="T8" fmla="*/ 18 w 124"/>
                  <a:gd name="T9" fmla="*/ 123 h 123"/>
                  <a:gd name="T10" fmla="*/ 106 w 124"/>
                  <a:gd name="T11" fmla="*/ 123 h 123"/>
                  <a:gd name="T12" fmla="*/ 124 w 124"/>
                  <a:gd name="T13" fmla="*/ 106 h 123"/>
                  <a:gd name="T14" fmla="*/ 124 w 124"/>
                  <a:gd name="T15" fmla="*/ 17 h 123"/>
                  <a:gd name="T16" fmla="*/ 106 w 124"/>
                  <a:gd name="T17" fmla="*/ 0 h 123"/>
                  <a:gd name="T18" fmla="*/ 112 w 124"/>
                  <a:gd name="T19" fmla="*/ 98 h 123"/>
                  <a:gd name="T20" fmla="*/ 98 w 124"/>
                  <a:gd name="T21" fmla="*/ 112 h 123"/>
                  <a:gd name="T22" fmla="*/ 26 w 124"/>
                  <a:gd name="T23" fmla="*/ 112 h 123"/>
                  <a:gd name="T24" fmla="*/ 12 w 124"/>
                  <a:gd name="T25" fmla="*/ 98 h 123"/>
                  <a:gd name="T26" fmla="*/ 12 w 124"/>
                  <a:gd name="T27" fmla="*/ 25 h 123"/>
                  <a:gd name="T28" fmla="*/ 26 w 124"/>
                  <a:gd name="T29" fmla="*/ 11 h 123"/>
                  <a:gd name="T30" fmla="*/ 98 w 124"/>
                  <a:gd name="T31" fmla="*/ 11 h 123"/>
                  <a:gd name="T32" fmla="*/ 112 w 124"/>
                  <a:gd name="T33" fmla="*/ 25 h 123"/>
                  <a:gd name="T34" fmla="*/ 112 w 124"/>
                  <a:gd name="T35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123">
                    <a:moveTo>
                      <a:pt x="10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6"/>
                      <a:pt x="8" y="123"/>
                      <a:pt x="18" y="123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16" y="123"/>
                      <a:pt x="124" y="116"/>
                      <a:pt x="124" y="106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7"/>
                      <a:pt x="116" y="0"/>
                      <a:pt x="106" y="0"/>
                    </a:cubicBezTo>
                    <a:close/>
                    <a:moveTo>
                      <a:pt x="112" y="98"/>
                    </a:moveTo>
                    <a:cubicBezTo>
                      <a:pt x="112" y="106"/>
                      <a:pt x="106" y="112"/>
                      <a:pt x="98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18" y="112"/>
                      <a:pt x="12" y="106"/>
                      <a:pt x="12" y="9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7"/>
                      <a:pt x="18" y="11"/>
                      <a:pt x="26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6" y="11"/>
                      <a:pt x="112" y="17"/>
                      <a:pt x="112" y="25"/>
                    </a:cubicBez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5"/>
              <p:cNvSpPr/>
              <p:nvPr/>
            </p:nvSpPr>
            <p:spPr bwMode="auto">
              <a:xfrm>
                <a:off x="6178551" y="3262313"/>
                <a:ext cx="88900" cy="322263"/>
              </a:xfrm>
              <a:custGeom>
                <a:avLst/>
                <a:gdLst>
                  <a:gd name="T0" fmla="*/ 20 w 23"/>
                  <a:gd name="T1" fmla="*/ 29 h 84"/>
                  <a:gd name="T2" fmla="*/ 15 w 23"/>
                  <a:gd name="T3" fmla="*/ 29 h 84"/>
                  <a:gd name="T4" fmla="*/ 15 w 23"/>
                  <a:gd name="T5" fmla="*/ 3 h 84"/>
                  <a:gd name="T6" fmla="*/ 12 w 23"/>
                  <a:gd name="T7" fmla="*/ 0 h 84"/>
                  <a:gd name="T8" fmla="*/ 11 w 23"/>
                  <a:gd name="T9" fmla="*/ 0 h 84"/>
                  <a:gd name="T10" fmla="*/ 8 w 23"/>
                  <a:gd name="T11" fmla="*/ 3 h 84"/>
                  <a:gd name="T12" fmla="*/ 8 w 23"/>
                  <a:gd name="T13" fmla="*/ 29 h 84"/>
                  <a:gd name="T14" fmla="*/ 3 w 23"/>
                  <a:gd name="T15" fmla="*/ 29 h 84"/>
                  <a:gd name="T16" fmla="*/ 0 w 23"/>
                  <a:gd name="T17" fmla="*/ 32 h 84"/>
                  <a:gd name="T18" fmla="*/ 0 w 23"/>
                  <a:gd name="T19" fmla="*/ 35 h 84"/>
                  <a:gd name="T20" fmla="*/ 3 w 23"/>
                  <a:gd name="T21" fmla="*/ 38 h 84"/>
                  <a:gd name="T22" fmla="*/ 8 w 23"/>
                  <a:gd name="T23" fmla="*/ 38 h 84"/>
                  <a:gd name="T24" fmla="*/ 8 w 23"/>
                  <a:gd name="T25" fmla="*/ 81 h 84"/>
                  <a:gd name="T26" fmla="*/ 11 w 23"/>
                  <a:gd name="T27" fmla="*/ 84 h 84"/>
                  <a:gd name="T28" fmla="*/ 12 w 23"/>
                  <a:gd name="T29" fmla="*/ 84 h 84"/>
                  <a:gd name="T30" fmla="*/ 15 w 23"/>
                  <a:gd name="T31" fmla="*/ 81 h 84"/>
                  <a:gd name="T32" fmla="*/ 15 w 23"/>
                  <a:gd name="T33" fmla="*/ 38 h 84"/>
                  <a:gd name="T34" fmla="*/ 20 w 23"/>
                  <a:gd name="T35" fmla="*/ 38 h 84"/>
                  <a:gd name="T36" fmla="*/ 23 w 23"/>
                  <a:gd name="T37" fmla="*/ 35 h 84"/>
                  <a:gd name="T38" fmla="*/ 23 w 23"/>
                  <a:gd name="T39" fmla="*/ 32 h 84"/>
                  <a:gd name="T40" fmla="*/ 20 w 23"/>
                  <a:gd name="T41" fmla="*/ 2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84">
                    <a:moveTo>
                      <a:pt x="20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0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3"/>
                      <a:pt x="9" y="84"/>
                      <a:pt x="11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4" y="84"/>
                      <a:pt x="15" y="83"/>
                      <a:pt x="15" y="81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38"/>
                      <a:pt x="23" y="37"/>
                      <a:pt x="23" y="35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0"/>
                      <a:pt x="22" y="29"/>
                      <a:pt x="20" y="29"/>
                    </a:cubicBez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6"/>
              <p:cNvSpPr/>
              <p:nvPr/>
            </p:nvSpPr>
            <p:spPr bwMode="auto">
              <a:xfrm>
                <a:off x="6051551" y="3262313"/>
                <a:ext cx="92075" cy="327025"/>
              </a:xfrm>
              <a:custGeom>
                <a:avLst/>
                <a:gdLst>
                  <a:gd name="T0" fmla="*/ 20 w 24"/>
                  <a:gd name="T1" fmla="*/ 75 h 85"/>
                  <a:gd name="T2" fmla="*/ 16 w 24"/>
                  <a:gd name="T3" fmla="*/ 75 h 85"/>
                  <a:gd name="T4" fmla="*/ 16 w 24"/>
                  <a:gd name="T5" fmla="*/ 3 h 85"/>
                  <a:gd name="T6" fmla="*/ 12 w 24"/>
                  <a:gd name="T7" fmla="*/ 0 h 85"/>
                  <a:gd name="T8" fmla="*/ 12 w 24"/>
                  <a:gd name="T9" fmla="*/ 0 h 85"/>
                  <a:gd name="T10" fmla="*/ 8 w 24"/>
                  <a:gd name="T11" fmla="*/ 3 h 85"/>
                  <a:gd name="T12" fmla="*/ 8 w 24"/>
                  <a:gd name="T13" fmla="*/ 75 h 85"/>
                  <a:gd name="T14" fmla="*/ 4 w 24"/>
                  <a:gd name="T15" fmla="*/ 75 h 85"/>
                  <a:gd name="T16" fmla="*/ 0 w 24"/>
                  <a:gd name="T17" fmla="*/ 79 h 85"/>
                  <a:gd name="T18" fmla="*/ 0 w 24"/>
                  <a:gd name="T19" fmla="*/ 81 h 85"/>
                  <a:gd name="T20" fmla="*/ 4 w 24"/>
                  <a:gd name="T21" fmla="*/ 85 h 85"/>
                  <a:gd name="T22" fmla="*/ 20 w 24"/>
                  <a:gd name="T23" fmla="*/ 85 h 85"/>
                  <a:gd name="T24" fmla="*/ 24 w 24"/>
                  <a:gd name="T25" fmla="*/ 81 h 85"/>
                  <a:gd name="T26" fmla="*/ 24 w 24"/>
                  <a:gd name="T27" fmla="*/ 79 h 85"/>
                  <a:gd name="T28" fmla="*/ 20 w 24"/>
                  <a:gd name="T29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5">
                    <a:moveTo>
                      <a:pt x="20" y="75"/>
                    </a:move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4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8" y="1"/>
                      <a:pt x="8" y="3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2" y="75"/>
                      <a:pt x="0" y="77"/>
                      <a:pt x="0" y="7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3"/>
                      <a:pt x="2" y="85"/>
                      <a:pt x="4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2" y="85"/>
                      <a:pt x="24" y="83"/>
                      <a:pt x="24" y="81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7"/>
                      <a:pt x="22" y="75"/>
                      <a:pt x="20" y="75"/>
                    </a:cubicBez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7"/>
              <p:cNvSpPr/>
              <p:nvPr/>
            </p:nvSpPr>
            <p:spPr bwMode="auto">
              <a:xfrm>
                <a:off x="5929313" y="3262313"/>
                <a:ext cx="87313" cy="322263"/>
              </a:xfrm>
              <a:custGeom>
                <a:avLst/>
                <a:gdLst>
                  <a:gd name="T0" fmla="*/ 20 w 23"/>
                  <a:gd name="T1" fmla="*/ 5 h 84"/>
                  <a:gd name="T2" fmla="*/ 15 w 23"/>
                  <a:gd name="T3" fmla="*/ 5 h 84"/>
                  <a:gd name="T4" fmla="*/ 15 w 23"/>
                  <a:gd name="T5" fmla="*/ 3 h 84"/>
                  <a:gd name="T6" fmla="*/ 12 w 23"/>
                  <a:gd name="T7" fmla="*/ 0 h 84"/>
                  <a:gd name="T8" fmla="*/ 11 w 23"/>
                  <a:gd name="T9" fmla="*/ 0 h 84"/>
                  <a:gd name="T10" fmla="*/ 8 w 23"/>
                  <a:gd name="T11" fmla="*/ 3 h 84"/>
                  <a:gd name="T12" fmla="*/ 8 w 23"/>
                  <a:gd name="T13" fmla="*/ 5 h 84"/>
                  <a:gd name="T14" fmla="*/ 3 w 23"/>
                  <a:gd name="T15" fmla="*/ 5 h 84"/>
                  <a:gd name="T16" fmla="*/ 0 w 23"/>
                  <a:gd name="T17" fmla="*/ 9 h 84"/>
                  <a:gd name="T18" fmla="*/ 0 w 23"/>
                  <a:gd name="T19" fmla="*/ 11 h 84"/>
                  <a:gd name="T20" fmla="*/ 3 w 23"/>
                  <a:gd name="T21" fmla="*/ 15 h 84"/>
                  <a:gd name="T22" fmla="*/ 8 w 23"/>
                  <a:gd name="T23" fmla="*/ 15 h 84"/>
                  <a:gd name="T24" fmla="*/ 8 w 23"/>
                  <a:gd name="T25" fmla="*/ 81 h 84"/>
                  <a:gd name="T26" fmla="*/ 11 w 23"/>
                  <a:gd name="T27" fmla="*/ 84 h 84"/>
                  <a:gd name="T28" fmla="*/ 12 w 23"/>
                  <a:gd name="T29" fmla="*/ 84 h 84"/>
                  <a:gd name="T30" fmla="*/ 15 w 23"/>
                  <a:gd name="T31" fmla="*/ 81 h 84"/>
                  <a:gd name="T32" fmla="*/ 15 w 23"/>
                  <a:gd name="T33" fmla="*/ 15 h 84"/>
                  <a:gd name="T34" fmla="*/ 20 w 23"/>
                  <a:gd name="T35" fmla="*/ 15 h 84"/>
                  <a:gd name="T36" fmla="*/ 23 w 23"/>
                  <a:gd name="T37" fmla="*/ 11 h 84"/>
                  <a:gd name="T38" fmla="*/ 23 w 23"/>
                  <a:gd name="T39" fmla="*/ 9 h 84"/>
                  <a:gd name="T40" fmla="*/ 20 w 23"/>
                  <a:gd name="T41" fmla="*/ 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84">
                    <a:moveTo>
                      <a:pt x="20" y="5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3"/>
                      <a:pt x="9" y="84"/>
                      <a:pt x="11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4" y="84"/>
                      <a:pt x="15" y="83"/>
                      <a:pt x="15" y="8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5"/>
                      <a:pt x="23" y="13"/>
                      <a:pt x="23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7"/>
                      <a:pt x="22" y="5"/>
                      <a:pt x="20" y="5"/>
                    </a:cubicBez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9488826" y="4493812"/>
            <a:ext cx="1425587" cy="1247005"/>
            <a:chOff x="9488826" y="4493812"/>
            <a:chExt cx="1425587" cy="1247005"/>
          </a:xfrm>
        </p:grpSpPr>
        <p:sp>
          <p:nvSpPr>
            <p:cNvPr id="166" name="任意多边形 19"/>
            <p:cNvSpPr/>
            <p:nvPr/>
          </p:nvSpPr>
          <p:spPr>
            <a:xfrm>
              <a:off x="9488826" y="449381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27"/>
            <p:cNvSpPr/>
            <p:nvPr/>
          </p:nvSpPr>
          <p:spPr>
            <a:xfrm rot="5400000">
              <a:off x="9682437" y="4648354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8" name="Group 20"/>
            <p:cNvGrpSpPr>
              <a:grpSpLocks noChangeAspect="1"/>
            </p:cNvGrpSpPr>
            <p:nvPr/>
          </p:nvGrpSpPr>
          <p:grpSpPr bwMode="auto">
            <a:xfrm>
              <a:off x="9970907" y="4878856"/>
              <a:ext cx="495300" cy="495300"/>
              <a:chOff x="3684" y="2004"/>
              <a:chExt cx="312" cy="312"/>
            </a:xfrm>
          </p:grpSpPr>
          <p:sp>
            <p:nvSpPr>
              <p:cNvPr id="169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3684" y="2004"/>
                <a:ext cx="31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1"/>
              <p:cNvSpPr>
                <a:spLocks noEditPoints="1"/>
              </p:cNvSpPr>
              <p:nvPr/>
            </p:nvSpPr>
            <p:spPr bwMode="auto">
              <a:xfrm>
                <a:off x="3672" y="1992"/>
                <a:ext cx="334" cy="331"/>
              </a:xfrm>
              <a:custGeom>
                <a:avLst/>
                <a:gdLst>
                  <a:gd name="T0" fmla="*/ 60 w 138"/>
                  <a:gd name="T1" fmla="*/ 5 h 137"/>
                  <a:gd name="T2" fmla="*/ 6 w 138"/>
                  <a:gd name="T3" fmla="*/ 78 h 137"/>
                  <a:gd name="T4" fmla="*/ 79 w 138"/>
                  <a:gd name="T5" fmla="*/ 132 h 137"/>
                  <a:gd name="T6" fmla="*/ 133 w 138"/>
                  <a:gd name="T7" fmla="*/ 59 h 137"/>
                  <a:gd name="T8" fmla="*/ 60 w 138"/>
                  <a:gd name="T9" fmla="*/ 5 h 137"/>
                  <a:gd name="T10" fmla="*/ 14 w 138"/>
                  <a:gd name="T11" fmla="*/ 53 h 137"/>
                  <a:gd name="T12" fmla="*/ 23 w 138"/>
                  <a:gd name="T13" fmla="*/ 33 h 137"/>
                  <a:gd name="T14" fmla="*/ 41 w 138"/>
                  <a:gd name="T15" fmla="*/ 18 h 137"/>
                  <a:gd name="T16" fmla="*/ 58 w 138"/>
                  <a:gd name="T17" fmla="*/ 46 h 137"/>
                  <a:gd name="T18" fmla="*/ 50 w 138"/>
                  <a:gd name="T19" fmla="*/ 53 h 137"/>
                  <a:gd name="T20" fmla="*/ 45 w 138"/>
                  <a:gd name="T21" fmla="*/ 64 h 137"/>
                  <a:gd name="T22" fmla="*/ 14 w 138"/>
                  <a:gd name="T23" fmla="*/ 53 h 137"/>
                  <a:gd name="T24" fmla="*/ 71 w 138"/>
                  <a:gd name="T25" fmla="*/ 88 h 137"/>
                  <a:gd name="T26" fmla="*/ 49 w 138"/>
                  <a:gd name="T27" fmla="*/ 71 h 137"/>
                  <a:gd name="T28" fmla="*/ 65 w 138"/>
                  <a:gd name="T29" fmla="*/ 49 h 137"/>
                  <a:gd name="T30" fmla="*/ 88 w 138"/>
                  <a:gd name="T31" fmla="*/ 66 h 137"/>
                  <a:gd name="T32" fmla="*/ 71 w 138"/>
                  <a:gd name="T33" fmla="*/ 88 h 137"/>
                  <a:gd name="T34" fmla="*/ 112 w 138"/>
                  <a:gd name="T35" fmla="*/ 107 h 137"/>
                  <a:gd name="T36" fmla="*/ 93 w 138"/>
                  <a:gd name="T37" fmla="*/ 119 h 137"/>
                  <a:gd name="T38" fmla="*/ 78 w 138"/>
                  <a:gd name="T39" fmla="*/ 91 h 137"/>
                  <a:gd name="T40" fmla="*/ 88 w 138"/>
                  <a:gd name="T41" fmla="*/ 84 h 137"/>
                  <a:gd name="T42" fmla="*/ 93 w 138"/>
                  <a:gd name="T43" fmla="*/ 75 h 137"/>
                  <a:gd name="T44" fmla="*/ 123 w 138"/>
                  <a:gd name="T45" fmla="*/ 87 h 137"/>
                  <a:gd name="T46" fmla="*/ 112 w 138"/>
                  <a:gd name="T47" fmla="*/ 10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37">
                    <a:moveTo>
                      <a:pt x="60" y="5"/>
                    </a:moveTo>
                    <a:cubicBezTo>
                      <a:pt x="24" y="10"/>
                      <a:pt x="0" y="43"/>
                      <a:pt x="6" y="78"/>
                    </a:cubicBezTo>
                    <a:cubicBezTo>
                      <a:pt x="11" y="113"/>
                      <a:pt x="43" y="137"/>
                      <a:pt x="79" y="132"/>
                    </a:cubicBezTo>
                    <a:cubicBezTo>
                      <a:pt x="114" y="127"/>
                      <a:pt x="138" y="94"/>
                      <a:pt x="133" y="59"/>
                    </a:cubicBezTo>
                    <a:cubicBezTo>
                      <a:pt x="127" y="24"/>
                      <a:pt x="95" y="0"/>
                      <a:pt x="60" y="5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5" y="41"/>
                      <a:pt x="23" y="33"/>
                    </a:cubicBezTo>
                    <a:cubicBezTo>
                      <a:pt x="31" y="23"/>
                      <a:pt x="41" y="18"/>
                      <a:pt x="41" y="18"/>
                    </a:cubicBezTo>
                    <a:cubicBezTo>
                      <a:pt x="41" y="18"/>
                      <a:pt x="58" y="45"/>
                      <a:pt x="58" y="46"/>
                    </a:cubicBezTo>
                    <a:cubicBezTo>
                      <a:pt x="58" y="47"/>
                      <a:pt x="55" y="48"/>
                      <a:pt x="50" y="53"/>
                    </a:cubicBezTo>
                    <a:cubicBezTo>
                      <a:pt x="46" y="57"/>
                      <a:pt x="45" y="64"/>
                      <a:pt x="45" y="64"/>
                    </a:cubicBezTo>
                    <a:lnTo>
                      <a:pt x="14" y="53"/>
                    </a:lnTo>
                    <a:close/>
                    <a:moveTo>
                      <a:pt x="71" y="88"/>
                    </a:moveTo>
                    <a:cubicBezTo>
                      <a:pt x="60" y="90"/>
                      <a:pt x="50" y="82"/>
                      <a:pt x="49" y="71"/>
                    </a:cubicBezTo>
                    <a:cubicBezTo>
                      <a:pt x="47" y="61"/>
                      <a:pt x="54" y="51"/>
                      <a:pt x="65" y="49"/>
                    </a:cubicBezTo>
                    <a:cubicBezTo>
                      <a:pt x="76" y="47"/>
                      <a:pt x="86" y="55"/>
                      <a:pt x="88" y="66"/>
                    </a:cubicBezTo>
                    <a:cubicBezTo>
                      <a:pt x="90" y="76"/>
                      <a:pt x="82" y="87"/>
                      <a:pt x="71" y="88"/>
                    </a:cubicBezTo>
                    <a:close/>
                    <a:moveTo>
                      <a:pt x="112" y="107"/>
                    </a:moveTo>
                    <a:cubicBezTo>
                      <a:pt x="105" y="116"/>
                      <a:pt x="93" y="119"/>
                      <a:pt x="93" y="119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1"/>
                      <a:pt x="84" y="89"/>
                      <a:pt x="88" y="84"/>
                    </a:cubicBezTo>
                    <a:cubicBezTo>
                      <a:pt x="91" y="79"/>
                      <a:pt x="92" y="75"/>
                      <a:pt x="93" y="75"/>
                    </a:cubicBezTo>
                    <a:cubicBezTo>
                      <a:pt x="94" y="75"/>
                      <a:pt x="123" y="87"/>
                      <a:pt x="123" y="87"/>
                    </a:cubicBezTo>
                    <a:cubicBezTo>
                      <a:pt x="123" y="87"/>
                      <a:pt x="120" y="98"/>
                      <a:pt x="112" y="107"/>
                    </a:cubicBezTo>
                    <a:close/>
                  </a:path>
                </a:pathLst>
              </a:custGeom>
              <a:solidFill>
                <a:srgbClr val="F1C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2"/>
              <p:cNvSpPr/>
              <p:nvPr/>
            </p:nvSpPr>
            <p:spPr bwMode="auto">
              <a:xfrm>
                <a:off x="3812" y="2132"/>
                <a:ext cx="51" cy="51"/>
              </a:xfrm>
              <a:custGeom>
                <a:avLst/>
                <a:gdLst>
                  <a:gd name="T0" fmla="*/ 9 w 21"/>
                  <a:gd name="T1" fmla="*/ 1 h 21"/>
                  <a:gd name="T2" fmla="*/ 1 w 21"/>
                  <a:gd name="T3" fmla="*/ 12 h 21"/>
                  <a:gd name="T4" fmla="*/ 12 w 21"/>
                  <a:gd name="T5" fmla="*/ 20 h 21"/>
                  <a:gd name="T6" fmla="*/ 20 w 21"/>
                  <a:gd name="T7" fmla="*/ 9 h 21"/>
                  <a:gd name="T8" fmla="*/ 9 w 21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9" y="1"/>
                    </a:moveTo>
                    <a:cubicBezTo>
                      <a:pt x="4" y="1"/>
                      <a:pt x="0" y="6"/>
                      <a:pt x="1" y="12"/>
                    </a:cubicBezTo>
                    <a:cubicBezTo>
                      <a:pt x="1" y="17"/>
                      <a:pt x="6" y="21"/>
                      <a:pt x="12" y="20"/>
                    </a:cubicBezTo>
                    <a:cubicBezTo>
                      <a:pt x="17" y="19"/>
                      <a:pt x="21" y="14"/>
                      <a:pt x="20" y="9"/>
                    </a:cubicBezTo>
                    <a:cubicBezTo>
                      <a:pt x="19" y="4"/>
                      <a:pt x="14" y="0"/>
                      <a:pt x="9" y="1"/>
                    </a:cubicBezTo>
                    <a:close/>
                  </a:path>
                </a:pathLst>
              </a:custGeom>
              <a:solidFill>
                <a:srgbClr val="F1C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22497" y="939800"/>
            <a:ext cx="8477180" cy="3266519"/>
            <a:chOff x="2822497" y="939800"/>
            <a:chExt cx="8477180" cy="3266519"/>
          </a:xfrm>
        </p:grpSpPr>
        <p:sp>
          <p:nvSpPr>
            <p:cNvPr id="175" name="任意多边形 419"/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5"/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5"/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5"/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5"/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5"/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5"/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45"/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45"/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45"/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45"/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45"/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45"/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第一章标题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000954" y="3950185"/>
            <a:ext cx="1992618" cy="2207968"/>
            <a:chOff x="1168174" y="675821"/>
            <a:chExt cx="1743718" cy="1932169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/>
              <p:cNvSpPr/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/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/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9"/>
              <p:cNvSpPr/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0"/>
              <p:cNvSpPr/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2"/>
              <p:cNvSpPr/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3"/>
              <p:cNvSpPr/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Oval 24"/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Oval 25"/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26"/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Oval 27"/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Oval 28"/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Oval 30"/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Oval 32"/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Oval 33"/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34"/>
              <p:cNvSpPr/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Oval 35"/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Oval 36"/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Oval 37"/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38"/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39"/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3" name="椭圆 152"/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6" name="矩形 175"/>
          <p:cNvSpPr/>
          <p:nvPr/>
        </p:nvSpPr>
        <p:spPr>
          <a:xfrm>
            <a:off x="4105988" y="1977278"/>
            <a:ext cx="6510623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4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</a:t>
            </a:r>
            <a:r>
              <a:rPr lang="zh-CN" altLang="en-US" sz="14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。请</a:t>
            </a:r>
            <a:r>
              <a:rPr lang="zh-CN" altLang="en-US" sz="1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在此处添加需要描述的内容，言简意赅，表明意图即可</a:t>
            </a:r>
            <a:r>
              <a:rPr lang="zh-CN" altLang="en-US" sz="14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。请</a:t>
            </a:r>
            <a:r>
              <a:rPr lang="zh-CN" altLang="en-US" sz="1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在此处添加需要描述的内容，言简意赅，表明意图即可</a:t>
            </a:r>
            <a:r>
              <a:rPr lang="zh-CN" altLang="en-US" sz="1400" dirty="0" smtClean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。请</a:t>
            </a:r>
            <a:r>
              <a:rPr lang="zh-CN" altLang="en-US" sz="1400" dirty="0">
                <a:solidFill>
                  <a:schemeClr val="bg1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在此处添加需要描述的内容，言简意赅，表明意图即可。</a:t>
            </a:r>
            <a:endParaRPr lang="zh-CN" altLang="en-US" sz="14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285235" y="14047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-163273" y="-185210"/>
            <a:ext cx="4770328" cy="1647202"/>
            <a:chOff x="-163273" y="-185210"/>
            <a:chExt cx="4770328" cy="1647202"/>
          </a:xfrm>
        </p:grpSpPr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0" name="文本框 149"/>
            <p:cNvSpPr txBox="1"/>
            <p:nvPr/>
          </p:nvSpPr>
          <p:spPr>
            <a:xfrm>
              <a:off x="1640800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BF2F"/>
                  </a:solidFill>
                  <a:latin typeface="方正稚艺_GBK" panose="03000509000000000000" pitchFamily="65" charset="-122"/>
                  <a:ea typeface="方正稚艺_GBK" panose="03000509000000000000" pitchFamily="65" charset="-122"/>
                </a:rPr>
                <a:t>第一章标题</a:t>
              </a:r>
              <a:endParaRPr lang="zh-CN" altLang="en-US" sz="3600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endParaRPr>
            </a:p>
          </p:txBody>
        </p:sp>
      </p:grpSp>
      <p:sp>
        <p:nvSpPr>
          <p:cNvPr id="8" name="任意多边形 42"/>
          <p:cNvSpPr/>
          <p:nvPr/>
        </p:nvSpPr>
        <p:spPr>
          <a:xfrm>
            <a:off x="0" y="1966657"/>
            <a:ext cx="10463349" cy="4872445"/>
          </a:xfrm>
          <a:custGeom>
            <a:avLst/>
            <a:gdLst>
              <a:gd name="connsiteX0" fmla="*/ 0 w 10463349"/>
              <a:gd name="connsiteY0" fmla="*/ 4872445 h 4872445"/>
              <a:gd name="connsiteX1" fmla="*/ 1593669 w 10463349"/>
              <a:gd name="connsiteY1" fmla="*/ 3278776 h 4872445"/>
              <a:gd name="connsiteX2" fmla="*/ 3004458 w 10463349"/>
              <a:gd name="connsiteY2" fmla="*/ 3278776 h 4872445"/>
              <a:gd name="connsiteX3" fmla="*/ 4376057 w 10463349"/>
              <a:gd name="connsiteY3" fmla="*/ 1907177 h 4872445"/>
              <a:gd name="connsiteX4" fmla="*/ 6361612 w 10463349"/>
              <a:gd name="connsiteY4" fmla="*/ 1907177 h 4872445"/>
              <a:gd name="connsiteX5" fmla="*/ 7968343 w 10463349"/>
              <a:gd name="connsiteY5" fmla="*/ 300446 h 4872445"/>
              <a:gd name="connsiteX6" fmla="*/ 10162903 w 10463349"/>
              <a:gd name="connsiteY6" fmla="*/ 300446 h 4872445"/>
              <a:gd name="connsiteX7" fmla="*/ 10463349 w 10463349"/>
              <a:gd name="connsiteY7" fmla="*/ 0 h 48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349" h="4872445">
                <a:moveTo>
                  <a:pt x="0" y="4872445"/>
                </a:moveTo>
                <a:lnTo>
                  <a:pt x="1593669" y="3278776"/>
                </a:lnTo>
                <a:lnTo>
                  <a:pt x="3004458" y="3278776"/>
                </a:lnTo>
                <a:lnTo>
                  <a:pt x="4376057" y="1907177"/>
                </a:lnTo>
                <a:lnTo>
                  <a:pt x="6361612" y="1907177"/>
                </a:lnTo>
                <a:lnTo>
                  <a:pt x="7968343" y="300446"/>
                </a:lnTo>
                <a:lnTo>
                  <a:pt x="10162903" y="300446"/>
                </a:lnTo>
                <a:lnTo>
                  <a:pt x="10463349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 rot="3111275">
            <a:off x="10316921" y="1042756"/>
            <a:ext cx="1008000" cy="1446974"/>
            <a:chOff x="4989172" y="938595"/>
            <a:chExt cx="2232000" cy="3204000"/>
          </a:xfrm>
        </p:grpSpPr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4989172" y="938595"/>
              <a:ext cx="2232000" cy="3204000"/>
              <a:chOff x="4032564" y="502494"/>
              <a:chExt cx="4140000" cy="4968000"/>
            </a:xfrm>
          </p:grpSpPr>
          <p:sp>
            <p:nvSpPr>
              <p:cNvPr id="19" name="任意多边形 119"/>
              <p:cNvSpPr/>
              <p:nvPr/>
            </p:nvSpPr>
            <p:spPr>
              <a:xfrm rot="10800000">
                <a:off x="4032564" y="2760690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 120"/>
              <p:cNvSpPr/>
              <p:nvPr/>
            </p:nvSpPr>
            <p:spPr>
              <a:xfrm rot="10800000" flipH="1">
                <a:off x="6103113" y="2759548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>
                <a:grpSpLocks noChangeAspect="1"/>
              </p:cNvGrpSpPr>
              <p:nvPr/>
            </p:nvGrpSpPr>
            <p:grpSpPr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33" name="任意多边形 133"/>
                  <p:cNvSpPr/>
                  <p:nvPr/>
                </p:nvSpPr>
                <p:spPr>
                  <a:xfrm>
                    <a:off x="6475825" y="3152730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任意多边形 134"/>
                  <p:cNvSpPr/>
                  <p:nvPr/>
                </p:nvSpPr>
                <p:spPr>
                  <a:xfrm flipH="1">
                    <a:off x="5249595" y="3150385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31" name="任意多边形 131"/>
                  <p:cNvSpPr>
                    <a:spLocks noChangeAspect="1"/>
                  </p:cNvSpPr>
                  <p:nvPr/>
                </p:nvSpPr>
                <p:spPr>
                  <a:xfrm>
                    <a:off x="7282060" y="384952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" name="任意多边形 132"/>
                  <p:cNvSpPr>
                    <a:spLocks noChangeAspect="1"/>
                  </p:cNvSpPr>
                  <p:nvPr/>
                </p:nvSpPr>
                <p:spPr>
                  <a:xfrm flipH="1">
                    <a:off x="6590397" y="382604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29" name="任意多边形 129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任意多边形 130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27" name="任意多边形 127"/>
                  <p:cNvSpPr/>
                  <p:nvPr/>
                </p:nvSpPr>
                <p:spPr>
                  <a:xfrm>
                    <a:off x="609718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任意多边形 128"/>
                  <p:cNvSpPr/>
                  <p:nvPr/>
                </p:nvSpPr>
                <p:spPr>
                  <a:xfrm flipH="1">
                    <a:off x="446703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" name="任意多边形 122"/>
              <p:cNvSpPr/>
              <p:nvPr/>
            </p:nvSpPr>
            <p:spPr>
              <a:xfrm>
                <a:off x="5396882" y="1108223"/>
                <a:ext cx="1347664" cy="260748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任意多边形 111"/>
            <p:cNvSpPr>
              <a:spLocks noChangeAspect="1"/>
            </p:cNvSpPr>
            <p:nvPr/>
          </p:nvSpPr>
          <p:spPr>
            <a:xfrm>
              <a:off x="5838095" y="1617785"/>
              <a:ext cx="504000" cy="504000"/>
            </a:xfrm>
            <a:custGeom>
              <a:avLst/>
              <a:gdLst>
                <a:gd name="connsiteX0" fmla="*/ 553992 w 1111348"/>
                <a:gd name="connsiteY0" fmla="*/ 67992 h 1111348"/>
                <a:gd name="connsiteX1" fmla="*/ 67992 w 1111348"/>
                <a:gd name="connsiteY1" fmla="*/ 553992 h 1111348"/>
                <a:gd name="connsiteX2" fmla="*/ 553992 w 1111348"/>
                <a:gd name="connsiteY2" fmla="*/ 1039992 h 1111348"/>
                <a:gd name="connsiteX3" fmla="*/ 1039992 w 1111348"/>
                <a:gd name="connsiteY3" fmla="*/ 553992 h 1111348"/>
                <a:gd name="connsiteX4" fmla="*/ 553992 w 1111348"/>
                <a:gd name="connsiteY4" fmla="*/ 67992 h 1111348"/>
                <a:gd name="connsiteX5" fmla="*/ 555674 w 1111348"/>
                <a:gd name="connsiteY5" fmla="*/ 0 h 1111348"/>
                <a:gd name="connsiteX6" fmla="*/ 1111348 w 1111348"/>
                <a:gd name="connsiteY6" fmla="*/ 555674 h 1111348"/>
                <a:gd name="connsiteX7" fmla="*/ 555674 w 1111348"/>
                <a:gd name="connsiteY7" fmla="*/ 1111348 h 1111348"/>
                <a:gd name="connsiteX8" fmla="*/ 0 w 1111348"/>
                <a:gd name="connsiteY8" fmla="*/ 555674 h 1111348"/>
                <a:gd name="connsiteX9" fmla="*/ 555674 w 1111348"/>
                <a:gd name="connsiteY9" fmla="*/ 0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48" h="1111348">
                  <a:moveTo>
                    <a:pt x="553992" y="67992"/>
                  </a:moveTo>
                  <a:cubicBezTo>
                    <a:pt x="285582" y="67992"/>
                    <a:pt x="67992" y="285582"/>
                    <a:pt x="67992" y="553992"/>
                  </a:cubicBezTo>
                  <a:cubicBezTo>
                    <a:pt x="67992" y="822402"/>
                    <a:pt x="285582" y="1039992"/>
                    <a:pt x="553992" y="1039992"/>
                  </a:cubicBezTo>
                  <a:cubicBezTo>
                    <a:pt x="822402" y="1039992"/>
                    <a:pt x="1039992" y="822402"/>
                    <a:pt x="1039992" y="553992"/>
                  </a:cubicBezTo>
                  <a:cubicBezTo>
                    <a:pt x="1039992" y="285582"/>
                    <a:pt x="822402" y="67992"/>
                    <a:pt x="553992" y="67992"/>
                  </a:cubicBezTo>
                  <a:close/>
                  <a:moveTo>
                    <a:pt x="555674" y="0"/>
                  </a:moveTo>
                  <a:cubicBezTo>
                    <a:pt x="862564" y="0"/>
                    <a:pt x="1111348" y="248784"/>
                    <a:pt x="1111348" y="555674"/>
                  </a:cubicBezTo>
                  <a:cubicBezTo>
                    <a:pt x="1111348" y="862564"/>
                    <a:pt x="862564" y="1111348"/>
                    <a:pt x="555674" y="1111348"/>
                  </a:cubicBezTo>
                  <a:cubicBezTo>
                    <a:pt x="248784" y="1111348"/>
                    <a:pt x="0" y="862564"/>
                    <a:pt x="0" y="555674"/>
                  </a:cubicBezTo>
                  <a:cubicBezTo>
                    <a:pt x="0" y="248784"/>
                    <a:pt x="248784" y="0"/>
                    <a:pt x="555674" y="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5779424" y="1575108"/>
              <a:ext cx="610717" cy="612000"/>
              <a:chOff x="4011923" y="917922"/>
              <a:chExt cx="4327014" cy="4336103"/>
            </a:xfrm>
          </p:grpSpPr>
          <p:sp>
            <p:nvSpPr>
              <p:cNvPr id="13" name="椭圆 12"/>
              <p:cNvSpPr>
                <a:spLocks noChangeAspect="1"/>
              </p:cNvSpPr>
              <p:nvPr/>
            </p:nvSpPr>
            <p:spPr>
              <a:xfrm>
                <a:off x="4018937" y="934025"/>
                <a:ext cx="4320000" cy="43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14"/>
              <p:cNvSpPr/>
              <p:nvPr/>
            </p:nvSpPr>
            <p:spPr>
              <a:xfrm rot="2011872">
                <a:off x="4770727" y="1561426"/>
                <a:ext cx="3561122" cy="3293807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15"/>
              <p:cNvSpPr/>
              <p:nvPr/>
            </p:nvSpPr>
            <p:spPr>
              <a:xfrm>
                <a:off x="5162223" y="2152409"/>
                <a:ext cx="1950718" cy="2675497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16"/>
              <p:cNvSpPr>
                <a:spLocks noChangeAspect="1"/>
              </p:cNvSpPr>
              <p:nvPr/>
            </p:nvSpPr>
            <p:spPr>
              <a:xfrm>
                <a:off x="4543320" y="1393942"/>
                <a:ext cx="3164526" cy="1584000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17"/>
              <p:cNvSpPr/>
              <p:nvPr/>
            </p:nvSpPr>
            <p:spPr>
              <a:xfrm>
                <a:off x="5243937" y="2368509"/>
                <a:ext cx="1735141" cy="202706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18"/>
              <p:cNvSpPr>
                <a:spLocks noChangeAspect="1"/>
              </p:cNvSpPr>
              <p:nvPr/>
            </p:nvSpPr>
            <p:spPr>
              <a:xfrm>
                <a:off x="4011923" y="917922"/>
                <a:ext cx="4320000" cy="4320000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068563" y="4037513"/>
            <a:ext cx="1043484" cy="934288"/>
            <a:chOff x="794243" y="3560022"/>
            <a:chExt cx="1043484" cy="934288"/>
          </a:xfrm>
        </p:grpSpPr>
        <p:grpSp>
          <p:nvGrpSpPr>
            <p:cNvPr id="36" name="组合 35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38" name="任意多边形 138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B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139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3A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41" name="任意多边形 141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142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7" name="文本框 36"/>
            <p:cNvSpPr txBox="1"/>
            <p:nvPr/>
          </p:nvSpPr>
          <p:spPr>
            <a:xfrm>
              <a:off x="1096670" y="368368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01</a:t>
              </a:r>
              <a:endParaRPr lang="zh-CN" altLang="en-US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1546300" y="5446073"/>
            <a:ext cx="1801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898849" y="4165031"/>
            <a:ext cx="1043484" cy="934288"/>
            <a:chOff x="4225420" y="3047460"/>
            <a:chExt cx="1043484" cy="934288"/>
          </a:xfrm>
        </p:grpSpPr>
        <p:grpSp>
          <p:nvGrpSpPr>
            <p:cNvPr id="45" name="组合 44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47" name="任意多边形 147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148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50" name="任意多边形 150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任意多边形 151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4544624" y="345471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02</a:t>
              </a:r>
              <a:endParaRPr lang="zh-CN" altLang="en-US" dirty="0"/>
            </a:p>
          </p:txBody>
        </p:sp>
      </p:grpSp>
      <p:sp>
        <p:nvSpPr>
          <p:cNvPr id="52" name="矩形 51"/>
          <p:cNvSpPr/>
          <p:nvPr/>
        </p:nvSpPr>
        <p:spPr>
          <a:xfrm>
            <a:off x="3540472" y="2941378"/>
            <a:ext cx="1830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871340" y="2570119"/>
            <a:ext cx="1043484" cy="934288"/>
            <a:chOff x="794243" y="3560022"/>
            <a:chExt cx="1043484" cy="934288"/>
          </a:xfrm>
        </p:grpSpPr>
        <p:grpSp>
          <p:nvGrpSpPr>
            <p:cNvPr id="54" name="组合 53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56" name="任意多边形 156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EB73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157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E75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59" name="任意多边形 159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160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5" name="文本框 54"/>
            <p:cNvSpPr txBox="1"/>
            <p:nvPr/>
          </p:nvSpPr>
          <p:spPr>
            <a:xfrm>
              <a:off x="1122624" y="368135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03</a:t>
              </a:r>
              <a:endParaRPr lang="zh-CN" altLang="en-US" dirty="0"/>
            </a:p>
          </p:txBody>
        </p:sp>
      </p:grpSp>
      <p:sp>
        <p:nvSpPr>
          <p:cNvPr id="61" name="矩形 60"/>
          <p:cNvSpPr/>
          <p:nvPr/>
        </p:nvSpPr>
        <p:spPr>
          <a:xfrm>
            <a:off x="5528266" y="4012610"/>
            <a:ext cx="1830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95956" y="2674490"/>
            <a:ext cx="1043484" cy="934288"/>
            <a:chOff x="4225420" y="3047460"/>
            <a:chExt cx="1043484" cy="934288"/>
          </a:xfrm>
        </p:grpSpPr>
        <p:grpSp>
          <p:nvGrpSpPr>
            <p:cNvPr id="63" name="组合 62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65" name="任意多边形 173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1C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174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CDA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68" name="任意多边形 176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任意多边形 177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4" name="文本框 63"/>
            <p:cNvSpPr txBox="1"/>
            <p:nvPr/>
          </p:nvSpPr>
          <p:spPr>
            <a:xfrm>
              <a:off x="4520588" y="347269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04</a:t>
              </a:r>
              <a:endParaRPr lang="zh-CN" altLang="en-US" dirty="0"/>
            </a:p>
          </p:txBody>
        </p:sp>
      </p:grpSp>
      <p:sp>
        <p:nvSpPr>
          <p:cNvPr id="70" name="矩形 69"/>
          <p:cNvSpPr/>
          <p:nvPr/>
        </p:nvSpPr>
        <p:spPr>
          <a:xfrm>
            <a:off x="7098898" y="1430689"/>
            <a:ext cx="1830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请在此处添加需要描述的内容，言简意赅，表明意图即可。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" grpId="0"/>
      <p:bldP spid="52" grpId="0"/>
      <p:bldP spid="61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75554" y="4517072"/>
            <a:ext cx="12324704" cy="2359977"/>
            <a:chOff x="-75554" y="4517072"/>
            <a:chExt cx="12324704" cy="2359977"/>
          </a:xfrm>
        </p:grpSpPr>
        <p:sp>
          <p:nvSpPr>
            <p:cNvPr id="8" name="任意多边形 40"/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9"/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365250" y="5850254"/>
            <a:ext cx="22860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7601" y="5829302"/>
            <a:ext cx="228598" cy="228598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0800" y="5295900"/>
            <a:ext cx="22860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4823887" y="5583872"/>
            <a:ext cx="226378" cy="226378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81" y="558005"/>
            <a:ext cx="1927862" cy="1091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4" y="1317970"/>
            <a:ext cx="1137045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2120" y="1576539"/>
            <a:ext cx="3425959" cy="2270765"/>
            <a:chOff x="992120" y="1576539"/>
            <a:chExt cx="3425959" cy="2270765"/>
          </a:xfrm>
        </p:grpSpPr>
        <p:grpSp>
          <p:nvGrpSpPr>
            <p:cNvPr id="26" name="组合 25"/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/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圆角矩形 49"/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50"/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8"/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52"/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8"/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/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46"/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-1" fmla="*/ 111919 w 397670"/>
                  <a:gd name="connsiteY0-2" fmla="*/ 75821 h 156404"/>
                  <a:gd name="connsiteX1-3" fmla="*/ 78202 w 397670"/>
                  <a:gd name="connsiteY1-4" fmla="*/ 0 h 156404"/>
                  <a:gd name="connsiteX2-5" fmla="*/ 319468 w 397670"/>
                  <a:gd name="connsiteY2-6" fmla="*/ 0 h 156404"/>
                  <a:gd name="connsiteX3-7" fmla="*/ 397670 w 397670"/>
                  <a:gd name="connsiteY3-8" fmla="*/ 78202 h 156404"/>
                  <a:gd name="connsiteX4-9" fmla="*/ 397669 w 397670"/>
                  <a:gd name="connsiteY4-10" fmla="*/ 78202 h 156404"/>
                  <a:gd name="connsiteX5-11" fmla="*/ 319467 w 397670"/>
                  <a:gd name="connsiteY5-12" fmla="*/ 156404 h 156404"/>
                  <a:gd name="connsiteX6-13" fmla="*/ 78202 w 397670"/>
                  <a:gd name="connsiteY6-14" fmla="*/ 156403 h 156404"/>
                  <a:gd name="connsiteX7-15" fmla="*/ 0 w 397670"/>
                  <a:gd name="connsiteY7-16" fmla="*/ 78201 h 156404"/>
                  <a:gd name="connsiteX8-17" fmla="*/ 111919 w 397670"/>
                  <a:gd name="connsiteY8-18" fmla="*/ 75821 h 156404"/>
                  <a:gd name="connsiteX0-19" fmla="*/ 111919 w 397670"/>
                  <a:gd name="connsiteY0-20" fmla="*/ 75821 h 156404"/>
                  <a:gd name="connsiteX1-21" fmla="*/ 78202 w 397670"/>
                  <a:gd name="connsiteY1-22" fmla="*/ 0 h 156404"/>
                  <a:gd name="connsiteX2-23" fmla="*/ 319468 w 397670"/>
                  <a:gd name="connsiteY2-24" fmla="*/ 0 h 156404"/>
                  <a:gd name="connsiteX3-25" fmla="*/ 397670 w 397670"/>
                  <a:gd name="connsiteY3-26" fmla="*/ 78202 h 156404"/>
                  <a:gd name="connsiteX4-27" fmla="*/ 397669 w 397670"/>
                  <a:gd name="connsiteY4-28" fmla="*/ 78202 h 156404"/>
                  <a:gd name="connsiteX5-29" fmla="*/ 319467 w 397670"/>
                  <a:gd name="connsiteY5-30" fmla="*/ 156404 h 156404"/>
                  <a:gd name="connsiteX6-31" fmla="*/ 78202 w 397670"/>
                  <a:gd name="connsiteY6-32" fmla="*/ 156403 h 156404"/>
                  <a:gd name="connsiteX7-33" fmla="*/ 0 w 397670"/>
                  <a:gd name="connsiteY7-34" fmla="*/ 78201 h 156404"/>
                  <a:gd name="connsiteX8-35" fmla="*/ 111919 w 397670"/>
                  <a:gd name="connsiteY8-36" fmla="*/ 75821 h 156404"/>
                  <a:gd name="connsiteX0-37" fmla="*/ 46883 w 332634"/>
                  <a:gd name="connsiteY0-38" fmla="*/ 75821 h 156404"/>
                  <a:gd name="connsiteX1-39" fmla="*/ 13166 w 332634"/>
                  <a:gd name="connsiteY1-40" fmla="*/ 0 h 156404"/>
                  <a:gd name="connsiteX2-41" fmla="*/ 254432 w 332634"/>
                  <a:gd name="connsiteY2-42" fmla="*/ 0 h 156404"/>
                  <a:gd name="connsiteX3-43" fmla="*/ 332634 w 332634"/>
                  <a:gd name="connsiteY3-44" fmla="*/ 78202 h 156404"/>
                  <a:gd name="connsiteX4-45" fmla="*/ 332633 w 332634"/>
                  <a:gd name="connsiteY4-46" fmla="*/ 78202 h 156404"/>
                  <a:gd name="connsiteX5-47" fmla="*/ 254431 w 332634"/>
                  <a:gd name="connsiteY5-48" fmla="*/ 156404 h 156404"/>
                  <a:gd name="connsiteX6-49" fmla="*/ 13166 w 332634"/>
                  <a:gd name="connsiteY6-50" fmla="*/ 156403 h 156404"/>
                  <a:gd name="connsiteX7-51" fmla="*/ 46883 w 332634"/>
                  <a:gd name="connsiteY7-52" fmla="*/ 75821 h 156404"/>
                  <a:gd name="connsiteX0-53" fmla="*/ 46883 w 332634"/>
                  <a:gd name="connsiteY0-54" fmla="*/ 75821 h 156404"/>
                  <a:gd name="connsiteX1-55" fmla="*/ 13166 w 332634"/>
                  <a:gd name="connsiteY1-56" fmla="*/ 0 h 156404"/>
                  <a:gd name="connsiteX2-57" fmla="*/ 254432 w 332634"/>
                  <a:gd name="connsiteY2-58" fmla="*/ 0 h 156404"/>
                  <a:gd name="connsiteX3-59" fmla="*/ 332634 w 332634"/>
                  <a:gd name="connsiteY3-60" fmla="*/ 78202 h 156404"/>
                  <a:gd name="connsiteX4-61" fmla="*/ 332633 w 332634"/>
                  <a:gd name="connsiteY4-62" fmla="*/ 78202 h 156404"/>
                  <a:gd name="connsiteX5-63" fmla="*/ 254431 w 332634"/>
                  <a:gd name="connsiteY5-64" fmla="*/ 156404 h 156404"/>
                  <a:gd name="connsiteX6-65" fmla="*/ 13166 w 332634"/>
                  <a:gd name="connsiteY6-66" fmla="*/ 156403 h 156404"/>
                  <a:gd name="connsiteX7-67" fmla="*/ 46883 w 332634"/>
                  <a:gd name="connsiteY7-68" fmla="*/ 75821 h 156404"/>
                  <a:gd name="connsiteX0-69" fmla="*/ 48977 w 332347"/>
                  <a:gd name="connsiteY0-70" fmla="*/ 82965 h 156404"/>
                  <a:gd name="connsiteX1-71" fmla="*/ 12879 w 332347"/>
                  <a:gd name="connsiteY1-72" fmla="*/ 0 h 156404"/>
                  <a:gd name="connsiteX2-73" fmla="*/ 254145 w 332347"/>
                  <a:gd name="connsiteY2-74" fmla="*/ 0 h 156404"/>
                  <a:gd name="connsiteX3-75" fmla="*/ 332347 w 332347"/>
                  <a:gd name="connsiteY3-76" fmla="*/ 78202 h 156404"/>
                  <a:gd name="connsiteX4-77" fmla="*/ 332346 w 332347"/>
                  <a:gd name="connsiteY4-78" fmla="*/ 78202 h 156404"/>
                  <a:gd name="connsiteX5-79" fmla="*/ 254144 w 332347"/>
                  <a:gd name="connsiteY5-80" fmla="*/ 156404 h 156404"/>
                  <a:gd name="connsiteX6-81" fmla="*/ 12879 w 332347"/>
                  <a:gd name="connsiteY6-82" fmla="*/ 156403 h 156404"/>
                  <a:gd name="connsiteX7-83" fmla="*/ 48977 w 332347"/>
                  <a:gd name="connsiteY7-84" fmla="*/ 82965 h 156404"/>
                  <a:gd name="connsiteX0-85" fmla="*/ 48977 w 332347"/>
                  <a:gd name="connsiteY0-86" fmla="*/ 82965 h 156404"/>
                  <a:gd name="connsiteX1-87" fmla="*/ 12879 w 332347"/>
                  <a:gd name="connsiteY1-88" fmla="*/ 0 h 156404"/>
                  <a:gd name="connsiteX2-89" fmla="*/ 254145 w 332347"/>
                  <a:gd name="connsiteY2-90" fmla="*/ 0 h 156404"/>
                  <a:gd name="connsiteX3-91" fmla="*/ 332347 w 332347"/>
                  <a:gd name="connsiteY3-92" fmla="*/ 78202 h 156404"/>
                  <a:gd name="connsiteX4-93" fmla="*/ 332346 w 332347"/>
                  <a:gd name="connsiteY4-94" fmla="*/ 78202 h 156404"/>
                  <a:gd name="connsiteX5-95" fmla="*/ 254144 w 332347"/>
                  <a:gd name="connsiteY5-96" fmla="*/ 156404 h 156404"/>
                  <a:gd name="connsiteX6-97" fmla="*/ 12879 w 332347"/>
                  <a:gd name="connsiteY6-98" fmla="*/ 156403 h 156404"/>
                  <a:gd name="connsiteX7-99" fmla="*/ 48977 w 332347"/>
                  <a:gd name="connsiteY7-100" fmla="*/ 82965 h 156404"/>
                  <a:gd name="connsiteX0-101" fmla="*/ 48977 w 332347"/>
                  <a:gd name="connsiteY0-102" fmla="*/ 82965 h 156404"/>
                  <a:gd name="connsiteX1-103" fmla="*/ 12879 w 332347"/>
                  <a:gd name="connsiteY1-104" fmla="*/ 0 h 156404"/>
                  <a:gd name="connsiteX2-105" fmla="*/ 254145 w 332347"/>
                  <a:gd name="connsiteY2-106" fmla="*/ 0 h 156404"/>
                  <a:gd name="connsiteX3-107" fmla="*/ 332347 w 332347"/>
                  <a:gd name="connsiteY3-108" fmla="*/ 78202 h 156404"/>
                  <a:gd name="connsiteX4-109" fmla="*/ 254144 w 332347"/>
                  <a:gd name="connsiteY4-110" fmla="*/ 156404 h 156404"/>
                  <a:gd name="connsiteX5-111" fmla="*/ 12879 w 332347"/>
                  <a:gd name="connsiteY5-112" fmla="*/ 156403 h 156404"/>
                  <a:gd name="connsiteX6-113" fmla="*/ 48977 w 332347"/>
                  <a:gd name="connsiteY6-114" fmla="*/ 82965 h 156404"/>
                  <a:gd name="connsiteX0-115" fmla="*/ 48977 w 284302"/>
                  <a:gd name="connsiteY0-116" fmla="*/ 82965 h 156404"/>
                  <a:gd name="connsiteX1-117" fmla="*/ 12879 w 284302"/>
                  <a:gd name="connsiteY1-118" fmla="*/ 0 h 156404"/>
                  <a:gd name="connsiteX2-119" fmla="*/ 254145 w 284302"/>
                  <a:gd name="connsiteY2-120" fmla="*/ 0 h 156404"/>
                  <a:gd name="connsiteX3-121" fmla="*/ 254144 w 284302"/>
                  <a:gd name="connsiteY3-122" fmla="*/ 156404 h 156404"/>
                  <a:gd name="connsiteX4-123" fmla="*/ 12879 w 284302"/>
                  <a:gd name="connsiteY4-124" fmla="*/ 156403 h 156404"/>
                  <a:gd name="connsiteX5-125" fmla="*/ 48977 w 284302"/>
                  <a:gd name="connsiteY5-126" fmla="*/ 82965 h 156404"/>
                  <a:gd name="connsiteX0-127" fmla="*/ 48977 w 268792"/>
                  <a:gd name="connsiteY0-128" fmla="*/ 82965 h 156404"/>
                  <a:gd name="connsiteX1-129" fmla="*/ 12879 w 268792"/>
                  <a:gd name="connsiteY1-130" fmla="*/ 0 h 156404"/>
                  <a:gd name="connsiteX2-131" fmla="*/ 254145 w 268792"/>
                  <a:gd name="connsiteY2-132" fmla="*/ 0 h 156404"/>
                  <a:gd name="connsiteX3-133" fmla="*/ 225188 w 268792"/>
                  <a:gd name="connsiteY3-134" fmla="*/ 77057 h 156404"/>
                  <a:gd name="connsiteX4-135" fmla="*/ 254144 w 268792"/>
                  <a:gd name="connsiteY4-136" fmla="*/ 156404 h 156404"/>
                  <a:gd name="connsiteX5-137" fmla="*/ 12879 w 268792"/>
                  <a:gd name="connsiteY5-138" fmla="*/ 156403 h 156404"/>
                  <a:gd name="connsiteX6-139" fmla="*/ 48977 w 268792"/>
                  <a:gd name="connsiteY6-140" fmla="*/ 82965 h 156404"/>
                  <a:gd name="connsiteX0-141" fmla="*/ 48977 w 268470"/>
                  <a:gd name="connsiteY0-142" fmla="*/ 82965 h 156404"/>
                  <a:gd name="connsiteX1-143" fmla="*/ 12879 w 268470"/>
                  <a:gd name="connsiteY1-144" fmla="*/ 0 h 156404"/>
                  <a:gd name="connsiteX2-145" fmla="*/ 254145 w 268470"/>
                  <a:gd name="connsiteY2-146" fmla="*/ 0 h 156404"/>
                  <a:gd name="connsiteX3-147" fmla="*/ 222807 w 268470"/>
                  <a:gd name="connsiteY3-148" fmla="*/ 81819 h 156404"/>
                  <a:gd name="connsiteX4-149" fmla="*/ 254144 w 268470"/>
                  <a:gd name="connsiteY4-150" fmla="*/ 156404 h 156404"/>
                  <a:gd name="connsiteX5-151" fmla="*/ 12879 w 268470"/>
                  <a:gd name="connsiteY5-152" fmla="*/ 156403 h 156404"/>
                  <a:gd name="connsiteX6-153" fmla="*/ 48977 w 268470"/>
                  <a:gd name="connsiteY6-154" fmla="*/ 82965 h 156404"/>
                  <a:gd name="connsiteX0-155" fmla="*/ 48977 w 268469"/>
                  <a:gd name="connsiteY0-156" fmla="*/ 82965 h 156404"/>
                  <a:gd name="connsiteX1-157" fmla="*/ 12879 w 268469"/>
                  <a:gd name="connsiteY1-158" fmla="*/ 0 h 156404"/>
                  <a:gd name="connsiteX2-159" fmla="*/ 254145 w 268469"/>
                  <a:gd name="connsiteY2-160" fmla="*/ 0 h 156404"/>
                  <a:gd name="connsiteX3-161" fmla="*/ 222807 w 268469"/>
                  <a:gd name="connsiteY3-162" fmla="*/ 81819 h 156404"/>
                  <a:gd name="connsiteX4-163" fmla="*/ 254144 w 268469"/>
                  <a:gd name="connsiteY4-164" fmla="*/ 156404 h 156404"/>
                  <a:gd name="connsiteX5-165" fmla="*/ 12879 w 268469"/>
                  <a:gd name="connsiteY5-166" fmla="*/ 156403 h 156404"/>
                  <a:gd name="connsiteX6-167" fmla="*/ 48977 w 268469"/>
                  <a:gd name="connsiteY6-168" fmla="*/ 82965 h 156404"/>
                  <a:gd name="connsiteX0-169" fmla="*/ 48977 w 268469"/>
                  <a:gd name="connsiteY0-170" fmla="*/ 82965 h 156404"/>
                  <a:gd name="connsiteX1-171" fmla="*/ 12879 w 268469"/>
                  <a:gd name="connsiteY1-172" fmla="*/ 0 h 156404"/>
                  <a:gd name="connsiteX2-173" fmla="*/ 254145 w 268469"/>
                  <a:gd name="connsiteY2-174" fmla="*/ 0 h 156404"/>
                  <a:gd name="connsiteX3-175" fmla="*/ 222807 w 268469"/>
                  <a:gd name="connsiteY3-176" fmla="*/ 81819 h 156404"/>
                  <a:gd name="connsiteX4-177" fmla="*/ 254144 w 268469"/>
                  <a:gd name="connsiteY4-178" fmla="*/ 156404 h 156404"/>
                  <a:gd name="connsiteX5-179" fmla="*/ 12879 w 268469"/>
                  <a:gd name="connsiteY5-180" fmla="*/ 156403 h 156404"/>
                  <a:gd name="connsiteX6-181" fmla="*/ 48977 w 268469"/>
                  <a:gd name="connsiteY6-182" fmla="*/ 82965 h 156404"/>
                  <a:gd name="connsiteX0-183" fmla="*/ 48977 w 273588"/>
                  <a:gd name="connsiteY0-184" fmla="*/ 82965 h 156404"/>
                  <a:gd name="connsiteX1-185" fmla="*/ 12879 w 273588"/>
                  <a:gd name="connsiteY1-186" fmla="*/ 0 h 156404"/>
                  <a:gd name="connsiteX2-187" fmla="*/ 254145 w 273588"/>
                  <a:gd name="connsiteY2-188" fmla="*/ 0 h 156404"/>
                  <a:gd name="connsiteX3-189" fmla="*/ 251382 w 273588"/>
                  <a:gd name="connsiteY3-190" fmla="*/ 84200 h 156404"/>
                  <a:gd name="connsiteX4-191" fmla="*/ 254144 w 273588"/>
                  <a:gd name="connsiteY4-192" fmla="*/ 156404 h 156404"/>
                  <a:gd name="connsiteX5-193" fmla="*/ 12879 w 273588"/>
                  <a:gd name="connsiteY5-194" fmla="*/ 156403 h 156404"/>
                  <a:gd name="connsiteX6-195" fmla="*/ 48977 w 273588"/>
                  <a:gd name="connsiteY6-196" fmla="*/ 82965 h 156404"/>
                  <a:gd name="connsiteX0-197" fmla="*/ 28742 w 277166"/>
                  <a:gd name="connsiteY0-198" fmla="*/ 82965 h 156404"/>
                  <a:gd name="connsiteX1-199" fmla="*/ 16457 w 277166"/>
                  <a:gd name="connsiteY1-200" fmla="*/ 0 h 156404"/>
                  <a:gd name="connsiteX2-201" fmla="*/ 257723 w 277166"/>
                  <a:gd name="connsiteY2-202" fmla="*/ 0 h 156404"/>
                  <a:gd name="connsiteX3-203" fmla="*/ 254960 w 277166"/>
                  <a:gd name="connsiteY3-204" fmla="*/ 84200 h 156404"/>
                  <a:gd name="connsiteX4-205" fmla="*/ 257722 w 277166"/>
                  <a:gd name="connsiteY4-206" fmla="*/ 156404 h 156404"/>
                  <a:gd name="connsiteX5-207" fmla="*/ 16457 w 277166"/>
                  <a:gd name="connsiteY5-208" fmla="*/ 156403 h 156404"/>
                  <a:gd name="connsiteX6-209" fmla="*/ 28742 w 277166"/>
                  <a:gd name="connsiteY6-210" fmla="*/ 82965 h 156404"/>
                  <a:gd name="connsiteX0-211" fmla="*/ 28742 w 277166"/>
                  <a:gd name="connsiteY0-212" fmla="*/ 82965 h 156404"/>
                  <a:gd name="connsiteX1-213" fmla="*/ 16457 w 277166"/>
                  <a:gd name="connsiteY1-214" fmla="*/ 0 h 156404"/>
                  <a:gd name="connsiteX2-215" fmla="*/ 257723 w 277166"/>
                  <a:gd name="connsiteY2-216" fmla="*/ 0 h 156404"/>
                  <a:gd name="connsiteX3-217" fmla="*/ 254960 w 277166"/>
                  <a:gd name="connsiteY3-218" fmla="*/ 84200 h 156404"/>
                  <a:gd name="connsiteX4-219" fmla="*/ 257722 w 277166"/>
                  <a:gd name="connsiteY4-220" fmla="*/ 156404 h 156404"/>
                  <a:gd name="connsiteX5-221" fmla="*/ 16457 w 277166"/>
                  <a:gd name="connsiteY5-222" fmla="*/ 156403 h 156404"/>
                  <a:gd name="connsiteX6-223" fmla="*/ 28742 w 277166"/>
                  <a:gd name="connsiteY6-224" fmla="*/ 82965 h 156404"/>
                  <a:gd name="connsiteX0-225" fmla="*/ 28742 w 277166"/>
                  <a:gd name="connsiteY0-226" fmla="*/ 82965 h 156404"/>
                  <a:gd name="connsiteX1-227" fmla="*/ 16457 w 277166"/>
                  <a:gd name="connsiteY1-228" fmla="*/ 0 h 156404"/>
                  <a:gd name="connsiteX2-229" fmla="*/ 257723 w 277166"/>
                  <a:gd name="connsiteY2-230" fmla="*/ 0 h 156404"/>
                  <a:gd name="connsiteX3-231" fmla="*/ 254960 w 277166"/>
                  <a:gd name="connsiteY3-232" fmla="*/ 84200 h 156404"/>
                  <a:gd name="connsiteX4-233" fmla="*/ 257722 w 277166"/>
                  <a:gd name="connsiteY4-234" fmla="*/ 156404 h 156404"/>
                  <a:gd name="connsiteX5-235" fmla="*/ 16457 w 277166"/>
                  <a:gd name="connsiteY5-236" fmla="*/ 156403 h 156404"/>
                  <a:gd name="connsiteX6-237" fmla="*/ 28742 w 277166"/>
                  <a:gd name="connsiteY6-238" fmla="*/ 82965 h 156404"/>
                  <a:gd name="connsiteX0-239" fmla="*/ 28742 w 277166"/>
                  <a:gd name="connsiteY0-240" fmla="*/ 82965 h 156404"/>
                  <a:gd name="connsiteX1-241" fmla="*/ 16457 w 277166"/>
                  <a:gd name="connsiteY1-242" fmla="*/ 0 h 156404"/>
                  <a:gd name="connsiteX2-243" fmla="*/ 257723 w 277166"/>
                  <a:gd name="connsiteY2-244" fmla="*/ 0 h 156404"/>
                  <a:gd name="connsiteX3-245" fmla="*/ 254960 w 277166"/>
                  <a:gd name="connsiteY3-246" fmla="*/ 84200 h 156404"/>
                  <a:gd name="connsiteX4-247" fmla="*/ 257722 w 277166"/>
                  <a:gd name="connsiteY4-248" fmla="*/ 156404 h 156404"/>
                  <a:gd name="connsiteX5-249" fmla="*/ 16457 w 277166"/>
                  <a:gd name="connsiteY5-250" fmla="*/ 156403 h 156404"/>
                  <a:gd name="connsiteX6-251" fmla="*/ 28742 w 277166"/>
                  <a:gd name="connsiteY6-252" fmla="*/ 82965 h 156404"/>
                  <a:gd name="connsiteX0-253" fmla="*/ 28742 w 286493"/>
                  <a:gd name="connsiteY0-254" fmla="*/ 82965 h 156404"/>
                  <a:gd name="connsiteX1-255" fmla="*/ 16457 w 286493"/>
                  <a:gd name="connsiteY1-256" fmla="*/ 0 h 156404"/>
                  <a:gd name="connsiteX2-257" fmla="*/ 272010 w 286493"/>
                  <a:gd name="connsiteY2-258" fmla="*/ 0 h 156404"/>
                  <a:gd name="connsiteX3-259" fmla="*/ 254960 w 286493"/>
                  <a:gd name="connsiteY3-260" fmla="*/ 84200 h 156404"/>
                  <a:gd name="connsiteX4-261" fmla="*/ 257722 w 286493"/>
                  <a:gd name="connsiteY4-262" fmla="*/ 156404 h 156404"/>
                  <a:gd name="connsiteX5-263" fmla="*/ 16457 w 286493"/>
                  <a:gd name="connsiteY5-264" fmla="*/ 156403 h 156404"/>
                  <a:gd name="connsiteX6-265" fmla="*/ 28742 w 286493"/>
                  <a:gd name="connsiteY6-266" fmla="*/ 82965 h 156404"/>
                  <a:gd name="connsiteX0-267" fmla="*/ 28742 w 276678"/>
                  <a:gd name="connsiteY0-268" fmla="*/ 82965 h 156404"/>
                  <a:gd name="connsiteX1-269" fmla="*/ 16457 w 276678"/>
                  <a:gd name="connsiteY1-270" fmla="*/ 0 h 156404"/>
                  <a:gd name="connsiteX2-271" fmla="*/ 272010 w 276678"/>
                  <a:gd name="connsiteY2-272" fmla="*/ 0 h 156404"/>
                  <a:gd name="connsiteX3-273" fmla="*/ 254960 w 276678"/>
                  <a:gd name="connsiteY3-274" fmla="*/ 84200 h 156404"/>
                  <a:gd name="connsiteX4-275" fmla="*/ 257722 w 276678"/>
                  <a:gd name="connsiteY4-276" fmla="*/ 156404 h 156404"/>
                  <a:gd name="connsiteX5-277" fmla="*/ 16457 w 276678"/>
                  <a:gd name="connsiteY5-278" fmla="*/ 156403 h 156404"/>
                  <a:gd name="connsiteX6-279" fmla="*/ 28742 w 276678"/>
                  <a:gd name="connsiteY6-280" fmla="*/ 82965 h 156404"/>
                  <a:gd name="connsiteX0-281" fmla="*/ 26558 w 274494"/>
                  <a:gd name="connsiteY0-282" fmla="*/ 82965 h 156404"/>
                  <a:gd name="connsiteX1-283" fmla="*/ 14273 w 274494"/>
                  <a:gd name="connsiteY1-284" fmla="*/ 0 h 156404"/>
                  <a:gd name="connsiteX2-285" fmla="*/ 269826 w 274494"/>
                  <a:gd name="connsiteY2-286" fmla="*/ 0 h 156404"/>
                  <a:gd name="connsiteX3-287" fmla="*/ 252776 w 274494"/>
                  <a:gd name="connsiteY3-288" fmla="*/ 84200 h 156404"/>
                  <a:gd name="connsiteX4-289" fmla="*/ 255538 w 274494"/>
                  <a:gd name="connsiteY4-290" fmla="*/ 156404 h 156404"/>
                  <a:gd name="connsiteX5-291" fmla="*/ 14273 w 274494"/>
                  <a:gd name="connsiteY5-292" fmla="*/ 156403 h 156404"/>
                  <a:gd name="connsiteX6-293" fmla="*/ 26558 w 274494"/>
                  <a:gd name="connsiteY6-294" fmla="*/ 82965 h 156404"/>
                  <a:gd name="connsiteX0-295" fmla="*/ 47202 w 295138"/>
                  <a:gd name="connsiteY0-296" fmla="*/ 82965 h 156404"/>
                  <a:gd name="connsiteX1-297" fmla="*/ 34917 w 295138"/>
                  <a:gd name="connsiteY1-298" fmla="*/ 0 h 156404"/>
                  <a:gd name="connsiteX2-299" fmla="*/ 290470 w 295138"/>
                  <a:gd name="connsiteY2-300" fmla="*/ 0 h 156404"/>
                  <a:gd name="connsiteX3-301" fmla="*/ 273420 w 295138"/>
                  <a:gd name="connsiteY3-302" fmla="*/ 84200 h 156404"/>
                  <a:gd name="connsiteX4-303" fmla="*/ 276182 w 295138"/>
                  <a:gd name="connsiteY4-304" fmla="*/ 156404 h 156404"/>
                  <a:gd name="connsiteX5-305" fmla="*/ 34917 w 295138"/>
                  <a:gd name="connsiteY5-306" fmla="*/ 156403 h 156404"/>
                  <a:gd name="connsiteX6-307" fmla="*/ 47202 w 295138"/>
                  <a:gd name="connsiteY6-308" fmla="*/ 82965 h 156404"/>
                  <a:gd name="connsiteX0-309" fmla="*/ 47202 w 324804"/>
                  <a:gd name="connsiteY0-310" fmla="*/ 82965 h 156404"/>
                  <a:gd name="connsiteX1-311" fmla="*/ 34917 w 324804"/>
                  <a:gd name="connsiteY1-312" fmla="*/ 0 h 156404"/>
                  <a:gd name="connsiteX2-313" fmla="*/ 290470 w 324804"/>
                  <a:gd name="connsiteY2-314" fmla="*/ 0 h 156404"/>
                  <a:gd name="connsiteX3-315" fmla="*/ 273420 w 324804"/>
                  <a:gd name="connsiteY3-316" fmla="*/ 84200 h 156404"/>
                  <a:gd name="connsiteX4-317" fmla="*/ 276182 w 324804"/>
                  <a:gd name="connsiteY4-318" fmla="*/ 156404 h 156404"/>
                  <a:gd name="connsiteX5-319" fmla="*/ 34917 w 324804"/>
                  <a:gd name="connsiteY5-320" fmla="*/ 156403 h 156404"/>
                  <a:gd name="connsiteX6-321" fmla="*/ 47202 w 324804"/>
                  <a:gd name="connsiteY6-322" fmla="*/ 82965 h 156404"/>
                  <a:gd name="connsiteX0-323" fmla="*/ 47202 w 324804"/>
                  <a:gd name="connsiteY0-324" fmla="*/ 82965 h 156404"/>
                  <a:gd name="connsiteX1-325" fmla="*/ 34917 w 324804"/>
                  <a:gd name="connsiteY1-326" fmla="*/ 0 h 156404"/>
                  <a:gd name="connsiteX2-327" fmla="*/ 290470 w 324804"/>
                  <a:gd name="connsiteY2-328" fmla="*/ 0 h 156404"/>
                  <a:gd name="connsiteX3-329" fmla="*/ 273420 w 324804"/>
                  <a:gd name="connsiteY3-330" fmla="*/ 84200 h 156404"/>
                  <a:gd name="connsiteX4-331" fmla="*/ 276182 w 324804"/>
                  <a:gd name="connsiteY4-332" fmla="*/ 156404 h 156404"/>
                  <a:gd name="connsiteX5-333" fmla="*/ 34917 w 324804"/>
                  <a:gd name="connsiteY5-334" fmla="*/ 156403 h 156404"/>
                  <a:gd name="connsiteX6-335" fmla="*/ 47202 w 324804"/>
                  <a:gd name="connsiteY6-336" fmla="*/ 82965 h 156404"/>
                  <a:gd name="connsiteX0-337" fmla="*/ 47202 w 324804"/>
                  <a:gd name="connsiteY0-338" fmla="*/ 82965 h 156404"/>
                  <a:gd name="connsiteX1-339" fmla="*/ 34917 w 324804"/>
                  <a:gd name="connsiteY1-340" fmla="*/ 0 h 156404"/>
                  <a:gd name="connsiteX2-341" fmla="*/ 290470 w 324804"/>
                  <a:gd name="connsiteY2-342" fmla="*/ 0 h 156404"/>
                  <a:gd name="connsiteX3-343" fmla="*/ 273420 w 324804"/>
                  <a:gd name="connsiteY3-344" fmla="*/ 84200 h 156404"/>
                  <a:gd name="connsiteX4-345" fmla="*/ 276182 w 324804"/>
                  <a:gd name="connsiteY4-346" fmla="*/ 156404 h 156404"/>
                  <a:gd name="connsiteX5-347" fmla="*/ 34917 w 324804"/>
                  <a:gd name="connsiteY5-348" fmla="*/ 156403 h 156404"/>
                  <a:gd name="connsiteX6-349" fmla="*/ 47202 w 324804"/>
                  <a:gd name="connsiteY6-350" fmla="*/ 82965 h 156404"/>
                  <a:gd name="connsiteX0-351" fmla="*/ 47202 w 311528"/>
                  <a:gd name="connsiteY0-352" fmla="*/ 89201 h 167988"/>
                  <a:gd name="connsiteX1-353" fmla="*/ 34917 w 311528"/>
                  <a:gd name="connsiteY1-354" fmla="*/ 6236 h 167988"/>
                  <a:gd name="connsiteX2-355" fmla="*/ 290470 w 311528"/>
                  <a:gd name="connsiteY2-356" fmla="*/ 6236 h 167988"/>
                  <a:gd name="connsiteX3-357" fmla="*/ 294851 w 311528"/>
                  <a:gd name="connsiteY3-358" fmla="*/ 90436 h 167988"/>
                  <a:gd name="connsiteX4-359" fmla="*/ 276182 w 311528"/>
                  <a:gd name="connsiteY4-360" fmla="*/ 162640 h 167988"/>
                  <a:gd name="connsiteX5-361" fmla="*/ 34917 w 311528"/>
                  <a:gd name="connsiteY5-362" fmla="*/ 162639 h 167988"/>
                  <a:gd name="connsiteX6-363" fmla="*/ 47202 w 311528"/>
                  <a:gd name="connsiteY6-364" fmla="*/ 89201 h 167988"/>
                  <a:gd name="connsiteX0-365" fmla="*/ 47202 w 308252"/>
                  <a:gd name="connsiteY0-366" fmla="*/ 89026 h 167989"/>
                  <a:gd name="connsiteX1-367" fmla="*/ 34917 w 308252"/>
                  <a:gd name="connsiteY1-368" fmla="*/ 6061 h 167989"/>
                  <a:gd name="connsiteX2-369" fmla="*/ 290470 w 308252"/>
                  <a:gd name="connsiteY2-370" fmla="*/ 6061 h 167989"/>
                  <a:gd name="connsiteX3-371" fmla="*/ 285326 w 308252"/>
                  <a:gd name="connsiteY3-372" fmla="*/ 87880 h 167989"/>
                  <a:gd name="connsiteX4-373" fmla="*/ 276182 w 308252"/>
                  <a:gd name="connsiteY4-374" fmla="*/ 162465 h 167989"/>
                  <a:gd name="connsiteX5-375" fmla="*/ 34917 w 308252"/>
                  <a:gd name="connsiteY5-376" fmla="*/ 162464 h 167989"/>
                  <a:gd name="connsiteX6-377" fmla="*/ 47202 w 308252"/>
                  <a:gd name="connsiteY6-378" fmla="*/ 89026 h 167989"/>
                  <a:gd name="connsiteX0-379" fmla="*/ 14590 w 294690"/>
                  <a:gd name="connsiteY0-380" fmla="*/ 93263 h 175953"/>
                  <a:gd name="connsiteX1-381" fmla="*/ 21355 w 294690"/>
                  <a:gd name="connsiteY1-382" fmla="*/ 10298 h 175953"/>
                  <a:gd name="connsiteX2-383" fmla="*/ 276908 w 294690"/>
                  <a:gd name="connsiteY2-384" fmla="*/ 10298 h 175953"/>
                  <a:gd name="connsiteX3-385" fmla="*/ 271764 w 294690"/>
                  <a:gd name="connsiteY3-386" fmla="*/ 92117 h 175953"/>
                  <a:gd name="connsiteX4-387" fmla="*/ 262620 w 294690"/>
                  <a:gd name="connsiteY4-388" fmla="*/ 166702 h 175953"/>
                  <a:gd name="connsiteX5-389" fmla="*/ 21355 w 294690"/>
                  <a:gd name="connsiteY5-390" fmla="*/ 166701 h 175953"/>
                  <a:gd name="connsiteX6-391" fmla="*/ 14590 w 294690"/>
                  <a:gd name="connsiteY6-392" fmla="*/ 93263 h 1759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5636291" y="1802190"/>
            <a:ext cx="44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Dosis" panose="02010503020202060003" pitchFamily="2" charset="0"/>
              </a:defRPr>
            </a:lvl1pPr>
          </a:lstStyle>
          <a:p>
            <a:r>
              <a:rPr lang="en-GB" altLang="zh-CN" sz="72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Part </a:t>
            </a:r>
            <a:r>
              <a:rPr lang="en-US" altLang="zh-CN" sz="72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Two</a:t>
            </a:r>
            <a:endParaRPr lang="zh-CN" altLang="en-US" sz="72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84922" y="2907966"/>
            <a:ext cx="3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第二章</a:t>
            </a:r>
            <a:r>
              <a:rPr lang="zh-CN" altLang="en-US" sz="3600" b="1" dirty="0">
                <a:solidFill>
                  <a:srgbClr val="03BF2F"/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rPr>
              <a:t>标题</a:t>
            </a:r>
            <a:endParaRPr lang="zh-CN" altLang="en-US" sz="3600" b="1" dirty="0">
              <a:solidFill>
                <a:srgbClr val="03BF2F"/>
              </a:solidFill>
              <a:latin typeface="方正稚艺_GBK" panose="03000509000000000000" pitchFamily="65" charset="-122"/>
              <a:ea typeface="方正稚艺_GBK" panose="03000509000000000000" pitchFamily="65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057900" y="6567169"/>
            <a:ext cx="226378" cy="22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7236778" y="6451758"/>
            <a:ext cx="230822" cy="230822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10397966" y="6596379"/>
            <a:ext cx="118746" cy="118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1086941" y="6085204"/>
            <a:ext cx="175896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11974510" y="6419212"/>
            <a:ext cx="178438" cy="178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99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/>
      <p:bldP spid="3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p="http://schemas.openxmlformats.org/presentationml/2006/main">
  <p:tag name="ISPRING_ULTRA_SCORM_COURSE_ID" val="D9D41720-B2BF-48E7-BDA6-2549B14672D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Vte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VbXt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Vte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W17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W17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lW17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W17S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W17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lm17Sg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CWbXtKKwvAbUoAAABrAAAAGwAAAHVuaXZlcnNhbC91bml2ZXJzYWwucG5nLnhtbLOxr8jNUShLLSrOzM+zVTLUM1Cyt+PlsikoSi3LTC1XqACKGekZQICSQiUqtzwzpSQDKGRgbowQzEjNTM8osVWyMDCFC+oDzQQAUEsBAgAAFAACAAgAlW17ShUOrShkBAAABxEAAB0AAAAAAAAAAQAAAAAAAAAAAHVuaXZlcnNhbC9jb21tb25fbWVzc2FnZXMubG5nUEsBAgAAFAACAAgAlW17Sgh+CyMpAwAAhgwAACcAAAAAAAAAAQAAAAAAnwQAAHVuaXZlcnNhbC9mbGFzaF9wdWJsaXNoaW5nX3NldHRpbmdzLnhtbFBLAQIAABQAAgAIAJVte0q1/AlkugIAAFUKAAAhAAAAAAAAAAEAAAAAAA0IAAB1bml2ZXJzYWwvZmxhc2hfc2tpbl9zZXR0aW5ncy54bWxQSwECAAAUAAIACACVbXtKKpYPZ/4CAACXCwAAJgAAAAAAAAABAAAAAAAGCwAAdW5pdmVyc2FsL2h0bWxfcHVibGlzaGluZ19zZXR0aW5ncy54bWxQSwECAAAUAAIACACVbXtKaHFSkZoBAAAfBgAAHwAAAAAAAAABAAAAAABIDgAAdW5pdmVyc2FsL2h0bWxfc2tpbl9zZXR0aW5ncy5qc1BLAQIAABQAAgAIAJVte0o9PC/RwQAAAOUBAAAaAAAAAAAAAAEAAAAAAB8QAAB1bml2ZXJzYWwvaTE4bl9wcmVzZXRzLnhtbFBLAQIAABQAAgAIAJVte0qa+ZZkawAAAGsAAAAcAAAAAAAAAAEAAAAAABgRAAB1bml2ZXJzYWwvbG9jYWxfc2V0dGluZ3MueG1sUEsBAgAAFAACAAgARJRXRyO0Tvv7AgAAsAgAABQAAAAAAAAAAQAAAAAAvREAAHVuaXZlcnNhbC9wbGF5ZXIueG1sUEsBAgAAFAACAAgAlW17SrCHI/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="/>
  <p:tag name="ISPRING_PRESENTATION_TITLE" val="读书分享会22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2439</Words>
  <Application>WPS 演示</Application>
  <PresentationFormat>宽屏</PresentationFormat>
  <Paragraphs>270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方正稚艺_GBK</vt:lpstr>
      <vt:lpstr>Dosis</vt:lpstr>
      <vt:lpstr>NumberOnly</vt:lpstr>
      <vt:lpstr>微软雅黑</vt:lpstr>
      <vt:lpstr>Arial Unicode MS</vt:lpstr>
      <vt:lpstr>等线 Light</vt:lpstr>
      <vt:lpstr>等线</vt:lpstr>
      <vt:lpstr>Calibri</vt:lpstr>
      <vt:lpstr>方正兰亭纤黑_GBK</vt:lpstr>
      <vt:lpstr>方正姚体</vt:lpstr>
      <vt:lpstr>Open Sans</vt:lpstr>
      <vt:lpstr>Meiryo</vt:lpstr>
      <vt:lpstr>Yu Gothic UI</vt:lpstr>
      <vt:lpstr>Arial Narrow</vt:lpstr>
      <vt:lpstr>Calibri Light</vt:lpstr>
      <vt:lpstr>PMingLiU</vt:lpstr>
      <vt:lpstr>Segoe Print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117</cp:revision>
  <dcterms:created xsi:type="dcterms:W3CDTF">2016-11-03T14:36:00Z</dcterms:created>
  <dcterms:modified xsi:type="dcterms:W3CDTF">2024-06-06T06:29:16Z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C7A141C76B68400897C123E3632A9F9E_13</vt:lpwstr>
  </property>
  <property fmtid="{D5CDD505-2E9C-101B-9397-08002B2CF9AE}" pid="3" name="KSOProductBuildVer">
    <vt:lpwstr>2052-12.1.0.16417</vt:lpwstr>
  </property>
</Properties>
</file>